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3" r:id="rId21"/>
    <p:sldId id="275" r:id="rId22"/>
    <p:sldId id="276" r:id="rId23"/>
    <p:sldId id="277" r:id="rId24"/>
    <p:sldId id="278" r:id="rId25"/>
    <p:sldId id="281" r:id="rId26"/>
    <p:sldId id="282" r:id="rId27"/>
    <p:sldId id="284" r:id="rId2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7oFXEeI2nSTcBrwa7Q/xg==" hashData="z1XJwfVQFDlLDe17bjZ/wszJj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66"/>
    <a:srgbClr val="6541EB"/>
    <a:srgbClr val="48A7A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EFC7C70-CC18-4BCB-8C2B-FD1B8E01455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2341BF8-4571-4DE1-9644-F713CDA81838}" type="slidenum">
              <a:rPr lang="es-ES"/>
              <a:pPr/>
              <a:t>1</a:t>
            </a:fld>
            <a:endParaRPr lang="es-ES"/>
          </a:p>
        </p:txBody>
      </p:sp>
      <p:sp>
        <p:nvSpPr>
          <p:cNvPr id="4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AB52C11-AB15-4C28-8DAA-BE8601E9B7A5}" type="slidenum">
              <a:rPr lang="es-ES"/>
              <a:pPr/>
              <a:t>2</a:t>
            </a:fld>
            <a:endParaRPr lang="es-ES"/>
          </a:p>
        </p:txBody>
      </p:sp>
      <p:sp>
        <p:nvSpPr>
          <p:cNvPr id="61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6148" name="Rectangle 2"/>
          <p:cNvSpPr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</p:spPr>
        <p:txBody>
          <a:bodyPr wrap="none" lIns="0" tIns="0" rIns="0" bIns="0" anchor="ctr"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85481E4-82D5-4867-B3D7-BDCFFC69A619}" type="slidenum">
              <a:rPr lang="es-ES"/>
              <a:pPr/>
              <a:t>3</a:t>
            </a:fld>
            <a:endParaRPr lang="es-ES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F3462C-7655-4BA9-8354-B4E30F13FC7E}" type="slidenum">
              <a:rPr lang="es-ES"/>
              <a:pPr/>
              <a:t>4</a:t>
            </a:fld>
            <a:endParaRPr lang="es-ES"/>
          </a:p>
        </p:txBody>
      </p:sp>
      <p:sp>
        <p:nvSpPr>
          <p:cNvPr id="10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6B1D9DC-788C-4F58-82F5-B7C29B2969C1}" type="slidenum">
              <a:rPr lang="es-ES"/>
              <a:pPr/>
              <a:t>5</a:t>
            </a:fld>
            <a:endParaRPr lang="es-ES"/>
          </a:p>
        </p:txBody>
      </p:sp>
      <p:sp>
        <p:nvSpPr>
          <p:cNvPr id="122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12292" name="Rectangle 2"/>
          <p:cNvSpPr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</p:spPr>
        <p:txBody>
          <a:bodyPr wrap="none" lIns="0" tIns="0" rIns="0" bIns="0" anchor="ctr"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2C0AB4B-9A7E-4928-9096-BCAF4D3EBF65}" type="slidenum">
              <a:rPr lang="es-ES"/>
              <a:pPr/>
              <a:t>6</a:t>
            </a:fld>
            <a:endParaRPr lang="es-ES"/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</p:spPr>
        <p:txBody>
          <a:bodyPr wrap="none" lIns="0" tIns="0" rIns="0" bIns="0" anchor="ctr"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04BA744-B9F1-4026-A362-F592B0494732}" type="slidenum">
              <a:rPr lang="es-ES"/>
              <a:pPr/>
              <a:t>7</a:t>
            </a:fld>
            <a:endParaRPr lang="es-ES"/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</p:spPr>
        <p:txBody>
          <a:bodyPr wrap="none" lIns="0" tIns="0" rIns="0" bIns="0" anchor="ctr"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B278D79-7EB9-4EA6-9006-6F07C9F5F1F8}" type="slidenum">
              <a:rPr lang="es-ES"/>
              <a:pPr/>
              <a:t>8</a:t>
            </a:fld>
            <a:endParaRPr lang="es-ES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8F69CB2-DEEB-4794-BF61-049E31A07D8B}" type="slidenum">
              <a:rPr lang="es-ES"/>
              <a:pPr/>
              <a:t>9</a:t>
            </a:fld>
            <a:endParaRPr lang="es-ES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E1143C-F4CC-4EBC-A509-1AB0E82BFF56}" type="slidenum">
              <a:rPr lang="es-ES"/>
              <a:pPr/>
              <a:t>10</a:t>
            </a:fld>
            <a:endParaRPr lang="es-ES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4AEAF8F-48CB-4AE5-BBFE-75DF0CACAD4A}" type="slidenum">
              <a:rPr lang="es-ES"/>
              <a:pPr/>
              <a:t>11</a:t>
            </a:fld>
            <a:endParaRPr lang="es-ES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96FD42-CB11-4288-B0A4-A3C515C9C4DE}" type="slidenum">
              <a:rPr lang="es-ES"/>
              <a:pPr/>
              <a:t>12</a:t>
            </a:fld>
            <a:endParaRPr lang="es-ES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F7E44DB-24FE-4495-B5B5-7A60734F28EC}" type="slidenum">
              <a:rPr lang="es-ES"/>
              <a:pPr/>
              <a:t>13</a:t>
            </a:fld>
            <a:endParaRPr lang="es-ES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7394CDD-8DEC-48D7-823F-C18342AAB047}" type="slidenum">
              <a:rPr lang="es-ES"/>
              <a:pPr/>
              <a:t>14</a:t>
            </a:fld>
            <a:endParaRPr lang="es-ES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5A179D8-AFBC-42A9-9CE1-D2C06116630C}" type="slidenum">
              <a:rPr lang="es-ES"/>
              <a:pPr/>
              <a:t>15</a:t>
            </a:fld>
            <a:endParaRPr lang="es-ES"/>
          </a:p>
        </p:txBody>
      </p:sp>
      <p:sp>
        <p:nvSpPr>
          <p:cNvPr id="327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2772" name="Rectangle 2"/>
          <p:cNvSpPr>
            <a:spLocks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noFill/>
        </p:spPr>
        <p:txBody>
          <a:bodyPr wrap="none" lIns="0" tIns="0" rIns="0" bIns="0" anchor="ctr"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674048-3AB1-4EFD-A565-7CBF8F3449BC}" type="slidenum">
              <a:rPr lang="es-ES"/>
              <a:pPr/>
              <a:t>16</a:t>
            </a:fld>
            <a:endParaRPr lang="es-ES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2348152-1D7D-432D-B9B7-6814E6B15807}" type="slidenum">
              <a:rPr lang="es-ES"/>
              <a:pPr/>
              <a:t>17</a:t>
            </a:fld>
            <a:endParaRPr lang="es-E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BB8BACA-08E8-44B2-BAB5-35D905FD6D8E}" type="slidenum">
              <a:rPr lang="es-ES"/>
              <a:pPr/>
              <a:t>18</a:t>
            </a:fld>
            <a:endParaRPr lang="es-ES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26B62FC-5E9C-478E-BEF4-300B14F21087}" type="slidenum">
              <a:rPr lang="es-ES"/>
              <a:pPr/>
              <a:t>19</a:t>
            </a:fld>
            <a:endParaRPr lang="es-ES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776E907-6587-4CA0-8B7B-34E792A06687}" type="slidenum">
              <a:rPr lang="es-ES"/>
              <a:pPr/>
              <a:t>20</a:t>
            </a:fld>
            <a:endParaRPr lang="es-ES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ED6B389-14DC-41B9-BE6D-B2D67B61D3EB}" type="slidenum">
              <a:rPr lang="es-ES"/>
              <a:pPr/>
              <a:t>21</a:t>
            </a:fld>
            <a:endParaRPr lang="es-ES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AF4F2E-E3E1-448D-B342-6C8ED077DF7C}" type="slidenum">
              <a:rPr lang="es-ES"/>
              <a:pPr/>
              <a:t>22</a:t>
            </a:fld>
            <a:endParaRPr lang="es-ES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5253F19-3171-449C-99A9-2FB06506FF9C}" type="slidenum">
              <a:rPr lang="es-ES"/>
              <a:pPr/>
              <a:t>23</a:t>
            </a:fld>
            <a:endParaRPr lang="es-ES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7088F9-04EB-430B-9EB7-1D6E8D697B3F}" type="slidenum">
              <a:rPr lang="es-ES"/>
              <a:pPr/>
              <a:t>24</a:t>
            </a:fld>
            <a:endParaRPr lang="es-ES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C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C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7114EF-E85E-43AF-8692-70F8F1F0B2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1B9080-0664-4652-973B-664901E18F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53F341-F2CF-422F-B76C-9489294E87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639675-A82E-4316-A2E7-E96E9F58EA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A37DD2-7226-4508-9B7F-B2156ECF2F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341ECD-C001-43D2-A116-F2037D1CBF9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C94A28-EE36-4FD6-9973-BC410AFE8E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514DBD-C9CE-4913-B8FC-D9A7117B86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C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E7BCAA-D07D-4CC2-A9A6-0D11C62EC4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352434-31AA-4ED2-86FB-6F8F2FF2CA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DF7716-88AA-4C38-A265-855058ED36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A8573-B9EC-44A0-8AEB-0B728DCDB5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DC430DF0-9E70-4CC4-BCCA-010D856572B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/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5A406745-1047-4283-A039-0DA0C5106163}" type="slidenum">
              <a:rPr lang="es-ES_tradnl">
                <a:solidFill>
                  <a:srgbClr val="000000"/>
                </a:solidFill>
              </a:rPr>
              <a:pPr eaLnBrk="1" hangingPunct="1"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Navid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838200" y="2709863"/>
            <a:ext cx="7696200" cy="8239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Mi cumpleaños</a:t>
            </a:r>
            <a:endParaRPr lang="es-EC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advTm="6406">
    <p:fade/>
    <p:sndAc>
      <p:stSnd loop="1">
        <p:snd r:embed="rId3" name="Silent-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bethlehem5lb5"/>
          <p:cNvPicPr>
            <a:picLocks noChangeAspect="1" noChangeArrowheads="1"/>
          </p:cNvPicPr>
          <p:nvPr/>
        </p:nvPicPr>
        <p:blipFill>
          <a:blip r:embed="rId3" cstate="print"/>
          <a:srcRect l="1176" t="1701" r="1176" b="17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68350" y="3154363"/>
            <a:ext cx="7620000" cy="1066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3200" b="1" dirty="0">
                <a:solidFill>
                  <a:srgbClr val="48A7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Se acerca otra vez  la fecha</a:t>
            </a:r>
          </a:p>
          <a:p>
            <a:pPr algn="ctr" eaLnBrk="1" hangingPunct="1">
              <a:defRPr/>
            </a:pPr>
            <a:r>
              <a:rPr lang="es-EC" sz="3200" b="1" dirty="0">
                <a:solidFill>
                  <a:srgbClr val="48A7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 en que festejan mi nacimiento.</a:t>
            </a:r>
          </a:p>
        </p:txBody>
      </p:sp>
    </p:spTree>
  </p:cSld>
  <p:clrMapOvr>
    <a:masterClrMapping/>
  </p:clrMapOvr>
  <p:transition spd="slow" advTm="876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otolia_26455350_s_weihnachten_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932363" y="1052513"/>
            <a:ext cx="3894137" cy="48545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El año pasado hicieron una gran fiesta en mi honor y me da la impresión que este año ocurrirá lo mismo. </a:t>
            </a:r>
          </a:p>
          <a:p>
            <a:pPr algn="ctr" eaLnBrk="1" hangingPunct="1">
              <a:defRPr/>
            </a:pPr>
            <a:r>
              <a:rPr lang="es-EC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A fin de cuentas </a:t>
            </a:r>
          </a:p>
          <a:p>
            <a:pPr algn="ctr" eaLnBrk="1" hangingPunct="1">
              <a:defRPr/>
            </a:pPr>
            <a:r>
              <a:rPr lang="es-EC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¡llevan meses haciendo compras para la ocasión </a:t>
            </a:r>
          </a:p>
          <a:p>
            <a:pPr algn="ctr" eaLnBrk="1" hangingPunct="1">
              <a:defRPr/>
            </a:pPr>
            <a:r>
              <a:rPr lang="es-EC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y casi todos los días han salido anuncios y avisos sobre lo poco que falta para que llegue!</a:t>
            </a:r>
          </a:p>
        </p:txBody>
      </p:sp>
    </p:spTree>
  </p:cSld>
  <p:clrMapOvr>
    <a:masterClrMapping/>
  </p:clrMapOvr>
  <p:transition advTm="1937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zif676l6r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33400" y="2497138"/>
            <a:ext cx="80772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Es agradable saber que por lo menos un día del año, piensan en mí. </a:t>
            </a:r>
          </a:p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Ha transcurrido ya mucho tiempo cuando comprendían y agradecían de corazón lo mucho que hice por toda la humanidad.</a:t>
            </a:r>
          </a:p>
        </p:txBody>
      </p:sp>
    </p:spTree>
  </p:cSld>
  <p:clrMapOvr>
    <a:masterClrMapping/>
  </p:clrMapOvr>
  <p:transition advTm="1652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navidad-fies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875"/>
            <a:ext cx="9144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68313" y="260350"/>
            <a:ext cx="8135937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500" b="1">
                <a:solidFill>
                  <a:schemeClr val="bg1"/>
                </a:solidFill>
                <a:latin typeface="Maiandra GD" pitchFamily="34" charset="0"/>
                <a:cs typeface="Tahoma" charset="0"/>
              </a:rPr>
              <a:t>Pero hoy en día, </a:t>
            </a:r>
          </a:p>
          <a:p>
            <a:pPr algn="ctr" eaLnBrk="1" hangingPunct="1"/>
            <a:r>
              <a:rPr lang="es-EC" sz="2500" b="1">
                <a:solidFill>
                  <a:schemeClr val="bg1"/>
                </a:solidFill>
                <a:latin typeface="Maiandra GD" pitchFamily="34" charset="0"/>
                <a:cs typeface="Tahoma" charset="0"/>
              </a:rPr>
              <a:t>da la impresión de que la mayoría de la gente apenas sabe por qué motivo se celebra mi cumpleaños.</a:t>
            </a:r>
          </a:p>
        </p:txBody>
      </p:sp>
    </p:spTree>
  </p:cSld>
  <p:clrMapOvr>
    <a:masterClrMapping/>
  </p:clrMapOvr>
  <p:transition spd="slow" advTm="109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ni%C3%B1os-abriendo-regal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279900"/>
            <a:ext cx="8367712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9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Me  gusta que la gente se reúna </a:t>
            </a:r>
          </a:p>
          <a:p>
            <a:pPr algn="ctr" eaLnBrk="1" hangingPunct="1"/>
            <a:r>
              <a:rPr lang="es-EC" sz="29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y lo pase bien y me alegra sobre todo que los niños se diviertan tanto; pero aún así, </a:t>
            </a:r>
          </a:p>
          <a:p>
            <a:pPr algn="ctr" eaLnBrk="1" hangingPunct="1"/>
            <a:r>
              <a:rPr lang="es-EC" sz="29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creo que la mayor parte no sabe bien de qué se trata. ¿No te parece?</a:t>
            </a:r>
          </a:p>
        </p:txBody>
      </p:sp>
    </p:spTree>
  </p:cSld>
  <p:clrMapOvr>
    <a:masterClrMapping/>
  </p:clrMapOvr>
  <p:transition spd="slow" advTm="1559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Happy%20Holidays_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28600" y="1674813"/>
            <a:ext cx="5638800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5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El año pasado: al llegar el día de mi cumpleaños, hicieron una gran fiesta, </a:t>
            </a:r>
          </a:p>
          <a:p>
            <a:pPr algn="ctr" eaLnBrk="1" hangingPunct="1"/>
            <a:r>
              <a:rPr lang="es-EC" sz="25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pero ¿Puedes creer que ni siquiera me invitaron? ¡Imagínate! </a:t>
            </a:r>
          </a:p>
          <a:p>
            <a:pPr algn="ctr" eaLnBrk="1" hangingPunct="1"/>
            <a:r>
              <a:rPr lang="es-EC" sz="25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¡Yo era el invitado de honor! </a:t>
            </a:r>
          </a:p>
          <a:p>
            <a:pPr algn="ctr" eaLnBrk="1" hangingPunct="1"/>
            <a:r>
              <a:rPr lang="es-EC" sz="25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¡Pues se olvidaron </a:t>
            </a:r>
          </a:p>
          <a:p>
            <a:pPr algn="ctr" eaLnBrk="1" hangingPunct="1"/>
            <a:r>
              <a:rPr lang="es-EC" sz="2500" b="1">
                <a:solidFill>
                  <a:srgbClr val="FFFF66"/>
                </a:solidFill>
                <a:latin typeface="Maiandra GD" pitchFamily="34" charset="0"/>
                <a:cs typeface="Tahoma" charset="0"/>
              </a:rPr>
              <a:t>por completo de mí!.</a:t>
            </a:r>
          </a:p>
        </p:txBody>
      </p:sp>
    </p:spTree>
  </p:cSld>
  <p:clrMapOvr>
    <a:masterClrMapping/>
  </p:clrMapOvr>
  <p:transition spd="slow" advTm="145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04102x-thumb-480x360-31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81000" y="333375"/>
            <a:ext cx="85344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Resulta que habían estado preparándose </a:t>
            </a:r>
          </a:p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para las fiestas durante dos meses y cuando llegó el gran día me dejaron fuera. </a:t>
            </a:r>
          </a:p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Ya me ha pasado tantas veces que lo cierto </a:t>
            </a:r>
          </a:p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es que no me sorprendió.</a:t>
            </a:r>
          </a:p>
        </p:txBody>
      </p:sp>
    </p:spTree>
  </p:cSld>
  <p:clrMapOvr>
    <a:masterClrMapping/>
  </p:clrMapOvr>
  <p:transition advTm="179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bolas20navida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611188" y="4365625"/>
            <a:ext cx="80645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600" b="1">
                <a:solidFill>
                  <a:srgbClr val="FF9900"/>
                </a:solidFill>
                <a:latin typeface="Maiandra GD" pitchFamily="34" charset="0"/>
                <a:cs typeface="Arial" charset="0"/>
              </a:rPr>
              <a:t>Aunque no me invitaron, se me ocurrió colarme sin hacer ruido. </a:t>
            </a:r>
          </a:p>
          <a:p>
            <a:pPr algn="ctr" eaLnBrk="1" hangingPunct="1"/>
            <a:r>
              <a:rPr lang="es-EC" sz="2600" b="1">
                <a:solidFill>
                  <a:srgbClr val="FF9900"/>
                </a:solidFill>
                <a:latin typeface="Maiandra GD" pitchFamily="34" charset="0"/>
                <a:cs typeface="Arial" charset="0"/>
              </a:rPr>
              <a:t>Entré y me quedé en mi rincón. </a:t>
            </a:r>
          </a:p>
          <a:p>
            <a:pPr algn="ctr" eaLnBrk="1" hangingPunct="1"/>
            <a:r>
              <a:rPr lang="es-EC" sz="2600" b="1">
                <a:solidFill>
                  <a:srgbClr val="FF9900"/>
                </a:solidFill>
                <a:latin typeface="Maiandra GD" pitchFamily="34" charset="0"/>
                <a:cs typeface="Arial" charset="0"/>
              </a:rPr>
              <a:t>¿Te imaginas que nadie advirtió siquiera mi presencia, ni se dieron cuenta de que yo estaba allí?</a:t>
            </a:r>
          </a:p>
        </p:txBody>
      </p:sp>
    </p:spTree>
  </p:cSld>
  <p:clrMapOvr>
    <a:masterClrMapping/>
  </p:clrMapOvr>
  <p:transition advTm="1408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7" descr="5203580641_ee02bf21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11188" y="3775075"/>
            <a:ext cx="799941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Estaban todos bebiendo, </a:t>
            </a:r>
          </a:p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riendo y divirtiéndose mucho, </a:t>
            </a:r>
          </a:p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cuando de pronto se presentó un hombre gordo vestido de rojo y barba blanca postiza, gritando: "¡jo, jo, jo!".</a:t>
            </a:r>
          </a:p>
          <a:p>
            <a:pPr algn="ctr" eaLnBrk="1" hangingPunct="1"/>
            <a:r>
              <a:rPr lang="es-EC" sz="2800" b="1">
                <a:solidFill>
                  <a:schemeClr val="bg1"/>
                </a:solidFill>
                <a:latin typeface="Maiandra GD" pitchFamily="34" charset="0"/>
                <a:cs typeface="Arial" charset="0"/>
              </a:rPr>
              <a:t>Y todos lo felicitaban.</a:t>
            </a:r>
          </a:p>
        </p:txBody>
      </p:sp>
    </p:spTree>
  </p:cSld>
  <p:clrMapOvr>
    <a:masterClrMapping/>
  </p:clrMapOvr>
  <p:transition advTm="153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DSCN87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84213" y="258763"/>
            <a:ext cx="7926387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0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Cuando se sentó en un gran sillón, todos los niños, emocionadísimos, se le acercaron corriendo y diciendo: ¡Santa Claus! </a:t>
            </a:r>
          </a:p>
          <a:p>
            <a:pPr algn="ctr" eaLnBrk="1" hangingPunct="1"/>
            <a:r>
              <a:rPr lang="es-EC" sz="30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¡Cómo si él hubiese sido el homenajeado y toda la fiesta fuera en su honor!</a:t>
            </a:r>
          </a:p>
        </p:txBody>
      </p:sp>
    </p:spTree>
  </p:cSld>
  <p:clrMapOvr>
    <a:masterClrMapping/>
  </p:clrMapOvr>
  <p:transition advTm="1759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9" descr="J_Cris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16038"/>
            <a:ext cx="9144000" cy="8201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684213" y="5219700"/>
            <a:ext cx="77739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chemeClr val="accent1"/>
                </a:solidFill>
                <a:latin typeface="Maiandra GD" pitchFamily="34" charset="0"/>
                <a:cs typeface="Times New Roman" pitchFamily="18" charset="0"/>
              </a:rPr>
              <a:t>Al final tuve que irme. nadie lo notó, caminando por la calle me sentí solitario y triste. </a:t>
            </a:r>
          </a:p>
        </p:txBody>
      </p:sp>
    </p:spTree>
  </p:cSld>
  <p:clrMapOvr>
    <a:masterClrMapping/>
  </p:clrMapOvr>
  <p:transition advTm="87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Regalo-de-navidad-300x2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508625" y="912813"/>
            <a:ext cx="2663825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900" b="1">
                <a:solidFill>
                  <a:schemeClr val="accent1"/>
                </a:solidFill>
                <a:latin typeface="Maiandra GD" pitchFamily="34" charset="0"/>
                <a:cs typeface="Arial" charset="0"/>
              </a:rPr>
              <a:t>Es extraño que al llegar mi cumpleaños todos los que deciden celebrarlo se hacen regalos unos a otros y no me dan nada a mi </a:t>
            </a:r>
          </a:p>
        </p:txBody>
      </p:sp>
    </p:spTree>
  </p:cSld>
  <p:clrMapOvr>
    <a:masterClrMapping/>
  </p:clrMapOvr>
  <p:transition advTm="998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74ef7__navidad+brindis+arbol+de+navid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68313" y="1076325"/>
            <a:ext cx="3095625" cy="3935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imes New Roman" panose="02020603050405020304" pitchFamily="18" charset="0"/>
              </a:rPr>
              <a:t>Alguien me dijo una vez: </a:t>
            </a:r>
          </a:p>
          <a:p>
            <a:pPr algn="ctr" eaLnBrk="1" hangingPunct="1">
              <a:defRPr/>
            </a:pPr>
            <a:r>
              <a:rPr lang="es-EC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imes New Roman" panose="02020603050405020304" pitchFamily="18" charset="0"/>
              </a:rPr>
              <a:t>"Es que tú no eres como los demás,</a:t>
            </a:r>
          </a:p>
          <a:p>
            <a:pPr algn="ctr" eaLnBrk="1" hangingPunct="1">
              <a:defRPr/>
            </a:pPr>
            <a:r>
              <a:rPr lang="es-EC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imes New Roman" panose="02020603050405020304" pitchFamily="18" charset="0"/>
              </a:rPr>
              <a:t> a ti no se te ve nunca; </a:t>
            </a:r>
          </a:p>
          <a:p>
            <a:pPr algn="ctr" eaLnBrk="1" hangingPunct="1">
              <a:defRPr/>
            </a:pPr>
            <a:r>
              <a:rPr lang="es-EC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imes New Roman" panose="02020603050405020304" pitchFamily="18" charset="0"/>
              </a:rPr>
              <a:t>¿Cómo es que te vamos a hacer regalos?".</a:t>
            </a:r>
          </a:p>
        </p:txBody>
      </p:sp>
    </p:spTree>
  </p:cSld>
  <p:clrMapOvr>
    <a:masterClrMapping/>
  </p:clrMapOvr>
  <p:transition advTm="11888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mano+tendida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85763" y="4457700"/>
            <a:ext cx="8218487" cy="18002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Le dije: </a:t>
            </a:r>
            <a:r>
              <a:rPr lang="es-EC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"Escucha bien, todo lo que des a tus semejantes para aliviar su necesidad, ¡Lo contaré como si me lo hubieras dado a mí personalmente!"</a:t>
            </a:r>
            <a:r>
              <a:rPr lang="es-EC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 </a:t>
            </a:r>
          </a:p>
          <a:p>
            <a:pPr algn="ctr" eaLnBrk="1" hangingPunct="1">
              <a:defRPr/>
            </a:pPr>
            <a:r>
              <a:rPr lang="es-EC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Tahoma" panose="020B0604030504040204" pitchFamily="34" charset="0"/>
              </a:rPr>
              <a:t>(Mateo 25,34-40).</a:t>
            </a:r>
          </a:p>
        </p:txBody>
      </p:sp>
    </p:spTree>
  </p:cSld>
  <p:clrMapOvr>
    <a:masterClrMapping/>
  </p:clrMapOvr>
  <p:transition spd="slow" advTm="15361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39750" y="4437063"/>
            <a:ext cx="7842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Lamentablemente, cada año que pasa es peor. </a:t>
            </a:r>
          </a:p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Llega mi cumpleaños y sólo piensan en las compras, en las fiestas y en las vacaciones </a:t>
            </a:r>
          </a:p>
          <a:p>
            <a:pPr algn="ctr" eaLnBrk="1" hangingPunct="1"/>
            <a:r>
              <a:rPr lang="es-EC" sz="28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y a mi se me olvida. </a:t>
            </a:r>
          </a:p>
        </p:txBody>
      </p:sp>
      <p:pic>
        <p:nvPicPr>
          <p:cNvPr id="33795" name="Picture 5" descr="624129_4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78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68313" y="5157788"/>
            <a:ext cx="8370887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500" b="1">
                <a:solidFill>
                  <a:srgbClr val="FFCC00"/>
                </a:solidFill>
                <a:latin typeface="Maiandra GD" pitchFamily="34" charset="0"/>
                <a:cs typeface="Arial" charset="0"/>
              </a:rPr>
              <a:t>Además cada año los regalos de Navidad, pinos y adornos son más sofisticados y más caros, se gastan verdaderas fortunas tratando con esto de impresionar a sus amistades.</a:t>
            </a:r>
          </a:p>
        </p:txBody>
      </p:sp>
      <p:pic>
        <p:nvPicPr>
          <p:cNvPr id="35843" name="Picture 5" descr="201004211125403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77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sentidonavid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250825" y="4068763"/>
            <a:ext cx="7848600" cy="15700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s-EC" sz="3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pensar que yo nací en un pesebre, </a:t>
            </a:r>
          </a:p>
          <a:p>
            <a:pPr algn="ctr" eaLnBrk="1" hangingPunct="1">
              <a:defRPr/>
            </a:pPr>
            <a:r>
              <a:rPr lang="es-EC" sz="3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cs typeface="Arial" panose="020B0604020202020204" pitchFamily="34" charset="0"/>
              </a:rPr>
              <a:t>rodeado de animales porque no había más.</a:t>
            </a:r>
          </a:p>
        </p:txBody>
      </p:sp>
    </p:spTree>
  </p:cSld>
  <p:clrMapOvr>
    <a:masterClrMapping/>
  </p:clrMapOvr>
  <p:transition advTm="8016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nacimien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50825" y="386080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200" b="1">
                <a:solidFill>
                  <a:srgbClr val="FFCC00"/>
                </a:solidFill>
                <a:latin typeface="Maiandra GD" pitchFamily="34" charset="0"/>
                <a:cs typeface="Arial" charset="0"/>
              </a:rPr>
              <a:t>pensar que les he enseñado tanto de humildad</a:t>
            </a:r>
          </a:p>
        </p:txBody>
      </p:sp>
    </p:spTree>
  </p:cSld>
  <p:clrMapOvr>
    <a:masterClrMapping/>
  </p:clrMapOvr>
  <p:transition advTm="8016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539750" y="4005263"/>
            <a:ext cx="799465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2800" b="1">
                <a:solidFill>
                  <a:srgbClr val="FFCC00"/>
                </a:solidFill>
                <a:latin typeface="Maiandra GD" pitchFamily="34" charset="0"/>
                <a:cs typeface="Arial" charset="0"/>
              </a:rPr>
              <a:t>Me gustaría muchísimo más nacer todos los días en el corazón de toda la humanidad y que me permitieran morar ahí para ayudarles cada día en todas sus dificultades, </a:t>
            </a:r>
          </a:p>
          <a:p>
            <a:pPr algn="ctr" eaLnBrk="1" hangingPunct="1"/>
            <a:r>
              <a:rPr lang="es-EC" sz="2800" b="1">
                <a:solidFill>
                  <a:srgbClr val="FFCC00"/>
                </a:solidFill>
                <a:latin typeface="Maiandra GD" pitchFamily="34" charset="0"/>
                <a:cs typeface="Arial" charset="0"/>
              </a:rPr>
              <a:t>para que puedan sentir el gran amor que siento por todos; </a:t>
            </a:r>
          </a:p>
        </p:txBody>
      </p:sp>
      <p:pic>
        <p:nvPicPr>
          <p:cNvPr id="4198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573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jesus-na-cruz_pai-porque-me-abandonas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533400" y="4581525"/>
            <a:ext cx="81422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200" b="1">
                <a:solidFill>
                  <a:srgbClr val="FF9900"/>
                </a:solidFill>
                <a:latin typeface="Maiandra GD" pitchFamily="34" charset="0"/>
                <a:cs typeface="Arial" charset="0"/>
              </a:rPr>
              <a:t>hace más de 2000 mil años entregué mi vida para salvarte de la muerte y mostrarte el gran amor que te tengo.</a:t>
            </a:r>
          </a:p>
        </p:txBody>
      </p:sp>
    </p:spTree>
  </p:cSld>
  <p:clrMapOvr>
    <a:masterClrMapping/>
  </p:clrMapOvr>
  <p:transition advTm="857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a-jesus-llama-a-la-puerta-del-periodis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2276475"/>
            <a:ext cx="91440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685800" y="179388"/>
            <a:ext cx="77724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2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Déjame entrar en tu corazón.</a:t>
            </a:r>
          </a:p>
          <a:p>
            <a:pPr algn="ctr" eaLnBrk="1" hangingPunct="1"/>
            <a:r>
              <a:rPr lang="es-EC" sz="32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"Mira yo estoy llamando a la puerta, </a:t>
            </a:r>
          </a:p>
          <a:p>
            <a:pPr algn="ctr" eaLnBrk="1" hangingPunct="1"/>
            <a:r>
              <a:rPr lang="es-EC" sz="32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si alguien oye mi voz y abre la puerta, entraré en su casa y cenaremos juntos". </a:t>
            </a:r>
          </a:p>
        </p:txBody>
      </p:sp>
    </p:spTree>
  </p:cSld>
  <p:clrMapOvr>
    <a:masterClrMapping/>
  </p:clrMapOvr>
  <p:transition advTm="1343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7" descr="amarpordi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332288"/>
            <a:ext cx="815181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2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Confía en mí, abandónate en mí. </a:t>
            </a:r>
          </a:p>
          <a:p>
            <a:pPr algn="ctr" eaLnBrk="1" hangingPunct="1"/>
            <a:r>
              <a:rPr lang="es-EC" sz="3200" b="1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Este será el mejor regalo que puedas recibir y que me puedes dar. </a:t>
            </a:r>
          </a:p>
        </p:txBody>
      </p:sp>
    </p:spTree>
  </p:cSld>
  <p:clrMapOvr>
    <a:masterClrMapping/>
  </p:clrMapOvr>
  <p:transition advTm="11422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9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Picture 8" descr="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5508625" y="769967"/>
            <a:ext cx="35433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anchor="ctr">
            <a:spAutoFit/>
          </a:bodyPr>
          <a:lstStyle/>
          <a:p>
            <a:pPr algn="ctr" eaLnBrk="1" hangingPunct="1"/>
            <a:r>
              <a:rPr lang="es-EC" sz="3200" b="1" dirty="0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Medita en el verdadero significado de la Navidad.</a:t>
            </a:r>
          </a:p>
          <a:p>
            <a:pPr algn="ctr" eaLnBrk="1" hangingPunct="1"/>
            <a:r>
              <a:rPr lang="es-EC" sz="3200" b="1" dirty="0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 </a:t>
            </a:r>
          </a:p>
          <a:p>
            <a:pPr algn="ctr" eaLnBrk="1" hangingPunct="1"/>
            <a:r>
              <a:rPr lang="es-EC" sz="3200" b="1" dirty="0">
                <a:solidFill>
                  <a:srgbClr val="FFFF66"/>
                </a:solidFill>
                <a:latin typeface="Maiandra GD" pitchFamily="34" charset="0"/>
                <a:cs typeface="Arial" charset="0"/>
              </a:rPr>
              <a:t>Gracias </a:t>
            </a:r>
          </a:p>
          <a:p>
            <a:pPr algn="ctr" eaLnBrk="1" hangingPunct="1"/>
            <a:endParaRPr lang="es-EC" sz="3200" b="1" dirty="0">
              <a:solidFill>
                <a:srgbClr val="FFFF66"/>
              </a:solidFill>
              <a:latin typeface="Maiandra GD" pitchFamily="34" charset="0"/>
              <a:cs typeface="Arial" charset="0"/>
            </a:endParaRPr>
          </a:p>
          <a:p>
            <a:pPr algn="ctr" eaLnBrk="1" hangingPunct="1"/>
            <a:endParaRPr lang="es-EC" sz="3200" b="1" dirty="0">
              <a:solidFill>
                <a:srgbClr val="FFFF66"/>
              </a:solidFill>
              <a:latin typeface="Maiandra GD" pitchFamily="34" charset="0"/>
              <a:cs typeface="Arial" charset="0"/>
            </a:endParaRPr>
          </a:p>
          <a:p>
            <a:pPr algn="ctr" eaLnBrk="1" hangingPunct="1"/>
            <a:endParaRPr lang="es-EC" sz="3200" b="1" dirty="0">
              <a:solidFill>
                <a:srgbClr val="FFFF66"/>
              </a:solidFill>
              <a:latin typeface="Maiandra GD" pitchFamily="34" charset="0"/>
              <a:cs typeface="Arial" charset="0"/>
            </a:endParaRPr>
          </a:p>
        </p:txBody>
      </p:sp>
    </p:spTree>
  </p:cSld>
  <p:clrMapOvr>
    <a:masterClrMapping/>
  </p:clrMapOvr>
  <p:transition advTm="1234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7" name="Picture 3" descr="Imagen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7950" y="0"/>
            <a:ext cx="26670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 descr="Imagen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97638" y="4206875"/>
            <a:ext cx="26670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 -1  HOY ES MI CUMPLEAÑOS - NAVIDAD - NOS DICE EL NIÑO DIOS...uniidosjesu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1 -1  HOY ES MI CUMPLEAÑOS - NAVIDAD - NOS DICE EL NIÑO DIOS...uniidosjesus</Template>
  <TotalTime>5</TotalTime>
  <Words>798</Words>
  <Application>Microsoft Office PowerPoint</Application>
  <PresentationFormat>Presentación en pantalla (4:3)</PresentationFormat>
  <Paragraphs>111</Paragraphs>
  <Slides>26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Maiandra GD</vt:lpstr>
      <vt:lpstr>Tahoma</vt:lpstr>
      <vt:lpstr>Times New Roman</vt:lpstr>
      <vt:lpstr>1 -1  HOY ES MI CUMPLEAÑOS - NAVIDAD - NOS DICE EL NIÑO DIOS...uniidosjesus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2014-12-23T14:34:53Z</dcterms:created>
  <dcterms:modified xsi:type="dcterms:W3CDTF">2014-12-23T14:40:42Z</dcterms:modified>
</cp:coreProperties>
</file>