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80" r:id="rId3"/>
    <p:sldId id="257" r:id="rId4"/>
    <p:sldId id="258" r:id="rId5"/>
    <p:sldId id="259" r:id="rId6"/>
    <p:sldId id="260" r:id="rId7"/>
    <p:sldId id="261" r:id="rId8"/>
    <p:sldId id="262" r:id="rId9"/>
    <p:sldId id="263" r:id="rId10"/>
    <p:sldId id="264" r:id="rId11"/>
    <p:sldId id="265" r:id="rId12"/>
    <p:sldId id="266" r:id="rId13"/>
    <p:sldId id="267" r:id="rId14"/>
    <p:sldId id="269" r:id="rId15"/>
    <p:sldId id="270" r:id="rId16"/>
    <p:sldId id="268" r:id="rId17"/>
    <p:sldId id="271" r:id="rId18"/>
    <p:sldId id="272" r:id="rId19"/>
    <p:sldId id="276" r:id="rId20"/>
    <p:sldId id="273" r:id="rId21"/>
    <p:sldId id="274" r:id="rId22"/>
    <p:sldId id="275" r:id="rId23"/>
    <p:sldId id="277" r:id="rId24"/>
    <p:sldId id="278" r:id="rId25"/>
    <p:sldId id="279" r:id="rId26"/>
    <p:sldId id="281" r:id="rId2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9AWBelU0jbXkREdTCjPFw==" hashData="As1TF3nk/EVwZxy3i+KhW1ohRt4="/>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CC00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p:scale>
          <a:sx n="30" d="100"/>
          <a:sy n="30" d="100"/>
        </p:scale>
        <p:origin x="-996"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771E1BB5-E37B-4DBB-A9B2-44CB9A427D9F}" type="slidenum">
              <a:rPr lang="es-ES"/>
              <a:pPr/>
              <a:t>‹Nº›</a:t>
            </a:fld>
            <a:endParaRPr lang="es-ES"/>
          </a:p>
        </p:txBody>
      </p:sp>
    </p:spTree>
    <p:extLst>
      <p:ext uri="{BB962C8B-B14F-4D97-AF65-F5344CB8AC3E}">
        <p14:creationId xmlns:p14="http://schemas.microsoft.com/office/powerpoint/2010/main" val="7937643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24157E-67A6-4ABE-9B17-E3321C501E25}" type="slidenum">
              <a:rPr lang="es-ES"/>
              <a:pPr/>
              <a:t>1</a:t>
            </a:fld>
            <a:endParaRPr lang="es-ES"/>
          </a:p>
        </p:txBody>
      </p:sp>
      <p:sp>
        <p:nvSpPr>
          <p:cNvPr id="53250" name="Rectangle 2"/>
          <p:cNvSpPr>
            <a:spLocks noRo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9AE910-3540-40E6-B660-82BE937A3484}" type="slidenum">
              <a:rPr lang="es-ES"/>
              <a:pPr/>
              <a:t>2</a:t>
            </a:fld>
            <a:endParaRPr lang="es-ES"/>
          </a:p>
        </p:txBody>
      </p:sp>
      <p:sp>
        <p:nvSpPr>
          <p:cNvPr id="6146" name="Rectangle 2"/>
          <p:cNvSpPr>
            <a:spLocks noRot="1"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A021B9-38C8-44DC-982E-8420C5836911}" type="slidenum">
              <a:rPr lang="es-ES"/>
              <a:pPr/>
              <a:t>3</a:t>
            </a:fld>
            <a:endParaRPr lang="es-ES"/>
          </a:p>
        </p:txBody>
      </p:sp>
      <p:sp>
        <p:nvSpPr>
          <p:cNvPr id="7170" name="Rectangle 2"/>
          <p:cNvSpPr>
            <a:spLocks noRot="1" noChangeArrowheads="1" noTextEdit="1"/>
          </p:cNvSpPr>
          <p:nvPr>
            <p:ph type="sldImg"/>
          </p:nvPr>
        </p:nvSpPr>
        <p:spPr>
          <a:ln/>
        </p:spPr>
      </p:sp>
      <p:sp>
        <p:nvSpPr>
          <p:cNvPr id="71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BDDA8E-CB36-4D5B-A528-D98FCC53D62A}" type="slidenum">
              <a:rPr lang="es-ES"/>
              <a:pPr/>
              <a:t>4</a:t>
            </a:fld>
            <a:endParaRPr lang="es-ES"/>
          </a:p>
        </p:txBody>
      </p:sp>
      <p:sp>
        <p:nvSpPr>
          <p:cNvPr id="8194" name="Rectangle 2"/>
          <p:cNvSpPr>
            <a:spLocks noRo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3AB256-B3B4-4185-8255-5DA578AEF7AA}" type="slidenum">
              <a:rPr lang="es-ES"/>
              <a:pPr/>
              <a:t>5</a:t>
            </a:fld>
            <a:endParaRPr lang="es-ES"/>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C9221-0608-42F7-8C17-ED910DEDA56F}" type="slidenum">
              <a:rPr lang="es-ES"/>
              <a:pPr/>
              <a:t>6</a:t>
            </a:fld>
            <a:endParaRPr lang="es-ES"/>
          </a:p>
        </p:txBody>
      </p:sp>
      <p:sp>
        <p:nvSpPr>
          <p:cNvPr id="10242" name="Rectangle 2"/>
          <p:cNvSpPr>
            <a:spLocks noRot="1" noChangeArrowheads="1" noTextEdit="1"/>
          </p:cNvSpPr>
          <p:nvPr>
            <p:ph type="sldImg"/>
          </p:nvPr>
        </p:nvSpPr>
        <p:spPr>
          <a:ln/>
        </p:spPr>
      </p:sp>
      <p:sp>
        <p:nvSpPr>
          <p:cNvPr id="102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959D0C-14F4-410E-BCF0-93AC062CC6E1}" type="slidenum">
              <a:rPr lang="es-ES"/>
              <a:pPr/>
              <a:t>7</a:t>
            </a:fld>
            <a:endParaRPr lang="es-ES"/>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78AE32-4DA8-4B72-9350-31E20249E2A2}" type="slidenum">
              <a:rPr lang="es-ES"/>
              <a:pPr/>
              <a:t>8</a:t>
            </a:fld>
            <a:endParaRPr lang="es-ES"/>
          </a:p>
        </p:txBody>
      </p:sp>
      <p:sp>
        <p:nvSpPr>
          <p:cNvPr id="12290" name="Rectangle 2"/>
          <p:cNvSpPr>
            <a:spLocks noRot="1" noChangeArrowheads="1" noTextEdit="1"/>
          </p:cNvSpPr>
          <p:nvPr>
            <p:ph type="sldImg"/>
          </p:nvPr>
        </p:nvSpPr>
        <p:spPr>
          <a:ln/>
        </p:spPr>
      </p:sp>
      <p:sp>
        <p:nvSpPr>
          <p:cNvPr id="122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E4ECD0-F843-4901-BB20-CBEF4CE10E58}" type="slidenum">
              <a:rPr lang="es-ES"/>
              <a:pPr/>
              <a:t>9</a:t>
            </a:fld>
            <a:endParaRPr lang="es-ES"/>
          </a:p>
        </p:txBody>
      </p:sp>
      <p:sp>
        <p:nvSpPr>
          <p:cNvPr id="20482" name="Rectangle 2"/>
          <p:cNvSpPr>
            <a:spLocks noRot="1"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BF9E13-0251-4AD4-8150-CA0ECBDD239A}" type="slidenum">
              <a:rPr lang="es-ES"/>
              <a:pPr/>
              <a:t>10</a:t>
            </a:fld>
            <a:endParaRPr lang="es-ES"/>
          </a:p>
        </p:txBody>
      </p:sp>
      <p:sp>
        <p:nvSpPr>
          <p:cNvPr id="21506" name="Rectangle 2"/>
          <p:cNvSpPr>
            <a:spLocks noRot="1" noChangeArrowheads="1" noTextEdit="1"/>
          </p:cNvSpPr>
          <p:nvPr>
            <p:ph type="sldImg"/>
          </p:nvPr>
        </p:nvSpPr>
        <p:spPr>
          <a:ln/>
        </p:spPr>
      </p:sp>
      <p:sp>
        <p:nvSpPr>
          <p:cNvPr id="215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BA65F4-EAAA-4437-9548-C33494469B6D}" type="slidenum">
              <a:rPr lang="es-ES"/>
              <a:pPr/>
              <a:t>11</a:t>
            </a:fld>
            <a:endParaRPr lang="es-ES"/>
          </a:p>
        </p:txBody>
      </p:sp>
      <p:sp>
        <p:nvSpPr>
          <p:cNvPr id="22530" name="Rectangle 2"/>
          <p:cNvSpPr>
            <a:spLocks noRot="1" noChangeArrowheads="1" noTextEdit="1"/>
          </p:cNvSpPr>
          <p:nvPr>
            <p:ph type="sldImg"/>
          </p:nvPr>
        </p:nvSpPr>
        <p:spPr>
          <a:ln/>
        </p:spPr>
      </p:sp>
      <p:sp>
        <p:nvSpPr>
          <p:cNvPr id="225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B3BB40-7CC9-48E6-AF8F-1E5E929B80F6}" type="slidenum">
              <a:rPr lang="es-ES"/>
              <a:pPr/>
              <a:t>12</a:t>
            </a:fld>
            <a:endParaRPr lang="es-ES"/>
          </a:p>
        </p:txBody>
      </p:sp>
      <p:sp>
        <p:nvSpPr>
          <p:cNvPr id="23554" name="Rectangle 2"/>
          <p:cNvSpPr>
            <a:spLocks noRot="1"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27FAA1-FD17-411E-B5F4-B6DE84D563C7}" type="slidenum">
              <a:rPr lang="es-ES"/>
              <a:pPr/>
              <a:t>13</a:t>
            </a:fld>
            <a:endParaRPr lang="es-ES"/>
          </a:p>
        </p:txBody>
      </p:sp>
      <p:sp>
        <p:nvSpPr>
          <p:cNvPr id="29698" name="Rectangle 2"/>
          <p:cNvSpPr>
            <a:spLocks noRo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3DAECB-0B6E-4597-A264-DDDF164BE9BD}" type="slidenum">
              <a:rPr lang="es-ES"/>
              <a:pPr/>
              <a:t>14</a:t>
            </a:fld>
            <a:endParaRPr lang="es-ES"/>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AFF478-658B-47CA-B3B1-03BB775A0121}" type="slidenum">
              <a:rPr lang="es-ES"/>
              <a:pPr/>
              <a:t>15</a:t>
            </a:fld>
            <a:endParaRPr lang="es-ES"/>
          </a:p>
        </p:txBody>
      </p:sp>
      <p:sp>
        <p:nvSpPr>
          <p:cNvPr id="28674" name="Rectangle 2"/>
          <p:cNvSpPr>
            <a:spLocks noRo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88EB49-BE53-4861-83F9-2237BDFBCD92}" type="slidenum">
              <a:rPr lang="es-ES"/>
              <a:pPr/>
              <a:t>16</a:t>
            </a:fld>
            <a:endParaRPr lang="es-ES"/>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05FC26-B4F4-43DA-B503-633E47EE5044}" type="slidenum">
              <a:rPr lang="es-ES"/>
              <a:pPr/>
              <a:t>17</a:t>
            </a:fld>
            <a:endParaRPr lang="es-ES"/>
          </a:p>
        </p:txBody>
      </p:sp>
      <p:sp>
        <p:nvSpPr>
          <p:cNvPr id="34818" name="Rectangle 2"/>
          <p:cNvSpPr>
            <a:spLocks noRo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84EAC0-46DE-4915-AFE9-7997A1C5A84E}" type="slidenum">
              <a:rPr lang="es-ES"/>
              <a:pPr/>
              <a:t>18</a:t>
            </a:fld>
            <a:endParaRPr lang="es-ES"/>
          </a:p>
        </p:txBody>
      </p:sp>
      <p:sp>
        <p:nvSpPr>
          <p:cNvPr id="41986" name="Rectangle 2"/>
          <p:cNvSpPr>
            <a:spLocks noRo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E2D5DC-89DE-4E4B-8EC5-6DA169DC76DD}" type="slidenum">
              <a:rPr lang="es-ES"/>
              <a:pPr/>
              <a:t>19</a:t>
            </a:fld>
            <a:endParaRPr lang="es-ES"/>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CD2A32-CBA4-4941-96E5-D409110302EB}" type="slidenum">
              <a:rPr lang="es-ES"/>
              <a:pPr/>
              <a:t>20</a:t>
            </a:fld>
            <a:endParaRPr lang="es-ES"/>
          </a:p>
        </p:txBody>
      </p:sp>
      <p:sp>
        <p:nvSpPr>
          <p:cNvPr id="39938" name="Rectangle 2"/>
          <p:cNvSpPr>
            <a:spLocks noRot="1"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687015-6F7D-404D-9FD4-5F01304AC4FD}" type="slidenum">
              <a:rPr lang="es-ES"/>
              <a:pPr/>
              <a:t>21</a:t>
            </a:fld>
            <a:endParaRPr lang="es-ES"/>
          </a:p>
        </p:txBody>
      </p:sp>
      <p:sp>
        <p:nvSpPr>
          <p:cNvPr id="40962" name="Rectangle 2"/>
          <p:cNvSpPr>
            <a:spLocks noRot="1"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F0243C-C5BB-45C8-9938-7AF1A0521CD1}" type="slidenum">
              <a:rPr lang="es-ES"/>
              <a:pPr/>
              <a:t>22</a:t>
            </a:fld>
            <a:endParaRPr lang="es-ES"/>
          </a:p>
        </p:txBody>
      </p:sp>
      <p:sp>
        <p:nvSpPr>
          <p:cNvPr id="47106" name="Rectangle 2"/>
          <p:cNvSpPr>
            <a:spLocks noRo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53D1A4-0831-477F-93B5-CA4DB4082B90}" type="slidenum">
              <a:rPr lang="es-ES"/>
              <a:pPr/>
              <a:t>23</a:t>
            </a:fld>
            <a:endParaRPr lang="es-ES"/>
          </a:p>
        </p:txBody>
      </p:sp>
      <p:sp>
        <p:nvSpPr>
          <p:cNvPr id="49154" name="Rectangle 2"/>
          <p:cNvSpPr>
            <a:spLocks noRot="1"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C42936-1488-48D9-B55A-BEFA3E7C149A}" type="slidenum">
              <a:rPr lang="es-ES"/>
              <a:pPr/>
              <a:t>24</a:t>
            </a:fld>
            <a:endParaRPr lang="es-ES"/>
          </a:p>
        </p:txBody>
      </p:sp>
      <p:sp>
        <p:nvSpPr>
          <p:cNvPr id="51202" name="Rectangle 2"/>
          <p:cNvSpPr>
            <a:spLocks noRot="1"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1A28288-D082-4B99-88C9-3C688844CCD2}" type="slidenum">
              <a:rPr lang="es-ES"/>
              <a:pPr/>
              <a:t>‹Nº›</a:t>
            </a:fld>
            <a:endParaRPr lang="es-ES"/>
          </a:p>
        </p:txBody>
      </p:sp>
    </p:spTree>
    <p:extLst>
      <p:ext uri="{BB962C8B-B14F-4D97-AF65-F5344CB8AC3E}">
        <p14:creationId xmlns:p14="http://schemas.microsoft.com/office/powerpoint/2010/main" val="335878485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A9A76DF-0EFB-4305-837C-617A4A4B8FA1}" type="slidenum">
              <a:rPr lang="es-ES"/>
              <a:pPr/>
              <a:t>‹Nº›</a:t>
            </a:fld>
            <a:endParaRPr lang="es-ES"/>
          </a:p>
        </p:txBody>
      </p:sp>
    </p:spTree>
    <p:extLst>
      <p:ext uri="{BB962C8B-B14F-4D97-AF65-F5344CB8AC3E}">
        <p14:creationId xmlns:p14="http://schemas.microsoft.com/office/powerpoint/2010/main" val="1883076103"/>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63026CE-7689-4321-875D-E09C3191C5F0}" type="slidenum">
              <a:rPr lang="es-ES"/>
              <a:pPr/>
              <a:t>‹Nº›</a:t>
            </a:fld>
            <a:endParaRPr lang="es-ES"/>
          </a:p>
        </p:txBody>
      </p:sp>
    </p:spTree>
    <p:extLst>
      <p:ext uri="{BB962C8B-B14F-4D97-AF65-F5344CB8AC3E}">
        <p14:creationId xmlns:p14="http://schemas.microsoft.com/office/powerpoint/2010/main" val="1346999119"/>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8FF37E5-C3C9-4DE9-BF92-ADE0BAD8BC83}" type="slidenum">
              <a:rPr lang="es-ES"/>
              <a:pPr/>
              <a:t>‹Nº›</a:t>
            </a:fld>
            <a:endParaRPr lang="es-ES"/>
          </a:p>
        </p:txBody>
      </p:sp>
    </p:spTree>
    <p:extLst>
      <p:ext uri="{BB962C8B-B14F-4D97-AF65-F5344CB8AC3E}">
        <p14:creationId xmlns:p14="http://schemas.microsoft.com/office/powerpoint/2010/main" val="3181904269"/>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F01AA673-4448-4951-BAFB-E55B3AB69231}" type="slidenum">
              <a:rPr lang="es-ES"/>
              <a:pPr/>
              <a:t>‹Nº›</a:t>
            </a:fld>
            <a:endParaRPr lang="es-ES"/>
          </a:p>
        </p:txBody>
      </p:sp>
    </p:spTree>
    <p:extLst>
      <p:ext uri="{BB962C8B-B14F-4D97-AF65-F5344CB8AC3E}">
        <p14:creationId xmlns:p14="http://schemas.microsoft.com/office/powerpoint/2010/main" val="153499160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5AE86546-7A43-4BF3-9E61-45153C91807A}" type="slidenum">
              <a:rPr lang="es-ES"/>
              <a:pPr/>
              <a:t>‹Nº›</a:t>
            </a:fld>
            <a:endParaRPr lang="es-ES"/>
          </a:p>
        </p:txBody>
      </p:sp>
    </p:spTree>
    <p:extLst>
      <p:ext uri="{BB962C8B-B14F-4D97-AF65-F5344CB8AC3E}">
        <p14:creationId xmlns:p14="http://schemas.microsoft.com/office/powerpoint/2010/main" val="580182678"/>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41B9F639-81B4-4B53-8286-4142E778ADAE}" type="slidenum">
              <a:rPr lang="es-ES"/>
              <a:pPr/>
              <a:t>‹Nº›</a:t>
            </a:fld>
            <a:endParaRPr lang="es-ES"/>
          </a:p>
        </p:txBody>
      </p:sp>
    </p:spTree>
    <p:extLst>
      <p:ext uri="{BB962C8B-B14F-4D97-AF65-F5344CB8AC3E}">
        <p14:creationId xmlns:p14="http://schemas.microsoft.com/office/powerpoint/2010/main" val="3067996736"/>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6022655-1C10-4127-A015-3956C9975BED}" type="slidenum">
              <a:rPr lang="es-ES"/>
              <a:pPr/>
              <a:t>‹Nº›</a:t>
            </a:fld>
            <a:endParaRPr lang="es-ES"/>
          </a:p>
        </p:txBody>
      </p:sp>
    </p:spTree>
    <p:extLst>
      <p:ext uri="{BB962C8B-B14F-4D97-AF65-F5344CB8AC3E}">
        <p14:creationId xmlns:p14="http://schemas.microsoft.com/office/powerpoint/2010/main" val="3831502596"/>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65FD32-694F-439E-A5A7-E510F51E5A01}" type="slidenum">
              <a:rPr lang="es-ES"/>
              <a:pPr/>
              <a:t>‹Nº›</a:t>
            </a:fld>
            <a:endParaRPr lang="es-ES"/>
          </a:p>
        </p:txBody>
      </p:sp>
    </p:spTree>
    <p:extLst>
      <p:ext uri="{BB962C8B-B14F-4D97-AF65-F5344CB8AC3E}">
        <p14:creationId xmlns:p14="http://schemas.microsoft.com/office/powerpoint/2010/main" val="4020723647"/>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A53AB50-8F37-4FED-936B-6C7666E9E5E1}" type="slidenum">
              <a:rPr lang="es-ES"/>
              <a:pPr/>
              <a:t>‹Nº›</a:t>
            </a:fld>
            <a:endParaRPr lang="es-ES"/>
          </a:p>
        </p:txBody>
      </p:sp>
    </p:spTree>
    <p:extLst>
      <p:ext uri="{BB962C8B-B14F-4D97-AF65-F5344CB8AC3E}">
        <p14:creationId xmlns:p14="http://schemas.microsoft.com/office/powerpoint/2010/main" val="1052119931"/>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631B10E-BC86-45EE-A455-214A392B4A72}" type="slidenum">
              <a:rPr lang="es-ES"/>
              <a:pPr/>
              <a:t>‹Nº›</a:t>
            </a:fld>
            <a:endParaRPr lang="es-ES"/>
          </a:p>
        </p:txBody>
      </p:sp>
    </p:spTree>
    <p:extLst>
      <p:ext uri="{BB962C8B-B14F-4D97-AF65-F5344CB8AC3E}">
        <p14:creationId xmlns:p14="http://schemas.microsoft.com/office/powerpoint/2010/main" val="2702617049"/>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290156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55758F0D-453C-4E62-8809-69FD4C73FD6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5.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9" name="WordArt 5"/>
          <p:cNvSpPr>
            <a:spLocks noChangeArrowheads="1" noChangeShapeType="1" noTextEdit="1"/>
          </p:cNvSpPr>
          <p:nvPr/>
        </p:nvSpPr>
        <p:spPr bwMode="auto">
          <a:xfrm>
            <a:off x="2411413" y="5516563"/>
            <a:ext cx="4248150" cy="647700"/>
          </a:xfrm>
          <a:prstGeom prst="rect">
            <a:avLst/>
          </a:prstGeom>
        </p:spPr>
        <p:txBody>
          <a:bodyPr wrap="none" fromWordArt="1">
            <a:prstTxWarp prst="textPlain">
              <a:avLst>
                <a:gd name="adj" fmla="val 50000"/>
              </a:avLst>
            </a:prstTxWarp>
          </a:bodyPr>
          <a:lstStyle/>
          <a:p>
            <a:pPr algn="ctr"/>
            <a:r>
              <a:rPr lang="es-ES" sz="3600" kern="10" spc="720">
                <a:ln w="9525">
                  <a:solidFill>
                    <a:srgbClr val="008000"/>
                  </a:solidFill>
                  <a:round/>
                  <a:headEnd/>
                  <a:tailEnd/>
                </a:ln>
                <a:gradFill rotWithShape="0">
                  <a:gsLst>
                    <a:gs pos="0">
                      <a:srgbClr val="008000"/>
                    </a:gs>
                    <a:gs pos="50000">
                      <a:srgbClr val="CC0000"/>
                    </a:gs>
                    <a:gs pos="100000">
                      <a:srgbClr val="008000"/>
                    </a:gs>
                  </a:gsLst>
                  <a:lin ang="18900000" scaled="1"/>
                </a:gradFill>
                <a:effectLst>
                  <a:outerShdw dist="45791" dir="3378596" algn="ctr" rotWithShape="0">
                    <a:srgbClr val="4D4D4D">
                      <a:alpha val="80000"/>
                    </a:srgbClr>
                  </a:outerShdw>
                </a:effectLst>
                <a:latin typeface="Arial Black"/>
              </a:rPr>
              <a:t>NAVIDAD</a:t>
            </a:r>
          </a:p>
        </p:txBody>
      </p:sp>
      <p:sp>
        <p:nvSpPr>
          <p:cNvPr id="52230" name="Text Box 6"/>
          <p:cNvSpPr txBox="1">
            <a:spLocks noChangeArrowheads="1"/>
          </p:cNvSpPr>
          <p:nvPr/>
        </p:nvSpPr>
        <p:spPr bwMode="auto">
          <a:xfrm>
            <a:off x="323850" y="6308725"/>
            <a:ext cx="10080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MX" sz="1600" b="1" i="1">
                <a:solidFill>
                  <a:srgbClr val="A50021"/>
                </a:solidFill>
                <a:latin typeface="Lucida Calligraphy" pitchFamily="66" charset="0"/>
              </a:rPr>
              <a:t>Bety</a:t>
            </a:r>
            <a:endParaRPr lang="es-ES" sz="1600" b="1" i="1">
              <a:solidFill>
                <a:srgbClr val="A50021"/>
              </a:solidFill>
              <a:latin typeface="Lucida Calligraphy" pitchFamily="66" charset="0"/>
            </a:endParaRPr>
          </a:p>
        </p:txBody>
      </p:sp>
      <p:grpSp>
        <p:nvGrpSpPr>
          <p:cNvPr id="52238" name="Group 14"/>
          <p:cNvGrpSpPr>
            <a:grpSpLocks/>
          </p:cNvGrpSpPr>
          <p:nvPr/>
        </p:nvGrpSpPr>
        <p:grpSpPr bwMode="auto">
          <a:xfrm>
            <a:off x="900113" y="0"/>
            <a:ext cx="7345362" cy="5272088"/>
            <a:chOff x="567" y="0"/>
            <a:chExt cx="4627" cy="3321"/>
          </a:xfrm>
        </p:grpSpPr>
        <p:pic>
          <p:nvPicPr>
            <p:cNvPr id="52228" name="Picture 4" descr="creddy144z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 y="0"/>
              <a:ext cx="4627" cy="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2237" name="Group 13"/>
            <p:cNvGrpSpPr>
              <a:grpSpLocks/>
            </p:cNvGrpSpPr>
            <p:nvPr/>
          </p:nvGrpSpPr>
          <p:grpSpPr bwMode="auto">
            <a:xfrm>
              <a:off x="748" y="346"/>
              <a:ext cx="3957" cy="2233"/>
              <a:chOff x="748" y="346"/>
              <a:chExt cx="3957" cy="2233"/>
            </a:xfrm>
          </p:grpSpPr>
          <p:pic>
            <p:nvPicPr>
              <p:cNvPr id="52234" name="Picture 10" descr="twinksta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835" y="1979"/>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52235" name="Picture 11" descr="twinksta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48" y="346"/>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52236" name="Picture 12" descr="twinksta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05" y="391"/>
                <a:ext cx="600" cy="600"/>
              </a:xfrm>
              <a:prstGeom prst="rect">
                <a:avLst/>
              </a:prstGeom>
              <a:noFill/>
              <a:extLst>
                <a:ext uri="{909E8E84-426E-40DD-AFC4-6F175D3DCCD1}">
                  <a14:hiddenFill xmlns:a14="http://schemas.microsoft.com/office/drawing/2010/main">
                    <a:solidFill>
                      <a:srgbClr val="FFFFFF"/>
                    </a:solidFill>
                  </a14:hiddenFill>
                </a:ext>
              </a:extLst>
            </p:spPr>
          </p:pic>
        </p:grpSp>
      </p:grpSp>
    </p:spTree>
  </p:cSld>
  <p:clrMapOvr>
    <a:masterClrMapping/>
  </p:clrMapOvr>
  <p:transition spd="slow">
    <p:fade/>
    <p:sndAc>
      <p:stSnd loop="1">
        <p:snd r:embed="rId3" name="raul di blasio - ven a mi casa esta navidad.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2238"/>
                                        </p:tgtEl>
                                        <p:attrNameLst>
                                          <p:attrName>style.visibility</p:attrName>
                                        </p:attrNameLst>
                                      </p:cBhvr>
                                      <p:to>
                                        <p:strVal val="visible"/>
                                      </p:to>
                                    </p:set>
                                    <p:anim calcmode="lin" valueType="num">
                                      <p:cBhvr>
                                        <p:cTn id="7" dur="5000" fill="hold"/>
                                        <p:tgtEl>
                                          <p:spTgt spid="52238"/>
                                        </p:tgtEl>
                                        <p:attrNameLst>
                                          <p:attrName>ppt_w</p:attrName>
                                        </p:attrNameLst>
                                      </p:cBhvr>
                                      <p:tavLst>
                                        <p:tav tm="0">
                                          <p:val>
                                            <p:fltVal val="0"/>
                                          </p:val>
                                        </p:tav>
                                        <p:tav tm="100000">
                                          <p:val>
                                            <p:strVal val="#ppt_w"/>
                                          </p:val>
                                        </p:tav>
                                      </p:tavLst>
                                    </p:anim>
                                    <p:anim calcmode="lin" valueType="num">
                                      <p:cBhvr>
                                        <p:cTn id="8" dur="5000" fill="hold"/>
                                        <p:tgtEl>
                                          <p:spTgt spid="52238"/>
                                        </p:tgtEl>
                                        <p:attrNameLst>
                                          <p:attrName>ppt_h</p:attrName>
                                        </p:attrNameLst>
                                      </p:cBhvr>
                                      <p:tavLst>
                                        <p:tav tm="0">
                                          <p:val>
                                            <p:fltVal val="0"/>
                                          </p:val>
                                        </p:tav>
                                        <p:tav tm="100000">
                                          <p:val>
                                            <p:strVal val="#ppt_h"/>
                                          </p:val>
                                        </p:tav>
                                      </p:tavLst>
                                    </p:anim>
                                    <p:animEffect transition="in" filter="fade">
                                      <p:cBhvr>
                                        <p:cTn id="9" dur="5000"/>
                                        <p:tgtEl>
                                          <p:spTgt spid="52238"/>
                                        </p:tgtEl>
                                      </p:cBhvr>
                                    </p:animEffect>
                                  </p:childTnLst>
                                </p:cTn>
                              </p:par>
                            </p:childTnLst>
                          </p:cTn>
                        </p:par>
                        <p:par>
                          <p:cTn id="10" fill="hold" nodeType="afterGroup">
                            <p:stCondLst>
                              <p:cond delay="5000"/>
                            </p:stCondLst>
                            <p:childTnLst>
                              <p:par>
                                <p:cTn id="11" presetID="53" presetClass="entr" presetSubtype="0" fill="hold" grpId="0" nodeType="afterEffect">
                                  <p:stCondLst>
                                    <p:cond delay="0"/>
                                  </p:stCondLst>
                                  <p:childTnLst>
                                    <p:set>
                                      <p:cBhvr>
                                        <p:cTn id="12" dur="1" fill="hold">
                                          <p:stCondLst>
                                            <p:cond delay="0"/>
                                          </p:stCondLst>
                                        </p:cTn>
                                        <p:tgtEl>
                                          <p:spTgt spid="52229"/>
                                        </p:tgtEl>
                                        <p:attrNameLst>
                                          <p:attrName>style.visibility</p:attrName>
                                        </p:attrNameLst>
                                      </p:cBhvr>
                                      <p:to>
                                        <p:strVal val="visible"/>
                                      </p:to>
                                    </p:set>
                                    <p:anim calcmode="lin" valueType="num">
                                      <p:cBhvr>
                                        <p:cTn id="13" dur="5000" fill="hold"/>
                                        <p:tgtEl>
                                          <p:spTgt spid="52229"/>
                                        </p:tgtEl>
                                        <p:attrNameLst>
                                          <p:attrName>ppt_w</p:attrName>
                                        </p:attrNameLst>
                                      </p:cBhvr>
                                      <p:tavLst>
                                        <p:tav tm="0">
                                          <p:val>
                                            <p:fltVal val="0"/>
                                          </p:val>
                                        </p:tav>
                                        <p:tav tm="100000">
                                          <p:val>
                                            <p:strVal val="#ppt_w"/>
                                          </p:val>
                                        </p:tav>
                                      </p:tavLst>
                                    </p:anim>
                                    <p:anim calcmode="lin" valueType="num">
                                      <p:cBhvr>
                                        <p:cTn id="14" dur="5000" fill="hold"/>
                                        <p:tgtEl>
                                          <p:spTgt spid="52229"/>
                                        </p:tgtEl>
                                        <p:attrNameLst>
                                          <p:attrName>ppt_h</p:attrName>
                                        </p:attrNameLst>
                                      </p:cBhvr>
                                      <p:tavLst>
                                        <p:tav tm="0">
                                          <p:val>
                                            <p:fltVal val="0"/>
                                          </p:val>
                                        </p:tav>
                                        <p:tav tm="100000">
                                          <p:val>
                                            <p:strVal val="#ppt_h"/>
                                          </p:val>
                                        </p:tav>
                                      </p:tavLst>
                                    </p:anim>
                                    <p:animEffect transition="in" filter="fade">
                                      <p:cBhvr>
                                        <p:cTn id="15" dur="5000"/>
                                        <p:tgtEl>
                                          <p:spTgt spid="52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37" name="Group 17"/>
          <p:cNvGrpSpPr>
            <a:grpSpLocks/>
          </p:cNvGrpSpPr>
          <p:nvPr/>
        </p:nvGrpSpPr>
        <p:grpSpPr bwMode="auto">
          <a:xfrm>
            <a:off x="1547813" y="188913"/>
            <a:ext cx="6064250" cy="4152900"/>
            <a:chOff x="975" y="119"/>
            <a:chExt cx="3820" cy="2616"/>
          </a:xfrm>
        </p:grpSpPr>
        <p:pic>
          <p:nvPicPr>
            <p:cNvPr id="5124" name="Picture 4" descr="creddy45g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 y="210"/>
              <a:ext cx="3764" cy="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5" name="Picture 1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20" y="754"/>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195" y="119"/>
              <a:ext cx="6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5134" name="Rectangle 14"/>
          <p:cNvSpPr>
            <a:spLocks noChangeArrowheads="1"/>
          </p:cNvSpPr>
          <p:nvPr/>
        </p:nvSpPr>
        <p:spPr bwMode="auto">
          <a:xfrm>
            <a:off x="611188" y="4487535"/>
            <a:ext cx="799306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400" b="1" dirty="0">
                <a:solidFill>
                  <a:srgbClr val="A50021"/>
                </a:solidFill>
                <a:latin typeface="French Script MT" pitchFamily="66" charset="0"/>
              </a:rPr>
              <a:t>Viene cada año y vendrá para siempre. Y con la Navidad vienen los recuerdos y las costumbres. Esos recuerdos cotidianos humildes a los que todas las madres nos agarramos. Como la Virgen María, en los rincones secretos de su corazón. </a:t>
            </a:r>
          </a:p>
          <a:p>
            <a:pPr algn="ctr"/>
            <a:r>
              <a:rPr lang="es-ES" sz="2400" b="1" dirty="0">
                <a:solidFill>
                  <a:srgbClr val="A50021"/>
                </a:solidFill>
                <a:latin typeface="French Script MT" pitchFamily="66" charset="0"/>
              </a:rPr>
              <a:t>(</a:t>
            </a:r>
            <a:r>
              <a:rPr lang="es-ES" sz="2400" b="1" dirty="0" err="1">
                <a:solidFill>
                  <a:srgbClr val="A50021"/>
                </a:solidFill>
                <a:latin typeface="French Script MT" pitchFamily="66" charset="0"/>
              </a:rPr>
              <a:t>Marjorie</a:t>
            </a:r>
            <a:r>
              <a:rPr lang="es-ES" sz="2400" b="1" dirty="0">
                <a:solidFill>
                  <a:srgbClr val="A50021"/>
                </a:solidFill>
                <a:latin typeface="French Script MT" pitchFamily="66" charset="0"/>
              </a:rPr>
              <a:t> Holmes)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137"/>
                                        </p:tgtEl>
                                        <p:attrNameLst>
                                          <p:attrName>style.visibility</p:attrName>
                                        </p:attrNameLst>
                                      </p:cBhvr>
                                      <p:to>
                                        <p:strVal val="visible"/>
                                      </p:to>
                                    </p:set>
                                    <p:anim calcmode="lin" valueType="num">
                                      <p:cBhvr>
                                        <p:cTn id="7" dur="5000" fill="hold"/>
                                        <p:tgtEl>
                                          <p:spTgt spid="5137"/>
                                        </p:tgtEl>
                                        <p:attrNameLst>
                                          <p:attrName>ppt_w</p:attrName>
                                        </p:attrNameLst>
                                      </p:cBhvr>
                                      <p:tavLst>
                                        <p:tav tm="0">
                                          <p:val>
                                            <p:fltVal val="0"/>
                                          </p:val>
                                        </p:tav>
                                        <p:tav tm="100000">
                                          <p:val>
                                            <p:strVal val="#ppt_w"/>
                                          </p:val>
                                        </p:tav>
                                      </p:tavLst>
                                    </p:anim>
                                    <p:anim calcmode="lin" valueType="num">
                                      <p:cBhvr>
                                        <p:cTn id="8" dur="5000" fill="hold"/>
                                        <p:tgtEl>
                                          <p:spTgt spid="5137"/>
                                        </p:tgtEl>
                                        <p:attrNameLst>
                                          <p:attrName>ppt_h</p:attrName>
                                        </p:attrNameLst>
                                      </p:cBhvr>
                                      <p:tavLst>
                                        <p:tav tm="0">
                                          <p:val>
                                            <p:fltVal val="0"/>
                                          </p:val>
                                        </p:tav>
                                        <p:tav tm="100000">
                                          <p:val>
                                            <p:strVal val="#ppt_h"/>
                                          </p:val>
                                        </p:tav>
                                      </p:tavLst>
                                    </p:anim>
                                    <p:animEffect transition="in" filter="fade">
                                      <p:cBhvr>
                                        <p:cTn id="9" dur="5000"/>
                                        <p:tgtEl>
                                          <p:spTgt spid="5137"/>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134"/>
                                        </p:tgtEl>
                                        <p:attrNameLst>
                                          <p:attrName>style.visibility</p:attrName>
                                        </p:attrNameLst>
                                      </p:cBhvr>
                                      <p:to>
                                        <p:strVal val="visible"/>
                                      </p:to>
                                    </p:set>
                                    <p:anim calcmode="lin" valueType="num">
                                      <p:cBhvr additive="base">
                                        <p:cTn id="13" dur="1000" fill="hold"/>
                                        <p:tgtEl>
                                          <p:spTgt spid="5134"/>
                                        </p:tgtEl>
                                        <p:attrNameLst>
                                          <p:attrName>ppt_x</p:attrName>
                                        </p:attrNameLst>
                                      </p:cBhvr>
                                      <p:tavLst>
                                        <p:tav tm="0">
                                          <p:val>
                                            <p:strVal val="#ppt_x"/>
                                          </p:val>
                                        </p:tav>
                                        <p:tav tm="100000">
                                          <p:val>
                                            <p:strVal val="#ppt_x"/>
                                          </p:val>
                                        </p:tav>
                                      </p:tavLst>
                                    </p:anim>
                                    <p:anim calcmode="lin" valueType="num">
                                      <p:cBhvr additive="base">
                                        <p:cTn id="14" dur="1000" fill="hold"/>
                                        <p:tgtEl>
                                          <p:spTgt spid="51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8" name="Group 6"/>
          <p:cNvGrpSpPr>
            <a:grpSpLocks/>
          </p:cNvGrpSpPr>
          <p:nvPr/>
        </p:nvGrpSpPr>
        <p:grpSpPr bwMode="auto">
          <a:xfrm>
            <a:off x="1619250" y="225425"/>
            <a:ext cx="6210300" cy="4373563"/>
            <a:chOff x="1020" y="142"/>
            <a:chExt cx="3912" cy="2755"/>
          </a:xfrm>
        </p:grpSpPr>
        <p:pic>
          <p:nvPicPr>
            <p:cNvPr id="18434" name="Picture 2" descr="creddy31f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 y="142"/>
              <a:ext cx="3674" cy="2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11" y="255"/>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8437"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332" y="1933"/>
              <a:ext cx="6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18435" name="Rectangle 3"/>
          <p:cNvSpPr>
            <a:spLocks noChangeArrowheads="1"/>
          </p:cNvSpPr>
          <p:nvPr/>
        </p:nvSpPr>
        <p:spPr bwMode="auto">
          <a:xfrm>
            <a:off x="755650" y="4411663"/>
            <a:ext cx="7502525" cy="222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¿Qué es la Navidad? Es la ternura del pasado, el valor del presente y la esperanza del futuro. Es el deseo más sincero de que cada taza se rebose con bendiciones ricas y eternas, y de que cada camino nos lleve a la paz. </a:t>
            </a:r>
          </a:p>
          <a:p>
            <a:pPr algn="ctr"/>
            <a:r>
              <a:rPr lang="es-ES" sz="2800" b="1">
                <a:solidFill>
                  <a:srgbClr val="A50021"/>
                </a:solidFill>
                <a:latin typeface="French Script MT" pitchFamily="66" charset="0"/>
              </a:rPr>
              <a:t>(Agnes M. Pharo)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8438"/>
                                        </p:tgtEl>
                                        <p:attrNameLst>
                                          <p:attrName>style.visibility</p:attrName>
                                        </p:attrNameLst>
                                      </p:cBhvr>
                                      <p:to>
                                        <p:strVal val="visible"/>
                                      </p:to>
                                    </p:set>
                                    <p:anim calcmode="lin" valueType="num">
                                      <p:cBhvr>
                                        <p:cTn id="7" dur="5000" fill="hold"/>
                                        <p:tgtEl>
                                          <p:spTgt spid="18438"/>
                                        </p:tgtEl>
                                        <p:attrNameLst>
                                          <p:attrName>ppt_w</p:attrName>
                                        </p:attrNameLst>
                                      </p:cBhvr>
                                      <p:tavLst>
                                        <p:tav tm="0">
                                          <p:val>
                                            <p:fltVal val="0"/>
                                          </p:val>
                                        </p:tav>
                                        <p:tav tm="100000">
                                          <p:val>
                                            <p:strVal val="#ppt_w"/>
                                          </p:val>
                                        </p:tav>
                                      </p:tavLst>
                                    </p:anim>
                                    <p:anim calcmode="lin" valueType="num">
                                      <p:cBhvr>
                                        <p:cTn id="8" dur="5000" fill="hold"/>
                                        <p:tgtEl>
                                          <p:spTgt spid="18438"/>
                                        </p:tgtEl>
                                        <p:attrNameLst>
                                          <p:attrName>ppt_h</p:attrName>
                                        </p:attrNameLst>
                                      </p:cBhvr>
                                      <p:tavLst>
                                        <p:tav tm="0">
                                          <p:val>
                                            <p:fltVal val="0"/>
                                          </p:val>
                                        </p:tav>
                                        <p:tav tm="100000">
                                          <p:val>
                                            <p:strVal val="#ppt_h"/>
                                          </p:val>
                                        </p:tav>
                                      </p:tavLst>
                                    </p:anim>
                                    <p:animEffect transition="in" filter="fade">
                                      <p:cBhvr>
                                        <p:cTn id="9" dur="5000"/>
                                        <p:tgtEl>
                                          <p:spTgt spid="18438"/>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8435"/>
                                        </p:tgtEl>
                                        <p:attrNameLst>
                                          <p:attrName>style.visibility</p:attrName>
                                        </p:attrNameLst>
                                      </p:cBhvr>
                                      <p:to>
                                        <p:strVal val="visible"/>
                                      </p:to>
                                    </p:set>
                                    <p:anim calcmode="lin" valueType="num">
                                      <p:cBhvr additive="base">
                                        <p:cTn id="13" dur="1000" fill="hold"/>
                                        <p:tgtEl>
                                          <p:spTgt spid="18435"/>
                                        </p:tgtEl>
                                        <p:attrNameLst>
                                          <p:attrName>ppt_x</p:attrName>
                                        </p:attrNameLst>
                                      </p:cBhvr>
                                      <p:tavLst>
                                        <p:tav tm="0">
                                          <p:val>
                                            <p:strVal val="#ppt_x"/>
                                          </p:val>
                                        </p:tav>
                                        <p:tav tm="100000">
                                          <p:val>
                                            <p:strVal val="#ppt_x"/>
                                          </p:val>
                                        </p:tav>
                                      </p:tavLst>
                                    </p:anim>
                                    <p:anim calcmode="lin" valueType="num">
                                      <p:cBhvr additive="base">
                                        <p:cTn id="14" dur="1000" fill="hold"/>
                                        <p:tgtEl>
                                          <p:spTgt spid="184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5" name="Group 7"/>
          <p:cNvGrpSpPr>
            <a:grpSpLocks/>
          </p:cNvGrpSpPr>
          <p:nvPr/>
        </p:nvGrpSpPr>
        <p:grpSpPr bwMode="auto">
          <a:xfrm>
            <a:off x="1692275" y="333375"/>
            <a:ext cx="5703888" cy="4095750"/>
            <a:chOff x="1066" y="210"/>
            <a:chExt cx="3593" cy="2580"/>
          </a:xfrm>
        </p:grpSpPr>
        <p:pic>
          <p:nvPicPr>
            <p:cNvPr id="17410" name="Picture 2" descr="creddy85m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7" y="210"/>
              <a:ext cx="3220" cy="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107" y="346"/>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7413"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66" y="1706"/>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059" y="2024"/>
              <a:ext cx="6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17411" name="Rectangle 3"/>
          <p:cNvSpPr>
            <a:spLocks noChangeArrowheads="1"/>
          </p:cNvSpPr>
          <p:nvPr/>
        </p:nvSpPr>
        <p:spPr bwMode="auto">
          <a:xfrm>
            <a:off x="684213" y="4652963"/>
            <a:ext cx="7777162"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¡Feliz, feliz Navidad, la que hace que nos acordemos de las ilusiones de nuestra infancia, le recuerde al abuelo las alegrías de su juventud, y le transporte al viajero a su chimenea y a su dulce hogar! </a:t>
            </a:r>
          </a:p>
          <a:p>
            <a:pPr algn="ctr"/>
            <a:r>
              <a:rPr lang="es-ES" sz="2800" b="1">
                <a:solidFill>
                  <a:srgbClr val="A50021"/>
                </a:solidFill>
                <a:latin typeface="French Script MT" pitchFamily="66" charset="0"/>
              </a:rPr>
              <a:t>(Charles Dickens)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 calcmode="lin" valueType="num">
                                      <p:cBhvr>
                                        <p:cTn id="7" dur="5000" fill="hold"/>
                                        <p:tgtEl>
                                          <p:spTgt spid="17415"/>
                                        </p:tgtEl>
                                        <p:attrNameLst>
                                          <p:attrName>ppt_w</p:attrName>
                                        </p:attrNameLst>
                                      </p:cBhvr>
                                      <p:tavLst>
                                        <p:tav tm="0">
                                          <p:val>
                                            <p:fltVal val="0"/>
                                          </p:val>
                                        </p:tav>
                                        <p:tav tm="100000">
                                          <p:val>
                                            <p:strVal val="#ppt_w"/>
                                          </p:val>
                                        </p:tav>
                                      </p:tavLst>
                                    </p:anim>
                                    <p:anim calcmode="lin" valueType="num">
                                      <p:cBhvr>
                                        <p:cTn id="8" dur="5000" fill="hold"/>
                                        <p:tgtEl>
                                          <p:spTgt spid="17415"/>
                                        </p:tgtEl>
                                        <p:attrNameLst>
                                          <p:attrName>ppt_h</p:attrName>
                                        </p:attrNameLst>
                                      </p:cBhvr>
                                      <p:tavLst>
                                        <p:tav tm="0">
                                          <p:val>
                                            <p:fltVal val="0"/>
                                          </p:val>
                                        </p:tav>
                                        <p:tav tm="100000">
                                          <p:val>
                                            <p:strVal val="#ppt_h"/>
                                          </p:val>
                                        </p:tav>
                                      </p:tavLst>
                                    </p:anim>
                                    <p:animEffect transition="in" filter="fade">
                                      <p:cBhvr>
                                        <p:cTn id="9" dur="5000"/>
                                        <p:tgtEl>
                                          <p:spTgt spid="17415"/>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7411"/>
                                        </p:tgtEl>
                                        <p:attrNameLst>
                                          <p:attrName>style.visibility</p:attrName>
                                        </p:attrNameLst>
                                      </p:cBhvr>
                                      <p:to>
                                        <p:strVal val="visible"/>
                                      </p:to>
                                    </p:set>
                                    <p:anim calcmode="lin" valueType="num">
                                      <p:cBhvr additive="base">
                                        <p:cTn id="13" dur="1000" fill="hold"/>
                                        <p:tgtEl>
                                          <p:spTgt spid="17411"/>
                                        </p:tgtEl>
                                        <p:attrNameLst>
                                          <p:attrName>ppt_x</p:attrName>
                                        </p:attrNameLst>
                                      </p:cBhvr>
                                      <p:tavLst>
                                        <p:tav tm="0">
                                          <p:val>
                                            <p:strVal val="#ppt_x"/>
                                          </p:val>
                                        </p:tav>
                                        <p:tav tm="100000">
                                          <p:val>
                                            <p:strVal val="#ppt_x"/>
                                          </p:val>
                                        </p:tav>
                                      </p:tavLst>
                                    </p:anim>
                                    <p:anim calcmode="lin" valueType="num">
                                      <p:cBhvr additive="base">
                                        <p:cTn id="14" dur="1000" fill="hold"/>
                                        <p:tgtEl>
                                          <p:spTgt spid="174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ChangeArrowheads="1"/>
          </p:cNvSpPr>
          <p:nvPr/>
        </p:nvSpPr>
        <p:spPr bwMode="auto">
          <a:xfrm>
            <a:off x="5219700" y="2349500"/>
            <a:ext cx="3429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Honraré la Navidad en mi corazón y procuraré conservarla durante todo el año. </a:t>
            </a:r>
          </a:p>
          <a:p>
            <a:pPr algn="ctr"/>
            <a:r>
              <a:rPr lang="es-ES" sz="2800" b="1">
                <a:solidFill>
                  <a:srgbClr val="A50021"/>
                </a:solidFill>
                <a:latin typeface="French Script MT" pitchFamily="66" charset="0"/>
              </a:rPr>
              <a:t>(Charles Dickens)</a:t>
            </a:r>
          </a:p>
        </p:txBody>
      </p:sp>
      <p:grpSp>
        <p:nvGrpSpPr>
          <p:cNvPr id="16391" name="Group 7"/>
          <p:cNvGrpSpPr>
            <a:grpSpLocks/>
          </p:cNvGrpSpPr>
          <p:nvPr/>
        </p:nvGrpSpPr>
        <p:grpSpPr bwMode="auto">
          <a:xfrm>
            <a:off x="539750" y="333375"/>
            <a:ext cx="4524375" cy="5594350"/>
            <a:chOff x="340" y="210"/>
            <a:chExt cx="2850" cy="3524"/>
          </a:xfrm>
        </p:grpSpPr>
        <p:pic>
          <p:nvPicPr>
            <p:cNvPr id="16386" name="Picture 2" descr="creddy44b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 y="391"/>
              <a:ext cx="2850" cy="3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90" name="Group 6"/>
            <p:cNvGrpSpPr>
              <a:grpSpLocks/>
            </p:cNvGrpSpPr>
            <p:nvPr/>
          </p:nvGrpSpPr>
          <p:grpSpPr bwMode="auto">
            <a:xfrm>
              <a:off x="521" y="210"/>
              <a:ext cx="2415" cy="1597"/>
              <a:chOff x="521" y="210"/>
              <a:chExt cx="2415" cy="1597"/>
            </a:xfrm>
          </p:grpSpPr>
          <p:pic>
            <p:nvPicPr>
              <p:cNvPr id="16388"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36" y="1207"/>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21" y="210"/>
                <a:ext cx="600" cy="600"/>
              </a:xfrm>
              <a:prstGeom prst="rect">
                <a:avLst/>
              </a:prstGeom>
              <a:noFill/>
              <a:extLst>
                <a:ext uri="{909E8E84-426E-40DD-AFC4-6F175D3DCCD1}">
                  <a14:hiddenFill xmlns:a14="http://schemas.microsoft.com/office/drawing/2010/main">
                    <a:solidFill>
                      <a:srgbClr val="FFFFFF"/>
                    </a:solidFill>
                  </a14:hiddenFill>
                </a:ext>
              </a:extLst>
            </p:spPr>
          </p:pic>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6391"/>
                                        </p:tgtEl>
                                        <p:attrNameLst>
                                          <p:attrName>style.visibility</p:attrName>
                                        </p:attrNameLst>
                                      </p:cBhvr>
                                      <p:to>
                                        <p:strVal val="visible"/>
                                      </p:to>
                                    </p:set>
                                    <p:anim calcmode="lin" valueType="num">
                                      <p:cBhvr>
                                        <p:cTn id="7" dur="5000" fill="hold"/>
                                        <p:tgtEl>
                                          <p:spTgt spid="16391"/>
                                        </p:tgtEl>
                                        <p:attrNameLst>
                                          <p:attrName>ppt_w</p:attrName>
                                        </p:attrNameLst>
                                      </p:cBhvr>
                                      <p:tavLst>
                                        <p:tav tm="0">
                                          <p:val>
                                            <p:fltVal val="0"/>
                                          </p:val>
                                        </p:tav>
                                        <p:tav tm="100000">
                                          <p:val>
                                            <p:strVal val="#ppt_w"/>
                                          </p:val>
                                        </p:tav>
                                      </p:tavLst>
                                    </p:anim>
                                    <p:anim calcmode="lin" valueType="num">
                                      <p:cBhvr>
                                        <p:cTn id="8" dur="5000" fill="hold"/>
                                        <p:tgtEl>
                                          <p:spTgt spid="16391"/>
                                        </p:tgtEl>
                                        <p:attrNameLst>
                                          <p:attrName>ppt_h</p:attrName>
                                        </p:attrNameLst>
                                      </p:cBhvr>
                                      <p:tavLst>
                                        <p:tav tm="0">
                                          <p:val>
                                            <p:fltVal val="0"/>
                                          </p:val>
                                        </p:tav>
                                        <p:tav tm="100000">
                                          <p:val>
                                            <p:strVal val="#ppt_h"/>
                                          </p:val>
                                        </p:tav>
                                      </p:tavLst>
                                    </p:anim>
                                    <p:animEffect transition="in" filter="fade">
                                      <p:cBhvr>
                                        <p:cTn id="9" dur="5000"/>
                                        <p:tgtEl>
                                          <p:spTgt spid="16391"/>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6387"/>
                                        </p:tgtEl>
                                        <p:attrNameLst>
                                          <p:attrName>style.visibility</p:attrName>
                                        </p:attrNameLst>
                                      </p:cBhvr>
                                      <p:to>
                                        <p:strVal val="visible"/>
                                      </p:to>
                                    </p:set>
                                    <p:anim calcmode="lin" valueType="num">
                                      <p:cBhvr additive="base">
                                        <p:cTn id="13" dur="1000" fill="hold"/>
                                        <p:tgtEl>
                                          <p:spTgt spid="16387"/>
                                        </p:tgtEl>
                                        <p:attrNameLst>
                                          <p:attrName>ppt_x</p:attrName>
                                        </p:attrNameLst>
                                      </p:cBhvr>
                                      <p:tavLst>
                                        <p:tav tm="0">
                                          <p:val>
                                            <p:strVal val="#ppt_x"/>
                                          </p:val>
                                        </p:tav>
                                        <p:tav tm="100000">
                                          <p:val>
                                            <p:strVal val="#ppt_x"/>
                                          </p:val>
                                        </p:tav>
                                      </p:tavLst>
                                    </p:anim>
                                    <p:anim calcmode="lin" valueType="num">
                                      <p:cBhvr additive="base">
                                        <p:cTn id="14" dur="1000" fill="hold"/>
                                        <p:tgtEl>
                                          <p:spTgt spid="163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ChangeArrowheads="1"/>
          </p:cNvSpPr>
          <p:nvPr/>
        </p:nvSpPr>
        <p:spPr bwMode="auto">
          <a:xfrm>
            <a:off x="5508625" y="1557338"/>
            <a:ext cx="3200400" cy="308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Aunque se pierdan otras cosas a lo largo de los años, mantengamos la Navidad como algo brillante.…. Regresemos a nuestra fe infantil. </a:t>
            </a:r>
          </a:p>
          <a:p>
            <a:pPr algn="ctr"/>
            <a:r>
              <a:rPr lang="es-ES" sz="2800" b="1">
                <a:solidFill>
                  <a:srgbClr val="A50021"/>
                </a:solidFill>
                <a:latin typeface="French Script MT" pitchFamily="66" charset="0"/>
              </a:rPr>
              <a:t>(Grace Noll Crowell)</a:t>
            </a:r>
          </a:p>
        </p:txBody>
      </p:sp>
      <p:grpSp>
        <p:nvGrpSpPr>
          <p:cNvPr id="15367" name="Group 7"/>
          <p:cNvGrpSpPr>
            <a:grpSpLocks/>
          </p:cNvGrpSpPr>
          <p:nvPr/>
        </p:nvGrpSpPr>
        <p:grpSpPr bwMode="auto">
          <a:xfrm>
            <a:off x="395288" y="188913"/>
            <a:ext cx="5113337" cy="5761037"/>
            <a:chOff x="249" y="119"/>
            <a:chExt cx="3130" cy="3261"/>
          </a:xfrm>
        </p:grpSpPr>
        <p:pic>
          <p:nvPicPr>
            <p:cNvPr id="15362" name="Picture 2" descr="creddy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 y="618"/>
              <a:ext cx="3130" cy="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45" y="981"/>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5365"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66" y="119"/>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67" y="1570"/>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5367"/>
                                        </p:tgtEl>
                                        <p:attrNameLst>
                                          <p:attrName>style.visibility</p:attrName>
                                        </p:attrNameLst>
                                      </p:cBhvr>
                                      <p:to>
                                        <p:strVal val="visible"/>
                                      </p:to>
                                    </p:set>
                                    <p:anim calcmode="lin" valueType="num">
                                      <p:cBhvr>
                                        <p:cTn id="7" dur="5000" fill="hold"/>
                                        <p:tgtEl>
                                          <p:spTgt spid="15367"/>
                                        </p:tgtEl>
                                        <p:attrNameLst>
                                          <p:attrName>ppt_w</p:attrName>
                                        </p:attrNameLst>
                                      </p:cBhvr>
                                      <p:tavLst>
                                        <p:tav tm="0">
                                          <p:val>
                                            <p:fltVal val="0"/>
                                          </p:val>
                                        </p:tav>
                                        <p:tav tm="100000">
                                          <p:val>
                                            <p:strVal val="#ppt_w"/>
                                          </p:val>
                                        </p:tav>
                                      </p:tavLst>
                                    </p:anim>
                                    <p:anim calcmode="lin" valueType="num">
                                      <p:cBhvr>
                                        <p:cTn id="8" dur="5000" fill="hold"/>
                                        <p:tgtEl>
                                          <p:spTgt spid="15367"/>
                                        </p:tgtEl>
                                        <p:attrNameLst>
                                          <p:attrName>ppt_h</p:attrName>
                                        </p:attrNameLst>
                                      </p:cBhvr>
                                      <p:tavLst>
                                        <p:tav tm="0">
                                          <p:val>
                                            <p:fltVal val="0"/>
                                          </p:val>
                                        </p:tav>
                                        <p:tav tm="100000">
                                          <p:val>
                                            <p:strVal val="#ppt_h"/>
                                          </p:val>
                                        </p:tav>
                                      </p:tavLst>
                                    </p:anim>
                                    <p:animEffect transition="in" filter="fade">
                                      <p:cBhvr>
                                        <p:cTn id="9" dur="5000"/>
                                        <p:tgtEl>
                                          <p:spTgt spid="15367"/>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5363"/>
                                        </p:tgtEl>
                                        <p:attrNameLst>
                                          <p:attrName>style.visibility</p:attrName>
                                        </p:attrNameLst>
                                      </p:cBhvr>
                                      <p:to>
                                        <p:strVal val="visible"/>
                                      </p:to>
                                    </p:set>
                                    <p:anim calcmode="lin" valueType="num">
                                      <p:cBhvr additive="base">
                                        <p:cTn id="13" dur="1000" fill="hold"/>
                                        <p:tgtEl>
                                          <p:spTgt spid="15363"/>
                                        </p:tgtEl>
                                        <p:attrNameLst>
                                          <p:attrName>ppt_x</p:attrName>
                                        </p:attrNameLst>
                                      </p:cBhvr>
                                      <p:tavLst>
                                        <p:tav tm="0">
                                          <p:val>
                                            <p:strVal val="#ppt_x"/>
                                          </p:val>
                                        </p:tav>
                                        <p:tav tm="100000">
                                          <p:val>
                                            <p:strVal val="#ppt_x"/>
                                          </p:val>
                                        </p:tav>
                                      </p:tavLst>
                                    </p:anim>
                                    <p:anim calcmode="lin" valueType="num">
                                      <p:cBhvr additive="base">
                                        <p:cTn id="14" dur="1000" fill="hold"/>
                                        <p:tgtEl>
                                          <p:spTgt spid="153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827088" y="4929188"/>
            <a:ext cx="76327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Ojala pudiésemos meter el espíritu de navidad en jarros y abrir un jarro cada mes del año. </a:t>
            </a:r>
          </a:p>
          <a:p>
            <a:pPr algn="ctr"/>
            <a:r>
              <a:rPr lang="es-ES" sz="2800" b="1">
                <a:solidFill>
                  <a:srgbClr val="A50021"/>
                </a:solidFill>
                <a:latin typeface="French Script MT" pitchFamily="66" charset="0"/>
              </a:rPr>
              <a:t>(Harlan Miller) </a:t>
            </a:r>
          </a:p>
        </p:txBody>
      </p:sp>
      <p:grpSp>
        <p:nvGrpSpPr>
          <p:cNvPr id="14343" name="Group 7"/>
          <p:cNvGrpSpPr>
            <a:grpSpLocks/>
          </p:cNvGrpSpPr>
          <p:nvPr/>
        </p:nvGrpSpPr>
        <p:grpSpPr bwMode="auto">
          <a:xfrm>
            <a:off x="1403350" y="404813"/>
            <a:ext cx="6264275" cy="4548187"/>
            <a:chOff x="884" y="255"/>
            <a:chExt cx="3946" cy="2865"/>
          </a:xfrm>
        </p:grpSpPr>
        <p:pic>
          <p:nvPicPr>
            <p:cNvPr id="14338" name="Picture 2" descr="Klicken für Bild in voller Grös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 y="255"/>
              <a:ext cx="3900" cy="2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62" y="346"/>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84" y="1706"/>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195" y="1207"/>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4343"/>
                                        </p:tgtEl>
                                        <p:attrNameLst>
                                          <p:attrName>style.visibility</p:attrName>
                                        </p:attrNameLst>
                                      </p:cBhvr>
                                      <p:to>
                                        <p:strVal val="visible"/>
                                      </p:to>
                                    </p:set>
                                    <p:anim calcmode="lin" valueType="num">
                                      <p:cBhvr>
                                        <p:cTn id="7" dur="5000" fill="hold"/>
                                        <p:tgtEl>
                                          <p:spTgt spid="14343"/>
                                        </p:tgtEl>
                                        <p:attrNameLst>
                                          <p:attrName>ppt_w</p:attrName>
                                        </p:attrNameLst>
                                      </p:cBhvr>
                                      <p:tavLst>
                                        <p:tav tm="0">
                                          <p:val>
                                            <p:fltVal val="0"/>
                                          </p:val>
                                        </p:tav>
                                        <p:tav tm="100000">
                                          <p:val>
                                            <p:strVal val="#ppt_w"/>
                                          </p:val>
                                        </p:tav>
                                      </p:tavLst>
                                    </p:anim>
                                    <p:anim calcmode="lin" valueType="num">
                                      <p:cBhvr>
                                        <p:cTn id="8" dur="5000" fill="hold"/>
                                        <p:tgtEl>
                                          <p:spTgt spid="14343"/>
                                        </p:tgtEl>
                                        <p:attrNameLst>
                                          <p:attrName>ppt_h</p:attrName>
                                        </p:attrNameLst>
                                      </p:cBhvr>
                                      <p:tavLst>
                                        <p:tav tm="0">
                                          <p:val>
                                            <p:fltVal val="0"/>
                                          </p:val>
                                        </p:tav>
                                        <p:tav tm="100000">
                                          <p:val>
                                            <p:strVal val="#ppt_h"/>
                                          </p:val>
                                        </p:tav>
                                      </p:tavLst>
                                    </p:anim>
                                    <p:animEffect transition="in" filter="fade">
                                      <p:cBhvr>
                                        <p:cTn id="9" dur="5000"/>
                                        <p:tgtEl>
                                          <p:spTgt spid="14343"/>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4339"/>
                                        </p:tgtEl>
                                        <p:attrNameLst>
                                          <p:attrName>style.visibility</p:attrName>
                                        </p:attrNameLst>
                                      </p:cBhvr>
                                      <p:to>
                                        <p:strVal val="visible"/>
                                      </p:to>
                                    </p:set>
                                    <p:anim calcmode="lin" valueType="num">
                                      <p:cBhvr additive="base">
                                        <p:cTn id="13" dur="1000" fill="hold"/>
                                        <p:tgtEl>
                                          <p:spTgt spid="14339"/>
                                        </p:tgtEl>
                                        <p:attrNameLst>
                                          <p:attrName>ppt_x</p:attrName>
                                        </p:attrNameLst>
                                      </p:cBhvr>
                                      <p:tavLst>
                                        <p:tav tm="0">
                                          <p:val>
                                            <p:strVal val="#ppt_x"/>
                                          </p:val>
                                        </p:tav>
                                        <p:tav tm="100000">
                                          <p:val>
                                            <p:strVal val="#ppt_x"/>
                                          </p:val>
                                        </p:tav>
                                      </p:tavLst>
                                    </p:anim>
                                    <p:anim calcmode="lin" valueType="num">
                                      <p:cBhvr additive="base">
                                        <p:cTn id="14" dur="1000" fill="hold"/>
                                        <p:tgtEl>
                                          <p:spTgt spid="143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003800" y="836613"/>
            <a:ext cx="3816350" cy="521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La Navidad! La propia palabra llena nuestros corazones de alegría. No importa cuánto temamos las prisas, las listas de regalos navideños y las felicitaciones que nos queden por hacer. Cuando llegue el día de Navidad, nos viene el mismo calor que sentíamos cuando éramos niños, el mismo calor que envuelve nuestro corazón y nuestro hogar. </a:t>
            </a:r>
          </a:p>
          <a:p>
            <a:pPr algn="ctr"/>
            <a:r>
              <a:rPr lang="es-ES" sz="2800" b="1">
                <a:solidFill>
                  <a:srgbClr val="A50021"/>
                </a:solidFill>
                <a:latin typeface="French Script MT" pitchFamily="66" charset="0"/>
              </a:rPr>
              <a:t>(Joan Winmill Brown)</a:t>
            </a:r>
          </a:p>
        </p:txBody>
      </p:sp>
      <p:grpSp>
        <p:nvGrpSpPr>
          <p:cNvPr id="13319" name="Group 7"/>
          <p:cNvGrpSpPr>
            <a:grpSpLocks/>
          </p:cNvGrpSpPr>
          <p:nvPr/>
        </p:nvGrpSpPr>
        <p:grpSpPr bwMode="auto">
          <a:xfrm>
            <a:off x="250825" y="333375"/>
            <a:ext cx="4443413" cy="5613400"/>
            <a:chOff x="158" y="210"/>
            <a:chExt cx="2799" cy="3536"/>
          </a:xfrm>
        </p:grpSpPr>
        <p:pic>
          <p:nvPicPr>
            <p:cNvPr id="13314" name="Picture 2" descr="creddy40c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 y="436"/>
              <a:ext cx="2799" cy="3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31" y="1434"/>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3317"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19" y="210"/>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45" y="1842"/>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3319"/>
                                        </p:tgtEl>
                                        <p:attrNameLst>
                                          <p:attrName>style.visibility</p:attrName>
                                        </p:attrNameLst>
                                      </p:cBhvr>
                                      <p:to>
                                        <p:strVal val="visible"/>
                                      </p:to>
                                    </p:set>
                                    <p:anim calcmode="lin" valueType="num">
                                      <p:cBhvr>
                                        <p:cTn id="7" dur="5000" fill="hold"/>
                                        <p:tgtEl>
                                          <p:spTgt spid="13319"/>
                                        </p:tgtEl>
                                        <p:attrNameLst>
                                          <p:attrName>ppt_w</p:attrName>
                                        </p:attrNameLst>
                                      </p:cBhvr>
                                      <p:tavLst>
                                        <p:tav tm="0">
                                          <p:val>
                                            <p:fltVal val="0"/>
                                          </p:val>
                                        </p:tav>
                                        <p:tav tm="100000">
                                          <p:val>
                                            <p:strVal val="#ppt_w"/>
                                          </p:val>
                                        </p:tav>
                                      </p:tavLst>
                                    </p:anim>
                                    <p:anim calcmode="lin" valueType="num">
                                      <p:cBhvr>
                                        <p:cTn id="8" dur="5000" fill="hold"/>
                                        <p:tgtEl>
                                          <p:spTgt spid="13319"/>
                                        </p:tgtEl>
                                        <p:attrNameLst>
                                          <p:attrName>ppt_h</p:attrName>
                                        </p:attrNameLst>
                                      </p:cBhvr>
                                      <p:tavLst>
                                        <p:tav tm="0">
                                          <p:val>
                                            <p:fltVal val="0"/>
                                          </p:val>
                                        </p:tav>
                                        <p:tav tm="100000">
                                          <p:val>
                                            <p:strVal val="#ppt_h"/>
                                          </p:val>
                                        </p:tav>
                                      </p:tavLst>
                                    </p:anim>
                                    <p:animEffect transition="in" filter="fade">
                                      <p:cBhvr>
                                        <p:cTn id="9" dur="5000"/>
                                        <p:tgtEl>
                                          <p:spTgt spid="13319"/>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3315"/>
                                        </p:tgtEl>
                                        <p:attrNameLst>
                                          <p:attrName>style.visibility</p:attrName>
                                        </p:attrNameLst>
                                      </p:cBhvr>
                                      <p:to>
                                        <p:strVal val="visible"/>
                                      </p:to>
                                    </p:set>
                                    <p:anim calcmode="lin" valueType="num">
                                      <p:cBhvr additive="base">
                                        <p:cTn id="13" dur="1000" fill="hold"/>
                                        <p:tgtEl>
                                          <p:spTgt spid="13315"/>
                                        </p:tgtEl>
                                        <p:attrNameLst>
                                          <p:attrName>ppt_x</p:attrName>
                                        </p:attrNameLst>
                                      </p:cBhvr>
                                      <p:tavLst>
                                        <p:tav tm="0">
                                          <p:val>
                                            <p:strVal val="#ppt_x"/>
                                          </p:val>
                                        </p:tav>
                                        <p:tav tm="100000">
                                          <p:val>
                                            <p:strVal val="#ppt_x"/>
                                          </p:val>
                                        </p:tav>
                                      </p:tavLst>
                                    </p:anim>
                                    <p:anim calcmode="lin" valueType="num">
                                      <p:cBhvr additive="base">
                                        <p:cTn id="14" dur="1000" fill="hold"/>
                                        <p:tgtEl>
                                          <p:spTgt spid="1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Rectangle 5"/>
          <p:cNvSpPr>
            <a:spLocks noChangeArrowheads="1"/>
          </p:cNvSpPr>
          <p:nvPr/>
        </p:nvSpPr>
        <p:spPr bwMode="auto">
          <a:xfrm>
            <a:off x="5148263" y="2133600"/>
            <a:ext cx="360045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La Navidad..... no es un acontecimiento, sino una parte de su hogar que uno lleva siempre en su corazón.</a:t>
            </a:r>
          </a:p>
          <a:p>
            <a:pPr algn="ctr"/>
            <a:r>
              <a:rPr lang="es-ES" sz="2800" b="1">
                <a:solidFill>
                  <a:srgbClr val="A50021"/>
                </a:solidFill>
                <a:latin typeface="French Script MT" pitchFamily="66" charset="0"/>
              </a:rPr>
              <a:t> (Freya Stark)</a:t>
            </a:r>
          </a:p>
        </p:txBody>
      </p:sp>
      <p:grpSp>
        <p:nvGrpSpPr>
          <p:cNvPr id="19464" name="Group 8"/>
          <p:cNvGrpSpPr>
            <a:grpSpLocks/>
          </p:cNvGrpSpPr>
          <p:nvPr/>
        </p:nvGrpSpPr>
        <p:grpSpPr bwMode="auto">
          <a:xfrm>
            <a:off x="323850" y="404813"/>
            <a:ext cx="4616450" cy="5437187"/>
            <a:chOff x="204" y="255"/>
            <a:chExt cx="2908" cy="3425"/>
          </a:xfrm>
        </p:grpSpPr>
        <p:pic>
          <p:nvPicPr>
            <p:cNvPr id="19460" name="Picture 4" descr="creddy16n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 y="482"/>
              <a:ext cx="2908" cy="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54" y="255"/>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19463" name="Picture 7"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0" y="845"/>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9464"/>
                                        </p:tgtEl>
                                        <p:attrNameLst>
                                          <p:attrName>style.visibility</p:attrName>
                                        </p:attrNameLst>
                                      </p:cBhvr>
                                      <p:to>
                                        <p:strVal val="visible"/>
                                      </p:to>
                                    </p:set>
                                    <p:anim calcmode="lin" valueType="num">
                                      <p:cBhvr>
                                        <p:cTn id="7" dur="5000" fill="hold"/>
                                        <p:tgtEl>
                                          <p:spTgt spid="19464"/>
                                        </p:tgtEl>
                                        <p:attrNameLst>
                                          <p:attrName>ppt_w</p:attrName>
                                        </p:attrNameLst>
                                      </p:cBhvr>
                                      <p:tavLst>
                                        <p:tav tm="0">
                                          <p:val>
                                            <p:fltVal val="0"/>
                                          </p:val>
                                        </p:tav>
                                        <p:tav tm="100000">
                                          <p:val>
                                            <p:strVal val="#ppt_w"/>
                                          </p:val>
                                        </p:tav>
                                      </p:tavLst>
                                    </p:anim>
                                    <p:anim calcmode="lin" valueType="num">
                                      <p:cBhvr>
                                        <p:cTn id="8" dur="5000" fill="hold"/>
                                        <p:tgtEl>
                                          <p:spTgt spid="19464"/>
                                        </p:tgtEl>
                                        <p:attrNameLst>
                                          <p:attrName>ppt_h</p:attrName>
                                        </p:attrNameLst>
                                      </p:cBhvr>
                                      <p:tavLst>
                                        <p:tav tm="0">
                                          <p:val>
                                            <p:fltVal val="0"/>
                                          </p:val>
                                        </p:tav>
                                        <p:tav tm="100000">
                                          <p:val>
                                            <p:strVal val="#ppt_h"/>
                                          </p:val>
                                        </p:tav>
                                      </p:tavLst>
                                    </p:anim>
                                    <p:animEffect transition="in" filter="fade">
                                      <p:cBhvr>
                                        <p:cTn id="9" dur="5000"/>
                                        <p:tgtEl>
                                          <p:spTgt spid="19464"/>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9461"/>
                                        </p:tgtEl>
                                        <p:attrNameLst>
                                          <p:attrName>style.visibility</p:attrName>
                                        </p:attrNameLst>
                                      </p:cBhvr>
                                      <p:to>
                                        <p:strVal val="visible"/>
                                      </p:to>
                                    </p:set>
                                    <p:anim calcmode="lin" valueType="num">
                                      <p:cBhvr additive="base">
                                        <p:cTn id="13" dur="1000" fill="hold"/>
                                        <p:tgtEl>
                                          <p:spTgt spid="19461"/>
                                        </p:tgtEl>
                                        <p:attrNameLst>
                                          <p:attrName>ppt_x</p:attrName>
                                        </p:attrNameLst>
                                      </p:cBhvr>
                                      <p:tavLst>
                                        <p:tav tm="0">
                                          <p:val>
                                            <p:strVal val="#ppt_x"/>
                                          </p:val>
                                        </p:tav>
                                        <p:tav tm="100000">
                                          <p:val>
                                            <p:strVal val="#ppt_x"/>
                                          </p:val>
                                        </p:tav>
                                      </p:tavLst>
                                    </p:anim>
                                    <p:anim calcmode="lin" valueType="num">
                                      <p:cBhvr additive="base">
                                        <p:cTn id="14" dur="1000" fill="hold"/>
                                        <p:tgtEl>
                                          <p:spTgt spid="194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31" name="Group 7"/>
          <p:cNvGrpSpPr>
            <a:grpSpLocks/>
          </p:cNvGrpSpPr>
          <p:nvPr/>
        </p:nvGrpSpPr>
        <p:grpSpPr bwMode="auto">
          <a:xfrm>
            <a:off x="827088" y="-20638"/>
            <a:ext cx="7561262" cy="4883151"/>
            <a:chOff x="521" y="-13"/>
            <a:chExt cx="4763" cy="3076"/>
          </a:xfrm>
        </p:grpSpPr>
        <p:pic>
          <p:nvPicPr>
            <p:cNvPr id="26626" name="Picture 2" descr="creddy156v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 y="-13"/>
              <a:ext cx="4763" cy="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08" y="164"/>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6629"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33" y="845"/>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56" y="1344"/>
              <a:ext cx="6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26627" name="Rectangle 3"/>
          <p:cNvSpPr>
            <a:spLocks noChangeArrowheads="1"/>
          </p:cNvSpPr>
          <p:nvPr/>
        </p:nvSpPr>
        <p:spPr bwMode="auto">
          <a:xfrm>
            <a:off x="611188" y="4868863"/>
            <a:ext cx="80200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La Navidad no es un momento ni una estación, sino un estado de la mente. Valorar la paz y la generosidad y tener merced es comprender el verdadero significado de Navidad.</a:t>
            </a:r>
          </a:p>
          <a:p>
            <a:pPr algn="ctr"/>
            <a:r>
              <a:rPr lang="es-ES" sz="2800" b="1">
                <a:solidFill>
                  <a:srgbClr val="A50021"/>
                </a:solidFill>
                <a:latin typeface="French Script MT" pitchFamily="66" charset="0"/>
              </a:rPr>
              <a:t> (Calvin Coolidge)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6631"/>
                                        </p:tgtEl>
                                        <p:attrNameLst>
                                          <p:attrName>style.visibility</p:attrName>
                                        </p:attrNameLst>
                                      </p:cBhvr>
                                      <p:to>
                                        <p:strVal val="visible"/>
                                      </p:to>
                                    </p:set>
                                    <p:anim calcmode="lin" valueType="num">
                                      <p:cBhvr>
                                        <p:cTn id="7" dur="5000" fill="hold"/>
                                        <p:tgtEl>
                                          <p:spTgt spid="26631"/>
                                        </p:tgtEl>
                                        <p:attrNameLst>
                                          <p:attrName>ppt_w</p:attrName>
                                        </p:attrNameLst>
                                      </p:cBhvr>
                                      <p:tavLst>
                                        <p:tav tm="0">
                                          <p:val>
                                            <p:fltVal val="0"/>
                                          </p:val>
                                        </p:tav>
                                        <p:tav tm="100000">
                                          <p:val>
                                            <p:strVal val="#ppt_w"/>
                                          </p:val>
                                        </p:tav>
                                      </p:tavLst>
                                    </p:anim>
                                    <p:anim calcmode="lin" valueType="num">
                                      <p:cBhvr>
                                        <p:cTn id="8" dur="5000" fill="hold"/>
                                        <p:tgtEl>
                                          <p:spTgt spid="26631"/>
                                        </p:tgtEl>
                                        <p:attrNameLst>
                                          <p:attrName>ppt_h</p:attrName>
                                        </p:attrNameLst>
                                      </p:cBhvr>
                                      <p:tavLst>
                                        <p:tav tm="0">
                                          <p:val>
                                            <p:fltVal val="0"/>
                                          </p:val>
                                        </p:tav>
                                        <p:tav tm="100000">
                                          <p:val>
                                            <p:strVal val="#ppt_h"/>
                                          </p:val>
                                        </p:tav>
                                      </p:tavLst>
                                    </p:anim>
                                    <p:animEffect transition="in" filter="fade">
                                      <p:cBhvr>
                                        <p:cTn id="9" dur="5000"/>
                                        <p:tgtEl>
                                          <p:spTgt spid="26631"/>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6627"/>
                                        </p:tgtEl>
                                        <p:attrNameLst>
                                          <p:attrName>style.visibility</p:attrName>
                                        </p:attrNameLst>
                                      </p:cBhvr>
                                      <p:to>
                                        <p:strVal val="visible"/>
                                      </p:to>
                                    </p:set>
                                    <p:anim calcmode="lin" valueType="num">
                                      <p:cBhvr additive="base">
                                        <p:cTn id="13" dur="1000" fill="hold"/>
                                        <p:tgtEl>
                                          <p:spTgt spid="26627"/>
                                        </p:tgtEl>
                                        <p:attrNameLst>
                                          <p:attrName>ppt_x</p:attrName>
                                        </p:attrNameLst>
                                      </p:cBhvr>
                                      <p:tavLst>
                                        <p:tav tm="0">
                                          <p:val>
                                            <p:strVal val="#ppt_x"/>
                                          </p:val>
                                        </p:tav>
                                        <p:tav tm="100000">
                                          <p:val>
                                            <p:strVal val="#ppt_x"/>
                                          </p:val>
                                        </p:tav>
                                      </p:tavLst>
                                    </p:anim>
                                    <p:anim calcmode="lin" valueType="num">
                                      <p:cBhvr additive="base">
                                        <p:cTn id="14" dur="1000" fill="hold"/>
                                        <p:tgtEl>
                                          <p:spTgt spid="266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7" name="Group 7"/>
          <p:cNvGrpSpPr>
            <a:grpSpLocks/>
          </p:cNvGrpSpPr>
          <p:nvPr/>
        </p:nvGrpSpPr>
        <p:grpSpPr bwMode="auto">
          <a:xfrm>
            <a:off x="1476375" y="188913"/>
            <a:ext cx="6192838" cy="4552950"/>
            <a:chOff x="930" y="119"/>
            <a:chExt cx="3901" cy="2868"/>
          </a:xfrm>
        </p:grpSpPr>
        <p:pic>
          <p:nvPicPr>
            <p:cNvPr id="25602" name="Picture 2" descr="creddy127p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 y="119"/>
              <a:ext cx="3901" cy="2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75" y="1434"/>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5605"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72" y="119"/>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33" y="391"/>
              <a:ext cx="6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25603" name="Rectangle 3"/>
          <p:cNvSpPr>
            <a:spLocks noChangeArrowheads="1"/>
          </p:cNvSpPr>
          <p:nvPr/>
        </p:nvSpPr>
        <p:spPr bwMode="auto">
          <a:xfrm>
            <a:off x="827088" y="5072063"/>
            <a:ext cx="748982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No existe la Navidad ideal, solo la Navidad que usted decida crear como reflejo de sus valores, deseos, queridos y tradiciones. </a:t>
            </a:r>
          </a:p>
          <a:p>
            <a:pPr algn="ctr"/>
            <a:r>
              <a:rPr lang="es-ES" sz="2800" b="1">
                <a:solidFill>
                  <a:srgbClr val="A50021"/>
                </a:solidFill>
                <a:latin typeface="French Script MT" pitchFamily="66" charset="0"/>
              </a:rPr>
              <a:t>(Bill McKibben)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5607"/>
                                        </p:tgtEl>
                                        <p:attrNameLst>
                                          <p:attrName>style.visibility</p:attrName>
                                        </p:attrNameLst>
                                      </p:cBhvr>
                                      <p:to>
                                        <p:strVal val="visible"/>
                                      </p:to>
                                    </p:set>
                                    <p:anim calcmode="lin" valueType="num">
                                      <p:cBhvr>
                                        <p:cTn id="7" dur="5000" fill="hold"/>
                                        <p:tgtEl>
                                          <p:spTgt spid="25607"/>
                                        </p:tgtEl>
                                        <p:attrNameLst>
                                          <p:attrName>ppt_w</p:attrName>
                                        </p:attrNameLst>
                                      </p:cBhvr>
                                      <p:tavLst>
                                        <p:tav tm="0">
                                          <p:val>
                                            <p:fltVal val="0"/>
                                          </p:val>
                                        </p:tav>
                                        <p:tav tm="100000">
                                          <p:val>
                                            <p:strVal val="#ppt_w"/>
                                          </p:val>
                                        </p:tav>
                                      </p:tavLst>
                                    </p:anim>
                                    <p:anim calcmode="lin" valueType="num">
                                      <p:cBhvr>
                                        <p:cTn id="8" dur="5000" fill="hold"/>
                                        <p:tgtEl>
                                          <p:spTgt spid="25607"/>
                                        </p:tgtEl>
                                        <p:attrNameLst>
                                          <p:attrName>ppt_h</p:attrName>
                                        </p:attrNameLst>
                                      </p:cBhvr>
                                      <p:tavLst>
                                        <p:tav tm="0">
                                          <p:val>
                                            <p:fltVal val="0"/>
                                          </p:val>
                                        </p:tav>
                                        <p:tav tm="100000">
                                          <p:val>
                                            <p:strVal val="#ppt_h"/>
                                          </p:val>
                                        </p:tav>
                                      </p:tavLst>
                                    </p:anim>
                                    <p:animEffect transition="in" filter="fade">
                                      <p:cBhvr>
                                        <p:cTn id="9" dur="5000"/>
                                        <p:tgtEl>
                                          <p:spTgt spid="25607"/>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5603"/>
                                        </p:tgtEl>
                                        <p:attrNameLst>
                                          <p:attrName>style.visibility</p:attrName>
                                        </p:attrNameLst>
                                      </p:cBhvr>
                                      <p:to>
                                        <p:strVal val="visible"/>
                                      </p:to>
                                    </p:set>
                                    <p:anim calcmode="lin" valueType="num">
                                      <p:cBhvr additive="base">
                                        <p:cTn id="13" dur="1000" fill="hold"/>
                                        <p:tgtEl>
                                          <p:spTgt spid="25603"/>
                                        </p:tgtEl>
                                        <p:attrNameLst>
                                          <p:attrName>ppt_x</p:attrName>
                                        </p:attrNameLst>
                                      </p:cBhvr>
                                      <p:tavLst>
                                        <p:tav tm="0">
                                          <p:val>
                                            <p:strVal val="#ppt_x"/>
                                          </p:val>
                                        </p:tav>
                                        <p:tav tm="100000">
                                          <p:val>
                                            <p:strVal val="#ppt_x"/>
                                          </p:val>
                                        </p:tav>
                                      </p:tavLst>
                                    </p:anim>
                                    <p:anim calcmode="lin" valueType="num">
                                      <p:cBhvr additive="base">
                                        <p:cTn id="14" dur="10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ChangeArrowheads="1"/>
          </p:cNvSpPr>
          <p:nvPr/>
        </p:nvSpPr>
        <p:spPr bwMode="auto">
          <a:xfrm>
            <a:off x="5292725" y="2133600"/>
            <a:ext cx="3281363"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La Navidad agita una varita mágica sobre el mundo, y por eso, todo es más suave y más hermoso.</a:t>
            </a:r>
          </a:p>
          <a:p>
            <a:pPr algn="ctr"/>
            <a:r>
              <a:rPr lang="es-ES" sz="2800" b="1">
                <a:solidFill>
                  <a:srgbClr val="A50021"/>
                </a:solidFill>
                <a:latin typeface="French Script MT" pitchFamily="66" charset="0"/>
              </a:rPr>
              <a:t> (Norman Vincent Peale)</a:t>
            </a:r>
          </a:p>
        </p:txBody>
      </p:sp>
      <p:grpSp>
        <p:nvGrpSpPr>
          <p:cNvPr id="24583" name="Group 7"/>
          <p:cNvGrpSpPr>
            <a:grpSpLocks/>
          </p:cNvGrpSpPr>
          <p:nvPr/>
        </p:nvGrpSpPr>
        <p:grpSpPr bwMode="auto">
          <a:xfrm>
            <a:off x="539750" y="333375"/>
            <a:ext cx="4176713" cy="5832475"/>
            <a:chOff x="340" y="0"/>
            <a:chExt cx="2766" cy="3929"/>
          </a:xfrm>
        </p:grpSpPr>
        <p:pic>
          <p:nvPicPr>
            <p:cNvPr id="24578" name="Picture 2" descr="creddy74e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 y="255"/>
              <a:ext cx="2766" cy="3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00" y="572"/>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4581"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5" y="1570"/>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48" y="0"/>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4583"/>
                                        </p:tgtEl>
                                        <p:attrNameLst>
                                          <p:attrName>style.visibility</p:attrName>
                                        </p:attrNameLst>
                                      </p:cBhvr>
                                      <p:to>
                                        <p:strVal val="visible"/>
                                      </p:to>
                                    </p:set>
                                    <p:anim calcmode="lin" valueType="num">
                                      <p:cBhvr>
                                        <p:cTn id="7" dur="5000" fill="hold"/>
                                        <p:tgtEl>
                                          <p:spTgt spid="24583"/>
                                        </p:tgtEl>
                                        <p:attrNameLst>
                                          <p:attrName>ppt_w</p:attrName>
                                        </p:attrNameLst>
                                      </p:cBhvr>
                                      <p:tavLst>
                                        <p:tav tm="0">
                                          <p:val>
                                            <p:fltVal val="0"/>
                                          </p:val>
                                        </p:tav>
                                        <p:tav tm="100000">
                                          <p:val>
                                            <p:strVal val="#ppt_w"/>
                                          </p:val>
                                        </p:tav>
                                      </p:tavLst>
                                    </p:anim>
                                    <p:anim calcmode="lin" valueType="num">
                                      <p:cBhvr>
                                        <p:cTn id="8" dur="5000" fill="hold"/>
                                        <p:tgtEl>
                                          <p:spTgt spid="24583"/>
                                        </p:tgtEl>
                                        <p:attrNameLst>
                                          <p:attrName>ppt_h</p:attrName>
                                        </p:attrNameLst>
                                      </p:cBhvr>
                                      <p:tavLst>
                                        <p:tav tm="0">
                                          <p:val>
                                            <p:fltVal val="0"/>
                                          </p:val>
                                        </p:tav>
                                        <p:tav tm="100000">
                                          <p:val>
                                            <p:strVal val="#ppt_h"/>
                                          </p:val>
                                        </p:tav>
                                      </p:tavLst>
                                    </p:anim>
                                    <p:animEffect transition="in" filter="fade">
                                      <p:cBhvr>
                                        <p:cTn id="9" dur="5000"/>
                                        <p:tgtEl>
                                          <p:spTgt spid="24583"/>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4579"/>
                                        </p:tgtEl>
                                        <p:attrNameLst>
                                          <p:attrName>style.visibility</p:attrName>
                                        </p:attrNameLst>
                                      </p:cBhvr>
                                      <p:to>
                                        <p:strVal val="visible"/>
                                      </p:to>
                                    </p:set>
                                    <p:anim calcmode="lin" valueType="num">
                                      <p:cBhvr additive="base">
                                        <p:cTn id="13" dur="1000" fill="hold"/>
                                        <p:tgtEl>
                                          <p:spTgt spid="24579"/>
                                        </p:tgtEl>
                                        <p:attrNameLst>
                                          <p:attrName>ppt_x</p:attrName>
                                        </p:attrNameLst>
                                      </p:cBhvr>
                                      <p:tavLst>
                                        <p:tav tm="0">
                                          <p:val>
                                            <p:strVal val="#ppt_x"/>
                                          </p:val>
                                        </p:tav>
                                        <p:tav tm="100000">
                                          <p:val>
                                            <p:strVal val="#ppt_x"/>
                                          </p:val>
                                        </p:tav>
                                      </p:tavLst>
                                    </p:anim>
                                    <p:anim calcmode="lin" valueType="num">
                                      <p:cBhvr additive="base">
                                        <p:cTn id="14" dur="1000" fill="hold"/>
                                        <p:tgtEl>
                                          <p:spTgt spid="245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ChangeArrowheads="1"/>
          </p:cNvSpPr>
          <p:nvPr/>
        </p:nvSpPr>
        <p:spPr bwMode="auto">
          <a:xfrm>
            <a:off x="5435600" y="1773238"/>
            <a:ext cx="3240088"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No existe la Navidad ideal, solo la Navidad que usted decida crear como reflejo de sus valores, deseos, queridos y tradiciones. </a:t>
            </a:r>
          </a:p>
          <a:p>
            <a:pPr algn="ctr"/>
            <a:r>
              <a:rPr lang="es-ES" sz="2800" b="1">
                <a:solidFill>
                  <a:srgbClr val="A50021"/>
                </a:solidFill>
                <a:latin typeface="French Script MT" pitchFamily="66" charset="0"/>
              </a:rPr>
              <a:t>(Bill McKibben)</a:t>
            </a:r>
          </a:p>
        </p:txBody>
      </p:sp>
      <p:grpSp>
        <p:nvGrpSpPr>
          <p:cNvPr id="32774" name="Group 6"/>
          <p:cNvGrpSpPr>
            <a:grpSpLocks/>
          </p:cNvGrpSpPr>
          <p:nvPr/>
        </p:nvGrpSpPr>
        <p:grpSpPr bwMode="auto">
          <a:xfrm>
            <a:off x="611188" y="188913"/>
            <a:ext cx="4759325" cy="5843587"/>
            <a:chOff x="385" y="119"/>
            <a:chExt cx="2998" cy="3681"/>
          </a:xfrm>
        </p:grpSpPr>
        <p:pic>
          <p:nvPicPr>
            <p:cNvPr id="32770" name="Picture 2" descr="creddy53p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 y="300"/>
              <a:ext cx="2998" cy="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92" y="119"/>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32773"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81" y="1525"/>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2774"/>
                                        </p:tgtEl>
                                        <p:attrNameLst>
                                          <p:attrName>style.visibility</p:attrName>
                                        </p:attrNameLst>
                                      </p:cBhvr>
                                      <p:to>
                                        <p:strVal val="visible"/>
                                      </p:to>
                                    </p:set>
                                    <p:anim calcmode="lin" valueType="num">
                                      <p:cBhvr>
                                        <p:cTn id="7" dur="5000" fill="hold"/>
                                        <p:tgtEl>
                                          <p:spTgt spid="32774"/>
                                        </p:tgtEl>
                                        <p:attrNameLst>
                                          <p:attrName>ppt_w</p:attrName>
                                        </p:attrNameLst>
                                      </p:cBhvr>
                                      <p:tavLst>
                                        <p:tav tm="0">
                                          <p:val>
                                            <p:fltVal val="0"/>
                                          </p:val>
                                        </p:tav>
                                        <p:tav tm="100000">
                                          <p:val>
                                            <p:strVal val="#ppt_w"/>
                                          </p:val>
                                        </p:tav>
                                      </p:tavLst>
                                    </p:anim>
                                    <p:anim calcmode="lin" valueType="num">
                                      <p:cBhvr>
                                        <p:cTn id="8" dur="5000" fill="hold"/>
                                        <p:tgtEl>
                                          <p:spTgt spid="32774"/>
                                        </p:tgtEl>
                                        <p:attrNameLst>
                                          <p:attrName>ppt_h</p:attrName>
                                        </p:attrNameLst>
                                      </p:cBhvr>
                                      <p:tavLst>
                                        <p:tav tm="0">
                                          <p:val>
                                            <p:fltVal val="0"/>
                                          </p:val>
                                        </p:tav>
                                        <p:tav tm="100000">
                                          <p:val>
                                            <p:strVal val="#ppt_h"/>
                                          </p:val>
                                        </p:tav>
                                      </p:tavLst>
                                    </p:anim>
                                    <p:animEffect transition="in" filter="fade">
                                      <p:cBhvr>
                                        <p:cTn id="9" dur="5000"/>
                                        <p:tgtEl>
                                          <p:spTgt spid="32774"/>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2771"/>
                                        </p:tgtEl>
                                        <p:attrNameLst>
                                          <p:attrName>style.visibility</p:attrName>
                                        </p:attrNameLst>
                                      </p:cBhvr>
                                      <p:to>
                                        <p:strVal val="visible"/>
                                      </p:to>
                                    </p:set>
                                    <p:anim calcmode="lin" valueType="num">
                                      <p:cBhvr additive="base">
                                        <p:cTn id="13" dur="1000" fill="hold"/>
                                        <p:tgtEl>
                                          <p:spTgt spid="32771"/>
                                        </p:tgtEl>
                                        <p:attrNameLst>
                                          <p:attrName>ppt_x</p:attrName>
                                        </p:attrNameLst>
                                      </p:cBhvr>
                                      <p:tavLst>
                                        <p:tav tm="0">
                                          <p:val>
                                            <p:strVal val="#ppt_x"/>
                                          </p:val>
                                        </p:tav>
                                        <p:tav tm="100000">
                                          <p:val>
                                            <p:strVal val="#ppt_x"/>
                                          </p:val>
                                        </p:tav>
                                      </p:tavLst>
                                    </p:anim>
                                    <p:anim calcmode="lin" valueType="num">
                                      <p:cBhvr additive="base">
                                        <p:cTn id="14" dur="1000" fill="hold"/>
                                        <p:tgtEl>
                                          <p:spTgt spid="327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900113" y="5300663"/>
            <a:ext cx="748982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Bendita sea la fecha que une a todo el mundo en una conspiración de amor. </a:t>
            </a:r>
          </a:p>
          <a:p>
            <a:pPr algn="ctr"/>
            <a:r>
              <a:rPr lang="es-ES" sz="2800" b="1">
                <a:solidFill>
                  <a:srgbClr val="A50021"/>
                </a:solidFill>
                <a:latin typeface="French Script MT" pitchFamily="66" charset="0"/>
              </a:rPr>
              <a:t>(Hamilton Wright Mabi) </a:t>
            </a:r>
          </a:p>
        </p:txBody>
      </p:sp>
      <p:grpSp>
        <p:nvGrpSpPr>
          <p:cNvPr id="31752" name="Group 8"/>
          <p:cNvGrpSpPr>
            <a:grpSpLocks/>
          </p:cNvGrpSpPr>
          <p:nvPr/>
        </p:nvGrpSpPr>
        <p:grpSpPr bwMode="auto">
          <a:xfrm>
            <a:off x="1403350" y="9525"/>
            <a:ext cx="6553200" cy="5383213"/>
            <a:chOff x="884" y="6"/>
            <a:chExt cx="4128" cy="3391"/>
          </a:xfrm>
        </p:grpSpPr>
        <p:pic>
          <p:nvPicPr>
            <p:cNvPr id="31746" name="Picture 2" descr="creddy106m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 y="6"/>
              <a:ext cx="4082" cy="3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84" y="255"/>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31749"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17" y="618"/>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31750"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78" y="119"/>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1752"/>
                                        </p:tgtEl>
                                        <p:attrNameLst>
                                          <p:attrName>style.visibility</p:attrName>
                                        </p:attrNameLst>
                                      </p:cBhvr>
                                      <p:to>
                                        <p:strVal val="visible"/>
                                      </p:to>
                                    </p:set>
                                    <p:anim calcmode="lin" valueType="num">
                                      <p:cBhvr>
                                        <p:cTn id="7" dur="5000" fill="hold"/>
                                        <p:tgtEl>
                                          <p:spTgt spid="31752"/>
                                        </p:tgtEl>
                                        <p:attrNameLst>
                                          <p:attrName>ppt_w</p:attrName>
                                        </p:attrNameLst>
                                      </p:cBhvr>
                                      <p:tavLst>
                                        <p:tav tm="0">
                                          <p:val>
                                            <p:fltVal val="0"/>
                                          </p:val>
                                        </p:tav>
                                        <p:tav tm="100000">
                                          <p:val>
                                            <p:strVal val="#ppt_w"/>
                                          </p:val>
                                        </p:tav>
                                      </p:tavLst>
                                    </p:anim>
                                    <p:anim calcmode="lin" valueType="num">
                                      <p:cBhvr>
                                        <p:cTn id="8" dur="5000" fill="hold"/>
                                        <p:tgtEl>
                                          <p:spTgt spid="31752"/>
                                        </p:tgtEl>
                                        <p:attrNameLst>
                                          <p:attrName>ppt_h</p:attrName>
                                        </p:attrNameLst>
                                      </p:cBhvr>
                                      <p:tavLst>
                                        <p:tav tm="0">
                                          <p:val>
                                            <p:fltVal val="0"/>
                                          </p:val>
                                        </p:tav>
                                        <p:tav tm="100000">
                                          <p:val>
                                            <p:strVal val="#ppt_h"/>
                                          </p:val>
                                        </p:tav>
                                      </p:tavLst>
                                    </p:anim>
                                    <p:animEffect transition="in" filter="fade">
                                      <p:cBhvr>
                                        <p:cTn id="9" dur="5000"/>
                                        <p:tgtEl>
                                          <p:spTgt spid="31752"/>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1747"/>
                                        </p:tgtEl>
                                        <p:attrNameLst>
                                          <p:attrName>style.visibility</p:attrName>
                                        </p:attrNameLst>
                                      </p:cBhvr>
                                      <p:to>
                                        <p:strVal val="visible"/>
                                      </p:to>
                                    </p:set>
                                    <p:anim calcmode="lin" valueType="num">
                                      <p:cBhvr additive="base">
                                        <p:cTn id="13" dur="1000" fill="hold"/>
                                        <p:tgtEl>
                                          <p:spTgt spid="31747"/>
                                        </p:tgtEl>
                                        <p:attrNameLst>
                                          <p:attrName>ppt_x</p:attrName>
                                        </p:attrNameLst>
                                      </p:cBhvr>
                                      <p:tavLst>
                                        <p:tav tm="0">
                                          <p:val>
                                            <p:strVal val="#ppt_x"/>
                                          </p:val>
                                        </p:tav>
                                        <p:tav tm="100000">
                                          <p:val>
                                            <p:strVal val="#ppt_x"/>
                                          </p:val>
                                        </p:tav>
                                      </p:tavLst>
                                    </p:anim>
                                    <p:anim calcmode="lin" valueType="num">
                                      <p:cBhvr additive="base">
                                        <p:cTn id="14" dur="1000" fill="hold"/>
                                        <p:tgtEl>
                                          <p:spTgt spid="317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Rectangle 5"/>
          <p:cNvSpPr>
            <a:spLocks noChangeArrowheads="1"/>
          </p:cNvSpPr>
          <p:nvPr/>
        </p:nvSpPr>
        <p:spPr bwMode="auto">
          <a:xfrm>
            <a:off x="1763713" y="5445125"/>
            <a:ext cx="603091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s-ES" sz="2800" b="1">
                <a:solidFill>
                  <a:srgbClr val="A50021"/>
                </a:solidFill>
                <a:latin typeface="French Script MT" pitchFamily="66" charset="0"/>
              </a:rPr>
              <a:t>La Navidad no es una fecha... Es un estado de la mente.</a:t>
            </a:r>
          </a:p>
          <a:p>
            <a:pPr algn="ctr"/>
            <a:r>
              <a:rPr lang="es-ES" sz="2800" b="1">
                <a:solidFill>
                  <a:srgbClr val="A50021"/>
                </a:solidFill>
                <a:latin typeface="French Script MT" pitchFamily="66" charset="0"/>
              </a:rPr>
              <a:t> (Mary Ellen Chase)</a:t>
            </a:r>
          </a:p>
        </p:txBody>
      </p:sp>
      <p:grpSp>
        <p:nvGrpSpPr>
          <p:cNvPr id="27657" name="Group 9"/>
          <p:cNvGrpSpPr>
            <a:grpSpLocks/>
          </p:cNvGrpSpPr>
          <p:nvPr/>
        </p:nvGrpSpPr>
        <p:grpSpPr bwMode="auto">
          <a:xfrm>
            <a:off x="1331913" y="0"/>
            <a:ext cx="6119812" cy="5724525"/>
            <a:chOff x="839" y="0"/>
            <a:chExt cx="3855" cy="3606"/>
          </a:xfrm>
        </p:grpSpPr>
        <p:pic>
          <p:nvPicPr>
            <p:cNvPr id="27652" name="Picture 4" descr="creddy17e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 y="0"/>
              <a:ext cx="3674" cy="3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5" y="164"/>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7655" name="Picture 7"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39" y="1026"/>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27656" name="Picture 8"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880" y="391"/>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7657"/>
                                        </p:tgtEl>
                                        <p:attrNameLst>
                                          <p:attrName>style.visibility</p:attrName>
                                        </p:attrNameLst>
                                      </p:cBhvr>
                                      <p:to>
                                        <p:strVal val="visible"/>
                                      </p:to>
                                    </p:set>
                                    <p:anim calcmode="lin" valueType="num">
                                      <p:cBhvr>
                                        <p:cTn id="7" dur="5000" fill="hold"/>
                                        <p:tgtEl>
                                          <p:spTgt spid="27657"/>
                                        </p:tgtEl>
                                        <p:attrNameLst>
                                          <p:attrName>ppt_w</p:attrName>
                                        </p:attrNameLst>
                                      </p:cBhvr>
                                      <p:tavLst>
                                        <p:tav tm="0">
                                          <p:val>
                                            <p:fltVal val="0"/>
                                          </p:val>
                                        </p:tav>
                                        <p:tav tm="100000">
                                          <p:val>
                                            <p:strVal val="#ppt_w"/>
                                          </p:val>
                                        </p:tav>
                                      </p:tavLst>
                                    </p:anim>
                                    <p:anim calcmode="lin" valueType="num">
                                      <p:cBhvr>
                                        <p:cTn id="8" dur="5000" fill="hold"/>
                                        <p:tgtEl>
                                          <p:spTgt spid="27657"/>
                                        </p:tgtEl>
                                        <p:attrNameLst>
                                          <p:attrName>ppt_h</p:attrName>
                                        </p:attrNameLst>
                                      </p:cBhvr>
                                      <p:tavLst>
                                        <p:tav tm="0">
                                          <p:val>
                                            <p:fltVal val="0"/>
                                          </p:val>
                                        </p:tav>
                                        <p:tav tm="100000">
                                          <p:val>
                                            <p:strVal val="#ppt_h"/>
                                          </p:val>
                                        </p:tav>
                                      </p:tavLst>
                                    </p:anim>
                                    <p:animEffect transition="in" filter="fade">
                                      <p:cBhvr>
                                        <p:cTn id="9" dur="5000"/>
                                        <p:tgtEl>
                                          <p:spTgt spid="27657"/>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7653"/>
                                        </p:tgtEl>
                                        <p:attrNameLst>
                                          <p:attrName>style.visibility</p:attrName>
                                        </p:attrNameLst>
                                      </p:cBhvr>
                                      <p:to>
                                        <p:strVal val="visible"/>
                                      </p:to>
                                    </p:set>
                                    <p:anim calcmode="lin" valueType="num">
                                      <p:cBhvr additive="base">
                                        <p:cTn id="13" dur="1000" fill="hold"/>
                                        <p:tgtEl>
                                          <p:spTgt spid="27653"/>
                                        </p:tgtEl>
                                        <p:attrNameLst>
                                          <p:attrName>ppt_x</p:attrName>
                                        </p:attrNameLst>
                                      </p:cBhvr>
                                      <p:tavLst>
                                        <p:tav tm="0">
                                          <p:val>
                                            <p:strVal val="#ppt_x"/>
                                          </p:val>
                                        </p:tav>
                                        <p:tav tm="100000">
                                          <p:val>
                                            <p:strVal val="#ppt_x"/>
                                          </p:val>
                                        </p:tav>
                                      </p:tavLst>
                                    </p:anim>
                                    <p:anim calcmode="lin" valueType="num">
                                      <p:cBhvr additive="base">
                                        <p:cTn id="14" dur="10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ChangeArrowheads="1"/>
          </p:cNvSpPr>
          <p:nvPr/>
        </p:nvSpPr>
        <p:spPr bwMode="auto">
          <a:xfrm>
            <a:off x="900113" y="5151438"/>
            <a:ext cx="74168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La Navidad..... no es un acontecimiento, sino una parte de su hogar que uno lleva siempre en su corazón.</a:t>
            </a:r>
          </a:p>
          <a:p>
            <a:pPr algn="ctr"/>
            <a:r>
              <a:rPr lang="es-ES" sz="2800" b="1">
                <a:solidFill>
                  <a:srgbClr val="A50021"/>
                </a:solidFill>
                <a:latin typeface="French Script MT" pitchFamily="66" charset="0"/>
              </a:rPr>
              <a:t> (Freya Stark)</a:t>
            </a:r>
          </a:p>
        </p:txBody>
      </p:sp>
      <p:grpSp>
        <p:nvGrpSpPr>
          <p:cNvPr id="36870" name="Group 6"/>
          <p:cNvGrpSpPr>
            <a:grpSpLocks/>
          </p:cNvGrpSpPr>
          <p:nvPr/>
        </p:nvGrpSpPr>
        <p:grpSpPr bwMode="auto">
          <a:xfrm>
            <a:off x="1403350" y="188913"/>
            <a:ext cx="6335713" cy="4570412"/>
            <a:chOff x="975" y="0"/>
            <a:chExt cx="3991" cy="2879"/>
          </a:xfrm>
        </p:grpSpPr>
        <p:pic>
          <p:nvPicPr>
            <p:cNvPr id="36866" name="Picture 2" descr="creddy90v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 y="0"/>
              <a:ext cx="3991" cy="2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92" y="255"/>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36869" name="Picture 5"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969" y="0"/>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6870"/>
                                        </p:tgtEl>
                                        <p:attrNameLst>
                                          <p:attrName>style.visibility</p:attrName>
                                        </p:attrNameLst>
                                      </p:cBhvr>
                                      <p:to>
                                        <p:strVal val="visible"/>
                                      </p:to>
                                    </p:set>
                                    <p:anim calcmode="lin" valueType="num">
                                      <p:cBhvr>
                                        <p:cTn id="7" dur="5000" fill="hold"/>
                                        <p:tgtEl>
                                          <p:spTgt spid="36870"/>
                                        </p:tgtEl>
                                        <p:attrNameLst>
                                          <p:attrName>ppt_w</p:attrName>
                                        </p:attrNameLst>
                                      </p:cBhvr>
                                      <p:tavLst>
                                        <p:tav tm="0">
                                          <p:val>
                                            <p:fltVal val="0"/>
                                          </p:val>
                                        </p:tav>
                                        <p:tav tm="100000">
                                          <p:val>
                                            <p:strVal val="#ppt_w"/>
                                          </p:val>
                                        </p:tav>
                                      </p:tavLst>
                                    </p:anim>
                                    <p:anim calcmode="lin" valueType="num">
                                      <p:cBhvr>
                                        <p:cTn id="8" dur="5000" fill="hold"/>
                                        <p:tgtEl>
                                          <p:spTgt spid="36870"/>
                                        </p:tgtEl>
                                        <p:attrNameLst>
                                          <p:attrName>ppt_h</p:attrName>
                                        </p:attrNameLst>
                                      </p:cBhvr>
                                      <p:tavLst>
                                        <p:tav tm="0">
                                          <p:val>
                                            <p:fltVal val="0"/>
                                          </p:val>
                                        </p:tav>
                                        <p:tav tm="100000">
                                          <p:val>
                                            <p:strVal val="#ppt_h"/>
                                          </p:val>
                                        </p:tav>
                                      </p:tavLst>
                                    </p:anim>
                                    <p:animEffect transition="in" filter="fade">
                                      <p:cBhvr>
                                        <p:cTn id="9" dur="5000"/>
                                        <p:tgtEl>
                                          <p:spTgt spid="36870"/>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6867"/>
                                        </p:tgtEl>
                                        <p:attrNameLst>
                                          <p:attrName>style.visibility</p:attrName>
                                        </p:attrNameLst>
                                      </p:cBhvr>
                                      <p:to>
                                        <p:strVal val="visible"/>
                                      </p:to>
                                    </p:set>
                                    <p:anim calcmode="lin" valueType="num">
                                      <p:cBhvr additive="base">
                                        <p:cTn id="13" dur="1000" fill="hold"/>
                                        <p:tgtEl>
                                          <p:spTgt spid="36867"/>
                                        </p:tgtEl>
                                        <p:attrNameLst>
                                          <p:attrName>ppt_x</p:attrName>
                                        </p:attrNameLst>
                                      </p:cBhvr>
                                      <p:tavLst>
                                        <p:tav tm="0">
                                          <p:val>
                                            <p:strVal val="#ppt_x"/>
                                          </p:val>
                                        </p:tav>
                                        <p:tav tm="100000">
                                          <p:val>
                                            <p:strVal val="#ppt_x"/>
                                          </p:val>
                                        </p:tav>
                                      </p:tavLst>
                                    </p:anim>
                                    <p:anim calcmode="lin" valueType="num">
                                      <p:cBhvr additive="base">
                                        <p:cTn id="14" dur="1000" fill="hold"/>
                                        <p:tgtEl>
                                          <p:spTgt spid="368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55" name="Group 15"/>
          <p:cNvGrpSpPr>
            <a:grpSpLocks/>
          </p:cNvGrpSpPr>
          <p:nvPr/>
        </p:nvGrpSpPr>
        <p:grpSpPr bwMode="auto">
          <a:xfrm>
            <a:off x="0" y="188913"/>
            <a:ext cx="7812088" cy="5724525"/>
            <a:chOff x="0" y="119"/>
            <a:chExt cx="4921" cy="3606"/>
          </a:xfrm>
        </p:grpSpPr>
        <p:pic>
          <p:nvPicPr>
            <p:cNvPr id="35842" name="Picture 2" descr="creddy131x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4"/>
              <a:ext cx="4921" cy="3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3" name="Picture 13"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20" y="119"/>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35854" name="Picture 14"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061" y="981"/>
              <a:ext cx="6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35843" name="Rectangle 3"/>
          <p:cNvSpPr>
            <a:spLocks noChangeArrowheads="1"/>
          </p:cNvSpPr>
          <p:nvPr/>
        </p:nvSpPr>
        <p:spPr bwMode="auto">
          <a:xfrm>
            <a:off x="6011863" y="2103438"/>
            <a:ext cx="273685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 La Navidad es la época del año en que se nos acaba el dinero antes que los amigos. </a:t>
            </a:r>
          </a:p>
          <a:p>
            <a:pPr algn="ctr"/>
            <a:r>
              <a:rPr lang="es-ES" sz="2800" b="1">
                <a:solidFill>
                  <a:srgbClr val="A50021"/>
                </a:solidFill>
                <a:latin typeface="French Script MT" pitchFamily="66" charset="0"/>
              </a:rPr>
              <a:t>(Larry Wilde)</a:t>
            </a:r>
          </a:p>
          <a:p>
            <a:pPr algn="ctr" eaLnBrk="0" hangingPunct="0"/>
            <a:endParaRPr lang="es-ES" sz="2800" b="1">
              <a:solidFill>
                <a:srgbClr val="A50021"/>
              </a:solidFill>
              <a:latin typeface="French Script MT"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5855"/>
                                        </p:tgtEl>
                                        <p:attrNameLst>
                                          <p:attrName>style.visibility</p:attrName>
                                        </p:attrNameLst>
                                      </p:cBhvr>
                                      <p:to>
                                        <p:strVal val="visible"/>
                                      </p:to>
                                    </p:set>
                                    <p:anim calcmode="lin" valueType="num">
                                      <p:cBhvr>
                                        <p:cTn id="7" dur="5000" fill="hold"/>
                                        <p:tgtEl>
                                          <p:spTgt spid="35855"/>
                                        </p:tgtEl>
                                        <p:attrNameLst>
                                          <p:attrName>ppt_w</p:attrName>
                                        </p:attrNameLst>
                                      </p:cBhvr>
                                      <p:tavLst>
                                        <p:tav tm="0">
                                          <p:val>
                                            <p:fltVal val="0"/>
                                          </p:val>
                                        </p:tav>
                                        <p:tav tm="100000">
                                          <p:val>
                                            <p:strVal val="#ppt_w"/>
                                          </p:val>
                                        </p:tav>
                                      </p:tavLst>
                                    </p:anim>
                                    <p:anim calcmode="lin" valueType="num">
                                      <p:cBhvr>
                                        <p:cTn id="8" dur="5000" fill="hold"/>
                                        <p:tgtEl>
                                          <p:spTgt spid="35855"/>
                                        </p:tgtEl>
                                        <p:attrNameLst>
                                          <p:attrName>ppt_h</p:attrName>
                                        </p:attrNameLst>
                                      </p:cBhvr>
                                      <p:tavLst>
                                        <p:tav tm="0">
                                          <p:val>
                                            <p:fltVal val="0"/>
                                          </p:val>
                                        </p:tav>
                                        <p:tav tm="100000">
                                          <p:val>
                                            <p:strVal val="#ppt_h"/>
                                          </p:val>
                                        </p:tav>
                                      </p:tavLst>
                                    </p:anim>
                                    <p:animEffect transition="in" filter="fade">
                                      <p:cBhvr>
                                        <p:cTn id="9" dur="5000"/>
                                        <p:tgtEl>
                                          <p:spTgt spid="35855"/>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5843"/>
                                        </p:tgtEl>
                                        <p:attrNameLst>
                                          <p:attrName>style.visibility</p:attrName>
                                        </p:attrNameLst>
                                      </p:cBhvr>
                                      <p:to>
                                        <p:strVal val="visible"/>
                                      </p:to>
                                    </p:set>
                                    <p:anim calcmode="lin" valueType="num">
                                      <p:cBhvr additive="base">
                                        <p:cTn id="13" dur="1000" fill="hold"/>
                                        <p:tgtEl>
                                          <p:spTgt spid="35843"/>
                                        </p:tgtEl>
                                        <p:attrNameLst>
                                          <p:attrName>ppt_x</p:attrName>
                                        </p:attrNameLst>
                                      </p:cBhvr>
                                      <p:tavLst>
                                        <p:tav tm="0">
                                          <p:val>
                                            <p:strVal val="#ppt_x"/>
                                          </p:val>
                                        </p:tav>
                                        <p:tav tm="100000">
                                          <p:val>
                                            <p:strVal val="#ppt_x"/>
                                          </p:val>
                                        </p:tav>
                                      </p:tavLst>
                                    </p:anim>
                                    <p:anim calcmode="lin" valueType="num">
                                      <p:cBhvr additive="base">
                                        <p:cTn id="14" dur="1000" fill="hold"/>
                                        <p:tgtEl>
                                          <p:spTgt spid="358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reddy136f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88913"/>
            <a:ext cx="6767513" cy="492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Rectangle 3"/>
          <p:cNvSpPr>
            <a:spLocks noChangeArrowheads="1"/>
          </p:cNvSpPr>
          <p:nvPr/>
        </p:nvSpPr>
        <p:spPr bwMode="auto">
          <a:xfrm>
            <a:off x="1187450" y="5084763"/>
            <a:ext cx="673735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La Navidad es la única fecha de cumpleaños que se ha de festejar por la eternidad. </a:t>
            </a:r>
          </a:p>
          <a:p>
            <a:pPr algn="ctr"/>
            <a:r>
              <a:rPr lang="es-ES" sz="2800" b="1">
                <a:solidFill>
                  <a:srgbClr val="A50021"/>
                </a:solidFill>
                <a:latin typeface="French Script MT" pitchFamily="66" charset="0"/>
              </a:rPr>
              <a:t>(Daniel E. Dañeiluk)</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0" fill="hold"/>
                                        <p:tgtEl>
                                          <p:spTgt spid="43010"/>
                                        </p:tgtEl>
                                        <p:attrNameLst>
                                          <p:attrName>ppt_w</p:attrName>
                                        </p:attrNameLst>
                                      </p:cBhvr>
                                      <p:tavLst>
                                        <p:tav tm="0">
                                          <p:val>
                                            <p:fltVal val="0"/>
                                          </p:val>
                                        </p:tav>
                                        <p:tav tm="100000">
                                          <p:val>
                                            <p:strVal val="#ppt_w"/>
                                          </p:val>
                                        </p:tav>
                                      </p:tavLst>
                                    </p:anim>
                                    <p:anim calcmode="lin" valueType="num">
                                      <p:cBhvr>
                                        <p:cTn id="8" dur="5000" fill="hold"/>
                                        <p:tgtEl>
                                          <p:spTgt spid="43010"/>
                                        </p:tgtEl>
                                        <p:attrNameLst>
                                          <p:attrName>ppt_h</p:attrName>
                                        </p:attrNameLst>
                                      </p:cBhvr>
                                      <p:tavLst>
                                        <p:tav tm="0">
                                          <p:val>
                                            <p:fltVal val="0"/>
                                          </p:val>
                                        </p:tav>
                                        <p:tav tm="100000">
                                          <p:val>
                                            <p:strVal val="#ppt_h"/>
                                          </p:val>
                                        </p:tav>
                                      </p:tavLst>
                                    </p:anim>
                                    <p:animEffect transition="in" filter="fade">
                                      <p:cBhvr>
                                        <p:cTn id="9" dur="5000"/>
                                        <p:tgtEl>
                                          <p:spTgt spid="43010"/>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3011"/>
                                        </p:tgtEl>
                                        <p:attrNameLst>
                                          <p:attrName>style.visibility</p:attrName>
                                        </p:attrNameLst>
                                      </p:cBhvr>
                                      <p:to>
                                        <p:strVal val="visible"/>
                                      </p:to>
                                    </p:set>
                                    <p:anim calcmode="lin" valueType="num">
                                      <p:cBhvr additive="base">
                                        <p:cTn id="13" dur="1000" fill="hold"/>
                                        <p:tgtEl>
                                          <p:spTgt spid="43011"/>
                                        </p:tgtEl>
                                        <p:attrNameLst>
                                          <p:attrName>ppt_x</p:attrName>
                                        </p:attrNameLst>
                                      </p:cBhvr>
                                      <p:tavLst>
                                        <p:tav tm="0">
                                          <p:val>
                                            <p:strVal val="#ppt_x"/>
                                          </p:val>
                                        </p:tav>
                                        <p:tav tm="100000">
                                          <p:val>
                                            <p:strVal val="#ppt_x"/>
                                          </p:val>
                                        </p:tav>
                                      </p:tavLst>
                                    </p:anim>
                                    <p:anim calcmode="lin" valueType="num">
                                      <p:cBhvr additive="base">
                                        <p:cTn id="14" dur="1000" fill="hold"/>
                                        <p:tgtEl>
                                          <p:spTgt spid="430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creddy56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280988"/>
            <a:ext cx="7200900" cy="436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Rectangle 5"/>
          <p:cNvSpPr>
            <a:spLocks noChangeArrowheads="1"/>
          </p:cNvSpPr>
          <p:nvPr/>
        </p:nvSpPr>
        <p:spPr bwMode="auto">
          <a:xfrm>
            <a:off x="684213" y="5008563"/>
            <a:ext cx="777557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El Espíritu de la Navidad se renueva con cada persona que conoce a Jesús. </a:t>
            </a:r>
          </a:p>
          <a:p>
            <a:pPr algn="ctr"/>
            <a:r>
              <a:rPr lang="es-ES" sz="2800" b="1">
                <a:solidFill>
                  <a:srgbClr val="A50021"/>
                </a:solidFill>
                <a:latin typeface="French Script MT" pitchFamily="66" charset="0"/>
              </a:rPr>
              <a:t>(Daniel E. Dañeiluk)</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p:cTn id="7" dur="5000" fill="hold"/>
                                        <p:tgtEl>
                                          <p:spTgt spid="37892"/>
                                        </p:tgtEl>
                                        <p:attrNameLst>
                                          <p:attrName>ppt_w</p:attrName>
                                        </p:attrNameLst>
                                      </p:cBhvr>
                                      <p:tavLst>
                                        <p:tav tm="0">
                                          <p:val>
                                            <p:fltVal val="0"/>
                                          </p:val>
                                        </p:tav>
                                        <p:tav tm="100000">
                                          <p:val>
                                            <p:strVal val="#ppt_w"/>
                                          </p:val>
                                        </p:tav>
                                      </p:tavLst>
                                    </p:anim>
                                    <p:anim calcmode="lin" valueType="num">
                                      <p:cBhvr>
                                        <p:cTn id="8" dur="5000" fill="hold"/>
                                        <p:tgtEl>
                                          <p:spTgt spid="37892"/>
                                        </p:tgtEl>
                                        <p:attrNameLst>
                                          <p:attrName>ppt_h</p:attrName>
                                        </p:attrNameLst>
                                      </p:cBhvr>
                                      <p:tavLst>
                                        <p:tav tm="0">
                                          <p:val>
                                            <p:fltVal val="0"/>
                                          </p:val>
                                        </p:tav>
                                        <p:tav tm="100000">
                                          <p:val>
                                            <p:strVal val="#ppt_h"/>
                                          </p:val>
                                        </p:tav>
                                      </p:tavLst>
                                    </p:anim>
                                    <p:animEffect transition="in" filter="fade">
                                      <p:cBhvr>
                                        <p:cTn id="9" dur="5000"/>
                                        <p:tgtEl>
                                          <p:spTgt spid="37892"/>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7893"/>
                                        </p:tgtEl>
                                        <p:attrNameLst>
                                          <p:attrName>style.visibility</p:attrName>
                                        </p:attrNameLst>
                                      </p:cBhvr>
                                      <p:to>
                                        <p:strVal val="visible"/>
                                      </p:to>
                                    </p:set>
                                    <p:anim calcmode="lin" valueType="num">
                                      <p:cBhvr additive="base">
                                        <p:cTn id="13" dur="1000" fill="hold"/>
                                        <p:tgtEl>
                                          <p:spTgt spid="37893"/>
                                        </p:tgtEl>
                                        <p:attrNameLst>
                                          <p:attrName>ppt_x</p:attrName>
                                        </p:attrNameLst>
                                      </p:cBhvr>
                                      <p:tavLst>
                                        <p:tav tm="0">
                                          <p:val>
                                            <p:strVal val="#ppt_x"/>
                                          </p:val>
                                        </p:tav>
                                        <p:tav tm="100000">
                                          <p:val>
                                            <p:strVal val="#ppt_x"/>
                                          </p:val>
                                        </p:tav>
                                      </p:tavLst>
                                    </p:anim>
                                    <p:anim calcmode="lin" valueType="num">
                                      <p:cBhvr additive="base">
                                        <p:cTn id="14" dur="1000" fill="hold"/>
                                        <p:tgtEl>
                                          <p:spTgt spid="378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reddy94x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620713"/>
            <a:ext cx="4929187"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Rectangle 3"/>
          <p:cNvSpPr>
            <a:spLocks noChangeArrowheads="1"/>
          </p:cNvSpPr>
          <p:nvPr/>
        </p:nvSpPr>
        <p:spPr bwMode="auto">
          <a:xfrm>
            <a:off x="5508625" y="2530475"/>
            <a:ext cx="331152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El creyente que disfruta la plenitud de Cristo, vive la Navidad todos los días. (Patricia Rubín)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5058"/>
                                        </p:tgtEl>
                                        <p:attrNameLst>
                                          <p:attrName>style.visibility</p:attrName>
                                        </p:attrNameLst>
                                      </p:cBhvr>
                                      <p:to>
                                        <p:strVal val="visible"/>
                                      </p:to>
                                    </p:set>
                                    <p:anim calcmode="lin" valueType="num">
                                      <p:cBhvr>
                                        <p:cTn id="7" dur="5000" fill="hold"/>
                                        <p:tgtEl>
                                          <p:spTgt spid="45058"/>
                                        </p:tgtEl>
                                        <p:attrNameLst>
                                          <p:attrName>ppt_w</p:attrName>
                                        </p:attrNameLst>
                                      </p:cBhvr>
                                      <p:tavLst>
                                        <p:tav tm="0">
                                          <p:val>
                                            <p:fltVal val="0"/>
                                          </p:val>
                                        </p:tav>
                                        <p:tav tm="100000">
                                          <p:val>
                                            <p:strVal val="#ppt_w"/>
                                          </p:val>
                                        </p:tav>
                                      </p:tavLst>
                                    </p:anim>
                                    <p:anim calcmode="lin" valueType="num">
                                      <p:cBhvr>
                                        <p:cTn id="8" dur="5000" fill="hold"/>
                                        <p:tgtEl>
                                          <p:spTgt spid="45058"/>
                                        </p:tgtEl>
                                        <p:attrNameLst>
                                          <p:attrName>ppt_h</p:attrName>
                                        </p:attrNameLst>
                                      </p:cBhvr>
                                      <p:tavLst>
                                        <p:tav tm="0">
                                          <p:val>
                                            <p:fltVal val="0"/>
                                          </p:val>
                                        </p:tav>
                                        <p:tav tm="100000">
                                          <p:val>
                                            <p:strVal val="#ppt_h"/>
                                          </p:val>
                                        </p:tav>
                                      </p:tavLst>
                                    </p:anim>
                                    <p:animEffect transition="in" filter="fade">
                                      <p:cBhvr>
                                        <p:cTn id="9" dur="5000"/>
                                        <p:tgtEl>
                                          <p:spTgt spid="45058"/>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5059"/>
                                        </p:tgtEl>
                                        <p:attrNameLst>
                                          <p:attrName>style.visibility</p:attrName>
                                        </p:attrNameLst>
                                      </p:cBhvr>
                                      <p:to>
                                        <p:strVal val="visible"/>
                                      </p:to>
                                    </p:set>
                                    <p:anim calcmode="lin" valueType="num">
                                      <p:cBhvr additive="base">
                                        <p:cTn id="13" dur="1000" fill="hold"/>
                                        <p:tgtEl>
                                          <p:spTgt spid="45059"/>
                                        </p:tgtEl>
                                        <p:attrNameLst>
                                          <p:attrName>ppt_x</p:attrName>
                                        </p:attrNameLst>
                                      </p:cBhvr>
                                      <p:tavLst>
                                        <p:tav tm="0">
                                          <p:val>
                                            <p:strVal val="#ppt_x"/>
                                          </p:val>
                                        </p:tav>
                                        <p:tav tm="100000">
                                          <p:val>
                                            <p:strVal val="#ppt_x"/>
                                          </p:val>
                                        </p:tav>
                                      </p:tavLst>
                                    </p:anim>
                                    <p:anim calcmode="lin" valueType="num">
                                      <p:cBhvr additive="base">
                                        <p:cTn id="14" dur="1000" fill="hold"/>
                                        <p:tgtEl>
                                          <p:spTgt spid="450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reddy119y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260350"/>
            <a:ext cx="7129462" cy="486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3"/>
          <p:cNvSpPr>
            <a:spLocks noChangeArrowheads="1"/>
          </p:cNvSpPr>
          <p:nvPr/>
        </p:nvSpPr>
        <p:spPr bwMode="auto">
          <a:xfrm>
            <a:off x="1042988" y="5084763"/>
            <a:ext cx="7129462"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 Por Navidad, deja la razón a un lado porque aunque tengas frío, siempre habrá alguien que te dará calor.</a:t>
            </a:r>
          </a:p>
          <a:p>
            <a:pPr algn="ctr"/>
            <a:r>
              <a:rPr lang="es-MX" sz="2800" b="1">
                <a:solidFill>
                  <a:srgbClr val="A50021"/>
                </a:solidFill>
                <a:latin typeface="French Script MT" pitchFamily="66" charset="0"/>
              </a:rPr>
              <a:t>(Anónimo)</a:t>
            </a:r>
            <a:endParaRPr lang="es-ES" sz="2800" b="1">
              <a:solidFill>
                <a:srgbClr val="A50021"/>
              </a:solidFill>
              <a:latin typeface="French Script MT"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4034"/>
                                        </p:tgtEl>
                                        <p:attrNameLst>
                                          <p:attrName>style.visibility</p:attrName>
                                        </p:attrNameLst>
                                      </p:cBhvr>
                                      <p:to>
                                        <p:strVal val="visible"/>
                                      </p:to>
                                    </p:set>
                                    <p:anim calcmode="lin" valueType="num">
                                      <p:cBhvr>
                                        <p:cTn id="7" dur="5000" fill="hold"/>
                                        <p:tgtEl>
                                          <p:spTgt spid="44034"/>
                                        </p:tgtEl>
                                        <p:attrNameLst>
                                          <p:attrName>ppt_w</p:attrName>
                                        </p:attrNameLst>
                                      </p:cBhvr>
                                      <p:tavLst>
                                        <p:tav tm="0">
                                          <p:val>
                                            <p:fltVal val="0"/>
                                          </p:val>
                                        </p:tav>
                                        <p:tav tm="100000">
                                          <p:val>
                                            <p:strVal val="#ppt_w"/>
                                          </p:val>
                                        </p:tav>
                                      </p:tavLst>
                                    </p:anim>
                                    <p:anim calcmode="lin" valueType="num">
                                      <p:cBhvr>
                                        <p:cTn id="8" dur="5000" fill="hold"/>
                                        <p:tgtEl>
                                          <p:spTgt spid="44034"/>
                                        </p:tgtEl>
                                        <p:attrNameLst>
                                          <p:attrName>ppt_h</p:attrName>
                                        </p:attrNameLst>
                                      </p:cBhvr>
                                      <p:tavLst>
                                        <p:tav tm="0">
                                          <p:val>
                                            <p:fltVal val="0"/>
                                          </p:val>
                                        </p:tav>
                                        <p:tav tm="100000">
                                          <p:val>
                                            <p:strVal val="#ppt_h"/>
                                          </p:val>
                                        </p:tav>
                                      </p:tavLst>
                                    </p:anim>
                                    <p:animEffect transition="in" filter="fade">
                                      <p:cBhvr>
                                        <p:cTn id="9" dur="5000"/>
                                        <p:tgtEl>
                                          <p:spTgt spid="44034"/>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4035"/>
                                        </p:tgtEl>
                                        <p:attrNameLst>
                                          <p:attrName>style.visibility</p:attrName>
                                        </p:attrNameLst>
                                      </p:cBhvr>
                                      <p:to>
                                        <p:strVal val="visible"/>
                                      </p:to>
                                    </p:set>
                                    <p:anim calcmode="lin" valueType="num">
                                      <p:cBhvr additive="base">
                                        <p:cTn id="13" dur="1000" fill="hold"/>
                                        <p:tgtEl>
                                          <p:spTgt spid="44035"/>
                                        </p:tgtEl>
                                        <p:attrNameLst>
                                          <p:attrName>ppt_x</p:attrName>
                                        </p:attrNameLst>
                                      </p:cBhvr>
                                      <p:tavLst>
                                        <p:tav tm="0">
                                          <p:val>
                                            <p:strVal val="#ppt_x"/>
                                          </p:val>
                                        </p:tav>
                                        <p:tav tm="100000">
                                          <p:val>
                                            <p:strVal val="#ppt_x"/>
                                          </p:val>
                                        </p:tav>
                                      </p:tavLst>
                                    </p:anim>
                                    <p:anim calcmode="lin" valueType="num">
                                      <p:cBhvr additive="base">
                                        <p:cTn id="14" dur="1000" fill="hold"/>
                                        <p:tgtEl>
                                          <p:spTgt spid="440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5"/>
          <p:cNvSpPr>
            <a:spLocks noChangeArrowheads="1"/>
          </p:cNvSpPr>
          <p:nvPr/>
        </p:nvSpPr>
        <p:spPr bwMode="auto">
          <a:xfrm>
            <a:off x="5580063" y="1341438"/>
            <a:ext cx="3240087" cy="350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Siendo niños éramos agradecidos con los que nos llenaban los calcetines por Navidad. ¿Por qué no agradecíamos a Dios que llenara nuestros calcentines con nuestros pies?</a:t>
            </a:r>
          </a:p>
          <a:p>
            <a:pPr algn="ctr"/>
            <a:r>
              <a:rPr lang="es-ES" sz="2800" b="1">
                <a:solidFill>
                  <a:srgbClr val="A50021"/>
                </a:solidFill>
                <a:latin typeface="French Script MT" pitchFamily="66" charset="0"/>
              </a:rPr>
              <a:t>(Gilbert Keith Chesterton)</a:t>
            </a:r>
          </a:p>
        </p:txBody>
      </p:sp>
      <p:grpSp>
        <p:nvGrpSpPr>
          <p:cNvPr id="46088" name="Group 8"/>
          <p:cNvGrpSpPr>
            <a:grpSpLocks/>
          </p:cNvGrpSpPr>
          <p:nvPr/>
        </p:nvGrpSpPr>
        <p:grpSpPr bwMode="auto">
          <a:xfrm>
            <a:off x="179388" y="333375"/>
            <a:ext cx="5468937" cy="5919788"/>
            <a:chOff x="113" y="210"/>
            <a:chExt cx="3445" cy="3729"/>
          </a:xfrm>
        </p:grpSpPr>
        <p:pic>
          <p:nvPicPr>
            <p:cNvPr id="46084" name="Picture 4" descr="creddy25l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 y="210"/>
              <a:ext cx="3445" cy="3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95" y="890"/>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46087" name="Picture 7"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09" y="436"/>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6088"/>
                                        </p:tgtEl>
                                        <p:attrNameLst>
                                          <p:attrName>style.visibility</p:attrName>
                                        </p:attrNameLst>
                                      </p:cBhvr>
                                      <p:to>
                                        <p:strVal val="visible"/>
                                      </p:to>
                                    </p:set>
                                    <p:anim calcmode="lin" valueType="num">
                                      <p:cBhvr>
                                        <p:cTn id="7" dur="5000" fill="hold"/>
                                        <p:tgtEl>
                                          <p:spTgt spid="46088"/>
                                        </p:tgtEl>
                                        <p:attrNameLst>
                                          <p:attrName>ppt_w</p:attrName>
                                        </p:attrNameLst>
                                      </p:cBhvr>
                                      <p:tavLst>
                                        <p:tav tm="0">
                                          <p:val>
                                            <p:fltVal val="0"/>
                                          </p:val>
                                        </p:tav>
                                        <p:tav tm="100000">
                                          <p:val>
                                            <p:strVal val="#ppt_w"/>
                                          </p:val>
                                        </p:tav>
                                      </p:tavLst>
                                    </p:anim>
                                    <p:anim calcmode="lin" valueType="num">
                                      <p:cBhvr>
                                        <p:cTn id="8" dur="5000" fill="hold"/>
                                        <p:tgtEl>
                                          <p:spTgt spid="46088"/>
                                        </p:tgtEl>
                                        <p:attrNameLst>
                                          <p:attrName>ppt_h</p:attrName>
                                        </p:attrNameLst>
                                      </p:cBhvr>
                                      <p:tavLst>
                                        <p:tav tm="0">
                                          <p:val>
                                            <p:fltVal val="0"/>
                                          </p:val>
                                        </p:tav>
                                        <p:tav tm="100000">
                                          <p:val>
                                            <p:strVal val="#ppt_h"/>
                                          </p:val>
                                        </p:tav>
                                      </p:tavLst>
                                    </p:anim>
                                    <p:animEffect transition="in" filter="fade">
                                      <p:cBhvr>
                                        <p:cTn id="9" dur="5000"/>
                                        <p:tgtEl>
                                          <p:spTgt spid="46088"/>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6085"/>
                                        </p:tgtEl>
                                        <p:attrNameLst>
                                          <p:attrName>style.visibility</p:attrName>
                                        </p:attrNameLst>
                                      </p:cBhvr>
                                      <p:to>
                                        <p:strVal val="visible"/>
                                      </p:to>
                                    </p:set>
                                    <p:anim calcmode="lin" valueType="num">
                                      <p:cBhvr additive="base">
                                        <p:cTn id="13" dur="1000" fill="hold"/>
                                        <p:tgtEl>
                                          <p:spTgt spid="46085"/>
                                        </p:tgtEl>
                                        <p:attrNameLst>
                                          <p:attrName>ppt_x</p:attrName>
                                        </p:attrNameLst>
                                      </p:cBhvr>
                                      <p:tavLst>
                                        <p:tav tm="0">
                                          <p:val>
                                            <p:strVal val="#ppt_x"/>
                                          </p:val>
                                        </p:tav>
                                        <p:tav tm="100000">
                                          <p:val>
                                            <p:strVal val="#ppt_x"/>
                                          </p:val>
                                        </p:tav>
                                      </p:tavLst>
                                    </p:anim>
                                    <p:anim calcmode="lin" valueType="num">
                                      <p:cBhvr additive="base">
                                        <p:cTn id="14" dur="1000" fill="hold"/>
                                        <p:tgtEl>
                                          <p:spTgt spid="460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Rectangle 5"/>
          <p:cNvSpPr>
            <a:spLocks noChangeArrowheads="1"/>
          </p:cNvSpPr>
          <p:nvPr/>
        </p:nvSpPr>
        <p:spPr bwMode="auto">
          <a:xfrm>
            <a:off x="5651500" y="2420938"/>
            <a:ext cx="3024188" cy="222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a:solidFill>
                  <a:srgbClr val="A50021"/>
                </a:solidFill>
                <a:latin typeface="French Script MT" pitchFamily="66" charset="0"/>
              </a:rPr>
              <a:t>Mejor que todos los regalos debajo del árbol de navidad es la presencia de una familia feliz.</a:t>
            </a:r>
          </a:p>
          <a:p>
            <a:pPr algn="ctr"/>
            <a:r>
              <a:rPr lang="es-ES" sz="2800" b="1">
                <a:solidFill>
                  <a:srgbClr val="A50021"/>
                </a:solidFill>
                <a:latin typeface="French Script MT" pitchFamily="66" charset="0"/>
              </a:rPr>
              <a:t>(Anónimo) </a:t>
            </a:r>
          </a:p>
        </p:txBody>
      </p:sp>
      <p:grpSp>
        <p:nvGrpSpPr>
          <p:cNvPr id="48136" name="Group 8"/>
          <p:cNvGrpSpPr>
            <a:grpSpLocks/>
          </p:cNvGrpSpPr>
          <p:nvPr/>
        </p:nvGrpSpPr>
        <p:grpSpPr bwMode="auto">
          <a:xfrm>
            <a:off x="468313" y="260350"/>
            <a:ext cx="4929187" cy="5905500"/>
            <a:chOff x="295" y="164"/>
            <a:chExt cx="3105" cy="3720"/>
          </a:xfrm>
        </p:grpSpPr>
        <p:pic>
          <p:nvPicPr>
            <p:cNvPr id="48132" name="Picture 4" descr="creddy61x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 y="300"/>
              <a:ext cx="3105" cy="3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6"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48" y="572"/>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99" y="164"/>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8136"/>
                                        </p:tgtEl>
                                        <p:attrNameLst>
                                          <p:attrName>style.visibility</p:attrName>
                                        </p:attrNameLst>
                                      </p:cBhvr>
                                      <p:to>
                                        <p:strVal val="visible"/>
                                      </p:to>
                                    </p:set>
                                    <p:anim calcmode="lin" valueType="num">
                                      <p:cBhvr>
                                        <p:cTn id="7" dur="5000" fill="hold"/>
                                        <p:tgtEl>
                                          <p:spTgt spid="48136"/>
                                        </p:tgtEl>
                                        <p:attrNameLst>
                                          <p:attrName>ppt_w</p:attrName>
                                        </p:attrNameLst>
                                      </p:cBhvr>
                                      <p:tavLst>
                                        <p:tav tm="0">
                                          <p:val>
                                            <p:fltVal val="0"/>
                                          </p:val>
                                        </p:tav>
                                        <p:tav tm="100000">
                                          <p:val>
                                            <p:strVal val="#ppt_w"/>
                                          </p:val>
                                        </p:tav>
                                      </p:tavLst>
                                    </p:anim>
                                    <p:anim calcmode="lin" valueType="num">
                                      <p:cBhvr>
                                        <p:cTn id="8" dur="5000" fill="hold"/>
                                        <p:tgtEl>
                                          <p:spTgt spid="48136"/>
                                        </p:tgtEl>
                                        <p:attrNameLst>
                                          <p:attrName>ppt_h</p:attrName>
                                        </p:attrNameLst>
                                      </p:cBhvr>
                                      <p:tavLst>
                                        <p:tav tm="0">
                                          <p:val>
                                            <p:fltVal val="0"/>
                                          </p:val>
                                        </p:tav>
                                        <p:tav tm="100000">
                                          <p:val>
                                            <p:strVal val="#ppt_h"/>
                                          </p:val>
                                        </p:tav>
                                      </p:tavLst>
                                    </p:anim>
                                    <p:animEffect transition="in" filter="fade">
                                      <p:cBhvr>
                                        <p:cTn id="9" dur="5000"/>
                                        <p:tgtEl>
                                          <p:spTgt spid="48136"/>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8133"/>
                                        </p:tgtEl>
                                        <p:attrNameLst>
                                          <p:attrName>style.visibility</p:attrName>
                                        </p:attrNameLst>
                                      </p:cBhvr>
                                      <p:to>
                                        <p:strVal val="visible"/>
                                      </p:to>
                                    </p:set>
                                    <p:anim calcmode="lin" valueType="num">
                                      <p:cBhvr additive="base">
                                        <p:cTn id="13" dur="1000" fill="hold"/>
                                        <p:tgtEl>
                                          <p:spTgt spid="48133"/>
                                        </p:tgtEl>
                                        <p:attrNameLst>
                                          <p:attrName>ppt_x</p:attrName>
                                        </p:attrNameLst>
                                      </p:cBhvr>
                                      <p:tavLst>
                                        <p:tav tm="0">
                                          <p:val>
                                            <p:strVal val="#ppt_x"/>
                                          </p:val>
                                        </p:tav>
                                        <p:tav tm="100000">
                                          <p:val>
                                            <p:strVal val="#ppt_x"/>
                                          </p:val>
                                        </p:tav>
                                      </p:tavLst>
                                    </p:anim>
                                    <p:anim calcmode="lin" valueType="num">
                                      <p:cBhvr additive="base">
                                        <p:cTn id="14" dur="1000" fill="hold"/>
                                        <p:tgtEl>
                                          <p:spTgt spid="48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1" name="Rectangle 5"/>
          <p:cNvSpPr>
            <a:spLocks noChangeArrowheads="1"/>
          </p:cNvSpPr>
          <p:nvPr/>
        </p:nvSpPr>
        <p:spPr bwMode="auto">
          <a:xfrm>
            <a:off x="5003800" y="620713"/>
            <a:ext cx="3743325" cy="521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400" b="1" dirty="0">
                <a:solidFill>
                  <a:srgbClr val="A50021"/>
                </a:solidFill>
                <a:latin typeface="French Script MT" pitchFamily="66" charset="0"/>
              </a:rPr>
              <a:t>Hasta que uno no sienta la verdadera alegría de Navidad, no existe. Todo lo demás es apariencia - muchos adornos. Porque no son los adornos, no es la nieve. No es el árbol, ni la chimenea. La Navidad es el calor que vuelve al corazón de las personas, la generosidad de compartirla con otros y la esperanza de seguir adelante.</a:t>
            </a:r>
          </a:p>
          <a:p>
            <a:pPr algn="ctr"/>
            <a:r>
              <a:rPr lang="es-MX" sz="2400" b="1" dirty="0">
                <a:solidFill>
                  <a:srgbClr val="A50021"/>
                </a:solidFill>
                <a:latin typeface="French Script MT" pitchFamily="66" charset="0"/>
              </a:rPr>
              <a:t>(Anónimo)</a:t>
            </a:r>
            <a:endParaRPr lang="es-ES" sz="2400" b="1" dirty="0">
              <a:solidFill>
                <a:srgbClr val="A50021"/>
              </a:solidFill>
              <a:latin typeface="French Script MT" pitchFamily="66" charset="0"/>
            </a:endParaRPr>
          </a:p>
        </p:txBody>
      </p:sp>
      <p:grpSp>
        <p:nvGrpSpPr>
          <p:cNvPr id="50186" name="Group 10"/>
          <p:cNvGrpSpPr>
            <a:grpSpLocks/>
          </p:cNvGrpSpPr>
          <p:nvPr/>
        </p:nvGrpSpPr>
        <p:grpSpPr bwMode="auto">
          <a:xfrm>
            <a:off x="468313" y="260350"/>
            <a:ext cx="4264025" cy="5905500"/>
            <a:chOff x="295" y="164"/>
            <a:chExt cx="2686" cy="3720"/>
          </a:xfrm>
        </p:grpSpPr>
        <p:pic>
          <p:nvPicPr>
            <p:cNvPr id="50183" name="Picture 7" descr="creddy29m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 y="255"/>
              <a:ext cx="2598" cy="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4" name="Picture 8"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57" y="663"/>
              <a:ext cx="600" cy="600"/>
            </a:xfrm>
            <a:prstGeom prst="rect">
              <a:avLst/>
            </a:prstGeom>
            <a:noFill/>
            <a:extLst>
              <a:ext uri="{909E8E84-426E-40DD-AFC4-6F175D3DCCD1}">
                <a14:hiddenFill xmlns:a14="http://schemas.microsoft.com/office/drawing/2010/main">
                  <a:solidFill>
                    <a:srgbClr val="FFFFFF"/>
                  </a:solidFill>
                </a14:hiddenFill>
              </a:ext>
            </a:extLst>
          </p:spPr>
        </p:pic>
        <p:pic>
          <p:nvPicPr>
            <p:cNvPr id="50185" name="Picture 9" descr="twinksta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81" y="164"/>
              <a:ext cx="600" cy="60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0186"/>
                                        </p:tgtEl>
                                        <p:attrNameLst>
                                          <p:attrName>style.visibility</p:attrName>
                                        </p:attrNameLst>
                                      </p:cBhvr>
                                      <p:to>
                                        <p:strVal val="visible"/>
                                      </p:to>
                                    </p:set>
                                    <p:anim calcmode="lin" valueType="num">
                                      <p:cBhvr>
                                        <p:cTn id="7" dur="5000" fill="hold"/>
                                        <p:tgtEl>
                                          <p:spTgt spid="50186"/>
                                        </p:tgtEl>
                                        <p:attrNameLst>
                                          <p:attrName>ppt_w</p:attrName>
                                        </p:attrNameLst>
                                      </p:cBhvr>
                                      <p:tavLst>
                                        <p:tav tm="0">
                                          <p:val>
                                            <p:fltVal val="0"/>
                                          </p:val>
                                        </p:tav>
                                        <p:tav tm="100000">
                                          <p:val>
                                            <p:strVal val="#ppt_w"/>
                                          </p:val>
                                        </p:tav>
                                      </p:tavLst>
                                    </p:anim>
                                    <p:anim calcmode="lin" valueType="num">
                                      <p:cBhvr>
                                        <p:cTn id="8" dur="5000" fill="hold"/>
                                        <p:tgtEl>
                                          <p:spTgt spid="50186"/>
                                        </p:tgtEl>
                                        <p:attrNameLst>
                                          <p:attrName>ppt_h</p:attrName>
                                        </p:attrNameLst>
                                      </p:cBhvr>
                                      <p:tavLst>
                                        <p:tav tm="0">
                                          <p:val>
                                            <p:fltVal val="0"/>
                                          </p:val>
                                        </p:tav>
                                        <p:tav tm="100000">
                                          <p:val>
                                            <p:strVal val="#ppt_h"/>
                                          </p:val>
                                        </p:tav>
                                      </p:tavLst>
                                    </p:anim>
                                    <p:animEffect transition="in" filter="fade">
                                      <p:cBhvr>
                                        <p:cTn id="9" dur="5000"/>
                                        <p:tgtEl>
                                          <p:spTgt spid="50186"/>
                                        </p:tgtEl>
                                      </p:cBhvr>
                                    </p:animEffect>
                                  </p:childTnLst>
                                </p:cTn>
                              </p:par>
                            </p:childTnLst>
                          </p:cTn>
                        </p:par>
                        <p:par>
                          <p:cTn id="10" fill="hold" nodeType="afterGroup">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0181"/>
                                        </p:tgtEl>
                                        <p:attrNameLst>
                                          <p:attrName>style.visibility</p:attrName>
                                        </p:attrNameLst>
                                      </p:cBhvr>
                                      <p:to>
                                        <p:strVal val="visible"/>
                                      </p:to>
                                    </p:set>
                                    <p:anim calcmode="lin" valueType="num">
                                      <p:cBhvr additive="base">
                                        <p:cTn id="13" dur="1000" fill="hold"/>
                                        <p:tgtEl>
                                          <p:spTgt spid="50181"/>
                                        </p:tgtEl>
                                        <p:attrNameLst>
                                          <p:attrName>ppt_x</p:attrName>
                                        </p:attrNameLst>
                                      </p:cBhvr>
                                      <p:tavLst>
                                        <p:tav tm="0">
                                          <p:val>
                                            <p:strVal val="#ppt_x"/>
                                          </p:val>
                                        </p:tav>
                                        <p:tav tm="100000">
                                          <p:val>
                                            <p:strVal val="#ppt_x"/>
                                          </p:val>
                                        </p:tav>
                                      </p:tavLst>
                                    </p:anim>
                                    <p:anim calcmode="lin" valueType="num">
                                      <p:cBhvr additive="base">
                                        <p:cTn id="14" dur="1000" fill="hold"/>
                                        <p:tgtEl>
                                          <p:spTgt spid="501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1925">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pp1925</Template>
  <TotalTime>2</TotalTime>
  <Words>792</Words>
  <Application>Microsoft Office PowerPoint</Application>
  <PresentationFormat>Presentación en pantalla (4:3)</PresentationFormat>
  <Paragraphs>73</Paragraphs>
  <Slides>25</Slides>
  <Notes>24</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25</vt:i4>
      </vt:variant>
    </vt:vector>
  </HeadingPairs>
  <TitlesOfParts>
    <vt:vector size="30" baseType="lpstr">
      <vt:lpstr>Arial</vt:lpstr>
      <vt:lpstr>Lucida Calligraphy</vt:lpstr>
      <vt:lpstr>French Script MT</vt:lpstr>
      <vt:lpstr>pp1925</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2019-12-21T17:35:16Z</dcterms:created>
  <dcterms:modified xsi:type="dcterms:W3CDTF">2019-12-21T17:37:24Z</dcterms:modified>
</cp:coreProperties>
</file>