
<file path=[Content_Types].xml><?xml version="1.0" encoding="utf-8"?>
<Types xmlns="http://schemas.openxmlformats.org/package/2006/content-types">
  <Override ContentType="application/vnd.openxmlformats-officedocument.presentationml.slide+xml" PartName="/ppt/slides/slide6.xml"/>
  <Override ContentType="application/vnd.openxmlformats-officedocument.presentationml.slideLayout+xml" PartName="/ppt/slideLayouts/slideLayout8.xml"/>
  <Override ContentType="application/vnd.openxmlformats-officedocument.presentationml.notesSlide+xml" PartName="/ppt/notesSlides/notesSlide2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4.xml"/>
  <Override ContentType="application/vnd.openxmlformats-officedocument.presentationml.slide+xml" PartName="/ppt/slides/slide18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6.xml"/>
  <Override ContentType="application/vnd.openxmlformats-officedocument.theme+xml" PartName="/ppt/theme/theme3.xml"/>
  <Override ContentType="application/vnd.openxmlformats-officedocument.presentationml.slide+xml" PartName="/ppt/slides/slide1.xml"/>
  <Override ContentType="application/vnd.openxmlformats-officedocument.presentationml.slide+xml" PartName="/ppt/slides/slide2.xml"/>
  <Override ContentType="application/vnd.openxmlformats-officedocument.presentationml.slide+xml" PartName="/ppt/slides/slide15.xml"/>
  <Override ContentType="application/vnd.openxmlformats-officedocument.presentationml.slide+xml" PartName="/ppt/slides/slide16.xml"/>
  <Override ContentType="application/vnd.openxmlformats-officedocument.theme+xml" PartName="/ppt/theme/theme1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3.xml"/>
  <Default ContentType="image/jpeg" Extension="jpeg"/>
  <Default ContentType="audio/x-ms-wma" Extension="wma"/>
  <Default ContentType="application/vnd.openxmlformats-package.relationships+xml" Extension="rels"/>
  <Default ContentType="application/xml" Extension="xml"/>
  <Override ContentType="application/vnd.openxmlformats-officedocument.presentationml.slideshow.main+xml" PartName="/ppt/presentation.xml"/>
  <Override ContentType="application/vnd.openxmlformats-officedocument.presentationml.slide+xml" PartName="/ppt/slides/slide13.xml"/>
  <Override ContentType="application/vnd.openxmlformats-officedocument.presentationml.slide+xml" PartName="/ppt/slides/slide14.xml"/>
  <Override ContentType="application/vnd.openxmlformats-officedocument.presentationml.slide+xml" PartName="/ppt/slides/slide22.xml"/>
  <Override ContentType="application/vnd.openxmlformats-officedocument.presentationml.notesMaster+xml" PartName="/ppt/notesMasters/notesMaster1.xml"/>
  <Override ContentType="application/vnd.openxmlformats-officedocument.presentationml.slideLayout+xml" PartName="/ppt/slideLayouts/slideLayout1.xml"/>
  <Override ContentType="application/vnd.openxmlformats-officedocument.extended-properties+xml" PartName="/docProps/app.xml"/>
  <Override ContentType="application/vnd.openxmlformats-officedocument.presentationml.slide+xml" PartName="/ppt/slides/slide10.xml"/>
  <Override ContentType="application/vnd.openxmlformats-officedocument.presentationml.slide+xml" PartName="/ppt/slides/slide11.xml"/>
  <Override ContentType="application/vnd.openxmlformats-officedocument.presentationml.slide+xml" PartName="/ppt/slides/slide12.xml"/>
  <Override ContentType="application/vnd.openxmlformats-officedocument.presentationml.slide+xml" PartName="/ppt/slides/slide20.xml"/>
  <Override ContentType="application/vnd.openxmlformats-officedocument.presentationml.slide+xml" PartName="/ppt/slides/slide21.xml"/>
  <Override ContentType="application/vnd.openxmlformats-officedocument.presentationml.tableStyles+xml" PartName="/ppt/tableStyles.xml"/>
  <Override ContentType="application/vnd.openxmlformats-officedocument.presentationml.slideLayout+xml" PartName="/ppt/slideLayouts/slideLayout11.xml"/>
  <Override ContentType="application/vnd.openxmlformats-officedocument.presentationml.slideLayout+xml" PartName="/ppt/slideLayouts/slideLayout12.xml"/>
  <Default ContentType="image/vnd.ms-photo" Extension="wdp"/>
  <Override ContentType="application/vnd.openxmlformats-officedocument.presentationml.slideLayout+xml" PartName="/ppt/slideLayouts/slideLayout10.xml"/>
  <Default ContentType="image/gif" Extension="gif"/>
  <Override ContentType="application/vnd.openxmlformats-officedocument.presentationml.slide+xml" PartName="/ppt/slides/slide7.xml"/>
  <Override ContentType="application/vnd.openxmlformats-officedocument.presentationml.slide+xml" PartName="/ppt/slides/slide8.xml"/>
  <Override ContentType="application/vnd.openxmlformats-officedocument.presentationml.slide+xml" PartName="/ppt/slides/slide9.xml"/>
  <Override ContentType="application/vnd.openxmlformats-officedocument.presentationml.viewProps+xml" PartName="/ppt/viewProps.xml"/>
  <Override ContentType="application/vnd.openxmlformats-officedocument.presentationml.slideLayout+xml" PartName="/ppt/slideLayouts/slideLayout9.xml"/>
  <Override ContentType="application/vnd.openxmlformats-package.core-properties+xml" PartName="/docProps/core.xml"/>
  <Override ContentType="application/vnd.openxmlformats-officedocument.presentationml.slideMaster+xml" PartName="/ppt/slideMasters/slideMaster2.xml"/>
  <Override ContentType="application/vnd.openxmlformats-officedocument.presentationml.slide+xml" PartName="/ppt/slides/slide5.xml"/>
  <Override ContentType="application/vnd.openxmlformats-officedocument.presentationml.slide+xml" PartName="/ppt/slides/slide19.xml"/>
  <Override ContentType="application/vnd.openxmlformats-officedocument.presentationml.slideLayout+xml" PartName="/ppt/slideLayouts/slideLayout7.xml"/>
  <Override ContentType="application/vnd.openxmlformats-officedocument.presentationml.notesSlide+xml" PartName="/ppt/notesSlides/notesSlide1.xml"/>
  <Default ContentType="image/png" Extension="png"/>
  <Override ContentType="application/vnd.openxmlformats-officedocument.presentationml.notesSlide+xml" PartName="/ppt/notesSlides/notesSlide3.xml"/>
  <Override ContentType="application/vnd.openxmlformats-officedocument.presentationml.slide+xml" PartName="/ppt/slides/slide3.xml"/>
  <Override ContentType="application/vnd.openxmlformats-officedocument.presentationml.slide+xml" PartName="/ppt/slides/slide17.xml"/>
  <Override ContentType="application/vnd.openxmlformats-officedocument.presentationml.presProps+xml" PartName="/ppt/presProps.xml"/>
  <Override ContentType="application/vnd.openxmlformats-officedocument.presentationml.slideLayout+xml" PartName="/ppt/slideLayouts/slideLayout5.xml"/>
  <Override ContentType="application/vnd.openxmlformats-officedocument.theme+xml" PartName="/ppt/theme/theme2.xml"/>
  <Override ContentType="application/vnd.openxmlformats-officedocument.custom-properties+xml" PartName="/docProps/custom.xml"/>
</Types>
</file>

<file path=_rels/.rels><?xml version="1.0" encoding="UTF-8" standalone="yes" ?><Relationships xmlns="http://schemas.openxmlformats.org/package/2006/relationships"><Relationship Id="rId3" Target="docProps/core.xml" Type="http://schemas.openxmlformats.org/package/2006/relationships/metadata/core-properties"/><Relationship Id="rId2" Target="docProps/thumbnail.jpeg" Type="http://schemas.openxmlformats.org/package/2006/relationships/metadata/thumbnail"/><Relationship Id="rId1" Target="ppt/presentation.xml" Type="http://schemas.openxmlformats.org/officeDocument/2006/relationships/officeDocument"/><Relationship Id="rId4" Target="docProps/app.xml" Type="http://schemas.openxmlformats.org/officeDocument/2006/relationships/extended-properties"/><Relationship Id="rId5" Target="docProps/custom.xml" Type="http://schemas.openxmlformats.org/officeDocument/2006/relationships/custom-properties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25"/>
  </p:notesMasterIdLst>
  <p:sldIdLst>
    <p:sldId id="265" r:id="rId3"/>
    <p:sldId id="258" r:id="rId4"/>
    <p:sldId id="269" r:id="rId5"/>
    <p:sldId id="268" r:id="rId6"/>
    <p:sldId id="257" r:id="rId7"/>
    <p:sldId id="261" r:id="rId8"/>
    <p:sldId id="262" r:id="rId9"/>
    <p:sldId id="267" r:id="rId10"/>
    <p:sldId id="270" r:id="rId11"/>
    <p:sldId id="260" r:id="rId12"/>
    <p:sldId id="272" r:id="rId13"/>
    <p:sldId id="271" r:id="rId14"/>
    <p:sldId id="256" r:id="rId15"/>
    <p:sldId id="266" r:id="rId16"/>
    <p:sldId id="276" r:id="rId17"/>
    <p:sldId id="264" r:id="rId18"/>
    <p:sldId id="275" r:id="rId19"/>
    <p:sldId id="273" r:id="rId20"/>
    <p:sldId id="263" r:id="rId21"/>
    <p:sldId id="274" r:id="rId22"/>
    <p:sldId id="277" r:id="rId23"/>
    <p:sldId id="278" r:id="rId24"/>
  </p:sldIdLst>
  <p:sldSz cx="9144000" cy="5143500" type="screen16x9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Rg st="1" end="22"/>
    <p:penClr>
      <a:srgbClr val="FF0000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clrMru>
    <a:srgbClr val="CC9900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65" d="100"/>
          <a:sy n="65" d="100"/>
        </p:scale>
        <p:origin x="-378" y="-102"/>
      </p:cViewPr>
      <p:guideLst>
        <p:guide orient="horz" pos="162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presProps" Target="presProps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notesMaster" Target="notesMasters/notesMaster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theme" Target="theme/theme1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57CC184-85EC-4DF6-9B59-530110301667}" type="datetimeFigureOut">
              <a:rPr lang="fr-FR" smtClean="0"/>
              <a:pPr/>
              <a:t>02/01/2015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E0ADCF8-7C6E-42FE-ABEF-5487FEF0DD57}" type="slidenum">
              <a:rPr lang="fr-FR" smtClean="0"/>
              <a:pPr/>
              <a:t>‹Nº›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xmlns="" val="207277653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E0ADCF8-7C6E-42FE-ABEF-5487FEF0DD57}" type="slidenum">
              <a:rPr lang="fr-FR" smtClean="0"/>
              <a:pPr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xmlns="" val="109666222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E0ADCF8-7C6E-42FE-ABEF-5487FEF0DD57}" type="slidenum">
              <a:rPr lang="fr-FR" smtClean="0"/>
              <a:pPr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xmlns="" val="350186271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E0ADCF8-7C6E-42FE-ABEF-5487FEF0DD57}" type="slidenum">
              <a:rPr lang="fr-FR" smtClean="0"/>
              <a:pPr/>
              <a:t>20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xmlns="" val="212295706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65571F-73B8-4893-A1EA-4633B484CDCB}" type="datetimeFigureOut">
              <a:rPr lang="fr-FR" smtClean="0"/>
              <a:pPr/>
              <a:t>02/01/2015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A7FBBB-77BA-4AB8-B314-790CA58C458D}" type="slidenum">
              <a:rPr lang="fr-FR" smtClean="0"/>
              <a:pPr/>
              <a:t>‹Nº›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xmlns="" val="113309913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65571F-73B8-4893-A1EA-4633B484CDCB}" type="datetimeFigureOut">
              <a:rPr lang="fr-FR" smtClean="0"/>
              <a:pPr/>
              <a:t>02/01/2015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A7FBBB-77BA-4AB8-B314-790CA58C458D}" type="slidenum">
              <a:rPr lang="fr-FR" smtClean="0"/>
              <a:pPr/>
              <a:t>‹Nº›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xmlns="" val="70384529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65571F-73B8-4893-A1EA-4633B484CDCB}" type="datetimeFigureOut">
              <a:rPr lang="fr-FR" smtClean="0"/>
              <a:pPr/>
              <a:t>02/01/2015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A7FBBB-77BA-4AB8-B314-790CA58C458D}" type="slidenum">
              <a:rPr lang="fr-FR" smtClean="0"/>
              <a:pPr/>
              <a:t>‹Nº›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xmlns="" val="21511521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900113"/>
            <a:ext cx="4038600" cy="254555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900113"/>
            <a:ext cx="4038600" cy="254555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65571F-73B8-4893-A1EA-4633B484CDCB}" type="datetimeFigureOut">
              <a:rPr lang="fr-FR" smtClean="0"/>
              <a:pPr/>
              <a:t>02/01/2015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A7FBBB-77BA-4AB8-B314-790CA58C458D}" type="slidenum">
              <a:rPr lang="fr-FR" smtClean="0"/>
              <a:pPr/>
              <a:t>‹Nº›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xmlns="" val="58340891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</p:spPr>
        <p:txBody>
          <a:bodyPr/>
          <a:lstStyle>
            <a:lvl1pPr>
              <a:defRPr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65571F-73B8-4893-A1EA-4633B484CDCB}" type="datetimeFigureOut">
              <a:rPr lang="fr-FR" smtClean="0"/>
              <a:pPr/>
              <a:t>02/01/2015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A7FBBB-77BA-4AB8-B314-790CA58C458D}" type="slidenum">
              <a:rPr lang="fr-FR" smtClean="0"/>
              <a:pPr/>
              <a:t>‹Nº›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xmlns="" val="15929996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65571F-73B8-4893-A1EA-4633B484CDCB}" type="datetimeFigureOut">
              <a:rPr lang="fr-FR" smtClean="0"/>
              <a:pPr/>
              <a:t>02/01/2015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A7FBBB-77BA-4AB8-B314-790CA58C458D}" type="slidenum">
              <a:rPr lang="fr-FR" smtClean="0"/>
              <a:pPr/>
              <a:t>‹Nº›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xmlns="" val="26568254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65571F-73B8-4893-A1EA-4633B484CDCB}" type="datetimeFigureOut">
              <a:rPr lang="fr-FR" smtClean="0"/>
              <a:pPr/>
              <a:t>02/01/2015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A7FBBB-77BA-4AB8-B314-790CA58C458D}" type="slidenum">
              <a:rPr lang="fr-FR" smtClean="0"/>
              <a:pPr/>
              <a:t>‹Nº›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xmlns="" val="17168571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65571F-73B8-4893-A1EA-4633B484CDCB}" type="datetimeFigureOut">
              <a:rPr lang="fr-FR" smtClean="0"/>
              <a:pPr/>
              <a:t>02/01/2015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A7FBBB-77BA-4AB8-B314-790CA58C458D}" type="slidenum">
              <a:rPr lang="fr-FR" smtClean="0"/>
              <a:pPr/>
              <a:t>‹Nº›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xmlns="" val="241824867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65571F-73B8-4893-A1EA-4633B484CDCB}" type="datetimeFigureOut">
              <a:rPr lang="fr-FR" smtClean="0"/>
              <a:pPr/>
              <a:t>02/01/2015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A7FBBB-77BA-4AB8-B314-790CA58C458D}" type="slidenum">
              <a:rPr lang="fr-FR" smtClean="0"/>
              <a:pPr/>
              <a:t>‹Nº›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xmlns="" val="17000841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65571F-73B8-4893-A1EA-4633B484CDCB}" type="datetimeFigureOut">
              <a:rPr lang="fr-FR" smtClean="0"/>
              <a:pPr/>
              <a:t>02/01/2015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A7FBBB-77BA-4AB8-B314-790CA58C458D}" type="slidenum">
              <a:rPr lang="fr-FR" smtClean="0"/>
              <a:pPr/>
              <a:t>‹Nº›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xmlns="" val="285522379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154781"/>
            <a:ext cx="2057400" cy="329088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154781"/>
            <a:ext cx="6019800" cy="329088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65571F-73B8-4893-A1EA-4633B484CDCB}" type="datetimeFigureOut">
              <a:rPr lang="fr-FR" smtClean="0"/>
              <a:pPr/>
              <a:t>02/01/2015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A7FBBB-77BA-4AB8-B314-790CA58C458D}" type="slidenum">
              <a:rPr lang="fr-FR" smtClean="0"/>
              <a:pPr/>
              <a:t>‹Nº›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xmlns="" val="245093465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20"/>
            <a:ext cx="7772400" cy="1102519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99DB3F2-CF9D-474F-9059-A3913EA99B19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165571F-73B8-4893-A1EA-4633B484CDCB}" type="datetimeFigureOut">
              <a:rPr lang="fr-FR" smtClean="0"/>
              <a:pPr/>
              <a:t>02/01/2015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2A7FBBB-77BA-4AB8-B314-790CA58C458D}" type="slidenum">
              <a:rPr lang="fr-FR" smtClean="0"/>
              <a:pPr/>
              <a:t>‹Nº›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xmlns="" val="1713381249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05979"/>
            <a:ext cx="8229600" cy="857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200151"/>
            <a:ext cx="8229600" cy="33944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4683919"/>
            <a:ext cx="2133600" cy="357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4683919"/>
            <a:ext cx="2895600" cy="357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4683919"/>
            <a:ext cx="2133600" cy="357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3335A1B4-5B4F-4A6C-8104-9A1BA167430A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gif"/><Relationship Id="rId3" Type="http://schemas.openxmlformats.org/officeDocument/2006/relationships/notesSlide" Target="../notesSlides/notesSlide1.xml"/><Relationship Id="rId7" Type="http://schemas.openxmlformats.org/officeDocument/2006/relationships/image" Target="../media/image3.jpeg"/><Relationship Id="rId2" Type="http://schemas.openxmlformats.org/officeDocument/2006/relationships/slideLayout" Target="../slideLayouts/slideLayout7.xml"/><Relationship Id="rId1" Type="http://schemas.openxmlformats.org/officeDocument/2006/relationships/video" Target="NULL" TargetMode="External"/><Relationship Id="rId6" Type="http://schemas.openxmlformats.org/officeDocument/2006/relationships/image" Target="../media/image2.jpeg"/><Relationship Id="rId5" Type="http://schemas.openxmlformats.org/officeDocument/2006/relationships/image" Target="../media/image1.png"/><Relationship Id="rId10" Type="http://schemas.openxmlformats.org/officeDocument/2006/relationships/image" Target="../media/image6.jpeg"/><Relationship Id="rId4" Type="http://schemas.microsoft.com/office/2007/relationships/media" Target="../media/media1.wma"/><Relationship Id="rId9" Type="http://schemas.openxmlformats.org/officeDocument/2006/relationships/image" Target="../media/image5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gif"/><Relationship Id="rId2" Type="http://schemas.openxmlformats.org/officeDocument/2006/relationships/image" Target="../media/image7.gif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0.png"/><Relationship Id="rId4" Type="http://schemas.openxmlformats.org/officeDocument/2006/relationships/image" Target="../media/image9.gif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gif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gif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9.gif"/><Relationship Id="rId3" Type="http://schemas.openxmlformats.org/officeDocument/2006/relationships/image" Target="../media/image4.gif"/><Relationship Id="rId7" Type="http://schemas.openxmlformats.org/officeDocument/2006/relationships/image" Target="../media/image18.gif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7.gif"/><Relationship Id="rId5" Type="http://schemas.openxmlformats.org/officeDocument/2006/relationships/image" Target="../media/image16.gif"/><Relationship Id="rId4" Type="http://schemas.openxmlformats.org/officeDocument/2006/relationships/image" Target="../media/image15.gif"/><Relationship Id="rId9" Type="http://schemas.openxmlformats.org/officeDocument/2006/relationships/image" Target="../media/image20.gi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gif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gif"/><Relationship Id="rId7" Type="http://schemas.openxmlformats.org/officeDocument/2006/relationships/image" Target="../media/image27.gif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6.gif"/><Relationship Id="rId5" Type="http://schemas.openxmlformats.org/officeDocument/2006/relationships/image" Target="../media/image25.png"/><Relationship Id="rId4" Type="http://schemas.openxmlformats.org/officeDocument/2006/relationships/image" Target="../media/image24.gif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gif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1.gif"/><Relationship Id="rId4" Type="http://schemas.openxmlformats.org/officeDocument/2006/relationships/image" Target="../media/image30.gif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gif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4.gif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gif"/><Relationship Id="rId2" Type="http://schemas.openxmlformats.org/officeDocument/2006/relationships/image" Target="../media/image35.gi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9.gif"/><Relationship Id="rId5" Type="http://schemas.openxmlformats.org/officeDocument/2006/relationships/image" Target="../media/image38.jpeg"/><Relationship Id="rId4" Type="http://schemas.openxmlformats.org/officeDocument/2006/relationships/image" Target="../media/image37.gif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gif"/><Relationship Id="rId2" Type="http://schemas.openxmlformats.org/officeDocument/2006/relationships/image" Target="../media/image40.gi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2.gif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gif"/><Relationship Id="rId2" Type="http://schemas.openxmlformats.org/officeDocument/2006/relationships/image" Target="../media/image43.gif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6.gif"/><Relationship Id="rId4" Type="http://schemas.openxmlformats.org/officeDocument/2006/relationships/image" Target="../media/image45.gif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gif"/><Relationship Id="rId2" Type="http://schemas.openxmlformats.org/officeDocument/2006/relationships/image" Target="../media/image47.gif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5.gif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gif"/><Relationship Id="rId2" Type="http://schemas.openxmlformats.org/officeDocument/2006/relationships/image" Target="../media/image49.gi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5.png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55.gif"/><Relationship Id="rId3" Type="http://schemas.openxmlformats.org/officeDocument/2006/relationships/image" Target="../media/image50.jpeg"/><Relationship Id="rId7" Type="http://schemas.openxmlformats.org/officeDocument/2006/relationships/image" Target="../media/image54.gif"/><Relationship Id="rId2" Type="http://schemas.openxmlformats.org/officeDocument/2006/relationships/image" Target="../media/image35.gi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3.gif"/><Relationship Id="rId5" Type="http://schemas.openxmlformats.org/officeDocument/2006/relationships/image" Target="../media/image52.gif"/><Relationship Id="rId4" Type="http://schemas.openxmlformats.org/officeDocument/2006/relationships/image" Target="../media/image51.gif"/><Relationship Id="rId9" Type="http://schemas.openxmlformats.org/officeDocument/2006/relationships/image" Target="../media/image56.gif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gif"/><Relationship Id="rId2" Type="http://schemas.openxmlformats.org/officeDocument/2006/relationships/image" Target="../media/image57.gi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8.gif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9.jpeg"/><Relationship Id="rId2" Type="http://schemas.openxmlformats.org/officeDocument/2006/relationships/image" Target="../media/image47.gi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5.gif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gif"/><Relationship Id="rId2" Type="http://schemas.openxmlformats.org/officeDocument/2006/relationships/image" Target="../media/image53.gif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61.jpeg"/><Relationship Id="rId4" Type="http://schemas.openxmlformats.org/officeDocument/2006/relationships/image" Target="../media/image60.gif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3.gif"/><Relationship Id="rId2" Type="http://schemas.openxmlformats.org/officeDocument/2006/relationships/image" Target="../media/image62.gif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image" Target="../media/image68.gif"/><Relationship Id="rId3" Type="http://schemas.openxmlformats.org/officeDocument/2006/relationships/image" Target="../media/image64.gif"/><Relationship Id="rId7" Type="http://schemas.openxmlformats.org/officeDocument/2006/relationships/image" Target="../media/image67.gif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6.gif"/><Relationship Id="rId5" Type="http://schemas.microsoft.com/office/2007/relationships/hdphoto" Target="../media/hdphoto1.wdp"/><Relationship Id="rId4" Type="http://schemas.openxmlformats.org/officeDocument/2006/relationships/image" Target="../media/image65.jpeg"/><Relationship Id="rId9" Type="http://schemas.openxmlformats.org/officeDocument/2006/relationships/image" Target="../media/image69.gif"/></Relationships>
</file>

<file path=ppt/slides/_rels/slide21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gif"/><Relationship Id="rId3" Type="http://schemas.openxmlformats.org/officeDocument/2006/relationships/image" Target="../media/image71.gif"/><Relationship Id="rId7" Type="http://schemas.openxmlformats.org/officeDocument/2006/relationships/image" Target="../media/image73.gif"/><Relationship Id="rId2" Type="http://schemas.openxmlformats.org/officeDocument/2006/relationships/image" Target="../media/image70.gi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2.jpeg"/><Relationship Id="rId5" Type="http://schemas.openxmlformats.org/officeDocument/2006/relationships/image" Target="../media/image31.gif"/><Relationship Id="rId4" Type="http://schemas.openxmlformats.org/officeDocument/2006/relationships/image" Target="../media/image39.gif"/></Relationships>
</file>

<file path=ppt/slides/_rels/slide22.xml.rels><?xml version="1.0" encoding="UTF-8" standalone="yes" ?><Relationships xmlns="http://schemas.openxmlformats.org/package/2006/relationships"><Relationship Id="rId8" Target="http://www.mispps.com/index.php?board=14.0" TargetMode="External" Type="http://schemas.openxmlformats.org/officeDocument/2006/relationships/hyperlink"/><Relationship Id="rId13" Target="http://www.mispps.com/index.php?board=34.0" TargetMode="External" Type="http://schemas.openxmlformats.org/officeDocument/2006/relationships/hyperlink"/><Relationship Id="rId18" Target="http://www.mispps.com/index.php?board=41.0" TargetMode="External" Type="http://schemas.openxmlformats.org/officeDocument/2006/relationships/hyperlink"/><Relationship Id="rId26" Target="http://www.mispps.com/index.php?board=11.0" TargetMode="External" Type="http://schemas.openxmlformats.org/officeDocument/2006/relationships/hyperlink"/><Relationship Id="rId3" Target="../media/image74.jpeg" Type="http://schemas.openxmlformats.org/officeDocument/2006/relationships/image"/><Relationship Id="rId21" Target="http://www.mispps.com/index.php?board=39.0" TargetMode="External" Type="http://schemas.openxmlformats.org/officeDocument/2006/relationships/hyperlink"/><Relationship Id="rId7" Target="http://www.mispps.com/index.php?board=13.0" TargetMode="External" Type="http://schemas.openxmlformats.org/officeDocument/2006/relationships/hyperlink"/><Relationship Id="rId12" Target="http://www.mispps.com/index.php?board=30.0" TargetMode="External" Type="http://schemas.openxmlformats.org/officeDocument/2006/relationships/hyperlink"/><Relationship Id="rId17" Target="http://www.mispps.com/index.php?board=28.0" TargetMode="External" Type="http://schemas.openxmlformats.org/officeDocument/2006/relationships/hyperlink"/><Relationship Id="rId25" Target="http://www.mispps.com/index.php?board=35.0" TargetMode="External" Type="http://schemas.openxmlformats.org/officeDocument/2006/relationships/hyperlink"/><Relationship Id="rId2" Target="http://www.mispps.com/lists/?p=subscribe&amp;id=2" TargetMode="External" Type="http://schemas.openxmlformats.org/officeDocument/2006/relationships/hyperlink"/><Relationship Id="rId16" Target="http://www.mispps.com/index.php?board=17.0" TargetMode="External" Type="http://schemas.openxmlformats.org/officeDocument/2006/relationships/hyperlink"/><Relationship Id="rId20" Target="http://www.mispps.com/index.php?board=9.0" TargetMode="External" Type="http://schemas.openxmlformats.org/officeDocument/2006/relationships/hyperlink"/><Relationship Id="rId29" Target="http://www.mispps.com/index.php?board=26.0" TargetMode="External" Type="http://schemas.openxmlformats.org/officeDocument/2006/relationships/hyperlink"/><Relationship Id="rId1" Target="../slideLayouts/slideLayout12.xml" Type="http://schemas.openxmlformats.org/officeDocument/2006/relationships/slideLayout"/><Relationship Id="rId6" Target="http://www.mispps.com/index.php?board=40.0" TargetMode="External" Type="http://schemas.openxmlformats.org/officeDocument/2006/relationships/hyperlink"/><Relationship Id="rId11" Target="http://www.mispps.com/index.php?board=61.0" TargetMode="External" Type="http://schemas.openxmlformats.org/officeDocument/2006/relationships/hyperlink"/><Relationship Id="rId24" Target="http://www.mispps.com/index.php?board=29.0" TargetMode="External" Type="http://schemas.openxmlformats.org/officeDocument/2006/relationships/hyperlink"/><Relationship Id="rId5" Target="../media/image75.png" Type="http://schemas.openxmlformats.org/officeDocument/2006/relationships/image"/><Relationship Id="rId15" Target="http://www.mispps.com/index.php?board=32.0" TargetMode="External" Type="http://schemas.openxmlformats.org/officeDocument/2006/relationships/hyperlink"/><Relationship Id="rId23" Target="http://www.mispps.com/index.php?board=60.0" TargetMode="External" Type="http://schemas.openxmlformats.org/officeDocument/2006/relationships/hyperlink"/><Relationship Id="rId28" Target="http://www.mispps.com/index.php?board=10.0" TargetMode="External" Type="http://schemas.openxmlformats.org/officeDocument/2006/relationships/hyperlink"/><Relationship Id="rId10" Target="http://www.mispps.com/index.php?board=19.0" TargetMode="External" Type="http://schemas.openxmlformats.org/officeDocument/2006/relationships/hyperlink"/><Relationship Id="rId19" Target="http://www.mispps.com/index.php?board=8.0" TargetMode="External" Type="http://schemas.openxmlformats.org/officeDocument/2006/relationships/hyperlink"/><Relationship Id="rId4" Target="http://www.mispps.com/" TargetMode="External" Type="http://schemas.openxmlformats.org/officeDocument/2006/relationships/hyperlink"/><Relationship Id="rId9" Target="http://www.mispps.com/index.php?board=38.0" TargetMode="External" Type="http://schemas.openxmlformats.org/officeDocument/2006/relationships/hyperlink"/><Relationship Id="rId14" Target="http://www.mispps.com/index.php?board=16.0" TargetMode="External" Type="http://schemas.openxmlformats.org/officeDocument/2006/relationships/hyperlink"/><Relationship Id="rId22" Target="http://www.mispps.com/index.php?board=18.0" TargetMode="External" Type="http://schemas.openxmlformats.org/officeDocument/2006/relationships/hyperlink"/><Relationship Id="rId27" Target="http://www.mispps.com/index.php?board=31.0" TargetMode="External" Type="http://schemas.openxmlformats.org/officeDocument/2006/relationships/hyperlink"/><Relationship Id="rId30" Target="../media/image76.jpeg" Type="http://schemas.openxmlformats.org/officeDocument/2006/relationships/image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Auld Lang Syne - Instrumental.wav">
            <a:hlinkClick r:id="" action="ppaction://media"/>
          </p:cNvPr>
          <p:cNvPicPr>
            <a:picLocks noChangeAspect="1"/>
          </p:cNvPicPr>
          <p:nvPr>
            <a:videoFile r:link="rId1"/>
            <p:extLst>
              <p:ext uri="{DAA4B4D4-6D71-4841-9C94-3DE7FCFB9230}">
                <p14:media xmlns:p14="http://schemas.microsoft.com/office/powerpoint/2010/main" xmlns="" r:embed="rId4"/>
              </p:ext>
            </p:extLst>
          </p:nvPr>
        </p:nvPicPr>
        <p:blipFill>
          <a:blip r:embed="rId5" cstate="print"/>
          <a:stretch>
            <a:fillRect/>
          </a:stretch>
        </p:blipFill>
        <p:spPr>
          <a:xfrm>
            <a:off x="395537" y="4662845"/>
            <a:ext cx="487363" cy="487363"/>
          </a:xfrm>
          <a:prstGeom prst="rect">
            <a:avLst/>
          </a:prstGeom>
        </p:spPr>
      </p:pic>
      <p:pic>
        <p:nvPicPr>
          <p:cNvPr id="2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95537" y="0"/>
            <a:ext cx="3888432" cy="2181614"/>
          </a:xfrm>
          <a:prstGeom prst="rect">
            <a:avLst/>
          </a:prstGeom>
          <a:effectLst>
            <a:softEdge rad="723900"/>
          </a:effectLst>
        </p:spPr>
      </p:pic>
      <p:pic>
        <p:nvPicPr>
          <p:cNvPr id="5" name="Image 4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8964488" cy="4488151"/>
          </a:xfrm>
          <a:prstGeom prst="rect">
            <a:avLst/>
          </a:prstGeom>
        </p:spPr>
      </p:pic>
      <p:pic>
        <p:nvPicPr>
          <p:cNvPr id="4" name="Image 3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270455" y="339502"/>
            <a:ext cx="1173753" cy="880315"/>
          </a:xfrm>
          <a:prstGeom prst="rect">
            <a:avLst/>
          </a:prstGeom>
        </p:spPr>
      </p:pic>
      <p:pic>
        <p:nvPicPr>
          <p:cNvPr id="6" name="Image 5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444208" y="339502"/>
            <a:ext cx="1173753" cy="880315"/>
          </a:xfrm>
          <a:prstGeom prst="rect">
            <a:avLst/>
          </a:prstGeom>
        </p:spPr>
      </p:pic>
      <p:pic>
        <p:nvPicPr>
          <p:cNvPr id="7" name="Image 6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 rot="20542699">
            <a:off x="7529733" y="374620"/>
            <a:ext cx="1525883" cy="1144412"/>
          </a:xfrm>
          <a:prstGeom prst="rect">
            <a:avLst/>
          </a:prstGeom>
          <a:effectLst>
            <a:softEdge rad="254000"/>
          </a:effectLst>
        </p:spPr>
      </p:pic>
    </p:spTree>
    <p:extLst>
      <p:ext uri="{BB962C8B-B14F-4D97-AF65-F5344CB8AC3E}">
        <p14:creationId xmlns:p14="http://schemas.microsoft.com/office/powerpoint/2010/main" xmlns="" val="32108898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 advTm="9111">
        <p:fade/>
      </p:transition>
    </mc:Choice>
    <mc:Fallback>
      <p:transition spd="med" advTm="9111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7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 numSld="22">
                <p:cTn id="1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video>
          </p:childTnLst>
        </p:cTn>
      </p:par>
    </p:tnLst>
  </p:timing>
  <p:extLst mod="1">
    <p:ext uri="{E180D4A7-C9FB-4DFB-919C-405C955672EB}">
      <p14:showEvtLst xmlns:p14="http://schemas.microsoft.com/office/powerpoint/2010/main" xmlns="">
        <p14:playEvt time="0" objId="8"/>
      </p14:showEvtLst>
    </p:ext>
  </p:extLs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860032" y="0"/>
            <a:ext cx="4392487" cy="5143500"/>
          </a:xfrm>
          <a:prstGeom prst="rect">
            <a:avLst/>
          </a:prstGeom>
          <a:effectLst>
            <a:softEdge rad="800100"/>
          </a:effectLst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15096"/>
            <a:ext cx="5148064" cy="5128404"/>
          </a:xfrm>
          <a:prstGeom prst="rect">
            <a:avLst/>
          </a:prstGeom>
          <a:effectLst>
            <a:softEdge rad="1270000"/>
          </a:effectLst>
        </p:spPr>
      </p:pic>
      <p:pic>
        <p:nvPicPr>
          <p:cNvPr id="4" name="Image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 rot="20066886">
            <a:off x="3594959" y="70200"/>
            <a:ext cx="1676400" cy="1120140"/>
          </a:xfrm>
          <a:prstGeom prst="rect">
            <a:avLst/>
          </a:prstGeom>
        </p:spPr>
      </p:pic>
      <p:pic>
        <p:nvPicPr>
          <p:cNvPr id="5" name="Image 4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 rot="1243921">
            <a:off x="3500506" y="3075806"/>
            <a:ext cx="1865308" cy="12435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28736696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 advTm="9008">
        <p:fade/>
      </p:transition>
    </mc:Choice>
    <mc:Fallback>
      <p:transition spd="med" advTm="9008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7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7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7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75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7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7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7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-396552" y="-236562"/>
            <a:ext cx="9540552" cy="5380062"/>
          </a:xfrm>
          <a:prstGeom prst="rect">
            <a:avLst/>
          </a:prstGeom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2123728" y="4083918"/>
            <a:ext cx="2520280" cy="1163984"/>
          </a:xfrm>
          <a:prstGeom prst="rect">
            <a:avLst/>
          </a:prstGeom>
          <a:effectLst>
            <a:softEdge rad="368300"/>
          </a:effectLst>
        </p:spPr>
      </p:pic>
    </p:spTree>
    <p:extLst>
      <p:ext uri="{BB962C8B-B14F-4D97-AF65-F5344CB8AC3E}">
        <p14:creationId xmlns:p14="http://schemas.microsoft.com/office/powerpoint/2010/main" xmlns="" val="41132624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 advTm="6903">
        <p:fade/>
      </p:transition>
    </mc:Choice>
    <mc:Fallback>
      <p:transition spd="med" advTm="6903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251520" y="267494"/>
            <a:ext cx="8424936" cy="47525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5047072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 advTm="6245">
        <p:fade/>
      </p:transition>
    </mc:Choice>
    <mc:Fallback>
      <p:transition spd="med" advTm="6245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33064"/>
            <a:ext cx="9144000" cy="5143500"/>
          </a:xfrm>
          <a:prstGeom prst="rect">
            <a:avLst/>
          </a:prstGeom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28594" y="555526"/>
            <a:ext cx="7715814" cy="4587974"/>
          </a:xfrm>
          <a:prstGeom prst="rect">
            <a:avLst/>
          </a:prstGeom>
        </p:spPr>
      </p:pic>
      <p:pic>
        <p:nvPicPr>
          <p:cNvPr id="4" name="Image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211960" y="276622"/>
            <a:ext cx="557808" cy="557808"/>
          </a:xfrm>
          <a:prstGeom prst="rect">
            <a:avLst/>
          </a:prstGeom>
        </p:spPr>
      </p:pic>
      <p:pic>
        <p:nvPicPr>
          <p:cNvPr id="5" name="Image 4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7956376" y="1923155"/>
            <a:ext cx="485800" cy="485800"/>
          </a:xfrm>
          <a:prstGeom prst="rect">
            <a:avLst/>
          </a:prstGeom>
        </p:spPr>
      </p:pic>
      <p:pic>
        <p:nvPicPr>
          <p:cNvPr id="6" name="Image 5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851639" y="1902467"/>
            <a:ext cx="485800" cy="485800"/>
          </a:xfrm>
          <a:prstGeom prst="rect">
            <a:avLst/>
          </a:prstGeom>
        </p:spPr>
      </p:pic>
      <p:pic>
        <p:nvPicPr>
          <p:cNvPr id="7" name="Image 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619672" y="1428750"/>
            <a:ext cx="557808" cy="557808"/>
          </a:xfrm>
          <a:prstGeom prst="rect">
            <a:avLst/>
          </a:prstGeom>
        </p:spPr>
      </p:pic>
      <p:pic>
        <p:nvPicPr>
          <p:cNvPr id="8" name="Image 7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2869536" y="2074528"/>
            <a:ext cx="388063" cy="388063"/>
          </a:xfrm>
          <a:prstGeom prst="rect">
            <a:avLst/>
          </a:prstGeom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926435" y="2030543"/>
            <a:ext cx="432048" cy="432048"/>
          </a:xfrm>
          <a:prstGeom prst="rect">
            <a:avLst/>
          </a:prstGeom>
        </p:spPr>
      </p:pic>
      <p:pic>
        <p:nvPicPr>
          <p:cNvPr id="10" name="Image 9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7090048" y="1291630"/>
            <a:ext cx="416024" cy="416024"/>
          </a:xfrm>
          <a:prstGeom prst="rect">
            <a:avLst/>
          </a:prstGeom>
        </p:spPr>
      </p:pic>
      <p:pic>
        <p:nvPicPr>
          <p:cNvPr id="11" name="Image 10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8680443" y="582032"/>
            <a:ext cx="431304" cy="431304"/>
          </a:xfrm>
          <a:prstGeom prst="rect">
            <a:avLst/>
          </a:prstGeom>
        </p:spPr>
      </p:pic>
      <p:pic>
        <p:nvPicPr>
          <p:cNvPr id="12" name="Image 11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-39366" y="632604"/>
            <a:ext cx="380732" cy="3807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77077751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 advTm="5263">
        <p:fade/>
      </p:transition>
    </mc:Choice>
    <mc:Fallback>
      <p:transition spd="med" advTm="5263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003" y="32587"/>
            <a:ext cx="9144000" cy="5143500"/>
          </a:xfrm>
          <a:prstGeom prst="rect">
            <a:avLst/>
          </a:prstGeom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508104" y="0"/>
            <a:ext cx="2952328" cy="2404779"/>
          </a:xfrm>
          <a:prstGeom prst="rect">
            <a:avLst/>
          </a:prstGeom>
        </p:spPr>
      </p:pic>
      <p:pic>
        <p:nvPicPr>
          <p:cNvPr id="5" name="Imag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2051720" y="195486"/>
            <a:ext cx="1159360" cy="2880320"/>
          </a:xfrm>
          <a:prstGeom prst="rect">
            <a:avLst/>
          </a:prstGeom>
        </p:spPr>
      </p:pic>
      <p:pic>
        <p:nvPicPr>
          <p:cNvPr id="6" name="Image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222791" y="627534"/>
            <a:ext cx="1133185" cy="2336737"/>
          </a:xfrm>
          <a:prstGeom prst="rect">
            <a:avLst/>
          </a:prstGeom>
        </p:spPr>
      </p:pic>
      <p:pic>
        <p:nvPicPr>
          <p:cNvPr id="7" name="Image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115616" y="627534"/>
            <a:ext cx="792088" cy="25422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2362218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 advTm="6608">
        <p:fade/>
      </p:transition>
    </mc:Choice>
    <mc:Fallback>
      <p:transition spd="med" advTm="6608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985424" y="156692"/>
            <a:ext cx="7848872" cy="4857750"/>
          </a:xfrm>
          <a:prstGeom prst="rect">
            <a:avLst/>
          </a:prstGeom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7272300" y="123478"/>
            <a:ext cx="1512168" cy="1512168"/>
          </a:xfrm>
          <a:prstGeom prst="rect">
            <a:avLst/>
          </a:prstGeom>
        </p:spPr>
      </p:pic>
      <p:pic>
        <p:nvPicPr>
          <p:cNvPr id="4" name="Image 3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 rot="20923098">
            <a:off x="-207328" y="2240273"/>
            <a:ext cx="4176271" cy="2060294"/>
          </a:xfrm>
          <a:prstGeom prst="rect">
            <a:avLst/>
          </a:prstGeom>
        </p:spPr>
      </p:pic>
      <p:pic>
        <p:nvPicPr>
          <p:cNvPr id="5" name="Image 4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 rot="20504001">
            <a:off x="4000146" y="1734267"/>
            <a:ext cx="2141220" cy="830580"/>
          </a:xfrm>
          <a:prstGeom prst="rect">
            <a:avLst/>
          </a:prstGeom>
          <a:effectLst>
            <a:softEdge rad="165100"/>
          </a:effectLst>
        </p:spPr>
      </p:pic>
      <p:pic>
        <p:nvPicPr>
          <p:cNvPr id="6" name="Image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6254" y="332865"/>
            <a:ext cx="1864553" cy="1996100"/>
          </a:xfrm>
          <a:prstGeom prst="rect">
            <a:avLst/>
          </a:prstGeom>
        </p:spPr>
      </p:pic>
      <p:pic>
        <p:nvPicPr>
          <p:cNvPr id="7" name="Image 6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 rot="20460304">
            <a:off x="4422753" y="2421685"/>
            <a:ext cx="1815172" cy="8575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35385671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 advTm="7583">
        <p:fade/>
      </p:transition>
    </mc:Choice>
    <mc:Fallback>
      <p:transition spd="med" advTm="7583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9144000" cy="5236046"/>
          </a:xfrm>
          <a:prstGeom prst="rect">
            <a:avLst/>
          </a:prstGeom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95536" y="123478"/>
            <a:ext cx="3810000" cy="3810000"/>
          </a:xfrm>
          <a:prstGeom prst="rect">
            <a:avLst/>
          </a:prstGeom>
        </p:spPr>
      </p:pic>
      <p:pic>
        <p:nvPicPr>
          <p:cNvPr id="4" name="Image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289995" y="3063240"/>
            <a:ext cx="1981200" cy="2080260"/>
          </a:xfrm>
          <a:prstGeom prst="rect">
            <a:avLst/>
          </a:prstGeom>
        </p:spPr>
      </p:pic>
      <p:pic>
        <p:nvPicPr>
          <p:cNvPr id="6" name="Image 5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491880" y="123478"/>
            <a:ext cx="2613660" cy="1752600"/>
          </a:xfrm>
          <a:prstGeom prst="rect">
            <a:avLst/>
          </a:prstGeom>
          <a:effectLst>
            <a:softEdge rad="368300"/>
          </a:effectLst>
        </p:spPr>
      </p:pic>
    </p:spTree>
    <p:extLst>
      <p:ext uri="{BB962C8B-B14F-4D97-AF65-F5344CB8AC3E}">
        <p14:creationId xmlns:p14="http://schemas.microsoft.com/office/powerpoint/2010/main" xmlns="" val="202043990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 advTm="12758">
        <p:fade/>
      </p:transition>
    </mc:Choice>
    <mc:Fallback>
      <p:transition spd="med" advTm="12758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nodeType="afterEffect">
                                  <p:stCondLst>
                                    <p:cond delay="10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7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594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81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81" tmFilter="0, 0; 0.125,0.2665; 0.25,0.4; 0.375,0.465; 0.5,0.5;  0.625,0.535; 0.75,0.6; 0.875,0.7335; 1,1">
                                          <p:stCondLst>
                                            <p:cond delay="581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90" tmFilter="0, 0; 0.125,0.2665; 0.25,0.4; 0.375,0.465; 0.5,0.5;  0.625,0.535; 0.75,0.6; 0.875,0.7335; 1,1">
                                          <p:stCondLst>
                                            <p:cond delay="115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44" tmFilter="0, 0; 0.125,0.2665; 0.25,0.4; 0.375,0.465; 0.5,0.5;  0.625,0.535; 0.75,0.6; 0.875,0.7335; 1,1">
                                          <p:stCondLst>
                                            <p:cond delay="144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3">
                                          <p:stCondLst>
                                            <p:cond delay="56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45" decel="50000">
                                          <p:stCondLst>
                                            <p:cond delay="59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3">
                                          <p:stCondLst>
                                            <p:cond delay="114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45" decel="50000">
                                          <p:stCondLst>
                                            <p:cond delay="1171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3">
                                          <p:stCondLst>
                                            <p:cond delay="1437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45" decel="50000">
                                          <p:stCondLst>
                                            <p:cond delay="145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3">
                                          <p:stCondLst>
                                            <p:cond delay="158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45" decel="50000">
                                          <p:stCondLst>
                                            <p:cond delay="1605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-22431"/>
            <a:ext cx="9118848" cy="5143500"/>
          </a:xfrm>
          <a:prstGeom prst="rect">
            <a:avLst/>
          </a:prstGeom>
        </p:spPr>
      </p:pic>
      <p:pic>
        <p:nvPicPr>
          <p:cNvPr id="2" name="Imag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827583" y="2427734"/>
            <a:ext cx="2734881" cy="2448272"/>
          </a:xfrm>
          <a:prstGeom prst="rect">
            <a:avLst/>
          </a:prstGeom>
          <a:effectLst>
            <a:softEdge rad="279400"/>
          </a:effectLst>
        </p:spPr>
      </p:pic>
      <p:pic>
        <p:nvPicPr>
          <p:cNvPr id="5" name="Image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547664" y="161375"/>
            <a:ext cx="1440160" cy="14401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401416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 advTm="11410">
        <p:fade/>
      </p:transition>
    </mc:Choice>
    <mc:Fallback>
      <p:transition spd="med" advTm="1141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5030" y="0"/>
            <a:ext cx="9080006" cy="5143500"/>
          </a:xfrm>
          <a:prstGeom prst="rect">
            <a:avLst/>
          </a:prstGeom>
        </p:spPr>
      </p:pic>
      <p:pic>
        <p:nvPicPr>
          <p:cNvPr id="2" name="Imag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642428" y="0"/>
            <a:ext cx="5472608" cy="5452070"/>
          </a:xfrm>
          <a:prstGeom prst="rect">
            <a:avLst/>
          </a:prstGeom>
          <a:effectLst>
            <a:softEdge rad="660400"/>
          </a:effectLst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07504" y="390910"/>
            <a:ext cx="4156496" cy="4670250"/>
          </a:xfrm>
          <a:prstGeom prst="rect">
            <a:avLst/>
          </a:prstGeom>
          <a:effectLst>
            <a:softEdge rad="1143000"/>
          </a:effectLst>
        </p:spPr>
      </p:pic>
      <p:pic>
        <p:nvPicPr>
          <p:cNvPr id="4" name="Image 3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132292" y="411510"/>
            <a:ext cx="1656955" cy="1228083"/>
          </a:xfrm>
          <a:prstGeom prst="rect">
            <a:avLst/>
          </a:prstGeom>
          <a:effectLst>
            <a:softEdge rad="266700"/>
          </a:effectLst>
        </p:spPr>
      </p:pic>
      <p:pic>
        <p:nvPicPr>
          <p:cNvPr id="5" name="Image 4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004048" y="-994259"/>
            <a:ext cx="3048000" cy="25281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59922885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 advTm="4677">
        <p:fade/>
      </p:transition>
    </mc:Choice>
    <mc:Fallback>
      <p:transition spd="med" advTm="4677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1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2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2627784" y="123478"/>
            <a:ext cx="3528392" cy="4863474"/>
          </a:xfrm>
          <a:prstGeom prst="rect">
            <a:avLst/>
          </a:prstGeom>
          <a:effectLst>
            <a:softEdge rad="546100"/>
          </a:effectLst>
        </p:spPr>
      </p:pic>
      <p:pic>
        <p:nvPicPr>
          <p:cNvPr id="2" name="Imag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2623245" y="1119847"/>
            <a:ext cx="3888432" cy="3915328"/>
          </a:xfrm>
          <a:prstGeom prst="rect">
            <a:avLst/>
          </a:prstGeom>
          <a:effectLst>
            <a:softEdge rad="558800"/>
          </a:effectLst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516216" y="257683"/>
            <a:ext cx="2520280" cy="4752528"/>
          </a:xfrm>
          <a:prstGeom prst="rect">
            <a:avLst/>
          </a:prstGeom>
          <a:effectLst>
            <a:softEdge rad="546100"/>
          </a:effectLst>
        </p:spPr>
      </p:pic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07504" y="123478"/>
            <a:ext cx="2520280" cy="4752528"/>
          </a:xfrm>
          <a:prstGeom prst="rect">
            <a:avLst/>
          </a:prstGeom>
          <a:effectLst>
            <a:softEdge rad="546100"/>
          </a:effectLst>
        </p:spPr>
      </p:pic>
      <p:pic>
        <p:nvPicPr>
          <p:cNvPr id="5" name="Image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611508" y="-27080"/>
            <a:ext cx="1920984" cy="1440738"/>
          </a:xfrm>
          <a:prstGeom prst="rect">
            <a:avLst/>
          </a:prstGeom>
          <a:effectLst>
            <a:softEdge rad="533400"/>
          </a:effectLst>
        </p:spPr>
      </p:pic>
      <p:pic>
        <p:nvPicPr>
          <p:cNvPr id="7" name="Image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091228" y="205899"/>
            <a:ext cx="2520280" cy="4752528"/>
          </a:xfrm>
          <a:prstGeom prst="rect">
            <a:avLst/>
          </a:prstGeom>
          <a:effectLst>
            <a:softEdge rad="546100"/>
          </a:effectLst>
        </p:spPr>
      </p:pic>
      <p:pic>
        <p:nvPicPr>
          <p:cNvPr id="8" name="Image 7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796136" y="178951"/>
            <a:ext cx="2520280" cy="4752528"/>
          </a:xfrm>
          <a:prstGeom prst="rect">
            <a:avLst/>
          </a:prstGeom>
          <a:effectLst>
            <a:softEdge rad="546100"/>
          </a:effectLst>
        </p:spPr>
      </p:pic>
    </p:spTree>
    <p:extLst>
      <p:ext uri="{BB962C8B-B14F-4D97-AF65-F5344CB8AC3E}">
        <p14:creationId xmlns:p14="http://schemas.microsoft.com/office/powerpoint/2010/main" xmlns="" val="6122486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 advTm="6079">
        <p:fade/>
      </p:transition>
    </mc:Choice>
    <mc:Fallback>
      <p:transition spd="med" advTm="6079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-22707" y="1347614"/>
            <a:ext cx="9036496" cy="4461567"/>
          </a:xfrm>
          <a:prstGeom prst="rect">
            <a:avLst/>
          </a:prstGeom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478756" y="1860240"/>
            <a:ext cx="1656184" cy="1656184"/>
          </a:xfrm>
          <a:prstGeom prst="rect">
            <a:avLst/>
          </a:prstGeom>
        </p:spPr>
      </p:pic>
      <p:pic>
        <p:nvPicPr>
          <p:cNvPr id="4" name="Image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 rot="1512025">
            <a:off x="5446555" y="2622858"/>
            <a:ext cx="3228358" cy="2185350"/>
          </a:xfrm>
          <a:prstGeom prst="rect">
            <a:avLst/>
          </a:prstGeom>
          <a:effectLst>
            <a:softEdge rad="812800"/>
          </a:effectLst>
        </p:spPr>
      </p:pic>
      <p:pic>
        <p:nvPicPr>
          <p:cNvPr id="5" name="Image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 rot="8929747">
            <a:off x="446461" y="2601696"/>
            <a:ext cx="3290879" cy="2227672"/>
          </a:xfrm>
          <a:prstGeom prst="rect">
            <a:avLst/>
          </a:prstGeom>
          <a:effectLst>
            <a:softEdge rad="812800"/>
          </a:effectLst>
        </p:spPr>
      </p:pic>
      <p:pic>
        <p:nvPicPr>
          <p:cNvPr id="8" name="Image 7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2953827" y="123478"/>
            <a:ext cx="2450975" cy="2143092"/>
          </a:xfrm>
          <a:prstGeom prst="rect">
            <a:avLst/>
          </a:prstGeom>
          <a:effectLst>
            <a:softEdge rad="381000"/>
          </a:effectLst>
        </p:spPr>
      </p:pic>
    </p:spTree>
    <p:extLst>
      <p:ext uri="{BB962C8B-B14F-4D97-AF65-F5344CB8AC3E}">
        <p14:creationId xmlns:p14="http://schemas.microsoft.com/office/powerpoint/2010/main" xmlns="" val="117760894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 advTm="7653">
        <p:fade/>
      </p:transition>
    </mc:Choice>
    <mc:Fallback>
      <p:transition spd="med" advTm="7653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5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5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-7535"/>
            <a:ext cx="9036496" cy="5143500"/>
          </a:xfrm>
          <a:prstGeom prst="rect">
            <a:avLst/>
          </a:prstGeom>
        </p:spPr>
      </p:pic>
      <p:pic>
        <p:nvPicPr>
          <p:cNvPr id="5" name="Imag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 rot="20634916">
            <a:off x="403934" y="3186447"/>
            <a:ext cx="2601982" cy="1467871"/>
          </a:xfrm>
          <a:prstGeom prst="rect">
            <a:avLst/>
          </a:prstGeom>
        </p:spPr>
      </p:pic>
      <p:pic>
        <p:nvPicPr>
          <p:cNvPr id="6" name="Image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 rot="1240846">
            <a:off x="6023667" y="2435307"/>
            <a:ext cx="2916061" cy="2262455"/>
          </a:xfrm>
          <a:prstGeom prst="rect">
            <a:avLst/>
          </a:prstGeom>
          <a:effectLst>
            <a:softEdge rad="406400"/>
          </a:effectLst>
        </p:spPr>
      </p:pic>
    </p:spTree>
    <p:extLst>
      <p:ext uri="{BB962C8B-B14F-4D97-AF65-F5344CB8AC3E}">
        <p14:creationId xmlns:p14="http://schemas.microsoft.com/office/powerpoint/2010/main" xmlns="" val="19342955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 advTm="7861">
        <p:fade/>
      </p:transition>
    </mc:Choice>
    <mc:Fallback>
      <p:transition spd="med" advTm="7861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 rot="498173">
            <a:off x="5076057" y="1691662"/>
            <a:ext cx="3962400" cy="2682240"/>
          </a:xfrm>
          <a:prstGeom prst="rect">
            <a:avLst/>
          </a:prstGeom>
          <a:effectLst>
            <a:softEdge rad="952500"/>
          </a:effectLst>
        </p:spPr>
      </p:pic>
      <p:pic>
        <p:nvPicPr>
          <p:cNvPr id="4" name="Image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 rot="20924146">
            <a:off x="-268146" y="2640686"/>
            <a:ext cx="4320480" cy="22912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635930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 advTm="6587">
        <p:fade/>
      </p:transition>
    </mc:Choice>
    <mc:Fallback>
      <p:transition spd="med" advTm="6587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 rot="20623330">
            <a:off x="394507" y="2735960"/>
            <a:ext cx="2329230" cy="2131246"/>
          </a:xfrm>
          <a:prstGeom prst="rect">
            <a:avLst/>
          </a:prstGeom>
          <a:effectLst>
            <a:softEdge rad="584200"/>
          </a:effectLst>
        </p:spPr>
      </p:pic>
      <p:pic>
        <p:nvPicPr>
          <p:cNvPr id="4" name="Image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347864" y="209234"/>
            <a:ext cx="2826692" cy="2826692"/>
          </a:xfrm>
          <a:prstGeom prst="rect">
            <a:avLst/>
          </a:prstGeom>
        </p:spPr>
      </p:pic>
      <p:pic>
        <p:nvPicPr>
          <p:cNvPr id="5" name="Image 4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444208" y="1133865"/>
            <a:ext cx="2114430" cy="3252970"/>
          </a:xfrm>
          <a:prstGeom prst="rect">
            <a:avLst/>
          </a:prstGeom>
          <a:effectLst>
            <a:softEdge rad="685800"/>
          </a:effectLst>
        </p:spPr>
      </p:pic>
      <p:pic>
        <p:nvPicPr>
          <p:cNvPr id="6" name="Image 5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948264" y="2499742"/>
            <a:ext cx="2047106" cy="2587946"/>
          </a:xfrm>
          <a:prstGeom prst="rect">
            <a:avLst/>
          </a:prstGeom>
          <a:effectLst>
            <a:softEdge rad="368300"/>
          </a:effectLst>
        </p:spPr>
      </p:pic>
      <p:pic>
        <p:nvPicPr>
          <p:cNvPr id="7" name="Image 6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2745442" y="3010839"/>
            <a:ext cx="4031536" cy="2107574"/>
          </a:xfrm>
          <a:prstGeom prst="rect">
            <a:avLst/>
          </a:prstGeom>
          <a:effectLst>
            <a:softEdge rad="533400"/>
          </a:effectLst>
        </p:spPr>
      </p:pic>
      <p:pic>
        <p:nvPicPr>
          <p:cNvPr id="8" name="Image 7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 rot="1109146">
            <a:off x="5493439" y="552449"/>
            <a:ext cx="3566160" cy="457200"/>
          </a:xfrm>
          <a:prstGeom prst="rect">
            <a:avLst/>
          </a:prstGeom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 rot="19770784">
            <a:off x="-117697" y="-247145"/>
            <a:ext cx="3353637" cy="3283160"/>
          </a:xfrm>
          <a:prstGeom prst="rect">
            <a:avLst/>
          </a:prstGeom>
          <a:effectLst>
            <a:softEdge rad="889000"/>
          </a:effectLst>
        </p:spPr>
      </p:pic>
    </p:spTree>
    <p:extLst>
      <p:ext uri="{BB962C8B-B14F-4D97-AF65-F5344CB8AC3E}">
        <p14:creationId xmlns:p14="http://schemas.microsoft.com/office/powerpoint/2010/main" xmlns="" val="137882434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 advTm="10819">
        <p:fade/>
      </p:transition>
    </mc:Choice>
    <mc:Fallback>
      <p:transition spd="med" advTm="10819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220072" y="0"/>
            <a:ext cx="4269812" cy="5151136"/>
          </a:xfrm>
          <a:prstGeom prst="rect">
            <a:avLst/>
          </a:prstGeom>
          <a:effectLst>
            <a:softEdge rad="355600"/>
          </a:effectLst>
        </p:spPr>
      </p:pic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-7636"/>
            <a:ext cx="5436096" cy="5151136"/>
          </a:xfrm>
          <a:prstGeom prst="rect">
            <a:avLst/>
          </a:prstGeom>
          <a:effectLst>
            <a:softEdge rad="190500"/>
          </a:effectLst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 rot="20520785">
            <a:off x="1685635" y="781025"/>
            <a:ext cx="3335232" cy="4219691"/>
          </a:xfrm>
          <a:prstGeom prst="rect">
            <a:avLst/>
          </a:prstGeom>
          <a:effectLst>
            <a:softEdge rad="812800"/>
          </a:effectLst>
        </p:spPr>
      </p:pic>
      <p:pic>
        <p:nvPicPr>
          <p:cNvPr id="6" name="Image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563888" y="369179"/>
            <a:ext cx="2243252" cy="46508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18077473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 advTm="5800">
        <p:fade/>
      </p:transition>
    </mc:Choice>
    <mc:Fallback>
      <p:transition spd="med" advTm="58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076056" y="239262"/>
            <a:ext cx="3942912" cy="4708751"/>
          </a:xfrm>
          <a:prstGeom prst="rect">
            <a:avLst/>
          </a:prstGeom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267493"/>
            <a:ext cx="3851920" cy="4680519"/>
          </a:xfrm>
          <a:prstGeom prst="rect">
            <a:avLst/>
          </a:prstGeom>
        </p:spPr>
      </p:pic>
      <p:pic>
        <p:nvPicPr>
          <p:cNvPr id="5" name="Imag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120390" y="267494"/>
            <a:ext cx="2903220" cy="4608512"/>
          </a:xfrm>
          <a:prstGeom prst="rect">
            <a:avLst/>
          </a:prstGeom>
          <a:effectLst>
            <a:softEdge rad="355600"/>
          </a:effectLst>
        </p:spPr>
      </p:pic>
      <p:pic>
        <p:nvPicPr>
          <p:cNvPr id="4" name="Image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2287176" y="4270196"/>
            <a:ext cx="3736434" cy="457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9294199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 advTm="6805">
        <p:fade/>
      </p:transition>
    </mc:Choice>
    <mc:Fallback>
      <p:transition spd="med" advTm="6805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27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512578" y="726591"/>
            <a:ext cx="3600400" cy="3901411"/>
          </a:xfrm>
          <a:prstGeom prst="rect">
            <a:avLst/>
          </a:prstGeom>
          <a:effectLst>
            <a:softEdge rad="355600"/>
          </a:effectLst>
        </p:spPr>
      </p:pic>
      <p:pic>
        <p:nvPicPr>
          <p:cNvPr id="4" name="Imag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733229" y="803841"/>
            <a:ext cx="2520280" cy="2520280"/>
          </a:xfrm>
          <a:prstGeom prst="rect">
            <a:avLst/>
          </a:prstGeom>
        </p:spPr>
      </p:pic>
      <p:pic>
        <p:nvPicPr>
          <p:cNvPr id="5" name="Image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36114" y="163789"/>
            <a:ext cx="4176464" cy="723900"/>
          </a:xfrm>
          <a:prstGeom prst="rect">
            <a:avLst/>
          </a:prstGeom>
        </p:spPr>
      </p:pic>
      <p:pic>
        <p:nvPicPr>
          <p:cNvPr id="6" name="Image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004048" y="135500"/>
            <a:ext cx="3744416" cy="723900"/>
          </a:xfrm>
          <a:prstGeom prst="rect">
            <a:avLst/>
          </a:prstGeom>
        </p:spPr>
      </p:pic>
      <p:pic>
        <p:nvPicPr>
          <p:cNvPr id="7" name="Image 6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33500" y="1471030"/>
            <a:ext cx="3646412" cy="3430387"/>
          </a:xfrm>
          <a:prstGeom prst="rect">
            <a:avLst/>
          </a:prstGeom>
          <a:effectLst>
            <a:softEdge rad="1079500"/>
          </a:effectLst>
        </p:spPr>
      </p:pic>
      <p:pic>
        <p:nvPicPr>
          <p:cNvPr id="8" name="Image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5496" y="4287786"/>
            <a:ext cx="4176464" cy="723900"/>
          </a:xfrm>
          <a:prstGeom prst="rect">
            <a:avLst/>
          </a:prstGeom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364360" y="4287786"/>
            <a:ext cx="4176464" cy="7239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1327361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 advTm="8318">
        <p:fade/>
      </p:transition>
    </mc:Choice>
    <mc:Fallback>
      <p:transition spd="med" advTm="8318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95536" y="299512"/>
            <a:ext cx="4914546" cy="1512168"/>
          </a:xfrm>
          <a:prstGeom prst="rect">
            <a:avLst/>
          </a:prstGeom>
        </p:spPr>
      </p:pic>
      <p:sp>
        <p:nvSpPr>
          <p:cNvPr id="4" name="ZoneTexte 3"/>
          <p:cNvSpPr txBox="1"/>
          <p:nvPr/>
        </p:nvSpPr>
        <p:spPr>
          <a:xfrm>
            <a:off x="827584" y="1957500"/>
            <a:ext cx="1241045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4000" dirty="0" smtClean="0">
                <a:solidFill>
                  <a:srgbClr val="CC9900"/>
                </a:solidFill>
                <a:latin typeface="ChopinScript" pitchFamily="66" charset="0"/>
              </a:rPr>
              <a:t>Santé</a:t>
            </a:r>
            <a:endParaRPr lang="fr-FR" sz="4000" dirty="0">
              <a:solidFill>
                <a:srgbClr val="CC9900"/>
              </a:solidFill>
              <a:latin typeface="ChopinScript" pitchFamily="66" charset="0"/>
            </a:endParaRPr>
          </a:p>
        </p:txBody>
      </p:sp>
      <p:sp>
        <p:nvSpPr>
          <p:cNvPr id="5" name="ZoneTexte 4"/>
          <p:cNvSpPr txBox="1"/>
          <p:nvPr/>
        </p:nvSpPr>
        <p:spPr>
          <a:xfrm>
            <a:off x="2411760" y="2468563"/>
            <a:ext cx="1811714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4000" dirty="0" smtClean="0">
                <a:solidFill>
                  <a:srgbClr val="CC9900"/>
                </a:solidFill>
                <a:latin typeface="ChopinScript" pitchFamily="66" charset="0"/>
              </a:rPr>
              <a:t>Bonheur</a:t>
            </a:r>
            <a:endParaRPr lang="fr-FR" sz="4000" dirty="0">
              <a:solidFill>
                <a:srgbClr val="CC9900"/>
              </a:solidFill>
              <a:latin typeface="ChopinScript" pitchFamily="66" charset="0"/>
            </a:endParaRPr>
          </a:p>
        </p:txBody>
      </p:sp>
      <p:sp>
        <p:nvSpPr>
          <p:cNvPr id="6" name="ZoneTexte 5"/>
          <p:cNvSpPr txBox="1"/>
          <p:nvPr/>
        </p:nvSpPr>
        <p:spPr>
          <a:xfrm>
            <a:off x="4342789" y="1923678"/>
            <a:ext cx="1133644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4000" dirty="0" smtClean="0">
                <a:solidFill>
                  <a:srgbClr val="CC9900"/>
                </a:solidFill>
                <a:latin typeface="ChopinScript" pitchFamily="66" charset="0"/>
              </a:rPr>
              <a:t>Joie</a:t>
            </a:r>
            <a:endParaRPr lang="fr-FR" sz="4000" dirty="0">
              <a:solidFill>
                <a:srgbClr val="CC9900"/>
              </a:solidFill>
              <a:latin typeface="ChopinScript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82086195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 advTm="7618">
        <p:fade/>
      </p:transition>
    </mc:Choice>
    <mc:Fallback>
      <p:transition spd="med" advTm="7618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000"/>
                            </p:stCondLst>
                            <p:childTnLst>
                              <p:par>
                                <p:cTn id="13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5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-596602"/>
            <a:ext cx="4644008" cy="5911202"/>
          </a:xfrm>
          <a:prstGeom prst="rect">
            <a:avLst/>
          </a:prstGeom>
          <a:effectLst>
            <a:softEdge rad="495300"/>
          </a:effectLst>
        </p:spPr>
      </p:pic>
      <p:pic>
        <p:nvPicPr>
          <p:cNvPr id="5" name="Image 4"/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 xmlns="">
                  <a14:imgLayer r:embed="rId5">
                    <a14:imgEffect>
                      <a14:saturation sat="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499993" y="0"/>
            <a:ext cx="4644008" cy="5045757"/>
          </a:xfrm>
          <a:prstGeom prst="rect">
            <a:avLst/>
          </a:prstGeom>
          <a:effectLst>
            <a:softEdge rad="215900"/>
          </a:effectLst>
        </p:spPr>
      </p:pic>
      <p:pic>
        <p:nvPicPr>
          <p:cNvPr id="6" name="Image 5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67544" y="3443656"/>
            <a:ext cx="1370953" cy="1110604"/>
          </a:xfrm>
          <a:prstGeom prst="rect">
            <a:avLst/>
          </a:prstGeom>
        </p:spPr>
      </p:pic>
      <p:pic>
        <p:nvPicPr>
          <p:cNvPr id="7" name="Image 6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804248" y="1080710"/>
            <a:ext cx="792088" cy="842968"/>
          </a:xfrm>
          <a:prstGeom prst="rect">
            <a:avLst/>
          </a:prstGeom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23528" y="208412"/>
            <a:ext cx="7469124" cy="4628932"/>
          </a:xfrm>
          <a:prstGeom prst="rect">
            <a:avLst/>
          </a:prstGeom>
        </p:spPr>
      </p:pic>
      <p:pic>
        <p:nvPicPr>
          <p:cNvPr id="8" name="Image 7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8029612" y="2787774"/>
            <a:ext cx="1083329" cy="13681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4533811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 advTm="9657">
        <p:fade/>
      </p:transition>
    </mc:Choice>
    <mc:Fallback>
      <p:transition spd="med" advTm="9657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9180512" cy="5143500"/>
          </a:xfrm>
          <a:prstGeom prst="rect">
            <a:avLst/>
          </a:prstGeom>
        </p:spPr>
      </p:pic>
      <p:pic>
        <p:nvPicPr>
          <p:cNvPr id="4" name="Imag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36749"/>
            <a:ext cx="9180512" cy="5106751"/>
          </a:xfrm>
          <a:prstGeom prst="rect">
            <a:avLst/>
          </a:prstGeom>
          <a:effectLst>
            <a:softEdge rad="1270000"/>
          </a:effectLst>
        </p:spPr>
      </p:pic>
      <p:pic>
        <p:nvPicPr>
          <p:cNvPr id="5" name="Image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 rot="20405759">
            <a:off x="6223938" y="2567504"/>
            <a:ext cx="3048000" cy="3048000"/>
          </a:xfrm>
          <a:prstGeom prst="rect">
            <a:avLst/>
          </a:prstGeom>
        </p:spPr>
      </p:pic>
      <p:pic>
        <p:nvPicPr>
          <p:cNvPr id="6" name="Image 5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 rot="789647">
            <a:off x="5902932" y="217553"/>
            <a:ext cx="3150934" cy="2316966"/>
          </a:xfrm>
          <a:prstGeom prst="rect">
            <a:avLst/>
          </a:prstGeom>
          <a:effectLst>
            <a:softEdge rad="368300"/>
          </a:effectLst>
        </p:spPr>
      </p:pic>
      <p:pic>
        <p:nvPicPr>
          <p:cNvPr id="7" name="Image 6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 rot="19979681">
            <a:off x="2759870" y="2345349"/>
            <a:ext cx="3660771" cy="2053886"/>
          </a:xfrm>
          <a:prstGeom prst="rect">
            <a:avLst/>
          </a:prstGeom>
          <a:effectLst>
            <a:softEdge rad="584200"/>
          </a:effectLst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 rot="20331853">
            <a:off x="262141" y="1783552"/>
            <a:ext cx="3905644" cy="2486593"/>
          </a:xfrm>
          <a:prstGeom prst="rect">
            <a:avLst/>
          </a:prstGeom>
          <a:effectLst>
            <a:softEdge rad="457200"/>
          </a:effectLst>
        </p:spPr>
      </p:pic>
      <p:pic>
        <p:nvPicPr>
          <p:cNvPr id="11" name="Image 10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 rot="20757092">
            <a:off x="335776" y="685017"/>
            <a:ext cx="5179328" cy="3856182"/>
          </a:xfrm>
          <a:prstGeom prst="rect">
            <a:avLst/>
          </a:prstGeom>
        </p:spPr>
      </p:pic>
      <p:sp>
        <p:nvSpPr>
          <p:cNvPr id="12" name="ZoneTexte 11"/>
          <p:cNvSpPr txBox="1"/>
          <p:nvPr/>
        </p:nvSpPr>
        <p:spPr>
          <a:xfrm rot="20379325">
            <a:off x="7075895" y="4374322"/>
            <a:ext cx="1948106" cy="421425"/>
          </a:xfrm>
          <a:prstGeom prst="rect">
            <a:avLst/>
          </a:prstGeom>
          <a:noFill/>
        </p:spPr>
        <p:txBody>
          <a:bodyPr wrap="none" rtlCol="0">
            <a:prstTxWarp prst="textArchDown">
              <a:avLst/>
            </a:prstTxWarp>
            <a:spAutoFit/>
          </a:bodyPr>
          <a:lstStyle/>
          <a:p>
            <a:r>
              <a:rPr lang="fr-FR" sz="3600" dirty="0" err="1" smtClean="0">
                <a:solidFill>
                  <a:srgbClr val="CC9900"/>
                </a:solidFill>
                <a:latin typeface="ChopinScript" pitchFamily="66" charset="0"/>
              </a:rPr>
              <a:t>Nina.N</a:t>
            </a:r>
            <a:endParaRPr lang="fr-FR" sz="3600" dirty="0">
              <a:solidFill>
                <a:srgbClr val="CC9900"/>
              </a:solidFill>
              <a:latin typeface="ChopinScript" pitchFamily="66" charset="0"/>
            </a:endParaRPr>
          </a:p>
        </p:txBody>
      </p:sp>
      <p:sp>
        <p:nvSpPr>
          <p:cNvPr id="13" name="ZoneTexte 12"/>
          <p:cNvSpPr txBox="1"/>
          <p:nvPr/>
        </p:nvSpPr>
        <p:spPr>
          <a:xfrm rot="20777259">
            <a:off x="457273" y="423574"/>
            <a:ext cx="1555234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4000" dirty="0" smtClean="0">
                <a:solidFill>
                  <a:srgbClr val="00B0F0"/>
                </a:solidFill>
                <a:latin typeface="ChopinScript" pitchFamily="66" charset="0"/>
              </a:rPr>
              <a:t>Amour</a:t>
            </a:r>
            <a:endParaRPr lang="fr-FR" sz="4000" dirty="0">
              <a:solidFill>
                <a:srgbClr val="00B0F0"/>
              </a:solidFill>
              <a:latin typeface="ChopinScript" pitchFamily="66" charset="0"/>
            </a:endParaRPr>
          </a:p>
        </p:txBody>
      </p:sp>
      <p:sp>
        <p:nvSpPr>
          <p:cNvPr id="14" name="ZoneTexte 13"/>
          <p:cNvSpPr txBox="1"/>
          <p:nvPr/>
        </p:nvSpPr>
        <p:spPr>
          <a:xfrm rot="1351104">
            <a:off x="3655909" y="530265"/>
            <a:ext cx="1789272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4000" dirty="0" smtClean="0">
                <a:solidFill>
                  <a:srgbClr val="00B0F0"/>
                </a:solidFill>
                <a:latin typeface="ChopinScript" pitchFamily="66" charset="0"/>
              </a:rPr>
              <a:t>Réussite</a:t>
            </a:r>
            <a:endParaRPr lang="fr-FR" sz="4000" dirty="0">
              <a:solidFill>
                <a:srgbClr val="00B0F0"/>
              </a:solidFill>
              <a:latin typeface="ChopinScript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55798976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 advTm="20431">
        <p:fade/>
      </p:transition>
    </mc:Choice>
    <mc:Fallback>
      <p:transition spd="med" advTm="20431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8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2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9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9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9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2" presetClass="entr" presetSubtype="8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2" presetClass="entr" presetSubtype="2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8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51435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14300"/>
            <a:ext cx="8839200" cy="49149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228600"/>
            <a:ext cx="8534400" cy="46863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1657350"/>
            <a:ext cx="304800" cy="228600"/>
          </a:xfrm>
          <a:prstGeom prst="rect">
            <a:avLst/>
          </a:prstGeom>
          <a:noFill/>
        </p:spPr>
        <p:txBody>
          <a:bodyPr/>
          <a:lstStyle/>
          <a:p>
            <a:endParaRPr lang="es-ES"/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667000" y="4343401"/>
            <a:ext cx="3811588" cy="409575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4114801"/>
            <a:ext cx="9144000" cy="276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971800" y="3429001"/>
            <a:ext cx="2540000" cy="847725"/>
          </a:xfrm>
          <a:prstGeom prst="rect">
            <a:avLst/>
          </a:prstGeom>
          <a:noFill/>
        </p:spPr>
      </p:pic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1943100"/>
            <a:ext cx="1066800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/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5029200" y="2514602"/>
          <a:ext cx="3200400" cy="1156716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27432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Fechas Especiales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Graciosos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03276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Historia y Arte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Lugares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Musicales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7432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Religiosos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Salud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171700"/>
            <a:ext cx="3200400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171700"/>
            <a:ext cx="3200400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914400" y="2514600"/>
          <a:ext cx="3200400" cy="1155192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27432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Fechas Especiales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Graciosos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03276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Historia y Arte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Lugares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Musicales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7432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03276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Religiosos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Salud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/>
          <a:srcRect/>
          <a:stretch>
            <a:fillRect/>
          </a:stretch>
        </p:blipFill>
        <p:spPr bwMode="auto">
          <a:xfrm>
            <a:off x="609600" y="514350"/>
            <a:ext cx="7924800" cy="97155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1771650"/>
            <a:ext cx="9144000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641</TotalTime>
  <Words>69</Words>
  <Application>Microsoft Office PowerPoint</Application>
  <PresentationFormat>Presentación en pantalla (16:9)</PresentationFormat>
  <Paragraphs>37</Paragraphs>
  <Slides>22</Slides>
  <Notes>3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22</vt:i4>
      </vt:variant>
    </vt:vector>
  </HeadingPairs>
  <TitlesOfParts>
    <vt:vector size="24" baseType="lpstr">
      <vt:lpstr>Thème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Nadia</dc:creator>
  <cp:lastModifiedBy>angeles</cp:lastModifiedBy>
  <cp:revision>47</cp:revision>
  <dcterms:created xsi:type="dcterms:W3CDTF">2014-12-20T19:55:35Z</dcterms:created>
  <dcterms:modified xsi:type="dcterms:W3CDTF">2015-01-01T23:29:57Z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name="NXPowerLiteLastOptimized" pid="2">
    <vt:lpwstr>29767737</vt:lpwstr>
  </property>
  <property fmtid="{D5CDD505-2E9C-101B-9397-08002B2CF9AE}" name="NXPowerLiteSettings" pid="3">
    <vt:lpwstr>E7000400038000</vt:lpwstr>
  </property>
  <property fmtid="{D5CDD505-2E9C-101B-9397-08002B2CF9AE}" name="NXPowerLiteVersion" pid="4">
    <vt:lpwstr>D5.0.6</vt:lpwstr>
  </property>
</Properties>
</file>