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27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6" r:id="rId11"/>
    <p:sldId id="268" r:id="rId12"/>
    <p:sldId id="269" r:id="rId13"/>
    <p:sldId id="271" r:id="rId14"/>
    <p:sldId id="272" r:id="rId15"/>
    <p:sldId id="273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9" r:id="rId24"/>
    <p:sldId id="291" r:id="rId25"/>
    <p:sldId id="292" r:id="rId2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pid9kEYDaKzzfsL1VIaLg==" hashData="6/CD1mSd0fQBbYn1ZkdQYg8mIq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183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48132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8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20E586F1-413D-4AD8-BB8E-01E8B299009B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5C19807-AC3E-4466-8CB5-D1D793A234A8}" type="slidenum">
              <a:rPr lang="en-US"/>
              <a:pPr/>
              <a:t>23</a:t>
            </a:fld>
            <a:endParaRPr lang="en-US"/>
          </a:p>
        </p:txBody>
      </p:sp>
      <p:sp>
        <p:nvSpPr>
          <p:cNvPr id="522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18E686-7AC3-40D5-9889-09BC209FF91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31E15-B6B9-45EF-8ABB-05ACAAD1386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2CBDFA-6A1A-4C0F-87C2-F53775E38BD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22E114-A74B-49E1-BCA4-F2827A31354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4C408E-9812-4EAD-8D99-88350A80861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9EB44C-FE44-4649-8A21-C41D180B16B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D55F93-04AD-4224-9924-5E1A38D9C13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E9E204-1B3F-4BB9-97FE-63D5A964371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6757C1-C866-4E59-802F-A79F6052EA6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534CFD-5AD6-4DEB-96AC-ABE4EBD5F9B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C61C5E-7F7F-4034-B980-9DF229983BC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109C138A-BA74-4B6E-8033-F343F346AEB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3FE84F-87C1-4DA7-AED8-6ADBDDFA61C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Cliquez pour modifier les styles du texte du masque</a:t>
            </a:r>
          </a:p>
          <a:p>
            <a:pPr lvl="1"/>
            <a:r>
              <a:rPr lang="en-US" smtClean="0"/>
              <a:t>Deuxième niveau</a:t>
            </a:r>
          </a:p>
          <a:p>
            <a:pPr lvl="2"/>
            <a:r>
              <a:rPr lang="en-US" smtClean="0"/>
              <a:t>Troisième niveau</a:t>
            </a:r>
          </a:p>
          <a:p>
            <a:pPr lvl="3"/>
            <a:r>
              <a:rPr lang="en-US" smtClean="0"/>
              <a:t>Quatrième niveau</a:t>
            </a:r>
          </a:p>
          <a:p>
            <a:pPr lvl="4"/>
            <a:r>
              <a:rPr lang="en-US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22420684-9A0F-4754-906E-A98501732BF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1" hangingPunct="1"/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1" hangingPunct="1"/>
            <a:fld id="{B2522F51-B722-41AD-9207-CFF9C5AE01F2}" type="slidenum">
              <a:rPr lang="es-ES_tradnl">
                <a:solidFill>
                  <a:srgbClr val="000000"/>
                </a:solidFill>
              </a:rPr>
              <a:pPr eaLnBrk="1" hangingPunct="1"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at_0003"/>
          <p:cNvPicPr>
            <a:picLocks noChangeAspect="1" noChangeArrowheads="1"/>
          </p:cNvPicPr>
          <p:nvPr/>
        </p:nvPicPr>
        <p:blipFill>
          <a:blip r:embed="rId3" cstate="print"/>
          <a:srcRect b="13542"/>
          <a:stretch>
            <a:fillRect/>
          </a:stretch>
        </p:blipFill>
        <p:spPr bwMode="auto">
          <a:xfrm>
            <a:off x="539552" y="332656"/>
            <a:ext cx="8129587" cy="5976664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971600" y="5301208"/>
            <a:ext cx="3048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dirty="0"/>
              <a:t>El </a:t>
            </a:r>
            <a:r>
              <a:rPr lang="fr-FR" dirty="0" smtClean="0"/>
              <a:t>2014 </a:t>
            </a:r>
            <a:r>
              <a:rPr lang="fr-FR" dirty="0"/>
              <a:t>se </a:t>
            </a:r>
            <a:r>
              <a:rPr lang="fr-FR" dirty="0" err="1"/>
              <a:t>fue</a:t>
            </a:r>
            <a:r>
              <a:rPr lang="fr-FR" dirty="0"/>
              <a:t> </a:t>
            </a:r>
            <a:r>
              <a:rPr lang="fr-FR" dirty="0" err="1"/>
              <a:t>volando</a:t>
            </a:r>
            <a:r>
              <a:rPr lang="fr-FR" dirty="0"/>
              <a:t>!</a:t>
            </a:r>
            <a:endParaRPr lang="fr-FR" dirty="0">
              <a:latin typeface="Revue BT" pitchFamily="82" charset="0"/>
            </a:endParaRPr>
          </a:p>
        </p:txBody>
      </p:sp>
    </p:spTree>
  </p:cSld>
  <p:clrMapOvr>
    <a:masterClrMapping/>
  </p:clrMapOvr>
  <p:transition>
    <p:sndAc>
      <p:stSnd loop="1">
        <p:snd r:embed="rId2" name="boney m - rio de babilonia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t_0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685800" y="609600"/>
            <a:ext cx="3429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dirty="0">
                <a:solidFill>
                  <a:schemeClr val="bg1"/>
                </a:solidFill>
              </a:rPr>
              <a:t>Y </a:t>
            </a:r>
            <a:r>
              <a:rPr lang="fr-FR" dirty="0" err="1">
                <a:solidFill>
                  <a:schemeClr val="bg1"/>
                </a:solidFill>
              </a:rPr>
              <a:t>ahora</a:t>
            </a:r>
            <a:r>
              <a:rPr lang="fr-FR" dirty="0">
                <a:solidFill>
                  <a:schemeClr val="bg1"/>
                </a:solidFill>
              </a:rPr>
              <a:t>, </a:t>
            </a:r>
            <a:r>
              <a:rPr lang="fr-FR" dirty="0" err="1">
                <a:solidFill>
                  <a:schemeClr val="bg1"/>
                </a:solidFill>
              </a:rPr>
              <a:t>hay</a:t>
            </a:r>
            <a:r>
              <a:rPr lang="fr-FR" dirty="0">
                <a:solidFill>
                  <a:schemeClr val="bg1"/>
                </a:solidFill>
              </a:rPr>
              <a:t> que </a:t>
            </a:r>
            <a:r>
              <a:rPr lang="fr-FR" dirty="0" err="1">
                <a:solidFill>
                  <a:schemeClr val="bg1"/>
                </a:solidFill>
              </a:rPr>
              <a:t>enfrentar</a:t>
            </a:r>
            <a:r>
              <a:rPr lang="fr-FR" dirty="0">
                <a:solidFill>
                  <a:schemeClr val="bg1"/>
                </a:solidFill>
              </a:rPr>
              <a:t> el </a:t>
            </a:r>
            <a:r>
              <a:rPr lang="fr-FR" dirty="0" smtClean="0">
                <a:solidFill>
                  <a:schemeClr val="bg1"/>
                </a:solidFill>
              </a:rPr>
              <a:t>2015</a:t>
            </a:r>
            <a:endParaRPr lang="fr-FR" dirty="0">
              <a:solidFill>
                <a:schemeClr val="bg1"/>
              </a:solidFill>
              <a:latin typeface="Revue BT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at_0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685800" y="457200"/>
            <a:ext cx="3429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Con todos los riesgos que esto implica</a:t>
            </a:r>
            <a:endParaRPr lang="fr-FR">
              <a:solidFill>
                <a:schemeClr val="bg1"/>
              </a:solidFill>
              <a:latin typeface="Revue BT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at_0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4572000" y="762000"/>
            <a:ext cx="3429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Vamos a tener que enfrentar retos infranqueables</a:t>
            </a:r>
            <a:endParaRPr lang="fr-FR">
              <a:solidFill>
                <a:schemeClr val="bg1"/>
              </a:solidFill>
              <a:latin typeface="Revue BT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at_0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685800" y="609600"/>
            <a:ext cx="3429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Mientras mantenemos la lucidez</a:t>
            </a:r>
            <a:endParaRPr lang="fr-FR">
              <a:solidFill>
                <a:schemeClr val="bg1"/>
              </a:solidFill>
              <a:latin typeface="Revue BT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at_0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609600" y="609600"/>
            <a:ext cx="3429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Entonces, hagamos el camino juntos</a:t>
            </a:r>
            <a:endParaRPr lang="fr-FR">
              <a:solidFill>
                <a:schemeClr val="bg1"/>
              </a:solidFill>
              <a:latin typeface="Revue BT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at_0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85800" y="533400"/>
            <a:ext cx="3886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Para vencer con éxito las pruebas que vendrán</a:t>
            </a:r>
            <a:r>
              <a:rPr lang="fr-FR">
                <a:solidFill>
                  <a:schemeClr val="bg1"/>
                </a:solidFill>
                <a:latin typeface="Revue BT" pitchFamily="82" charset="0"/>
              </a:rPr>
              <a:t>,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at_0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609600" y="5334000"/>
            <a:ext cx="2667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Con prudencia,</a:t>
            </a:r>
            <a:endParaRPr lang="fr-FR">
              <a:solidFill>
                <a:schemeClr val="bg1"/>
              </a:solidFill>
              <a:latin typeface="Revue BT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at_0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838200" y="5257800"/>
            <a:ext cx="2667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Precavidamente</a:t>
            </a:r>
            <a:r>
              <a:rPr lang="fr-FR">
                <a:solidFill>
                  <a:schemeClr val="bg1"/>
                </a:solidFill>
                <a:latin typeface="Revue BT" pitchFamily="82" charset="0"/>
              </a:rPr>
              <a:t>,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at_00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838200" y="609600"/>
            <a:ext cx="3429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Pero sin perder el tiempo tampoco ...</a:t>
            </a:r>
            <a:endParaRPr lang="fr-FR">
              <a:solidFill>
                <a:schemeClr val="bg1"/>
              </a:solidFill>
              <a:latin typeface="Revue BT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at_00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685800" y="609600"/>
            <a:ext cx="388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Entonces, frente a un reto</a:t>
            </a:r>
            <a:endParaRPr lang="fr-FR">
              <a:solidFill>
                <a:schemeClr val="bg1"/>
              </a:solidFill>
              <a:latin typeface="Revue BT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at_00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838200" y="762000"/>
            <a:ext cx="2286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Sepamos divertirnos</a:t>
            </a:r>
            <a:r>
              <a:rPr lang="fr-FR">
                <a:solidFill>
                  <a:schemeClr val="bg1"/>
                </a:solidFill>
                <a:latin typeface="Revue BT" pitchFamily="82" charset="0"/>
              </a:rPr>
              <a:t>,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at_00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685800" y="762000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Cooperar,</a:t>
            </a:r>
            <a:endParaRPr lang="fr-FR">
              <a:solidFill>
                <a:schemeClr val="bg1"/>
              </a:solidFill>
              <a:latin typeface="Revue BT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at_00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838200" y="762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Descubrir</a:t>
            </a:r>
            <a:r>
              <a:rPr lang="fr-FR">
                <a:solidFill>
                  <a:schemeClr val="bg1"/>
                </a:solidFill>
                <a:latin typeface="Revue BT" pitchFamily="82" charset="0"/>
              </a:rPr>
              <a:t>,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at_00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1066800" y="685800"/>
            <a:ext cx="243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Sí, descubrir</a:t>
            </a:r>
            <a:r>
              <a:rPr lang="fr-FR">
                <a:solidFill>
                  <a:schemeClr val="bg1"/>
                </a:solidFill>
                <a:latin typeface="Revue BT" pitchFamily="82" charset="0"/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at_00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609600" y="685800"/>
            <a:ext cx="259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Con curiosidad</a:t>
            </a:r>
            <a:endParaRPr lang="fr-FR">
              <a:solidFill>
                <a:schemeClr val="bg1"/>
              </a:solidFill>
              <a:latin typeface="Revue BT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at_00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762000" y="68580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Juntos.</a:t>
            </a:r>
            <a:endParaRPr lang="fr-FR">
              <a:solidFill>
                <a:schemeClr val="bg1"/>
              </a:solidFill>
              <a:latin typeface="Revue BT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at_00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609600" y="609600"/>
            <a:ext cx="2895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Entonces, podremos ir lejos</a:t>
            </a:r>
            <a:endParaRPr lang="fr-FR">
              <a:solidFill>
                <a:schemeClr val="bg1"/>
              </a:solidFill>
              <a:latin typeface="Revue BT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at_00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685800" y="685800"/>
            <a:ext cx="243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Muy lejos ...</a:t>
            </a:r>
            <a:endParaRPr lang="fr-FR">
              <a:solidFill>
                <a:schemeClr val="bg1"/>
              </a:solidFill>
              <a:latin typeface="Revue BT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at_00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762000" y="685800"/>
            <a:ext cx="2743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No ! Tampoco tan lejos ...</a:t>
            </a:r>
            <a:endParaRPr lang="fr-FR">
              <a:solidFill>
                <a:schemeClr val="bg1"/>
              </a:solidFill>
              <a:latin typeface="Revue BT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at_00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404813"/>
            <a:ext cx="8129587" cy="6097587"/>
          </a:xfrm>
          <a:prstGeom prst="rect">
            <a:avLst/>
          </a:prstGeom>
          <a:noFill/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685800" y="685800"/>
            <a:ext cx="6172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dirty="0">
                <a:solidFill>
                  <a:schemeClr val="bg1"/>
                </a:solidFill>
              </a:rPr>
              <a:t>En fin, </a:t>
            </a:r>
            <a:r>
              <a:rPr lang="fr-FR" dirty="0" err="1">
                <a:solidFill>
                  <a:schemeClr val="bg1"/>
                </a:solidFill>
              </a:rPr>
              <a:t>deseo</a:t>
            </a:r>
            <a:r>
              <a:rPr lang="fr-FR" dirty="0">
                <a:solidFill>
                  <a:schemeClr val="bg1"/>
                </a:solidFill>
              </a:rPr>
              <a:t> que el </a:t>
            </a:r>
            <a:r>
              <a:rPr lang="fr-FR" dirty="0" smtClean="0">
                <a:solidFill>
                  <a:schemeClr val="bg1"/>
                </a:solidFill>
              </a:rPr>
              <a:t>2015 </a:t>
            </a:r>
            <a:r>
              <a:rPr lang="fr-FR" dirty="0" err="1">
                <a:solidFill>
                  <a:schemeClr val="bg1"/>
                </a:solidFill>
              </a:rPr>
              <a:t>sea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extraordinario</a:t>
            </a:r>
            <a:r>
              <a:rPr lang="fr-FR" dirty="0">
                <a:solidFill>
                  <a:schemeClr val="bg1"/>
                </a:solidFill>
              </a:rPr>
              <a:t>,</a:t>
            </a:r>
            <a:r>
              <a:rPr lang="fr-FR" dirty="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at_01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413" y="379413"/>
            <a:ext cx="8129587" cy="6097587"/>
          </a:xfrm>
          <a:prstGeom prst="rect">
            <a:avLst/>
          </a:prstGeom>
          <a:noFill/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762000" y="609600"/>
            <a:ext cx="281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Provechoso,</a:t>
            </a:r>
            <a:endParaRPr lang="fr-FR">
              <a:solidFill>
                <a:schemeClr val="bg1"/>
              </a:solidFill>
              <a:latin typeface="Revue BT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cat_0180"/>
          <p:cNvPicPr>
            <a:picLocks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23528" y="260648"/>
            <a:ext cx="8497639" cy="6373988"/>
          </a:xfrm>
          <a:noFill/>
          <a:ln/>
        </p:spPr>
      </p:pic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533400" y="609600"/>
            <a:ext cx="3429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/>
              <a:t>Para tí y todos los que amas</a:t>
            </a:r>
            <a:endParaRPr lang="fr-FR">
              <a:latin typeface="Revue BT" pitchFamily="82" charset="0"/>
            </a:endParaRPr>
          </a:p>
        </p:txBody>
      </p:sp>
      <p:sp>
        <p:nvSpPr>
          <p:cNvPr id="49159" name="WordArt 7"/>
          <p:cNvSpPr>
            <a:spLocks noChangeArrowheads="1" noChangeShapeType="1" noTextEdit="1"/>
          </p:cNvSpPr>
          <p:nvPr/>
        </p:nvSpPr>
        <p:spPr bwMode="auto">
          <a:xfrm>
            <a:off x="1043608" y="4869160"/>
            <a:ext cx="7086600" cy="15367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s-ES" sz="3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Showcard Gothic" pitchFamily="82" charset="0"/>
                <a:cs typeface="Times New Roman"/>
              </a:rPr>
              <a:t>¡FELIZ  AÑO  2015¡</a:t>
            </a:r>
            <a:endParaRPr lang="es-ES" sz="3600" kern="10" dirty="0">
              <a:ln w="9525">
                <a:round/>
                <a:headEnd/>
                <a:tailEnd/>
              </a:ln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sz="180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sz="180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sz="180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eaLnBrk="1" hangingPunct="1"/>
            <a:endParaRPr lang="es-ES" sz="180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s-ES" sz="180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800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1959">
  <a:themeElements>
    <a:clrScheme name="Feliz Año 2005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Feliz Año 2005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Feliz Año 200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liz Año 2005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liz Año 2005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liz Año 2005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liz Año 2005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liz Año 2005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liz Año 2005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pp1959</Template>
  <TotalTime>12</TotalTime>
  <Words>179</Words>
  <Application>Microsoft Office PowerPoint</Application>
  <PresentationFormat>Presentación en pantalla (4:3)</PresentationFormat>
  <Paragraphs>53</Paragraphs>
  <Slides>24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9" baseType="lpstr">
      <vt:lpstr>Times New Roman</vt:lpstr>
      <vt:lpstr>Arial</vt:lpstr>
      <vt:lpstr>Revue BT</vt:lpstr>
      <vt:lpstr>pp1959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2014-12-22T20:47:04Z</dcterms:created>
  <dcterms:modified xsi:type="dcterms:W3CDTF">2014-12-22T20:59:05Z</dcterms:modified>
</cp:coreProperties>
</file>