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ma7xCWZaNXfjRvUsFPVqA" hashData="GKk2oZyxl6JGRkTfOv8V/8to6o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66"/>
    <a:srgbClr val="B0BFEA"/>
    <a:srgbClr val="292983"/>
    <a:srgbClr val="0A0A20"/>
    <a:srgbClr val="1B1B5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C78943-15F6-4DEB-B9CC-6AC3EFD169C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2F0E8D-5D36-4CB0-84E8-8A27ABF0F7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ABD75E-A5E5-4B16-9EF1-7CCDFFA6EA5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2A9A59-09DB-417E-BA99-5E9BA62F519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D232B1-9F61-47C7-9D74-07A65E321C9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5D5A9-B583-4B6B-9B99-4295A8F4935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1B2A67-FB12-4C1F-AE58-49A672CACF1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B9E1B1-EB7C-44EA-82AB-FE7B84EE820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EF4BD6-D5FC-4018-BEC6-FC4FF1A119C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F836B1-D4F9-4901-8D1B-A250B715296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3BF01A-4F6F-4947-A835-69E4A81150E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BC0FD8-E342-496C-B5E6-10955857CA1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75BF5-AABD-453B-AD84-D435AAB4B19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6B221B7-ED51-4EFE-82F2-3E05A778B7E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0BFEA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1763713" y="2636838"/>
            <a:ext cx="5976937" cy="11160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CCCCFF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5400000" scaled="1"/>
                </a:gradFill>
                <a:effectLst>
                  <a:prstShdw prst="shdw13" dist="53882" dir="13500000">
                    <a:schemeClr val="hlink">
                      <a:alpha val="50000"/>
                    </a:schemeClr>
                  </a:prstShdw>
                </a:effectLst>
                <a:latin typeface="Arial Black"/>
              </a:rPr>
              <a:t>Ay del </a:t>
            </a:r>
            <a:r>
              <a:rPr lang="es-ES" sz="3600" kern="10" dirty="0" smtClean="0"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CCCCFF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5400000" scaled="1"/>
                </a:gradFill>
                <a:effectLst>
                  <a:prstShdw prst="shdw13" dist="53882" dir="13500000">
                    <a:schemeClr val="hlink">
                      <a:alpha val="50000"/>
                    </a:schemeClr>
                  </a:prstShdw>
                </a:effectLst>
                <a:latin typeface="Arial Black"/>
              </a:rPr>
              <a:t>chiquirritín</a:t>
            </a:r>
            <a:endParaRPr lang="es-ES" sz="3600" kern="10" dirty="0">
              <a:ln w="9525">
                <a:solidFill>
                  <a:schemeClr val="accent2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CCCCFF"/>
                  </a:gs>
                  <a:gs pos="17999">
                    <a:srgbClr val="99CCFF"/>
                  </a:gs>
                  <a:gs pos="36000">
                    <a:srgbClr val="9966FF"/>
                  </a:gs>
                  <a:gs pos="61000">
                    <a:srgbClr val="CC99FF"/>
                  </a:gs>
                  <a:gs pos="82001">
                    <a:srgbClr val="99CCFF"/>
                  </a:gs>
                  <a:gs pos="100000">
                    <a:srgbClr val="CCCCFF"/>
                  </a:gs>
                </a:gsLst>
                <a:lin ang="5400000" scaled="1"/>
              </a:gradFill>
              <a:effectLst>
                <a:prstShdw prst="shdw13" dist="53882" dir="13500000">
                  <a:schemeClr val="hlink">
                    <a:alpha val="50000"/>
                  </a:schemeClr>
                </a:prstShdw>
              </a:effectLst>
              <a:latin typeface="Arial Black"/>
            </a:endParaRPr>
          </a:p>
        </p:txBody>
      </p:sp>
      <p:pic>
        <p:nvPicPr>
          <p:cNvPr id="2058" name="Picture 10" descr="Christmas01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9838" y="4581525"/>
            <a:ext cx="1727200" cy="1550988"/>
          </a:xfrm>
          <a:prstGeom prst="rect">
            <a:avLst/>
          </a:prstGeom>
          <a:noFill/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pic>
        <p:nvPicPr>
          <p:cNvPr id="2061" name="Picture 13" descr="muerdago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6375" y="404813"/>
            <a:ext cx="5761038" cy="544512"/>
          </a:xfrm>
          <a:prstGeom prst="rect">
            <a:avLst/>
          </a:prstGeom>
          <a:noFill/>
        </p:spPr>
      </p:pic>
      <p:pic>
        <p:nvPicPr>
          <p:cNvPr id="2062" name="Picture 14" descr="muerdago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713" y="6092825"/>
            <a:ext cx="5761037" cy="544513"/>
          </a:xfrm>
          <a:prstGeom prst="rect">
            <a:avLst/>
          </a:prstGeom>
          <a:noFill/>
        </p:spPr>
      </p:pic>
      <p:pic>
        <p:nvPicPr>
          <p:cNvPr id="2063" name="Picture 15" descr="muerdago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27988" y="404813"/>
            <a:ext cx="544512" cy="5761037"/>
          </a:xfrm>
          <a:prstGeom prst="rect">
            <a:avLst/>
          </a:prstGeom>
          <a:noFill/>
        </p:spPr>
      </p:pic>
      <p:pic>
        <p:nvPicPr>
          <p:cNvPr id="2064" name="Picture 16" descr="muerdago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7038" y="404813"/>
            <a:ext cx="544512" cy="5761037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700">
    <p:zoom/>
    <p:sndAc>
      <p:stSnd>
        <p:snd r:embed="rId2" name="Ay del chiquirrit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0BFEA"/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2824163" y="1077913"/>
            <a:ext cx="3182937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Ay, del Chiquirritín,</a:t>
            </a:r>
            <a:br>
              <a:rPr lang="es-ES" sz="24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Chiquirriquitín,</a:t>
            </a:r>
            <a:br>
              <a:rPr lang="es-ES" sz="24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metidito entre pajas;</a:t>
            </a:r>
            <a:br>
              <a:rPr lang="es-ES" sz="24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ay, del Chiquirritín</a:t>
            </a:r>
            <a:br>
              <a:rPr lang="es-ES" sz="24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Chiquirriquitín,</a:t>
            </a:r>
            <a:br>
              <a:rPr lang="es-ES" sz="24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queridito del alma.</a:t>
            </a:r>
          </a:p>
        </p:txBody>
      </p:sp>
      <p:pic>
        <p:nvPicPr>
          <p:cNvPr id="4105" name="Picture 9" descr="jesuschiquitin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71775" y="4149725"/>
            <a:ext cx="3378200" cy="2540000"/>
          </a:xfrm>
          <a:prstGeom prst="rect">
            <a:avLst/>
          </a:prstGeom>
          <a:noFill/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pic>
        <p:nvPicPr>
          <p:cNvPr id="4109" name="Picture 13" descr="muerdago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7038" y="404813"/>
            <a:ext cx="544512" cy="5761037"/>
          </a:xfrm>
          <a:prstGeom prst="rect">
            <a:avLst/>
          </a:prstGeom>
          <a:noFill/>
        </p:spPr>
      </p:pic>
      <p:pic>
        <p:nvPicPr>
          <p:cNvPr id="4110" name="Picture 14" descr="muerdago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6375" y="404813"/>
            <a:ext cx="5761038" cy="544512"/>
          </a:xfrm>
          <a:prstGeom prst="rect">
            <a:avLst/>
          </a:prstGeom>
          <a:noFill/>
        </p:spPr>
      </p:pic>
      <p:pic>
        <p:nvPicPr>
          <p:cNvPr id="4111" name="Picture 15" descr="muerdago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27988" y="404813"/>
            <a:ext cx="544512" cy="5761037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26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B0BFE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327400" y="1365250"/>
            <a:ext cx="312578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B0BFEA"/>
            </a:outerShdw>
          </a:effectLst>
        </p:spPr>
        <p:txBody>
          <a:bodyPr wrap="none">
            <a:spAutoFit/>
          </a:bodyPr>
          <a:lstStyle/>
          <a:p>
            <a:r>
              <a:rPr lang="es-ES" sz="2400">
                <a:solidFill>
                  <a:schemeClr val="accent2"/>
                </a:solidFill>
                <a:latin typeface="Comic Sans MS" pitchFamily="66" charset="0"/>
              </a:rPr>
              <a:t>Por debajo del arco</a:t>
            </a:r>
            <a:br>
              <a:rPr lang="es-ES" sz="2400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>
                <a:solidFill>
                  <a:schemeClr val="accent2"/>
                </a:solidFill>
                <a:latin typeface="Comic Sans MS" pitchFamily="66" charset="0"/>
              </a:rPr>
              <a:t>del portalito,</a:t>
            </a:r>
            <a:br>
              <a:rPr lang="es-ES" sz="2400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>
                <a:solidFill>
                  <a:schemeClr val="accent2"/>
                </a:solidFill>
                <a:latin typeface="Comic Sans MS" pitchFamily="66" charset="0"/>
              </a:rPr>
              <a:t>se descubre a María,</a:t>
            </a:r>
            <a:br>
              <a:rPr lang="es-ES" sz="2400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>
                <a:solidFill>
                  <a:schemeClr val="accent2"/>
                </a:solidFill>
                <a:latin typeface="Comic Sans MS" pitchFamily="66" charset="0"/>
              </a:rPr>
              <a:t>José y el Niño.</a:t>
            </a:r>
          </a:p>
        </p:txBody>
      </p:sp>
      <p:pic>
        <p:nvPicPr>
          <p:cNvPr id="5126" name="Picture 6" descr="1caes9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4438" y="3141663"/>
            <a:ext cx="4419600" cy="2057400"/>
          </a:xfrm>
          <a:prstGeom prst="rect">
            <a:avLst/>
          </a:prstGeom>
          <a:noFill/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pic>
        <p:nvPicPr>
          <p:cNvPr id="5128" name="Picture 8" descr="muerdago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7038" y="404813"/>
            <a:ext cx="544512" cy="5761037"/>
          </a:xfrm>
          <a:prstGeom prst="rect">
            <a:avLst/>
          </a:prstGeom>
          <a:noFill/>
        </p:spPr>
      </p:pic>
      <p:pic>
        <p:nvPicPr>
          <p:cNvPr id="5129" name="Picture 9" descr="muerdago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6375" y="404813"/>
            <a:ext cx="5761038" cy="544512"/>
          </a:xfrm>
          <a:prstGeom prst="rect">
            <a:avLst/>
          </a:prstGeom>
          <a:noFill/>
        </p:spPr>
      </p:pic>
      <p:pic>
        <p:nvPicPr>
          <p:cNvPr id="5130" name="Picture 10" descr="muerdago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713" y="6092825"/>
            <a:ext cx="5761037" cy="544513"/>
          </a:xfrm>
          <a:prstGeom prst="rect">
            <a:avLst/>
          </a:prstGeom>
          <a:noFill/>
        </p:spPr>
      </p:pic>
      <p:pic>
        <p:nvPicPr>
          <p:cNvPr id="5131" name="Picture 11" descr="muerdago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27988" y="404813"/>
            <a:ext cx="544512" cy="5761037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7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0BFEA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3184525" y="1222375"/>
            <a:ext cx="3182938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Ay, del Chiquirritín,</a:t>
            </a:r>
            <a:br>
              <a:rPr lang="es-ES" sz="24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Chiquirriquitín,</a:t>
            </a:r>
            <a:br>
              <a:rPr lang="es-ES" sz="24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metidito entre pajas;</a:t>
            </a:r>
            <a:br>
              <a:rPr lang="es-ES" sz="24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ay, del Chiquirritín</a:t>
            </a:r>
            <a:br>
              <a:rPr lang="es-ES" sz="24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Chiquirriquitín,</a:t>
            </a:r>
            <a:br>
              <a:rPr lang="es-ES" sz="24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queridito del alma.</a:t>
            </a:r>
          </a:p>
        </p:txBody>
      </p:sp>
      <p:pic>
        <p:nvPicPr>
          <p:cNvPr id="6150" name="Picture 6" descr="belen niñ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00" y="4149725"/>
            <a:ext cx="2305050" cy="1762125"/>
          </a:xfrm>
          <a:prstGeom prst="rect">
            <a:avLst/>
          </a:prstGeom>
          <a:noFill/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pic>
        <p:nvPicPr>
          <p:cNvPr id="6152" name="Picture 8" descr="muerdago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7038" y="404813"/>
            <a:ext cx="544512" cy="5761037"/>
          </a:xfrm>
          <a:prstGeom prst="rect">
            <a:avLst/>
          </a:prstGeom>
          <a:noFill/>
        </p:spPr>
      </p:pic>
      <p:pic>
        <p:nvPicPr>
          <p:cNvPr id="6153" name="Picture 9" descr="muerdago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6375" y="404813"/>
            <a:ext cx="5761038" cy="544512"/>
          </a:xfrm>
          <a:prstGeom prst="rect">
            <a:avLst/>
          </a:prstGeom>
          <a:noFill/>
        </p:spPr>
      </p:pic>
      <p:pic>
        <p:nvPicPr>
          <p:cNvPr id="6154" name="Picture 10" descr="muerdago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713" y="6092825"/>
            <a:ext cx="5761037" cy="544513"/>
          </a:xfrm>
          <a:prstGeom prst="rect">
            <a:avLst/>
          </a:prstGeom>
          <a:noFill/>
        </p:spPr>
      </p:pic>
      <p:pic>
        <p:nvPicPr>
          <p:cNvPr id="6155" name="Picture 11" descr="muerdago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27988" y="404813"/>
            <a:ext cx="544512" cy="5761037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2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B0BFEA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2751138" y="1654175"/>
            <a:ext cx="36957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B0BFEA"/>
            </a:outerShdw>
          </a:effectLst>
        </p:spPr>
        <p:txBody>
          <a:bodyPr wrap="none">
            <a:spAutoFit/>
          </a:bodyPr>
          <a:lstStyle/>
          <a:p>
            <a:r>
              <a:rPr lang="es-ES" sz="2400">
                <a:solidFill>
                  <a:schemeClr val="accent2"/>
                </a:solidFill>
                <a:latin typeface="Comic Sans MS" pitchFamily="66" charset="0"/>
              </a:rPr>
              <a:t>Entre un buey y una mula</a:t>
            </a:r>
            <a:br>
              <a:rPr lang="es-ES" sz="2400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>
                <a:solidFill>
                  <a:schemeClr val="accent2"/>
                </a:solidFill>
                <a:latin typeface="Comic Sans MS" pitchFamily="66" charset="0"/>
              </a:rPr>
              <a:t>Dios ha nacido,</a:t>
            </a:r>
            <a:br>
              <a:rPr lang="es-ES" sz="2400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>
                <a:solidFill>
                  <a:schemeClr val="accent2"/>
                </a:solidFill>
                <a:latin typeface="Comic Sans MS" pitchFamily="66" charset="0"/>
              </a:rPr>
              <a:t>y en un pobre pesebre</a:t>
            </a:r>
            <a:br>
              <a:rPr lang="es-ES" sz="2400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>
                <a:solidFill>
                  <a:schemeClr val="accent2"/>
                </a:solidFill>
                <a:latin typeface="Comic Sans MS" pitchFamily="66" charset="0"/>
              </a:rPr>
              <a:t>le han recogido.</a:t>
            </a:r>
          </a:p>
        </p:txBody>
      </p:sp>
      <p:pic>
        <p:nvPicPr>
          <p:cNvPr id="7175" name="Picture 7" descr="Navidad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113" y="3500438"/>
            <a:ext cx="2743200" cy="2657475"/>
          </a:xfrm>
          <a:prstGeom prst="rect">
            <a:avLst/>
          </a:prstGeom>
          <a:noFill/>
        </p:spPr>
      </p:pic>
      <p:pic>
        <p:nvPicPr>
          <p:cNvPr id="7176" name="Picture 8" descr="muerda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7038" y="404813"/>
            <a:ext cx="544512" cy="5761037"/>
          </a:xfrm>
          <a:prstGeom prst="rect">
            <a:avLst/>
          </a:prstGeom>
          <a:noFill/>
        </p:spPr>
      </p:pic>
      <p:pic>
        <p:nvPicPr>
          <p:cNvPr id="7177" name="Picture 9" descr="muerdago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6375" y="404813"/>
            <a:ext cx="5761038" cy="544512"/>
          </a:xfrm>
          <a:prstGeom prst="rect">
            <a:avLst/>
          </a:prstGeom>
          <a:noFill/>
        </p:spPr>
      </p:pic>
      <p:pic>
        <p:nvPicPr>
          <p:cNvPr id="7178" name="Picture 10" descr="muerdago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713" y="6092825"/>
            <a:ext cx="5761037" cy="544513"/>
          </a:xfrm>
          <a:prstGeom prst="rect">
            <a:avLst/>
          </a:prstGeom>
          <a:noFill/>
        </p:spPr>
      </p:pic>
      <p:pic>
        <p:nvPicPr>
          <p:cNvPr id="7179" name="Picture 11" descr="muerdago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27988" y="404813"/>
            <a:ext cx="544512" cy="5761037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0BFEA"/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184525" y="1654175"/>
            <a:ext cx="3182938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Ay, del Chiquirritín,</a:t>
            </a:r>
            <a:br>
              <a:rPr lang="es-ES" sz="24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Chiquirriquitín,</a:t>
            </a:r>
            <a:br>
              <a:rPr lang="es-ES" sz="24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metidito entre pajas;</a:t>
            </a:r>
            <a:br>
              <a:rPr lang="es-ES" sz="24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ay, del Chiquirritín</a:t>
            </a:r>
            <a:br>
              <a:rPr lang="es-ES" sz="24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Chiquirriquitín,</a:t>
            </a:r>
            <a:br>
              <a:rPr lang="es-ES" sz="24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queridito del alma.</a:t>
            </a:r>
            <a:br>
              <a:rPr lang="es-ES" sz="2400" i="1">
                <a:solidFill>
                  <a:schemeClr val="accent2"/>
                </a:solidFill>
                <a:latin typeface="Comic Sans MS" pitchFamily="66" charset="0"/>
              </a:rPr>
            </a:br>
            <a:endParaRPr lang="es-ES" sz="2400" i="1">
              <a:solidFill>
                <a:schemeClr val="accent2"/>
              </a:solidFill>
              <a:latin typeface="Comic Sans MS" pitchFamily="66" charset="0"/>
            </a:endParaRPr>
          </a:p>
        </p:txBody>
      </p:sp>
      <p:pic>
        <p:nvPicPr>
          <p:cNvPr id="8197" name="Picture 5" descr="jesus en la cuni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4149725"/>
            <a:ext cx="4103687" cy="2044700"/>
          </a:xfrm>
          <a:prstGeom prst="rect">
            <a:avLst/>
          </a:prstGeom>
          <a:noFill/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pic>
        <p:nvPicPr>
          <p:cNvPr id="8200" name="Picture 8" descr="muerdago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825" y="404813"/>
            <a:ext cx="544513" cy="5761037"/>
          </a:xfrm>
          <a:prstGeom prst="rect">
            <a:avLst/>
          </a:prstGeom>
          <a:noFill/>
        </p:spPr>
      </p:pic>
      <p:pic>
        <p:nvPicPr>
          <p:cNvPr id="8201" name="Picture 9" descr="muerdago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6375" y="404813"/>
            <a:ext cx="5761038" cy="544512"/>
          </a:xfrm>
          <a:prstGeom prst="rect">
            <a:avLst/>
          </a:prstGeom>
          <a:noFill/>
        </p:spPr>
      </p:pic>
      <p:pic>
        <p:nvPicPr>
          <p:cNvPr id="8202" name="Picture 10" descr="muerdago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713" y="6092825"/>
            <a:ext cx="5761037" cy="544513"/>
          </a:xfrm>
          <a:prstGeom prst="rect">
            <a:avLst/>
          </a:prstGeom>
          <a:noFill/>
        </p:spPr>
      </p:pic>
      <p:pic>
        <p:nvPicPr>
          <p:cNvPr id="8203" name="Picture 11" descr="muerdago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27988" y="404813"/>
            <a:ext cx="544512" cy="5761037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24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50000">
              <a:srgbClr val="B0BFEA"/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2967038" y="1941513"/>
            <a:ext cx="3011487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lang="es-ES" sz="2400">
                <a:solidFill>
                  <a:schemeClr val="accent2"/>
                </a:solidFill>
                <a:latin typeface="Comic Sans MS" pitchFamily="66" charset="0"/>
              </a:rPr>
              <a:t>No me mires airado,</a:t>
            </a:r>
            <a:br>
              <a:rPr lang="es-ES" sz="2400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>
                <a:solidFill>
                  <a:schemeClr val="accent2"/>
                </a:solidFill>
                <a:latin typeface="Comic Sans MS" pitchFamily="66" charset="0"/>
              </a:rPr>
              <a:t>hijito mío;</a:t>
            </a:r>
            <a:br>
              <a:rPr lang="es-ES" sz="2400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>
                <a:solidFill>
                  <a:schemeClr val="accent2"/>
                </a:solidFill>
                <a:latin typeface="Comic Sans MS" pitchFamily="66" charset="0"/>
              </a:rPr>
              <a:t>mírame con los ojos</a:t>
            </a:r>
            <a:br>
              <a:rPr lang="es-ES" sz="2400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>
                <a:solidFill>
                  <a:schemeClr val="accent2"/>
                </a:solidFill>
                <a:latin typeface="Comic Sans MS" pitchFamily="66" charset="0"/>
              </a:rPr>
              <a:t>que yo te miro.</a:t>
            </a:r>
          </a:p>
        </p:txBody>
      </p:sp>
      <p:pic>
        <p:nvPicPr>
          <p:cNvPr id="9221" name="Picture 5" descr="Mª Cunita y oveji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113" y="4005263"/>
            <a:ext cx="3241675" cy="2243137"/>
          </a:xfrm>
          <a:prstGeom prst="rect">
            <a:avLst/>
          </a:prstGeom>
          <a:noFill/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pic>
        <p:nvPicPr>
          <p:cNvPr id="9223" name="Picture 7" descr="muerdago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825" y="404813"/>
            <a:ext cx="544513" cy="5761037"/>
          </a:xfrm>
          <a:prstGeom prst="rect">
            <a:avLst/>
          </a:prstGeom>
          <a:noFill/>
        </p:spPr>
      </p:pic>
      <p:pic>
        <p:nvPicPr>
          <p:cNvPr id="9224" name="Picture 8" descr="muerdago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6375" y="404813"/>
            <a:ext cx="5761038" cy="544512"/>
          </a:xfrm>
          <a:prstGeom prst="rect">
            <a:avLst/>
          </a:prstGeom>
          <a:noFill/>
        </p:spPr>
      </p:pic>
      <p:pic>
        <p:nvPicPr>
          <p:cNvPr id="9225" name="Picture 9" descr="muerdago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713" y="6092825"/>
            <a:ext cx="5761037" cy="544513"/>
          </a:xfrm>
          <a:prstGeom prst="rect">
            <a:avLst/>
          </a:prstGeom>
          <a:noFill/>
        </p:spPr>
      </p:pic>
      <p:pic>
        <p:nvPicPr>
          <p:cNvPr id="9226" name="Picture 10" descr="muerdago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27988" y="404813"/>
            <a:ext cx="544512" cy="5761037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6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0BFEA"/>
            </a:gs>
            <a:gs pos="100000">
              <a:schemeClr val="bg1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2392363" y="1341438"/>
            <a:ext cx="3182937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Ay, del Chiquirritín,</a:t>
            </a:r>
            <a:br>
              <a:rPr lang="es-ES" sz="24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Chiquirriquitín,</a:t>
            </a:r>
            <a:br>
              <a:rPr lang="es-ES" sz="24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metidito entre pajas;</a:t>
            </a:r>
            <a:br>
              <a:rPr lang="es-ES" sz="24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ay, del Chiquirritín</a:t>
            </a:r>
            <a:br>
              <a:rPr lang="es-ES" sz="24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Chiquirriquitín,</a:t>
            </a:r>
            <a:br>
              <a:rPr lang="es-ES" sz="24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es-ES" sz="2400" i="1">
                <a:solidFill>
                  <a:schemeClr val="accent2"/>
                </a:solidFill>
                <a:latin typeface="Comic Sans MS" pitchFamily="66" charset="0"/>
              </a:rPr>
              <a:t>queridito del alma.</a:t>
            </a:r>
          </a:p>
        </p:txBody>
      </p:sp>
      <p:pic>
        <p:nvPicPr>
          <p:cNvPr id="10248" name="Picture 8" descr="rublica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1876087">
            <a:off x="6948488" y="4941888"/>
            <a:ext cx="1624012" cy="661987"/>
          </a:xfrm>
          <a:prstGeom prst="rect">
            <a:avLst/>
          </a:prstGeom>
          <a:noFill/>
          <a:effectLst>
            <a:outerShdw dist="35921" dir="2700000" algn="ctr" rotWithShape="0">
              <a:schemeClr val="accent2"/>
            </a:outerShdw>
          </a:effectLst>
        </p:spPr>
      </p:pic>
      <p:pic>
        <p:nvPicPr>
          <p:cNvPr id="10251" name="Picture 11" descr="muerdago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825" y="404813"/>
            <a:ext cx="544513" cy="5761037"/>
          </a:xfrm>
          <a:prstGeom prst="rect">
            <a:avLst/>
          </a:prstGeom>
          <a:noFill/>
        </p:spPr>
      </p:pic>
      <p:pic>
        <p:nvPicPr>
          <p:cNvPr id="10252" name="Picture 12" descr="muerdago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6375" y="404813"/>
            <a:ext cx="5761038" cy="544512"/>
          </a:xfrm>
          <a:prstGeom prst="rect">
            <a:avLst/>
          </a:prstGeom>
          <a:noFill/>
        </p:spPr>
      </p:pic>
      <p:pic>
        <p:nvPicPr>
          <p:cNvPr id="10253" name="Picture 13" descr="muerdago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27988" y="404813"/>
            <a:ext cx="544512" cy="5761037"/>
          </a:xfrm>
          <a:prstGeom prst="rect">
            <a:avLst/>
          </a:prstGeom>
          <a:noFill/>
        </p:spPr>
      </p:pic>
      <p:pic>
        <p:nvPicPr>
          <p:cNvPr id="10254" name="Picture 14" descr="25100931_1ef78fe67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55875" y="4005263"/>
            <a:ext cx="3311525" cy="2528887"/>
          </a:xfrm>
          <a:prstGeom prst="rect">
            <a:avLst/>
          </a:prstGeom>
          <a:noFill/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539750" y="5969000"/>
            <a:ext cx="24590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1400">
                <a:solidFill>
                  <a:srgbClr val="292983"/>
                </a:solidFill>
                <a:latin typeface="Comic Sans MS" pitchFamily="66" charset="0"/>
              </a:rPr>
              <a:t>Villancico popular</a:t>
            </a:r>
          </a:p>
        </p:txBody>
      </p:sp>
      <p:pic>
        <p:nvPicPr>
          <p:cNvPr id="10256" name="Picture 16" descr="muerdago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03350" y="6165850"/>
            <a:ext cx="5761038" cy="54451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1383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pp1383</Template>
  <TotalTime>2</TotalTime>
  <Words>100</Words>
  <Application>Microsoft Office PowerPoint</Application>
  <PresentationFormat>Presentación en pantalla (4:3)</PresentationFormat>
  <Paragraphs>37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3" baseType="lpstr">
      <vt:lpstr>Arial</vt:lpstr>
      <vt:lpstr>Comic Sans MS</vt:lpstr>
      <vt:lpstr>pp1383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2013-12-27T15:47:36Z</dcterms:created>
  <dcterms:modified xsi:type="dcterms:W3CDTF">2013-12-27T15:50:18Z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Y, DEL CHIQUIRITÍN">
    <vt:lpwstr>Villancico</vt:lpwstr>
  </property>
  <property fmtid="{D5CDD505-2E9C-101B-9397-08002B2CF9AE}" pid="3" name="HAY, DEL CHIQUIRRITIN">
    <vt:lpwstr>Villancico Popular</vt:lpwstr>
  </property>
</Properties>
</file>