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1go+86j83VH1pNrDrc/lw" hashData="tXEASMQho7iaOyXeX53Z+gqFY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CC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27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99D8A-3558-4111-A2A2-DACAC9C13F2D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16EFD-F6EC-42E8-B624-B3FC9CADD9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67058-B206-49BF-A75B-7656DFC76191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145A3-3E85-453D-9274-1D1B88892F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0BDC5-08C6-44FF-A040-993DACE88D06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F016D-EC3B-46A8-9B09-4FA7642821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59ACB-4178-4963-A1B1-16BF2A872606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E5949-2762-4A6A-9F25-951CEA6F6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63E7B-F1F5-451B-86EE-63067CF9E571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748FA-53CC-4E0D-88B0-9C06F8BEF3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76F53-D145-439B-8AA3-DDA7B799EA71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B82BB-6E0D-480D-A4C1-84D05C99AC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43F3D-C7E3-4341-9D6F-8EDD0BCF864D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A7D8-D4BD-4444-9448-840817376C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CB59D-F406-4E47-A4C0-17656BC20016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5A4A8-1FDA-40D5-9A29-5EE52D94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6AB1D-F6CB-4C98-AA12-6E942766149D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9732B-6BA2-49A6-BB4A-EA5E51CB96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4B3BA-2257-464A-870A-AF354C7AC4FC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CAB73-780F-4264-A461-90508D5236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6FEC-98F5-4A40-B12A-CEE8E7AD6F09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AFFA0-4AAD-421F-8E00-A03D939D3B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cover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F87A41-ACCB-4DED-8BD0-2D786EF598D6}" type="datetimeFigureOut">
              <a:rPr lang="es-ES"/>
              <a:pPr>
                <a:defRPr/>
              </a:pPr>
              <a:t>30/12/2018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A133A6-0518-4DA2-8069-4F7D158DFF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arm4.static.flickr.com/3116/2471127694_caa97e9029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38"/>
            <a:ext cx="8358188" cy="6215062"/>
          </a:xfrm>
          <a:prstGeom prst="rect">
            <a:avLst/>
          </a:prstGeom>
          <a:noFill/>
          <a:ln w="31750" cap="rnd">
            <a:noFill/>
            <a:bevel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857224" y="2214554"/>
            <a:ext cx="6572296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ln w="50800">
                  <a:solidFill>
                    <a:srgbClr val="FFFFCC"/>
                  </a:solidFill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Matura MT Script Capitals" pitchFamily="66" charset="0"/>
              </a:rPr>
              <a:t>AÑO  NUEVO</a:t>
            </a:r>
          </a:p>
        </p:txBody>
      </p:sp>
      <p:grpSp>
        <p:nvGrpSpPr>
          <p:cNvPr id="2054" name="32 Grupo"/>
          <p:cNvGrpSpPr>
            <a:grpSpLocks/>
          </p:cNvGrpSpPr>
          <p:nvPr/>
        </p:nvGrpSpPr>
        <p:grpSpPr bwMode="auto">
          <a:xfrm>
            <a:off x="0" y="642938"/>
            <a:ext cx="8358188" cy="71437"/>
            <a:chOff x="0" y="642918"/>
            <a:chExt cx="8358182" cy="71438"/>
          </a:xfrm>
        </p:grpSpPr>
        <p:pic>
          <p:nvPicPr>
            <p:cNvPr id="2059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0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714744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55" name="33 Grupo"/>
          <p:cNvGrpSpPr>
            <a:grpSpLocks/>
          </p:cNvGrpSpPr>
          <p:nvPr/>
        </p:nvGrpSpPr>
        <p:grpSpPr bwMode="auto">
          <a:xfrm>
            <a:off x="8358188" y="642938"/>
            <a:ext cx="71437" cy="6215062"/>
            <a:chOff x="8358214" y="642918"/>
            <a:chExt cx="71438" cy="6215082"/>
          </a:xfrm>
        </p:grpSpPr>
        <p:pic>
          <p:nvPicPr>
            <p:cNvPr id="2057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5400000">
              <a:off x="6072214" y="2928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8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5400000">
              <a:off x="6072214" y="4500562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6" name="Picture 37" descr="fetch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357188"/>
            <a:ext cx="6858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378">
    <p:cover dir="ru"/>
    <p:sndAc>
      <p:stSnd loop="1">
        <p:snd r:embed="rId2" name="ernesto cortazar - after the 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1.static.flickr.com/109/309457491_28b828fa9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38"/>
            <a:ext cx="8429625" cy="6215062"/>
          </a:xfrm>
          <a:prstGeom prst="rect">
            <a:avLst/>
          </a:prstGeom>
          <a:noFill/>
          <a:ln w="25400" cap="rnd">
            <a:noFill/>
            <a:bevel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786188" y="1000125"/>
            <a:ext cx="4572000" cy="4478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 vuela, de entre las manos,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esta vida que nos queda;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¡Cómo se escapan los años!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¡Con qué premura se van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solos, frente al espejo,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vemos el rostro de siempre,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pero, el alma está más vieja,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cansada de tanto andar...! </a:t>
            </a:r>
          </a:p>
        </p:txBody>
      </p:sp>
      <p:grpSp>
        <p:nvGrpSpPr>
          <p:cNvPr id="3076" name="4 Grupo"/>
          <p:cNvGrpSpPr>
            <a:grpSpLocks/>
          </p:cNvGrpSpPr>
          <p:nvPr/>
        </p:nvGrpSpPr>
        <p:grpSpPr bwMode="auto">
          <a:xfrm>
            <a:off x="8358188" y="642938"/>
            <a:ext cx="71437" cy="6215062"/>
            <a:chOff x="8358214" y="642918"/>
            <a:chExt cx="71438" cy="6215082"/>
          </a:xfrm>
        </p:grpSpPr>
        <p:pic>
          <p:nvPicPr>
            <p:cNvPr id="3081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2928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4500562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077" name="7 Grupo"/>
          <p:cNvGrpSpPr>
            <a:grpSpLocks/>
          </p:cNvGrpSpPr>
          <p:nvPr/>
        </p:nvGrpSpPr>
        <p:grpSpPr bwMode="auto">
          <a:xfrm>
            <a:off x="0" y="642938"/>
            <a:ext cx="8358188" cy="71437"/>
            <a:chOff x="0" y="642918"/>
            <a:chExt cx="8358182" cy="71438"/>
          </a:xfrm>
        </p:grpSpPr>
        <p:pic>
          <p:nvPicPr>
            <p:cNvPr id="3079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0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4744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78" name="Picture 37" descr="fetc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357188"/>
            <a:ext cx="6858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4848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http://farm3.static.flickr.com/2087/2418858331_c695d5b819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38"/>
            <a:ext cx="8358188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786188" y="1071563"/>
            <a:ext cx="4572000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 que se van, de las manos,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los días, tan velozmente...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quizá, ni los sentimos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corremos a la par;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sin ver, que así de ligeros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 nos van yendo los años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entre apuros y zozobras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sin poderlos disfrutar. </a:t>
            </a:r>
          </a:p>
        </p:txBody>
      </p:sp>
      <p:grpSp>
        <p:nvGrpSpPr>
          <p:cNvPr id="4100" name="5 Grupo"/>
          <p:cNvGrpSpPr>
            <a:grpSpLocks/>
          </p:cNvGrpSpPr>
          <p:nvPr/>
        </p:nvGrpSpPr>
        <p:grpSpPr bwMode="auto">
          <a:xfrm>
            <a:off x="8358188" y="642938"/>
            <a:ext cx="71437" cy="6215062"/>
            <a:chOff x="8358214" y="642918"/>
            <a:chExt cx="71438" cy="6215082"/>
          </a:xfrm>
        </p:grpSpPr>
        <p:pic>
          <p:nvPicPr>
            <p:cNvPr id="4105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2928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6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4500562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01" name="8 Grupo"/>
          <p:cNvGrpSpPr>
            <a:grpSpLocks/>
          </p:cNvGrpSpPr>
          <p:nvPr/>
        </p:nvGrpSpPr>
        <p:grpSpPr bwMode="auto">
          <a:xfrm>
            <a:off x="0" y="642938"/>
            <a:ext cx="8358188" cy="71437"/>
            <a:chOff x="0" y="642918"/>
            <a:chExt cx="8358182" cy="71438"/>
          </a:xfrm>
        </p:grpSpPr>
        <p:pic>
          <p:nvPicPr>
            <p:cNvPr id="4103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4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4744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102" name="Picture 37" descr="fetc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357188"/>
            <a:ext cx="6858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4612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arm2.static.flickr.com/1152/1391161256_0998da44dc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38"/>
            <a:ext cx="8429625" cy="6215062"/>
          </a:xfrm>
          <a:prstGeom prst="rect">
            <a:avLst/>
          </a:prstGeom>
          <a:noFill/>
          <a:ln w="25400" cap="rnd">
            <a:noFill/>
            <a:bevel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786188" y="857250"/>
            <a:ext cx="4572000" cy="4478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eso, este Año Nuevo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cambiaremos nuestro ritmo.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 las penas nos empujan...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las dejaremos atrás;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andaremos por las calles,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con una eterna sonrisa,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sonrisa de la dicha...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sonrisa de la paz. </a:t>
            </a:r>
          </a:p>
        </p:txBody>
      </p:sp>
      <p:grpSp>
        <p:nvGrpSpPr>
          <p:cNvPr id="5124" name="4 Grupo"/>
          <p:cNvGrpSpPr>
            <a:grpSpLocks/>
          </p:cNvGrpSpPr>
          <p:nvPr/>
        </p:nvGrpSpPr>
        <p:grpSpPr bwMode="auto">
          <a:xfrm>
            <a:off x="8358188" y="642938"/>
            <a:ext cx="71437" cy="6215062"/>
            <a:chOff x="8358214" y="642918"/>
            <a:chExt cx="71438" cy="6215082"/>
          </a:xfrm>
        </p:grpSpPr>
        <p:pic>
          <p:nvPicPr>
            <p:cNvPr id="5129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2928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0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4500562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125" name="7 Grupo"/>
          <p:cNvGrpSpPr>
            <a:grpSpLocks/>
          </p:cNvGrpSpPr>
          <p:nvPr/>
        </p:nvGrpSpPr>
        <p:grpSpPr bwMode="auto">
          <a:xfrm>
            <a:off x="0" y="642938"/>
            <a:ext cx="8358188" cy="71437"/>
            <a:chOff x="0" y="642918"/>
            <a:chExt cx="8358182" cy="71438"/>
          </a:xfrm>
        </p:grpSpPr>
        <p:pic>
          <p:nvPicPr>
            <p:cNvPr id="5127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8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4744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26" name="Picture 37" descr="fetc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357188"/>
            <a:ext cx="6858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4471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://farm4.static.flickr.com/3008/2920453161_1039369c74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38"/>
            <a:ext cx="8429625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786188" y="928688"/>
            <a:ext cx="4572000" cy="44672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¡Brindemos por este año!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¿Si fue malo?... ¡ya termina!...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el año que se inicia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brindaremos a embriagar.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¿Quién nos quita lo vivido?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 eso... ¡Nada de penas!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¡Adelante con la vida!... </a:t>
            </a:r>
            <a:b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2400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la vida se nos va...</a:t>
            </a:r>
          </a:p>
        </p:txBody>
      </p:sp>
      <p:grpSp>
        <p:nvGrpSpPr>
          <p:cNvPr id="6148" name="4 Grupo"/>
          <p:cNvGrpSpPr>
            <a:grpSpLocks/>
          </p:cNvGrpSpPr>
          <p:nvPr/>
        </p:nvGrpSpPr>
        <p:grpSpPr bwMode="auto">
          <a:xfrm>
            <a:off x="8358188" y="642938"/>
            <a:ext cx="71437" cy="6215062"/>
            <a:chOff x="8358214" y="642918"/>
            <a:chExt cx="71438" cy="6215082"/>
          </a:xfrm>
        </p:grpSpPr>
        <p:pic>
          <p:nvPicPr>
            <p:cNvPr id="6153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2928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4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4500562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149" name="7 Grupo"/>
          <p:cNvGrpSpPr>
            <a:grpSpLocks/>
          </p:cNvGrpSpPr>
          <p:nvPr/>
        </p:nvGrpSpPr>
        <p:grpSpPr bwMode="auto">
          <a:xfrm>
            <a:off x="0" y="642938"/>
            <a:ext cx="8358188" cy="71437"/>
            <a:chOff x="0" y="642918"/>
            <a:chExt cx="8358182" cy="71438"/>
          </a:xfrm>
        </p:grpSpPr>
        <p:pic>
          <p:nvPicPr>
            <p:cNvPr id="6151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2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4744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150" name="Picture 37" descr="fetc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357188"/>
            <a:ext cx="6858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7346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://farm3.static.flickr.com/2083/2315266840_e89ecbf707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75"/>
            <a:ext cx="84296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172" name="3 Grupo"/>
          <p:cNvGrpSpPr>
            <a:grpSpLocks/>
          </p:cNvGrpSpPr>
          <p:nvPr/>
        </p:nvGrpSpPr>
        <p:grpSpPr bwMode="auto">
          <a:xfrm>
            <a:off x="8358188" y="642938"/>
            <a:ext cx="71437" cy="6215062"/>
            <a:chOff x="8358214" y="642918"/>
            <a:chExt cx="71438" cy="6215082"/>
          </a:xfrm>
        </p:grpSpPr>
        <p:pic>
          <p:nvPicPr>
            <p:cNvPr id="7177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2928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8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6072214" y="4500562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173" name="6 Grupo"/>
          <p:cNvGrpSpPr>
            <a:grpSpLocks/>
          </p:cNvGrpSpPr>
          <p:nvPr/>
        </p:nvGrpSpPr>
        <p:grpSpPr bwMode="auto">
          <a:xfrm>
            <a:off x="0" y="642938"/>
            <a:ext cx="8358188" cy="71437"/>
            <a:chOff x="0" y="642918"/>
            <a:chExt cx="8358182" cy="71438"/>
          </a:xfrm>
        </p:grpSpPr>
        <p:pic>
          <p:nvPicPr>
            <p:cNvPr id="7175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6" name="Picture 24" descr="Acessorios Horizontal (14)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4744" y="642918"/>
              <a:ext cx="4643438" cy="71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174" name="Picture 37" descr="fetch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00" y="357188"/>
            <a:ext cx="6858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3000364" y="1000108"/>
            <a:ext cx="479001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FELIZ 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AÑO NUEVO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125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55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pp2559</Template>
  <TotalTime>6</TotalTime>
  <Words>50</Words>
  <Application>Microsoft Office PowerPoint</Application>
  <PresentationFormat>Presentación en pantalla (4:3)</PresentationFormat>
  <Paragraphs>9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Calibri</vt:lpstr>
      <vt:lpstr>Arial</vt:lpstr>
      <vt:lpstr>Matura MT Script Capitals</vt:lpstr>
      <vt:lpstr>Lucida Calligraphy</vt:lpstr>
      <vt:lpstr>pp2559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2018-12-30T20:31:01Z</dcterms:created>
  <dcterms:modified xsi:type="dcterms:W3CDTF">2018-12-30T20:37:41Z</dcterms:modified>
</cp:coreProperties>
</file>