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89" r:id="rId3"/>
    <p:sldId id="390" r:id="rId4"/>
    <p:sldId id="392" r:id="rId5"/>
    <p:sldId id="401" r:id="rId6"/>
    <p:sldId id="400" r:id="rId7"/>
    <p:sldId id="391" r:id="rId8"/>
    <p:sldId id="399" r:id="rId9"/>
    <p:sldId id="398" r:id="rId10"/>
    <p:sldId id="396" r:id="rId11"/>
    <p:sldId id="397" r:id="rId12"/>
    <p:sldId id="402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AV05Ob8gGqH1kOyckYs8A" hashData="3hz1puiGoSeaHfV3apKPuEZWcw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AC0"/>
    <a:srgbClr val="A80000"/>
    <a:srgbClr val="006600"/>
    <a:srgbClr val="9E0000"/>
    <a:srgbClr val="920000"/>
    <a:srgbClr val="FFFAEF"/>
    <a:srgbClr val="FFF7E7"/>
    <a:srgbClr val="FFF1D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304" autoAdjust="0"/>
    <p:restoredTop sz="90929"/>
  </p:normalViewPr>
  <p:slideViewPr>
    <p:cSldViewPr>
      <p:cViewPr>
        <p:scale>
          <a:sx n="80" d="100"/>
          <a:sy n="80" d="100"/>
        </p:scale>
        <p:origin x="-438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234F22-5B1A-4DA2-9EB1-EFCF62C06F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1B760-6006-4DEA-ABEB-20397F2EDF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8D9B8-48BE-42AB-B31C-70E6CF81D5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49335-AE6A-45F9-9F58-29194803EC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71C91-5C77-4E35-AAC5-E34C404ED1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44BF42-00C8-4BCC-9149-12EDC609AD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F3523-E5A0-4C12-B801-1926EC1565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513A46-6FFB-4841-B755-18EB1E9D3E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18C80-64E1-417A-B8D4-AC094611BC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1D765-DF94-40C9-8CD1-AF5FA9F33D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5E9A0-3140-49AE-95E2-FF61D208F9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EF68635-2E7B-4E89-BF96-D945A8C4C8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0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7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9" name="Picture 7" descr="C:\Mis Documentos\Sin ttul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333375"/>
            <a:ext cx="7058025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2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3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4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5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6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7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8" name="Picture 2" descr="C:\Mis Documentos\Ángeles de Navidad en el Trabajo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66950" y="6165850"/>
            <a:ext cx="446563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9" name="Picture 3" descr="C:\Mis Documentos\slide0002_image00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95375" y="404813"/>
            <a:ext cx="6932613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  <p:sndAc>
      <p:stSnd loop="1">
        <p:snd r:embed="rId2" name="jinglebell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30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5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6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7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8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9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0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1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333375"/>
            <a:ext cx="7548562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11 CuadroTexto"/>
          <p:cNvSpPr txBox="1">
            <a:spLocks noChangeArrowheads="1"/>
          </p:cNvSpPr>
          <p:nvPr/>
        </p:nvSpPr>
        <p:spPr bwMode="auto">
          <a:xfrm>
            <a:off x="395288" y="6145213"/>
            <a:ext cx="8353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Preparemos la navidad como los ángeles de Dios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recibiendo pedidos de oraciones para llevárselas a Dios.</a:t>
            </a:r>
          </a:p>
        </p:txBody>
      </p:sp>
      <p:pic>
        <p:nvPicPr>
          <p:cNvPr id="3113" name="Picture 2" descr="C:\Mis Documentos\slide0022_image00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0113" y="404813"/>
            <a:ext cx="7412037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4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9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0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2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3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4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5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404813"/>
            <a:ext cx="78041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353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Viviendo cada día con amor donde Dios nos lleve, no importa el lugar,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importa lo como vivamos  el momento.</a:t>
            </a:r>
          </a:p>
        </p:txBody>
      </p:sp>
      <p:pic>
        <p:nvPicPr>
          <p:cNvPr id="4137" name="Picture 2" descr="C:\Mis Documentos\slide0030_image01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650" y="476250"/>
            <a:ext cx="7643813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5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9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3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4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5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6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7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8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59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188" y="333375"/>
            <a:ext cx="790575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11 CuadroTexto"/>
          <p:cNvSpPr txBox="1">
            <a:spLocks noChangeArrowheads="1"/>
          </p:cNvSpPr>
          <p:nvPr/>
        </p:nvSpPr>
        <p:spPr bwMode="auto">
          <a:xfrm>
            <a:off x="395288" y="6219825"/>
            <a:ext cx="83534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Teniendo nuestro hogar siempre limpio y ordenado,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porque lo exterior es el reflejo de lo que llevamos dentro.</a:t>
            </a:r>
          </a:p>
        </p:txBody>
      </p:sp>
      <p:pic>
        <p:nvPicPr>
          <p:cNvPr id="5161" name="Picture 2" descr="C:\Mis Documentos\slide0031_image01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4213" y="404813"/>
            <a:ext cx="7769225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6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3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7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8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9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0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1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2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83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333375"/>
            <a:ext cx="7824787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11 CuadroTexto"/>
          <p:cNvSpPr txBox="1">
            <a:spLocks noChangeArrowheads="1"/>
          </p:cNvSpPr>
          <p:nvPr/>
        </p:nvSpPr>
        <p:spPr bwMode="auto">
          <a:xfrm>
            <a:off x="395288" y="6218238"/>
            <a:ext cx="8353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Tratando de reparar el daño que hemos hecho,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el daño que otros hacen… lo mejor que podamos.</a:t>
            </a:r>
          </a:p>
        </p:txBody>
      </p:sp>
      <p:pic>
        <p:nvPicPr>
          <p:cNvPr id="6185" name="Picture 2" descr="C:\Mis Documentos\slide0032_image01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650" y="404813"/>
            <a:ext cx="7670800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7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7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1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2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3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4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5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6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7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260350"/>
            <a:ext cx="7129462" cy="585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11 CuadroTexto"/>
          <p:cNvSpPr txBox="1">
            <a:spLocks noChangeArrowheads="1"/>
          </p:cNvSpPr>
          <p:nvPr/>
        </p:nvSpPr>
        <p:spPr bwMode="auto">
          <a:xfrm>
            <a:off x="395288" y="6219825"/>
            <a:ext cx="83534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Ayudando en las tareas domésticas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y a los más necesitados. </a:t>
            </a:r>
          </a:p>
        </p:txBody>
      </p:sp>
      <p:pic>
        <p:nvPicPr>
          <p:cNvPr id="7209" name="Picture 2" descr="C:\Mis Documentos\slide0023_image01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16013" y="333375"/>
            <a:ext cx="6985000" cy="569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8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1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5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6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7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8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9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0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31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66813" y="333375"/>
            <a:ext cx="6861175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11 CuadroTexto"/>
          <p:cNvSpPr txBox="1">
            <a:spLocks noChangeArrowheads="1"/>
          </p:cNvSpPr>
          <p:nvPr/>
        </p:nvSpPr>
        <p:spPr bwMode="auto">
          <a:xfrm>
            <a:off x="395288" y="6002338"/>
            <a:ext cx="83534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Cuidando a los niños, como si fuéramos sus ángeles 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y rogando para que nadie les impida su derecho a la vida.</a:t>
            </a:r>
          </a:p>
        </p:txBody>
      </p:sp>
      <p:pic>
        <p:nvPicPr>
          <p:cNvPr id="8233" name="Picture 2" descr="C:\Mis Documentos\slide0024_image01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58888" y="404813"/>
            <a:ext cx="6697662" cy="522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9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5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9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0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1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2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3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4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55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188" y="333375"/>
            <a:ext cx="7923212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11 CuadroTexto"/>
          <p:cNvSpPr txBox="1">
            <a:spLocks noChangeArrowheads="1"/>
          </p:cNvSpPr>
          <p:nvPr/>
        </p:nvSpPr>
        <p:spPr bwMode="auto">
          <a:xfrm>
            <a:off x="395288" y="6434138"/>
            <a:ext cx="8353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Comprando lo que necesitamos sin olvidarnos de compartir.</a:t>
            </a:r>
          </a:p>
        </p:txBody>
      </p:sp>
      <p:pic>
        <p:nvPicPr>
          <p:cNvPr id="9257" name="Picture 2" descr="C:\Mis Documentos\slide0025_image02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6913" y="404813"/>
            <a:ext cx="776287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0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8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9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0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3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4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5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6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7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8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9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260350"/>
            <a:ext cx="7489825" cy="605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11 CuadroTexto"/>
          <p:cNvSpPr txBox="1">
            <a:spLocks noChangeArrowheads="1"/>
          </p:cNvSpPr>
          <p:nvPr/>
        </p:nvSpPr>
        <p:spPr bwMode="auto">
          <a:xfrm>
            <a:off x="395288" y="6434138"/>
            <a:ext cx="8353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Obsequiando a con amor a quienes menos tienen.</a:t>
            </a:r>
          </a:p>
        </p:txBody>
      </p:sp>
      <p:pic>
        <p:nvPicPr>
          <p:cNvPr id="10281" name="Picture 2" descr="C:\Mis Documentos\slide0033_image02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0113" y="333375"/>
            <a:ext cx="7343775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9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12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0795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6287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1336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26368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141663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364490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4927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052513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15573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06057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2565400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068638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36004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149725"/>
            <a:ext cx="2889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467995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2292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5761038"/>
            <a:ext cx="288925" cy="54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6308725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2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3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0150" y="0"/>
            <a:ext cx="3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4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8" y="0"/>
            <a:ext cx="3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0150" y="0"/>
            <a:ext cx="2889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6" name="Picture 4" descr="C:\Mis Documentos\M DESIGN\RO(50).pn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09075" y="0"/>
            <a:ext cx="3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7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0"/>
            <a:ext cx="365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8" name="Picture 42" descr="C:\Mis Documentos\DESIGN RO\FONDOS\1-BORDES\LINEAS GOLD\Dibujo59.pn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72563" y="17463"/>
            <a:ext cx="36512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99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3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00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4803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01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66782" y="1659731"/>
            <a:ext cx="3357562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02" name="Picture 2" descr="C:\Mis Documentos\IMA RO\NAVIDAD\NAVI DESIGNE\1-GIF NAVI\ADORNOS\Lineas\Linea Navi\line (32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 flipH="1">
            <a:off x="7271544" y="5017294"/>
            <a:ext cx="3357563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03" name="Picture 7" descr="C:\Mis Documentos\Sin ttu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188" y="260350"/>
            <a:ext cx="79248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11 CuadroTexto"/>
          <p:cNvSpPr txBox="1">
            <a:spLocks noChangeArrowheads="1"/>
          </p:cNvSpPr>
          <p:nvPr/>
        </p:nvSpPr>
        <p:spPr bwMode="auto">
          <a:xfrm>
            <a:off x="395288" y="6165850"/>
            <a:ext cx="8353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Y en la noche buena podremos ofrecer al niño Dios</a:t>
            </a:r>
          </a:p>
          <a:p>
            <a:pPr algn="ctr">
              <a:defRPr/>
            </a:pPr>
            <a:r>
              <a:rPr lang="es-AR" sz="1400" b="1" dirty="0">
                <a:solidFill>
                  <a:srgbClr val="005AC0"/>
                </a:solidFill>
                <a:latin typeface="+mn-lt"/>
              </a:rPr>
              <a:t> la tarea cumplida como obsequio de nuestro amor. </a:t>
            </a:r>
          </a:p>
        </p:txBody>
      </p:sp>
      <p:pic>
        <p:nvPicPr>
          <p:cNvPr id="11305" name="Picture 2" descr="C:\Mis Documentos\slide0026_image02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4213" y="333375"/>
            <a:ext cx="7775575" cy="561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57224" y="3857628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geles_Trabajando-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Angeles_Trabajando-</Template>
  <TotalTime>2</TotalTime>
  <Words>167</Words>
  <Application>Microsoft Office PowerPoint</Application>
  <PresentationFormat>Presentación en pantalla (4:3)</PresentationFormat>
  <Paragraphs>18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Times New Roman</vt:lpstr>
      <vt:lpstr>Arial</vt:lpstr>
      <vt:lpstr>Calibri</vt:lpstr>
      <vt:lpstr>Angeles_Trabajando-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>siembraconmigo@gigared.com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Espiritual</dc:subject>
  <dc:creator>Jose Luis</dc:creator>
  <cp:lastModifiedBy>Jose Luis</cp:lastModifiedBy>
  <cp:revision>3</cp:revision>
  <dcterms:created xsi:type="dcterms:W3CDTF">2015-12-15T09:37:09Z</dcterms:created>
  <dcterms:modified xsi:type="dcterms:W3CDTF">2015-12-15T09:39:45Z</dcterms:modified>
</cp:coreProperties>
</file>