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3" r:id="rId1"/>
    <p:sldMasterId id="2147483667" r:id="rId2"/>
  </p:sldMasterIdLst>
  <p:notesMasterIdLst>
    <p:notesMasterId r:id="rId29"/>
  </p:notesMasterIdLst>
  <p:sldIdLst>
    <p:sldId id="316" r:id="rId3"/>
    <p:sldId id="284" r:id="rId4"/>
    <p:sldId id="324" r:id="rId5"/>
    <p:sldId id="317" r:id="rId6"/>
    <p:sldId id="289" r:id="rId7"/>
    <p:sldId id="315" r:id="rId8"/>
    <p:sldId id="308" r:id="rId9"/>
    <p:sldId id="301" r:id="rId10"/>
    <p:sldId id="311" r:id="rId11"/>
    <p:sldId id="313" r:id="rId12"/>
    <p:sldId id="326" r:id="rId13"/>
    <p:sldId id="286" r:id="rId14"/>
    <p:sldId id="318" r:id="rId15"/>
    <p:sldId id="322" r:id="rId16"/>
    <p:sldId id="320" r:id="rId17"/>
    <p:sldId id="309" r:id="rId18"/>
    <p:sldId id="310" r:id="rId19"/>
    <p:sldId id="293" r:id="rId20"/>
    <p:sldId id="314" r:id="rId21"/>
    <p:sldId id="327" r:id="rId22"/>
    <p:sldId id="323" r:id="rId23"/>
    <p:sldId id="325" r:id="rId24"/>
    <p:sldId id="290" r:id="rId25"/>
    <p:sldId id="328" r:id="rId26"/>
    <p:sldId id="282" r:id="rId27"/>
    <p:sldId id="329" r:id="rId2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gBZiohsUevBGBBK7qxJHIA" hashData="FiFcmHYOXTf1BxRiOmBjQggm7N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00"/>
    <a:srgbClr val="1CDEF8"/>
    <a:srgbClr val="333333"/>
    <a:srgbClr val="FF0000"/>
    <a:srgbClr val="993300"/>
    <a:srgbClr val="CC6600"/>
    <a:srgbClr val="00001A"/>
    <a:srgbClr val="00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10" autoAdjust="0"/>
    <p:restoredTop sz="93697" autoAdjust="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017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8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5018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018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7346B7C4-627D-428E-9BA2-9DD498EABE1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C4B9B341-5967-45E9-86DF-D6B6C323E8BC}" type="slidenum">
              <a:rPr lang="es-ES" smtClean="0"/>
              <a:pPr/>
              <a:t>25</a:t>
            </a:fld>
            <a:endParaRPr lang="es-ES" smtClean="0"/>
          </a:p>
        </p:txBody>
      </p:sp>
      <p:sp>
        <p:nvSpPr>
          <p:cNvPr id="15363" name="Rectangle 7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E2CAB35D-1A6F-472E-AF60-7329387DD8F4}" type="slidenum">
              <a:rPr lang="es-ES_tradnl" sz="1200">
                <a:latin typeface="Arial" charset="0"/>
              </a:rPr>
              <a:pPr algn="r"/>
              <a:t>25</a:t>
            </a:fld>
            <a:endParaRPr lang="es-ES_tradnl" sz="1200">
              <a:latin typeface="Arial" charset="0"/>
            </a:endParaRPr>
          </a:p>
        </p:txBody>
      </p:sp>
      <p:sp>
        <p:nvSpPr>
          <p:cNvPr id="1536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5365" name="2 Marcador de notas"/>
          <p:cNvSpPr>
            <a:spLocks noGrp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15366" name="3 Marcador de número de diapositiva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2ED756E4-160A-494F-98BB-C3C0DAC265A1}" type="slidenum">
              <a:rPr lang="es-ES" sz="1200">
                <a:latin typeface="Calibri" pitchFamily="34" charset="0"/>
              </a:rPr>
              <a:pPr algn="r"/>
              <a:t>25</a:t>
            </a:fld>
            <a:endParaRPr lang="es-ES" sz="1200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ACEFD9-17E2-432C-9751-1EAE76FB051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D90321-5D2A-495F-A011-43CE243B5EA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B35352-BD3D-4399-8DC7-2B416B0DF818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85B48B-E1D1-4B6A-AD0B-D6E1BFC4E8C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166FBC-02B0-4FC8-95D1-DE0AABB399A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B18B8E-C950-4D7B-8672-D914152B044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6CCF8F-7D83-41B1-AA77-5CDC1674149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791F0E-3587-4252-88D1-67E38C01ADAC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3EEC89-AB23-49DD-8F23-B21EC24508F9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504F648-77FB-44A7-8810-A9BE24723266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CA2B6B-735E-4F56-9D6C-134A77080B9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  <p:transition spd="med" advTm="5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399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99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pPr>
              <a:defRPr/>
            </a:pPr>
            <a:fld id="{C27F3B9E-47BE-4531-8821-A0647543BDD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ransition spd="med" advTm="5000"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8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28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Relationship Id="rId9" Type="http://schemas.openxmlformats.org/officeDocument/2006/relationships/image" Target="../media/image2.jpe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5.png"/><Relationship Id="rId18" Type="http://schemas.openxmlformats.org/officeDocument/2006/relationships/image" Target="../media/image3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3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31.png"/><Relationship Id="rId11" Type="http://schemas.openxmlformats.org/officeDocument/2006/relationships/image" Target="../media/image3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3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30.png"/><Relationship Id="rId9" Type="http://schemas.openxmlformats.org/officeDocument/2006/relationships/image" Target="../media/image3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://www.dream-alcala.com/wp-content/uploads/2013/12/Reyes-Magos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57222" y="0"/>
            <a:ext cx="9753600" cy="7315200"/>
          </a:xfrm>
          <a:prstGeom prst="rect">
            <a:avLst/>
          </a:prstGeom>
          <a:noFill/>
        </p:spPr>
      </p:pic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1142976" y="6353175"/>
            <a:ext cx="2303462" cy="504825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3600" b="1" kern="10" spc="-360" dirty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  <a:ea typeface="Arial Unicode MS" pitchFamily="34" charset="-128"/>
                <a:cs typeface="Arial Unicode MS" pitchFamily="34" charset="-128"/>
              </a:rPr>
              <a:t>José Luis</a:t>
            </a:r>
          </a:p>
        </p:txBody>
      </p:sp>
      <p:sp>
        <p:nvSpPr>
          <p:cNvPr id="2" name="WordArt 5"/>
          <p:cNvSpPr>
            <a:spLocks noChangeArrowheads="1" noChangeShapeType="1" noTextEdit="1"/>
          </p:cNvSpPr>
          <p:nvPr/>
        </p:nvSpPr>
        <p:spPr bwMode="auto">
          <a:xfrm>
            <a:off x="1214414" y="500042"/>
            <a:ext cx="5929354" cy="2087562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3600" b="1" kern="10" spc="-360" dirty="0" smtClean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125724" dir="18900000" algn="ctr" rotWithShape="0">
                    <a:srgbClr val="000099"/>
                  </a:outerShdw>
                </a:effectLst>
                <a:latin typeface="Copperplate Gothic Bold" pitchFamily="34" charset="0"/>
                <a:ea typeface="Arial Unicode MS"/>
                <a:cs typeface="Arial Unicode MS"/>
              </a:rPr>
              <a:t>YA  VIENEN  LOS </a:t>
            </a:r>
          </a:p>
          <a:p>
            <a:pPr algn="ctr"/>
            <a:r>
              <a:rPr lang="es-ES" sz="3600" b="1" kern="10" spc="-360" dirty="0" smtClean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  <a:outerShdw dist="125724" dir="18900000" algn="ctr" rotWithShape="0">
                    <a:srgbClr val="000099"/>
                  </a:outerShdw>
                </a:effectLst>
                <a:latin typeface="Copperplate Gothic Bold" pitchFamily="34" charset="0"/>
                <a:ea typeface="Arial Unicode MS"/>
                <a:cs typeface="Arial Unicode MS"/>
              </a:rPr>
              <a:t>REYES  MAGOS</a:t>
            </a:r>
            <a:endParaRPr lang="es-ES" sz="3600" b="1" kern="10" spc="-360" dirty="0">
              <a:ln w="25400">
                <a:solidFill>
                  <a:srgbClr val="FF0000"/>
                </a:solidFill>
                <a:round/>
                <a:headEnd/>
                <a:tailEnd/>
              </a:ln>
              <a:solidFill>
                <a:srgbClr val="1CDEF8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  <a:outerShdw dist="125724" dir="18900000" algn="ctr" rotWithShape="0">
                  <a:srgbClr val="000099"/>
                </a:outerShdw>
              </a:effectLst>
              <a:latin typeface="Copperplate Gothic Bold" pitchFamily="34" charset="0"/>
              <a:ea typeface="Arial Unicode MS"/>
              <a:cs typeface="Arial Unicode MS"/>
            </a:endParaRPr>
          </a:p>
        </p:txBody>
      </p:sp>
      <p:pic>
        <p:nvPicPr>
          <p:cNvPr id="6" name="Picture 2" descr="CARA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44" y="5857892"/>
            <a:ext cx="794853" cy="1000108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 advTm="9000">
    <p:random/>
    <p:sndAc>
      <p:stSnd loop="1">
        <p:snd r:embed="rId2" name="Ya vienen los Reyes Magos - Villancico Navidad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2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3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4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5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4500"/>
                            </p:stCondLst>
                            <p:childTnLst>
                              <p:par>
                                <p:cTn id="23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  <p:bldP spid="3077" grpId="1" animBg="1"/>
      <p:bldP spid="2" grpId="0" animBg="1"/>
      <p:bldP spid="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C:\Documents and Settings\Jose Luis\Escritorio\buzon-bann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3214686"/>
            <a:ext cx="6929486" cy="3430762"/>
          </a:xfrm>
          <a:prstGeom prst="rect">
            <a:avLst/>
          </a:prstGeom>
          <a:noFill/>
        </p:spPr>
      </p:pic>
      <p:pic>
        <p:nvPicPr>
          <p:cNvPr id="75780" name="Picture 4" descr="Reyes Magos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rot="20530563">
            <a:off x="466947" y="51737"/>
            <a:ext cx="5144075" cy="3857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757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Jose Luis\Escritorio\reyesmag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982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api.ning.com/files/Vf77AmMaeXsvsGHKE*BQzEL60aOZN4Ke5qUYflziBzrDcg51mIvSEc8x2F19aNXrQPXkQS9*BvoS8rv7I3IqA2HfnTWvPDnd/NacimientodeJess.Murillo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14404"/>
            <a:ext cx="9286908" cy="8072494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5" descr="Llegan Los Reyes Magos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285728"/>
            <a:ext cx="8364442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500034" y="4286256"/>
            <a:ext cx="814391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Para solicitar el juguete deseado, los niños escriben una carta a los Reyes Magos, carta que entregan en mano a ellos o a los Carteros Reales con anterioridad al día 5 de Enero. El 5 por la tarde es la llegada oficial de los Reyes, formándose una Cabalgata en la que éstos pasean por las calles de las ciudades montados en camellos y acompañados de personajes populares infantiles, animales del zoo y (por supuesto) con sus camellos cargados con los juguetes que repartirán por la noche, aunque solamente a los niños buenos. A los que no se portan bien, les entregan un saco lleno de carbón, o una cabeza de ajo si no hay de este combustible.</a:t>
            </a:r>
            <a:r>
              <a:rPr lang="es-ES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 </a:t>
            </a:r>
            <a:endParaRPr lang="es-ES" dirty="0">
              <a:solidFill>
                <a:srgbClr val="1CDEF8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med" advTm="34000"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s://upload.wikimedia.org/wikipedia/commons/thumb/b/bc/7222_Adoraci%C3%B3n_de_los_Reyes_Magos.jpg/300px-7222_Adoraci%C3%B3n_de_los_Reyes_Mag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68512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Reyes-mago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915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0" y="214290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s-ES" b="1" dirty="0" smtClean="0">
              <a:solidFill>
                <a:srgbClr val="1CDEF8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Script MT Bold" pitchFamily="66" charset="0"/>
            </a:endParaRP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¡Cuantos Reyes han pasado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por la puerta de mi vida.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Y a mí alma dolorida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Cuantas veces la he dejado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como un zapato gastado,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esperando a su Melchor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que le dejara el amor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para un mundo envenenado</a:t>
            </a:r>
            <a:endParaRPr lang="es-ES" dirty="0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 advTm="1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3" descr="[los-reyes-magos.jpg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4714876" y="214290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Esta noche por los cielos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llegarán los Reyes Magos;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vendrán trayendo regalos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a los chicos que son buenos,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pero hay otros niños buenos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en otro lado de la tierra,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que por culpa de una guerra...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¡no han de pasar los camellos!</a:t>
            </a:r>
            <a:r>
              <a:rPr lang="es-ES" b="1" dirty="0" smtClean="0">
                <a:solidFill>
                  <a:srgbClr val="1CDEF8"/>
                </a:solidFill>
                <a:latin typeface="Script MT Bold" pitchFamily="66" charset="0"/>
              </a:rPr>
              <a:t/>
            </a:r>
            <a:br>
              <a:rPr lang="es-ES" b="1" dirty="0" smtClean="0">
                <a:solidFill>
                  <a:srgbClr val="1CDEF8"/>
                </a:solidFill>
                <a:latin typeface="Script MT Bold" pitchFamily="66" charset="0"/>
              </a:rPr>
            </a:br>
            <a:endParaRPr lang="es-ES" b="1" dirty="0" smtClean="0">
              <a:solidFill>
                <a:srgbClr val="1CDEF8"/>
              </a:solidFill>
              <a:latin typeface="Script MT Bold" pitchFamily="66" charset="0"/>
            </a:endParaRPr>
          </a:p>
        </p:txBody>
      </p:sp>
    </p:spTree>
  </p:cSld>
  <p:clrMapOvr>
    <a:masterClrMapping/>
  </p:clrMapOvr>
  <p:transition spd="med" advTm="1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http://www.skyscanner.es/sites/default/files/image_import/es/reyesmagos.JPG"/>
          <p:cNvPicPr>
            <a:picLocks noChangeAspect="1" noChangeArrowheads="1"/>
          </p:cNvPicPr>
          <p:nvPr/>
        </p:nvPicPr>
        <p:blipFill>
          <a:blip r:embed="rId2"/>
          <a:srcRect l="1416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286380" y="214290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Señor: yo aprendí a rezar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Arrodillado con mi madre;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Si nunca te fui con quejas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hoy me tienes que escuchar: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¿Por qué tienen que pagar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esos niños inocentes,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de que en el mundo haya gente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que sólo piensa en matar?</a:t>
            </a:r>
            <a:endParaRPr lang="es-ES" dirty="0">
              <a:solidFill>
                <a:srgbClr val="1CDEF8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www.guauquecosas.com/wp-content/uploads/2013/12/Fondo-de-escritorio-sobre-la-sagrada-familia-y-los-reyes-magos-en-el-ocas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2122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Jose Luis\Escritorio\reyes-magos-estrella.jpg"/>
          <p:cNvPicPr>
            <a:picLocks noChangeAspect="1" noChangeArrowheads="1"/>
          </p:cNvPicPr>
          <p:nvPr/>
        </p:nvPicPr>
        <p:blipFill>
          <a:blip r:embed="rId2"/>
          <a:srcRect l="7826" t="5536" r="8695" b="5893"/>
          <a:stretch>
            <a:fillRect/>
          </a:stretch>
        </p:blipFill>
        <p:spPr bwMode="auto">
          <a:xfrm>
            <a:off x="0" y="0"/>
            <a:ext cx="9144064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https://upload.wikimedia.org/wikipedia/commons/thumb/b/bc/7222_Adoraci%C3%B3n_de_los_Reyes_Magos.jpg/300px-7222_Adoraci%C3%B3n_de_los_Reyes_Mag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428604"/>
            <a:ext cx="6357982" cy="4845328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357126" y="5500702"/>
            <a:ext cx="878687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Al igual que los Magos de Oriente llevaron al Niño Jesús los presentes, ahora ellos arriban cada noche del 5 al 6 de Enero a los hogares de los niños quienes previamente colocan en el nacimiento o en la sala de la casa su zapato en donde los Reyes Magos dejan el regalo. Ello hace al 6 de Enero el día más feliz para los infantes. </a:t>
            </a:r>
            <a:endParaRPr lang="es-ES" dirty="0">
              <a:solidFill>
                <a:srgbClr val="1CDEF8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Script MT Bold" pitchFamily="66" charset="0"/>
            </a:endParaRPr>
          </a:p>
        </p:txBody>
      </p:sp>
    </p:spTree>
  </p:cSld>
  <p:clrMapOvr>
    <a:masterClrMapping/>
  </p:clrMapOvr>
  <p:transition spd="med" advTm="23000"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www.elmulticine.com/imagenes/peliculas/natividad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7096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6000"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Jose Luis\Escritorio\cabalgata-reyes-magos-201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70009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-285784" y="0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s-ES" b="1" dirty="0" smtClean="0"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Script MT Bold" pitchFamily="66" charset="0"/>
            </a:endParaRP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La carta la había mandado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sin faltas de ortografía,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así los reyes veían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de que era un chico aplicado.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Hice todos los mandados,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me lave hasta las orejas,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porque ese día mi madre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me tenia acorralado.</a:t>
            </a:r>
          </a:p>
        </p:txBody>
      </p:sp>
    </p:spTree>
  </p:cSld>
  <p:clrMapOvr>
    <a:masterClrMapping/>
  </p:clrMapOvr>
  <p:transition spd="med" advTm="15000">
    <p:random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Documents and Settings\Jose Luis\Escritorio\reyes_jpg_525_40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400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0" y="428604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La luna hacia brillar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el lustre de mis zapatos...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Y si ellos fueran </a:t>
            </a:r>
            <a:r>
              <a:rPr lang="es-ES" b="1" dirty="0" err="1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chacazos</a:t>
            </a:r>
            <a:endParaRPr lang="es-ES" b="1" dirty="0" smtClean="0">
              <a:solidFill>
                <a:srgbClr val="1CDEF8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Script MT Bold" pitchFamily="66" charset="0"/>
            </a:endParaRP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¿Quién les podía avisar?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Por eso al irme a acostar,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puse la almohada a los pies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y me acosté del revés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para poder vigilar...</a:t>
            </a:r>
          </a:p>
        </p:txBody>
      </p:sp>
    </p:spTree>
  </p:cSld>
  <p:clrMapOvr>
    <a:masterClrMapping/>
  </p:clrMapOvr>
  <p:transition spd="med" advTm="15000">
    <p:random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www.dream-alcala.com/wp-content/uploads/2013/12/Reyes-Mag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57222" y="0"/>
            <a:ext cx="9753600" cy="73152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214414" y="285728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¡Si tu no te portas bien,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le digo a los Reyes Magos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que te dejen sin regalo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y te quedas sin el tren!...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es que mi madre, también,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un poco se aprovechaba...!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por que esa noche llegaban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los Tres Reyes de Belén!</a:t>
            </a:r>
          </a:p>
        </p:txBody>
      </p:sp>
    </p:spTree>
  </p:cSld>
  <p:clrMapOvr>
    <a:masterClrMapping/>
  </p:clrMapOvr>
  <p:transition spd="med" advTm="15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images.teinteresa.es/castilla-la-mancha/toledo/Reyes-Magos-C-LM-regalos-domingo_TINIMA20130105_0367_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61878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 descr="reyesmagos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703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http://i1331.photobucket.com/albums/w590/alboroque4/760%20-%20Blog%20-%2010/780PedroPabloRubens-1AdoracioacutendelosReyesMagos1628MPrado_zpsf512d09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53737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Jose Luis\Escritorio\portada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295" y="0"/>
            <a:ext cx="9136705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-428660" y="0"/>
            <a:ext cx="4572000" cy="258532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s-ES" b="1" dirty="0" smtClean="0">
              <a:solidFill>
                <a:schemeClr val="accent2">
                  <a:lumMod val="75000"/>
                </a:schemeClr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  <a:latin typeface="Script MT Bold" pitchFamily="66" charset="0"/>
            </a:endParaRPr>
          </a:p>
          <a:p>
            <a:pPr algn="ctr"/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¡Cuando más lo precisaba</a:t>
            </a:r>
          </a:p>
          <a:p>
            <a:pPr algn="ctr"/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me vengo a quedar dormido!</a:t>
            </a:r>
          </a:p>
          <a:p>
            <a:pPr algn="ctr"/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Me desperté a los maullidos</a:t>
            </a:r>
          </a:p>
          <a:p>
            <a:pPr algn="ctr"/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del gato de la encargada...</a:t>
            </a:r>
          </a:p>
          <a:p>
            <a:pPr algn="ctr"/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Ya entraba la madrugada</a:t>
            </a:r>
          </a:p>
          <a:p>
            <a:pPr algn="ctr"/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de un radiante seis de enero,</a:t>
            </a:r>
          </a:p>
          <a:p>
            <a:pPr algn="ctr"/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y un trencito, el más chiquero,</a:t>
            </a:r>
          </a:p>
          <a:p>
            <a:pPr algn="ctr"/>
            <a:r>
              <a:rPr lang="es-ES" b="1" dirty="0" smtClean="0">
                <a:solidFill>
                  <a:schemeClr val="accent2">
                    <a:lumMod val="75000"/>
                  </a:schemeClr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del umbral me saludaba...</a:t>
            </a:r>
          </a:p>
        </p:txBody>
      </p:sp>
    </p:spTree>
  </p:cSld>
  <p:clrMapOvr>
    <a:masterClrMapping/>
  </p:clrMapOvr>
  <p:transition spd="med" advTm="18000">
    <p:random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Documents and Settings\Jose Luis\Escritorio\Reyes-Magos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-428660" y="428604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Lo habían dejado de frente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Ya listo para marchar...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con él me iba a despertar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a mi madre alegremente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¡Que alegría que uno siente!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- explicarlo yo no puedo-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¡Unas ganas de ser bueno,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de ser bueno hasta la muerte!</a:t>
            </a:r>
          </a:p>
        </p:txBody>
      </p:sp>
    </p:spTree>
  </p:cSld>
  <p:clrMapOvr>
    <a:masterClrMapping/>
  </p:clrMapOvr>
  <p:transition spd="med" advTm="18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Jose Luis\Escritorio\reyes-magos.jpg"/>
          <p:cNvPicPr>
            <a:picLocks noChangeAspect="1" noChangeArrowheads="1"/>
          </p:cNvPicPr>
          <p:nvPr/>
        </p:nvPicPr>
        <p:blipFill>
          <a:blip r:embed="rId2"/>
          <a:srcRect b="9184"/>
          <a:stretch>
            <a:fillRect/>
          </a:stretch>
        </p:blipFill>
        <p:spPr bwMode="auto">
          <a:xfrm>
            <a:off x="0" y="0"/>
            <a:ext cx="9929850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00100" y="428604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Al que dejaron sin nada</a:t>
            </a:r>
          </a:p>
          <a:p>
            <a:pPr algn="ctr"/>
            <a:r>
              <a:rPr lang="es-ES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fue al hijo de la de al lado...</a:t>
            </a:r>
          </a:p>
          <a:p>
            <a:pPr algn="ctr"/>
            <a:r>
              <a:rPr lang="es-ES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¡Como se habrían olvidado!</a:t>
            </a:r>
          </a:p>
          <a:p>
            <a:pPr algn="ctr"/>
            <a:r>
              <a:rPr lang="es-ES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Siempre “muy bueno” sacaba...</a:t>
            </a:r>
          </a:p>
          <a:p>
            <a:pPr algn="ctr"/>
            <a:r>
              <a:rPr lang="es-ES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Con nosotros no jugaba</a:t>
            </a:r>
          </a:p>
          <a:p>
            <a:pPr algn="ctr"/>
            <a:r>
              <a:rPr lang="es-ES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porque en seguida tosía,</a:t>
            </a:r>
          </a:p>
          <a:p>
            <a:pPr algn="ctr"/>
            <a:r>
              <a:rPr lang="es-ES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y los reyes no sabían</a:t>
            </a:r>
          </a:p>
          <a:p>
            <a:pPr algn="ctr"/>
            <a:r>
              <a:rPr lang="es-ES" b="1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que el padre no trabajaba</a:t>
            </a:r>
            <a:r>
              <a:rPr lang="es-ES" b="1" dirty="0" smtClean="0">
                <a:solidFill>
                  <a:schemeClr val="accent6">
                    <a:lumMod val="50000"/>
                  </a:schemeClr>
                </a:solidFill>
                <a:effectLst>
                  <a:glow rad="228600">
                    <a:schemeClr val="accent5">
                      <a:satMod val="175000"/>
                      <a:alpha val="40000"/>
                    </a:schemeClr>
                  </a:glow>
                </a:effectLst>
              </a:rPr>
              <a:t>...</a:t>
            </a:r>
            <a:endParaRPr lang="es-ES" b="1" dirty="0">
              <a:solidFill>
                <a:schemeClr val="accent6">
                  <a:lumMod val="50000"/>
                </a:schemeClr>
              </a:solidFill>
              <a:effectLst>
                <a:glow rad="228600">
                  <a:schemeClr val="accent5">
                    <a:satMod val="175000"/>
                    <a:alpha val="40000"/>
                  </a:schemeClr>
                </a:glo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 spd="med" advTm="19000">
    <p:random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4572000" y="0"/>
            <a:ext cx="4572000" cy="646330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es-ES" b="1" dirty="0" smtClean="0">
              <a:solidFill>
                <a:srgbClr val="1CDEF8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Script MT Bold" pitchFamily="66" charset="0"/>
            </a:endParaRP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El Rey Gaspar iba en moto,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brillaba mucho y rugía,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llevando más de cien bolsas.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¡Ninguna se le caía!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Conducía muy despacio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con aire regio, elegante,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sonriéndole a la gente.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Como siempre ¡tan galante!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/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Baltasar fue más difícil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de encontrar entre la gente.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Llevaba bolsos de marca,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de una marca...diferente.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Cuando pasé por su lado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me hizo un guiño peculiar.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¿Será porque yo he mandado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la carta sin terminar?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/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No fui capaz de pedirles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nada que no fuera AMOR.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Y sé que comprenderán...</a:t>
            </a:r>
          </a:p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Baltasar, Gaspar, Melchor. </a:t>
            </a:r>
            <a:endParaRPr lang="es-ES" b="1" dirty="0">
              <a:solidFill>
                <a:srgbClr val="1CDEF8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Script MT Bold" pitchFamily="66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1785926"/>
            <a:ext cx="4572000" cy="53553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Ayer vi a los Reyes Magos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recorriendo la ciudad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mas no he visto sus camellos.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¿Dónde los aparcarán?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Iban vestidos de diario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sin capas y sin coronas.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Iban cargados de bolsas.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¡Eran la magia en persona!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/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A Melchor, que iba sudando,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le vi en un gran almacén.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Dudaba, con su tarjeta,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si pagar ahora o después.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Creo que, con muy buen tino,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decidió aplazar el pago.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A lo mejor paga en magia</a:t>
            </a:r>
            <a:b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</a:br>
            <a:r>
              <a:rPr lang="es-ES" b="1" dirty="0" smtClean="0">
                <a:solidFill>
                  <a:srgbClr val="1CDEF8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Script MT Bold" pitchFamily="66" charset="0"/>
              </a:rPr>
              <a:t>que por algo es un Rey Mago.</a:t>
            </a:r>
          </a:p>
          <a:p>
            <a:pPr algn="ctr"/>
            <a:endParaRPr lang="es-ES" b="1" dirty="0" smtClean="0">
              <a:latin typeface="Script MT Bold" pitchFamily="66" charset="0"/>
            </a:endParaRPr>
          </a:p>
          <a:p>
            <a:pPr algn="ctr"/>
            <a:endParaRPr lang="es-ES" b="1" dirty="0">
              <a:latin typeface="Script MT Bold" pitchFamily="66" charset="0"/>
            </a:endParaRPr>
          </a:p>
        </p:txBody>
      </p:sp>
      <p:pic>
        <p:nvPicPr>
          <p:cNvPr id="8194" name="Picture 2" descr="https://encrypted-tbn0.gstatic.com/images?q=tbn:ANd9GcTFkDkUu-IfhkUaLxI_UAqrSr2npEhEiKiTVS1zdn9rQ06PiEvirA"/>
          <p:cNvPicPr>
            <a:picLocks noChangeAspect="1" noChangeArrowheads="1"/>
          </p:cNvPicPr>
          <p:nvPr/>
        </p:nvPicPr>
        <p:blipFill>
          <a:blip r:embed="rId2"/>
          <a:srcRect t="13363" r="4167"/>
          <a:stretch>
            <a:fillRect/>
          </a:stretch>
        </p:blipFill>
        <p:spPr bwMode="auto">
          <a:xfrm>
            <a:off x="1285852" y="142852"/>
            <a:ext cx="1857388" cy="1308827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6000">
    <p:rand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File:REYES MAGOS EN MEXIC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5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1" name="1 Marcador de fecha"/>
          <p:cNvSpPr txBox="1">
            <a:spLocks noGrp="1"/>
          </p:cNvSpPr>
          <p:nvPr/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fld id="{A1B154FC-00A6-4A8A-8DD4-235C020BE59D}" type="datetime1">
              <a:rPr lang="es-ES_tradnl" sz="2400" b="1">
                <a:solidFill>
                  <a:srgbClr val="1CDEF8"/>
                </a:solidFill>
                <a:latin typeface="Arial" charset="0"/>
              </a:rPr>
              <a:pPr/>
              <a:t>30/12/2015</a:t>
            </a:fld>
            <a:endParaRPr lang="es-ES_tradnl" sz="2400" b="1" dirty="0">
              <a:solidFill>
                <a:srgbClr val="1CDEF8"/>
              </a:solidFill>
              <a:latin typeface="Arial" charset="0"/>
            </a:endParaRPr>
          </a:p>
        </p:txBody>
      </p:sp>
      <p:pic>
        <p:nvPicPr>
          <p:cNvPr id="11" name="10 Imagen" descr="DIA.png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651500" y="4941888"/>
            <a:ext cx="1311275" cy="925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BUEN.png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067175" y="3860800"/>
            <a:ext cx="1908175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UN.png"/>
          <p:cNvPicPr>
            <a:picLocks noChangeAspect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348038" y="2852738"/>
            <a:ext cx="1112837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TENGAS.png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19250" y="1628775"/>
            <a:ext cx="2646363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QUE.png"/>
          <p:cNvPicPr>
            <a:picLocks noChangeAspect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38" y="500063"/>
            <a:ext cx="1533525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2" descr="CARA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072462" y="5715016"/>
            <a:ext cx="794853" cy="907926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3" name="12 Rectángulo"/>
          <p:cNvSpPr/>
          <p:nvPr/>
        </p:nvSpPr>
        <p:spPr>
          <a:xfrm>
            <a:off x="6429388" y="6000768"/>
            <a:ext cx="164307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s-ES" sz="3600" kern="10" spc="-360" dirty="0" smtClean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</a:effectLst>
                <a:latin typeface="Bradley Hand ITC" pitchFamily="66" charset="0"/>
                <a:ea typeface="Arial Unicode MS" pitchFamily="34" charset="-128"/>
                <a:cs typeface="Arial Unicode MS" pitchFamily="34" charset="-128"/>
              </a:rPr>
              <a:t>José Luis</a:t>
            </a:r>
            <a:endParaRPr lang="es-ES" sz="3600" kern="10" spc="-360" dirty="0">
              <a:ln w="25400">
                <a:solidFill>
                  <a:srgbClr val="FF0000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  <a:latin typeface="Bradley Hand ITC" pitchFamily="66" charset="0"/>
              <a:ea typeface="Arial Unicode MS" pitchFamily="34" charset="-128"/>
              <a:cs typeface="Arial Unicode MS" pitchFamily="34" charset="-128"/>
            </a:endParaRPr>
          </a:p>
        </p:txBody>
      </p:sp>
    </p:spTree>
    <p:custDataLst>
      <p:tags r:id="rId1"/>
    </p:custDataLst>
  </p:cSld>
  <p:clrMapOvr>
    <a:masterClrMapping/>
  </p:clrMapOvr>
  <p:transition spd="med" advTm="12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276600"/>
            <a:ext cx="304800" cy="3048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6553200"/>
            <a:ext cx="9144000" cy="304800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-1506012">
            <a:off x="4114800" y="838200"/>
            <a:ext cx="4826000" cy="21082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"/>
</p:tagLst>
</file>

<file path=ppt/theme/theme1.xml><?xml version="1.0" encoding="utf-8"?>
<a:theme xmlns:a="http://schemas.openxmlformats.org/drawingml/2006/main" name="YA VIENEN LOS REYES MAGOS">
  <a:themeElements>
    <a:clrScheme name="CARTA PARA LOS REYES MAGOS - copia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CARTA PARA LOS REYES MAGOS - copi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CARTA PARA LOS REYES MAGOS - copi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TA PARA LOS REYES MAGOS - copi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TA PARA LOS REYES MAGOS - copi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TA PARA LOS REYES MAGOS - copi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TA PARA LOS REYES MAGOS - copi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TA PARA LOS REYES MAGOS - copi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TA PARA LOS REYES MAGOS - copi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TA PARA LOS REYES MAGOS - copi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TA PARA LOS REYES MAGOS - copi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TA PARA LOS REYES MAGOS - copi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TA PARA LOS REYES MAGOS - copi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TA PARA LOS REYES MAGOS - copi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ARTA PARA LOS REYES MAGOS - copia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ARTA PARA LOS REYES MAGOS - copia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YA VIENEN LOS REYES MAGOS</Template>
  <TotalTime>14</TotalTime>
  <Words>650</Words>
  <Application>Microsoft Office PowerPoint</Application>
  <PresentationFormat>Presentación en pantalla (4:3)</PresentationFormat>
  <Paragraphs>91</Paragraphs>
  <Slides>26</Slides>
  <Notes>1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26</vt:i4>
      </vt:variant>
    </vt:vector>
  </HeadingPairs>
  <TitlesOfParts>
    <vt:vector size="28" baseType="lpstr">
      <vt:lpstr>YA VIENEN LOS REYES MAGOS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2</cp:revision>
  <dcterms:created xsi:type="dcterms:W3CDTF">2015-12-30T14:02:40Z</dcterms:created>
  <dcterms:modified xsi:type="dcterms:W3CDTF">2015-12-30T14:16:45Z</dcterms:modified>
</cp:coreProperties>
</file>