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6"/>
  </p:notesMasterIdLst>
  <p:sldIdLst>
    <p:sldId id="286" r:id="rId3"/>
    <p:sldId id="281" r:id="rId4"/>
    <p:sldId id="284" r:id="rId5"/>
    <p:sldId id="280" r:id="rId6"/>
    <p:sldId id="279" r:id="rId7"/>
    <p:sldId id="278" r:id="rId8"/>
    <p:sldId id="277" r:id="rId9"/>
    <p:sldId id="276" r:id="rId10"/>
    <p:sldId id="275" r:id="rId11"/>
    <p:sldId id="270" r:id="rId12"/>
    <p:sldId id="274" r:id="rId13"/>
    <p:sldId id="273" r:id="rId14"/>
    <p:sldId id="266" r:id="rId15"/>
    <p:sldId id="272" r:id="rId16"/>
    <p:sldId id="271" r:id="rId17"/>
    <p:sldId id="269" r:id="rId18"/>
    <p:sldId id="267" r:id="rId19"/>
    <p:sldId id="263" r:id="rId20"/>
    <p:sldId id="262" r:id="rId21"/>
    <p:sldId id="261" r:id="rId22"/>
    <p:sldId id="268" r:id="rId23"/>
    <p:sldId id="282" r:id="rId24"/>
    <p:sldId id="287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5t0JMs4NZZShLJP2o44Ig" hashData="pO4jj4zCovWzhbnyAKvz6WyrYJ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36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063" autoAdjust="0"/>
    <p:restoredTop sz="92737" autoAdjust="0"/>
  </p:normalViewPr>
  <p:slideViewPr>
    <p:cSldViewPr>
      <p:cViewPr>
        <p:scale>
          <a:sx n="40" d="100"/>
          <a:sy n="40" d="100"/>
        </p:scale>
        <p:origin x="-846" y="-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06C48E-5BF9-49F0-8006-64D5108907C6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918DB2-1589-4FD1-AC8F-DD5204590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918DB2-1589-4FD1-AC8F-DD52045901A8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FA717-9AE1-49B7-BE08-DB92AD1FA1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9235B-845C-4265-A0C2-CAE1C17BEA21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C83D0F-D3BD-4A6F-929B-741DADE1A02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gif"/><Relationship Id="rId18" Type="http://schemas.openxmlformats.org/officeDocument/2006/relationships/image" Target="../media/image14.gif"/><Relationship Id="rId3" Type="http://schemas.openxmlformats.org/officeDocument/2006/relationships/audio" Target="../media/audio1.wav"/><Relationship Id="rId21" Type="http://schemas.openxmlformats.org/officeDocument/2006/relationships/image" Target="../media/image17.gif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image" Target="../media/image13.gif"/><Relationship Id="rId2" Type="http://schemas.openxmlformats.org/officeDocument/2006/relationships/notesSlide" Target="../notesSlides/notesSlide1.xml"/><Relationship Id="rId16" Type="http://schemas.openxmlformats.org/officeDocument/2006/relationships/hyperlink" Target="http://nombresanimados.net/" TargetMode="External"/><Relationship Id="rId20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24" Type="http://schemas.openxmlformats.org/officeDocument/2006/relationships/image" Target="../media/image20.gif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23" Type="http://schemas.openxmlformats.org/officeDocument/2006/relationships/image" Target="../media/image19.gif"/><Relationship Id="rId10" Type="http://schemas.openxmlformats.org/officeDocument/2006/relationships/image" Target="../media/image7.gif"/><Relationship Id="rId19" Type="http://schemas.openxmlformats.org/officeDocument/2006/relationships/image" Target="../media/image15.gif"/><Relationship Id="rId4" Type="http://schemas.openxmlformats.org/officeDocument/2006/relationships/image" Target="../media/image1.gif"/><Relationship Id="rId9" Type="http://schemas.openxmlformats.org/officeDocument/2006/relationships/image" Target="../media/image6.gif"/><Relationship Id="rId14" Type="http://schemas.openxmlformats.org/officeDocument/2006/relationships/image" Target="../media/image11.gif"/><Relationship Id="rId22" Type="http://schemas.openxmlformats.org/officeDocument/2006/relationships/image" Target="../media/image1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gif"/><Relationship Id="rId4" Type="http://schemas.openxmlformats.org/officeDocument/2006/relationships/image" Target="../media/image2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3.png"/><Relationship Id="rId7" Type="http://schemas.openxmlformats.org/officeDocument/2006/relationships/image" Target="../media/image7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6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1841032kelg7le2ji.gif"/>
          <p:cNvPicPr>
            <a:picLocks noChangeAspect="1"/>
          </p:cNvPicPr>
          <p:nvPr/>
        </p:nvPicPr>
        <p:blipFill>
          <a:blip r:embed="rId4">
            <a:lum bright="-20000" contrast="30000"/>
          </a:blip>
          <a:stretch>
            <a:fillRect/>
          </a:stretch>
        </p:blipFill>
        <p:spPr>
          <a:xfrm>
            <a:off x="0" y="-571528"/>
            <a:ext cx="9144000" cy="802105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0" y="-214338"/>
            <a:ext cx="9144000" cy="107157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6286496"/>
            <a:ext cx="9144000" cy="9287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071538" y="5786454"/>
            <a:ext cx="6929486" cy="2857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tmryir8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36" y="1643050"/>
            <a:ext cx="2693336" cy="4386264"/>
          </a:xfrm>
          <a:prstGeom prst="rect">
            <a:avLst/>
          </a:prstGeom>
        </p:spPr>
      </p:pic>
      <p:pic>
        <p:nvPicPr>
          <p:cNvPr id="19" name="18 Imagen" descr="1855400pl8nbk0cub.gif"/>
          <p:cNvPicPr>
            <a:picLocks noChangeAspect="1"/>
          </p:cNvPicPr>
          <p:nvPr/>
        </p:nvPicPr>
        <p:blipFill>
          <a:blip r:embed="rId6" cstate="screen">
            <a:lum contrast="40000"/>
          </a:blip>
          <a:stretch>
            <a:fillRect/>
          </a:stretch>
        </p:blipFill>
        <p:spPr>
          <a:xfrm>
            <a:off x="1500166" y="785794"/>
            <a:ext cx="663505" cy="1143008"/>
          </a:xfrm>
          <a:prstGeom prst="rect">
            <a:avLst/>
          </a:prstGeom>
        </p:spPr>
      </p:pic>
      <p:pic>
        <p:nvPicPr>
          <p:cNvPr id="20" name="19 Imagen" descr="1855400pl8nbk0cub.gif"/>
          <p:cNvPicPr>
            <a:picLocks noChangeAspect="1"/>
          </p:cNvPicPr>
          <p:nvPr/>
        </p:nvPicPr>
        <p:blipFill>
          <a:blip r:embed="rId6" cstate="screen">
            <a:lum contrast="40000"/>
          </a:blip>
          <a:stretch>
            <a:fillRect/>
          </a:stretch>
        </p:blipFill>
        <p:spPr>
          <a:xfrm>
            <a:off x="2500298" y="785794"/>
            <a:ext cx="663505" cy="1143008"/>
          </a:xfrm>
          <a:prstGeom prst="rect">
            <a:avLst/>
          </a:prstGeom>
        </p:spPr>
      </p:pic>
      <p:pic>
        <p:nvPicPr>
          <p:cNvPr id="21" name="20 Imagen" descr="1855400pl8nbk0cub.gif"/>
          <p:cNvPicPr>
            <a:picLocks noChangeAspect="1"/>
          </p:cNvPicPr>
          <p:nvPr/>
        </p:nvPicPr>
        <p:blipFill>
          <a:blip r:embed="rId6" cstate="screen">
            <a:lum contrast="40000"/>
          </a:blip>
          <a:stretch>
            <a:fillRect/>
          </a:stretch>
        </p:blipFill>
        <p:spPr>
          <a:xfrm>
            <a:off x="3428992" y="785794"/>
            <a:ext cx="663505" cy="1143008"/>
          </a:xfrm>
          <a:prstGeom prst="rect">
            <a:avLst/>
          </a:prstGeom>
        </p:spPr>
      </p:pic>
      <p:pic>
        <p:nvPicPr>
          <p:cNvPr id="22" name="21 Imagen" descr="1855400pl8nbk0cub.gif"/>
          <p:cNvPicPr>
            <a:picLocks noChangeAspect="1"/>
          </p:cNvPicPr>
          <p:nvPr/>
        </p:nvPicPr>
        <p:blipFill>
          <a:blip r:embed="rId7" cstate="screen">
            <a:lum contrast="40000"/>
          </a:blip>
          <a:stretch>
            <a:fillRect/>
          </a:stretch>
        </p:blipFill>
        <p:spPr>
          <a:xfrm>
            <a:off x="4357686" y="714356"/>
            <a:ext cx="663505" cy="1214446"/>
          </a:xfrm>
          <a:prstGeom prst="rect">
            <a:avLst/>
          </a:prstGeom>
        </p:spPr>
      </p:pic>
      <p:pic>
        <p:nvPicPr>
          <p:cNvPr id="23" name="22 Imagen" descr="1855400pl8nbk0cub.gif"/>
          <p:cNvPicPr>
            <a:picLocks noChangeAspect="1"/>
          </p:cNvPicPr>
          <p:nvPr/>
        </p:nvPicPr>
        <p:blipFill>
          <a:blip r:embed="rId7" cstate="screen">
            <a:lum contrast="40000"/>
          </a:blip>
          <a:stretch>
            <a:fillRect/>
          </a:stretch>
        </p:blipFill>
        <p:spPr>
          <a:xfrm>
            <a:off x="5357818" y="714356"/>
            <a:ext cx="663505" cy="1214446"/>
          </a:xfrm>
          <a:prstGeom prst="rect">
            <a:avLst/>
          </a:prstGeom>
        </p:spPr>
      </p:pic>
      <p:pic>
        <p:nvPicPr>
          <p:cNvPr id="24" name="23 Imagen" descr="1855400pl8nbk0cub.gif"/>
          <p:cNvPicPr>
            <a:picLocks noChangeAspect="1"/>
          </p:cNvPicPr>
          <p:nvPr/>
        </p:nvPicPr>
        <p:blipFill>
          <a:blip r:embed="rId7" cstate="screen">
            <a:lum contrast="40000"/>
          </a:blip>
          <a:stretch>
            <a:fillRect/>
          </a:stretch>
        </p:blipFill>
        <p:spPr>
          <a:xfrm>
            <a:off x="6286512" y="714356"/>
            <a:ext cx="663505" cy="1214446"/>
          </a:xfrm>
          <a:prstGeom prst="rect">
            <a:avLst/>
          </a:prstGeom>
        </p:spPr>
      </p:pic>
      <p:pic>
        <p:nvPicPr>
          <p:cNvPr id="25" name="24 Imagen" descr="1855400pl8nbk0cub.gif"/>
          <p:cNvPicPr>
            <a:picLocks noChangeAspect="1"/>
          </p:cNvPicPr>
          <p:nvPr/>
        </p:nvPicPr>
        <p:blipFill>
          <a:blip r:embed="rId7" cstate="screen">
            <a:lum contrast="40000"/>
          </a:blip>
          <a:stretch>
            <a:fillRect/>
          </a:stretch>
        </p:blipFill>
        <p:spPr>
          <a:xfrm>
            <a:off x="7215206" y="714356"/>
            <a:ext cx="663505" cy="1214446"/>
          </a:xfrm>
          <a:prstGeom prst="rect">
            <a:avLst/>
          </a:prstGeom>
        </p:spPr>
      </p:pic>
      <p:pic>
        <p:nvPicPr>
          <p:cNvPr id="57" name="56 Imagen" descr="02b0a9e5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034" y="1857364"/>
            <a:ext cx="2834660" cy="4429156"/>
          </a:xfrm>
          <a:prstGeom prst="rect">
            <a:avLst/>
          </a:prstGeom>
        </p:spPr>
      </p:pic>
      <p:pic>
        <p:nvPicPr>
          <p:cNvPr id="58" name="57 Imagen" descr="2517884e6664md3hg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71736" y="285728"/>
            <a:ext cx="663848" cy="604839"/>
          </a:xfrm>
          <a:prstGeom prst="star5">
            <a:avLst/>
          </a:prstGeom>
        </p:spPr>
      </p:pic>
      <p:pic>
        <p:nvPicPr>
          <p:cNvPr id="59" name="58 Imagen" descr="ioat3bws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357222" y="-428652"/>
            <a:ext cx="1788094" cy="1806156"/>
          </a:xfrm>
          <a:prstGeom prst="rect">
            <a:avLst/>
          </a:prstGeom>
        </p:spPr>
      </p:pic>
      <p:pic>
        <p:nvPicPr>
          <p:cNvPr id="60" name="59 Imagen" descr="ioat3bws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7592040" y="-357214"/>
            <a:ext cx="1643072" cy="1904999"/>
          </a:xfrm>
          <a:prstGeom prst="rect">
            <a:avLst/>
          </a:prstGeom>
        </p:spPr>
      </p:pic>
      <p:pic>
        <p:nvPicPr>
          <p:cNvPr id="61" name="60 Imagen" descr="estrellacambiante.gif"/>
          <p:cNvPicPr>
            <a:picLocks noChangeAspect="1"/>
          </p:cNvPicPr>
          <p:nvPr/>
        </p:nvPicPr>
        <p:blipFill>
          <a:blip r:embed="rId11">
            <a:lum bright="-10000" contrast="40000"/>
          </a:blip>
          <a:stretch>
            <a:fillRect/>
          </a:stretch>
        </p:blipFill>
        <p:spPr>
          <a:xfrm>
            <a:off x="1357290" y="1714488"/>
            <a:ext cx="1057275" cy="1076325"/>
          </a:xfrm>
          <a:prstGeom prst="rect">
            <a:avLst/>
          </a:prstGeom>
        </p:spPr>
      </p:pic>
      <p:pic>
        <p:nvPicPr>
          <p:cNvPr id="62" name="61 Imagen" descr="2517884e6664md3hg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86116" y="285728"/>
            <a:ext cx="663848" cy="604839"/>
          </a:xfrm>
          <a:prstGeom prst="star5">
            <a:avLst/>
          </a:prstGeom>
        </p:spPr>
      </p:pic>
      <p:pic>
        <p:nvPicPr>
          <p:cNvPr id="63" name="62 Imagen" descr="2517884e6664md3hg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00496" y="285728"/>
            <a:ext cx="663848" cy="604839"/>
          </a:xfrm>
          <a:prstGeom prst="star5">
            <a:avLst/>
          </a:prstGeom>
        </p:spPr>
      </p:pic>
      <p:pic>
        <p:nvPicPr>
          <p:cNvPr id="64" name="63 Imagen" descr="2517884e6664md3hg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43438" y="285728"/>
            <a:ext cx="663848" cy="604839"/>
          </a:xfrm>
          <a:prstGeom prst="star5">
            <a:avLst/>
          </a:prstGeom>
        </p:spPr>
      </p:pic>
      <p:pic>
        <p:nvPicPr>
          <p:cNvPr id="65" name="64 Imagen" descr="2517884e6664md3hg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86380" y="285728"/>
            <a:ext cx="663848" cy="604839"/>
          </a:xfrm>
          <a:prstGeom prst="star5">
            <a:avLst/>
          </a:prstGeom>
        </p:spPr>
      </p:pic>
      <p:pic>
        <p:nvPicPr>
          <p:cNvPr id="66" name="65 Imagen" descr="2517884e6664md3hg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29322" y="285728"/>
            <a:ext cx="663848" cy="604839"/>
          </a:xfrm>
          <a:prstGeom prst="star5">
            <a:avLst/>
          </a:prstGeom>
        </p:spPr>
      </p:pic>
      <p:pic>
        <p:nvPicPr>
          <p:cNvPr id="67" name="66 Imagen" descr="2517884e6664md3hg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72264" y="285728"/>
            <a:ext cx="663848" cy="604839"/>
          </a:xfrm>
          <a:prstGeom prst="star5">
            <a:avLst/>
          </a:prstGeom>
        </p:spPr>
      </p:pic>
      <p:pic>
        <p:nvPicPr>
          <p:cNvPr id="68" name="67 Imagen" descr="2517884e6664md3hg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0232" y="285728"/>
            <a:ext cx="663848" cy="604839"/>
          </a:xfrm>
          <a:prstGeom prst="star5">
            <a:avLst/>
          </a:prstGeom>
        </p:spPr>
      </p:pic>
      <p:pic>
        <p:nvPicPr>
          <p:cNvPr id="69" name="68 Imagen" descr="2517884e6664md3hg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57290" y="285728"/>
            <a:ext cx="663848" cy="604839"/>
          </a:xfrm>
          <a:prstGeom prst="star5">
            <a:avLst/>
          </a:prstGeom>
        </p:spPr>
      </p:pic>
      <p:pic>
        <p:nvPicPr>
          <p:cNvPr id="70" name="69 Imagen" descr="2517884e6664md3hg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15206" y="285728"/>
            <a:ext cx="663848" cy="604839"/>
          </a:xfrm>
          <a:prstGeom prst="star5">
            <a:avLst/>
          </a:prstGeom>
        </p:spPr>
      </p:pic>
      <p:pic>
        <p:nvPicPr>
          <p:cNvPr id="30" name="29 Imagen" descr="yx7yvvr5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5400000">
            <a:off x="-1140583" y="2497880"/>
            <a:ext cx="3071836" cy="790671"/>
          </a:xfrm>
          <a:prstGeom prst="rect">
            <a:avLst/>
          </a:prstGeom>
        </p:spPr>
      </p:pic>
      <p:pic>
        <p:nvPicPr>
          <p:cNvPr id="31" name="30 Imagen" descr="yx7yvvr5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6200000" flipV="1">
            <a:off x="-1000132" y="5429265"/>
            <a:ext cx="2714612" cy="714347"/>
          </a:xfrm>
          <a:prstGeom prst="rect">
            <a:avLst/>
          </a:prstGeom>
        </p:spPr>
      </p:pic>
      <p:pic>
        <p:nvPicPr>
          <p:cNvPr id="26626" name="Picture 2" descr="http://www.gif-mania.net/signatures-animees/resultat/x/3d3b1b9e.gif"/>
          <p:cNvPicPr>
            <a:picLocks noChangeAspect="1" noChangeArrowheads="1" noCrop="1"/>
          </p:cNvPicPr>
          <p:nvPr/>
        </p:nvPicPr>
        <p:blipFill>
          <a:blip r:embed="rId13">
            <a:lum bright="-20000"/>
          </a:blip>
          <a:srcRect/>
          <a:stretch>
            <a:fillRect/>
          </a:stretch>
        </p:blipFill>
        <p:spPr bwMode="auto">
          <a:xfrm>
            <a:off x="2500298" y="5829299"/>
            <a:ext cx="5286412" cy="1028701"/>
          </a:xfrm>
          <a:prstGeom prst="rect">
            <a:avLst/>
          </a:prstGeom>
          <a:noFill/>
        </p:spPr>
      </p:pic>
      <p:pic>
        <p:nvPicPr>
          <p:cNvPr id="24578" name="Picture 2" descr="y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400050" cy="447675"/>
          </a:xfrm>
          <a:prstGeom prst="rect">
            <a:avLst/>
          </a:prstGeom>
          <a:noFill/>
        </p:spPr>
      </p:pic>
      <p:pic>
        <p:nvPicPr>
          <p:cNvPr id="24579" name="Picture 3" descr="a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409575" cy="419100"/>
          </a:xfrm>
          <a:prstGeom prst="rect">
            <a:avLst/>
          </a:prstGeom>
          <a:noFill/>
        </p:spPr>
      </p:pic>
      <p:pic>
        <p:nvPicPr>
          <p:cNvPr id="24584" name="Picture 8" descr="a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857488" y="2071678"/>
            <a:ext cx="657225" cy="647700"/>
          </a:xfrm>
          <a:prstGeom prst="rect">
            <a:avLst/>
          </a:prstGeom>
          <a:noFill/>
        </p:spPr>
      </p:pic>
      <p:pic>
        <p:nvPicPr>
          <p:cNvPr id="24583" name="Picture 7" descr="y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357422" y="2071678"/>
            <a:ext cx="600075" cy="647700"/>
          </a:xfrm>
          <a:prstGeom prst="rect">
            <a:avLst/>
          </a:prstGeom>
          <a:noFill/>
        </p:spPr>
      </p:pic>
      <p:pic>
        <p:nvPicPr>
          <p:cNvPr id="24587" name="Picture 11" descr="l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4357686" y="2071678"/>
            <a:ext cx="514350" cy="647700"/>
          </a:xfrm>
          <a:prstGeom prst="rect">
            <a:avLst/>
          </a:prstGeom>
          <a:noFill/>
        </p:spPr>
      </p:pic>
      <p:pic>
        <p:nvPicPr>
          <p:cNvPr id="24588" name="Picture 12" descr="e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714876" y="2071678"/>
            <a:ext cx="533400" cy="647700"/>
          </a:xfrm>
          <a:prstGeom prst="rect">
            <a:avLst/>
          </a:prstGeom>
          <a:noFill/>
        </p:spPr>
      </p:pic>
      <p:pic>
        <p:nvPicPr>
          <p:cNvPr id="24589" name="Picture 13" descr="g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5143504" y="2071678"/>
            <a:ext cx="590550" cy="657225"/>
          </a:xfrm>
          <a:prstGeom prst="rect">
            <a:avLst/>
          </a:prstGeom>
          <a:noFill/>
        </p:spPr>
      </p:pic>
      <p:pic>
        <p:nvPicPr>
          <p:cNvPr id="24586" name="Picture 10" descr="l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3857620" y="2071678"/>
            <a:ext cx="514350" cy="647701"/>
          </a:xfrm>
          <a:prstGeom prst="rect">
            <a:avLst/>
          </a:prstGeom>
          <a:noFill/>
        </p:spPr>
      </p:pic>
      <p:pic>
        <p:nvPicPr>
          <p:cNvPr id="24593" name="Picture 17" descr="a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929190" y="2786058"/>
            <a:ext cx="657225" cy="647700"/>
          </a:xfrm>
          <a:prstGeom prst="rect">
            <a:avLst/>
          </a:prstGeom>
          <a:noFill/>
        </p:spPr>
      </p:pic>
      <p:pic>
        <p:nvPicPr>
          <p:cNvPr id="24594" name="Picture 18" descr="p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4429124" y="2786058"/>
            <a:ext cx="609600" cy="647700"/>
          </a:xfrm>
          <a:prstGeom prst="rect">
            <a:avLst/>
          </a:prstGeom>
          <a:noFill/>
        </p:spPr>
      </p:pic>
      <p:pic>
        <p:nvPicPr>
          <p:cNvPr id="24595" name="Picture 19" descr="a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786182" y="2786058"/>
            <a:ext cx="657225" cy="647700"/>
          </a:xfrm>
          <a:prstGeom prst="rect">
            <a:avLst/>
          </a:prstGeom>
          <a:noFill/>
        </p:spPr>
      </p:pic>
      <p:pic>
        <p:nvPicPr>
          <p:cNvPr id="24592" name="Picture 16" descr="p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3286116" y="2786058"/>
            <a:ext cx="609600" cy="647700"/>
          </a:xfrm>
          <a:prstGeom prst="rect">
            <a:avLst/>
          </a:prstGeom>
          <a:noFill/>
        </p:spPr>
      </p:pic>
      <p:pic>
        <p:nvPicPr>
          <p:cNvPr id="24598" name="Picture 22" descr="o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4000496" y="3571876"/>
            <a:ext cx="628650" cy="657225"/>
          </a:xfrm>
          <a:prstGeom prst="rect">
            <a:avLst/>
          </a:prstGeom>
          <a:noFill/>
        </p:spPr>
      </p:pic>
      <p:pic>
        <p:nvPicPr>
          <p:cNvPr id="24599" name="Picture 23" descr="e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572000" y="3571876"/>
            <a:ext cx="533400" cy="647700"/>
          </a:xfrm>
          <a:prstGeom prst="rect">
            <a:avLst/>
          </a:prstGeom>
          <a:noFill/>
        </p:spPr>
      </p:pic>
      <p:pic>
        <p:nvPicPr>
          <p:cNvPr id="24600" name="Picture 24" descr="l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072066" y="3571876"/>
            <a:ext cx="514350" cy="647700"/>
          </a:xfrm>
          <a:prstGeom prst="rect">
            <a:avLst/>
          </a:prstGeom>
          <a:noFill/>
        </p:spPr>
      </p:pic>
      <p:pic>
        <p:nvPicPr>
          <p:cNvPr id="24597" name="Picture 21" descr="n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3500430" y="3571876"/>
            <a:ext cx="581025" cy="647701"/>
          </a:xfrm>
          <a:prstGeom prst="rect">
            <a:avLst/>
          </a:prstGeom>
          <a:noFill/>
        </p:spPr>
      </p:pic>
      <p:pic>
        <p:nvPicPr>
          <p:cNvPr id="50" name="Picture 22" descr="o">
            <a:hlinkClick r:id="rId16"/>
          </p:cNvPr>
          <p:cNvPicPr>
            <a:picLocks noChangeAspect="1" noChangeArrowheads="1" noCrop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5643570" y="2071678"/>
            <a:ext cx="628650" cy="642942"/>
          </a:xfrm>
          <a:prstGeom prst="rect">
            <a:avLst/>
          </a:prstGeom>
          <a:noFill/>
        </p:spPr>
      </p:pic>
      <p:sp>
        <p:nvSpPr>
          <p:cNvPr id="51" name="50 Franja diagonal"/>
          <p:cNvSpPr/>
          <p:nvPr/>
        </p:nvSpPr>
        <p:spPr>
          <a:xfrm>
            <a:off x="6000760" y="1857364"/>
            <a:ext cx="285752" cy="214314"/>
          </a:xfrm>
          <a:prstGeom prst="diagStripe">
            <a:avLst/>
          </a:prstGeom>
          <a:gradFill flip="none" rotWithShape="1">
            <a:gsLst>
              <a:gs pos="24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>
    <p:sndAc>
      <p:stSnd loop="1">
        <p:snd r:embed="rId3" name="RISA DE PAPA NO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45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45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45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46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45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b3e6e5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5376224" cy="6858000"/>
          </a:xfrm>
          <a:prstGeom prst="rect">
            <a:avLst/>
          </a:prstGeom>
        </p:spPr>
      </p:pic>
      <p:pic>
        <p:nvPicPr>
          <p:cNvPr id="5" name="4 Imagen" descr="a87b8ed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547422" cy="6858000"/>
          </a:xfrm>
          <a:prstGeom prst="rect">
            <a:avLst/>
          </a:prstGeom>
        </p:spPr>
      </p:pic>
      <p:pic>
        <p:nvPicPr>
          <p:cNvPr id="22530" name="Picture 2" descr="Image and video hosting by TinyPic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2214554"/>
            <a:ext cx="4286250" cy="333375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ndAc>
      <p:stSnd loop="1">
        <p:snd r:embed="rId2" name="Papa No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fbf2d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1d29e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e1563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075676" cy="6858000"/>
          </a:xfrm>
          <a:prstGeom prst="rect">
            <a:avLst/>
          </a:prstGeom>
        </p:spPr>
      </p:pic>
      <p:pic>
        <p:nvPicPr>
          <p:cNvPr id="5" name="4 Imagen" descr="a9550a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6072230" cy="6858000"/>
          </a:xfrm>
          <a:prstGeom prst="rect">
            <a:avLst/>
          </a:prstGeom>
        </p:spPr>
      </p:pic>
      <p:pic>
        <p:nvPicPr>
          <p:cNvPr id="20482" name="Picture 2" descr="gif Navidad: Bola de Navida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71600" cy="1866901"/>
          </a:xfrm>
          <a:prstGeom prst="rect">
            <a:avLst/>
          </a:prstGeom>
          <a:noFill/>
        </p:spPr>
      </p:pic>
      <p:pic>
        <p:nvPicPr>
          <p:cNvPr id="7" name="Picture 2" descr="gif Navidad: Bola de Navida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85926"/>
            <a:ext cx="1371600" cy="1866901"/>
          </a:xfrm>
          <a:prstGeom prst="rect">
            <a:avLst/>
          </a:prstGeom>
          <a:noFill/>
        </p:spPr>
      </p:pic>
      <p:pic>
        <p:nvPicPr>
          <p:cNvPr id="8" name="Picture 2" descr="gif Navidad: Bola de Navida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29000"/>
            <a:ext cx="1371600" cy="1866901"/>
          </a:xfrm>
          <a:prstGeom prst="rect">
            <a:avLst/>
          </a:prstGeom>
          <a:noFill/>
        </p:spPr>
      </p:pic>
      <p:pic>
        <p:nvPicPr>
          <p:cNvPr id="9" name="Picture 2" descr="gif Navidad: Bola de Navida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991099"/>
            <a:ext cx="1371600" cy="1866901"/>
          </a:xfrm>
          <a:prstGeom prst="rect">
            <a:avLst/>
          </a:prstGeom>
          <a:noFill/>
        </p:spPr>
      </p:pic>
      <p:pic>
        <p:nvPicPr>
          <p:cNvPr id="10" name="Picture 2" descr="gif Navidad: Bola de Navida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2400" y="0"/>
            <a:ext cx="1371600" cy="1866901"/>
          </a:xfrm>
          <a:prstGeom prst="rect">
            <a:avLst/>
          </a:prstGeom>
          <a:noFill/>
        </p:spPr>
      </p:pic>
      <p:pic>
        <p:nvPicPr>
          <p:cNvPr id="11" name="Picture 2" descr="gif Navidad: Bola de Navida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2400" y="1785926"/>
            <a:ext cx="1371600" cy="1866901"/>
          </a:xfrm>
          <a:prstGeom prst="rect">
            <a:avLst/>
          </a:prstGeom>
          <a:noFill/>
        </p:spPr>
      </p:pic>
      <p:pic>
        <p:nvPicPr>
          <p:cNvPr id="12" name="Picture 2" descr="gif Navidad: Bola de Navida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2400" y="3429000"/>
            <a:ext cx="1371600" cy="1866901"/>
          </a:xfrm>
          <a:prstGeom prst="rect">
            <a:avLst/>
          </a:prstGeom>
          <a:noFill/>
        </p:spPr>
      </p:pic>
      <p:pic>
        <p:nvPicPr>
          <p:cNvPr id="13" name="Picture 2" descr="gif Navidad: Bola de Navida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2400" y="4991099"/>
            <a:ext cx="1371600" cy="18669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a38a7c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3880" y="0"/>
            <a:ext cx="6376240" cy="6858000"/>
          </a:xfrm>
          <a:prstGeom prst="rect">
            <a:avLst/>
          </a:prstGeom>
        </p:spPr>
      </p:pic>
      <p:pic>
        <p:nvPicPr>
          <p:cNvPr id="5" name="4 Imagen" descr="b2ec38f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0"/>
            <a:ext cx="6429420" cy="6858000"/>
          </a:xfrm>
          <a:prstGeom prst="rect">
            <a:avLst/>
          </a:prstGeom>
        </p:spPr>
      </p:pic>
      <p:pic>
        <p:nvPicPr>
          <p:cNvPr id="19458" name="Picture 2" descr="gif noël : cloche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0"/>
            <a:ext cx="1404938" cy="1662114"/>
          </a:xfrm>
          <a:prstGeom prst="rect">
            <a:avLst/>
          </a:prstGeom>
          <a:noFill/>
        </p:spPr>
      </p:pic>
      <p:pic>
        <p:nvPicPr>
          <p:cNvPr id="7" name="Picture 2" descr="gif noël : cloche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1643050"/>
            <a:ext cx="1404938" cy="1662114"/>
          </a:xfrm>
          <a:prstGeom prst="rect">
            <a:avLst/>
          </a:prstGeom>
          <a:noFill/>
        </p:spPr>
      </p:pic>
      <p:pic>
        <p:nvPicPr>
          <p:cNvPr id="8" name="Picture 2" descr="gif noël : cloche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3429000"/>
            <a:ext cx="1404938" cy="1662114"/>
          </a:xfrm>
          <a:prstGeom prst="rect">
            <a:avLst/>
          </a:prstGeom>
          <a:noFill/>
        </p:spPr>
      </p:pic>
      <p:pic>
        <p:nvPicPr>
          <p:cNvPr id="9" name="Picture 2" descr="gif noël : cloche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5195886"/>
            <a:ext cx="1404938" cy="1662114"/>
          </a:xfrm>
          <a:prstGeom prst="rect">
            <a:avLst/>
          </a:prstGeom>
          <a:noFill/>
        </p:spPr>
      </p:pic>
      <p:pic>
        <p:nvPicPr>
          <p:cNvPr id="10" name="Picture 2" descr="gif noël : cloche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739062" y="1785926"/>
            <a:ext cx="1404938" cy="1662114"/>
          </a:xfrm>
          <a:prstGeom prst="rect">
            <a:avLst/>
          </a:prstGeom>
          <a:noFill/>
        </p:spPr>
      </p:pic>
      <p:pic>
        <p:nvPicPr>
          <p:cNvPr id="11" name="Picture 2" descr="gif noël : cloche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739062" y="3500438"/>
            <a:ext cx="1404938" cy="1662114"/>
          </a:xfrm>
          <a:prstGeom prst="rect">
            <a:avLst/>
          </a:prstGeom>
          <a:noFill/>
        </p:spPr>
      </p:pic>
      <p:pic>
        <p:nvPicPr>
          <p:cNvPr id="12" name="Picture 2" descr="gif noël : cloche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739062" y="0"/>
            <a:ext cx="1404938" cy="1662114"/>
          </a:xfrm>
          <a:prstGeom prst="rect">
            <a:avLst/>
          </a:prstGeom>
          <a:noFill/>
        </p:spPr>
      </p:pic>
      <p:pic>
        <p:nvPicPr>
          <p:cNvPr id="13" name="Picture 2" descr="gif noël : cloche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739062" y="5195886"/>
            <a:ext cx="1404938" cy="1662114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ab08e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46351" cy="6858000"/>
          </a:xfrm>
          <a:prstGeom prst="rect">
            <a:avLst/>
          </a:prstGeom>
        </p:spPr>
      </p:pic>
      <p:pic>
        <p:nvPicPr>
          <p:cNvPr id="5" name="4 Imagen" descr="b78c491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000232" y="0"/>
            <a:ext cx="5286412" cy="6858000"/>
          </a:xfrm>
          <a:prstGeom prst="rect">
            <a:avLst/>
          </a:prstGeom>
        </p:spPr>
      </p:pic>
      <p:pic>
        <p:nvPicPr>
          <p:cNvPr id="18434" name="Picture 2" descr="gif Navidad: decoración de Navidad"/>
          <p:cNvPicPr>
            <a:picLocks noChangeAspect="1" noChangeArrowheads="1" noCrop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428596" y="0"/>
            <a:ext cx="1214446" cy="2381250"/>
          </a:xfrm>
          <a:prstGeom prst="rect">
            <a:avLst/>
          </a:prstGeom>
          <a:noFill/>
        </p:spPr>
      </p:pic>
      <p:pic>
        <p:nvPicPr>
          <p:cNvPr id="7" name="Picture 2" descr="gif Navidad: decoración de Navidad"/>
          <p:cNvPicPr>
            <a:picLocks noChangeAspect="1" noChangeArrowheads="1" noCrop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428596" y="2214554"/>
            <a:ext cx="1214446" cy="2381250"/>
          </a:xfrm>
          <a:prstGeom prst="rect">
            <a:avLst/>
          </a:prstGeom>
          <a:noFill/>
        </p:spPr>
      </p:pic>
      <p:pic>
        <p:nvPicPr>
          <p:cNvPr id="8" name="Picture 2" descr="gif Navidad: decoración de Navidad"/>
          <p:cNvPicPr>
            <a:picLocks noChangeAspect="1" noChangeArrowheads="1" noCrop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428596" y="4476750"/>
            <a:ext cx="1214446" cy="2381250"/>
          </a:xfrm>
          <a:prstGeom prst="rect">
            <a:avLst/>
          </a:prstGeom>
          <a:noFill/>
        </p:spPr>
      </p:pic>
      <p:pic>
        <p:nvPicPr>
          <p:cNvPr id="9" name="Picture 2" descr="gif Navidad: decoración de Navidad"/>
          <p:cNvPicPr>
            <a:picLocks noChangeAspect="1" noChangeArrowheads="1" noCrop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7500958" y="0"/>
            <a:ext cx="1214446" cy="2381250"/>
          </a:xfrm>
          <a:prstGeom prst="rect">
            <a:avLst/>
          </a:prstGeom>
          <a:noFill/>
        </p:spPr>
      </p:pic>
      <p:pic>
        <p:nvPicPr>
          <p:cNvPr id="10" name="Picture 2" descr="gif Navidad: decoración de Navidad"/>
          <p:cNvPicPr>
            <a:picLocks noChangeAspect="1" noChangeArrowheads="1" noCrop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7500958" y="2214554"/>
            <a:ext cx="1214446" cy="2381250"/>
          </a:xfrm>
          <a:prstGeom prst="rect">
            <a:avLst/>
          </a:prstGeom>
          <a:noFill/>
        </p:spPr>
      </p:pic>
      <p:pic>
        <p:nvPicPr>
          <p:cNvPr id="11" name="Picture 2" descr="gif Navidad: decoración de Navidad"/>
          <p:cNvPicPr>
            <a:picLocks noChangeAspect="1" noChangeArrowheads="1" noCrop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7500958" y="4476750"/>
            <a:ext cx="1214446" cy="23812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c000f6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571704" y="0"/>
            <a:ext cx="6572296" cy="6858001"/>
          </a:xfrm>
          <a:prstGeom prst="rect">
            <a:avLst/>
          </a:prstGeom>
        </p:spPr>
      </p:pic>
      <p:pic>
        <p:nvPicPr>
          <p:cNvPr id="5" name="4 Imagen" descr="b948b6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04" y="0"/>
            <a:ext cx="6572296" cy="6858000"/>
          </a:xfrm>
          <a:prstGeom prst="rect">
            <a:avLst/>
          </a:prstGeom>
        </p:spPr>
      </p:pic>
      <p:pic>
        <p:nvPicPr>
          <p:cNvPr id="17410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0"/>
            <a:ext cx="2000264" cy="1866919"/>
          </a:xfrm>
          <a:prstGeom prst="rect">
            <a:avLst/>
          </a:prstGeom>
          <a:noFill/>
        </p:spPr>
      </p:pic>
      <p:pic>
        <p:nvPicPr>
          <p:cNvPr id="7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571612"/>
            <a:ext cx="1860391" cy="1866919"/>
          </a:xfrm>
          <a:prstGeom prst="rect">
            <a:avLst/>
          </a:prstGeom>
          <a:noFill/>
        </p:spPr>
      </p:pic>
      <p:pic>
        <p:nvPicPr>
          <p:cNvPr id="8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214686"/>
            <a:ext cx="1860391" cy="1990716"/>
          </a:xfrm>
          <a:prstGeom prst="rect">
            <a:avLst/>
          </a:prstGeom>
          <a:noFill/>
        </p:spPr>
      </p:pic>
      <p:pic>
        <p:nvPicPr>
          <p:cNvPr id="9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867284"/>
            <a:ext cx="1860391" cy="1990716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bbcb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572132" cy="6858000"/>
          </a:xfrm>
          <a:prstGeom prst="rect">
            <a:avLst/>
          </a:prstGeom>
        </p:spPr>
      </p:pic>
      <p:pic>
        <p:nvPicPr>
          <p:cNvPr id="6" name="5 Imagen" descr="b2904d9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5643570" cy="6858000"/>
          </a:xfrm>
          <a:prstGeom prst="rect">
            <a:avLst/>
          </a:prstGeom>
        </p:spPr>
      </p:pic>
      <p:pic>
        <p:nvPicPr>
          <p:cNvPr id="16386" name="Picture 2" descr="gif noël : diver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2714620"/>
            <a:ext cx="895350" cy="2295526"/>
          </a:xfrm>
          <a:prstGeom prst="rect">
            <a:avLst/>
          </a:prstGeom>
          <a:noFill/>
        </p:spPr>
      </p:pic>
      <p:pic>
        <p:nvPicPr>
          <p:cNvPr id="8" name="Picture 2" descr="gif noël : diver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1285860"/>
            <a:ext cx="895350" cy="2295526"/>
          </a:xfrm>
          <a:prstGeom prst="rect">
            <a:avLst/>
          </a:prstGeom>
          <a:noFill/>
        </p:spPr>
      </p:pic>
      <p:pic>
        <p:nvPicPr>
          <p:cNvPr id="9" name="Picture 2" descr="gif noël : diver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428604"/>
            <a:ext cx="895350" cy="2295526"/>
          </a:xfrm>
          <a:prstGeom prst="rect">
            <a:avLst/>
          </a:prstGeom>
          <a:noFill/>
        </p:spPr>
      </p:pic>
      <p:pic>
        <p:nvPicPr>
          <p:cNvPr id="10" name="Picture 2" descr="gif noël : diver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8650" y="-428652"/>
            <a:ext cx="895350" cy="2295526"/>
          </a:xfrm>
          <a:prstGeom prst="rect">
            <a:avLst/>
          </a:prstGeom>
          <a:noFill/>
        </p:spPr>
      </p:pic>
      <p:pic>
        <p:nvPicPr>
          <p:cNvPr id="11" name="Picture 2" descr="gif noël : diver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3643314"/>
            <a:ext cx="895350" cy="2295526"/>
          </a:xfrm>
          <a:prstGeom prst="rect">
            <a:avLst/>
          </a:prstGeom>
          <a:noFill/>
        </p:spPr>
      </p:pic>
      <p:pic>
        <p:nvPicPr>
          <p:cNvPr id="12" name="Picture 2" descr="gif noël : diver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8650" y="4562474"/>
            <a:ext cx="895350" cy="2295526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d3b40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214546" y="60912"/>
            <a:ext cx="5000628" cy="6797088"/>
          </a:xfrm>
          <a:prstGeom prst="rect">
            <a:avLst/>
          </a:prstGeom>
        </p:spPr>
      </p:pic>
      <p:pic>
        <p:nvPicPr>
          <p:cNvPr id="6" name="5 Imagen" descr="b5198bff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214546" y="0"/>
            <a:ext cx="5034421" cy="6858000"/>
          </a:xfrm>
          <a:prstGeom prst="rect">
            <a:avLst/>
          </a:prstGeom>
        </p:spPr>
      </p:pic>
      <p:pic>
        <p:nvPicPr>
          <p:cNvPr id="17" name="16 Imagen" descr="0mba5sh6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6200000" flipV="1">
            <a:off x="6786573" y="1285886"/>
            <a:ext cx="3643313" cy="1071539"/>
          </a:xfrm>
          <a:prstGeom prst="rect">
            <a:avLst/>
          </a:prstGeom>
        </p:spPr>
      </p:pic>
      <p:pic>
        <p:nvPicPr>
          <p:cNvPr id="18" name="17 Imagen" descr="0mba5sh6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6200000" flipV="1">
            <a:off x="6822262" y="4536262"/>
            <a:ext cx="3643313" cy="1000162"/>
          </a:xfrm>
          <a:prstGeom prst="rect">
            <a:avLst/>
          </a:prstGeom>
        </p:spPr>
      </p:pic>
      <p:pic>
        <p:nvPicPr>
          <p:cNvPr id="19" name="18 Imagen" descr="0mba5sh6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6200000">
            <a:off x="-1231105" y="1231106"/>
            <a:ext cx="3643313" cy="1181100"/>
          </a:xfrm>
          <a:prstGeom prst="rect">
            <a:avLst/>
          </a:prstGeom>
        </p:spPr>
      </p:pic>
      <p:pic>
        <p:nvPicPr>
          <p:cNvPr id="20" name="19 Imagen" descr="0mba5sh6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6200000">
            <a:off x="-1231105" y="4445794"/>
            <a:ext cx="3643313" cy="11811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3fcca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010"/>
            <a:ext cx="9144000" cy="6777990"/>
          </a:xfrm>
          <a:prstGeom prst="rect">
            <a:avLst/>
          </a:prstGeom>
        </p:spPr>
      </p:pic>
      <p:pic>
        <p:nvPicPr>
          <p:cNvPr id="5" name="4 Imagen" descr="bae613d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ba6fc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95493" cy="6858000"/>
          </a:xfrm>
          <a:prstGeom prst="rect">
            <a:avLst/>
          </a:prstGeom>
        </p:spPr>
      </p:pic>
      <p:pic>
        <p:nvPicPr>
          <p:cNvPr id="7" name="6 Imagen" descr="bb42c47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5857916" cy="6858000"/>
          </a:xfrm>
          <a:prstGeom prst="rect">
            <a:avLst/>
          </a:prstGeom>
        </p:spPr>
      </p:pic>
      <p:pic>
        <p:nvPicPr>
          <p:cNvPr id="6" name="5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 flipV="1">
            <a:off x="6786559" y="1357310"/>
            <a:ext cx="3714751" cy="1000131"/>
          </a:xfrm>
          <a:prstGeom prst="rect">
            <a:avLst/>
          </a:prstGeom>
        </p:spPr>
      </p:pic>
      <p:pic>
        <p:nvPicPr>
          <p:cNvPr id="8" name="7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 flipV="1">
            <a:off x="6822294" y="4536294"/>
            <a:ext cx="3714751" cy="928660"/>
          </a:xfrm>
          <a:prstGeom prst="rect">
            <a:avLst/>
          </a:prstGeom>
        </p:spPr>
      </p:pic>
      <p:pic>
        <p:nvPicPr>
          <p:cNvPr id="9" name="8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>
            <a:off x="-1266825" y="1266825"/>
            <a:ext cx="3714751" cy="1181100"/>
          </a:xfrm>
          <a:prstGeom prst="rect">
            <a:avLst/>
          </a:prstGeom>
        </p:spPr>
      </p:pic>
      <p:pic>
        <p:nvPicPr>
          <p:cNvPr id="10" name="9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>
            <a:off x="-1266825" y="4410075"/>
            <a:ext cx="3714751" cy="11811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f69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286544" cy="6858000"/>
          </a:xfrm>
          <a:prstGeom prst="rect">
            <a:avLst/>
          </a:prstGeom>
        </p:spPr>
      </p:pic>
      <p:pic>
        <p:nvPicPr>
          <p:cNvPr id="5" name="4 Imagen" descr="bbdc05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0"/>
            <a:ext cx="6286516" cy="6858000"/>
          </a:xfrm>
          <a:prstGeom prst="rect">
            <a:avLst/>
          </a:prstGeom>
        </p:spPr>
      </p:pic>
      <p:pic>
        <p:nvPicPr>
          <p:cNvPr id="7" name="6 Imagen" descr="a2lmetlk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450829" y="1478759"/>
            <a:ext cx="3643315" cy="685800"/>
          </a:xfrm>
          <a:prstGeom prst="rect">
            <a:avLst/>
          </a:prstGeom>
        </p:spPr>
      </p:pic>
      <p:pic>
        <p:nvPicPr>
          <p:cNvPr id="8" name="7 Imagen" descr="a2lmetlk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522266" y="4693443"/>
            <a:ext cx="3643315" cy="685800"/>
          </a:xfrm>
          <a:prstGeom prst="rect">
            <a:avLst/>
          </a:prstGeom>
        </p:spPr>
      </p:pic>
      <p:pic>
        <p:nvPicPr>
          <p:cNvPr id="9" name="8 Imagen" descr="a2lmetlk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1121600" y="1478757"/>
            <a:ext cx="3643315" cy="685800"/>
          </a:xfrm>
          <a:prstGeom prst="rect">
            <a:avLst/>
          </a:prstGeom>
        </p:spPr>
      </p:pic>
      <p:pic>
        <p:nvPicPr>
          <p:cNvPr id="10" name="9 Imagen" descr="a2lmetlk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1121600" y="4693442"/>
            <a:ext cx="3643315" cy="6858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1273c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36332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4ee58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857356" y="0"/>
            <a:ext cx="5357850" cy="6858000"/>
          </a:xfrm>
          <a:prstGeom prst="rect">
            <a:avLst/>
          </a:prstGeom>
        </p:spPr>
      </p:pic>
      <p:pic>
        <p:nvPicPr>
          <p:cNvPr id="5" name="4 Imagen" descr="c7ec7933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857356" y="0"/>
            <a:ext cx="5429288" cy="6858000"/>
          </a:xfrm>
          <a:prstGeom prst="rect">
            <a:avLst/>
          </a:prstGeom>
        </p:spPr>
      </p:pic>
      <p:pic>
        <p:nvPicPr>
          <p:cNvPr id="6" name="5 Imagen" descr="jst6wei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976961" y="2881295"/>
            <a:ext cx="4762500" cy="857250"/>
          </a:xfrm>
          <a:prstGeom prst="rect">
            <a:avLst/>
          </a:prstGeom>
        </p:spPr>
      </p:pic>
      <p:pic>
        <p:nvPicPr>
          <p:cNvPr id="8" name="7 Imagen" descr="jst6wei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-1595467" y="2809857"/>
            <a:ext cx="4762500" cy="85725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12c589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714480" y="0"/>
            <a:ext cx="5929354" cy="6858000"/>
          </a:xfrm>
          <a:prstGeom prst="rect">
            <a:avLst/>
          </a:prstGeom>
        </p:spPr>
      </p:pic>
      <p:pic>
        <p:nvPicPr>
          <p:cNvPr id="6" name="5 Imagen" descr="c702574b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>
          <a:xfrm>
            <a:off x="1714480" y="0"/>
            <a:ext cx="6030894" cy="6858000"/>
          </a:xfrm>
          <a:prstGeom prst="rect">
            <a:avLst/>
          </a:prstGeom>
        </p:spPr>
      </p:pic>
      <p:pic>
        <p:nvPicPr>
          <p:cNvPr id="7" name="6 Imagen" descr="yx7yvvr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981723" y="1804987"/>
            <a:ext cx="4429125" cy="819150"/>
          </a:xfrm>
          <a:prstGeom prst="rect">
            <a:avLst/>
          </a:prstGeom>
        </p:spPr>
      </p:pic>
      <p:pic>
        <p:nvPicPr>
          <p:cNvPr id="8" name="7 Imagen" descr="yx7yvvr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6053161" y="4233862"/>
            <a:ext cx="4429125" cy="819150"/>
          </a:xfrm>
          <a:prstGeom prst="rect">
            <a:avLst/>
          </a:prstGeom>
        </p:spPr>
      </p:pic>
      <p:pic>
        <p:nvPicPr>
          <p:cNvPr id="9" name="8 Imagen" descr="yx7yvvr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-1447830" y="1804987"/>
            <a:ext cx="4429125" cy="819150"/>
          </a:xfrm>
          <a:prstGeom prst="rect">
            <a:avLst/>
          </a:prstGeom>
        </p:spPr>
      </p:pic>
      <p:pic>
        <p:nvPicPr>
          <p:cNvPr id="10" name="9 Imagen" descr="yx7yvvr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-1376392" y="4233862"/>
            <a:ext cx="4429125" cy="81915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c3222fb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cf09f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4784" y="0"/>
            <a:ext cx="9498784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729df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92d59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a1499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7929618" cy="6858000"/>
          </a:xfrm>
          <a:prstGeom prst="rect">
            <a:avLst/>
          </a:prstGeom>
        </p:spPr>
      </p:pic>
      <p:pic>
        <p:nvPicPr>
          <p:cNvPr id="8" name="7 Imagen" descr="df43e4d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0"/>
            <a:ext cx="8001056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b21dc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0dc30b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ère-Noë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143636" cy="6858000"/>
          </a:xfrm>
          <a:prstGeom prst="rect">
            <a:avLst/>
          </a:prstGeom>
        </p:spPr>
      </p:pic>
      <p:pic>
        <p:nvPicPr>
          <p:cNvPr id="6" name="5 Imagen" descr="sitraEVE714432_112830_pere-noe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143636" cy="6858000"/>
          </a:xfrm>
          <a:prstGeom prst="rect">
            <a:avLst/>
          </a:prstGeom>
        </p:spPr>
      </p:pic>
      <p:pic>
        <p:nvPicPr>
          <p:cNvPr id="11" name="10 Imagen" descr="ioat3bw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3702" y="0"/>
            <a:ext cx="1743074" cy="1760681"/>
          </a:xfrm>
          <a:prstGeom prst="rect">
            <a:avLst/>
          </a:prstGeom>
        </p:spPr>
      </p:pic>
      <p:pic>
        <p:nvPicPr>
          <p:cNvPr id="12" name="11 Imagen" descr="ioat3bw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1643050"/>
            <a:ext cx="1885950" cy="1905000"/>
          </a:xfrm>
          <a:prstGeom prst="rect">
            <a:avLst/>
          </a:prstGeom>
        </p:spPr>
      </p:pic>
      <p:pic>
        <p:nvPicPr>
          <p:cNvPr id="13" name="12 Imagen" descr="ioat3bw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3702" y="3357562"/>
            <a:ext cx="1785950" cy="1803990"/>
          </a:xfrm>
          <a:prstGeom prst="rect">
            <a:avLst/>
          </a:prstGeom>
        </p:spPr>
      </p:pic>
      <p:pic>
        <p:nvPicPr>
          <p:cNvPr id="14" name="13 Imagen" descr="ioat3bw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3702" y="5097319"/>
            <a:ext cx="1743074" cy="1760681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2076072740_48596f8c1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643602" cy="6858000"/>
          </a:xfrm>
          <a:prstGeom prst="rect">
            <a:avLst/>
          </a:prstGeom>
        </p:spPr>
      </p:pic>
      <p:pic>
        <p:nvPicPr>
          <p:cNvPr id="13" name="12 Imagen" descr="1223222725-gifs-noel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0"/>
            <a:ext cx="6350622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eb78e72.gif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anta-ClausCocaCol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2" name="Picture 4" descr="http://www.gif-mania.net/signatures-animees/resultat/x/3d3b603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5786454"/>
            <a:ext cx="4171950" cy="752476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Presentación4</Template>
  <TotalTime>0</TotalTime>
  <Words>41</Words>
  <Application>Microsoft Office PowerPoint</Application>
  <PresentationFormat>Presentación en pantalla (4:3)</PresentationFormat>
  <Paragraphs>16</Paragraphs>
  <Slides>23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Presentación4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2012-12-01T20:24:43Z</dcterms:created>
  <dcterms:modified xsi:type="dcterms:W3CDTF">2012-12-01T20:26:40Z</dcterms:modified>
</cp:coreProperties>
</file>