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86" r:id="rId3"/>
    <p:sldId id="278" r:id="rId4"/>
    <p:sldId id="284" r:id="rId5"/>
    <p:sldId id="273" r:id="rId6"/>
    <p:sldId id="281" r:id="rId7"/>
    <p:sldId id="276" r:id="rId8"/>
    <p:sldId id="277" r:id="rId9"/>
    <p:sldId id="280" r:id="rId10"/>
    <p:sldId id="275" r:id="rId11"/>
    <p:sldId id="272" r:id="rId12"/>
    <p:sldId id="279" r:id="rId13"/>
    <p:sldId id="269" r:id="rId14"/>
    <p:sldId id="270" r:id="rId15"/>
    <p:sldId id="274" r:id="rId16"/>
    <p:sldId id="263" r:id="rId17"/>
    <p:sldId id="282" r:id="rId18"/>
    <p:sldId id="261" r:id="rId19"/>
    <p:sldId id="271" r:id="rId20"/>
    <p:sldId id="268" r:id="rId21"/>
    <p:sldId id="267" r:id="rId22"/>
    <p:sldId id="262" r:id="rId23"/>
    <p:sldId id="266" r:id="rId24"/>
    <p:sldId id="287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AuShFjMQKm1UbnljtgozA" hashData="XKFdDwJFz0y29U1fcdEySbryl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36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047" autoAdjust="0"/>
    <p:restoredTop sz="92769" autoAdjust="0"/>
  </p:normalViewPr>
  <p:slideViewPr>
    <p:cSldViewPr>
      <p:cViewPr>
        <p:scale>
          <a:sx n="50" d="100"/>
          <a:sy n="50" d="100"/>
        </p:scale>
        <p:origin x="-684" y="-4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6C48E-5BF9-49F0-8006-64D5108907C6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918DB2-1589-4FD1-AC8F-DD5204590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918DB2-1589-4FD1-AC8F-DD52045901A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235B-845C-4265-A0C2-CAE1C17BEA21}" type="datetimeFigureOut">
              <a:rPr lang="es-ES" smtClean="0"/>
              <a:pPr/>
              <a:t>24/12/2015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CBA8E-CD10-479C-BD10-FFC95EACAF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4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4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28 Imagen" descr="PAPA-NOE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30" name="29 Imagen" descr="PAPA-NOE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31" name="30 CuadroTexto"/>
          <p:cNvSpPr txBox="1"/>
          <p:nvPr/>
        </p:nvSpPr>
        <p:spPr>
          <a:xfrm>
            <a:off x="4286248" y="4500570"/>
            <a:ext cx="4466287" cy="212365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sz="6600" dirty="0" smtClean="0">
                <a:ln w="3175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Ya </a:t>
            </a:r>
            <a:r>
              <a:rPr lang="es-ES_tradnl" sz="6600" dirty="0" smtClean="0">
                <a:ln w="3175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Llegó</a:t>
            </a:r>
          </a:p>
          <a:p>
            <a:pPr algn="ctr"/>
            <a:r>
              <a:rPr lang="es-ES_tradnl" sz="6600" dirty="0" smtClean="0">
                <a:ln w="3175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 </a:t>
            </a:r>
            <a:r>
              <a:rPr lang="es-ES_tradnl" sz="6600" dirty="0" smtClean="0">
                <a:ln w="3175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auhaus 93" pitchFamily="82" charset="0"/>
              </a:rPr>
              <a:t>Papá  Noel</a:t>
            </a:r>
            <a:endParaRPr lang="es-ES" sz="6600" dirty="0">
              <a:ln w="3175"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</p:spTree>
  </p:cSld>
  <p:clrMapOvr>
    <a:masterClrMapping/>
  </p:clrMapOvr>
  <p:transition spd="slow" advTm="17000">
    <p:zoom/>
    <p:sndAc>
      <p:stSnd loop="1">
        <p:snd r:embed="rId3" name="RISA DE 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6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29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31" dur="2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78c4911.jpg"/>
          <p:cNvPicPr>
            <a:picLocks noChangeAspect="1"/>
          </p:cNvPicPr>
          <p:nvPr/>
        </p:nvPicPr>
        <p:blipFill>
          <a:blip r:embed="rId3" cstate="screen"/>
          <a:srcRect t="5208"/>
          <a:stretch>
            <a:fillRect/>
          </a:stretch>
        </p:blipFill>
        <p:spPr>
          <a:xfrm>
            <a:off x="1928794" y="0"/>
            <a:ext cx="5576876" cy="6858000"/>
          </a:xfrm>
          <a:prstGeom prst="rect">
            <a:avLst/>
          </a:prstGeom>
        </p:spPr>
      </p:pic>
      <p:pic>
        <p:nvPicPr>
          <p:cNvPr id="6" name="5 Imagen" descr="8a2994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0"/>
            <a:ext cx="5705595" cy="6858000"/>
          </a:xfrm>
          <a:prstGeom prst="rect">
            <a:avLst/>
          </a:prstGeom>
        </p:spPr>
      </p:pic>
      <p:pic>
        <p:nvPicPr>
          <p:cNvPr id="7" name="6 Imagen" descr="309f94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428728" cy="1790213"/>
          </a:xfrm>
          <a:prstGeom prst="rect">
            <a:avLst/>
          </a:prstGeom>
        </p:spPr>
      </p:pic>
      <p:pic>
        <p:nvPicPr>
          <p:cNvPr id="8" name="7 Imagen" descr="309f94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714620"/>
            <a:ext cx="1428728" cy="1790213"/>
          </a:xfrm>
          <a:prstGeom prst="rect">
            <a:avLst/>
          </a:prstGeom>
        </p:spPr>
      </p:pic>
      <p:pic>
        <p:nvPicPr>
          <p:cNvPr id="9" name="8 Imagen" descr="309f94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067787"/>
            <a:ext cx="1428728" cy="1790213"/>
          </a:xfrm>
          <a:prstGeom prst="rect">
            <a:avLst/>
          </a:prstGeom>
        </p:spPr>
      </p:pic>
      <p:pic>
        <p:nvPicPr>
          <p:cNvPr id="10" name="9 Imagen" descr="309f94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0"/>
            <a:ext cx="1428728" cy="1790213"/>
          </a:xfrm>
          <a:prstGeom prst="rect">
            <a:avLst/>
          </a:prstGeom>
        </p:spPr>
      </p:pic>
      <p:pic>
        <p:nvPicPr>
          <p:cNvPr id="11" name="10 Imagen" descr="309f94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2714620"/>
            <a:ext cx="1428728" cy="1790213"/>
          </a:xfrm>
          <a:prstGeom prst="rect">
            <a:avLst/>
          </a:prstGeom>
        </p:spPr>
      </p:pic>
      <p:pic>
        <p:nvPicPr>
          <p:cNvPr id="12" name="11 Imagen" descr="309f946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5067787"/>
            <a:ext cx="1428728" cy="1790213"/>
          </a:xfrm>
          <a:prstGeom prst="rect">
            <a:avLst/>
          </a:prstGeom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6072206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  <p:sndAc>
      <p:stSnd loop="1">
        <p:snd r:embed="rId2" name="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clus69m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4fb1b3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6038367"/>
            <a:ext cx="761999" cy="200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79442" y="1478757"/>
            <a:ext cx="3643315" cy="685800"/>
          </a:xfrm>
          <a:prstGeom prst="rect">
            <a:avLst/>
          </a:prstGeom>
        </p:spPr>
      </p:pic>
      <p:pic>
        <p:nvPicPr>
          <p:cNvPr id="8" name="7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979442" y="4693443"/>
            <a:ext cx="3643315" cy="685800"/>
          </a:xfrm>
          <a:prstGeom prst="rect">
            <a:avLst/>
          </a:prstGeom>
        </p:spPr>
      </p:pic>
      <p:pic>
        <p:nvPicPr>
          <p:cNvPr id="9" name="8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478758" y="1478757"/>
            <a:ext cx="3643315" cy="685800"/>
          </a:xfrm>
          <a:prstGeom prst="rect">
            <a:avLst/>
          </a:prstGeom>
        </p:spPr>
      </p:pic>
      <p:pic>
        <p:nvPicPr>
          <p:cNvPr id="10" name="9 Imagen" descr="a2lmet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478758" y="4693442"/>
            <a:ext cx="3643315" cy="685800"/>
          </a:xfrm>
          <a:prstGeom prst="rect">
            <a:avLst/>
          </a:prstGeom>
        </p:spPr>
      </p:pic>
      <p:pic>
        <p:nvPicPr>
          <p:cNvPr id="12" name="11 Imagen" descr="4092ec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8580"/>
            <a:ext cx="9144000" cy="6789420"/>
          </a:xfrm>
          <a:prstGeom prst="rect">
            <a:avLst/>
          </a:prstGeom>
        </p:spPr>
      </p:pic>
      <p:pic>
        <p:nvPicPr>
          <p:cNvPr id="13" name="12 Imagen" descr="51164d4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6143644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Image and video hosting by TinyPic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5214942" y="2786058"/>
            <a:ext cx="4286250" cy="333375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6 Imagen" descr="3b27a6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564357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0cfbee9e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357950" y="-357214"/>
            <a:ext cx="1785935" cy="2182809"/>
          </a:xfrm>
          <a:prstGeom prst="rect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390" y="4714884"/>
            <a:ext cx="633411" cy="1666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2904d96.jpg"/>
          <p:cNvPicPr>
            <a:picLocks noChangeAspect="1"/>
          </p:cNvPicPr>
          <p:nvPr/>
        </p:nvPicPr>
        <p:blipFill>
          <a:blip r:embed="rId2" cstate="screen"/>
          <a:srcRect r="-2532" b="9375"/>
          <a:stretch>
            <a:fillRect/>
          </a:stretch>
        </p:blipFill>
        <p:spPr>
          <a:xfrm>
            <a:off x="-1" y="0"/>
            <a:ext cx="5929323" cy="6858000"/>
          </a:xfrm>
          <a:prstGeom prst="rect">
            <a:avLst/>
          </a:prstGeom>
        </p:spPr>
      </p:pic>
      <p:pic>
        <p:nvPicPr>
          <p:cNvPr id="16386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2714620"/>
            <a:ext cx="895350" cy="2295526"/>
          </a:xfrm>
          <a:prstGeom prst="rect">
            <a:avLst/>
          </a:prstGeom>
          <a:noFill/>
        </p:spPr>
      </p:pic>
      <p:pic>
        <p:nvPicPr>
          <p:cNvPr id="8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1285860"/>
            <a:ext cx="895350" cy="2295526"/>
          </a:xfrm>
          <a:prstGeom prst="rect">
            <a:avLst/>
          </a:prstGeom>
          <a:noFill/>
        </p:spPr>
      </p:pic>
      <p:pic>
        <p:nvPicPr>
          <p:cNvPr id="9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428604"/>
            <a:ext cx="895350" cy="2295526"/>
          </a:xfrm>
          <a:prstGeom prst="rect">
            <a:avLst/>
          </a:prstGeom>
          <a:noFill/>
        </p:spPr>
      </p:pic>
      <p:pic>
        <p:nvPicPr>
          <p:cNvPr id="10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8650" y="-428652"/>
            <a:ext cx="895350" cy="2295526"/>
          </a:xfrm>
          <a:prstGeom prst="rect">
            <a:avLst/>
          </a:prstGeom>
          <a:noFill/>
        </p:spPr>
      </p:pic>
      <p:pic>
        <p:nvPicPr>
          <p:cNvPr id="11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3643314"/>
            <a:ext cx="895350" cy="2295526"/>
          </a:xfrm>
          <a:prstGeom prst="rect">
            <a:avLst/>
          </a:prstGeom>
          <a:noFill/>
        </p:spPr>
      </p:pic>
      <p:pic>
        <p:nvPicPr>
          <p:cNvPr id="12" name="Picture 2" descr="gif noël : div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8650" y="4562474"/>
            <a:ext cx="895350" cy="2295526"/>
          </a:xfrm>
          <a:prstGeom prst="rect">
            <a:avLst/>
          </a:prstGeom>
          <a:noFill/>
        </p:spPr>
      </p:pic>
      <p:pic>
        <p:nvPicPr>
          <p:cNvPr id="13" name="12 Imagen" descr="b2904d96.jpg"/>
          <p:cNvPicPr>
            <a:picLocks noChangeAspect="1"/>
          </p:cNvPicPr>
          <p:nvPr/>
        </p:nvPicPr>
        <p:blipFill>
          <a:blip r:embed="rId2" cstate="screen"/>
          <a:srcRect r="-2532" b="9375"/>
          <a:stretch>
            <a:fillRect/>
          </a:stretch>
        </p:blipFill>
        <p:spPr>
          <a:xfrm>
            <a:off x="0" y="0"/>
            <a:ext cx="5884961" cy="6858000"/>
          </a:xfrm>
          <a:prstGeom prst="rect">
            <a:avLst/>
          </a:prstGeom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6215082"/>
            <a:ext cx="928694" cy="2443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000f61.jpg"/>
          <p:cNvPicPr>
            <a:picLocks noChangeAspect="1"/>
          </p:cNvPicPr>
          <p:nvPr/>
        </p:nvPicPr>
        <p:blipFill>
          <a:blip r:embed="rId2"/>
          <a:srcRect b="7693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5" name="4 Imagen" descr="b948b616.jpg"/>
          <p:cNvPicPr>
            <a:picLocks noChangeAspect="1"/>
          </p:cNvPicPr>
          <p:nvPr/>
        </p:nvPicPr>
        <p:blipFill>
          <a:blip r:embed="rId3"/>
          <a:srcRect t="7292"/>
          <a:stretch>
            <a:fillRect/>
          </a:stretch>
        </p:blipFill>
        <p:spPr>
          <a:xfrm>
            <a:off x="2571704" y="0"/>
            <a:ext cx="6572296" cy="6858000"/>
          </a:xfrm>
          <a:prstGeom prst="rect">
            <a:avLst/>
          </a:prstGeom>
        </p:spPr>
      </p:pic>
      <p:pic>
        <p:nvPicPr>
          <p:cNvPr id="17410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0"/>
            <a:ext cx="2000264" cy="1866919"/>
          </a:xfrm>
          <a:prstGeom prst="rect">
            <a:avLst/>
          </a:prstGeom>
          <a:noFill/>
        </p:spPr>
      </p:pic>
      <p:pic>
        <p:nvPicPr>
          <p:cNvPr id="7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571612"/>
            <a:ext cx="1860391" cy="1866919"/>
          </a:xfrm>
          <a:prstGeom prst="rect">
            <a:avLst/>
          </a:prstGeom>
          <a:noFill/>
        </p:spPr>
      </p:pic>
      <p:pic>
        <p:nvPicPr>
          <p:cNvPr id="8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143248"/>
            <a:ext cx="1860391" cy="1990716"/>
          </a:xfrm>
          <a:prstGeom prst="rect">
            <a:avLst/>
          </a:prstGeom>
          <a:noFill/>
        </p:spPr>
      </p:pic>
      <p:pic>
        <p:nvPicPr>
          <p:cNvPr id="9" name="Picture 2" descr=" gif Navidad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867284"/>
            <a:ext cx="1860391" cy="1990716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596">
            <a:off x="6926405" y="6238776"/>
            <a:ext cx="539514" cy="1419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e1563e7.jpg"/>
          <p:cNvPicPr>
            <a:picLocks noChangeAspect="1"/>
          </p:cNvPicPr>
          <p:nvPr/>
        </p:nvPicPr>
        <p:blipFill>
          <a:blip r:embed="rId2"/>
          <a:srcRect b="6797"/>
          <a:stretch>
            <a:fillRect/>
          </a:stretch>
        </p:blipFill>
        <p:spPr>
          <a:xfrm>
            <a:off x="1785918" y="0"/>
            <a:ext cx="6075676" cy="6858000"/>
          </a:xfrm>
          <a:prstGeom prst="rect">
            <a:avLst/>
          </a:prstGeom>
        </p:spPr>
      </p:pic>
      <p:pic>
        <p:nvPicPr>
          <p:cNvPr id="20482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1371600" cy="1866901"/>
          </a:xfrm>
          <a:prstGeom prst="rect">
            <a:avLst/>
          </a:prstGeom>
          <a:noFill/>
        </p:spPr>
      </p:pic>
      <p:pic>
        <p:nvPicPr>
          <p:cNvPr id="7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1785926"/>
            <a:ext cx="1371600" cy="1866901"/>
          </a:xfrm>
          <a:prstGeom prst="rect">
            <a:avLst/>
          </a:prstGeom>
          <a:noFill/>
        </p:spPr>
      </p:pic>
      <p:pic>
        <p:nvPicPr>
          <p:cNvPr id="8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3429000"/>
            <a:ext cx="1371600" cy="1866901"/>
          </a:xfrm>
          <a:prstGeom prst="rect">
            <a:avLst/>
          </a:prstGeom>
          <a:noFill/>
        </p:spPr>
      </p:pic>
      <p:pic>
        <p:nvPicPr>
          <p:cNvPr id="9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4991099"/>
            <a:ext cx="1371600" cy="1866901"/>
          </a:xfrm>
          <a:prstGeom prst="rect">
            <a:avLst/>
          </a:prstGeom>
          <a:noFill/>
        </p:spPr>
      </p:pic>
      <p:pic>
        <p:nvPicPr>
          <p:cNvPr id="10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0"/>
            <a:ext cx="1371600" cy="1866901"/>
          </a:xfrm>
          <a:prstGeom prst="rect">
            <a:avLst/>
          </a:prstGeom>
          <a:noFill/>
        </p:spPr>
      </p:pic>
      <p:pic>
        <p:nvPicPr>
          <p:cNvPr id="11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1785926"/>
            <a:ext cx="1371600" cy="1866901"/>
          </a:xfrm>
          <a:prstGeom prst="rect">
            <a:avLst/>
          </a:prstGeom>
          <a:noFill/>
        </p:spPr>
      </p:pic>
      <p:pic>
        <p:nvPicPr>
          <p:cNvPr id="12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3429000"/>
            <a:ext cx="1371600" cy="1866901"/>
          </a:xfrm>
          <a:prstGeom prst="rect">
            <a:avLst/>
          </a:prstGeom>
          <a:noFill/>
        </p:spPr>
      </p:pic>
      <p:pic>
        <p:nvPicPr>
          <p:cNvPr id="13" name="Picture 2" descr="gif Navidad: Bola de Navidad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7772400" y="4991099"/>
            <a:ext cx="1371600" cy="1866901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929066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5198bff.jpg"/>
          <p:cNvPicPr>
            <a:picLocks noChangeAspect="1"/>
          </p:cNvPicPr>
          <p:nvPr/>
        </p:nvPicPr>
        <p:blipFill>
          <a:blip r:embed="rId2" cstate="screen"/>
          <a:srcRect t="8333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pic>
        <p:nvPicPr>
          <p:cNvPr id="17" name="16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6786573" y="1285886"/>
            <a:ext cx="3643313" cy="1071539"/>
          </a:xfrm>
          <a:prstGeom prst="rect">
            <a:avLst/>
          </a:prstGeom>
        </p:spPr>
      </p:pic>
      <p:pic>
        <p:nvPicPr>
          <p:cNvPr id="18" name="17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 flipV="1">
            <a:off x="6822262" y="4536262"/>
            <a:ext cx="3643313" cy="1000162"/>
          </a:xfrm>
          <a:prstGeom prst="rect">
            <a:avLst/>
          </a:prstGeom>
        </p:spPr>
      </p:pic>
      <p:pic>
        <p:nvPicPr>
          <p:cNvPr id="19" name="18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-1231106" y="1231108"/>
            <a:ext cx="3643313" cy="1181100"/>
          </a:xfrm>
          <a:prstGeom prst="rect">
            <a:avLst/>
          </a:prstGeom>
        </p:spPr>
      </p:pic>
      <p:pic>
        <p:nvPicPr>
          <p:cNvPr id="20" name="19 Imagen" descr="0mba5sh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-1231105" y="4445794"/>
            <a:ext cx="3643313" cy="1181100"/>
          </a:xfrm>
          <a:prstGeom prst="rect">
            <a:avLst/>
          </a:prstGeom>
        </p:spPr>
      </p:pic>
      <p:pic>
        <p:nvPicPr>
          <p:cNvPr id="10" name="9 Imagen" descr="b5198bff.jpg"/>
          <p:cNvPicPr>
            <a:picLocks noChangeAspect="1"/>
          </p:cNvPicPr>
          <p:nvPr/>
        </p:nvPicPr>
        <p:blipFill>
          <a:blip r:embed="rId2" cstate="screen"/>
          <a:srcRect t="8333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</p:spPr>
      </p:pic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52596">
            <a:off x="5430281" y="6196244"/>
            <a:ext cx="1017036" cy="2062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ee583.jpg"/>
          <p:cNvPicPr>
            <a:picLocks noChangeAspect="1"/>
          </p:cNvPicPr>
          <p:nvPr/>
        </p:nvPicPr>
        <p:blipFill>
          <a:blip r:embed="rId2" cstate="screen"/>
          <a:srcRect b="8333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5" name="4 Imagen" descr="c7ec7933.jpg"/>
          <p:cNvPicPr>
            <a:picLocks noChangeAspect="1"/>
          </p:cNvPicPr>
          <p:nvPr/>
        </p:nvPicPr>
        <p:blipFill>
          <a:blip r:embed="rId3" cstate="screen"/>
          <a:srcRect t="5208" r="2632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5857892"/>
            <a:ext cx="841948" cy="214314"/>
          </a:xfrm>
          <a:prstGeom prst="rect">
            <a:avLst/>
          </a:prstGeom>
          <a:noFill/>
        </p:spPr>
      </p:pic>
      <p:pic>
        <p:nvPicPr>
          <p:cNvPr id="8" name="7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500166" cy="1479331"/>
          </a:xfrm>
          <a:prstGeom prst="rect">
            <a:avLst/>
          </a:prstGeom>
        </p:spPr>
      </p:pic>
      <p:pic>
        <p:nvPicPr>
          <p:cNvPr id="9" name="8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43050"/>
            <a:ext cx="1500166" cy="1479331"/>
          </a:xfrm>
          <a:prstGeom prst="rect">
            <a:avLst/>
          </a:prstGeom>
        </p:spPr>
      </p:pic>
      <p:pic>
        <p:nvPicPr>
          <p:cNvPr id="10" name="9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1500166" cy="1479331"/>
          </a:xfrm>
          <a:prstGeom prst="rect">
            <a:avLst/>
          </a:prstGeom>
        </p:spPr>
      </p:pic>
      <p:pic>
        <p:nvPicPr>
          <p:cNvPr id="11" name="10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78669"/>
            <a:ext cx="1500166" cy="1479331"/>
          </a:xfrm>
          <a:prstGeom prst="rect">
            <a:avLst/>
          </a:prstGeom>
        </p:spPr>
      </p:pic>
      <p:pic>
        <p:nvPicPr>
          <p:cNvPr id="12" name="11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0"/>
            <a:ext cx="1500166" cy="1479331"/>
          </a:xfrm>
          <a:prstGeom prst="rect">
            <a:avLst/>
          </a:prstGeom>
        </p:spPr>
      </p:pic>
      <p:pic>
        <p:nvPicPr>
          <p:cNvPr id="13" name="12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1643050"/>
            <a:ext cx="1500166" cy="1479331"/>
          </a:xfrm>
          <a:prstGeom prst="rect">
            <a:avLst/>
          </a:prstGeom>
        </p:spPr>
      </p:pic>
      <p:pic>
        <p:nvPicPr>
          <p:cNvPr id="14" name="13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3429000"/>
            <a:ext cx="1500166" cy="1479331"/>
          </a:xfrm>
          <a:prstGeom prst="rect">
            <a:avLst/>
          </a:prstGeom>
        </p:spPr>
      </p:pic>
      <p:pic>
        <p:nvPicPr>
          <p:cNvPr id="15" name="14 Imagen" descr="082c4f3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5378669"/>
            <a:ext cx="1500166" cy="1479331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2ec38f9.jpg"/>
          <p:cNvPicPr>
            <a:picLocks noChangeAspect="1"/>
          </p:cNvPicPr>
          <p:nvPr/>
        </p:nvPicPr>
        <p:blipFill>
          <a:blip r:embed="rId2"/>
          <a:srcRect t="6250"/>
          <a:stretch>
            <a:fillRect/>
          </a:stretch>
        </p:blipFill>
        <p:spPr>
          <a:xfrm>
            <a:off x="1142976" y="0"/>
            <a:ext cx="6572296" cy="6858000"/>
          </a:xfrm>
          <a:prstGeom prst="rect">
            <a:avLst/>
          </a:prstGeom>
        </p:spPr>
      </p:pic>
      <p:pic>
        <p:nvPicPr>
          <p:cNvPr id="16" name="15 Imagen" descr="f4b288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6643734" cy="6858000"/>
          </a:xfrm>
          <a:prstGeom prst="rect">
            <a:avLst/>
          </a:prstGeom>
        </p:spPr>
      </p:pic>
      <p:pic>
        <p:nvPicPr>
          <p:cNvPr id="6" name="5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357322" cy="1716458"/>
          </a:xfrm>
          <a:prstGeom prst="rect">
            <a:avLst/>
          </a:prstGeom>
        </p:spPr>
      </p:pic>
      <p:pic>
        <p:nvPicPr>
          <p:cNvPr id="7" name="6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1357322" cy="1716458"/>
          </a:xfrm>
          <a:prstGeom prst="rect">
            <a:avLst/>
          </a:prstGeom>
        </p:spPr>
      </p:pic>
      <p:pic>
        <p:nvPicPr>
          <p:cNvPr id="8" name="7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322"/>
            <a:ext cx="1357322" cy="1716458"/>
          </a:xfrm>
          <a:prstGeom prst="rect">
            <a:avLst/>
          </a:prstGeom>
        </p:spPr>
      </p:pic>
      <p:pic>
        <p:nvPicPr>
          <p:cNvPr id="9" name="8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678" y="0"/>
            <a:ext cx="1357322" cy="1716458"/>
          </a:xfrm>
          <a:prstGeom prst="rect">
            <a:avLst/>
          </a:prstGeom>
        </p:spPr>
      </p:pic>
      <p:pic>
        <p:nvPicPr>
          <p:cNvPr id="10" name="9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678" y="2285992"/>
            <a:ext cx="1357322" cy="1716458"/>
          </a:xfrm>
          <a:prstGeom prst="rect">
            <a:avLst/>
          </a:prstGeom>
        </p:spPr>
      </p:pic>
      <p:pic>
        <p:nvPicPr>
          <p:cNvPr id="11" name="10 Imagen" descr="1699a2b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678" y="4643446"/>
            <a:ext cx="1357322" cy="1716458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928670"/>
            <a:ext cx="90487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c3222fb.jpg"/>
          <p:cNvPicPr>
            <a:picLocks noChangeAspect="1"/>
          </p:cNvPicPr>
          <p:nvPr/>
        </p:nvPicPr>
        <p:blipFill>
          <a:blip r:embed="rId2" cstate="screen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c3222fb.jpg"/>
          <p:cNvPicPr>
            <a:picLocks noChangeAspect="1"/>
          </p:cNvPicPr>
          <p:nvPr/>
        </p:nvPicPr>
        <p:blipFill>
          <a:blip r:embed="rId2" cstate="screen"/>
          <a:srcRect b="93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6286520"/>
            <a:ext cx="714380" cy="181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fcca3.jpg"/>
          <p:cNvPicPr>
            <a:picLocks noChangeAspect="1"/>
          </p:cNvPicPr>
          <p:nvPr/>
        </p:nvPicPr>
        <p:blipFill>
          <a:blip r:embed="rId2"/>
          <a:srcRect b="13701"/>
          <a:stretch>
            <a:fillRect/>
          </a:stretch>
        </p:blipFill>
        <p:spPr>
          <a:xfrm>
            <a:off x="0" y="80010"/>
            <a:ext cx="9144000" cy="6777990"/>
          </a:xfrm>
          <a:prstGeom prst="rect">
            <a:avLst/>
          </a:prstGeom>
        </p:spPr>
      </p:pic>
      <p:pic>
        <p:nvPicPr>
          <p:cNvPr id="5" name="4 Imagen" descr="bae613d0.jpg"/>
          <p:cNvPicPr>
            <a:picLocks noChangeAspect="1"/>
          </p:cNvPicPr>
          <p:nvPr/>
        </p:nvPicPr>
        <p:blipFill>
          <a:blip r:embed="rId3"/>
          <a:srcRect b="114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52596">
            <a:off x="2349649" y="5993095"/>
            <a:ext cx="692309" cy="2929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ba6fc9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1714480" y="0"/>
            <a:ext cx="5795493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bb42c475.jpg"/>
          <p:cNvPicPr>
            <a:picLocks noChangeAspect="1"/>
          </p:cNvPicPr>
          <p:nvPr/>
        </p:nvPicPr>
        <p:blipFill>
          <a:blip r:embed="rId3"/>
          <a:srcRect t="8333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786559" y="1357310"/>
            <a:ext cx="3714751" cy="1000131"/>
          </a:xfrm>
          <a:prstGeom prst="rect">
            <a:avLst/>
          </a:prstGeom>
        </p:spPr>
      </p:pic>
      <p:pic>
        <p:nvPicPr>
          <p:cNvPr id="8" name="7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 flipV="1">
            <a:off x="6822294" y="4536294"/>
            <a:ext cx="3714751" cy="928660"/>
          </a:xfrm>
          <a:prstGeom prst="rect">
            <a:avLst/>
          </a:prstGeom>
        </p:spPr>
      </p:pic>
      <p:pic>
        <p:nvPicPr>
          <p:cNvPr id="9" name="8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1266825" y="1266825"/>
            <a:ext cx="3714751" cy="1181100"/>
          </a:xfrm>
          <a:prstGeom prst="rect">
            <a:avLst/>
          </a:prstGeom>
        </p:spPr>
      </p:pic>
      <p:pic>
        <p:nvPicPr>
          <p:cNvPr id="10" name="9 Imagen" descr="0mba5sh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6200000">
            <a:off x="-1266825" y="4410075"/>
            <a:ext cx="3714751" cy="1181100"/>
          </a:xfrm>
          <a:prstGeom prst="rect">
            <a:avLst/>
          </a:prstGeom>
        </p:spPr>
      </p:pic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596">
            <a:off x="6587705" y="6090457"/>
            <a:ext cx="911613" cy="2399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a1499c7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-1"/>
            <a:ext cx="9144000" cy="7022781"/>
          </a:xfrm>
          <a:prstGeom prst="rect">
            <a:avLst/>
          </a:prstGeom>
        </p:spPr>
      </p:pic>
      <p:pic>
        <p:nvPicPr>
          <p:cNvPr id="6" name="5 Imagen" descr="da1499c7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7022781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6286520"/>
            <a:ext cx="804524" cy="204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anta-ClausCocaCola.jpg"/>
          <p:cNvPicPr>
            <a:picLocks noChangeAspect="1"/>
          </p:cNvPicPr>
          <p:nvPr/>
        </p:nvPicPr>
        <p:blipFill>
          <a:blip r:embed="rId2"/>
          <a:srcRect b="937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5eb78e72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6072206"/>
            <a:ext cx="72390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ère-Noël.jpg"/>
          <p:cNvPicPr>
            <a:picLocks noChangeAspect="1"/>
          </p:cNvPicPr>
          <p:nvPr/>
        </p:nvPicPr>
        <p:blipFill>
          <a:blip r:embed="rId2"/>
          <a:srcRect b="7291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6" name="5 Imagen" descr="sitraEVE714432_112830_pere-no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pic>
        <p:nvPicPr>
          <p:cNvPr id="11" name="10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0"/>
            <a:ext cx="1743074" cy="1760681"/>
          </a:xfrm>
          <a:prstGeom prst="rect">
            <a:avLst/>
          </a:prstGeom>
        </p:spPr>
      </p:pic>
      <p:pic>
        <p:nvPicPr>
          <p:cNvPr id="12" name="11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429388" y="1643050"/>
            <a:ext cx="1885950" cy="1905000"/>
          </a:xfrm>
          <a:prstGeom prst="rect">
            <a:avLst/>
          </a:prstGeom>
        </p:spPr>
      </p:pic>
      <p:pic>
        <p:nvPicPr>
          <p:cNvPr id="13" name="12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3357562"/>
            <a:ext cx="1785950" cy="1803990"/>
          </a:xfrm>
          <a:prstGeom prst="rect">
            <a:avLst/>
          </a:prstGeom>
        </p:spPr>
      </p:pic>
      <p:pic>
        <p:nvPicPr>
          <p:cNvPr id="14" name="13 Imagen" descr="ioat3bws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643702" y="5097319"/>
            <a:ext cx="1743074" cy="1760681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6286520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12c5896.jpg"/>
          <p:cNvPicPr>
            <a:picLocks noChangeAspect="1"/>
          </p:cNvPicPr>
          <p:nvPr/>
        </p:nvPicPr>
        <p:blipFill>
          <a:blip r:embed="rId2" cstate="screen"/>
          <a:srcRect r="3915" b="8333"/>
          <a:stretch>
            <a:fillRect/>
          </a:stretch>
        </p:blipFill>
        <p:spPr>
          <a:xfrm>
            <a:off x="0" y="-428652"/>
            <a:ext cx="6572264" cy="72866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a4791dc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48" cy="6858000"/>
          </a:xfrm>
          <a:prstGeom prst="rect">
            <a:avLst/>
          </a:prstGeom>
        </p:spPr>
      </p:pic>
      <p:pic>
        <p:nvPicPr>
          <p:cNvPr id="6" name="5 Imagen" descr="71a8640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000628" y="0"/>
            <a:ext cx="4982987" cy="6858000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6072206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1223222725-gifs-noel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50622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2076072740_48596f8c13_b.jpg"/>
          <p:cNvPicPr>
            <a:picLocks noChangeAspect="1"/>
          </p:cNvPicPr>
          <p:nvPr/>
        </p:nvPicPr>
        <p:blipFill>
          <a:blip r:embed="rId3"/>
          <a:srcRect b="22916"/>
          <a:stretch>
            <a:fillRect/>
          </a:stretch>
        </p:blipFill>
        <p:spPr>
          <a:xfrm>
            <a:off x="1142976" y="0"/>
            <a:ext cx="6572296" cy="6858000"/>
          </a:xfrm>
          <a:prstGeom prst="rect">
            <a:avLst/>
          </a:prstGeom>
        </p:spPr>
      </p:pic>
      <p:pic>
        <p:nvPicPr>
          <p:cNvPr id="7" name="6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103014" cy="1304922"/>
          </a:xfrm>
          <a:prstGeom prst="rect">
            <a:avLst/>
          </a:prstGeom>
        </p:spPr>
      </p:pic>
      <p:pic>
        <p:nvPicPr>
          <p:cNvPr id="8" name="7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14488"/>
            <a:ext cx="1103014" cy="1304922"/>
          </a:xfrm>
          <a:prstGeom prst="rect">
            <a:avLst/>
          </a:prstGeom>
        </p:spPr>
      </p:pic>
      <p:pic>
        <p:nvPicPr>
          <p:cNvPr id="9" name="8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1103014" cy="1304922"/>
          </a:xfrm>
          <a:prstGeom prst="rect">
            <a:avLst/>
          </a:prstGeom>
        </p:spPr>
      </p:pic>
      <p:pic>
        <p:nvPicPr>
          <p:cNvPr id="10" name="9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00636"/>
            <a:ext cx="1103014" cy="1304922"/>
          </a:xfrm>
          <a:prstGeom prst="rect">
            <a:avLst/>
          </a:prstGeom>
        </p:spPr>
      </p:pic>
      <p:pic>
        <p:nvPicPr>
          <p:cNvPr id="11" name="10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0"/>
            <a:ext cx="1103014" cy="1304922"/>
          </a:xfrm>
          <a:prstGeom prst="rect">
            <a:avLst/>
          </a:prstGeom>
        </p:spPr>
      </p:pic>
      <p:pic>
        <p:nvPicPr>
          <p:cNvPr id="14" name="13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1714488"/>
            <a:ext cx="1103014" cy="1304922"/>
          </a:xfrm>
          <a:prstGeom prst="rect">
            <a:avLst/>
          </a:prstGeom>
        </p:spPr>
      </p:pic>
      <p:pic>
        <p:nvPicPr>
          <p:cNvPr id="15" name="14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3429000"/>
            <a:ext cx="1103014" cy="1304922"/>
          </a:xfrm>
          <a:prstGeom prst="rect">
            <a:avLst/>
          </a:prstGeom>
        </p:spPr>
      </p:pic>
      <p:pic>
        <p:nvPicPr>
          <p:cNvPr id="16" name="15 Imagen" descr="2135de5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40986" y="5000636"/>
            <a:ext cx="1103014" cy="1304922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6429396"/>
            <a:ext cx="523875" cy="133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maw8mn1.jpg"/>
          <p:cNvPicPr>
            <a:picLocks noChangeAspect="1"/>
          </p:cNvPicPr>
          <p:nvPr/>
        </p:nvPicPr>
        <p:blipFill>
          <a:blip r:embed="rId2"/>
          <a:srcRect l="5468" t="10417" r="6250" b="9375"/>
          <a:stretch>
            <a:fillRect/>
          </a:stretch>
        </p:blipFill>
        <p:spPr>
          <a:xfrm>
            <a:off x="23165" y="0"/>
            <a:ext cx="9120835" cy="6858000"/>
          </a:xfrm>
          <a:prstGeom prst="rect">
            <a:avLst/>
          </a:prstGeom>
        </p:spPr>
      </p:pic>
      <p:pic>
        <p:nvPicPr>
          <p:cNvPr id="7" name="6 Imagen" descr="2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4929198"/>
            <a:ext cx="785818" cy="214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0dc30b4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jmaitj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1" y="6408614"/>
            <a:ext cx="642942" cy="1636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1273cb.jpg"/>
          <p:cNvPicPr>
            <a:picLocks noChangeAspect="1"/>
          </p:cNvPicPr>
          <p:nvPr/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3633259.jpg"/>
          <p:cNvPicPr>
            <a:picLocks noChangeAspect="1"/>
          </p:cNvPicPr>
          <p:nvPr/>
        </p:nvPicPr>
        <p:blipFill>
          <a:blip r:embed="rId3"/>
          <a:srcRect b="62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39205">
            <a:off x="2073896" y="3890772"/>
            <a:ext cx="804072" cy="211598"/>
          </a:xfrm>
          <a:prstGeom prst="rect">
            <a:avLst/>
          </a:prstGeom>
          <a:noFill/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20969481">
            <a:off x="1057819" y="4367890"/>
            <a:ext cx="2614306" cy="16567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YA LLEGÓ PAPÁ NO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YA LLEGÓ PAPÁ NOEL</Template>
  <TotalTime>0</TotalTime>
  <Words>35</Words>
  <Application>Microsoft Office PowerPoint</Application>
  <PresentationFormat>Presentación en pantalla (4:3)</PresentationFormat>
  <Paragraphs>6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YA LLEGÓ PAPÁ NOEL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2015-12-24T17:47:20Z</dcterms:created>
  <dcterms:modified xsi:type="dcterms:W3CDTF">2015-12-24T17:53:24Z</dcterms:modified>
</cp:coreProperties>
</file>