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79" r:id="rId3"/>
    <p:sldId id="306" r:id="rId4"/>
    <p:sldId id="329" r:id="rId5"/>
    <p:sldId id="324" r:id="rId6"/>
    <p:sldId id="321" r:id="rId7"/>
    <p:sldId id="323" r:id="rId8"/>
    <p:sldId id="322" r:id="rId9"/>
    <p:sldId id="293" r:id="rId10"/>
    <p:sldId id="257" r:id="rId11"/>
    <p:sldId id="326" r:id="rId12"/>
    <p:sldId id="272" r:id="rId13"/>
    <p:sldId id="263" r:id="rId14"/>
    <p:sldId id="302" r:id="rId15"/>
    <p:sldId id="274" r:id="rId16"/>
    <p:sldId id="291" r:id="rId17"/>
    <p:sldId id="266" r:id="rId18"/>
    <p:sldId id="268" r:id="rId19"/>
    <p:sldId id="292" r:id="rId20"/>
    <p:sldId id="267" r:id="rId21"/>
    <p:sldId id="301" r:id="rId22"/>
    <p:sldId id="305" r:id="rId23"/>
    <p:sldId id="269" r:id="rId24"/>
    <p:sldId id="288" r:id="rId25"/>
    <p:sldId id="273" r:id="rId26"/>
    <p:sldId id="299" r:id="rId27"/>
    <p:sldId id="297" r:id="rId28"/>
    <p:sldId id="295" r:id="rId29"/>
    <p:sldId id="327" r:id="rId30"/>
    <p:sldId id="282" r:id="rId31"/>
    <p:sldId id="284" r:id="rId32"/>
    <p:sldId id="319" r:id="rId33"/>
    <p:sldId id="286" r:id="rId34"/>
    <p:sldId id="281" r:id="rId35"/>
    <p:sldId id="285" r:id="rId36"/>
    <p:sldId id="316" r:id="rId37"/>
    <p:sldId id="328" r:id="rId3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EVoNRVzDLi2pWttaxZaRw" hashData="srr4aEa/pRBPueR3y7qP+BfmQ0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0066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5717" autoAdjust="0"/>
    <p:restoredTop sz="99086" autoAdjust="0"/>
  </p:normalViewPr>
  <p:slideViewPr>
    <p:cSldViewPr>
      <p:cViewPr>
        <p:scale>
          <a:sx n="60" d="100"/>
          <a:sy n="60" d="100"/>
        </p:scale>
        <p:origin x="-1638" y="-6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262AF9B-FE97-4CE0-B16F-E99149C0F3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BABF8F-4F74-4CCF-9142-6AA77BA70EA8}" type="slidenum">
              <a:rPr lang="es-ES"/>
              <a:pPr/>
              <a:t>18</a:t>
            </a:fld>
            <a:endParaRPr lang="es-ES"/>
          </a:p>
        </p:txBody>
      </p:sp>
      <p:sp>
        <p:nvSpPr>
          <p:cNvPr id="269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9315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CA"/>
          </a:p>
        </p:txBody>
      </p:sp>
      <p:sp>
        <p:nvSpPr>
          <p:cNvPr id="269316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3E03527-3B81-4C74-AA1F-6787EE98A30E}" type="slidenum">
              <a:rPr lang="fr-CA" sz="1200">
                <a:cs typeface="Arial" charset="0"/>
              </a:rPr>
              <a:pPr algn="r"/>
              <a:t>18</a:t>
            </a:fld>
            <a:endParaRPr lang="fr-CA" sz="120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62AF9B-FE97-4CE0-B16F-E99149C0F367}" type="slidenum">
              <a:rPr lang="es-ES" smtClean="0"/>
              <a:pPr>
                <a:defRPr/>
              </a:pPr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1A05C-D7BC-4F02-BC05-F5EFED495D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6B515-3726-4477-A3D2-48FF216AC1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88709-E4E6-4203-9BBD-12A254240E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C262B-F17F-44DD-88E0-E5F48B5E68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9B779-374B-4832-96D9-17677FF7AE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BEAF5-9798-481D-B72B-A67B519C59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B44AB-4F96-4673-84B3-5B64A2902C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AAF1C-C0D3-42CD-B951-8D613723DD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59729-FE7A-4734-ADE7-2B70106002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2761E-E501-4E66-BB25-B06A193778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9D5F9-2DE2-490B-9107-EDE0E4AD31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B6D2B1D-1CC7-4219-84CD-95AFB7EC13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jpeg"/><Relationship Id="rId7" Type="http://schemas.openxmlformats.org/officeDocument/2006/relationships/image" Target="../media/image18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gif"/><Relationship Id="rId9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gif"/><Relationship Id="rId4" Type="http://schemas.openxmlformats.org/officeDocument/2006/relationships/image" Target="../media/image2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34.jpeg"/><Relationship Id="rId7" Type="http://schemas.openxmlformats.org/officeDocument/2006/relationships/image" Target="../media/image18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30.png"/><Relationship Id="rId4" Type="http://schemas.openxmlformats.org/officeDocument/2006/relationships/image" Target="../media/image35.gif"/><Relationship Id="rId9" Type="http://schemas.openxmlformats.org/officeDocument/2006/relationships/image" Target="../media/image3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19.gif"/><Relationship Id="rId4" Type="http://schemas.openxmlformats.org/officeDocument/2006/relationships/image" Target="../media/image3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7" Type="http://schemas.openxmlformats.org/officeDocument/2006/relationships/image" Target="../media/image20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19.gif"/><Relationship Id="rId4" Type="http://schemas.openxmlformats.org/officeDocument/2006/relationships/image" Target="../media/image4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3.jpeg"/><Relationship Id="rId4" Type="http://schemas.openxmlformats.org/officeDocument/2006/relationships/image" Target="../media/image4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32.gif"/><Relationship Id="rId4" Type="http://schemas.openxmlformats.org/officeDocument/2006/relationships/image" Target="../media/image46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35.gif"/><Relationship Id="rId3" Type="http://schemas.openxmlformats.org/officeDocument/2006/relationships/image" Target="../media/image32.gif"/><Relationship Id="rId7" Type="http://schemas.openxmlformats.org/officeDocument/2006/relationships/image" Target="../media/image48.png"/><Relationship Id="rId12" Type="http://schemas.openxmlformats.org/officeDocument/2006/relationships/image" Target="../media/image5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20.gif"/><Relationship Id="rId5" Type="http://schemas.openxmlformats.org/officeDocument/2006/relationships/image" Target="../media/image17.png"/><Relationship Id="rId10" Type="http://schemas.openxmlformats.org/officeDocument/2006/relationships/image" Target="../media/image19.gif"/><Relationship Id="rId4" Type="http://schemas.openxmlformats.org/officeDocument/2006/relationships/image" Target="../media/image47.jpeg"/><Relationship Id="rId9" Type="http://schemas.openxmlformats.org/officeDocument/2006/relationships/image" Target="../media/image1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52.gif"/><Relationship Id="rId7" Type="http://schemas.openxmlformats.org/officeDocument/2006/relationships/image" Target="http://www.euroresidentes.com/Diversion/img_frases/flag_green.gif" TargetMode="Externa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hyperlink" Target="http://www.euroresidentes.com/Diversion/Frases/frases_religiosas.htm" TargetMode="External"/><Relationship Id="rId4" Type="http://schemas.openxmlformats.org/officeDocument/2006/relationships/image" Target="../media/image2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7" Type="http://schemas.openxmlformats.org/officeDocument/2006/relationships/image" Target="../media/image19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57.jpeg"/><Relationship Id="rId4" Type="http://schemas.openxmlformats.org/officeDocument/2006/relationships/image" Target="../media/image56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60.gif"/><Relationship Id="rId7" Type="http://schemas.openxmlformats.org/officeDocument/2006/relationships/image" Target="../media/image32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62.png"/><Relationship Id="rId4" Type="http://schemas.openxmlformats.org/officeDocument/2006/relationships/image" Target="../media/image61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63.png"/><Relationship Id="rId7" Type="http://schemas.openxmlformats.org/officeDocument/2006/relationships/image" Target="../media/image1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7.png"/><Relationship Id="rId4" Type="http://schemas.openxmlformats.org/officeDocument/2006/relationships/image" Target="../media/image30.png"/><Relationship Id="rId9" Type="http://schemas.openxmlformats.org/officeDocument/2006/relationships/image" Target="../media/image20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18.gif"/><Relationship Id="rId4" Type="http://schemas.openxmlformats.org/officeDocument/2006/relationships/image" Target="../media/image3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gif"/><Relationship Id="rId4" Type="http://schemas.openxmlformats.org/officeDocument/2006/relationships/image" Target="../media/image20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66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70.gif"/><Relationship Id="rId4" Type="http://schemas.openxmlformats.org/officeDocument/2006/relationships/image" Target="../media/image6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7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19.gif"/><Relationship Id="rId4" Type="http://schemas.openxmlformats.org/officeDocument/2006/relationships/image" Target="../media/image20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3.png"/><Relationship Id="rId18" Type="http://schemas.openxmlformats.org/officeDocument/2006/relationships/image" Target="../media/image86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9.png"/><Relationship Id="rId11" Type="http://schemas.openxmlformats.org/officeDocument/2006/relationships/image" Target="../media/image8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8.png"/><Relationship Id="rId9" Type="http://schemas.openxmlformats.org/officeDocument/2006/relationships/image" Target="../media/image8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8" y="0"/>
            <a:ext cx="914090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 descr="illusion-017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 descr="nat_hiver005_8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4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9" name="Image 4" descr="gif neige,animé 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476541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5214950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2" name="WordArt 14"/>
          <p:cNvSpPr>
            <a:spLocks noChangeArrowheads="1" noChangeShapeType="1" noTextEdit="1"/>
          </p:cNvSpPr>
          <p:nvPr/>
        </p:nvSpPr>
        <p:spPr bwMode="auto">
          <a:xfrm>
            <a:off x="6122866" y="5609007"/>
            <a:ext cx="1772505" cy="670714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67" name="Image 4" descr="gif neige,animé 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14346" y="0"/>
            <a:ext cx="4762500" cy="3898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8" name="Image 4" descr="gif neige,animé 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81500" y="0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70" name="Image 4" descr="gif neige,animé 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81500" y="2476541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1346325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es-ES" b="1" i="1" dirty="0"/>
              <a:t>Luis Miguel</a:t>
            </a:r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58998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r>
              <a:rPr lang="fr-CA" b="1" i="1" dirty="0"/>
              <a:t>John </a:t>
            </a:r>
            <a:r>
              <a:rPr lang="fr-CA" b="1" i="1" dirty="0" smtClean="0"/>
              <a:t>Lennon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29586" y="5340574"/>
            <a:ext cx="880429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1142976" y="500042"/>
            <a:ext cx="7286676" cy="707886"/>
          </a:xfrm>
          <a:prstGeom prst="rect">
            <a:avLst/>
          </a:prstGeom>
          <a:effectLst>
            <a:outerShdw blurRad="63500" dist="609600" dir="9660000" sx="33000" sy="33000" algn="ctr" rotWithShape="0">
              <a:srgbClr val="FFFF00"/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endParaRPr lang="es-ES" sz="40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14414" y="785794"/>
            <a:ext cx="6572296" cy="128588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YA   </a:t>
            </a:r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LLEGÓ  LA  </a:t>
            </a:r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NAVIDAD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 spd="slow" advTm="12000">
    <p:random/>
    <p:sndAc>
      <p:stSnd>
        <p:snd r:embed="rId2" name="John Lennon -_Happy Xmas (War Is Over)_-Offical Video-HQ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62" grpId="0" animBg="1"/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2" descr="C:\Documents and Settings\Dell\Escritorio\NACIMIENT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0"/>
            <a:ext cx="7786710" cy="61203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5842337"/>
            <a:ext cx="7572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34">
              <a:spcBef>
                <a:spcPct val="50000"/>
              </a:spcBef>
            </a:pPr>
            <a:r>
              <a:rPr lang="es-ES_tradnl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buscas a Dios hoy lo encontrarás, si tienes</a:t>
            </a:r>
          </a:p>
          <a:p>
            <a:pPr algn="ctr" defTabSz="914434">
              <a:spcBef>
                <a:spcPct val="50000"/>
              </a:spcBef>
            </a:pPr>
            <a:r>
              <a:rPr lang="es-ES_tradnl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odio… olvídalo. La Navidad es amor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1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 l="2347" t="3125" r="2215" b="3125"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5984" y="214290"/>
            <a:ext cx="63579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Mientras exista un corazón tocado por Dios, la Navidad prevalecerá tan blanca y dulce, que podrá tocar al mundo entero.</a:t>
            </a:r>
            <a:endParaRPr lang="es-ES" sz="2400" b="1" dirty="0"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36" y="-214338"/>
            <a:ext cx="4581392" cy="4214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-571528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643314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357187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1386172183-9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190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473005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Navidad no gira en torno a regalos, adornos, árboles o chimenea  sino en el calor que envuelve a las personas para transmitir sus buenos deseos.</a:t>
            </a:r>
            <a:endParaRPr lang="es-ES" sz="24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0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093273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93273"/>
            <a:ext cx="4762500" cy="3764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NAVIDAD\Paisajes de navidad (11)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39952" y="5657671"/>
            <a:ext cx="5004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luz de la estrella, las campanas de la iglesia así esta Navidad es de majestuosa.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Documents and Settings\Dell\Escritorio\NAVIDAD\NAVIDAD (216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2045"/>
            <a:ext cx="8892480" cy="703004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5780782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Honraré la Navidad en mi corazón y procuraré conservarla durante todo el año.</a:t>
            </a:r>
            <a:endParaRPr lang="es-ES" sz="32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NAVIDAD\Paisajes de navidad (15)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5301208"/>
            <a:ext cx="8046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Que el amor ilumine tu vida y que la Navidad te traiga recuerdos hermosos de la vida compartida en familia.    ¡Feliz Navidad!</a:t>
            </a:r>
            <a:endParaRPr lang="es-E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 descr="E:\FINAL CALENDARIO\Imagen12.jpg"/>
          <p:cNvPicPr>
            <a:picLocks noChangeAspect="1" noChangeArrowheads="1"/>
          </p:cNvPicPr>
          <p:nvPr/>
        </p:nvPicPr>
        <p:blipFill>
          <a:blip r:embed="rId3"/>
          <a:srcRect l="19453" t="1776" r="29572" b="19645"/>
          <a:stretch>
            <a:fillRect/>
          </a:stretch>
        </p:blipFill>
        <p:spPr bwMode="auto">
          <a:xfrm>
            <a:off x="857224" y="2214554"/>
            <a:ext cx="2786082" cy="3143272"/>
          </a:xfrm>
          <a:prstGeom prst="rect">
            <a:avLst/>
          </a:prstGeom>
          <a:noFill/>
        </p:spPr>
      </p:pic>
      <p:pic>
        <p:nvPicPr>
          <p:cNvPr id="251907" name="Picture 3" descr="luces-0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23606" y="0"/>
            <a:ext cx="5000625" cy="837839"/>
          </a:xfrm>
          <a:prstGeom prst="rect">
            <a:avLst/>
          </a:prstGeom>
          <a:noFill/>
        </p:spPr>
      </p:pic>
      <p:pic>
        <p:nvPicPr>
          <p:cNvPr id="251908" name="Picture 4" descr="luces-0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0"/>
            <a:ext cx="5000625" cy="837839"/>
          </a:xfrm>
          <a:prstGeom prst="rect">
            <a:avLst/>
          </a:prstGeom>
          <a:noFill/>
        </p:spPr>
      </p:pic>
      <p:sp>
        <p:nvSpPr>
          <p:cNvPr id="251909" name="Rectangle 5"/>
          <p:cNvSpPr>
            <a:spLocks noChangeArrowheads="1"/>
          </p:cNvSpPr>
          <p:nvPr/>
        </p:nvSpPr>
        <p:spPr bwMode="auto">
          <a:xfrm>
            <a:off x="5292080" y="1124744"/>
            <a:ext cx="3024187" cy="4385896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los buenos momentos, gratitud. </a:t>
            </a:r>
            <a:b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los malos, mucha esperanza. </a:t>
            </a:r>
            <a:b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Para cada día, una ilusión.</a:t>
            </a:r>
            <a:b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 siempre,   Felicidad</a:t>
            </a:r>
            <a:r>
              <a:rPr lang="es-ES" sz="28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 </a:t>
            </a:r>
          </a:p>
        </p:txBody>
      </p:sp>
      <p:pic>
        <p:nvPicPr>
          <p:cNvPr id="251910" name="Picture 6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4124118"/>
            <a:ext cx="2667000" cy="2733882"/>
          </a:xfrm>
          <a:prstGeom prst="rect">
            <a:avLst/>
          </a:prstGeom>
          <a:noFill/>
        </p:spPr>
      </p:pic>
      <p:pic>
        <p:nvPicPr>
          <p:cNvPr id="251911" name="Picture 7" descr="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1142984"/>
            <a:ext cx="2667000" cy="2733143"/>
          </a:xfrm>
          <a:prstGeom prst="rect">
            <a:avLst/>
          </a:prstGeom>
          <a:noFill/>
        </p:spPr>
      </p:pic>
      <p:pic>
        <p:nvPicPr>
          <p:cNvPr id="251912" name="Picture 8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3500438"/>
            <a:ext cx="2670663" cy="2736840"/>
          </a:xfrm>
          <a:prstGeom prst="rect">
            <a:avLst/>
          </a:prstGeom>
          <a:noFill/>
        </p:spPr>
      </p:pic>
      <p:pic>
        <p:nvPicPr>
          <p:cNvPr id="251913" name="Picture 9" descr="Navidad 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0" y="5200810"/>
            <a:ext cx="1423865" cy="1657190"/>
          </a:xfrm>
          <a:prstGeom prst="rect">
            <a:avLst/>
          </a:prstGeom>
          <a:noFill/>
        </p:spPr>
      </p:pic>
      <p:pic>
        <p:nvPicPr>
          <p:cNvPr id="251914" name="Picture 10" descr="hollyclr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4418" y="476230"/>
            <a:ext cx="1116135" cy="1212758"/>
          </a:xfrm>
          <a:prstGeom prst="rect">
            <a:avLst/>
          </a:prstGeom>
          <a:noFill/>
        </p:spPr>
      </p:pic>
      <p:pic>
        <p:nvPicPr>
          <p:cNvPr id="251915" name="Picture 11" descr="Navidad 3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75293" y="188570"/>
            <a:ext cx="1668707" cy="172892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3 CuadroTexto"/>
          <p:cNvSpPr txBox="1">
            <a:spLocks noChangeArrowheads="1"/>
          </p:cNvSpPr>
          <p:nvPr/>
        </p:nvSpPr>
        <p:spPr bwMode="auto">
          <a:xfrm>
            <a:off x="571500" y="5214938"/>
            <a:ext cx="8143875" cy="144621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8800"/>
          </a:p>
        </p:txBody>
      </p:sp>
      <p:pic>
        <p:nvPicPr>
          <p:cNvPr id="4101" name="Picture 5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3" name="Picture 7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90950" cy="561975"/>
          </a:xfrm>
          <a:prstGeom prst="rect">
            <a:avLst/>
          </a:prstGeom>
          <a:noFill/>
        </p:spPr>
      </p:pic>
      <p:pic>
        <p:nvPicPr>
          <p:cNvPr id="4104" name="Picture 8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3050" y="0"/>
            <a:ext cx="3790950" cy="561975"/>
          </a:xfrm>
          <a:prstGeom prst="rect">
            <a:avLst/>
          </a:prstGeom>
          <a:noFill/>
        </p:spPr>
      </p:pic>
      <p:pic>
        <p:nvPicPr>
          <p:cNvPr id="4105" name="Picture 9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0"/>
            <a:ext cx="3790950" cy="561975"/>
          </a:xfrm>
          <a:prstGeom prst="rect">
            <a:avLst/>
          </a:prstGeom>
          <a:noFill/>
        </p:spPr>
      </p:pic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1619250" y="5516563"/>
            <a:ext cx="75247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28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Si tienes tinieblas... encuentra tu lámpara</a:t>
            </a:r>
            <a:r>
              <a:rPr lang="es-MX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           </a:t>
            </a:r>
            <a:r>
              <a:rPr lang="es-MX" sz="28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br>
              <a:rPr lang="es-MX" sz="28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MX" sz="28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            La Navidad es luz.</a:t>
            </a:r>
          </a:p>
        </p:txBody>
      </p:sp>
      <p:pic>
        <p:nvPicPr>
          <p:cNvPr id="4107" name="Picture 11" descr="Navidad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29213"/>
            <a:ext cx="1668463" cy="1728787"/>
          </a:xfrm>
          <a:prstGeom prst="rect">
            <a:avLst/>
          </a:prstGeom>
          <a:noFill/>
        </p:spPr>
      </p:pic>
      <p:pic>
        <p:nvPicPr>
          <p:cNvPr id="9" name="7 Imagen" descr="llama9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785794"/>
            <a:ext cx="561120" cy="1055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7 Imagen" descr="llama9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1857364"/>
            <a:ext cx="561120" cy="1055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Invierno-mundo-maravilloso-Brillo-Navida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5916" y="-1375205"/>
            <a:ext cx="12215901" cy="9161923"/>
          </a:xfrm>
          <a:prstGeom prst="rect">
            <a:avLst/>
          </a:prstGeom>
          <a:noFill/>
        </p:spPr>
      </p:pic>
      <p:pic>
        <p:nvPicPr>
          <p:cNvPr id="2050" name="Picture 2" descr="C:\Users\Jose Luis\Documents\59503fe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0"/>
            <a:ext cx="6329384" cy="70723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285728"/>
            <a:ext cx="392909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Que cada año la Navidad te envuelva gratamente junto a los que más quieres!.</a:t>
            </a:r>
            <a:endParaRPr lang="es-ES" sz="2800" b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Tm="1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2 CuadroTexto"/>
          <p:cNvSpPr txBox="1">
            <a:spLocks noChangeArrowheads="1"/>
          </p:cNvSpPr>
          <p:nvPr/>
        </p:nvSpPr>
        <p:spPr bwMode="auto">
          <a:xfrm>
            <a:off x="571500" y="5715000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7414" name="Picture 6" descr="ccf2a2e2-a8ce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5" name="Picture 7" descr="arboles-11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1773238"/>
            <a:ext cx="1289050" cy="2008187"/>
          </a:xfrm>
          <a:prstGeom prst="rect">
            <a:avLst/>
          </a:prstGeom>
          <a:noFill/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827088" y="5229225"/>
            <a:ext cx="66976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Navidad  hace que nos acordemos</a:t>
            </a:r>
          </a:p>
          <a:p>
            <a:pPr eaLnBrk="0" hangingPunct="0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las ilusiones de nuestra infancia </a:t>
            </a:r>
          </a:p>
        </p:txBody>
      </p:sp>
      <p:pic>
        <p:nvPicPr>
          <p:cNvPr id="17418" name="Picture 10" descr="IMG_0241"/>
          <p:cNvPicPr>
            <a:picLocks noChangeAspect="1" noChangeArrowheads="1"/>
          </p:cNvPicPr>
          <p:nvPr/>
        </p:nvPicPr>
        <p:blipFill>
          <a:blip r:embed="rId4" cstate="print"/>
          <a:srcRect t="5226" b="15796"/>
          <a:stretch>
            <a:fillRect/>
          </a:stretch>
        </p:blipFill>
        <p:spPr bwMode="auto">
          <a:xfrm>
            <a:off x="2500298" y="500042"/>
            <a:ext cx="1571636" cy="1080542"/>
          </a:xfrm>
          <a:prstGeom prst="rect">
            <a:avLst/>
          </a:prstGeom>
          <a:noFill/>
        </p:spPr>
      </p:pic>
      <p:pic>
        <p:nvPicPr>
          <p:cNvPr id="17420" name="Picture 12" descr="Navidad 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4868863"/>
            <a:ext cx="1423988" cy="16573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3 CuadroTexto"/>
          <p:cNvSpPr txBox="1">
            <a:spLocks noChangeArrowheads="1"/>
          </p:cNvSpPr>
          <p:nvPr/>
        </p:nvSpPr>
        <p:spPr bwMode="auto">
          <a:xfrm>
            <a:off x="571500" y="5572125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9222" name="Picture 6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3" name="Picture 7" descr="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67000" cy="2733675"/>
          </a:xfrm>
          <a:prstGeom prst="rect">
            <a:avLst/>
          </a:prstGeom>
          <a:noFill/>
        </p:spPr>
      </p:pic>
      <p:pic>
        <p:nvPicPr>
          <p:cNvPr id="9224" name="Picture 8" descr="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10325" y="0"/>
            <a:ext cx="2733675" cy="2667000"/>
          </a:xfrm>
          <a:prstGeom prst="rect">
            <a:avLst/>
          </a:prstGeom>
          <a:noFill/>
        </p:spPr>
      </p:pic>
      <p:pic>
        <p:nvPicPr>
          <p:cNvPr id="9225" name="Picture 9" descr="arboles-6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163" y="1052513"/>
            <a:ext cx="1439862" cy="2727325"/>
          </a:xfrm>
          <a:prstGeom prst="rect">
            <a:avLst/>
          </a:prstGeom>
          <a:noFill/>
        </p:spPr>
      </p:pic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827088" y="5440363"/>
            <a:ext cx="75612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      </a:t>
            </a:r>
            <a:r>
              <a:rPr lang="es-MX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Si tienes amigos... búscalos.</a:t>
            </a:r>
            <a:br>
              <a:rPr lang="es-MX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MX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          La Navidad es encuentro.</a:t>
            </a:r>
          </a:p>
        </p:txBody>
      </p:sp>
      <p:pic>
        <p:nvPicPr>
          <p:cNvPr id="9227" name="Picture 11" descr="Navidad 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116013" y="4797425"/>
            <a:ext cx="2700338" cy="1758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3 CuadroTexto"/>
          <p:cNvSpPr txBox="1">
            <a:spLocks noChangeArrowheads="1"/>
          </p:cNvSpPr>
          <p:nvPr/>
        </p:nvSpPr>
        <p:spPr bwMode="auto">
          <a:xfrm>
            <a:off x="571500" y="557203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>
              <a:cs typeface="Arial" charset="0"/>
            </a:endParaRPr>
          </a:p>
        </p:txBody>
      </p:sp>
      <p:pic>
        <p:nvPicPr>
          <p:cNvPr id="261123" name="Picture 3" descr="3"/>
          <p:cNvPicPr>
            <a:picLocks noChangeAspect="1" noChangeArrowheads="1"/>
          </p:cNvPicPr>
          <p:nvPr/>
        </p:nvPicPr>
        <p:blipFill>
          <a:blip r:embed="rId2" cstate="print"/>
          <a:srcRect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1124" name="Rectangle 4"/>
          <p:cNvSpPr>
            <a:spLocks noChangeArrowheads="1"/>
          </p:cNvSpPr>
          <p:nvPr/>
        </p:nvSpPr>
        <p:spPr bwMode="auto">
          <a:xfrm>
            <a:off x="467544" y="5229200"/>
            <a:ext cx="8352928" cy="1384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MX" sz="28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nap ITC" pitchFamily="82" charset="0"/>
                <a:cs typeface="Arial" charset="0"/>
              </a:rPr>
              <a:t>PAZ Y FELICIDAD A TODA LA FAMILIA DE MIS PPS. OS DESEA,          JOSE LUIS.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E:\FINAL CALENDARIO\Imagen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1000108"/>
            <a:ext cx="5857916" cy="4420571"/>
          </a:xfrm>
          <a:prstGeom prst="rect">
            <a:avLst/>
          </a:prstGeom>
          <a:noFill/>
        </p:spPr>
      </p:pic>
      <p:pic>
        <p:nvPicPr>
          <p:cNvPr id="19466" name="Picture 10" descr="Navidad 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48680"/>
            <a:ext cx="1025525" cy="1341438"/>
          </a:xfrm>
          <a:prstGeom prst="rect">
            <a:avLst/>
          </a:prstGeom>
          <a:noFill/>
        </p:spPr>
      </p:pic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323850" y="5516563"/>
            <a:ext cx="8280400" cy="946150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Mejor que todos los regalos debajo del árbol de </a:t>
            </a:r>
          </a:p>
          <a:p>
            <a:pPr algn="ctr" eaLnBrk="0" hangingPunct="0"/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Navidad es la presencia de una familia feliz. </a:t>
            </a:r>
          </a:p>
        </p:txBody>
      </p:sp>
      <p:pic>
        <p:nvPicPr>
          <p:cNvPr id="19471" name="Picture 15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260350"/>
            <a:ext cx="2733675" cy="2668588"/>
          </a:xfrm>
          <a:prstGeom prst="rect">
            <a:avLst/>
          </a:prstGeom>
          <a:noFill/>
        </p:spPr>
      </p:pic>
      <p:pic>
        <p:nvPicPr>
          <p:cNvPr id="19463" name="Picture 7" descr="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5852" y="571480"/>
            <a:ext cx="2289175" cy="2346325"/>
          </a:xfrm>
          <a:prstGeom prst="rect">
            <a:avLst/>
          </a:prstGeom>
          <a:noFill/>
        </p:spPr>
      </p:pic>
      <p:pic>
        <p:nvPicPr>
          <p:cNvPr id="19474" name="Picture 18" descr="Navidad 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825" y="3860800"/>
            <a:ext cx="1423988" cy="1657350"/>
          </a:xfrm>
          <a:prstGeom prst="rect">
            <a:avLst/>
          </a:prstGeom>
          <a:noFill/>
        </p:spPr>
      </p:pic>
      <p:pic>
        <p:nvPicPr>
          <p:cNvPr id="19475" name="Picture 19" descr="Navidad 3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15238" y="1196975"/>
            <a:ext cx="1528762" cy="1584325"/>
          </a:xfrm>
          <a:prstGeom prst="rect">
            <a:avLst/>
          </a:prstGeom>
          <a:noFill/>
        </p:spPr>
      </p:pic>
      <p:pic>
        <p:nvPicPr>
          <p:cNvPr id="19476" name="Picture 20" descr="Navidad 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3663" y="3716338"/>
            <a:ext cx="2700337" cy="1758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4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0883" name="Picture 3" descr="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0884" name="Picture 4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91072" cy="562010"/>
          </a:xfrm>
          <a:prstGeom prst="rect">
            <a:avLst/>
          </a:prstGeom>
          <a:noFill/>
        </p:spPr>
      </p:pic>
      <p:pic>
        <p:nvPicPr>
          <p:cNvPr id="250885" name="Picture 5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2928" y="0"/>
            <a:ext cx="3791072" cy="562010"/>
          </a:xfrm>
          <a:prstGeom prst="rect">
            <a:avLst/>
          </a:prstGeom>
          <a:noFill/>
        </p:spPr>
      </p:pic>
      <p:pic>
        <p:nvPicPr>
          <p:cNvPr id="250886" name="Picture 6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0"/>
            <a:ext cx="3791072" cy="562010"/>
          </a:xfrm>
          <a:prstGeom prst="rect">
            <a:avLst/>
          </a:prstGeom>
          <a:noFill/>
        </p:spPr>
      </p:pic>
      <p:sp>
        <p:nvSpPr>
          <p:cNvPr id="250887" name="Rectangle 7"/>
          <p:cNvSpPr>
            <a:spLocks noChangeArrowheads="1"/>
          </p:cNvSpPr>
          <p:nvPr/>
        </p:nvSpPr>
        <p:spPr bwMode="auto">
          <a:xfrm>
            <a:off x="2987554" y="5461110"/>
            <a:ext cx="4575663" cy="1384976"/>
          </a:xfrm>
          <a:prstGeom prst="rect">
            <a:avLst/>
          </a:prstGeom>
          <a:noFill/>
          <a:ln w="57150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MX" sz="2800" b="1" dirty="0">
                <a:solidFill>
                  <a:srgbClr val="FFFF00"/>
                </a:solidFill>
              </a:rPr>
              <a:t>Si</a:t>
            </a:r>
            <a:r>
              <a:rPr lang="es-MX" sz="28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tienes deudas...  Págalas,  </a:t>
            </a:r>
          </a:p>
          <a:p>
            <a:pPr algn="ctr" defTabSz="914434" eaLnBrk="0" hangingPunct="0"/>
            <a:r>
              <a:rPr lang="es-MX" sz="28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    La Navidad es justicia</a:t>
            </a:r>
            <a:r>
              <a:rPr lang="es-MX" sz="28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250888" name="Picture 8" descr="Navidad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29080"/>
            <a:ext cx="1668707" cy="172892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4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2295" name="Picture 7" descr="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-117475"/>
            <a:ext cx="9297988" cy="7092950"/>
          </a:xfrm>
          <a:prstGeom prst="rect">
            <a:avLst/>
          </a:prstGeom>
          <a:noFill/>
        </p:spPr>
      </p:pic>
      <p:pic>
        <p:nvPicPr>
          <p:cNvPr id="12296" name="Picture 8" descr="arboles-10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9450" y="4857750"/>
            <a:ext cx="3384550" cy="2000250"/>
          </a:xfrm>
          <a:prstGeom prst="rect">
            <a:avLst/>
          </a:prstGeom>
          <a:noFill/>
        </p:spPr>
      </p:pic>
      <p:pic>
        <p:nvPicPr>
          <p:cNvPr id="12297" name="Picture 9" descr="2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4076700"/>
            <a:ext cx="360362" cy="1095375"/>
          </a:xfrm>
          <a:prstGeom prst="rect">
            <a:avLst/>
          </a:prstGeom>
          <a:noFill/>
        </p:spPr>
      </p:pic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539750" y="5589588"/>
            <a:ext cx="5867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es-MX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Si tienes soberbia... Sepúltala. </a:t>
            </a:r>
          </a:p>
          <a:p>
            <a:pPr eaLnBrk="0" hangingPunct="0"/>
            <a:r>
              <a:rPr lang="es-MX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   La Navidad es humildad.</a:t>
            </a:r>
          </a:p>
        </p:txBody>
      </p:sp>
      <p:pic>
        <p:nvPicPr>
          <p:cNvPr id="12299" name="Picture 11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333375"/>
            <a:ext cx="938213" cy="1212850"/>
          </a:xfrm>
          <a:prstGeom prst="rect">
            <a:avLst/>
          </a:prstGeom>
          <a:noFill/>
        </p:spPr>
      </p:pic>
      <p:pic>
        <p:nvPicPr>
          <p:cNvPr id="12300" name="Picture 12" descr="Navidad 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3663" y="5099050"/>
            <a:ext cx="2700337" cy="1758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3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4342" name="Picture 6" descr="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3" name="Picture 7" descr="3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2781300"/>
            <a:ext cx="852487" cy="866775"/>
          </a:xfrm>
          <a:prstGeom prst="rect">
            <a:avLst/>
          </a:prstGeom>
          <a:noFill/>
        </p:spPr>
      </p:pic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1547813" y="4941888"/>
            <a:ext cx="61960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Tal vez el mejor adorno de navidad </a:t>
            </a:r>
          </a:p>
          <a:p>
            <a:pPr eaLnBrk="0" hangingPunct="0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es una gran sonrisa </a:t>
            </a:r>
          </a:p>
        </p:txBody>
      </p:sp>
      <p:pic>
        <p:nvPicPr>
          <p:cNvPr id="14348" name="Picture 12" descr="7present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1484313"/>
            <a:ext cx="811212" cy="911225"/>
          </a:xfrm>
          <a:prstGeom prst="rect">
            <a:avLst/>
          </a:prstGeom>
          <a:noFill/>
        </p:spPr>
      </p:pic>
      <p:pic>
        <p:nvPicPr>
          <p:cNvPr id="14350" name="Picture 14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260350"/>
            <a:ext cx="938213" cy="1212850"/>
          </a:xfrm>
          <a:prstGeom prst="rect">
            <a:avLst/>
          </a:prstGeom>
          <a:noFill/>
        </p:spPr>
      </p:pic>
      <p:pic>
        <p:nvPicPr>
          <p:cNvPr id="14351" name="Picture 15" descr="Navidad 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44575" y="4797425"/>
            <a:ext cx="2700338" cy="1758950"/>
          </a:xfrm>
          <a:prstGeom prst="rect">
            <a:avLst/>
          </a:prstGeom>
          <a:noFill/>
        </p:spPr>
      </p:pic>
      <p:pic>
        <p:nvPicPr>
          <p:cNvPr id="14352" name="Picture 16" descr="Navidad 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75538" y="4941888"/>
            <a:ext cx="1668462" cy="17287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6" name="Picture 2" descr="1354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9091"/>
            <a:ext cx="9335721" cy="6957091"/>
          </a:xfrm>
          <a:prstGeom prst="rect">
            <a:avLst/>
          </a:prstGeom>
          <a:noFill/>
        </p:spPr>
      </p:pic>
      <p:pic>
        <p:nvPicPr>
          <p:cNvPr id="267267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8894" y="4868781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68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9515" y="712126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69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240" y="4868781"/>
            <a:ext cx="4705717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79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9144" y="2791563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1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13548" y="4200285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2" name="Picture 10" descr="noel-neige tomb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8894" y="0"/>
            <a:ext cx="4705106" cy="238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3" name="Picture 5" descr="nat_hiver005_8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4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7284" name="WordArt 20"/>
          <p:cNvSpPr>
            <a:spLocks noChangeArrowheads="1" noChangeShapeType="1" noTextEdit="1"/>
          </p:cNvSpPr>
          <p:nvPr/>
        </p:nvSpPr>
        <p:spPr bwMode="auto">
          <a:xfrm>
            <a:off x="639275" y="5978011"/>
            <a:ext cx="7921014" cy="670715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Eras Demi ITC" pitchFamily="34" charset="0"/>
              </a:rPr>
              <a:t>Cuando un niño sonrie el mundo se ilumina</a:t>
            </a:r>
          </a:p>
        </p:txBody>
      </p:sp>
      <p:pic>
        <p:nvPicPr>
          <p:cNvPr id="267285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8150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6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357214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7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57301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7288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429309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2672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7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284" grpId="0" animBg="1"/>
      <p:bldP spid="26728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4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3319" name="Picture 7" descr="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22" name="Picture 10" descr="arboles-11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3573463"/>
            <a:ext cx="2381250" cy="3284537"/>
          </a:xfrm>
          <a:prstGeom prst="rect">
            <a:avLst/>
          </a:prstGeom>
          <a:noFill/>
        </p:spPr>
      </p:pic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428596" y="500042"/>
            <a:ext cx="79771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Honraré la Navidad en mi corazón y procuraré</a:t>
            </a:r>
          </a:p>
          <a:p>
            <a:pPr eaLnBrk="0" hangingPunct="0"/>
            <a:r>
              <a:rPr lang="es-E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conservarla durante todo el año</a:t>
            </a:r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 </a:t>
            </a:r>
          </a:p>
        </p:txBody>
      </p:sp>
      <p:pic>
        <p:nvPicPr>
          <p:cNvPr id="13324" name="Picture 12" descr="Navidad 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44575" y="4868863"/>
            <a:ext cx="2700338" cy="1758950"/>
          </a:xfrm>
          <a:prstGeom prst="rect">
            <a:avLst/>
          </a:prstGeom>
          <a:noFill/>
        </p:spPr>
      </p:pic>
      <p:pic>
        <p:nvPicPr>
          <p:cNvPr id="13325" name="Picture 13" descr="Navidad 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850" y="5200650"/>
            <a:ext cx="1423988" cy="16573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  <p:sndAc>
      <p:stSnd>
        <p:snd r:embed="rId2" name="05-luis_miguel-navidad_navidad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098" name="Picture 2" descr="Navidad 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418" y="2781210"/>
            <a:ext cx="2700582" cy="1759239"/>
          </a:xfrm>
          <a:prstGeom prst="rect">
            <a:avLst/>
          </a:prstGeom>
          <a:noFill/>
        </p:spPr>
      </p:pic>
      <p:sp>
        <p:nvSpPr>
          <p:cNvPr id="260099" name="WordArt 3"/>
          <p:cNvSpPr>
            <a:spLocks noChangeArrowheads="1" noChangeShapeType="1" noTextEdit="1"/>
          </p:cNvSpPr>
          <p:nvPr/>
        </p:nvSpPr>
        <p:spPr bwMode="auto">
          <a:xfrm>
            <a:off x="1428728" y="357166"/>
            <a:ext cx="6000792" cy="2094967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ockwell Extra Bold" pitchFamily="18" charset="0"/>
              </a:rPr>
              <a:t>Feliz Navidad</a:t>
            </a:r>
          </a:p>
          <a:p>
            <a:pPr algn="ctr"/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ockwell Extra Bold" pitchFamily="18" charset="0"/>
              </a:rPr>
              <a:t>Para </a:t>
            </a:r>
            <a:r>
              <a:rPr lang="es-ES" sz="1500" kern="10" dirty="0" smtClean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ockwell Extra Bold" pitchFamily="18" charset="0"/>
              </a:rPr>
              <a:t>todos </a:t>
            </a:r>
          </a:p>
          <a:p>
            <a:pPr algn="ctr"/>
            <a:r>
              <a:rPr lang="es-ES" sz="1500" kern="10" dirty="0" smtClean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ockwell Extra Bold" pitchFamily="18" charset="0"/>
              </a:rPr>
              <a:t>Nuestros amigos</a:t>
            </a:r>
            <a:endParaRPr lang="es-ES" sz="1500" kern="10" dirty="0">
              <a:ln w="9525">
                <a:solidFill>
                  <a:srgbClr val="E31C07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ockwell Extra Bold" pitchFamily="18" charset="0"/>
            </a:endParaRPr>
          </a:p>
          <a:p>
            <a:pPr algn="ctr"/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ockwell Extra Bold" pitchFamily="18" charset="0"/>
              </a:rPr>
              <a:t>de MIS PPS.</a:t>
            </a:r>
          </a:p>
          <a:p>
            <a:pPr algn="ctr"/>
            <a:r>
              <a:rPr lang="es-ES" sz="1500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ockwell Extra Bold" pitchFamily="18" charset="0"/>
              </a:rPr>
              <a:t>JOSE LUIS Y PILAR</a:t>
            </a:r>
          </a:p>
        </p:txBody>
      </p:sp>
      <p:pic>
        <p:nvPicPr>
          <p:cNvPr id="260100" name="Picture 4" descr="IMG_024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928934"/>
            <a:ext cx="4500594" cy="3929066"/>
          </a:xfrm>
          <a:prstGeom prst="rect">
            <a:avLst/>
          </a:prstGeom>
          <a:noFill/>
        </p:spPr>
      </p:pic>
      <p:pic>
        <p:nvPicPr>
          <p:cNvPr id="260101" name="Picture 5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2500306"/>
            <a:ext cx="2667000" cy="2733882"/>
          </a:xfrm>
          <a:prstGeom prst="rect">
            <a:avLst/>
          </a:prstGeom>
          <a:noFill/>
        </p:spPr>
      </p:pic>
      <p:pic>
        <p:nvPicPr>
          <p:cNvPr id="260102" name="Picture 6" descr="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21600000">
            <a:off x="4357686" y="2643182"/>
            <a:ext cx="2733553" cy="2667328"/>
          </a:xfrm>
          <a:prstGeom prst="rect">
            <a:avLst/>
          </a:prstGeom>
          <a:noFill/>
        </p:spPr>
      </p:pic>
      <p:pic>
        <p:nvPicPr>
          <p:cNvPr id="260103" name="Picture 7" descr="2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85918" y="4190672"/>
            <a:ext cx="2733553" cy="2667328"/>
          </a:xfrm>
          <a:prstGeom prst="rect">
            <a:avLst/>
          </a:prstGeom>
          <a:noFill/>
        </p:spPr>
      </p:pic>
      <p:pic>
        <p:nvPicPr>
          <p:cNvPr id="260104" name="Picture 8" descr="2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7686" y="4429132"/>
            <a:ext cx="2667000" cy="2733882"/>
          </a:xfrm>
          <a:prstGeom prst="rect">
            <a:avLst/>
          </a:prstGeom>
          <a:noFill/>
        </p:spPr>
      </p:pic>
      <p:pic>
        <p:nvPicPr>
          <p:cNvPr id="260105" name="Picture 9" descr="Navidad 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0948" y="5200810"/>
            <a:ext cx="1423865" cy="1657190"/>
          </a:xfrm>
          <a:prstGeom prst="rect">
            <a:avLst/>
          </a:prstGeom>
          <a:noFill/>
        </p:spPr>
      </p:pic>
      <p:pic>
        <p:nvPicPr>
          <p:cNvPr id="260106" name="Picture 10" descr="hollyclr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1160707" cy="1500419"/>
          </a:xfrm>
          <a:prstGeom prst="rect">
            <a:avLst/>
          </a:prstGeom>
          <a:noFill/>
        </p:spPr>
      </p:pic>
      <p:pic>
        <p:nvPicPr>
          <p:cNvPr id="260107" name="Picture 11" descr="hollyclr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83293" y="0"/>
            <a:ext cx="1160707" cy="1500419"/>
          </a:xfrm>
          <a:prstGeom prst="rect">
            <a:avLst/>
          </a:prstGeom>
          <a:noFill/>
        </p:spPr>
      </p:pic>
      <p:pic>
        <p:nvPicPr>
          <p:cNvPr id="260108" name="Picture 12" descr="Navidad 3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75293" y="5129080"/>
            <a:ext cx="1668707" cy="1728920"/>
          </a:xfrm>
          <a:prstGeom prst="rect">
            <a:avLst/>
          </a:prstGeom>
          <a:noFill/>
        </p:spPr>
      </p:pic>
      <p:pic>
        <p:nvPicPr>
          <p:cNvPr id="260109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1202523" y="-1428784"/>
            <a:ext cx="2405046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10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00958" y="0"/>
            <a:ext cx="2286016" cy="359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11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214346" y="2476541"/>
            <a:ext cx="333374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12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62750" y="2786058"/>
            <a:ext cx="238125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0" descr="Navidad 9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060848"/>
            <a:ext cx="1025525" cy="1341438"/>
          </a:xfrm>
          <a:prstGeom prst="rect">
            <a:avLst/>
          </a:prstGeom>
          <a:noFill/>
        </p:spPr>
      </p:pic>
      <p:pic>
        <p:nvPicPr>
          <p:cNvPr id="19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1357354" y="-1357346"/>
            <a:ext cx="4762500" cy="1595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 4" descr="gif neige,animé 2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00958" y="-690532"/>
            <a:ext cx="4762500" cy="138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8235" y="-857280"/>
            <a:ext cx="9522235" cy="7715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 descr="C:\Documents and Settings\Dell\Escritorio\Invierno-mundo-maravilloso-Brillo-Navida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85850" y="-1000156"/>
            <a:ext cx="11001453" cy="82510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3000" y="5013176"/>
            <a:ext cx="900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 esta Navidad junto al niño Jesús, renazca la esperanza, la ternura, la bondad y el amor sobre este mundo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3 CuadroTexto"/>
          <p:cNvSpPr txBox="1">
            <a:spLocks noChangeArrowheads="1"/>
          </p:cNvSpPr>
          <p:nvPr/>
        </p:nvSpPr>
        <p:spPr bwMode="auto">
          <a:xfrm>
            <a:off x="571500" y="5500688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5368" name="Picture 8" descr="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9" name="Picture 9" descr="696762uhbu9m8j9g-7bd57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495300"/>
          </a:xfrm>
          <a:prstGeom prst="rect">
            <a:avLst/>
          </a:prstGeom>
          <a:noFill/>
        </p:spPr>
      </p:pic>
      <p:pic>
        <p:nvPicPr>
          <p:cNvPr id="15370" name="Picture 10" descr="696762uhbu9m8j9g-7bd57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0"/>
            <a:ext cx="4500562" cy="495300"/>
          </a:xfrm>
          <a:prstGeom prst="rect">
            <a:avLst/>
          </a:prstGeom>
          <a:noFill/>
        </p:spPr>
      </p:pic>
      <p:pic>
        <p:nvPicPr>
          <p:cNvPr id="15372" name="Picture 12" descr="arboles-11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73238"/>
            <a:ext cx="2195513" cy="3806825"/>
          </a:xfrm>
          <a:prstGeom prst="rect">
            <a:avLst/>
          </a:prstGeom>
          <a:noFill/>
        </p:spPr>
      </p:pic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250825" y="5484813"/>
            <a:ext cx="8355013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Times New Roman" pitchFamily="18" charset="0"/>
              </a:rPr>
              <a:t>Si no sabes qué regalar a tus seres queridos en </a:t>
            </a:r>
          </a:p>
          <a:p>
            <a:pPr eaLnBrk="0" hangingPunct="0"/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Times New Roman" pitchFamily="18" charset="0"/>
              </a:rPr>
              <a:t>                Navidad, </a:t>
            </a:r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Times New Roman" pitchFamily="18" charset="0"/>
              </a:rPr>
              <a:t>regálales 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Times New Roman" pitchFamily="18" charset="0"/>
              </a:rPr>
              <a:t>tu amor. </a:t>
            </a:r>
            <a:r>
              <a:rPr lang="es-ES" sz="2800" b="1" dirty="0">
                <a:solidFill>
                  <a:schemeClr val="bg1"/>
                </a:solidFill>
                <a:cs typeface="Times New Roman" pitchFamily="18" charset="0"/>
              </a:rPr>
              <a:t/>
            </a:r>
            <a:br>
              <a:rPr lang="es-ES" sz="2800" b="1" dirty="0">
                <a:solidFill>
                  <a:schemeClr val="bg1"/>
                </a:solidFill>
                <a:cs typeface="Times New Roman" pitchFamily="18" charset="0"/>
              </a:rPr>
            </a:br>
            <a:endParaRPr lang="es-ES" sz="2800" b="1" dirty="0">
              <a:solidFill>
                <a:schemeClr val="bg1"/>
              </a:solidFill>
            </a:endParaRPr>
          </a:p>
        </p:txBody>
      </p:sp>
      <p:pic>
        <p:nvPicPr>
          <p:cNvPr id="15373" name="Picture 13" descr="votar frase">
            <a:hlinkClick r:id="rId5"/>
          </p:cNvPr>
          <p:cNvPicPr>
            <a:picLocks noChangeAspect="1" noChangeArrowheads="1"/>
          </p:cNvPicPr>
          <p:nvPr/>
        </p:nvPicPr>
        <p:blipFill>
          <a:blip r:embed="rId6" r:link="rId7" cstate="print"/>
          <a:srcRect/>
          <a:stretch>
            <a:fillRect/>
          </a:stretch>
        </p:blipFill>
        <p:spPr bwMode="auto">
          <a:xfrm>
            <a:off x="2192338" y="3627438"/>
            <a:ext cx="152400" cy="152400"/>
          </a:xfrm>
          <a:prstGeom prst="rect">
            <a:avLst/>
          </a:prstGeom>
          <a:noFill/>
        </p:spPr>
      </p:pic>
      <p:pic>
        <p:nvPicPr>
          <p:cNvPr id="15375" name="Picture 15" descr="hollyclr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05788" y="404813"/>
            <a:ext cx="938212" cy="12128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Oval 2"/>
          <p:cNvSpPr>
            <a:spLocks noChangeArrowheads="1"/>
          </p:cNvSpPr>
          <p:nvPr/>
        </p:nvSpPr>
        <p:spPr bwMode="auto">
          <a:xfrm>
            <a:off x="0" y="333509"/>
            <a:ext cx="2195635" cy="3168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38002" tIns="19001" rIns="38002" bIns="19001" anchor="ctr"/>
          <a:lstStyle/>
          <a:p>
            <a:endParaRPr lang="es-ES"/>
          </a:p>
        </p:txBody>
      </p:sp>
      <p:sp>
        <p:nvSpPr>
          <p:cNvPr id="248835" name="4 CuadroTexto"/>
          <p:cNvSpPr txBox="1">
            <a:spLocks noChangeArrowheads="1"/>
          </p:cNvSpPr>
          <p:nvPr/>
        </p:nvSpPr>
        <p:spPr bwMode="auto">
          <a:xfrm>
            <a:off x="571500" y="5714754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8836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8837" name="Rectangle 5"/>
          <p:cNvSpPr>
            <a:spLocks noChangeArrowheads="1"/>
          </p:cNvSpPr>
          <p:nvPr/>
        </p:nvSpPr>
        <p:spPr bwMode="auto">
          <a:xfrm>
            <a:off x="1763957" y="4604045"/>
            <a:ext cx="5689356" cy="2062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/>
            <a:r>
              <a:rPr lang="es-MX" sz="3200" b="1" dirty="0">
                <a:solidFill>
                  <a:schemeClr val="bg1"/>
                </a:solidFill>
              </a:rPr>
              <a:t>Si tienes pecados...</a:t>
            </a:r>
            <a:br>
              <a:rPr lang="es-MX" sz="3200" b="1" dirty="0">
                <a:solidFill>
                  <a:schemeClr val="bg1"/>
                </a:solidFill>
              </a:rPr>
            </a:br>
            <a:r>
              <a:rPr lang="es-MX" sz="3200" b="1" dirty="0">
                <a:solidFill>
                  <a:schemeClr val="bg1"/>
                </a:solidFill>
              </a:rPr>
              <a:t>conviértete.</a:t>
            </a:r>
            <a:endParaRPr lang="es-ES" sz="3200" dirty="0">
              <a:solidFill>
                <a:schemeClr val="bg1"/>
              </a:solidFill>
            </a:endParaRPr>
          </a:p>
          <a:p>
            <a:pPr defTabSz="914434"/>
            <a:r>
              <a:rPr lang="es-MX" sz="3200" b="1" dirty="0">
                <a:solidFill>
                  <a:schemeClr val="bg1"/>
                </a:solidFill>
              </a:rPr>
              <a:t>La Navidad es </a:t>
            </a:r>
            <a:endParaRPr lang="es-ES" sz="3200" dirty="0">
              <a:solidFill>
                <a:schemeClr val="bg1"/>
              </a:solidFill>
            </a:endParaRPr>
          </a:p>
          <a:p>
            <a:pPr defTabSz="914434"/>
            <a:r>
              <a:rPr lang="es-MX" sz="3200" b="1" dirty="0">
                <a:solidFill>
                  <a:schemeClr val="bg1"/>
                </a:solidFill>
              </a:rPr>
              <a:t>gracia.</a:t>
            </a:r>
          </a:p>
        </p:txBody>
      </p:sp>
      <p:pic>
        <p:nvPicPr>
          <p:cNvPr id="248838" name="Picture 6" descr="Navidad 1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948" y="4868780"/>
            <a:ext cx="1582615" cy="1582502"/>
          </a:xfrm>
          <a:prstGeom prst="rect">
            <a:avLst/>
          </a:prstGeom>
          <a:noFill/>
        </p:spPr>
      </p:pic>
      <p:pic>
        <p:nvPicPr>
          <p:cNvPr id="248839" name="Picture 7" descr="arboles-7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14843"/>
            <a:ext cx="1655885" cy="2943157"/>
          </a:xfrm>
          <a:prstGeom prst="rect">
            <a:avLst/>
          </a:prstGeom>
          <a:noFill/>
        </p:spPr>
      </p:pic>
      <p:pic>
        <p:nvPicPr>
          <p:cNvPr id="248840" name="Picture 8" descr="img055 - copia"/>
          <p:cNvPicPr>
            <a:picLocks noChangeAspect="1" noChangeArrowheads="1"/>
          </p:cNvPicPr>
          <p:nvPr/>
        </p:nvPicPr>
        <p:blipFill>
          <a:blip r:embed="rId5" cstate="print"/>
          <a:srcRect l="46121" t="28902" r="24480" b="47598"/>
          <a:stretch>
            <a:fillRect/>
          </a:stretch>
        </p:blipFill>
        <p:spPr bwMode="auto">
          <a:xfrm>
            <a:off x="6732832" y="333509"/>
            <a:ext cx="2099774" cy="2519431"/>
          </a:xfrm>
          <a:prstGeom prst="rect">
            <a:avLst/>
          </a:prstGeom>
          <a:noFill/>
        </p:spPr>
      </p:pic>
      <p:pic>
        <p:nvPicPr>
          <p:cNvPr id="248841" name="Picture 9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8844" name="Picture 12" descr="Navidad 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948" y="5200810"/>
            <a:ext cx="1423865" cy="1657190"/>
          </a:xfrm>
          <a:prstGeom prst="rect">
            <a:avLst/>
          </a:prstGeom>
          <a:noFill/>
        </p:spPr>
      </p:pic>
      <p:pic>
        <p:nvPicPr>
          <p:cNvPr id="248845" name="Picture 13" descr="hollyclr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2500" y="404500"/>
            <a:ext cx="1632072" cy="1594333"/>
          </a:xfrm>
          <a:prstGeom prst="rect">
            <a:avLst/>
          </a:prstGeom>
          <a:noFill/>
        </p:spPr>
      </p:pic>
      <p:sp>
        <p:nvSpPr>
          <p:cNvPr id="248846" name="Rectangle 14"/>
          <p:cNvSpPr>
            <a:spLocks noChangeArrowheads="1"/>
          </p:cNvSpPr>
          <p:nvPr/>
        </p:nvSpPr>
        <p:spPr bwMode="auto">
          <a:xfrm>
            <a:off x="1968500" y="5340574"/>
            <a:ext cx="6813428" cy="1077200"/>
          </a:xfrm>
          <a:prstGeom prst="rect">
            <a:avLst/>
          </a:prstGeom>
          <a:noFill/>
          <a:ln w="57150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algn="ctr" defTabSz="914434"/>
            <a:r>
              <a:rPr lang="es-MX" sz="3200" b="1" dirty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Si tienes pecados...conviértete.</a:t>
            </a:r>
            <a:endParaRPr lang="es-ES" sz="3200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 defTabSz="914434"/>
            <a:r>
              <a:rPr lang="es-MX" sz="3200" b="1" dirty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 Navidad es gracia.</a:t>
            </a:r>
            <a:endParaRPr lang="es-ES_tradnl" sz="32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48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2 CuadroTexto"/>
          <p:cNvSpPr txBox="1">
            <a:spLocks noChangeArrowheads="1"/>
          </p:cNvSpPr>
          <p:nvPr/>
        </p:nvSpPr>
        <p:spPr bwMode="auto">
          <a:xfrm>
            <a:off x="571500" y="5643563"/>
            <a:ext cx="8143875" cy="1016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AR" sz="6000"/>
          </a:p>
        </p:txBody>
      </p:sp>
      <p:pic>
        <p:nvPicPr>
          <p:cNvPr id="18440" name="Picture 8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</p:spPr>
      </p:pic>
      <p:pic>
        <p:nvPicPr>
          <p:cNvPr id="18441" name="Picture 9" descr="Navidad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75538" y="2852738"/>
            <a:ext cx="1668462" cy="1728787"/>
          </a:xfrm>
          <a:prstGeom prst="rect">
            <a:avLst/>
          </a:prstGeom>
          <a:noFill/>
        </p:spPr>
      </p:pic>
      <p:pic>
        <p:nvPicPr>
          <p:cNvPr id="18442" name="Picture 10" descr="Navidad 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4868863"/>
            <a:ext cx="1423988" cy="1657350"/>
          </a:xfrm>
          <a:prstGeom prst="rect">
            <a:avLst/>
          </a:prstGeom>
          <a:noFill/>
        </p:spPr>
      </p:pic>
      <p:pic>
        <p:nvPicPr>
          <p:cNvPr id="18443" name="Picture 11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60463" cy="1500188"/>
          </a:xfrm>
          <a:prstGeom prst="rect">
            <a:avLst/>
          </a:prstGeom>
          <a:noFill/>
        </p:spPr>
      </p:pic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1619250" y="5516563"/>
            <a:ext cx="68897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Viene cada año y vendrá para siempre.</a:t>
            </a:r>
          </a:p>
          <a:p>
            <a:pPr eaLnBrk="0" hangingPunct="0"/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Y con la Navidad vienen los recuerdos </a:t>
            </a:r>
          </a:p>
        </p:txBody>
      </p:sp>
      <p:pic>
        <p:nvPicPr>
          <p:cNvPr id="18445" name="Picture 13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0"/>
            <a:ext cx="1160462" cy="1500188"/>
          </a:xfrm>
          <a:prstGeom prst="rect">
            <a:avLst/>
          </a:prstGeom>
          <a:noFill/>
        </p:spPr>
      </p:pic>
      <p:pic>
        <p:nvPicPr>
          <p:cNvPr id="18446" name="Picture 14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250" y="0"/>
            <a:ext cx="1160463" cy="1500188"/>
          </a:xfrm>
          <a:prstGeom prst="rect">
            <a:avLst/>
          </a:prstGeom>
          <a:noFill/>
        </p:spPr>
      </p:pic>
      <p:pic>
        <p:nvPicPr>
          <p:cNvPr id="18447" name="Picture 15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4438" y="0"/>
            <a:ext cx="1160462" cy="1500188"/>
          </a:xfrm>
          <a:prstGeom prst="rect">
            <a:avLst/>
          </a:prstGeom>
          <a:noFill/>
        </p:spPr>
      </p:pic>
      <p:pic>
        <p:nvPicPr>
          <p:cNvPr id="18448" name="Picture 16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0"/>
            <a:ext cx="1160463" cy="1500188"/>
          </a:xfrm>
          <a:prstGeom prst="rect">
            <a:avLst/>
          </a:prstGeom>
          <a:noFill/>
        </p:spPr>
      </p:pic>
      <p:pic>
        <p:nvPicPr>
          <p:cNvPr id="18449" name="Picture 17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175" y="0"/>
            <a:ext cx="1160463" cy="1500188"/>
          </a:xfrm>
          <a:prstGeom prst="rect">
            <a:avLst/>
          </a:prstGeom>
          <a:noFill/>
        </p:spPr>
      </p:pic>
      <p:pic>
        <p:nvPicPr>
          <p:cNvPr id="18450" name="Picture 18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363" y="0"/>
            <a:ext cx="1160462" cy="1500188"/>
          </a:xfrm>
          <a:prstGeom prst="rect">
            <a:avLst/>
          </a:prstGeom>
          <a:noFill/>
        </p:spPr>
      </p:pic>
      <p:pic>
        <p:nvPicPr>
          <p:cNvPr id="18451" name="Picture 19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0"/>
            <a:ext cx="1160463" cy="1500188"/>
          </a:xfrm>
          <a:prstGeom prst="rect">
            <a:avLst/>
          </a:prstGeom>
          <a:noFill/>
        </p:spPr>
      </p:pic>
      <p:pic>
        <p:nvPicPr>
          <p:cNvPr id="18452" name="Picture 20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0"/>
            <a:ext cx="1160462" cy="1500188"/>
          </a:xfrm>
          <a:prstGeom prst="rect">
            <a:avLst/>
          </a:prstGeom>
          <a:noFill/>
        </p:spPr>
      </p:pic>
      <p:pic>
        <p:nvPicPr>
          <p:cNvPr id="18453" name="Picture 21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850" y="0"/>
            <a:ext cx="1160463" cy="1500188"/>
          </a:xfrm>
          <a:prstGeom prst="rect">
            <a:avLst/>
          </a:prstGeom>
          <a:noFill/>
        </p:spPr>
      </p:pic>
      <p:pic>
        <p:nvPicPr>
          <p:cNvPr id="18454" name="Picture 22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83538" y="0"/>
            <a:ext cx="1341437" cy="15001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2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8051" name="Picture 3" descr="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8052" name="Picture 4" descr="bellrght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0"/>
            <a:ext cx="2555875" cy="2462491"/>
          </a:xfrm>
          <a:prstGeom prst="rect">
            <a:avLst/>
          </a:prstGeom>
          <a:noFill/>
        </p:spPr>
      </p:pic>
      <p:pic>
        <p:nvPicPr>
          <p:cNvPr id="258053" name="Picture 5" descr="bellleft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627313" cy="2530524"/>
          </a:xfrm>
          <a:prstGeom prst="rect">
            <a:avLst/>
          </a:prstGeom>
          <a:noFill/>
        </p:spPr>
      </p:pic>
      <p:sp>
        <p:nvSpPr>
          <p:cNvPr id="258054" name="Rectangle 6"/>
          <p:cNvSpPr>
            <a:spLocks noChangeArrowheads="1"/>
          </p:cNvSpPr>
          <p:nvPr/>
        </p:nvSpPr>
        <p:spPr bwMode="auto">
          <a:xfrm>
            <a:off x="539750" y="5318389"/>
            <a:ext cx="7056438" cy="954089"/>
          </a:xfrm>
          <a:prstGeom prst="rect">
            <a:avLst/>
          </a:prstGeom>
          <a:noFill/>
          <a:ln w="57150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ES" sz="28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Bendita sea la fecha que une a todo el mundo en una conspiración de amor. </a:t>
            </a:r>
          </a:p>
        </p:txBody>
      </p:sp>
      <p:pic>
        <p:nvPicPr>
          <p:cNvPr id="258055" name="Picture 7" descr="Navidad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240" y="1557359"/>
            <a:ext cx="2416053" cy="3437134"/>
          </a:xfrm>
          <a:prstGeom prst="rect">
            <a:avLst/>
          </a:prstGeom>
          <a:noFill/>
        </p:spPr>
      </p:pic>
      <p:pic>
        <p:nvPicPr>
          <p:cNvPr id="258056" name="Picture 8" descr="hollycl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38457" cy="1212758"/>
          </a:xfrm>
          <a:prstGeom prst="rect">
            <a:avLst/>
          </a:prstGeom>
          <a:noFill/>
        </p:spPr>
      </p:pic>
      <p:pic>
        <p:nvPicPr>
          <p:cNvPr id="258057" name="Picture 9" descr="Navidad 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6380" y="4161831"/>
            <a:ext cx="4067053" cy="2696169"/>
          </a:xfrm>
          <a:prstGeom prst="rect">
            <a:avLst/>
          </a:prstGeom>
          <a:noFill/>
        </p:spPr>
      </p:pic>
      <p:pic>
        <p:nvPicPr>
          <p:cNvPr id="258058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59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82515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60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5995" y="3395723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61" name="Image 4" descr="gif neige,animé 2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3438" y="3357562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549439"/>
            <a:ext cx="5040312" cy="3632359"/>
          </a:xfrm>
          <a:prstGeom prst="rect">
            <a:avLst/>
          </a:prstGeom>
          <a:noFill/>
        </p:spPr>
      </p:pic>
      <p:sp>
        <p:nvSpPr>
          <p:cNvPr id="256005" name="Rectangle 5"/>
          <p:cNvSpPr>
            <a:spLocks noChangeArrowheads="1"/>
          </p:cNvSpPr>
          <p:nvPr/>
        </p:nvSpPr>
        <p:spPr bwMode="auto">
          <a:xfrm>
            <a:off x="6047656" y="1340768"/>
            <a:ext cx="2772816" cy="2862304"/>
          </a:xfrm>
          <a:prstGeom prst="rect">
            <a:avLst/>
          </a:prstGeom>
          <a:noFill/>
          <a:ln w="57150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ctr" defTabSz="914434" eaLnBrk="0" hangingPunct="0"/>
            <a:r>
              <a:rPr lang="es-MX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tienes tristeza... Alégrate,                                                    </a:t>
            </a:r>
          </a:p>
          <a:p>
            <a:pPr algn="ctr" defTabSz="914434" eaLnBrk="0" hangingPunct="0"/>
            <a:r>
              <a:rPr lang="es-MX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Navidad</a:t>
            </a:r>
          </a:p>
          <a:p>
            <a:pPr algn="ctr" defTabSz="914434" eaLnBrk="0" hangingPunct="0"/>
            <a:r>
              <a:rPr lang="es-MX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s-MX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 goce.</a:t>
            </a:r>
          </a:p>
        </p:txBody>
      </p:sp>
      <p:pic>
        <p:nvPicPr>
          <p:cNvPr id="256007" name="Picture 7" descr="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1600000">
            <a:off x="3000364" y="0"/>
            <a:ext cx="2734163" cy="2667328"/>
          </a:xfrm>
          <a:prstGeom prst="rect">
            <a:avLst/>
          </a:prstGeom>
          <a:noFill/>
        </p:spPr>
      </p:pic>
      <p:pic>
        <p:nvPicPr>
          <p:cNvPr id="256008" name="Picture 8" descr="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0"/>
            <a:ext cx="2667000" cy="2733883"/>
          </a:xfrm>
          <a:prstGeom prst="rect">
            <a:avLst/>
          </a:prstGeom>
          <a:noFill/>
        </p:spPr>
      </p:pic>
      <p:pic>
        <p:nvPicPr>
          <p:cNvPr id="256009" name="Picture 9" descr="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2071678"/>
            <a:ext cx="2529010" cy="2592641"/>
          </a:xfrm>
          <a:prstGeom prst="rect">
            <a:avLst/>
          </a:prstGeom>
          <a:noFill/>
        </p:spPr>
      </p:pic>
      <p:pic>
        <p:nvPicPr>
          <p:cNvPr id="256010" name="Picture 10" descr="hollyclr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18572" y="0"/>
            <a:ext cx="1225428" cy="1212758"/>
          </a:xfrm>
          <a:prstGeom prst="rect">
            <a:avLst/>
          </a:prstGeom>
          <a:noFill/>
        </p:spPr>
      </p:pic>
      <p:pic>
        <p:nvPicPr>
          <p:cNvPr id="14" name="Picture 10" descr="Navidad 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200650"/>
            <a:ext cx="1423988" cy="1657350"/>
          </a:xfrm>
          <a:prstGeom prst="rect">
            <a:avLst/>
          </a:prstGeom>
          <a:noFill/>
        </p:spPr>
      </p:pic>
      <p:pic>
        <p:nvPicPr>
          <p:cNvPr id="15" name="Picture 7" descr="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 flipV="1">
            <a:off x="6286512" y="-214338"/>
            <a:ext cx="3312368" cy="2229216"/>
          </a:xfrm>
          <a:prstGeom prst="rect">
            <a:avLst/>
          </a:prstGeom>
          <a:noFill/>
        </p:spPr>
      </p:pic>
      <p:pic>
        <p:nvPicPr>
          <p:cNvPr id="16" name="Picture 10" descr="Navidad 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5616" y="5200650"/>
            <a:ext cx="1423988" cy="1657350"/>
          </a:xfrm>
          <a:prstGeom prst="rect">
            <a:avLst/>
          </a:prstGeom>
          <a:noFill/>
        </p:spPr>
      </p:pic>
      <p:pic>
        <p:nvPicPr>
          <p:cNvPr id="17" name="Picture 10" descr="Navidad 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5200650"/>
            <a:ext cx="1423988" cy="1657350"/>
          </a:xfrm>
          <a:prstGeom prst="rect">
            <a:avLst/>
          </a:prstGeom>
          <a:noFill/>
        </p:spPr>
      </p:pic>
      <p:pic>
        <p:nvPicPr>
          <p:cNvPr id="19" name="Picture 10" descr="Navidad 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5200650"/>
            <a:ext cx="1423988" cy="1657350"/>
          </a:xfrm>
          <a:prstGeom prst="rect">
            <a:avLst/>
          </a:prstGeom>
          <a:noFill/>
        </p:spPr>
      </p:pic>
      <p:pic>
        <p:nvPicPr>
          <p:cNvPr id="20" name="Picture 11" descr="Navidad 3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27985" y="5229200"/>
            <a:ext cx="1572074" cy="1628800"/>
          </a:xfrm>
          <a:prstGeom prst="rect">
            <a:avLst/>
          </a:prstGeom>
          <a:noFill/>
        </p:spPr>
      </p:pic>
      <p:pic>
        <p:nvPicPr>
          <p:cNvPr id="21" name="Picture 11" descr="Navidad 3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5229200"/>
            <a:ext cx="1572074" cy="1628800"/>
          </a:xfrm>
          <a:prstGeom prst="rect">
            <a:avLst/>
          </a:prstGeom>
          <a:noFill/>
        </p:spPr>
      </p:pic>
      <p:pic>
        <p:nvPicPr>
          <p:cNvPr id="22" name="Picture 11" descr="Navidad 3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5229200"/>
            <a:ext cx="1572074" cy="1628800"/>
          </a:xfrm>
          <a:prstGeom prst="rect">
            <a:avLst/>
          </a:prstGeom>
          <a:noFill/>
        </p:spPr>
      </p:pic>
      <p:pic>
        <p:nvPicPr>
          <p:cNvPr id="23" name="Picture 11" descr="Navidad 3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71926" y="5229200"/>
            <a:ext cx="1572074" cy="1628800"/>
          </a:xfrm>
          <a:prstGeom prst="rect">
            <a:avLst/>
          </a:prstGeom>
          <a:noFill/>
        </p:spPr>
      </p:pic>
      <p:pic>
        <p:nvPicPr>
          <p:cNvPr id="25" name="Picture 7" descr="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2071678"/>
            <a:ext cx="3000396" cy="2342816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256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4 CuadroTexto"/>
          <p:cNvSpPr txBox="1">
            <a:spLocks noChangeArrowheads="1"/>
          </p:cNvSpPr>
          <p:nvPr/>
        </p:nvSpPr>
        <p:spPr bwMode="auto">
          <a:xfrm>
            <a:off x="571500" y="564376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53955" name="Picture 3" descr="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3956" name="Picture 4" descr="arboles-11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644" y="3573200"/>
            <a:ext cx="2381250" cy="3284800"/>
          </a:xfrm>
          <a:prstGeom prst="rect">
            <a:avLst/>
          </a:prstGeom>
          <a:noFill/>
        </p:spPr>
      </p:pic>
      <p:sp>
        <p:nvSpPr>
          <p:cNvPr id="253960" name="Rectangle 8"/>
          <p:cNvSpPr>
            <a:spLocks noChangeArrowheads="1"/>
          </p:cNvSpPr>
          <p:nvPr/>
        </p:nvSpPr>
        <p:spPr bwMode="auto">
          <a:xfrm>
            <a:off x="928662" y="357166"/>
            <a:ext cx="6205287" cy="1618957"/>
          </a:xfrm>
          <a:prstGeom prst="rect">
            <a:avLst/>
          </a:prstGeom>
          <a:solidFill>
            <a:srgbClr val="21D95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38002" tIns="19001" rIns="38002" bIns="19001" anchor="ctr"/>
          <a:lstStyle/>
          <a:p>
            <a:pPr defTabSz="918393"/>
            <a:endParaRPr lang="es-ES" dirty="0"/>
          </a:p>
        </p:txBody>
      </p:sp>
      <p:sp>
        <p:nvSpPr>
          <p:cNvPr id="253957" name="Rectangle 5"/>
          <p:cNvSpPr>
            <a:spLocks noChangeArrowheads="1"/>
          </p:cNvSpPr>
          <p:nvPr/>
        </p:nvSpPr>
        <p:spPr bwMode="auto">
          <a:xfrm>
            <a:off x="722313" y="376399"/>
            <a:ext cx="6778645" cy="1384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ES" sz="2800" b="1" dirty="0"/>
              <a:t>Honraré la Navidad en mi </a:t>
            </a:r>
            <a:endParaRPr lang="es-ES" sz="2800" b="1" dirty="0" smtClean="0"/>
          </a:p>
          <a:p>
            <a:pPr algn="ctr" defTabSz="914434" eaLnBrk="0" hangingPunct="0"/>
            <a:r>
              <a:rPr lang="es-ES" sz="2800" b="1" dirty="0" smtClean="0"/>
              <a:t>corazón y procuraré conservarla </a:t>
            </a:r>
          </a:p>
          <a:p>
            <a:pPr algn="ctr" defTabSz="914434" eaLnBrk="0" hangingPunct="0"/>
            <a:r>
              <a:rPr lang="es-ES" sz="2800" b="1" dirty="0" smtClean="0"/>
              <a:t>durante </a:t>
            </a:r>
            <a:r>
              <a:rPr lang="es-ES" sz="2800" b="1" dirty="0"/>
              <a:t>todo el año.</a:t>
            </a:r>
            <a:r>
              <a:rPr lang="es-ES" sz="2800" b="1" dirty="0">
                <a:solidFill>
                  <a:srgbClr val="FFFF00"/>
                </a:solidFill>
              </a:rPr>
              <a:t> </a:t>
            </a:r>
          </a:p>
        </p:txBody>
      </p:sp>
      <p:pic>
        <p:nvPicPr>
          <p:cNvPr id="253958" name="Picture 6" descr="Navidad 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44697" y="4868781"/>
            <a:ext cx="2700582" cy="1759239"/>
          </a:xfrm>
          <a:prstGeom prst="rect">
            <a:avLst/>
          </a:prstGeom>
          <a:noFill/>
        </p:spPr>
      </p:pic>
      <p:pic>
        <p:nvPicPr>
          <p:cNvPr id="253959" name="Picture 7" descr="Navidad 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606" y="5200810"/>
            <a:ext cx="1424476" cy="1657190"/>
          </a:xfrm>
          <a:prstGeom prst="rect">
            <a:avLst/>
          </a:prstGeom>
          <a:noFill/>
        </p:spPr>
      </p:pic>
      <p:pic>
        <p:nvPicPr>
          <p:cNvPr id="253961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387424"/>
            <a:ext cx="4762500" cy="530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63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-963488"/>
            <a:ext cx="4762500" cy="537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81500" y="1916832"/>
            <a:ext cx="4762500" cy="537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4" descr="gif neige,animé 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780928"/>
            <a:ext cx="4762500" cy="537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39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53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6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Karácsonyfadís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0537"/>
            <a:ext cx="9144000" cy="69785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28662" y="214290"/>
            <a:ext cx="75009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Navidad es la inocencia y el candor, la fascinación de vivir con la esperanza de un mundo mejor.</a:t>
            </a:r>
            <a:endParaRPr lang="es-ES" sz="2400" b="1" i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Picture 8" descr="Navidad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5129080"/>
            <a:ext cx="1668707" cy="1728920"/>
          </a:xfrm>
          <a:prstGeom prst="rect">
            <a:avLst/>
          </a:prstGeom>
          <a:noFill/>
        </p:spPr>
      </p:pic>
      <p:pic>
        <p:nvPicPr>
          <p:cNvPr id="6" name="Picture 8" descr="Navidad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357818" y="5129080"/>
            <a:ext cx="1546003" cy="172892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3 CuadroTexto"/>
          <p:cNvSpPr txBox="1">
            <a:spLocks noChangeArrowheads="1"/>
          </p:cNvSpPr>
          <p:nvPr/>
        </p:nvSpPr>
        <p:spPr bwMode="auto">
          <a:xfrm>
            <a:off x="571500" y="5214860"/>
            <a:ext cx="8143875" cy="1446436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8800" dirty="0"/>
          </a:p>
        </p:txBody>
      </p:sp>
      <p:pic>
        <p:nvPicPr>
          <p:cNvPr id="241667" name="Picture 3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1668" name="Picture 4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91072" cy="562010"/>
          </a:xfrm>
          <a:prstGeom prst="rect">
            <a:avLst/>
          </a:prstGeom>
          <a:noFill/>
        </p:spPr>
      </p:pic>
      <p:pic>
        <p:nvPicPr>
          <p:cNvPr id="241669" name="Picture 5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2928" y="0"/>
            <a:ext cx="3791072" cy="562010"/>
          </a:xfrm>
          <a:prstGeom prst="rect">
            <a:avLst/>
          </a:prstGeom>
          <a:noFill/>
        </p:spPr>
      </p:pic>
      <p:pic>
        <p:nvPicPr>
          <p:cNvPr id="241670" name="Picture 6" descr="704216xikbyyqj58-7e91e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2019" y="0"/>
            <a:ext cx="3790462" cy="562010"/>
          </a:xfrm>
          <a:prstGeom prst="rect">
            <a:avLst/>
          </a:prstGeom>
          <a:noFill/>
        </p:spPr>
      </p:pic>
      <p:sp>
        <p:nvSpPr>
          <p:cNvPr id="241671" name="Rectangle 7"/>
          <p:cNvSpPr>
            <a:spLocks noChangeArrowheads="1"/>
          </p:cNvSpPr>
          <p:nvPr/>
        </p:nvSpPr>
        <p:spPr bwMode="auto">
          <a:xfrm>
            <a:off x="1619251" y="5461110"/>
            <a:ext cx="6096022" cy="954089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91422" tIns="45711" rIns="91422" bIns="45711" anchor="ctr">
            <a:spAutoFit/>
          </a:bodyPr>
          <a:lstStyle/>
          <a:p>
            <a:pPr algn="ctr" defTabSz="914434" eaLnBrk="0" hangingPunct="0"/>
            <a:r>
              <a:rPr lang="es-MX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Si tienes tinieblas... encuentra tu lámpara</a:t>
            </a:r>
            <a:r>
              <a:rPr lang="es-MX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          </a:t>
            </a:r>
            <a:r>
              <a:rPr lang="es-MX" sz="28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La </a:t>
            </a:r>
            <a:r>
              <a:rPr lang="es-MX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Navidad es luz.</a:t>
            </a:r>
          </a:p>
        </p:txBody>
      </p:sp>
      <p:pic>
        <p:nvPicPr>
          <p:cNvPr id="241672" name="Picture 8" descr="Navidad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29080"/>
            <a:ext cx="1668707" cy="1728920"/>
          </a:xfrm>
          <a:prstGeom prst="rect">
            <a:avLst/>
          </a:prstGeom>
          <a:noFill/>
        </p:spPr>
      </p:pic>
      <p:pic>
        <p:nvPicPr>
          <p:cNvPr id="241673" name="7 Imagen" descr="llama9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96568" y="913267"/>
            <a:ext cx="561120" cy="1055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74" name="7 Imagen" descr="llama9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58558" y="1987001"/>
            <a:ext cx="537918" cy="112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2 CuadroTexto"/>
          <p:cNvSpPr txBox="1">
            <a:spLocks noChangeArrowheads="1"/>
          </p:cNvSpPr>
          <p:nvPr/>
        </p:nvSpPr>
        <p:spPr bwMode="auto">
          <a:xfrm>
            <a:off x="571500" y="557203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4739" name="Picture 3" descr="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94297"/>
          </a:xfrm>
          <a:prstGeom prst="rect">
            <a:avLst/>
          </a:prstGeom>
          <a:noFill/>
        </p:spPr>
      </p:pic>
      <p:pic>
        <p:nvPicPr>
          <p:cNvPr id="244740" name="Picture 4" descr="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1989219"/>
            <a:ext cx="431678" cy="1223851"/>
          </a:xfrm>
          <a:prstGeom prst="rect">
            <a:avLst/>
          </a:prstGeom>
          <a:noFill/>
        </p:spPr>
      </p:pic>
      <p:pic>
        <p:nvPicPr>
          <p:cNvPr id="244741" name="Picture 5" descr="29vgu9y-7e90f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794" y="2852940"/>
            <a:ext cx="768716" cy="971686"/>
          </a:xfrm>
          <a:prstGeom prst="rect">
            <a:avLst/>
          </a:prstGeom>
          <a:noFill/>
        </p:spPr>
      </p:pic>
      <p:sp>
        <p:nvSpPr>
          <p:cNvPr id="244742" name="Rectangle 6"/>
          <p:cNvSpPr>
            <a:spLocks noChangeArrowheads="1"/>
          </p:cNvSpPr>
          <p:nvPr/>
        </p:nvSpPr>
        <p:spPr bwMode="auto">
          <a:xfrm>
            <a:off x="1692519" y="5643763"/>
            <a:ext cx="6119813" cy="954089"/>
          </a:xfrm>
          <a:prstGeom prst="rect">
            <a:avLst/>
          </a:prstGeom>
          <a:noFill/>
          <a:ln w="57150">
            <a:solidFill>
              <a:srgbClr val="21D951"/>
            </a:solidFill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  Si tienes errores... Reflexiona.                                          </a:t>
            </a:r>
            <a:r>
              <a:rPr lang="es-MX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MX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MX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MX" sz="2800" b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        La Navidad es Verdad.</a:t>
            </a:r>
          </a:p>
        </p:txBody>
      </p:sp>
      <p:pic>
        <p:nvPicPr>
          <p:cNvPr id="244743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4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6163" y="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5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57222" y="392906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6" name="Image 4" descr="gif neige,animé 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3286124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NAVIDAD\Paisajes de navidad (12)p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5085184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Navidad agita una varita mágica sobre el mundo, y por eso, todo es más suave y más hermoso.</a:t>
            </a:r>
            <a:endParaRPr lang="es-ES" sz="3200" b="1" i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3 CuadroTexto"/>
          <p:cNvSpPr txBox="1">
            <a:spLocks noChangeArrowheads="1"/>
          </p:cNvSpPr>
          <p:nvPr/>
        </p:nvSpPr>
        <p:spPr bwMode="auto">
          <a:xfrm>
            <a:off x="571500" y="5572033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6787" name="Picture 3" descr="2"/>
          <p:cNvPicPr>
            <a:picLocks noChangeAspect="1" noChangeArrowheads="1"/>
          </p:cNvPicPr>
          <p:nvPr/>
        </p:nvPicPr>
        <p:blipFill>
          <a:blip r:embed="rId3" cstate="print"/>
          <a:srcRect b="4898"/>
          <a:stretch>
            <a:fillRect/>
          </a:stretch>
        </p:blipFill>
        <p:spPr bwMode="auto">
          <a:xfrm>
            <a:off x="0" y="-495456"/>
            <a:ext cx="9144000" cy="7353456"/>
          </a:xfrm>
          <a:prstGeom prst="rect">
            <a:avLst/>
          </a:prstGeom>
          <a:noFill/>
        </p:spPr>
      </p:pic>
      <p:pic>
        <p:nvPicPr>
          <p:cNvPr id="246788" name="Picture 4" descr="2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1981" y="4032422"/>
            <a:ext cx="1552697" cy="1257127"/>
          </a:xfrm>
          <a:prstGeom prst="rect">
            <a:avLst/>
          </a:prstGeom>
          <a:noFill/>
        </p:spPr>
      </p:pic>
      <p:pic>
        <p:nvPicPr>
          <p:cNvPr id="246789" name="Picture 5" descr="a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72519" y="765369"/>
            <a:ext cx="2371481" cy="3000097"/>
          </a:xfrm>
          <a:prstGeom prst="rect">
            <a:avLst/>
          </a:prstGeom>
          <a:noFill/>
        </p:spPr>
      </p:pic>
      <p:sp>
        <p:nvSpPr>
          <p:cNvPr id="246790" name="Rectangle 6"/>
          <p:cNvSpPr>
            <a:spLocks noChangeArrowheads="1"/>
          </p:cNvSpPr>
          <p:nvPr/>
        </p:nvSpPr>
        <p:spPr bwMode="auto">
          <a:xfrm>
            <a:off x="2217616" y="5804971"/>
            <a:ext cx="7127875" cy="954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2800" b="1" dirty="0" smtClean="0">
                <a:solidFill>
                  <a:srgbClr val="0000FF"/>
                </a:solidFill>
              </a:rPr>
              <a:t>   </a:t>
            </a:r>
            <a:r>
              <a:rPr lang="es-MX" sz="2800" b="1" dirty="0" smtClean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Si tienes enemigos... reconcíliate    </a:t>
            </a:r>
          </a:p>
          <a:p>
            <a:pPr defTabSz="914434" eaLnBrk="0" hangingPunct="0"/>
            <a:r>
              <a:rPr lang="es-MX" sz="2800" b="1" dirty="0" smtClean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      La Navidad es paz.</a:t>
            </a:r>
            <a:endParaRPr lang="es-MX" sz="2800" b="1" dirty="0">
              <a:solidFill>
                <a:srgbClr val="0000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46791" name="Picture 7" descr="Navidad 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58" y="5200810"/>
            <a:ext cx="1423865" cy="165719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ndAc>
      <p:stSnd>
        <p:snd r:embed="rId2" name="John Lennon -_Happy Xmas (War Is Over)_-Offical Video-HQ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2 CuadroTexto"/>
          <p:cNvSpPr txBox="1">
            <a:spLocks noChangeArrowheads="1"/>
          </p:cNvSpPr>
          <p:nvPr/>
        </p:nvSpPr>
        <p:spPr bwMode="auto">
          <a:xfrm>
            <a:off x="571500" y="5714754"/>
            <a:ext cx="8143875" cy="101605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lIns="91422" tIns="45711" rIns="91422" bIns="45711">
            <a:spAutoFit/>
          </a:bodyPr>
          <a:lstStyle/>
          <a:p>
            <a:pPr defTabSz="914434"/>
            <a:endParaRPr lang="es-AR" sz="6000" dirty="0"/>
          </a:p>
        </p:txBody>
      </p:sp>
      <p:pic>
        <p:nvPicPr>
          <p:cNvPr id="243715" name="Picture 3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3716" name="Rectangle 4"/>
          <p:cNvSpPr>
            <a:spLocks noChangeArrowheads="1"/>
          </p:cNvSpPr>
          <p:nvPr/>
        </p:nvSpPr>
        <p:spPr bwMode="auto">
          <a:xfrm>
            <a:off x="1331669" y="765369"/>
            <a:ext cx="6853122" cy="156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422" tIns="45711" rIns="91422" bIns="45711" anchor="ctr">
            <a:spAutoFit/>
          </a:bodyPr>
          <a:lstStyle/>
          <a:p>
            <a:pPr defTabSz="914434" eaLnBrk="0" hangingPunct="0"/>
            <a:r>
              <a:rPr lang="es-MX" sz="3200" b="1" i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todos los momentos de tu vida</a:t>
            </a:r>
            <a:br>
              <a:rPr lang="es-MX" sz="3200" b="1" i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3200" b="1" i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haz esto y serás feliz.</a:t>
            </a:r>
            <a:endParaRPr lang="es-ES" sz="3200" b="1" i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defTabSz="914434" eaLnBrk="0" hangingPunct="0"/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243717" name="Picture 5" descr="Navidad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419" y="4365930"/>
            <a:ext cx="1591163" cy="1981085"/>
          </a:xfrm>
          <a:prstGeom prst="rect">
            <a:avLst/>
          </a:prstGeom>
          <a:noFill/>
        </p:spPr>
      </p:pic>
      <p:pic>
        <p:nvPicPr>
          <p:cNvPr id="243718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-67545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9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00855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20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-642966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21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8077" y="3127290"/>
            <a:ext cx="4762500" cy="4381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 descr="ruban010"/>
          <p:cNvSpPr>
            <a:spLocks noChangeArrowheads="1"/>
          </p:cNvSpPr>
          <p:nvPr/>
        </p:nvSpPr>
        <p:spPr bwMode="auto">
          <a:xfrm>
            <a:off x="395043" y="404500"/>
            <a:ext cx="8425351" cy="6121471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  <p:txBody>
          <a:bodyPr wrap="none" lIns="91422" tIns="45711" rIns="91422" bIns="45711" anchor="ctr"/>
          <a:lstStyle/>
          <a:p>
            <a:pPr defTabSz="914434"/>
            <a:endParaRPr lang="es-ES_tradnl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84457" y="3213070"/>
            <a:ext cx="1790839" cy="461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2" tIns="45711" rIns="91422" bIns="45711">
            <a:spAutoFit/>
          </a:bodyPr>
          <a:lstStyle/>
          <a:p>
            <a:pPr defTabSz="914434"/>
            <a:r>
              <a:rPr lang="es-ES" sz="2400" b="1" dirty="0">
                <a:solidFill>
                  <a:srgbClr val="FF0000"/>
                </a:solidFill>
              </a:rPr>
              <a:t>JOSE LUIS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6659563" y="3357270"/>
            <a:ext cx="1633293" cy="45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2" tIns="45711" rIns="91422" bIns="45711">
            <a:spAutoFit/>
          </a:bodyPr>
          <a:lstStyle/>
          <a:p>
            <a:pPr defTabSz="914434"/>
            <a:r>
              <a:rPr lang="es-ES" sz="2400" b="1" dirty="0">
                <a:solidFill>
                  <a:srgbClr val="FF0000"/>
                </a:solidFill>
              </a:rPr>
              <a:t>M.ª PILAR</a:t>
            </a:r>
          </a:p>
        </p:txBody>
      </p:sp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7029" y="879989"/>
            <a:ext cx="2051538" cy="2375231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</p:spPr>
      </p:pic>
      <p:sp>
        <p:nvSpPr>
          <p:cNvPr id="242695" name="WordArt 7"/>
          <p:cNvSpPr>
            <a:spLocks noChangeArrowheads="1" noChangeShapeType="1" noTextEdit="1"/>
          </p:cNvSpPr>
          <p:nvPr/>
        </p:nvSpPr>
        <p:spPr bwMode="auto">
          <a:xfrm>
            <a:off x="3214688" y="1483411"/>
            <a:ext cx="2663947" cy="1584720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FELIZ</a:t>
            </a:r>
          </a:p>
          <a:p>
            <a:pPr algn="ctr"/>
            <a:r>
              <a:rPr lang="es-ES" sz="15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NAVIDAD</a:t>
            </a:r>
            <a:endParaRPr lang="es-ES" sz="150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Arial Black"/>
            </a:endParaRPr>
          </a:p>
        </p:txBody>
      </p:sp>
      <p:sp>
        <p:nvSpPr>
          <p:cNvPr id="242696" name="WordArt 8"/>
          <p:cNvSpPr>
            <a:spLocks noChangeArrowheads="1" noChangeShapeType="1" noTextEdit="1"/>
          </p:cNvSpPr>
          <p:nvPr/>
        </p:nvSpPr>
        <p:spPr bwMode="auto">
          <a:xfrm>
            <a:off x="1285852" y="4143380"/>
            <a:ext cx="6553322" cy="1584720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QUE TENGAS </a:t>
            </a:r>
            <a:endParaRPr lang="es-ES" sz="150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Arial Black"/>
            </a:endParaRPr>
          </a:p>
          <a:p>
            <a:pPr algn="ctr"/>
            <a:r>
              <a:rPr lang="es-ES" sz="15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PAZ Y FELICIDAD</a:t>
            </a:r>
          </a:p>
        </p:txBody>
      </p:sp>
      <p:pic>
        <p:nvPicPr>
          <p:cNvPr id="242697" name="Picture 9" descr="Navidad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75293" y="5129080"/>
            <a:ext cx="1668707" cy="1728920"/>
          </a:xfrm>
          <a:prstGeom prst="rect">
            <a:avLst/>
          </a:prstGeom>
          <a:noFill/>
        </p:spPr>
      </p:pic>
      <p:pic>
        <p:nvPicPr>
          <p:cNvPr id="242698" name="Picture 10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05543" y="188569"/>
            <a:ext cx="938457" cy="1213498"/>
          </a:xfrm>
          <a:prstGeom prst="rect">
            <a:avLst/>
          </a:prstGeom>
          <a:noFill/>
        </p:spPr>
      </p:pic>
      <p:pic>
        <p:nvPicPr>
          <p:cNvPr id="242699" name="Picture 11" descr="hollyclr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8457" cy="1212758"/>
          </a:xfrm>
          <a:prstGeom prst="rect">
            <a:avLst/>
          </a:prstGeom>
          <a:noFill/>
        </p:spPr>
      </p:pic>
      <p:pic>
        <p:nvPicPr>
          <p:cNvPr id="242700" name="Picture 12" descr="IMG_0312"/>
          <p:cNvPicPr>
            <a:picLocks noChangeAspect="1" noChangeArrowheads="1"/>
          </p:cNvPicPr>
          <p:nvPr/>
        </p:nvPicPr>
        <p:blipFill>
          <a:blip r:embed="rId6" cstate="print"/>
          <a:srcRect l="32053" r="14019" b="35895"/>
          <a:stretch>
            <a:fillRect/>
          </a:stretch>
        </p:blipFill>
        <p:spPr bwMode="auto">
          <a:xfrm>
            <a:off x="642910" y="857232"/>
            <a:ext cx="2071702" cy="2180007"/>
          </a:xfrm>
          <a:prstGeom prst="rect">
            <a:avLst/>
          </a:prstGeom>
          <a:noFill/>
          <a:ln w="9525">
            <a:solidFill>
              <a:srgbClr val="21D951"/>
            </a:solidFill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42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242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hristmas-gif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2571750" y="142875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latin typeface="Bernard MT Condensed" pitchFamily="18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1476375" y="3068638"/>
            <a:ext cx="531018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de-DE" sz="4400" b="1" dirty="0">
                <a:solidFill>
                  <a:srgbClr val="CC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taneo BT" pitchFamily="66" charset="0"/>
              </a:rPr>
              <a:t> </a:t>
            </a:r>
          </a:p>
        </p:txBody>
      </p:sp>
      <p:sp>
        <p:nvSpPr>
          <p:cNvPr id="3077" name="ZoneTexte 10"/>
          <p:cNvSpPr txBox="1">
            <a:spLocks noChangeArrowheads="1"/>
          </p:cNvSpPr>
          <p:nvPr/>
        </p:nvSpPr>
        <p:spPr bwMode="auto">
          <a:xfrm>
            <a:off x="2428875" y="1714500"/>
            <a:ext cx="1841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4400">
              <a:solidFill>
                <a:srgbClr val="00B0F0"/>
              </a:solidFill>
              <a:latin typeface="Baroque Script" pitchFamily="2" charset="0"/>
            </a:endParaRPr>
          </a:p>
        </p:txBody>
      </p:sp>
      <p:sp>
        <p:nvSpPr>
          <p:cNvPr id="12" name="WordArt 16"/>
          <p:cNvSpPr>
            <a:spLocks noChangeArrowheads="1" noChangeShapeType="1" noTextEdit="1"/>
          </p:cNvSpPr>
          <p:nvPr/>
        </p:nvSpPr>
        <p:spPr bwMode="auto">
          <a:xfrm rot="20703047">
            <a:off x="3939483" y="532668"/>
            <a:ext cx="4360813" cy="1760702"/>
          </a:xfrm>
          <a:prstGeom prst="rect">
            <a:avLst/>
          </a:prstGeom>
        </p:spPr>
        <p:txBody>
          <a:bodyPr wrap="none" fromWordArt="1"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pt-BR" sz="9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Y UN</a:t>
            </a:r>
          </a:p>
          <a:p>
            <a:pPr algn="ctr">
              <a:defRPr/>
            </a:pPr>
            <a:r>
              <a:rPr lang="pt-BR" sz="9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FELIZ 2016</a:t>
            </a:r>
            <a:endParaRPr lang="pt-BR" sz="9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Impact"/>
            </a:endParaRPr>
          </a:p>
          <a:p>
            <a:pPr algn="ctr">
              <a:defRPr/>
            </a:pPr>
            <a:r>
              <a:rPr lang="pt-BR" sz="9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JOSE LUIS</a:t>
            </a:r>
            <a:endParaRPr lang="pt-BR" sz="9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Impact"/>
            </a:endParaRPr>
          </a:p>
        </p:txBody>
      </p:sp>
      <p:pic>
        <p:nvPicPr>
          <p:cNvPr id="3079" name="Image 7" descr="cloche27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285750"/>
            <a:ext cx="1404937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YA LLEGÓ LA NAVIDAD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YA LLEGÓ LA NAVIDAD</Template>
  <TotalTime>2</TotalTime>
  <Words>543</Words>
  <Application>Microsoft Office PowerPoint</Application>
  <PresentationFormat>Presentación en pantalla (4:3)</PresentationFormat>
  <Paragraphs>74</Paragraphs>
  <Slides>36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YA LLEGÓ LA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2015-12-14T08:47:53Z</dcterms:created>
  <dcterms:modified xsi:type="dcterms:W3CDTF">2015-12-14T08:50:48Z</dcterms:modified>
</cp:coreProperties>
</file>