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3"/>
  </p:notesMasterIdLst>
  <p:sldIdLst>
    <p:sldId id="323" r:id="rId3"/>
    <p:sldId id="372" r:id="rId4"/>
    <p:sldId id="363" r:id="rId5"/>
    <p:sldId id="360" r:id="rId6"/>
    <p:sldId id="371" r:id="rId7"/>
    <p:sldId id="336" r:id="rId8"/>
    <p:sldId id="357" r:id="rId9"/>
    <p:sldId id="334" r:id="rId10"/>
    <p:sldId id="354" r:id="rId11"/>
    <p:sldId id="350" r:id="rId12"/>
    <p:sldId id="361" r:id="rId13"/>
    <p:sldId id="337" r:id="rId14"/>
    <p:sldId id="348" r:id="rId15"/>
    <p:sldId id="366" r:id="rId16"/>
    <p:sldId id="364" r:id="rId17"/>
    <p:sldId id="367" r:id="rId18"/>
    <p:sldId id="358" r:id="rId19"/>
    <p:sldId id="343" r:id="rId20"/>
    <p:sldId id="331" r:id="rId21"/>
    <p:sldId id="339" r:id="rId22"/>
    <p:sldId id="370" r:id="rId23"/>
    <p:sldId id="349" r:id="rId24"/>
    <p:sldId id="329" r:id="rId25"/>
    <p:sldId id="356" r:id="rId26"/>
    <p:sldId id="342" r:id="rId27"/>
    <p:sldId id="355" r:id="rId28"/>
    <p:sldId id="338" r:id="rId29"/>
    <p:sldId id="365" r:id="rId30"/>
    <p:sldId id="327" r:id="rId31"/>
    <p:sldId id="369" r:id="rId32"/>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YAiN0b3FogZgjUg2s13d5Q==" hashData="/AZfnnIi43sXwoFVPkzTgfHfp/w="/>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20000"/>
    <a:srgbClr val="0000FF"/>
    <a:srgbClr val="00FF00"/>
    <a:srgbClr val="FF00FF"/>
    <a:srgbClr val="00FFFF"/>
    <a:srgbClr val="B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19" autoAdjust="0"/>
    <p:restoredTop sz="94698" autoAdjust="0"/>
  </p:normalViewPr>
  <p:slideViewPr>
    <p:cSldViewPr>
      <p:cViewPr>
        <p:scale>
          <a:sx n="50" d="100"/>
          <a:sy n="50" d="100"/>
        </p:scale>
        <p:origin x="-1566" y="-60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viewProps" Target="viewProps.xml"/><Relationship Id="rId8" Type="http://schemas.openxmlformats.org/officeDocument/2006/relationships/slide" Target="slides/slide6.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050336D-F109-4381-9901-1809751A55A7}" type="datetimeFigureOut">
              <a:rPr lang="es-ES" smtClean="0"/>
              <a:t>29/12/2019</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F569DDC-7793-439F-A5AD-AC1BF430602F}" type="slidenum">
              <a:rPr lang="es-ES" smtClean="0"/>
              <a:t>‹Nº›</a:t>
            </a:fld>
            <a:endParaRPr lang="es-ES"/>
          </a:p>
        </p:txBody>
      </p:sp>
    </p:spTree>
    <p:extLst>
      <p:ext uri="{BB962C8B-B14F-4D97-AF65-F5344CB8AC3E}">
        <p14:creationId xmlns:p14="http://schemas.microsoft.com/office/powerpoint/2010/main" val="12466790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F471786-1254-4F68-BEBF-EEA286C0EA8D}" type="slidenum">
              <a:rPr lang="es-ES"/>
              <a:pPr/>
              <a:t>2</a:t>
            </a:fld>
            <a:endParaRPr lang="es-ES"/>
          </a:p>
        </p:txBody>
      </p:sp>
      <p:sp>
        <p:nvSpPr>
          <p:cNvPr id="78850" name="Rectangle 2"/>
          <p:cNvSpPr>
            <a:spLocks noRot="1" noChangeArrowheads="1" noTextEdit="1"/>
          </p:cNvSpPr>
          <p:nvPr>
            <p:ph type="sldImg"/>
          </p:nvPr>
        </p:nvSpPr>
        <p:spPr>
          <a:ln/>
        </p:spPr>
      </p:sp>
      <p:sp>
        <p:nvSpPr>
          <p:cNvPr id="78851" name="Rectangle 3"/>
          <p:cNvSpPr>
            <a:spLocks noGrp="1" noChangeArrowheads="1"/>
          </p:cNvSpPr>
          <p:nvPr>
            <p:ph type="body" idx="1"/>
          </p:nvPr>
        </p:nvSpPr>
        <p:spPr/>
        <p:txBody>
          <a:bodyPr/>
          <a:lstStyle/>
          <a:p>
            <a:endParaRPr lang="fr-F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F09599AD-3A09-4701-8C5C-CA1D879F6732}" type="datetimeFigureOut">
              <a:rPr lang="es-ES" smtClean="0"/>
              <a:pPr/>
              <a:t>29/12/2019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57F046E-94B5-466D-82DF-0C0028363079}"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09599AD-3A09-4701-8C5C-CA1D879F6732}" type="datetimeFigureOut">
              <a:rPr lang="es-ES" smtClean="0"/>
              <a:pPr/>
              <a:t>29/12/2019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57F046E-94B5-466D-82DF-0C0028363079}"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F09599AD-3A09-4701-8C5C-CA1D879F6732}" type="datetimeFigureOut">
              <a:rPr lang="es-ES" smtClean="0"/>
              <a:pPr/>
              <a:t>29/12/2019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57F046E-94B5-466D-82DF-0C0028363079}"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F09599AD-3A09-4701-8C5C-CA1D879F6732}" type="datetimeFigureOut">
              <a:rPr lang="es-ES" smtClean="0"/>
              <a:pPr/>
              <a:t>29/12/2019</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57F046E-94B5-466D-82DF-0C0028363079}"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F09599AD-3A09-4701-8C5C-CA1D879F6732}" type="datetimeFigureOut">
              <a:rPr lang="es-ES" smtClean="0"/>
              <a:pPr/>
              <a:t>29/12/2019</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757F046E-94B5-466D-82DF-0C0028363079}"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F09599AD-3A09-4701-8C5C-CA1D879F6732}" type="datetimeFigureOut">
              <a:rPr lang="es-ES" smtClean="0"/>
              <a:pPr/>
              <a:t>29/12/2019</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757F046E-94B5-466D-82DF-0C0028363079}"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F09599AD-3A09-4701-8C5C-CA1D879F6732}" type="datetimeFigureOut">
              <a:rPr lang="es-ES" smtClean="0"/>
              <a:pPr/>
              <a:t>29/12/2019</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757F046E-94B5-466D-82DF-0C0028363079}"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09599AD-3A09-4701-8C5C-CA1D879F6732}" type="datetimeFigureOut">
              <a:rPr lang="es-ES" smtClean="0"/>
              <a:pPr/>
              <a:t>29/12/2019</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57F046E-94B5-466D-82DF-0C0028363079}"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09599AD-3A09-4701-8C5C-CA1D879F6732}" type="datetimeFigureOut">
              <a:rPr lang="es-ES" smtClean="0"/>
              <a:pPr/>
              <a:t>29/12/2019</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57F046E-94B5-466D-82DF-0C0028363079}"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09599AD-3A09-4701-8C5C-CA1D879F6732}" type="datetimeFigureOut">
              <a:rPr lang="es-ES" smtClean="0"/>
              <a:pPr/>
              <a:t>29/12/2019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57F046E-94B5-466D-82DF-0C0028363079}"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09599AD-3A09-4701-8C5C-CA1D879F6732}" type="datetimeFigureOut">
              <a:rPr lang="es-ES" smtClean="0"/>
              <a:pPr/>
              <a:t>29/12/2019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57F046E-94B5-466D-82DF-0C0028363079}"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_tradnl"/>
          </a:p>
        </p:txBody>
      </p:sp>
      <p:sp>
        <p:nvSpPr>
          <p:cNvPr id="3" name="2 Marcador de pie de página"/>
          <p:cNvSpPr>
            <a:spLocks noGrp="1"/>
          </p:cNvSpPr>
          <p:nvPr>
            <p:ph type="ftr" sz="quarter" idx="11"/>
          </p:nvPr>
        </p:nvSpPr>
        <p:spPr>
          <a:xfrm>
            <a:off x="3124200" y="6245225"/>
            <a:ext cx="2895600" cy="476250"/>
          </a:xfrm>
          <a:prstGeom prst="rect">
            <a:avLst/>
          </a:prstGeom>
        </p:spPr>
        <p:txBody>
          <a:bodyPr/>
          <a:lstStyle>
            <a:lvl1pPr>
              <a:defRPr/>
            </a:lvl1pPr>
          </a:lstStyle>
          <a:p>
            <a:endParaRPr lang="es-ES_tradnl"/>
          </a:p>
        </p:txBody>
      </p:sp>
      <p:sp>
        <p:nvSpPr>
          <p:cNvPr id="4" name="3 Marcador de número de diapositiva"/>
          <p:cNvSpPr>
            <a:spLocks noGrp="1"/>
          </p:cNvSpPr>
          <p:nvPr>
            <p:ph type="sldNum" sz="quarter" idx="12"/>
          </p:nvPr>
        </p:nvSpPr>
        <p:spPr>
          <a:xfrm>
            <a:off x="6553200" y="6245225"/>
            <a:ext cx="2133600" cy="476250"/>
          </a:xfrm>
          <a:prstGeom prst="rect">
            <a:avLst/>
          </a:prstGeom>
        </p:spPr>
        <p:txBody>
          <a:bodyPr/>
          <a:lstStyle>
            <a:lvl1pPr>
              <a:defRPr/>
            </a:lvl1pPr>
          </a:lstStyle>
          <a:p>
            <a:fld id="{5D0ABA48-73D7-43C5-A53D-09B524198484}" type="slidenum">
              <a:rPr lang="es-ES_tradnl"/>
              <a:pPr/>
              <a:t>‹Nº›</a:t>
            </a:fld>
            <a:endParaRPr lang="es-ES_tradnl"/>
          </a:p>
        </p:txBody>
      </p:sp>
    </p:spTree>
    <p:extLst>
      <p:ext uri="{BB962C8B-B14F-4D97-AF65-F5344CB8AC3E}">
        <p14:creationId xmlns:p14="http://schemas.microsoft.com/office/powerpoint/2010/main" val="8117727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FFFF"/>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09599AD-3A09-4701-8C5C-CA1D879F6732}" type="datetimeFigureOut">
              <a:rPr lang="es-ES" smtClean="0"/>
              <a:pPr/>
              <a:t>29/12/2019</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57F046E-94B5-466D-82DF-0C0028363079}"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FFFF"/>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Lst>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 Id="rId9" Type="http://schemas.openxmlformats.org/officeDocument/2006/relationships/image" Target="../media/image7.gif"/></Relationships>
</file>

<file path=ppt/slides/_rels/slide2.xml.rels><?xml version="1.0" encoding="UTF-8" standalone="yes"?>
<Relationships xmlns="http://schemas.openxmlformats.org/package/2006/relationships"><Relationship Id="rId8" Type="http://schemas.openxmlformats.org/officeDocument/2006/relationships/audio" Target="../media/audio4.wav"/><Relationship Id="rId3" Type="http://schemas.openxmlformats.org/officeDocument/2006/relationships/image" Target="../media/image8.jpeg"/><Relationship Id="rId7" Type="http://schemas.openxmlformats.org/officeDocument/2006/relationships/audio" Target="../media/audio3.wav"/><Relationship Id="rId2" Type="http://schemas.openxmlformats.org/officeDocument/2006/relationships/notesSlide" Target="../notesSlides/notesSlide1.xml"/><Relationship Id="rId1" Type="http://schemas.openxmlformats.org/officeDocument/2006/relationships/slideLayout" Target="../slideLayouts/slideLayout13.xml"/><Relationship Id="rId6" Type="http://schemas.openxmlformats.org/officeDocument/2006/relationships/audio" Target="../media/audio2.wav"/><Relationship Id="rId11" Type="http://schemas.openxmlformats.org/officeDocument/2006/relationships/image" Target="../media/image10.gif"/><Relationship Id="rId5" Type="http://schemas.openxmlformats.org/officeDocument/2006/relationships/image" Target="../media/image9.gif"/><Relationship Id="rId10" Type="http://schemas.openxmlformats.org/officeDocument/2006/relationships/audio" Target="../media/audio6.wav"/><Relationship Id="rId4" Type="http://schemas.openxmlformats.org/officeDocument/2006/relationships/audio" Target="../media/audio1.wav"/><Relationship Id="rId9" Type="http://schemas.openxmlformats.org/officeDocument/2006/relationships/audio" Target="../media/audio5.wav"/></Relationships>
</file>

<file path=ppt/slides/_rels/slide3.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13.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5.gi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gif"/><Relationship Id="rId1" Type="http://schemas.openxmlformats.org/officeDocument/2006/relationships/slideLayout" Target="../slideLayouts/slideLayout7.xml"/><Relationship Id="rId5" Type="http://schemas.openxmlformats.org/officeDocument/2006/relationships/image" Target="../media/image20.jpeg"/><Relationship Id="rId4" Type="http://schemas.openxmlformats.org/officeDocument/2006/relationships/image" Target="../media/image19.jpeg"/></Relationships>
</file>

<file path=ppt/slides/_rels/slide11.xml.rels><?xml version="1.0" encoding="UTF-8" standalone="yes"?>
<Relationships xmlns="http://schemas.openxmlformats.org/package/2006/relationships"><Relationship Id="rId2" Type="http://schemas.openxmlformats.org/officeDocument/2006/relationships/image" Target="../media/image21.g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4.gif"/><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6.gi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7.jpeg"/><Relationship Id="rId1" Type="http://schemas.openxmlformats.org/officeDocument/2006/relationships/slideLayout" Target="../slideLayouts/slideLayout7.xml"/><Relationship Id="rId4" Type="http://schemas.openxmlformats.org/officeDocument/2006/relationships/image" Target="../media/image10.gif"/></Relationships>
</file>

<file path=ppt/slides/_rels/slide20.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8.gif"/><Relationship Id="rId2" Type="http://schemas.openxmlformats.org/officeDocument/2006/relationships/image" Target="../media/image13.gi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0.gi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1.gif"/><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2.gif"/><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gif"/><Relationship Id="rId7" Type="http://schemas.openxmlformats.org/officeDocument/2006/relationships/image" Target="../media/image7.gif"/><Relationship Id="rId2" Type="http://schemas.openxmlformats.org/officeDocument/2006/relationships/image" Target="../media/image13.gif"/><Relationship Id="rId1" Type="http://schemas.openxmlformats.org/officeDocument/2006/relationships/slideLayout" Target="../slideLayouts/slideLayout7.xml"/><Relationship Id="rId6" Type="http://schemas.openxmlformats.org/officeDocument/2006/relationships/image" Target="../media/image17.gif"/><Relationship Id="rId5" Type="http://schemas.openxmlformats.org/officeDocument/2006/relationships/image" Target="../media/image10.gif"/><Relationship Id="rId4" Type="http://schemas.openxmlformats.org/officeDocument/2006/relationships/image" Target="../media/image33.jpeg"/></Relationships>
</file>

<file path=ppt/slides/_rels/slide30.xml.rels><?xml version="1.0" encoding="UTF-8" standalone="yes"?>
<Relationships xmlns="http://schemas.openxmlformats.org/package/2006/relationships"><Relationship Id="rId8" Type="http://schemas.openxmlformats.org/officeDocument/2006/relationships/image" Target="../media/image37.png"/><Relationship Id="rId13" Type="http://schemas.openxmlformats.org/officeDocument/2006/relationships/hyperlink" Target="https://vk.com/mispps" TargetMode="External"/><Relationship Id="rId3" Type="http://schemas.openxmlformats.org/officeDocument/2006/relationships/image" Target="../media/image34.png"/><Relationship Id="rId7" Type="http://schemas.openxmlformats.org/officeDocument/2006/relationships/hyperlink" Target="https://www.facebook.com/mispps" TargetMode="External"/><Relationship Id="rId12" Type="http://schemas.openxmlformats.org/officeDocument/2006/relationships/image" Target="../media/image39.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36.png"/><Relationship Id="rId11" Type="http://schemas.openxmlformats.org/officeDocument/2006/relationships/hyperlink" Target="https://plus.google.com/+Mispps/" TargetMode="External"/><Relationship Id="rId5" Type="http://schemas.openxmlformats.org/officeDocument/2006/relationships/image" Target="../media/image35.png"/><Relationship Id="rId10" Type="http://schemas.openxmlformats.org/officeDocument/2006/relationships/image" Target="../media/image38.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13 Rectángulo"/>
          <p:cNvSpPr/>
          <p:nvPr/>
        </p:nvSpPr>
        <p:spPr>
          <a:xfrm>
            <a:off x="0" y="0"/>
            <a:ext cx="9144000" cy="6858000"/>
          </a:xfrm>
          <a:prstGeom prst="rect">
            <a:avLst/>
          </a:prstGeom>
          <a:gradFill>
            <a:gsLst>
              <a:gs pos="0">
                <a:srgbClr val="00B050"/>
              </a:gs>
              <a:gs pos="25000">
                <a:srgbClr val="FF6633"/>
              </a:gs>
              <a:gs pos="50000">
                <a:srgbClr val="FFFF00"/>
              </a:gs>
              <a:gs pos="75000">
                <a:srgbClr val="01A78F"/>
              </a:gs>
              <a:gs pos="100000">
                <a:srgbClr val="3366FF"/>
              </a:gs>
            </a:gsLst>
            <a:lin ang="5400000" scaled="0"/>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pic>
        <p:nvPicPr>
          <p:cNvPr id="16" name="Picture 3" descr="illusion-017"/>
          <p:cNvPicPr>
            <a:picLocks noChangeAspect="1" noChangeArrowheads="1" noCrop="1"/>
          </p:cNvPicPr>
          <p:nvPr/>
        </p:nvPicPr>
        <p:blipFill>
          <a:blip r:embed="rId3" cstate="print">
            <a:duotone>
              <a:schemeClr val="accent6">
                <a:shade val="45000"/>
                <a:satMod val="135000"/>
              </a:schemeClr>
              <a:prstClr val="white"/>
            </a:duotone>
          </a:blip>
          <a:srcRect/>
          <a:stretch>
            <a:fillRect/>
          </a:stretch>
        </p:blipFill>
        <p:spPr bwMode="auto">
          <a:xfrm>
            <a:off x="0" y="0"/>
            <a:ext cx="9144000" cy="6877050"/>
          </a:xfrm>
          <a:prstGeom prst="rect">
            <a:avLst/>
          </a:prstGeom>
          <a:noFill/>
          <a:ln w="9525">
            <a:noFill/>
            <a:miter lim="800000"/>
            <a:headEnd/>
            <a:tailEnd/>
          </a:ln>
        </p:spPr>
      </p:pic>
      <p:pic>
        <p:nvPicPr>
          <p:cNvPr id="2053" name="Picture 8"/>
          <p:cNvPicPr>
            <a:picLocks noChangeAspect="1" noChangeArrowheads="1"/>
          </p:cNvPicPr>
          <p:nvPr/>
        </p:nvPicPr>
        <p:blipFill>
          <a:blip r:embed="rId4" cstate="print"/>
          <a:srcRect/>
          <a:stretch>
            <a:fillRect/>
          </a:stretch>
        </p:blipFill>
        <p:spPr bwMode="auto">
          <a:xfrm>
            <a:off x="467544" y="764704"/>
            <a:ext cx="1025525" cy="723900"/>
          </a:xfrm>
          <a:prstGeom prst="rect">
            <a:avLst/>
          </a:prstGeom>
          <a:noFill/>
          <a:ln w="9525">
            <a:noFill/>
            <a:round/>
            <a:headEnd/>
            <a:tailEnd/>
          </a:ln>
        </p:spPr>
      </p:pic>
      <p:pic>
        <p:nvPicPr>
          <p:cNvPr id="2054" name="Image 2" descr="swirlrainbw3.gif"/>
          <p:cNvPicPr>
            <a:picLocks noChangeAspect="1"/>
          </p:cNvPicPr>
          <p:nvPr/>
        </p:nvPicPr>
        <p:blipFill>
          <a:blip r:embed="rId5" cstate="print"/>
          <a:srcRect/>
          <a:stretch>
            <a:fillRect/>
          </a:stretch>
        </p:blipFill>
        <p:spPr bwMode="auto">
          <a:xfrm rot="10800000">
            <a:off x="0" y="0"/>
            <a:ext cx="9144000" cy="69850"/>
          </a:xfrm>
          <a:prstGeom prst="rect">
            <a:avLst/>
          </a:prstGeom>
          <a:noFill/>
          <a:ln w="9525">
            <a:noFill/>
            <a:miter lim="800000"/>
            <a:headEnd/>
            <a:tailEnd/>
          </a:ln>
        </p:spPr>
      </p:pic>
      <p:pic>
        <p:nvPicPr>
          <p:cNvPr id="2055" name="Image 2" descr="swirlrainbw3.gif"/>
          <p:cNvPicPr>
            <a:picLocks noChangeAspect="1"/>
          </p:cNvPicPr>
          <p:nvPr/>
        </p:nvPicPr>
        <p:blipFill>
          <a:blip r:embed="rId5" cstate="print"/>
          <a:srcRect/>
          <a:stretch>
            <a:fillRect/>
          </a:stretch>
        </p:blipFill>
        <p:spPr bwMode="auto">
          <a:xfrm rot="10800000">
            <a:off x="0" y="6788150"/>
            <a:ext cx="9144000" cy="69850"/>
          </a:xfrm>
          <a:prstGeom prst="rect">
            <a:avLst/>
          </a:prstGeom>
          <a:noFill/>
          <a:ln w="9525">
            <a:noFill/>
            <a:miter lim="800000"/>
            <a:headEnd/>
            <a:tailEnd/>
          </a:ln>
        </p:spPr>
      </p:pic>
      <p:pic>
        <p:nvPicPr>
          <p:cNvPr id="2056" name="Image 2" descr="swirlrainbw3.gif"/>
          <p:cNvPicPr>
            <a:picLocks noChangeAspect="1"/>
          </p:cNvPicPr>
          <p:nvPr/>
        </p:nvPicPr>
        <p:blipFill>
          <a:blip r:embed="rId5"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2057" name="Image 2" descr="swirlrainbw3.gif"/>
          <p:cNvPicPr>
            <a:picLocks noChangeAspect="1"/>
          </p:cNvPicPr>
          <p:nvPr/>
        </p:nvPicPr>
        <p:blipFill>
          <a:blip r:embed="rId5"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2058" name="Picture 2" descr="CARA"/>
          <p:cNvPicPr>
            <a:picLocks noChangeAspect="1" noChangeArrowheads="1"/>
          </p:cNvPicPr>
          <p:nvPr/>
        </p:nvPicPr>
        <p:blipFill>
          <a:blip r:embed="rId6" cstate="print"/>
          <a:srcRect/>
          <a:stretch>
            <a:fillRect/>
          </a:stretch>
        </p:blipFill>
        <p:spPr bwMode="auto">
          <a:xfrm>
            <a:off x="251520" y="5733256"/>
            <a:ext cx="794853" cy="836488"/>
          </a:xfrm>
          <a:prstGeom prst="rect">
            <a:avLst/>
          </a:prstGeom>
          <a:noFill/>
          <a:ln w="38100">
            <a:solidFill>
              <a:srgbClr val="1CDEF8"/>
            </a:solidFill>
            <a:miter lim="800000"/>
            <a:headEnd/>
            <a:tailEnd/>
          </a:ln>
        </p:spPr>
      </p:pic>
      <p:pic>
        <p:nvPicPr>
          <p:cNvPr id="13" name="Picture 12" descr="Image1"/>
          <p:cNvPicPr>
            <a:picLocks noChangeAspect="1" noChangeArrowheads="1" noCrop="1"/>
          </p:cNvPicPr>
          <p:nvPr/>
        </p:nvPicPr>
        <p:blipFill>
          <a:blip r:embed="rId7" cstate="print"/>
          <a:srcRect/>
          <a:stretch>
            <a:fillRect/>
          </a:stretch>
        </p:blipFill>
        <p:spPr bwMode="auto">
          <a:xfrm>
            <a:off x="179512" y="188640"/>
            <a:ext cx="781050" cy="1066800"/>
          </a:xfrm>
          <a:prstGeom prst="rect">
            <a:avLst/>
          </a:prstGeom>
          <a:noFill/>
          <a:ln w="9525">
            <a:noFill/>
            <a:miter lim="800000"/>
            <a:headEnd/>
            <a:tailEnd/>
          </a:ln>
        </p:spPr>
      </p:pic>
      <p:pic>
        <p:nvPicPr>
          <p:cNvPr id="17" name="Picture 6" descr="C:\Documents and Settings\Mousset gérard\Mes documents\Gerard MOUSSET\DOCPERSO\QUARANTAINE\ordinateur_51.gif"/>
          <p:cNvPicPr>
            <a:picLocks noChangeAspect="1" noChangeArrowheads="1" noCrop="1"/>
          </p:cNvPicPr>
          <p:nvPr/>
        </p:nvPicPr>
        <p:blipFill>
          <a:blip r:embed="rId8" cstate="print"/>
          <a:srcRect/>
          <a:stretch>
            <a:fillRect/>
          </a:stretch>
        </p:blipFill>
        <p:spPr bwMode="auto">
          <a:xfrm rot="328932">
            <a:off x="7044944" y="5788149"/>
            <a:ext cx="1567374" cy="997261"/>
          </a:xfrm>
          <a:prstGeom prst="rect">
            <a:avLst/>
          </a:prstGeom>
          <a:noFill/>
          <a:ln w="9525">
            <a:noFill/>
            <a:miter lim="800000"/>
            <a:headEnd/>
            <a:tailEnd/>
          </a:ln>
        </p:spPr>
      </p:pic>
      <p:sp>
        <p:nvSpPr>
          <p:cNvPr id="18" name="17 CuadroTexto"/>
          <p:cNvSpPr txBox="1"/>
          <p:nvPr/>
        </p:nvSpPr>
        <p:spPr>
          <a:xfrm>
            <a:off x="4716016" y="6237312"/>
            <a:ext cx="2046138" cy="369332"/>
          </a:xfrm>
          <a:prstGeom prst="rect">
            <a:avLst/>
          </a:prstGeom>
          <a:solidFill>
            <a:srgbClr val="FF00FF"/>
          </a:solidFill>
          <a:ln>
            <a:solidFill>
              <a:srgbClr val="FF0000"/>
            </a:solidFill>
          </a:ln>
        </p:spPr>
        <p:txBody>
          <a:bodyPr wrap="none" rtlCol="0">
            <a:spAutoFit/>
          </a:bodyPr>
          <a:lstStyle/>
          <a:p>
            <a:r>
              <a:rPr lang="es-ES" b="1" dirty="0" smtClean="0"/>
              <a:t>PÁSALAS TODAS TU</a:t>
            </a:r>
            <a:endParaRPr lang="es-ES" b="1" dirty="0"/>
          </a:p>
        </p:txBody>
      </p:sp>
      <p:sp>
        <p:nvSpPr>
          <p:cNvPr id="19" name="18 Rectángulo"/>
          <p:cNvSpPr/>
          <p:nvPr/>
        </p:nvSpPr>
        <p:spPr>
          <a:xfrm>
            <a:off x="428596" y="1357298"/>
            <a:ext cx="8391876" cy="4154984"/>
          </a:xfrm>
          <a:prstGeom prst="rect">
            <a:avLst/>
          </a:prstGeom>
        </p:spPr>
        <p:txBody>
          <a:bodyPr wrap="square">
            <a:spAutoFit/>
          </a:bodyPr>
          <a:lstStyle/>
          <a:p>
            <a:pPr algn="ctr"/>
            <a:r>
              <a:rPr lang="es-ES" sz="8800" b="1" dirty="0" smtClean="0">
                <a:ln w="12700">
                  <a:solidFill>
                    <a:schemeClr val="tx2">
                      <a:satMod val="155000"/>
                    </a:schemeClr>
                  </a:solidFill>
                  <a:prstDash val="solid"/>
                </a:ln>
                <a:solidFill>
                  <a:srgbClr val="00FFFF"/>
                </a:solidFill>
                <a:effectLst>
                  <a:glow rad="228600">
                    <a:schemeClr val="accent2">
                      <a:satMod val="175000"/>
                      <a:alpha val="40000"/>
                    </a:schemeClr>
                  </a:glow>
                </a:effectLst>
                <a:latin typeface="Cooper Black" pitchFamily="18" charset="0"/>
              </a:rPr>
              <a:t>YA  ESTAMOS EN  EL </a:t>
            </a:r>
          </a:p>
          <a:p>
            <a:pPr algn="ctr"/>
            <a:r>
              <a:rPr lang="es-ES" sz="8800" b="1" dirty="0" smtClean="0">
                <a:ln w="12700">
                  <a:solidFill>
                    <a:schemeClr val="tx2">
                      <a:satMod val="155000"/>
                    </a:schemeClr>
                  </a:solidFill>
                  <a:prstDash val="solid"/>
                </a:ln>
                <a:solidFill>
                  <a:srgbClr val="00FFFF"/>
                </a:solidFill>
                <a:effectLst>
                  <a:glow rad="228600">
                    <a:schemeClr val="accent2">
                      <a:satMod val="175000"/>
                      <a:alpha val="40000"/>
                    </a:schemeClr>
                  </a:glow>
                </a:effectLst>
                <a:latin typeface="Cooper Black" pitchFamily="18" charset="0"/>
              </a:rPr>
              <a:t>AÑO  NUEVO</a:t>
            </a:r>
            <a:endParaRPr lang="es-ES" sz="8800" b="1" dirty="0">
              <a:ln w="12700">
                <a:solidFill>
                  <a:schemeClr val="tx2">
                    <a:satMod val="155000"/>
                  </a:schemeClr>
                </a:solidFill>
                <a:prstDash val="solid"/>
              </a:ln>
              <a:solidFill>
                <a:srgbClr val="00FFFF"/>
              </a:solidFill>
              <a:effectLst>
                <a:glow rad="228600">
                  <a:schemeClr val="accent2">
                    <a:satMod val="175000"/>
                    <a:alpha val="40000"/>
                  </a:schemeClr>
                </a:glow>
              </a:effectLst>
              <a:latin typeface="Cooper Black" pitchFamily="18" charset="0"/>
            </a:endParaRPr>
          </a:p>
        </p:txBody>
      </p:sp>
      <p:pic>
        <p:nvPicPr>
          <p:cNvPr id="20" name="Picture 6" descr="http://www.nombres-animados.net/Letra-J/Jose-Luis/Nombre-animado-Jose-Luis-04.gif"/>
          <p:cNvPicPr>
            <a:picLocks noChangeAspect="1" noChangeArrowheads="1" noCrop="1"/>
          </p:cNvPicPr>
          <p:nvPr/>
        </p:nvPicPr>
        <p:blipFill>
          <a:blip r:embed="rId9">
            <a:duotone>
              <a:prstClr val="black"/>
              <a:srgbClr val="333399">
                <a:tint val="45000"/>
                <a:satMod val="400000"/>
              </a:srgbClr>
            </a:duotone>
            <a:lum bright="-6000" contrast="65000"/>
          </a:blip>
          <a:srcRect/>
          <a:stretch>
            <a:fillRect/>
          </a:stretch>
        </p:blipFill>
        <p:spPr bwMode="auto">
          <a:xfrm>
            <a:off x="1259632" y="5602982"/>
            <a:ext cx="2278077" cy="934064"/>
          </a:xfrm>
          <a:prstGeom prst="rect">
            <a:avLst/>
          </a:prstGeom>
          <a:noFill/>
        </p:spPr>
      </p:pic>
      <p:sp>
        <p:nvSpPr>
          <p:cNvPr id="2" name="1 Rectángulo"/>
          <p:cNvSpPr/>
          <p:nvPr/>
        </p:nvSpPr>
        <p:spPr>
          <a:xfrm>
            <a:off x="-1908720" y="1172632"/>
            <a:ext cx="915635" cy="369332"/>
          </a:xfrm>
          <a:prstGeom prst="rect">
            <a:avLst/>
          </a:prstGeom>
        </p:spPr>
        <p:txBody>
          <a:bodyPr wrap="none">
            <a:spAutoFit/>
          </a:bodyPr>
          <a:lstStyle/>
          <a:p>
            <a:r>
              <a:rPr lang="es-ES" b="1" kern="10" dirty="0">
                <a:gradFill rotWithShape="1">
                  <a:gsLst>
                    <a:gs pos="0">
                      <a:srgbClr val="FFFF00"/>
                    </a:gs>
                    <a:gs pos="100000">
                      <a:srgbClr val="FF9933"/>
                    </a:gs>
                  </a:gsLst>
                  <a:path path="rect">
                    <a:fillToRect l="50000" t="50000" r="50000" b="50000"/>
                  </a:path>
                </a:gradFill>
                <a:effectLst>
                  <a:outerShdw dist="35921" dir="2700000" algn="ctr" rotWithShape="0">
                    <a:srgbClr val="C0C0C0"/>
                  </a:outerShdw>
                </a:effectLst>
                <a:latin typeface="Amienne"/>
              </a:rPr>
              <a:t>Jingle </a:t>
            </a:r>
            <a:endParaRPr lang="es-ES" dirty="0"/>
          </a:p>
        </p:txBody>
      </p:sp>
    </p:spTree>
  </p:cSld>
  <p:clrMapOvr>
    <a:masterClrMapping/>
  </p:clrMapOvr>
  <mc:AlternateContent xmlns:mc="http://schemas.openxmlformats.org/markup-compatibility/2006">
    <mc:Choice xmlns:p14="http://schemas.microsoft.com/office/powerpoint/2010/main" Requires="p14">
      <p:transition spd="slow" p14:dur="1400">
        <p14:ripple/>
        <p:sndAc>
          <p:stSnd>
            <p:snd r:embed="rId2" name="02-Jingle Bells.wav"/>
          </p:stSnd>
        </p:sndAc>
      </p:transition>
    </mc:Choice>
    <mc:Fallback>
      <p:transition spd="slow">
        <p:fade/>
        <p:sndAc>
          <p:stSnd>
            <p:snd r:embed="rId2" name="02-Jingle Bell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6"/>
                                        </p:tgtEl>
                                        <p:attrNameLst>
                                          <p:attrName>style.opacity</p:attrName>
                                        </p:attrNameLst>
                                      </p:cBhvr>
                                      <p:to>
                                        <p:strVal val="0.25"/>
                                      </p:to>
                                    </p:set>
                                    <p:animEffect filter="image" prLst="opacity: 0.25">
                                      <p:cBhvr rctx="IE">
                                        <p:cTn id="7" dur="indefinite"/>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1 Marcador de fecha"/>
          <p:cNvSpPr>
            <a:spLocks noGrp="1"/>
          </p:cNvSpPr>
          <p:nvPr>
            <p:ph type="dt" sz="half" idx="10"/>
          </p:nvPr>
        </p:nvSpPr>
        <p:spPr/>
        <p:txBody>
          <a:bodyPr/>
          <a:lstStyle/>
          <a:p>
            <a:fld id="{0FEF8311-2F73-4EE4-B5AE-73AF8B2391BE}" type="datetime9">
              <a:rPr lang="es-ES_tradnl"/>
              <a:pPr/>
              <a:t>29/12/2019 11:01:57</a:t>
            </a:fld>
            <a:endParaRPr lang="es-ES_tradnl"/>
          </a:p>
        </p:txBody>
      </p:sp>
      <p:pic>
        <p:nvPicPr>
          <p:cNvPr id="77826" name="Picture 2" descr="imgdean%20martin1"/>
          <p:cNvPicPr>
            <a:picLocks noChangeAspect="1" noChangeArrowheads="1"/>
          </p:cNvPicPr>
          <p:nvPr/>
        </p:nvPicPr>
        <p:blipFill>
          <a:blip r:embed="rId3" cstate="print">
            <a:extLst>
              <a:ext uri="{28A0092B-C50C-407E-A947-70E740481C1C}">
                <a14:useLocalDpi xmlns:a14="http://schemas.microsoft.com/office/drawing/2010/main" val="0"/>
              </a:ext>
            </a:extLst>
          </a:blip>
          <a:srcRect t="9026" b="10341"/>
          <a:stretch>
            <a:fillRect/>
          </a:stretch>
        </p:blipFill>
        <p:spPr bwMode="auto">
          <a:xfrm>
            <a:off x="0" y="0"/>
            <a:ext cx="9144000" cy="6937375"/>
          </a:xfrm>
          <a:prstGeom prst="rect">
            <a:avLst/>
          </a:prstGeom>
          <a:noFill/>
          <a:extLst>
            <a:ext uri="{909E8E84-426E-40DD-AFC4-6F175D3DCCD1}">
              <a14:hiddenFill xmlns:a14="http://schemas.microsoft.com/office/drawing/2010/main">
                <a:solidFill>
                  <a:srgbClr val="FFFFFF"/>
                </a:solidFill>
              </a14:hiddenFill>
            </a:ext>
          </a:extLst>
        </p:spPr>
      </p:pic>
      <p:pic>
        <p:nvPicPr>
          <p:cNvPr id="77827" name="Picture 1027" descr="L:\OBJET PPS\OBJETS\004.gif">
            <a:hlinkClick r:id="" action="ppaction://noaction">
              <a:snd r:embed="rId4" name="02-Jingle Bells.wav"/>
            </a:hlinkClick>
          </p:cNvPr>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179388" y="4221163"/>
            <a:ext cx="457200" cy="439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7828" name="Picture 1028" descr="L:\OBJET PPS\OBJETS\004.gif">
            <a:hlinkClick r:id="" action="ppaction://noaction">
              <a:snd r:embed="rId6" name="04-Blue christmas.wav"/>
            </a:hlinkClick>
          </p:cNvPr>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323850" y="5013325"/>
            <a:ext cx="457200" cy="439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7829" name="Picture 1029" descr="L:\OBJET PPS\OBJETS\004.gif">
            <a:hlinkClick r:id="" action="ppaction://noaction">
              <a:snd r:embed="rId7" name="05-Winter Wonderland.wav"/>
            </a:hlinkClick>
          </p:cNvPr>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179388" y="6021388"/>
            <a:ext cx="457200" cy="439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7830" name="Picture 1030" descr="L:\OBJET PPS\OBJETS\004.gif">
            <a:hlinkClick r:id="" action="ppaction://noaction">
              <a:snd r:embed="rId8" name="08-Silent Night.wav"/>
            </a:hlinkClick>
          </p:cNvPr>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8459788" y="4221163"/>
            <a:ext cx="457200" cy="439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7831" name="Picture 1031" descr="L:\OBJET PPS\OBJETS\004.gif">
            <a:hlinkClick r:id="" action="ppaction://noaction">
              <a:snd r:embed="rId9" name="06-White Christmas.wav"/>
            </a:hlinkClick>
          </p:cNvPr>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8459788" y="5157788"/>
            <a:ext cx="457200" cy="439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7832" name="Picture 1032" descr="L:\OBJET PPS\OBJETS\004.gif">
            <a:hlinkClick r:id="" action="ppaction://noaction">
              <a:snd r:embed="rId10" name="07-Sliver Bells.wav"/>
            </a:hlinkClick>
          </p:cNvPr>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8388350" y="3500438"/>
            <a:ext cx="457200" cy="439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7833" name="WordArt 1034"/>
          <p:cNvSpPr>
            <a:spLocks noChangeArrowheads="1" noChangeShapeType="1" noTextEdit="1"/>
          </p:cNvSpPr>
          <p:nvPr/>
        </p:nvSpPr>
        <p:spPr bwMode="auto">
          <a:xfrm>
            <a:off x="684213" y="4149725"/>
            <a:ext cx="2200275" cy="53340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a:r>
              <a:rPr lang="es-ES" sz="3600" b="1" kern="10" dirty="0">
                <a:solidFill>
                  <a:srgbClr val="FF0000"/>
                </a:solidFill>
                <a:effectLst>
                  <a:outerShdw dist="35921" dir="2700000" algn="ctr" rotWithShape="0">
                    <a:srgbClr val="C0C0C0"/>
                  </a:outerShdw>
                </a:effectLst>
                <a:latin typeface="Amienne"/>
              </a:rPr>
              <a:t>Jingle BELLS</a:t>
            </a:r>
          </a:p>
        </p:txBody>
      </p:sp>
      <p:sp>
        <p:nvSpPr>
          <p:cNvPr id="77834" name="WordArt 1035"/>
          <p:cNvSpPr>
            <a:spLocks noChangeArrowheads="1" noChangeShapeType="1" noTextEdit="1"/>
          </p:cNvSpPr>
          <p:nvPr/>
        </p:nvSpPr>
        <p:spPr bwMode="auto">
          <a:xfrm>
            <a:off x="900113" y="4941888"/>
            <a:ext cx="2438400" cy="45720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a:r>
              <a:rPr lang="es-ES" sz="3600" b="1" kern="10" dirty="0">
                <a:latin typeface="Amienne"/>
              </a:rPr>
              <a:t>Blue </a:t>
            </a:r>
            <a:r>
              <a:rPr lang="es-ES" sz="3600" b="1" kern="10" dirty="0" smtClean="0">
                <a:latin typeface="Amienne"/>
              </a:rPr>
              <a:t>CRISTMAS</a:t>
            </a:r>
            <a:endParaRPr lang="es-ES" sz="3600" b="1" kern="10" dirty="0">
              <a:effectLst>
                <a:outerShdw dist="35921" dir="2700000" algn="ctr" rotWithShape="0">
                  <a:srgbClr val="C0C0C0"/>
                </a:outerShdw>
              </a:effectLst>
              <a:latin typeface="Amienne"/>
            </a:endParaRPr>
          </a:p>
        </p:txBody>
      </p:sp>
      <p:sp>
        <p:nvSpPr>
          <p:cNvPr id="77835" name="WordArt 1036"/>
          <p:cNvSpPr>
            <a:spLocks noChangeArrowheads="1" noChangeShapeType="1" noTextEdit="1"/>
          </p:cNvSpPr>
          <p:nvPr/>
        </p:nvSpPr>
        <p:spPr bwMode="auto">
          <a:xfrm>
            <a:off x="827088" y="5876925"/>
            <a:ext cx="2590800" cy="53340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a:r>
              <a:rPr lang="es-ES" sz="3600" b="1" kern="10" dirty="0">
                <a:solidFill>
                  <a:srgbClr val="7030A0"/>
                </a:solidFill>
                <a:effectLst>
                  <a:outerShdw dist="35921" dir="2700000" algn="ctr" rotWithShape="0">
                    <a:srgbClr val="C0C0C0"/>
                  </a:outerShdw>
                </a:effectLst>
                <a:latin typeface="Amienne"/>
              </a:rPr>
              <a:t>Winter Woderland</a:t>
            </a:r>
          </a:p>
        </p:txBody>
      </p:sp>
      <p:sp>
        <p:nvSpPr>
          <p:cNvPr id="77836" name="WordArt 1037"/>
          <p:cNvSpPr>
            <a:spLocks noChangeArrowheads="1" noChangeShapeType="1" noTextEdit="1"/>
          </p:cNvSpPr>
          <p:nvPr/>
        </p:nvSpPr>
        <p:spPr bwMode="auto">
          <a:xfrm>
            <a:off x="6516688" y="5013325"/>
            <a:ext cx="1876425" cy="53340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a:r>
              <a:rPr lang="es-ES" sz="3600" b="1" kern="10" dirty="0">
                <a:solidFill>
                  <a:srgbClr val="820000"/>
                </a:solidFill>
                <a:effectLst>
                  <a:outerShdw dist="35921" dir="2700000" algn="ctr" rotWithShape="0">
                    <a:srgbClr val="C0C0C0"/>
                  </a:outerShdw>
                </a:effectLst>
                <a:latin typeface="Amienne"/>
              </a:rPr>
              <a:t>White Cristmas</a:t>
            </a:r>
          </a:p>
        </p:txBody>
      </p:sp>
      <p:sp>
        <p:nvSpPr>
          <p:cNvPr id="77837" name="WordArt 1038"/>
          <p:cNvSpPr>
            <a:spLocks noChangeArrowheads="1" noChangeShapeType="1" noTextEdit="1"/>
          </p:cNvSpPr>
          <p:nvPr/>
        </p:nvSpPr>
        <p:spPr bwMode="auto">
          <a:xfrm>
            <a:off x="6443663" y="3573463"/>
            <a:ext cx="1876425" cy="45720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a:r>
              <a:rPr lang="es-ES" sz="3600" b="1" kern="10" dirty="0">
                <a:solidFill>
                  <a:schemeClr val="accent2">
                    <a:lumMod val="75000"/>
                  </a:schemeClr>
                </a:solidFill>
                <a:effectLst>
                  <a:outerShdw dist="35921" dir="2700000" algn="ctr" rotWithShape="0">
                    <a:srgbClr val="C0C0C0"/>
                  </a:outerShdw>
                </a:effectLst>
                <a:latin typeface="Amienne"/>
              </a:rPr>
              <a:t>Sliver Bells</a:t>
            </a:r>
          </a:p>
        </p:txBody>
      </p:sp>
      <p:sp>
        <p:nvSpPr>
          <p:cNvPr id="77838" name="WordArt 1039"/>
          <p:cNvSpPr>
            <a:spLocks noChangeArrowheads="1" noChangeShapeType="1" noTextEdit="1"/>
          </p:cNvSpPr>
          <p:nvPr/>
        </p:nvSpPr>
        <p:spPr bwMode="auto">
          <a:xfrm>
            <a:off x="6443663" y="4292600"/>
            <a:ext cx="1685925" cy="53340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a:r>
              <a:rPr lang="es-ES" sz="3600" b="1" kern="10" dirty="0" err="1" smtClean="0">
                <a:solidFill>
                  <a:srgbClr val="0000FF"/>
                </a:solidFill>
                <a:effectLst>
                  <a:outerShdw dist="35921" dir="2700000" algn="ctr" rotWithShape="0">
                    <a:srgbClr val="C0C0C0"/>
                  </a:outerShdw>
                </a:effectLst>
                <a:latin typeface="Amienne"/>
              </a:rPr>
              <a:t>Slient</a:t>
            </a:r>
            <a:r>
              <a:rPr lang="es-ES" sz="3600" b="1" kern="10" dirty="0" smtClean="0">
                <a:solidFill>
                  <a:srgbClr val="0000FF"/>
                </a:solidFill>
                <a:effectLst>
                  <a:outerShdw dist="35921" dir="2700000" algn="ctr" rotWithShape="0">
                    <a:srgbClr val="C0C0C0"/>
                  </a:outerShdw>
                </a:effectLst>
                <a:latin typeface="Amienne"/>
              </a:rPr>
              <a:t> </a:t>
            </a:r>
            <a:r>
              <a:rPr lang="es-ES" sz="3600" b="1" kern="10" dirty="0" err="1" smtClean="0">
                <a:solidFill>
                  <a:srgbClr val="0000FF"/>
                </a:solidFill>
                <a:effectLst>
                  <a:outerShdw dist="35921" dir="2700000" algn="ctr" rotWithShape="0">
                    <a:srgbClr val="C0C0C0"/>
                  </a:outerShdw>
                </a:effectLst>
                <a:latin typeface="Amienne"/>
              </a:rPr>
              <a:t>nigh</a:t>
            </a:r>
            <a:endParaRPr lang="es-ES" sz="3600" b="1" kern="10" dirty="0">
              <a:solidFill>
                <a:srgbClr val="0000FF"/>
              </a:solidFill>
              <a:effectLst>
                <a:outerShdw dist="35921" dir="2700000" algn="ctr" rotWithShape="0">
                  <a:srgbClr val="C0C0C0"/>
                </a:outerShdw>
              </a:effectLst>
              <a:latin typeface="Amienne"/>
            </a:endParaRPr>
          </a:p>
        </p:txBody>
      </p:sp>
      <p:sp>
        <p:nvSpPr>
          <p:cNvPr id="77839" name="Text Box 15"/>
          <p:cNvSpPr txBox="1">
            <a:spLocks noChangeArrowheads="1"/>
          </p:cNvSpPr>
          <p:nvPr/>
        </p:nvSpPr>
        <p:spPr bwMode="auto">
          <a:xfrm>
            <a:off x="5105400" y="2819400"/>
            <a:ext cx="2286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fr-FR">
              <a:latin typeface="Arial" charset="0"/>
            </a:endParaRPr>
          </a:p>
        </p:txBody>
      </p:sp>
      <p:sp>
        <p:nvSpPr>
          <p:cNvPr id="77840" name="WordArt 16" descr="rainbow"/>
          <p:cNvSpPr>
            <a:spLocks noChangeArrowheads="1" noChangeShapeType="1" noTextEdit="1"/>
          </p:cNvSpPr>
          <p:nvPr/>
        </p:nvSpPr>
        <p:spPr bwMode="auto">
          <a:xfrm>
            <a:off x="179388" y="260350"/>
            <a:ext cx="3744540" cy="1295524"/>
          </a:xfrm>
          <a:prstGeom prst="rect">
            <a:avLst/>
          </a:prstGeom>
        </p:spPr>
        <p:txBody>
          <a:bodyPr wrap="none" fromWordArt="1">
            <a:prstTxWarp prst="textPlain">
              <a:avLst>
                <a:gd name="adj" fmla="val 50000"/>
              </a:avLst>
            </a:prstTxWarp>
          </a:bodyPr>
          <a:lstStyle/>
          <a:p>
            <a:pPr algn="ctr"/>
            <a:r>
              <a:rPr lang="es-ES" sz="3600" b="1" kern="10" dirty="0" smtClean="0">
                <a:ln w="9525">
                  <a:solidFill>
                    <a:srgbClr val="0000FF"/>
                  </a:solidFill>
                  <a:round/>
                  <a:headEnd/>
                  <a:tailEnd/>
                </a:ln>
                <a:blipFill dpi="0" rotWithShape="1">
                  <a:blip r:embed="rId11"/>
                  <a:srcRect/>
                  <a:stretch>
                    <a:fillRect/>
                  </a:stretch>
                </a:blipFill>
                <a:effectLst>
                  <a:outerShdw dist="35921" dir="2700000" algn="ctr" rotWithShape="0">
                    <a:schemeClr val="folHlink">
                      <a:alpha val="80000"/>
                    </a:schemeClr>
                  </a:outerShdw>
                </a:effectLst>
                <a:latin typeface="Snap ITC"/>
              </a:rPr>
              <a:t>ESCUCHA LA CANCION</a:t>
            </a:r>
          </a:p>
          <a:p>
            <a:pPr algn="ctr"/>
            <a:r>
              <a:rPr lang="es-ES" sz="3600" b="1" kern="10" dirty="0" smtClean="0">
                <a:ln w="9525">
                  <a:solidFill>
                    <a:srgbClr val="0000FF"/>
                  </a:solidFill>
                  <a:round/>
                  <a:headEnd/>
                  <a:tailEnd/>
                </a:ln>
                <a:blipFill dpi="0" rotWithShape="1">
                  <a:blip r:embed="rId11"/>
                  <a:srcRect/>
                  <a:stretch>
                    <a:fillRect/>
                  </a:stretch>
                </a:blipFill>
                <a:effectLst>
                  <a:outerShdw dist="35921" dir="2700000" algn="ctr" rotWithShape="0">
                    <a:schemeClr val="folHlink">
                      <a:alpha val="80000"/>
                    </a:schemeClr>
                  </a:outerShdw>
                </a:effectLst>
                <a:latin typeface="Snap ITC"/>
              </a:rPr>
              <a:t> QUE MAS TE GUSTE</a:t>
            </a:r>
            <a:endParaRPr lang="es-ES" sz="3600" b="1" kern="10" dirty="0">
              <a:ln w="9525">
                <a:solidFill>
                  <a:srgbClr val="0000FF"/>
                </a:solidFill>
                <a:round/>
                <a:headEnd/>
                <a:tailEnd/>
              </a:ln>
              <a:blipFill dpi="0" rotWithShape="1">
                <a:blip r:embed="rId11"/>
                <a:srcRect/>
                <a:stretch>
                  <a:fillRect/>
                </a:stretch>
              </a:blipFill>
              <a:effectLst>
                <a:outerShdw dist="35921" dir="2700000" algn="ctr" rotWithShape="0">
                  <a:schemeClr val="folHlink">
                    <a:alpha val="80000"/>
                  </a:schemeClr>
                </a:outerShdw>
              </a:effectLst>
              <a:latin typeface="Snap ITC"/>
            </a:endParaRPr>
          </a:p>
        </p:txBody>
      </p:sp>
      <p:sp>
        <p:nvSpPr>
          <p:cNvPr id="77841" name="WordArt 17" descr="rainbow"/>
          <p:cNvSpPr>
            <a:spLocks noChangeArrowheads="1" noChangeShapeType="1" noTextEdit="1"/>
          </p:cNvSpPr>
          <p:nvPr/>
        </p:nvSpPr>
        <p:spPr bwMode="auto">
          <a:xfrm>
            <a:off x="5795963" y="260350"/>
            <a:ext cx="2809875" cy="1944688"/>
          </a:xfrm>
          <a:prstGeom prst="rect">
            <a:avLst/>
          </a:prstGeom>
        </p:spPr>
        <p:txBody>
          <a:bodyPr wrap="none" fromWordArt="1">
            <a:prstTxWarp prst="textPlain">
              <a:avLst>
                <a:gd name="adj" fmla="val 50000"/>
              </a:avLst>
            </a:prstTxWarp>
          </a:bodyPr>
          <a:lstStyle/>
          <a:p>
            <a:pPr algn="ctr"/>
            <a:r>
              <a:rPr lang="es-ES" sz="3600" b="1" kern="10" dirty="0">
                <a:ln w="9525">
                  <a:solidFill>
                    <a:srgbClr val="0000FF"/>
                  </a:solidFill>
                  <a:round/>
                  <a:headEnd/>
                  <a:tailEnd/>
                </a:ln>
                <a:blipFill dpi="0" rotWithShape="1">
                  <a:blip r:embed="rId11"/>
                  <a:srcRect/>
                  <a:stretch>
                    <a:fillRect/>
                  </a:stretch>
                </a:blipFill>
                <a:effectLst>
                  <a:outerShdw dist="35921" dir="2700000" algn="ctr" rotWithShape="0">
                    <a:schemeClr val="folHlink">
                      <a:alpha val="80000"/>
                    </a:schemeClr>
                  </a:outerShdw>
                </a:effectLst>
                <a:latin typeface="Snap ITC"/>
              </a:rPr>
              <a:t>DEAN </a:t>
            </a:r>
          </a:p>
          <a:p>
            <a:pPr algn="ctr"/>
            <a:r>
              <a:rPr lang="es-ES" sz="3600" b="1" kern="10" dirty="0">
                <a:ln w="9525">
                  <a:solidFill>
                    <a:srgbClr val="0000FF"/>
                  </a:solidFill>
                  <a:round/>
                  <a:headEnd/>
                  <a:tailEnd/>
                </a:ln>
                <a:blipFill dpi="0" rotWithShape="1">
                  <a:blip r:embed="rId11"/>
                  <a:srcRect/>
                  <a:stretch>
                    <a:fillRect/>
                  </a:stretch>
                </a:blipFill>
                <a:effectLst>
                  <a:outerShdw dist="35921" dir="2700000" algn="ctr" rotWithShape="0">
                    <a:schemeClr val="folHlink">
                      <a:alpha val="80000"/>
                    </a:schemeClr>
                  </a:outerShdw>
                </a:effectLst>
                <a:latin typeface="Snap ITC"/>
              </a:rPr>
              <a:t>MARTIN</a:t>
            </a:r>
          </a:p>
        </p:txBody>
      </p:sp>
      <p:sp>
        <p:nvSpPr>
          <p:cNvPr id="77842" name="Text Box 18"/>
          <p:cNvSpPr txBox="1">
            <a:spLocks noChangeArrowheads="1"/>
          </p:cNvSpPr>
          <p:nvPr/>
        </p:nvSpPr>
        <p:spPr bwMode="auto">
          <a:xfrm>
            <a:off x="6011863" y="2492375"/>
            <a:ext cx="2597150" cy="366713"/>
          </a:xfrm>
          <a:prstGeom prst="rect">
            <a:avLst/>
          </a:prstGeom>
          <a:solidFill>
            <a:srgbClr val="FF33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s-ES">
                <a:latin typeface="Arial" charset="0"/>
              </a:rPr>
              <a:t>CANTA A LA NAVIDAD</a:t>
            </a:r>
          </a:p>
        </p:txBody>
      </p:sp>
    </p:spTree>
    <p:extLst>
      <p:ext uri="{BB962C8B-B14F-4D97-AF65-F5344CB8AC3E}">
        <p14:creationId xmlns:p14="http://schemas.microsoft.com/office/powerpoint/2010/main" val="394980254"/>
      </p:ext>
    </p:extLst>
  </p:cSld>
  <p:clrMapOvr>
    <a:masterClrMapping/>
  </p:clrMapOvr>
  <p:transition advClick="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Imagen relacionada"/>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23987" y="-28550"/>
            <a:ext cx="9182067" cy="741799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prstClr val="black"/>
              <a:schemeClr val="accent1">
                <a:tint val="45000"/>
                <a:satMod val="400000"/>
              </a:schemeClr>
            </a:duotone>
          </a:blip>
          <a:srcRect/>
          <a:stretch>
            <a:fillRect/>
          </a:stretch>
        </p:blipFill>
        <p:spPr bwMode="auto">
          <a:xfrm>
            <a:off x="0" y="-19050"/>
            <a:ext cx="9144000" cy="6877050"/>
          </a:xfrm>
          <a:prstGeom prst="rect">
            <a:avLst/>
          </a:prstGeom>
          <a:noFill/>
          <a:ln w="9525">
            <a:noFill/>
            <a:miter lim="800000"/>
            <a:headEnd/>
            <a:tailEnd/>
          </a:ln>
        </p:spPr>
      </p:pic>
      <p:pic>
        <p:nvPicPr>
          <p:cNvPr id="1028" name="Picture 4" descr="Imagen relacionad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36373" y="690642"/>
            <a:ext cx="7538459" cy="545766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illusion-010"/>
          <p:cNvPicPr>
            <a:picLocks noChangeAspect="1" noChangeArrowheads="1"/>
          </p:cNvPicPr>
          <p:nvPr/>
        </p:nvPicPr>
        <p:blipFill>
          <a:blip r:embed="rId2" cstate="print">
            <a:duotone>
              <a:prstClr val="black"/>
              <a:schemeClr val="accent5">
                <a:tint val="45000"/>
                <a:satMod val="400000"/>
              </a:schemeClr>
            </a:duotone>
          </a:blip>
          <a:srcRect/>
          <a:stretch>
            <a:fillRect/>
          </a:stretch>
        </p:blipFill>
        <p:spPr bwMode="auto">
          <a:xfrm>
            <a:off x="-50800" y="0"/>
            <a:ext cx="9347200" cy="7010400"/>
          </a:xfrm>
          <a:prstGeom prst="rect">
            <a:avLst/>
          </a:prstGeom>
          <a:noFill/>
          <a:ln w="9525">
            <a:noFill/>
            <a:miter lim="800000"/>
            <a:headEnd/>
            <a:tailEnd/>
          </a:ln>
        </p:spPr>
      </p:pic>
      <p:pic>
        <p:nvPicPr>
          <p:cNvPr id="13314" name="Picture 2" descr="Imagen relacionad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22400" y="635546"/>
            <a:ext cx="7200800" cy="5400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7184174"/>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6">
                <a:shade val="45000"/>
                <a:satMod val="135000"/>
              </a:schemeClr>
              <a:prstClr val="white"/>
            </a:duotone>
            <a:lum bright="28000"/>
          </a:blip>
          <a:srcRect/>
          <a:stretch>
            <a:fillRect/>
          </a:stretch>
        </p:blipFill>
        <p:spPr bwMode="auto">
          <a:xfrm>
            <a:off x="0" y="8806"/>
            <a:ext cx="9144000" cy="6877050"/>
          </a:xfrm>
          <a:prstGeom prst="rect">
            <a:avLst/>
          </a:prstGeom>
          <a:noFill/>
          <a:ln w="9525">
            <a:noFill/>
            <a:miter lim="800000"/>
            <a:headEnd/>
            <a:tailEnd/>
          </a:ln>
        </p:spPr>
      </p:pic>
      <p:sp>
        <p:nvSpPr>
          <p:cNvPr id="2" name="1 Rectángulo"/>
          <p:cNvSpPr/>
          <p:nvPr/>
        </p:nvSpPr>
        <p:spPr>
          <a:xfrm>
            <a:off x="539552" y="671691"/>
            <a:ext cx="8604448" cy="6186309"/>
          </a:xfrm>
          <a:prstGeom prst="rect">
            <a:avLst/>
          </a:prstGeom>
        </p:spPr>
        <p:txBody>
          <a:bodyPr wrap="square">
            <a:spAutoFit/>
          </a:bodyPr>
          <a:lstStyle/>
          <a:p>
            <a:r>
              <a:rPr lang="es-ES" sz="2400" b="1" dirty="0" smtClean="0">
                <a:effectLst>
                  <a:glow rad="228600">
                    <a:schemeClr val="accent5">
                      <a:satMod val="175000"/>
                      <a:alpha val="40000"/>
                    </a:schemeClr>
                  </a:glow>
                </a:effectLst>
              </a:rPr>
              <a:t>Este año, voy a felicitar a la gente que quiero, a aquellos que, cuando buscas en la agenda del móvil y lees su nombre se te escapa una sonrisa, y agradecerles poder decir: ¡Feliz Navidad! </a:t>
            </a:r>
            <a:br>
              <a:rPr lang="es-ES" sz="2400" b="1" dirty="0" smtClean="0">
                <a:effectLst>
                  <a:glow rad="228600">
                    <a:schemeClr val="accent5">
                      <a:satMod val="175000"/>
                      <a:alpha val="40000"/>
                    </a:schemeClr>
                  </a:glow>
                </a:effectLst>
              </a:rPr>
            </a:br>
            <a:r>
              <a:rPr lang="es-ES" sz="2400" b="1" dirty="0" smtClean="0">
                <a:effectLst>
                  <a:glow rad="228600">
                    <a:schemeClr val="accent5">
                      <a:satMod val="175000"/>
                      <a:alpha val="40000"/>
                    </a:schemeClr>
                  </a:glow>
                </a:effectLst>
              </a:rPr>
              <a:t/>
            </a:r>
            <a:br>
              <a:rPr lang="es-ES" sz="2400" b="1" dirty="0" smtClean="0">
                <a:effectLst>
                  <a:glow rad="228600">
                    <a:schemeClr val="accent5">
                      <a:satMod val="175000"/>
                      <a:alpha val="40000"/>
                    </a:schemeClr>
                  </a:glow>
                </a:effectLst>
              </a:rPr>
            </a:br>
            <a:r>
              <a:rPr lang="es-ES" sz="2400" b="1" dirty="0" smtClean="0">
                <a:effectLst>
                  <a:glow rad="228600">
                    <a:schemeClr val="accent5">
                      <a:satMod val="175000"/>
                      <a:alpha val="40000"/>
                    </a:schemeClr>
                  </a:glow>
                </a:effectLst>
              </a:rPr>
              <a:t>Este año es difícil desear ’</a:t>
            </a:r>
            <a:r>
              <a:rPr lang="es-ES" sz="2400" b="1" dirty="0" err="1" smtClean="0">
                <a:effectLst>
                  <a:glow rad="228600">
                    <a:schemeClr val="accent5">
                      <a:satMod val="175000"/>
                      <a:alpha val="40000"/>
                    </a:schemeClr>
                  </a:glow>
                </a:effectLst>
              </a:rPr>
              <a:t>happy</a:t>
            </a:r>
            <a:r>
              <a:rPr lang="es-ES" sz="2400" b="1" dirty="0" smtClean="0">
                <a:effectLst>
                  <a:glow rad="228600">
                    <a:schemeClr val="accent5">
                      <a:satMod val="175000"/>
                      <a:alpha val="40000"/>
                    </a:schemeClr>
                  </a:glow>
                </a:effectLst>
              </a:rPr>
              <a:t> christmas’. Volveremos a estar ’</a:t>
            </a:r>
            <a:r>
              <a:rPr lang="es-ES" sz="2400" b="1" dirty="0" err="1" smtClean="0">
                <a:effectLst>
                  <a:glow rad="228600">
                    <a:schemeClr val="accent5">
                      <a:satMod val="175000"/>
                      <a:alpha val="40000"/>
                    </a:schemeClr>
                  </a:glow>
                </a:effectLst>
              </a:rPr>
              <a:t>happy</a:t>
            </a:r>
            <a:r>
              <a:rPr lang="es-ES" sz="2400" b="1" dirty="0" smtClean="0">
                <a:effectLst>
                  <a:glow rad="228600">
                    <a:schemeClr val="accent5">
                      <a:satMod val="175000"/>
                      <a:alpha val="40000"/>
                    </a:schemeClr>
                  </a:glow>
                </a:effectLst>
              </a:rPr>
              <a:t>’ cuando no haya ’crisis-más’. ¡Feliz Navidad! </a:t>
            </a:r>
            <a:br>
              <a:rPr lang="es-ES" sz="2400" b="1" dirty="0" smtClean="0">
                <a:effectLst>
                  <a:glow rad="228600">
                    <a:schemeClr val="accent5">
                      <a:satMod val="175000"/>
                      <a:alpha val="40000"/>
                    </a:schemeClr>
                  </a:glow>
                </a:effectLst>
              </a:rPr>
            </a:br>
            <a:r>
              <a:rPr lang="es-ES" sz="2400" b="1" dirty="0" smtClean="0">
                <a:effectLst>
                  <a:glow rad="228600">
                    <a:schemeClr val="accent5">
                      <a:satMod val="175000"/>
                      <a:alpha val="40000"/>
                    </a:schemeClr>
                  </a:glow>
                </a:effectLst>
              </a:rPr>
              <a:t/>
            </a:r>
            <a:br>
              <a:rPr lang="es-ES" sz="2400" b="1" dirty="0" smtClean="0">
                <a:effectLst>
                  <a:glow rad="228600">
                    <a:schemeClr val="accent5">
                      <a:satMod val="175000"/>
                      <a:alpha val="40000"/>
                    </a:schemeClr>
                  </a:glow>
                </a:effectLst>
              </a:rPr>
            </a:br>
            <a:r>
              <a:rPr lang="es-ES" sz="2400" b="1" dirty="0" smtClean="0">
                <a:effectLst>
                  <a:glow rad="228600">
                    <a:schemeClr val="accent5">
                      <a:satMod val="175000"/>
                      <a:alpha val="40000"/>
                    </a:schemeClr>
                  </a:glow>
                </a:effectLst>
              </a:rPr>
              <a:t>Tal vez el mejor adorno de navidad es una gran sonrisa, </a:t>
            </a:r>
            <a:r>
              <a:rPr lang="es-ES" sz="2400" b="1" dirty="0" err="1" smtClean="0">
                <a:effectLst>
                  <a:glow rad="228600">
                    <a:schemeClr val="accent5">
                      <a:satMod val="175000"/>
                      <a:alpha val="40000"/>
                    </a:schemeClr>
                  </a:glow>
                </a:effectLst>
              </a:rPr>
              <a:t>aqui</a:t>
            </a:r>
            <a:r>
              <a:rPr lang="es-ES" sz="2400" b="1" dirty="0" smtClean="0">
                <a:effectLst>
                  <a:glow rad="228600">
                    <a:schemeClr val="accent5">
                      <a:satMod val="175000"/>
                      <a:alpha val="40000"/>
                    </a:schemeClr>
                  </a:glow>
                </a:effectLst>
              </a:rPr>
              <a:t> tienes la mía </a:t>
            </a:r>
            <a:br>
              <a:rPr lang="es-ES" sz="2400" b="1" dirty="0" smtClean="0">
                <a:effectLst>
                  <a:glow rad="228600">
                    <a:schemeClr val="accent5">
                      <a:satMod val="175000"/>
                      <a:alpha val="40000"/>
                    </a:schemeClr>
                  </a:glow>
                </a:effectLst>
              </a:rPr>
            </a:br>
            <a:r>
              <a:rPr lang="es-ES" sz="2400" b="1" dirty="0" smtClean="0">
                <a:effectLst>
                  <a:glow rad="228600">
                    <a:schemeClr val="accent5">
                      <a:satMod val="175000"/>
                      <a:alpha val="40000"/>
                    </a:schemeClr>
                  </a:glow>
                </a:effectLst>
              </a:rPr>
              <a:t/>
            </a:r>
            <a:br>
              <a:rPr lang="es-ES" sz="2400" b="1" dirty="0" smtClean="0">
                <a:effectLst>
                  <a:glow rad="228600">
                    <a:schemeClr val="accent5">
                      <a:satMod val="175000"/>
                      <a:alpha val="40000"/>
                    </a:schemeClr>
                  </a:glow>
                </a:effectLst>
              </a:rPr>
            </a:br>
            <a:r>
              <a:rPr lang="es-ES" sz="2400" b="1" dirty="0" smtClean="0">
                <a:effectLst>
                  <a:glow rad="228600">
                    <a:schemeClr val="accent5">
                      <a:satMod val="175000"/>
                      <a:alpha val="40000"/>
                    </a:schemeClr>
                  </a:glow>
                </a:effectLst>
              </a:rPr>
              <a:t>Al nacer, Dios me dio a elegir entre estar </a:t>
            </a:r>
            <a:r>
              <a:rPr lang="es-ES" sz="2400" b="1" dirty="0" err="1" smtClean="0">
                <a:effectLst>
                  <a:glow rad="228600">
                    <a:schemeClr val="accent5">
                      <a:satMod val="175000"/>
                      <a:alpha val="40000"/>
                    </a:schemeClr>
                  </a:glow>
                </a:effectLst>
              </a:rPr>
              <a:t>bueniiiísima</a:t>
            </a:r>
            <a:r>
              <a:rPr lang="es-ES" sz="2400" b="1" dirty="0" smtClean="0">
                <a:effectLst>
                  <a:glow rad="228600">
                    <a:schemeClr val="accent5">
                      <a:satMod val="175000"/>
                      <a:alpha val="40000"/>
                    </a:schemeClr>
                  </a:glow>
                </a:effectLst>
              </a:rPr>
              <a:t> o tener buena memoria así que ¡felices Fallas! </a:t>
            </a:r>
            <a:br>
              <a:rPr lang="es-ES" sz="2400" b="1" dirty="0" smtClean="0">
                <a:effectLst>
                  <a:glow rad="228600">
                    <a:schemeClr val="accent5">
                      <a:satMod val="175000"/>
                      <a:alpha val="40000"/>
                    </a:schemeClr>
                  </a:glow>
                </a:effectLst>
              </a:rPr>
            </a:br>
            <a:r>
              <a:rPr lang="es-ES" sz="2400" b="1" dirty="0" smtClean="0">
                <a:effectLst>
                  <a:glow rad="228600">
                    <a:schemeClr val="accent5">
                      <a:satMod val="175000"/>
                      <a:alpha val="40000"/>
                    </a:schemeClr>
                  </a:glow>
                </a:effectLst>
              </a:rPr>
              <a:t/>
            </a:r>
            <a:br>
              <a:rPr lang="es-ES" sz="2400" b="1" dirty="0" smtClean="0">
                <a:effectLst>
                  <a:glow rad="228600">
                    <a:schemeClr val="accent5">
                      <a:satMod val="175000"/>
                      <a:alpha val="40000"/>
                    </a:schemeClr>
                  </a:glow>
                </a:effectLst>
              </a:rPr>
            </a:br>
            <a:r>
              <a:rPr lang="es-ES" sz="2400" b="1" dirty="0" smtClean="0">
                <a:effectLst>
                  <a:glow rad="228600">
                    <a:schemeClr val="accent5">
                      <a:satMod val="175000"/>
                      <a:alpha val="40000"/>
                    </a:schemeClr>
                  </a:glow>
                </a:effectLst>
              </a:rPr>
              <a:t>Que esta Navidad convierta… cada deseo en flor, cada dolor en estrella, cada lágrima en sonrisa, cada corazón en dulce morada </a:t>
            </a:r>
            <a:r>
              <a:rPr lang="es-ES" b="1" dirty="0" smtClean="0"/>
              <a:t/>
            </a:r>
            <a:br>
              <a:rPr lang="es-ES" b="1" dirty="0" smtClean="0"/>
            </a:br>
            <a:r>
              <a:rPr lang="es-ES" b="1" dirty="0" smtClean="0"/>
              <a:t/>
            </a:r>
            <a:br>
              <a:rPr lang="es-ES" b="1" dirty="0" smtClean="0"/>
            </a:br>
            <a:endParaRPr lang="es-ES" dirty="0"/>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6" name="Picture 4" descr="Resultado de imagen de año nuevo 2020 españa 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F00FF"/>
        </a:solidFill>
        <a:effectLst/>
      </p:bgPr>
    </p:bg>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prstClr val="black"/>
              <a:schemeClr val="accent2">
                <a:tint val="45000"/>
                <a:satMod val="400000"/>
              </a:schemeClr>
            </a:duotone>
          </a:blip>
          <a:srcRect/>
          <a:stretch>
            <a:fillRect/>
          </a:stretch>
        </p:blipFill>
        <p:spPr bwMode="auto">
          <a:xfrm>
            <a:off x="-26218" y="-19050"/>
            <a:ext cx="9144000" cy="6877050"/>
          </a:xfrm>
          <a:prstGeom prst="rect">
            <a:avLst/>
          </a:prstGeom>
          <a:noFill/>
          <a:ln w="9525">
            <a:noFill/>
            <a:miter lim="800000"/>
            <a:headEnd/>
            <a:tailEnd/>
          </a:ln>
        </p:spPr>
      </p:pic>
      <p:sp>
        <p:nvSpPr>
          <p:cNvPr id="2" name="1 Rectángulo"/>
          <p:cNvSpPr/>
          <p:nvPr/>
        </p:nvSpPr>
        <p:spPr>
          <a:xfrm>
            <a:off x="467544" y="404664"/>
            <a:ext cx="8676456" cy="6494085"/>
          </a:xfrm>
          <a:prstGeom prst="rect">
            <a:avLst/>
          </a:prstGeom>
        </p:spPr>
        <p:txBody>
          <a:bodyPr wrap="square">
            <a:spAutoFit/>
          </a:bodyPr>
          <a:lstStyle/>
          <a:p>
            <a:r>
              <a:rPr lang="es-ES" sz="2000" b="1" dirty="0" smtClean="0">
                <a:effectLst>
                  <a:glow rad="228600">
                    <a:schemeClr val="accent5">
                      <a:satMod val="175000"/>
                      <a:alpha val="40000"/>
                    </a:schemeClr>
                  </a:glow>
                </a:effectLst>
              </a:rPr>
              <a:t>Enhorabuena, ha sido seleccionado para tirar del trineo de Papa Noel esta nochebuena. En un breve plazo un elfo pasará por su casa para medirle los cuernos. Feliz Navidad. </a:t>
            </a:r>
            <a:br>
              <a:rPr lang="es-ES" sz="2000" b="1" dirty="0" smtClean="0">
                <a:effectLst>
                  <a:glow rad="228600">
                    <a:schemeClr val="accent5">
                      <a:satMod val="175000"/>
                      <a:alpha val="40000"/>
                    </a:schemeClr>
                  </a:glow>
                </a:effectLst>
              </a:rPr>
            </a:br>
            <a:r>
              <a:rPr lang="es-ES" sz="2000" b="1" dirty="0" smtClean="0">
                <a:effectLst>
                  <a:glow rad="228600">
                    <a:schemeClr val="accent5">
                      <a:satMod val="175000"/>
                      <a:alpha val="40000"/>
                    </a:schemeClr>
                  </a:glow>
                </a:effectLst>
              </a:rPr>
              <a:t/>
            </a:r>
            <a:br>
              <a:rPr lang="es-ES" sz="2000" b="1" dirty="0" smtClean="0">
                <a:effectLst>
                  <a:glow rad="228600">
                    <a:schemeClr val="accent5">
                      <a:satMod val="175000"/>
                      <a:alpha val="40000"/>
                    </a:schemeClr>
                  </a:glow>
                </a:effectLst>
              </a:rPr>
            </a:br>
            <a:r>
              <a:rPr lang="es-ES" sz="2000" b="1" dirty="0" smtClean="0">
                <a:effectLst>
                  <a:glow rad="228600">
                    <a:schemeClr val="accent5">
                      <a:satMod val="175000"/>
                      <a:alpha val="40000"/>
                    </a:schemeClr>
                  </a:glow>
                </a:effectLst>
              </a:rPr>
              <a:t/>
            </a:r>
            <a:br>
              <a:rPr lang="es-ES" sz="2000" b="1" dirty="0" smtClean="0">
                <a:effectLst>
                  <a:glow rad="228600">
                    <a:schemeClr val="accent5">
                      <a:satMod val="175000"/>
                      <a:alpha val="40000"/>
                    </a:schemeClr>
                  </a:glow>
                </a:effectLst>
              </a:rPr>
            </a:br>
            <a:r>
              <a:rPr lang="es-ES" sz="2000" b="1" dirty="0" smtClean="0">
                <a:effectLst>
                  <a:glow rad="228600">
                    <a:schemeClr val="accent5">
                      <a:satMod val="175000"/>
                      <a:alpha val="40000"/>
                    </a:schemeClr>
                  </a:glow>
                </a:effectLst>
              </a:rPr>
              <a:t>En estas fechas Papa Noel os regala 2 palabras que os abrirán muchas puertas: TIRAR y EMPUJAR. Feliz Navidad </a:t>
            </a:r>
            <a:br>
              <a:rPr lang="es-ES" sz="2000" b="1" dirty="0" smtClean="0">
                <a:effectLst>
                  <a:glow rad="228600">
                    <a:schemeClr val="accent5">
                      <a:satMod val="175000"/>
                      <a:alpha val="40000"/>
                    </a:schemeClr>
                  </a:glow>
                </a:effectLst>
              </a:rPr>
            </a:br>
            <a:r>
              <a:rPr lang="es-ES" sz="2000" b="1" dirty="0" smtClean="0">
                <a:effectLst>
                  <a:glow rad="228600">
                    <a:schemeClr val="accent5">
                      <a:satMod val="175000"/>
                      <a:alpha val="40000"/>
                    </a:schemeClr>
                  </a:glow>
                </a:effectLst>
              </a:rPr>
              <a:t/>
            </a:r>
            <a:br>
              <a:rPr lang="es-ES" sz="2000" b="1" dirty="0" smtClean="0">
                <a:effectLst>
                  <a:glow rad="228600">
                    <a:schemeClr val="accent5">
                      <a:satMod val="175000"/>
                      <a:alpha val="40000"/>
                    </a:schemeClr>
                  </a:glow>
                </a:effectLst>
              </a:rPr>
            </a:br>
            <a:r>
              <a:rPr lang="es-ES" sz="2000" b="1" dirty="0" smtClean="0">
                <a:effectLst>
                  <a:glow rad="228600">
                    <a:schemeClr val="accent5">
                      <a:satMod val="175000"/>
                      <a:alpha val="40000"/>
                    </a:schemeClr>
                  </a:glow>
                </a:effectLst>
              </a:rPr>
              <a:t>En estas fechas quería mandarte algo gracioso, increíble, tierno, sexy, dulce y muy entretenido. Pero lo siento, yo no entro por la pantalla. </a:t>
            </a:r>
          </a:p>
          <a:p>
            <a:r>
              <a:rPr lang="es-ES" sz="2000" b="1" dirty="0" smtClean="0">
                <a:effectLst>
                  <a:glow rad="228600">
                    <a:schemeClr val="accent5">
                      <a:satMod val="175000"/>
                      <a:alpha val="40000"/>
                    </a:schemeClr>
                  </a:glow>
                </a:effectLst>
              </a:rPr>
              <a:t>¡Feliz 2020! </a:t>
            </a:r>
            <a:br>
              <a:rPr lang="es-ES" sz="2000" b="1" dirty="0" smtClean="0">
                <a:effectLst>
                  <a:glow rad="228600">
                    <a:schemeClr val="accent5">
                      <a:satMod val="175000"/>
                      <a:alpha val="40000"/>
                    </a:schemeClr>
                  </a:glow>
                </a:effectLst>
              </a:rPr>
            </a:br>
            <a:r>
              <a:rPr lang="es-ES" sz="2000" b="1" dirty="0" smtClean="0">
                <a:effectLst>
                  <a:glow rad="228600">
                    <a:schemeClr val="accent5">
                      <a:satMod val="175000"/>
                      <a:alpha val="40000"/>
                    </a:schemeClr>
                  </a:glow>
                </a:effectLst>
              </a:rPr>
              <a:t/>
            </a:r>
            <a:br>
              <a:rPr lang="es-ES" sz="2000" b="1" dirty="0" smtClean="0">
                <a:effectLst>
                  <a:glow rad="228600">
                    <a:schemeClr val="accent5">
                      <a:satMod val="175000"/>
                      <a:alpha val="40000"/>
                    </a:schemeClr>
                  </a:glow>
                </a:effectLst>
              </a:rPr>
            </a:br>
            <a:r>
              <a:rPr lang="es-ES" sz="2000" b="1" dirty="0" smtClean="0">
                <a:effectLst>
                  <a:glow rad="228600">
                    <a:schemeClr val="accent5">
                      <a:satMod val="175000"/>
                      <a:alpha val="40000"/>
                    </a:schemeClr>
                  </a:glow>
                </a:effectLst>
              </a:rPr>
              <a:t> La policía busca a una persona guapa, sexy, carismática e increíblemente buena en la cama. Tú, claro estas a salvo. Pero yo, ¿¿¿¿dónde me escondo???? ¡FELIZ 2020! </a:t>
            </a:r>
            <a:br>
              <a:rPr lang="es-ES" sz="2000" b="1" dirty="0" smtClean="0">
                <a:effectLst>
                  <a:glow rad="228600">
                    <a:schemeClr val="accent5">
                      <a:satMod val="175000"/>
                      <a:alpha val="40000"/>
                    </a:schemeClr>
                  </a:glow>
                </a:effectLst>
              </a:rPr>
            </a:br>
            <a:r>
              <a:rPr lang="es-ES" sz="2000" b="1" dirty="0" smtClean="0">
                <a:effectLst>
                  <a:glow rad="228600">
                    <a:schemeClr val="accent5">
                      <a:satMod val="175000"/>
                      <a:alpha val="40000"/>
                    </a:schemeClr>
                  </a:glow>
                </a:effectLst>
              </a:rPr>
              <a:t/>
            </a:r>
            <a:br>
              <a:rPr lang="es-ES" sz="2000" b="1" dirty="0" smtClean="0">
                <a:effectLst>
                  <a:glow rad="228600">
                    <a:schemeClr val="accent5">
                      <a:satMod val="175000"/>
                      <a:alpha val="40000"/>
                    </a:schemeClr>
                  </a:glow>
                </a:effectLst>
              </a:rPr>
            </a:br>
            <a:r>
              <a:rPr lang="es-ES" sz="2000" b="1" dirty="0" smtClean="0">
                <a:effectLst>
                  <a:glow rad="228600">
                    <a:schemeClr val="accent5">
                      <a:satMod val="175000"/>
                      <a:alpha val="40000"/>
                    </a:schemeClr>
                  </a:glow>
                </a:effectLst>
              </a:rPr>
              <a:t>Detenido el alcalde de Belén por recalificar el portal. Los Reyes Magos están implicados. El niño nacerá en 1 chalet. Papá Noel se presenta como fiscal. ¡Feliz Navidad! . </a:t>
            </a:r>
            <a:r>
              <a:rPr lang="es-ES" b="1" dirty="0" smtClean="0">
                <a:effectLst>
                  <a:glow rad="228600">
                    <a:schemeClr val="accent5">
                      <a:satMod val="175000"/>
                      <a:alpha val="40000"/>
                    </a:schemeClr>
                  </a:glow>
                </a:effectLst>
              </a:rPr>
              <a:t/>
            </a:r>
            <a:br>
              <a:rPr lang="es-ES" b="1" dirty="0" smtClean="0">
                <a:effectLst>
                  <a:glow rad="228600">
                    <a:schemeClr val="accent5">
                      <a:satMod val="175000"/>
                      <a:alpha val="40000"/>
                    </a:schemeClr>
                  </a:glow>
                </a:effectLst>
              </a:rPr>
            </a:br>
            <a:r>
              <a:rPr lang="es-ES" dirty="0" smtClean="0"/>
              <a:t/>
            </a:r>
            <a:br>
              <a:rPr lang="es-ES" dirty="0" smtClean="0"/>
            </a:br>
            <a:endParaRPr lang="es-ES" dirty="0"/>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C:\Documents and Settings\Dell\Escritorio\untitled.bmp"/>
          <p:cNvPicPr>
            <a:picLocks noChangeAspect="1" noChangeArrowheads="1"/>
          </p:cNvPicPr>
          <p:nvPr/>
        </p:nvPicPr>
        <p:blipFill>
          <a:blip r:embed="rId2" cstate="print"/>
          <a:srcRect/>
          <a:stretch>
            <a:fillRect/>
          </a:stretch>
        </p:blipFill>
        <p:spPr bwMode="auto">
          <a:xfrm>
            <a:off x="0" y="0"/>
            <a:ext cx="9752013" cy="7313613"/>
          </a:xfrm>
          <a:prstGeom prst="rect">
            <a:avLst/>
          </a:prstGeom>
          <a:noFill/>
        </p:spPr>
      </p:pic>
      <p:pic>
        <p:nvPicPr>
          <p:cNvPr id="3" name="Picture 2" descr="C:\Documents and Settings\Dell\Escritorio\ib1eHhi6GYwzX3.gif"/>
          <p:cNvPicPr>
            <a:picLocks noChangeAspect="1" noChangeArrowheads="1" noCrop="1"/>
          </p:cNvPicPr>
          <p:nvPr/>
        </p:nvPicPr>
        <p:blipFill>
          <a:blip r:embed="rId3" cstate="print"/>
          <a:srcRect/>
          <a:stretch>
            <a:fillRect/>
          </a:stretch>
        </p:blipFill>
        <p:spPr bwMode="auto">
          <a:xfrm>
            <a:off x="611560" y="548680"/>
            <a:ext cx="1872208" cy="1042260"/>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7"/>
          <p:cNvPicPr>
            <a:picLocks noChangeAspect="1" noChangeArrowheads="1" noCrop="1"/>
          </p:cNvPicPr>
          <p:nvPr/>
        </p:nvPicPr>
        <p:blipFill>
          <a:blip r:embed="rId2" cstate="print">
            <a:duotone>
              <a:schemeClr val="accent6">
                <a:shade val="45000"/>
                <a:satMod val="135000"/>
              </a:schemeClr>
              <a:prstClr val="white"/>
            </a:duotone>
            <a:lum bright="28000"/>
          </a:blip>
          <a:srcRect/>
          <a:stretch>
            <a:fillRect/>
          </a:stretch>
        </p:blipFill>
        <p:spPr bwMode="auto">
          <a:xfrm>
            <a:off x="0" y="-19050"/>
            <a:ext cx="9144000" cy="6877050"/>
          </a:xfrm>
          <a:prstGeom prst="rect">
            <a:avLst/>
          </a:prstGeom>
          <a:noFill/>
          <a:ln w="9525">
            <a:noFill/>
            <a:miter lim="800000"/>
            <a:headEnd/>
            <a:tailEnd/>
          </a:ln>
        </p:spPr>
      </p:pic>
      <p:pic>
        <p:nvPicPr>
          <p:cNvPr id="1024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77285" y="260648"/>
            <a:ext cx="4336698" cy="33843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5058" name="Picture 2" descr="C:\Documents and Settings\Dell\Escritorio\2007DE~1.JPG"/>
          <p:cNvPicPr>
            <a:picLocks noChangeAspect="1" noChangeArrowheads="1"/>
          </p:cNvPicPr>
          <p:nvPr/>
        </p:nvPicPr>
        <p:blipFill>
          <a:blip r:embed="rId4" cstate="print"/>
          <a:srcRect/>
          <a:stretch>
            <a:fillRect/>
          </a:stretch>
        </p:blipFill>
        <p:spPr bwMode="auto">
          <a:xfrm rot="21232411">
            <a:off x="-327532" y="416156"/>
            <a:ext cx="4696524" cy="3513695"/>
          </a:xfrm>
          <a:prstGeom prst="rect">
            <a:avLst/>
          </a:prstGeom>
          <a:noFill/>
        </p:spPr>
      </p:pic>
      <p:pic>
        <p:nvPicPr>
          <p:cNvPr id="3" name="Picture 2" descr="C:\Documents and Settings\Dell\Escritorio\5313753232_bf85065b62_b.jpg"/>
          <p:cNvPicPr>
            <a:picLocks noChangeAspect="1" noChangeArrowheads="1"/>
          </p:cNvPicPr>
          <p:nvPr/>
        </p:nvPicPr>
        <p:blipFill>
          <a:blip r:embed="rId5" cstate="print"/>
          <a:srcRect/>
          <a:stretch>
            <a:fillRect/>
          </a:stretch>
        </p:blipFill>
        <p:spPr bwMode="auto">
          <a:xfrm rot="667027">
            <a:off x="2827312" y="3539989"/>
            <a:ext cx="4787859" cy="3612009"/>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Imagen relacionada"/>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9153331" cy="760546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00FF00"/>
        </a:solidFill>
        <a:effectLst/>
      </p:bgPr>
    </p:bg>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6">
                <a:shade val="45000"/>
                <a:satMod val="135000"/>
              </a:schemeClr>
              <a:prstClr val="white"/>
            </a:duotone>
            <a:lum bright="28000"/>
          </a:blip>
          <a:srcRect/>
          <a:stretch>
            <a:fillRect/>
          </a:stretch>
        </p:blipFill>
        <p:spPr bwMode="auto">
          <a:xfrm>
            <a:off x="19100" y="-47600"/>
            <a:ext cx="9144000" cy="6877050"/>
          </a:xfrm>
          <a:prstGeom prst="rect">
            <a:avLst/>
          </a:prstGeom>
          <a:noFill/>
          <a:ln w="9525">
            <a:noFill/>
            <a:miter lim="800000"/>
            <a:headEnd/>
            <a:tailEnd/>
          </a:ln>
        </p:spPr>
      </p:pic>
      <p:sp>
        <p:nvSpPr>
          <p:cNvPr id="2" name="1 Rectángulo"/>
          <p:cNvSpPr/>
          <p:nvPr/>
        </p:nvSpPr>
        <p:spPr>
          <a:xfrm>
            <a:off x="971600" y="302359"/>
            <a:ext cx="8172400" cy="6555641"/>
          </a:xfrm>
          <a:prstGeom prst="rect">
            <a:avLst/>
          </a:prstGeom>
        </p:spPr>
        <p:txBody>
          <a:bodyPr wrap="square">
            <a:spAutoFit/>
          </a:bodyPr>
          <a:lstStyle/>
          <a:p>
            <a:r>
              <a:rPr lang="es-ES" sz="2400" b="1" dirty="0" smtClean="0">
                <a:effectLst>
                  <a:glow rad="228600">
                    <a:schemeClr val="accent5">
                      <a:satMod val="175000"/>
                      <a:alpha val="40000"/>
                    </a:schemeClr>
                  </a:glow>
                </a:effectLst>
              </a:rPr>
              <a:t>Coloca tu mano derecha sobre tu hombro izquierdo y tu mano izquierda sobre tu hombro derecho. Acabas de recibir un abrazo a distancia. ¡Feliz Navidad! </a:t>
            </a:r>
            <a:br>
              <a:rPr lang="es-ES" sz="2400" b="1" dirty="0" smtClean="0">
                <a:effectLst>
                  <a:glow rad="228600">
                    <a:schemeClr val="accent5">
                      <a:satMod val="175000"/>
                      <a:alpha val="40000"/>
                    </a:schemeClr>
                  </a:glow>
                </a:effectLst>
              </a:rPr>
            </a:br>
            <a:r>
              <a:rPr lang="es-ES" sz="2400" b="1" dirty="0" smtClean="0">
                <a:effectLst>
                  <a:glow rad="228600">
                    <a:schemeClr val="accent5">
                      <a:satMod val="175000"/>
                      <a:alpha val="40000"/>
                    </a:schemeClr>
                  </a:glow>
                </a:effectLst>
              </a:rPr>
              <a:t/>
            </a:r>
            <a:br>
              <a:rPr lang="es-ES" sz="2400" b="1" dirty="0" smtClean="0">
                <a:effectLst>
                  <a:glow rad="228600">
                    <a:schemeClr val="accent5">
                      <a:satMod val="175000"/>
                      <a:alpha val="40000"/>
                    </a:schemeClr>
                  </a:glow>
                </a:effectLst>
              </a:rPr>
            </a:br>
            <a:r>
              <a:rPr lang="es-ES" sz="2400" b="1" dirty="0" smtClean="0">
                <a:effectLst>
                  <a:glow rad="228600">
                    <a:schemeClr val="accent5">
                      <a:satMod val="175000"/>
                      <a:alpha val="40000"/>
                    </a:schemeClr>
                  </a:glow>
                </a:effectLst>
              </a:rPr>
              <a:t>¿Me dejas que te toque el </a:t>
            </a:r>
            <a:r>
              <a:rPr lang="es-ES" sz="2400" b="1" dirty="0" err="1" smtClean="0">
                <a:effectLst>
                  <a:glow rad="228600">
                    <a:schemeClr val="accent5">
                      <a:satMod val="175000"/>
                      <a:alpha val="40000"/>
                    </a:schemeClr>
                  </a:glow>
                </a:effectLst>
              </a:rPr>
              <a:t>wiwichu</a:t>
            </a:r>
            <a:r>
              <a:rPr lang="es-ES" sz="2400" b="1" dirty="0" smtClean="0">
                <a:effectLst>
                  <a:glow rad="228600">
                    <a:schemeClr val="accent5">
                      <a:satMod val="175000"/>
                      <a:alpha val="40000"/>
                    </a:schemeClr>
                  </a:glow>
                </a:effectLst>
              </a:rPr>
              <a:t>? </a:t>
            </a:r>
            <a:r>
              <a:rPr lang="es-ES" sz="2400" b="1" dirty="0" err="1" smtClean="0">
                <a:effectLst>
                  <a:glow rad="228600">
                    <a:schemeClr val="accent5">
                      <a:satMod val="175000"/>
                      <a:alpha val="40000"/>
                    </a:schemeClr>
                  </a:glow>
                </a:effectLst>
              </a:rPr>
              <a:t>wiwichu</a:t>
            </a:r>
            <a:r>
              <a:rPr lang="es-ES" sz="2400" b="1" dirty="0" smtClean="0">
                <a:effectLst>
                  <a:glow rad="228600">
                    <a:schemeClr val="accent5">
                      <a:satMod val="175000"/>
                      <a:alpha val="40000"/>
                    </a:schemeClr>
                  </a:glow>
                </a:effectLst>
              </a:rPr>
              <a:t> a </a:t>
            </a:r>
            <a:r>
              <a:rPr lang="es-ES" sz="2400" b="1" dirty="0" err="1" smtClean="0">
                <a:effectLst>
                  <a:glow rad="228600">
                    <a:schemeClr val="accent5">
                      <a:satMod val="175000"/>
                      <a:alpha val="40000"/>
                    </a:schemeClr>
                  </a:glow>
                </a:effectLst>
              </a:rPr>
              <a:t>merry</a:t>
            </a:r>
            <a:r>
              <a:rPr lang="es-ES" sz="2400" b="1" dirty="0" smtClean="0">
                <a:effectLst>
                  <a:glow rad="228600">
                    <a:schemeClr val="accent5">
                      <a:satMod val="175000"/>
                      <a:alpha val="40000"/>
                    </a:schemeClr>
                  </a:glow>
                </a:effectLst>
              </a:rPr>
              <a:t> crismas </a:t>
            </a:r>
            <a:r>
              <a:rPr lang="es-ES" sz="2400" b="1" dirty="0" err="1" smtClean="0">
                <a:effectLst>
                  <a:glow rad="228600">
                    <a:schemeClr val="accent5">
                      <a:satMod val="175000"/>
                      <a:alpha val="40000"/>
                    </a:schemeClr>
                  </a:glow>
                </a:effectLst>
              </a:rPr>
              <a:t>wiwichu</a:t>
            </a:r>
            <a:r>
              <a:rPr lang="es-ES" sz="2400" b="1" dirty="0" smtClean="0">
                <a:effectLst>
                  <a:glow rad="228600">
                    <a:schemeClr val="accent5">
                      <a:satMod val="175000"/>
                      <a:alpha val="40000"/>
                    </a:schemeClr>
                  </a:glow>
                </a:effectLst>
              </a:rPr>
              <a:t> a </a:t>
            </a:r>
            <a:r>
              <a:rPr lang="es-ES" sz="2400" b="1" dirty="0" err="1" smtClean="0">
                <a:effectLst>
                  <a:glow rad="228600">
                    <a:schemeClr val="accent5">
                      <a:satMod val="175000"/>
                      <a:alpha val="40000"/>
                    </a:schemeClr>
                  </a:glow>
                </a:effectLst>
              </a:rPr>
              <a:t>merry</a:t>
            </a:r>
            <a:r>
              <a:rPr lang="es-ES" sz="2400" b="1" dirty="0" smtClean="0">
                <a:effectLst>
                  <a:glow rad="228600">
                    <a:schemeClr val="accent5">
                      <a:satMod val="175000"/>
                      <a:alpha val="40000"/>
                    </a:schemeClr>
                  </a:glow>
                </a:effectLst>
              </a:rPr>
              <a:t> crismas, </a:t>
            </a:r>
            <a:r>
              <a:rPr lang="es-ES" sz="2400" b="1" dirty="0" err="1" smtClean="0">
                <a:effectLst>
                  <a:glow rad="228600">
                    <a:schemeClr val="accent5">
                      <a:satMod val="175000"/>
                      <a:alpha val="40000"/>
                    </a:schemeClr>
                  </a:glow>
                </a:effectLst>
              </a:rPr>
              <a:t>wiwichu</a:t>
            </a:r>
            <a:r>
              <a:rPr lang="es-ES" sz="2400" b="1" dirty="0" smtClean="0">
                <a:effectLst>
                  <a:glow rad="228600">
                    <a:schemeClr val="accent5">
                      <a:satMod val="175000"/>
                      <a:alpha val="40000"/>
                    </a:schemeClr>
                  </a:glow>
                </a:effectLst>
              </a:rPr>
              <a:t> a </a:t>
            </a:r>
            <a:r>
              <a:rPr lang="es-ES" sz="2400" b="1" dirty="0" err="1" smtClean="0">
                <a:effectLst>
                  <a:glow rad="228600">
                    <a:schemeClr val="accent5">
                      <a:satMod val="175000"/>
                      <a:alpha val="40000"/>
                    </a:schemeClr>
                  </a:glow>
                </a:effectLst>
              </a:rPr>
              <a:t>merry</a:t>
            </a:r>
            <a:r>
              <a:rPr lang="es-ES" sz="2400" b="1" dirty="0" smtClean="0">
                <a:effectLst>
                  <a:glow rad="228600">
                    <a:schemeClr val="accent5">
                      <a:satMod val="175000"/>
                      <a:alpha val="40000"/>
                    </a:schemeClr>
                  </a:glow>
                </a:effectLst>
              </a:rPr>
              <a:t> crismas </a:t>
            </a:r>
            <a:r>
              <a:rPr lang="es-ES" sz="2400" b="1" dirty="0" err="1" smtClean="0">
                <a:effectLst>
                  <a:glow rad="228600">
                    <a:schemeClr val="accent5">
                      <a:satMod val="175000"/>
                      <a:alpha val="40000"/>
                    </a:schemeClr>
                  </a:glow>
                </a:effectLst>
              </a:rPr>
              <a:t>an</a:t>
            </a:r>
            <a:endParaRPr lang="es-ES" sz="2400" b="1" dirty="0" smtClean="0">
              <a:effectLst>
                <a:glow rad="228600">
                  <a:schemeClr val="accent5">
                    <a:satMod val="175000"/>
                    <a:alpha val="40000"/>
                  </a:schemeClr>
                </a:glow>
              </a:effectLst>
            </a:endParaRPr>
          </a:p>
          <a:p>
            <a:r>
              <a:rPr lang="es-ES" sz="2400" b="1" dirty="0" smtClean="0">
                <a:effectLst>
                  <a:glow rad="228600">
                    <a:schemeClr val="accent5">
                      <a:satMod val="175000"/>
                      <a:alpha val="40000"/>
                    </a:schemeClr>
                  </a:glow>
                </a:effectLst>
              </a:rPr>
              <a:t> a </a:t>
            </a:r>
            <a:r>
              <a:rPr lang="es-ES" sz="2400" b="1" dirty="0" err="1" smtClean="0">
                <a:effectLst>
                  <a:glow rad="228600">
                    <a:schemeClr val="accent5">
                      <a:satMod val="175000"/>
                      <a:alpha val="40000"/>
                    </a:schemeClr>
                  </a:glow>
                </a:effectLst>
              </a:rPr>
              <a:t>japy</a:t>
            </a:r>
            <a:r>
              <a:rPr lang="es-ES" sz="2400" b="1" dirty="0" smtClean="0">
                <a:effectLst>
                  <a:glow rad="228600">
                    <a:schemeClr val="accent5">
                      <a:satMod val="175000"/>
                      <a:alpha val="40000"/>
                    </a:schemeClr>
                  </a:glow>
                </a:effectLst>
              </a:rPr>
              <a:t> </a:t>
            </a:r>
            <a:r>
              <a:rPr lang="es-ES" sz="2400" b="1" dirty="0" err="1" smtClean="0">
                <a:effectLst>
                  <a:glow rad="228600">
                    <a:schemeClr val="accent5">
                      <a:satMod val="175000"/>
                      <a:alpha val="40000"/>
                    </a:schemeClr>
                  </a:glow>
                </a:effectLst>
              </a:rPr>
              <a:t>niu</a:t>
            </a:r>
            <a:r>
              <a:rPr lang="es-ES" sz="2400" b="1" dirty="0" smtClean="0">
                <a:effectLst>
                  <a:glow rad="228600">
                    <a:schemeClr val="accent5">
                      <a:satMod val="175000"/>
                      <a:alpha val="40000"/>
                    </a:schemeClr>
                  </a:glow>
                </a:effectLst>
              </a:rPr>
              <a:t> </a:t>
            </a:r>
            <a:r>
              <a:rPr lang="es-ES" sz="2400" b="1" dirty="0" err="1" smtClean="0">
                <a:effectLst>
                  <a:glow rad="228600">
                    <a:schemeClr val="accent5">
                      <a:satMod val="175000"/>
                      <a:alpha val="40000"/>
                    </a:schemeClr>
                  </a:glow>
                </a:effectLst>
              </a:rPr>
              <a:t>yir</a:t>
            </a:r>
            <a:r>
              <a:rPr lang="es-ES" sz="2400" b="1" dirty="0" smtClean="0">
                <a:effectLst>
                  <a:glow rad="228600">
                    <a:schemeClr val="accent5">
                      <a:satMod val="175000"/>
                      <a:alpha val="40000"/>
                    </a:schemeClr>
                  </a:glow>
                </a:effectLst>
              </a:rPr>
              <a:t>... ¡Feliz Navidad! </a:t>
            </a:r>
            <a:br>
              <a:rPr lang="es-ES" sz="2400" b="1" dirty="0" smtClean="0">
                <a:effectLst>
                  <a:glow rad="228600">
                    <a:schemeClr val="accent5">
                      <a:satMod val="175000"/>
                      <a:alpha val="40000"/>
                    </a:schemeClr>
                  </a:glow>
                </a:effectLst>
              </a:rPr>
            </a:br>
            <a:r>
              <a:rPr lang="es-ES" sz="2400" b="1" dirty="0" smtClean="0">
                <a:effectLst>
                  <a:glow rad="228600">
                    <a:schemeClr val="accent5">
                      <a:satMod val="175000"/>
                      <a:alpha val="40000"/>
                    </a:schemeClr>
                  </a:glow>
                </a:effectLst>
              </a:rPr>
              <a:t/>
            </a:r>
            <a:br>
              <a:rPr lang="es-ES" sz="2400" b="1" dirty="0" smtClean="0">
                <a:effectLst>
                  <a:glow rad="228600">
                    <a:schemeClr val="accent5">
                      <a:satMod val="175000"/>
                      <a:alpha val="40000"/>
                    </a:schemeClr>
                  </a:glow>
                </a:effectLst>
              </a:rPr>
            </a:br>
            <a:r>
              <a:rPr lang="es-ES" sz="2400" b="1" dirty="0" smtClean="0">
                <a:effectLst>
                  <a:glow rad="228600">
                    <a:schemeClr val="accent5">
                      <a:satMod val="175000"/>
                      <a:alpha val="40000"/>
                    </a:schemeClr>
                  </a:glow>
                </a:effectLst>
              </a:rPr>
              <a:t>Ánimo! Lo mejor de la Navidad es que sabes cuando acaba  </a:t>
            </a:r>
            <a:br>
              <a:rPr lang="es-ES" sz="2400" b="1" dirty="0" smtClean="0">
                <a:effectLst>
                  <a:glow rad="228600">
                    <a:schemeClr val="accent5">
                      <a:satMod val="175000"/>
                      <a:alpha val="40000"/>
                    </a:schemeClr>
                  </a:glow>
                </a:effectLst>
              </a:rPr>
            </a:br>
            <a:r>
              <a:rPr lang="es-ES" sz="2400" b="1" dirty="0" smtClean="0">
                <a:effectLst>
                  <a:glow rad="228600">
                    <a:schemeClr val="accent5">
                      <a:satMod val="175000"/>
                      <a:alpha val="40000"/>
                    </a:schemeClr>
                  </a:glow>
                </a:effectLst>
              </a:rPr>
              <a:t/>
            </a:r>
            <a:br>
              <a:rPr lang="es-ES" sz="2400" b="1" dirty="0" smtClean="0">
                <a:effectLst>
                  <a:glow rad="228600">
                    <a:schemeClr val="accent5">
                      <a:satMod val="175000"/>
                      <a:alpha val="40000"/>
                    </a:schemeClr>
                  </a:glow>
                </a:effectLst>
              </a:rPr>
            </a:br>
            <a:r>
              <a:rPr lang="es-ES" sz="2400" b="1" dirty="0" err="1" smtClean="0">
                <a:effectLst>
                  <a:glow rad="228600">
                    <a:schemeClr val="accent5">
                      <a:satMod val="175000"/>
                      <a:alpha val="40000"/>
                    </a:schemeClr>
                  </a:glow>
                </a:effectLst>
              </a:rPr>
              <a:t>Ójala</a:t>
            </a:r>
            <a:r>
              <a:rPr lang="es-ES" sz="2400" b="1" dirty="0" smtClean="0">
                <a:effectLst>
                  <a:glow rad="228600">
                    <a:schemeClr val="accent5">
                      <a:satMod val="175000"/>
                      <a:alpha val="40000"/>
                    </a:schemeClr>
                  </a:glow>
                </a:effectLst>
              </a:rPr>
              <a:t> pudiésemos meter el espíritu de navidad en botellas y abrir una botella cada mes del año </a:t>
            </a:r>
            <a:br>
              <a:rPr lang="es-ES" sz="2400" b="1" dirty="0" smtClean="0">
                <a:effectLst>
                  <a:glow rad="228600">
                    <a:schemeClr val="accent5">
                      <a:satMod val="175000"/>
                      <a:alpha val="40000"/>
                    </a:schemeClr>
                  </a:glow>
                </a:effectLst>
              </a:rPr>
            </a:br>
            <a:r>
              <a:rPr lang="es-ES" sz="2400" b="1" dirty="0" smtClean="0">
                <a:effectLst>
                  <a:glow rad="228600">
                    <a:schemeClr val="accent5">
                      <a:satMod val="175000"/>
                      <a:alpha val="40000"/>
                    </a:schemeClr>
                  </a:glow>
                </a:effectLst>
              </a:rPr>
              <a:t/>
            </a:r>
            <a:br>
              <a:rPr lang="es-ES" sz="2400" b="1" dirty="0" smtClean="0">
                <a:effectLst>
                  <a:glow rad="228600">
                    <a:schemeClr val="accent5">
                      <a:satMod val="175000"/>
                      <a:alpha val="40000"/>
                    </a:schemeClr>
                  </a:glow>
                </a:effectLst>
              </a:rPr>
            </a:br>
            <a:r>
              <a:rPr lang="es-ES" sz="2400" b="1" dirty="0" smtClean="0">
                <a:effectLst>
                  <a:glow rad="228600">
                    <a:schemeClr val="accent5">
                      <a:satMod val="175000"/>
                      <a:alpha val="40000"/>
                    </a:schemeClr>
                  </a:glow>
                </a:effectLst>
              </a:rPr>
              <a:t>Dónde estas? Te estamos buscando! Tienes que volver urgentemente, eres demasiado importante y además…sabes muy bien que no se puede hacer el belén sin el burro! </a:t>
            </a:r>
            <a:r>
              <a:rPr lang="es-ES" b="1" dirty="0" smtClean="0"/>
              <a:t/>
            </a:r>
            <a:br>
              <a:rPr lang="es-ES" b="1" dirty="0" smtClean="0"/>
            </a:br>
            <a:r>
              <a:rPr lang="es-ES" b="1" dirty="0" smtClean="0"/>
              <a:t/>
            </a:r>
            <a:br>
              <a:rPr lang="es-ES" b="1" dirty="0" smtClean="0"/>
            </a:br>
            <a:endParaRPr lang="es-ES" dirty="0"/>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C:\Documents and Settings\Dell\Escritorio\KP1_2_~1.JPG"/>
          <p:cNvPicPr>
            <a:picLocks noChangeAspect="1" noChangeArrowheads="1"/>
          </p:cNvPicPr>
          <p:nvPr/>
        </p:nvPicPr>
        <p:blipFill>
          <a:blip r:embed="rId2" cstate="print"/>
          <a:srcRect/>
          <a:stretch>
            <a:fillRect/>
          </a:stretch>
        </p:blipFill>
        <p:spPr bwMode="auto">
          <a:xfrm>
            <a:off x="0" y="0"/>
            <a:ext cx="9211004" cy="6858000"/>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6">
                <a:shade val="45000"/>
                <a:satMod val="135000"/>
              </a:schemeClr>
              <a:prstClr val="white"/>
            </a:duotone>
            <a:lum bright="28000"/>
          </a:blip>
          <a:srcRect/>
          <a:stretch>
            <a:fillRect/>
          </a:stretch>
        </p:blipFill>
        <p:spPr bwMode="auto">
          <a:xfrm>
            <a:off x="0" y="-19050"/>
            <a:ext cx="9144000" cy="6877050"/>
          </a:xfrm>
          <a:prstGeom prst="rect">
            <a:avLst/>
          </a:prstGeom>
          <a:noFill/>
          <a:ln w="9525">
            <a:noFill/>
            <a:miter lim="800000"/>
            <a:headEnd/>
            <a:tailEnd/>
          </a:ln>
        </p:spPr>
      </p:pic>
      <p:pic>
        <p:nvPicPr>
          <p:cNvPr id="13314" name="Picture 2" descr="C:\Documents and Settings\Jose Luis\Escritorio\images.jpg"/>
          <p:cNvPicPr>
            <a:picLocks noChangeAspect="1" noChangeArrowheads="1"/>
          </p:cNvPicPr>
          <p:nvPr/>
        </p:nvPicPr>
        <p:blipFill>
          <a:blip r:embed="rId3"/>
          <a:srcRect l="1700" t="2703" r="2254" b="5405"/>
          <a:stretch>
            <a:fillRect/>
          </a:stretch>
        </p:blipFill>
        <p:spPr bwMode="auto">
          <a:xfrm>
            <a:off x="500034" y="928670"/>
            <a:ext cx="8072494" cy="5214974"/>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6">
                <a:shade val="45000"/>
                <a:satMod val="135000"/>
              </a:schemeClr>
              <a:prstClr val="white"/>
            </a:duotone>
            <a:lum bright="28000"/>
          </a:blip>
          <a:srcRect/>
          <a:stretch>
            <a:fillRect/>
          </a:stretch>
        </p:blipFill>
        <p:spPr bwMode="auto">
          <a:xfrm>
            <a:off x="0" y="0"/>
            <a:ext cx="9144000" cy="6877050"/>
          </a:xfrm>
          <a:prstGeom prst="rect">
            <a:avLst/>
          </a:prstGeom>
          <a:noFill/>
          <a:ln w="9525">
            <a:noFill/>
            <a:miter lim="800000"/>
            <a:headEnd/>
            <a:tailEnd/>
          </a:ln>
        </p:spPr>
      </p:pic>
      <p:pic>
        <p:nvPicPr>
          <p:cNvPr id="4098" name="Picture 2" descr="Imagen relacionada"/>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819472"/>
            <a:ext cx="9144000" cy="774035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F00FF"/>
        </a:solidFill>
        <a:effectLst/>
      </p:bgPr>
    </p:bg>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6">
                <a:shade val="45000"/>
                <a:satMod val="135000"/>
              </a:schemeClr>
              <a:prstClr val="white"/>
            </a:duotone>
            <a:lum bright="28000"/>
          </a:blip>
          <a:srcRect/>
          <a:stretch>
            <a:fillRect/>
          </a:stretch>
        </p:blipFill>
        <p:spPr bwMode="auto">
          <a:xfrm>
            <a:off x="0" y="-53702"/>
            <a:ext cx="9144000" cy="6877050"/>
          </a:xfrm>
          <a:prstGeom prst="rect">
            <a:avLst/>
          </a:prstGeom>
          <a:noFill/>
          <a:ln w="9525">
            <a:noFill/>
            <a:miter lim="800000"/>
            <a:headEnd/>
            <a:tailEnd/>
          </a:ln>
        </p:spPr>
      </p:pic>
      <p:pic>
        <p:nvPicPr>
          <p:cNvPr id="11266" name="Picture 2" descr="Imagen relacionad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95636" y="810"/>
            <a:ext cx="6552728" cy="74606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6" name="Picture 4" descr="Resultado de imagen de año nuevo 2020 españa 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0" y="-28550"/>
            <a:ext cx="9144000" cy="756200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6">
                <a:shade val="45000"/>
                <a:satMod val="135000"/>
              </a:schemeClr>
              <a:prstClr val="white"/>
            </a:duotone>
            <a:lum bright="28000"/>
          </a:blip>
          <a:srcRect/>
          <a:stretch>
            <a:fillRect/>
          </a:stretch>
        </p:blipFill>
        <p:spPr bwMode="auto">
          <a:xfrm>
            <a:off x="0" y="-32370"/>
            <a:ext cx="9144000" cy="6877050"/>
          </a:xfrm>
          <a:prstGeom prst="rect">
            <a:avLst/>
          </a:prstGeom>
          <a:noFill/>
          <a:ln w="9525">
            <a:noFill/>
            <a:miter lim="800000"/>
            <a:headEnd/>
            <a:tailEnd/>
          </a:ln>
        </p:spPr>
      </p:pic>
      <p:sp>
        <p:nvSpPr>
          <p:cNvPr id="2" name="1 Rectángulo"/>
          <p:cNvSpPr/>
          <p:nvPr/>
        </p:nvSpPr>
        <p:spPr>
          <a:xfrm>
            <a:off x="971600" y="394692"/>
            <a:ext cx="7632848" cy="7201972"/>
          </a:xfrm>
          <a:prstGeom prst="rect">
            <a:avLst/>
          </a:prstGeom>
        </p:spPr>
        <p:txBody>
          <a:bodyPr wrap="square">
            <a:spAutoFit/>
          </a:bodyPr>
          <a:lstStyle/>
          <a:p>
            <a:r>
              <a:rPr lang="es-ES" sz="2400" b="1" dirty="0" smtClean="0">
                <a:effectLst>
                  <a:glow rad="228600">
                    <a:schemeClr val="accent5">
                      <a:satMod val="175000"/>
                      <a:alpha val="40000"/>
                    </a:schemeClr>
                  </a:glow>
                </a:effectLst>
              </a:rPr>
              <a:t>Final del simulacro de paz navideño: ya puede guardar los langostinos y volver a insultar a sus suegros y cuñados. </a:t>
            </a:r>
            <a:br>
              <a:rPr lang="es-ES" sz="2400" b="1" dirty="0" smtClean="0">
                <a:effectLst>
                  <a:glow rad="228600">
                    <a:schemeClr val="accent5">
                      <a:satMod val="175000"/>
                      <a:alpha val="40000"/>
                    </a:schemeClr>
                  </a:glow>
                </a:effectLst>
              </a:rPr>
            </a:br>
            <a:r>
              <a:rPr lang="es-ES" sz="2400" b="1" dirty="0" smtClean="0">
                <a:effectLst>
                  <a:glow rad="228600">
                    <a:schemeClr val="accent5">
                      <a:satMod val="175000"/>
                      <a:alpha val="40000"/>
                    </a:schemeClr>
                  </a:glow>
                </a:effectLst>
              </a:rPr>
              <a:t/>
            </a:r>
            <a:br>
              <a:rPr lang="es-ES" sz="2400" b="1" dirty="0" smtClean="0">
                <a:effectLst>
                  <a:glow rad="228600">
                    <a:schemeClr val="accent5">
                      <a:satMod val="175000"/>
                      <a:alpha val="40000"/>
                    </a:schemeClr>
                  </a:glow>
                </a:effectLst>
              </a:rPr>
            </a:br>
            <a:r>
              <a:rPr lang="es-ES" sz="2400" b="1" dirty="0" smtClean="0">
                <a:effectLst>
                  <a:glow rad="228600">
                    <a:schemeClr val="accent5">
                      <a:satMod val="175000"/>
                      <a:alpha val="40000"/>
                    </a:schemeClr>
                  </a:glow>
                </a:effectLst>
              </a:rPr>
              <a:t>Si la noche de reyes ves que Melchor se desnuda y se mete en tu cama…. Explícale que lo que pediste fue un VOLVO. </a:t>
            </a:r>
            <a:br>
              <a:rPr lang="es-ES" sz="2400" b="1" dirty="0" smtClean="0">
                <a:effectLst>
                  <a:glow rad="228600">
                    <a:schemeClr val="accent5">
                      <a:satMod val="175000"/>
                      <a:alpha val="40000"/>
                    </a:schemeClr>
                  </a:glow>
                </a:effectLst>
              </a:rPr>
            </a:br>
            <a:r>
              <a:rPr lang="es-ES" sz="2400" b="1" dirty="0" smtClean="0">
                <a:effectLst>
                  <a:glow rad="228600">
                    <a:schemeClr val="accent5">
                      <a:satMod val="175000"/>
                      <a:alpha val="40000"/>
                    </a:schemeClr>
                  </a:glow>
                </a:effectLst>
              </a:rPr>
              <a:t/>
            </a:r>
            <a:br>
              <a:rPr lang="es-ES" sz="2400" b="1" dirty="0" smtClean="0">
                <a:effectLst>
                  <a:glow rad="228600">
                    <a:schemeClr val="accent5">
                      <a:satMod val="175000"/>
                      <a:alpha val="40000"/>
                    </a:schemeClr>
                  </a:glow>
                </a:effectLst>
              </a:rPr>
            </a:br>
            <a:r>
              <a:rPr lang="es-ES" sz="2400" b="1" dirty="0" smtClean="0">
                <a:effectLst>
                  <a:glow rad="228600">
                    <a:schemeClr val="accent5">
                      <a:satMod val="175000"/>
                      <a:alpha val="40000"/>
                    </a:schemeClr>
                  </a:glow>
                </a:effectLst>
              </a:rPr>
              <a:t>Con la crisis hay que ahorrar, así que: Feliz Navidad, Feliz 2020, que te traigan mucho los Reyes, feliz cumpleaños y ya hablamos para el próximo año. </a:t>
            </a:r>
            <a:br>
              <a:rPr lang="es-ES" sz="2400" b="1" dirty="0" smtClean="0">
                <a:effectLst>
                  <a:glow rad="228600">
                    <a:schemeClr val="accent5">
                      <a:satMod val="175000"/>
                      <a:alpha val="40000"/>
                    </a:schemeClr>
                  </a:glow>
                </a:effectLst>
              </a:rPr>
            </a:br>
            <a:r>
              <a:rPr lang="es-ES" sz="2400" b="1" dirty="0" smtClean="0">
                <a:effectLst>
                  <a:glow rad="228600">
                    <a:schemeClr val="accent5">
                      <a:satMod val="175000"/>
                      <a:alpha val="40000"/>
                    </a:schemeClr>
                  </a:glow>
                </a:effectLst>
              </a:rPr>
              <a:t/>
            </a:r>
            <a:br>
              <a:rPr lang="es-ES" sz="2400" b="1" dirty="0" smtClean="0">
                <a:effectLst>
                  <a:glow rad="228600">
                    <a:schemeClr val="accent5">
                      <a:satMod val="175000"/>
                      <a:alpha val="40000"/>
                    </a:schemeClr>
                  </a:glow>
                </a:effectLst>
              </a:rPr>
            </a:br>
            <a:r>
              <a:rPr lang="es-ES" sz="2400" b="1" dirty="0" smtClean="0">
                <a:effectLst>
                  <a:glow rad="228600">
                    <a:schemeClr val="accent5">
                      <a:satMod val="175000"/>
                      <a:alpha val="40000"/>
                    </a:schemeClr>
                  </a:glow>
                </a:effectLst>
              </a:rPr>
              <a:t>Si estas fiestas ves a un señor vestido de rojo bajando por tu chimenea y te mete en un saco, no te asustes, este año he pedido que mi regalo seas tú. </a:t>
            </a:r>
            <a:br>
              <a:rPr lang="es-ES" sz="2400" b="1" dirty="0" smtClean="0">
                <a:effectLst>
                  <a:glow rad="228600">
                    <a:schemeClr val="accent5">
                      <a:satMod val="175000"/>
                      <a:alpha val="40000"/>
                    </a:schemeClr>
                  </a:glow>
                </a:effectLst>
              </a:rPr>
            </a:br>
            <a:r>
              <a:rPr lang="es-ES" sz="2400" b="1" dirty="0" smtClean="0">
                <a:effectLst>
                  <a:glow rad="228600">
                    <a:schemeClr val="accent5">
                      <a:satMod val="175000"/>
                      <a:alpha val="40000"/>
                    </a:schemeClr>
                  </a:glow>
                </a:effectLst>
              </a:rPr>
              <a:t/>
            </a:r>
            <a:br>
              <a:rPr lang="es-ES" sz="2400" b="1" dirty="0" smtClean="0">
                <a:effectLst>
                  <a:glow rad="228600">
                    <a:schemeClr val="accent5">
                      <a:satMod val="175000"/>
                      <a:alpha val="40000"/>
                    </a:schemeClr>
                  </a:glow>
                </a:effectLst>
              </a:rPr>
            </a:br>
            <a:r>
              <a:rPr lang="es-ES" sz="2400" b="1" dirty="0" smtClean="0">
                <a:effectLst>
                  <a:glow rad="228600">
                    <a:schemeClr val="accent5">
                      <a:satMod val="175000"/>
                      <a:alpha val="40000"/>
                    </a:schemeClr>
                  </a:glow>
                </a:effectLst>
              </a:rPr>
              <a:t>Con lo de la crisis sólo puedo felicitar a uno de mis amigos el 2020. Y te escogí a </a:t>
            </a:r>
            <a:r>
              <a:rPr lang="es-ES" sz="2400" b="1" dirty="0" err="1" smtClean="0">
                <a:effectLst>
                  <a:glow rad="228600">
                    <a:schemeClr val="accent5">
                      <a:satMod val="175000"/>
                      <a:alpha val="40000"/>
                    </a:schemeClr>
                  </a:glow>
                </a:effectLst>
              </a:rPr>
              <a:t>tí</a:t>
            </a:r>
            <a:r>
              <a:rPr lang="es-ES" sz="2400" b="1" dirty="0" smtClean="0">
                <a:effectLst>
                  <a:glow rad="228600">
                    <a:schemeClr val="accent5">
                      <a:satMod val="175000"/>
                      <a:alpha val="40000"/>
                    </a:schemeClr>
                  </a:glow>
                </a:effectLst>
              </a:rPr>
              <a:t>. Pensé que por feo y antipático nadie más se acordaría! Feliz Año. </a:t>
            </a:r>
            <a:r>
              <a:rPr lang="es-ES" b="1" dirty="0" smtClean="0"/>
              <a:t/>
            </a:r>
            <a:br>
              <a:rPr lang="es-ES" b="1" dirty="0" smtClean="0"/>
            </a:br>
            <a:r>
              <a:rPr lang="es-ES" b="1" dirty="0" smtClean="0"/>
              <a:t/>
            </a:r>
            <a:br>
              <a:rPr lang="es-ES" b="1" dirty="0" smtClean="0"/>
            </a:br>
            <a:r>
              <a:rPr lang="es-ES" b="1" dirty="0" smtClean="0"/>
              <a:t/>
            </a:r>
            <a:br>
              <a:rPr lang="es-ES" b="1" dirty="0" smtClean="0"/>
            </a:br>
            <a:endParaRPr lang="es-ES" dirty="0"/>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fondo-de-pantalla-de-ano-nuevo-2015-3.jpg"/>
          <p:cNvPicPr>
            <a:picLocks noChangeAspect="1" noChangeArrowheads="1"/>
          </p:cNvPicPr>
          <p:nvPr/>
        </p:nvPicPr>
        <p:blipFill>
          <a:blip r:embed="rId2" cstate="print"/>
          <a:srcRect/>
          <a:stretch>
            <a:fillRect/>
          </a:stretch>
        </p:blipFill>
        <p:spPr bwMode="auto">
          <a:xfrm>
            <a:off x="0" y="0"/>
            <a:ext cx="9525000" cy="6858000"/>
          </a:xfrm>
          <a:prstGeom prst="rect">
            <a:avLst/>
          </a:prstGeom>
          <a:noFill/>
        </p:spPr>
      </p:pic>
      <p:sp>
        <p:nvSpPr>
          <p:cNvPr id="3" name="2 Rectángulo"/>
          <p:cNvSpPr/>
          <p:nvPr/>
        </p:nvSpPr>
        <p:spPr>
          <a:xfrm>
            <a:off x="323528" y="260648"/>
            <a:ext cx="4897495" cy="923330"/>
          </a:xfrm>
          <a:prstGeom prst="rect">
            <a:avLst/>
          </a:prstGeom>
          <a:solidFill>
            <a:srgbClr val="FF00FF"/>
          </a:solidFill>
          <a:ln>
            <a:solidFill>
              <a:srgbClr val="00FFFF"/>
            </a:solidFill>
          </a:ln>
        </p:spPr>
        <p:txBody>
          <a:bodyPr wrap="none" lIns="91440" tIns="45720" rIns="91440" bIns="45720">
            <a:spAutoFit/>
          </a:bodyPr>
          <a:lstStyle/>
          <a:p>
            <a:pPr algn="ctr"/>
            <a:r>
              <a:rPr lang="es-ES" sz="5400" b="1" cap="none" spc="0" dirty="0" smtClean="0">
                <a:ln w="31550" cmpd="sng">
                  <a:gradFill>
                    <a:gsLst>
                      <a:gs pos="70000">
                        <a:schemeClr val="accent6">
                          <a:shade val="50000"/>
                          <a:satMod val="190000"/>
                        </a:schemeClr>
                      </a:gs>
                      <a:gs pos="0">
                        <a:schemeClr val="accent6">
                          <a:tint val="77000"/>
                          <a:satMod val="180000"/>
                        </a:schemeClr>
                      </a:gs>
                    </a:gsLst>
                    <a:lin ang="5400000"/>
                  </a:gradFill>
                  <a:prstDash val="solid"/>
                </a:ln>
                <a:effectLst>
                  <a:outerShdw blurRad="50800" dist="40000" dir="5400000" algn="tl" rotWithShape="0">
                    <a:srgbClr val="000000">
                      <a:shade val="5000"/>
                      <a:satMod val="120000"/>
                      <a:alpha val="33000"/>
                    </a:srgbClr>
                  </a:outerShdw>
                </a:effectLst>
              </a:rPr>
              <a:t>FELIZ AÑO 2.020</a:t>
            </a:r>
            <a:endParaRPr lang="es-ES" sz="5400" b="1" cap="none" spc="0" dirty="0">
              <a:ln w="31550" cmpd="sng">
                <a:gradFill>
                  <a:gsLst>
                    <a:gs pos="70000">
                      <a:schemeClr val="accent6">
                        <a:shade val="50000"/>
                        <a:satMod val="190000"/>
                      </a:schemeClr>
                    </a:gs>
                    <a:gs pos="0">
                      <a:schemeClr val="accent6">
                        <a:tint val="77000"/>
                        <a:satMod val="180000"/>
                      </a:schemeClr>
                    </a:gs>
                  </a:gsLst>
                  <a:lin ang="5400000"/>
                </a:gradFill>
                <a:prstDash val="solid"/>
              </a:ln>
              <a:effectLst>
                <a:outerShdw blurRad="50800" dist="40000" dir="5400000" algn="tl" rotWithShape="0">
                  <a:srgbClr val="000000">
                    <a:shade val="5000"/>
                    <a:satMod val="120000"/>
                    <a:alpha val="33000"/>
                  </a:srgbClr>
                </a:outerShdw>
              </a:effectLst>
            </a:endParaRPr>
          </a:p>
        </p:txBody>
      </p:sp>
      <p:pic>
        <p:nvPicPr>
          <p:cNvPr id="4" name="Picture 2" descr="CARA"/>
          <p:cNvPicPr>
            <a:picLocks noChangeAspect="1" noChangeArrowheads="1"/>
          </p:cNvPicPr>
          <p:nvPr/>
        </p:nvPicPr>
        <p:blipFill>
          <a:blip r:embed="rId3" cstate="print"/>
          <a:srcRect/>
          <a:stretch>
            <a:fillRect/>
          </a:stretch>
        </p:blipFill>
        <p:spPr bwMode="auto">
          <a:xfrm>
            <a:off x="395536" y="5733256"/>
            <a:ext cx="794853" cy="836488"/>
          </a:xfrm>
          <a:prstGeom prst="rect">
            <a:avLst/>
          </a:prstGeom>
          <a:noFill/>
          <a:ln w="38100">
            <a:solidFill>
              <a:srgbClr val="1CDEF8"/>
            </a:solidFill>
            <a:miter lim="800000"/>
            <a:headEnd/>
            <a:tailEnd/>
          </a:ln>
        </p:spPr>
      </p:pic>
      <p:sp>
        <p:nvSpPr>
          <p:cNvPr id="5" name="4 Rectángulo"/>
          <p:cNvSpPr/>
          <p:nvPr/>
        </p:nvSpPr>
        <p:spPr>
          <a:xfrm>
            <a:off x="1187624" y="6165304"/>
            <a:ext cx="2228880" cy="461665"/>
          </a:xfrm>
          <a:prstGeom prst="rect">
            <a:avLst/>
          </a:prstGeom>
        </p:spPr>
        <p:txBody>
          <a:bodyPr wrap="none">
            <a:spAutoFit/>
          </a:bodyPr>
          <a:lstStyle/>
          <a:p>
            <a:pPr algn="ctr">
              <a:defRPr/>
            </a:pPr>
            <a:r>
              <a:rPr lang="es-ES" sz="2400" b="1" kern="10" dirty="0" smtClean="0">
                <a:ln w="9525">
                  <a:solidFill>
                    <a:srgbClr val="1CDEF8"/>
                  </a:solidFill>
                  <a:round/>
                  <a:headEnd/>
                  <a:tailEnd/>
                </a:ln>
                <a:blipFill dpi="0" rotWithShape="1">
                  <a:blip r:embed="rId4"/>
                  <a:srcRect/>
                  <a:stretch>
                    <a:fillRect/>
                  </a:stretch>
                </a:blipFill>
                <a:effectLst>
                  <a:outerShdw dist="35921" dir="2700000" algn="ctr" rotWithShape="0">
                    <a:schemeClr val="folHlink">
                      <a:alpha val="80000"/>
                    </a:schemeClr>
                  </a:outerShdw>
                </a:effectLst>
                <a:latin typeface="Snap ITC"/>
              </a:rPr>
              <a:t>JOSE LUIS</a:t>
            </a:r>
            <a:endParaRPr lang="es-ES" sz="2400" b="1" kern="10" dirty="0">
              <a:ln w="9525">
                <a:solidFill>
                  <a:srgbClr val="1CDEF8"/>
                </a:solidFill>
                <a:round/>
                <a:headEnd/>
                <a:tailEnd/>
              </a:ln>
              <a:blipFill dpi="0" rotWithShape="1">
                <a:blip r:embed="rId4"/>
                <a:srcRect/>
                <a:stretch>
                  <a:fillRect/>
                </a:stretch>
              </a:blipFill>
              <a:effectLst>
                <a:outerShdw dist="35921" dir="2700000" algn="ctr" rotWithShape="0">
                  <a:schemeClr val="folHlink">
                    <a:alpha val="80000"/>
                  </a:schemeClr>
                </a:outerShdw>
              </a:effectLst>
              <a:latin typeface="Snap ITC"/>
            </a:endParaRPr>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00FF00"/>
        </a:solidFill>
        <a:effectLst/>
      </p:bgPr>
    </p:bg>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6">
                <a:shade val="45000"/>
                <a:satMod val="135000"/>
              </a:schemeClr>
              <a:prstClr val="white"/>
            </a:duotone>
            <a:lum bright="28000"/>
          </a:blip>
          <a:srcRect/>
          <a:stretch>
            <a:fillRect/>
          </a:stretch>
        </p:blipFill>
        <p:spPr bwMode="auto">
          <a:xfrm>
            <a:off x="0" y="0"/>
            <a:ext cx="9144000" cy="6877050"/>
          </a:xfrm>
          <a:prstGeom prst="rect">
            <a:avLst/>
          </a:prstGeom>
          <a:noFill/>
          <a:ln w="9525">
            <a:noFill/>
            <a:miter lim="800000"/>
            <a:headEnd/>
            <a:tailEnd/>
          </a:ln>
        </p:spPr>
      </p:pic>
      <p:sp>
        <p:nvSpPr>
          <p:cNvPr id="2" name="1 Rectángulo"/>
          <p:cNvSpPr/>
          <p:nvPr/>
        </p:nvSpPr>
        <p:spPr>
          <a:xfrm>
            <a:off x="899592" y="692696"/>
            <a:ext cx="7830616" cy="6309420"/>
          </a:xfrm>
          <a:prstGeom prst="rect">
            <a:avLst/>
          </a:prstGeom>
        </p:spPr>
        <p:txBody>
          <a:bodyPr wrap="square">
            <a:spAutoFit/>
          </a:bodyPr>
          <a:lstStyle/>
          <a:p>
            <a:r>
              <a:rPr lang="es-ES" sz="2000" b="1" dirty="0" smtClean="0">
                <a:effectLst>
                  <a:glow rad="228600">
                    <a:schemeClr val="accent5">
                      <a:satMod val="175000"/>
                      <a:alpha val="40000"/>
                    </a:schemeClr>
                  </a:glow>
                </a:effectLst>
              </a:rPr>
              <a:t> Los renos, los enanos, los pastores d belén, la mula, el buey, la virgen maría, san José, el niño Jesús, los primos, los sobrinos y yo te deseamos Feliz Navidad! </a:t>
            </a:r>
            <a:br>
              <a:rPr lang="es-ES" sz="2000" b="1" dirty="0" smtClean="0">
                <a:effectLst>
                  <a:glow rad="228600">
                    <a:schemeClr val="accent5">
                      <a:satMod val="175000"/>
                      <a:alpha val="40000"/>
                    </a:schemeClr>
                  </a:glow>
                </a:effectLst>
              </a:rPr>
            </a:br>
            <a:r>
              <a:rPr lang="es-ES" sz="2000" b="1" dirty="0" smtClean="0">
                <a:effectLst>
                  <a:glow rad="228600">
                    <a:schemeClr val="accent5">
                      <a:satMod val="175000"/>
                      <a:alpha val="40000"/>
                    </a:schemeClr>
                  </a:glow>
                </a:effectLst>
              </a:rPr>
              <a:t/>
            </a:r>
            <a:br>
              <a:rPr lang="es-ES" sz="2000" b="1" dirty="0" smtClean="0">
                <a:effectLst>
                  <a:glow rad="228600">
                    <a:schemeClr val="accent5">
                      <a:satMod val="175000"/>
                      <a:alpha val="40000"/>
                    </a:schemeClr>
                  </a:glow>
                </a:effectLst>
              </a:rPr>
            </a:br>
            <a:r>
              <a:rPr lang="es-ES" sz="2000" b="1" dirty="0" smtClean="0">
                <a:effectLst>
                  <a:glow rad="228600">
                    <a:schemeClr val="accent5">
                      <a:satMod val="175000"/>
                      <a:alpha val="40000"/>
                    </a:schemeClr>
                  </a:glow>
                </a:effectLst>
              </a:rPr>
              <a:t>Al hacer Dios el reparto de habilidades, me dio a elegir entre querer a mis amigos y tener buena memoria, así que Feliz Semana Santa y Feliz 1824 </a:t>
            </a:r>
            <a:br>
              <a:rPr lang="es-ES" sz="2000" b="1" dirty="0" smtClean="0">
                <a:effectLst>
                  <a:glow rad="228600">
                    <a:schemeClr val="accent5">
                      <a:satMod val="175000"/>
                      <a:alpha val="40000"/>
                    </a:schemeClr>
                  </a:glow>
                </a:effectLst>
              </a:rPr>
            </a:br>
            <a:r>
              <a:rPr lang="es-ES" sz="2000" b="1" dirty="0" smtClean="0">
                <a:effectLst>
                  <a:glow rad="228600">
                    <a:schemeClr val="accent5">
                      <a:satMod val="175000"/>
                      <a:alpha val="40000"/>
                    </a:schemeClr>
                  </a:glow>
                </a:effectLst>
              </a:rPr>
              <a:t/>
            </a:r>
            <a:br>
              <a:rPr lang="es-ES" sz="2000" b="1" dirty="0" smtClean="0">
                <a:effectLst>
                  <a:glow rad="228600">
                    <a:schemeClr val="accent5">
                      <a:satMod val="175000"/>
                      <a:alpha val="40000"/>
                    </a:schemeClr>
                  </a:glow>
                </a:effectLst>
              </a:rPr>
            </a:br>
            <a:r>
              <a:rPr lang="es-ES" sz="2000" b="1" dirty="0" smtClean="0">
                <a:effectLst>
                  <a:glow rad="228600">
                    <a:schemeClr val="accent5">
                      <a:satMod val="175000"/>
                      <a:alpha val="40000"/>
                    </a:schemeClr>
                  </a:glow>
                </a:effectLst>
              </a:rPr>
              <a:t>Espero que en tu vida hayan cambios positivos durante este año, no se trata de dejar de ser tú mismo sino de mejorar. Te deseo todo lo mejor querido hermano, muchas felicidades. </a:t>
            </a:r>
            <a:br>
              <a:rPr lang="es-ES" sz="2000" b="1" dirty="0" smtClean="0">
                <a:effectLst>
                  <a:glow rad="228600">
                    <a:schemeClr val="accent5">
                      <a:satMod val="175000"/>
                      <a:alpha val="40000"/>
                    </a:schemeClr>
                  </a:glow>
                </a:effectLst>
              </a:rPr>
            </a:br>
            <a:r>
              <a:rPr lang="es-ES" sz="2000" b="1" dirty="0" smtClean="0">
                <a:effectLst>
                  <a:glow rad="228600">
                    <a:schemeClr val="accent5">
                      <a:satMod val="175000"/>
                      <a:alpha val="40000"/>
                    </a:schemeClr>
                  </a:glow>
                </a:effectLst>
              </a:rPr>
              <a:t/>
            </a:r>
            <a:br>
              <a:rPr lang="es-ES" sz="2000" b="1" dirty="0" smtClean="0">
                <a:effectLst>
                  <a:glow rad="228600">
                    <a:schemeClr val="accent5">
                      <a:satMod val="175000"/>
                      <a:alpha val="40000"/>
                    </a:schemeClr>
                  </a:glow>
                </a:effectLst>
              </a:rPr>
            </a:br>
            <a:r>
              <a:rPr lang="es-ES" sz="2000" b="1" dirty="0" smtClean="0">
                <a:effectLst>
                  <a:glow rad="228600">
                    <a:schemeClr val="accent5">
                      <a:satMod val="175000"/>
                      <a:alpha val="40000"/>
                    </a:schemeClr>
                  </a:glow>
                </a:effectLst>
              </a:rPr>
              <a:t>Se cambia de coche, de casa, de ropa, de novio, de zapatos, de mes, de look, de trabajo, de año; pero nunca de amigos. ¡¡Feliz año nuevo!! </a:t>
            </a:r>
            <a:br>
              <a:rPr lang="es-ES" sz="2000" b="1" dirty="0" smtClean="0">
                <a:effectLst>
                  <a:glow rad="228600">
                    <a:schemeClr val="accent5">
                      <a:satMod val="175000"/>
                      <a:alpha val="40000"/>
                    </a:schemeClr>
                  </a:glow>
                </a:effectLst>
              </a:rPr>
            </a:br>
            <a:r>
              <a:rPr lang="es-ES" sz="2000" b="1" dirty="0" smtClean="0">
                <a:effectLst>
                  <a:glow rad="228600">
                    <a:schemeClr val="accent5">
                      <a:satMod val="175000"/>
                      <a:alpha val="40000"/>
                    </a:schemeClr>
                  </a:glow>
                </a:effectLst>
              </a:rPr>
              <a:t/>
            </a:r>
            <a:br>
              <a:rPr lang="es-ES" sz="2000" b="1" dirty="0" smtClean="0">
                <a:effectLst>
                  <a:glow rad="228600">
                    <a:schemeClr val="accent5">
                      <a:satMod val="175000"/>
                      <a:alpha val="40000"/>
                    </a:schemeClr>
                  </a:glow>
                </a:effectLst>
              </a:rPr>
            </a:br>
            <a:r>
              <a:rPr lang="es-ES" sz="2000" b="1" dirty="0" smtClean="0">
                <a:effectLst>
                  <a:glow rad="228600">
                    <a:schemeClr val="accent5">
                      <a:satMod val="175000"/>
                      <a:alpha val="40000"/>
                    </a:schemeClr>
                  </a:glow>
                </a:effectLst>
              </a:rPr>
              <a:t> No se si guardarte en un banco, porque vales mucho, en la nevera porque eres la leche, o en una isla porque eres un tesoro…. en </a:t>
            </a:r>
            <a:r>
              <a:rPr lang="es-ES" sz="2000" b="1" dirty="0" err="1" smtClean="0">
                <a:effectLst>
                  <a:glow rad="228600">
                    <a:schemeClr val="accent5">
                      <a:satMod val="175000"/>
                      <a:alpha val="40000"/>
                    </a:schemeClr>
                  </a:glow>
                </a:effectLst>
              </a:rPr>
              <a:t>fín</a:t>
            </a:r>
            <a:r>
              <a:rPr lang="es-ES" sz="2000" b="1" dirty="0" smtClean="0">
                <a:effectLst>
                  <a:glow rad="228600">
                    <a:schemeClr val="accent5">
                      <a:satMod val="175000"/>
                      <a:alpha val="40000"/>
                    </a:schemeClr>
                  </a:glow>
                </a:effectLst>
              </a:rPr>
              <a:t>, solo quería desearte ¡Lo mejor para el año nuevo! ¡Feliz año! </a:t>
            </a:r>
            <a:r>
              <a:rPr lang="es-ES" sz="2000" b="1" dirty="0" smtClean="0"/>
              <a:t/>
            </a:r>
            <a:br>
              <a:rPr lang="es-ES" sz="2000" b="1" dirty="0" smtClean="0"/>
            </a:br>
            <a:r>
              <a:rPr lang="es-ES" sz="2000" b="1" dirty="0" smtClean="0"/>
              <a:t/>
            </a:r>
            <a:br>
              <a:rPr lang="es-ES" sz="2000" b="1" dirty="0" smtClean="0"/>
            </a:br>
            <a:endParaRPr lang="es-ES" sz="2000" dirty="0"/>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0"/>
          <p:cNvPicPr>
            <a:picLocks noChangeAspect="1" noChangeArrowheads="1"/>
          </p:cNvPicPr>
          <p:nvPr/>
        </p:nvPicPr>
        <p:blipFill>
          <a:blip r:embed="rId2" cstate="print">
            <a:duotone>
              <a:prstClr val="black"/>
              <a:schemeClr val="accent5">
                <a:tint val="45000"/>
                <a:satMod val="400000"/>
              </a:schemeClr>
            </a:duotone>
          </a:blip>
          <a:srcRect/>
          <a:stretch>
            <a:fillRect/>
          </a:stretch>
        </p:blipFill>
        <p:spPr bwMode="auto">
          <a:xfrm>
            <a:off x="-50800" y="0"/>
            <a:ext cx="9347200" cy="7010400"/>
          </a:xfrm>
          <a:prstGeom prst="rect">
            <a:avLst/>
          </a:prstGeom>
          <a:noFill/>
          <a:ln w="9525">
            <a:noFill/>
            <a:miter lim="800000"/>
            <a:headEnd/>
            <a:tailEnd/>
          </a:ln>
        </p:spPr>
      </p:pic>
      <p:pic>
        <p:nvPicPr>
          <p:cNvPr id="12290" name="Picture 2" descr="Resultado de imagen de chistes graficos año nuevo 2020 españa 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187624" y="-79548"/>
            <a:ext cx="6937548" cy="69375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524589"/>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C:\Documents and Settings\Dell\Escritorio\pirotecnia.jpg"/>
          <p:cNvPicPr>
            <a:picLocks noChangeAspect="1" noChangeArrowheads="1"/>
          </p:cNvPicPr>
          <p:nvPr/>
        </p:nvPicPr>
        <p:blipFill>
          <a:blip r:embed="rId2" cstate="print"/>
          <a:srcRect/>
          <a:stretch>
            <a:fillRect/>
          </a:stretch>
        </p:blipFill>
        <p:spPr bwMode="auto">
          <a:xfrm>
            <a:off x="0" y="0"/>
            <a:ext cx="9144000" cy="7343263"/>
          </a:xfrm>
          <a:prstGeom prst="rect">
            <a:avLst/>
          </a:prstGeom>
          <a:noFill/>
        </p:spPr>
      </p:pic>
      <p:pic>
        <p:nvPicPr>
          <p:cNvPr id="3" name="Picture 2" descr="C:\Documents and Settings\Dell\Escritorio\ib1eHhi6GYwzX3.gif"/>
          <p:cNvPicPr>
            <a:picLocks noChangeAspect="1" noChangeArrowheads="1" noCrop="1"/>
          </p:cNvPicPr>
          <p:nvPr/>
        </p:nvPicPr>
        <p:blipFill>
          <a:blip r:embed="rId3" cstate="print"/>
          <a:srcRect/>
          <a:stretch>
            <a:fillRect/>
          </a:stretch>
        </p:blipFill>
        <p:spPr bwMode="auto">
          <a:xfrm>
            <a:off x="539552" y="404664"/>
            <a:ext cx="3456384" cy="1924172"/>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FF00FF"/>
        </a:solidFill>
        <a:effectLst/>
      </p:bgPr>
    </p:bg>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6">
                <a:shade val="45000"/>
                <a:satMod val="135000"/>
              </a:schemeClr>
              <a:prstClr val="white"/>
            </a:duotone>
            <a:lum bright="28000"/>
          </a:blip>
          <a:srcRect/>
          <a:stretch>
            <a:fillRect/>
          </a:stretch>
        </p:blipFill>
        <p:spPr bwMode="auto">
          <a:xfrm>
            <a:off x="0" y="0"/>
            <a:ext cx="9144000" cy="6877050"/>
          </a:xfrm>
          <a:prstGeom prst="rect">
            <a:avLst/>
          </a:prstGeom>
          <a:noFill/>
          <a:ln w="9525">
            <a:noFill/>
            <a:miter lim="800000"/>
            <a:headEnd/>
            <a:tailEnd/>
          </a:ln>
        </p:spPr>
      </p:pic>
      <p:sp>
        <p:nvSpPr>
          <p:cNvPr id="2" name="1 Rectángulo"/>
          <p:cNvSpPr/>
          <p:nvPr/>
        </p:nvSpPr>
        <p:spPr>
          <a:xfrm>
            <a:off x="1115616" y="0"/>
            <a:ext cx="8028384" cy="7294305"/>
          </a:xfrm>
          <a:prstGeom prst="rect">
            <a:avLst/>
          </a:prstGeom>
        </p:spPr>
        <p:txBody>
          <a:bodyPr wrap="square">
            <a:spAutoFit/>
          </a:bodyPr>
          <a:lstStyle/>
          <a:p>
            <a:r>
              <a:rPr lang="es-ES" sz="2400" b="1" dirty="0" smtClean="0">
                <a:effectLst>
                  <a:glow rad="228600">
                    <a:schemeClr val="accent5">
                      <a:satMod val="175000"/>
                      <a:alpha val="40000"/>
                    </a:schemeClr>
                  </a:glow>
                </a:effectLst>
              </a:rPr>
              <a:t>Un sabio dijo: la riqueza de un humano se mide por la cantidad y calidad de los amigos que tiene. Gracias por ser parte de mi fortuna. Feliz Año. </a:t>
            </a:r>
            <a:br>
              <a:rPr lang="es-ES" sz="2400" b="1" dirty="0" smtClean="0">
                <a:effectLst>
                  <a:glow rad="228600">
                    <a:schemeClr val="accent5">
                      <a:satMod val="175000"/>
                      <a:alpha val="40000"/>
                    </a:schemeClr>
                  </a:glow>
                </a:effectLst>
              </a:rPr>
            </a:br>
            <a:r>
              <a:rPr lang="es-ES" sz="2400" b="1" dirty="0" smtClean="0">
                <a:effectLst>
                  <a:glow rad="228600">
                    <a:schemeClr val="accent5">
                      <a:satMod val="175000"/>
                      <a:alpha val="40000"/>
                    </a:schemeClr>
                  </a:glow>
                </a:effectLst>
              </a:rPr>
              <a:t/>
            </a:r>
            <a:br>
              <a:rPr lang="es-ES" sz="2400" b="1" dirty="0" smtClean="0">
                <a:effectLst>
                  <a:glow rad="228600">
                    <a:schemeClr val="accent5">
                      <a:satMod val="175000"/>
                      <a:alpha val="40000"/>
                    </a:schemeClr>
                  </a:glow>
                </a:effectLst>
              </a:rPr>
            </a:br>
            <a:r>
              <a:rPr lang="es-ES" sz="2400" b="1" dirty="0" smtClean="0">
                <a:effectLst>
                  <a:glow rad="228600">
                    <a:schemeClr val="accent5">
                      <a:satMod val="175000"/>
                      <a:alpha val="40000"/>
                    </a:schemeClr>
                  </a:glow>
                </a:effectLst>
              </a:rPr>
              <a:t>La magia de la navidad es la magia de las personas… como tú, que haces que un año se pase volando… </a:t>
            </a:r>
            <a:br>
              <a:rPr lang="es-ES" sz="2400" b="1" dirty="0" smtClean="0">
                <a:effectLst>
                  <a:glow rad="228600">
                    <a:schemeClr val="accent5">
                      <a:satMod val="175000"/>
                      <a:alpha val="40000"/>
                    </a:schemeClr>
                  </a:glow>
                </a:effectLst>
              </a:rPr>
            </a:br>
            <a:r>
              <a:rPr lang="es-ES" sz="2400" b="1" dirty="0" smtClean="0">
                <a:effectLst>
                  <a:glow rad="228600">
                    <a:schemeClr val="accent5">
                      <a:satMod val="175000"/>
                      <a:alpha val="40000"/>
                    </a:schemeClr>
                  </a:glow>
                </a:effectLst>
              </a:rPr>
              <a:t/>
            </a:r>
            <a:br>
              <a:rPr lang="es-ES" sz="2400" b="1" dirty="0" smtClean="0">
                <a:effectLst>
                  <a:glow rad="228600">
                    <a:schemeClr val="accent5">
                      <a:satMod val="175000"/>
                      <a:alpha val="40000"/>
                    </a:schemeClr>
                  </a:glow>
                </a:effectLst>
              </a:rPr>
            </a:br>
            <a:r>
              <a:rPr lang="es-ES" sz="2400" b="1" dirty="0" smtClean="0">
                <a:effectLst>
                  <a:glow rad="228600">
                    <a:schemeClr val="accent5">
                      <a:satMod val="175000"/>
                      <a:alpha val="40000"/>
                    </a:schemeClr>
                  </a:glow>
                </a:effectLst>
              </a:rPr>
              <a:t>Cuando recibas este mensaje, cierra los ojos e imagina los momentos más felices de tu vida; eso es lo que deseo para ti, un año lleno de felicidad </a:t>
            </a:r>
            <a:br>
              <a:rPr lang="es-ES" sz="2400" b="1" dirty="0" smtClean="0">
                <a:effectLst>
                  <a:glow rad="228600">
                    <a:schemeClr val="accent5">
                      <a:satMod val="175000"/>
                      <a:alpha val="40000"/>
                    </a:schemeClr>
                  </a:glow>
                </a:effectLst>
              </a:rPr>
            </a:br>
            <a:r>
              <a:rPr lang="es-ES" sz="2400" b="1" dirty="0" smtClean="0">
                <a:effectLst>
                  <a:glow rad="228600">
                    <a:schemeClr val="accent5">
                      <a:satMod val="175000"/>
                      <a:alpha val="40000"/>
                    </a:schemeClr>
                  </a:glow>
                </a:effectLst>
              </a:rPr>
              <a:t/>
            </a:r>
            <a:br>
              <a:rPr lang="es-ES" sz="2400" b="1" dirty="0" smtClean="0">
                <a:effectLst>
                  <a:glow rad="228600">
                    <a:schemeClr val="accent5">
                      <a:satMod val="175000"/>
                      <a:alpha val="40000"/>
                    </a:schemeClr>
                  </a:glow>
                </a:effectLst>
              </a:rPr>
            </a:br>
            <a:r>
              <a:rPr lang="es-ES" sz="2400" b="1" dirty="0" smtClean="0">
                <a:effectLst>
                  <a:glow rad="228600">
                    <a:schemeClr val="accent5">
                      <a:satMod val="175000"/>
                      <a:alpha val="40000"/>
                    </a:schemeClr>
                  </a:glow>
                </a:effectLst>
              </a:rPr>
              <a:t>Espero que en este año la prosperidad y la dicha te acompañen. Que ninguna piedra te impida recorrer el camino hacia tus sueños. ¡FELIZ 2020! </a:t>
            </a:r>
          </a:p>
          <a:p>
            <a:r>
              <a:rPr lang="es-ES" sz="2400" b="1" dirty="0" smtClean="0">
                <a:effectLst>
                  <a:glow rad="228600">
                    <a:schemeClr val="accent5">
                      <a:satMod val="175000"/>
                      <a:alpha val="40000"/>
                    </a:schemeClr>
                  </a:glow>
                </a:effectLst>
              </a:rPr>
              <a:t/>
            </a:r>
            <a:br>
              <a:rPr lang="es-ES" sz="2400" b="1" dirty="0" smtClean="0">
                <a:effectLst>
                  <a:glow rad="228600">
                    <a:schemeClr val="accent5">
                      <a:satMod val="175000"/>
                      <a:alpha val="40000"/>
                    </a:schemeClr>
                  </a:glow>
                </a:effectLst>
              </a:rPr>
            </a:br>
            <a:r>
              <a:rPr lang="es-ES" sz="2400" b="1" dirty="0" smtClean="0">
                <a:effectLst>
                  <a:glow rad="228600">
                    <a:schemeClr val="accent5">
                      <a:satMod val="175000"/>
                      <a:alpha val="40000"/>
                    </a:schemeClr>
                  </a:glow>
                </a:effectLst>
              </a:rPr>
              <a:t>Una botella de cava: 30€. Un cotillón de </a:t>
            </a:r>
            <a:r>
              <a:rPr lang="es-ES" sz="2400" b="1" dirty="0" err="1" smtClean="0">
                <a:effectLst>
                  <a:glow rad="228600">
                    <a:schemeClr val="accent5">
                      <a:satMod val="175000"/>
                      <a:alpha val="40000"/>
                    </a:schemeClr>
                  </a:glow>
                </a:effectLst>
              </a:rPr>
              <a:t>nochevieja</a:t>
            </a:r>
            <a:r>
              <a:rPr lang="es-ES" sz="2400" b="1" dirty="0" smtClean="0">
                <a:effectLst>
                  <a:glow rad="228600">
                    <a:schemeClr val="accent5">
                      <a:satMod val="175000"/>
                      <a:alpha val="40000"/>
                    </a:schemeClr>
                  </a:glow>
                </a:effectLst>
              </a:rPr>
              <a:t>: 60€. Un vestido de fiesta: 120€. Que yo te felicite el año ¡no tiene precio! ¡¡¡FELIZ 2020!!! </a:t>
            </a:r>
            <a:r>
              <a:rPr lang="es-ES" b="1" dirty="0" smtClean="0"/>
              <a:t/>
            </a:r>
            <a:br>
              <a:rPr lang="es-ES" b="1" dirty="0" smtClean="0"/>
            </a:br>
            <a:r>
              <a:rPr lang="es-ES" b="1" dirty="0" smtClean="0"/>
              <a:t/>
            </a:r>
            <a:br>
              <a:rPr lang="es-ES" b="1" dirty="0" smtClean="0"/>
            </a:br>
            <a:endParaRPr lang="es-ES" dirty="0"/>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C:\Documents and Settings\Jose Luis\Escritorio\feliz año nuevo 2018_thumb[1].gif"/>
          <p:cNvPicPr>
            <a:picLocks noChangeAspect="1" noChangeArrowheads="1" noCrop="1"/>
          </p:cNvPicPr>
          <p:nvPr/>
        </p:nvPicPr>
        <p:blipFill>
          <a:blip r:embed="rId2"/>
          <a:srcRect/>
          <a:stretch>
            <a:fillRect/>
          </a:stretch>
        </p:blipFill>
        <p:spPr bwMode="auto">
          <a:xfrm>
            <a:off x="0" y="0"/>
            <a:ext cx="9144000" cy="10125744"/>
          </a:xfrm>
          <a:prstGeom prst="rect">
            <a:avLst/>
          </a:prstGeom>
          <a:noFill/>
        </p:spPr>
      </p:pic>
      <p:sp>
        <p:nvSpPr>
          <p:cNvPr id="3" name="2 CuadroTexto"/>
          <p:cNvSpPr txBox="1"/>
          <p:nvPr/>
        </p:nvSpPr>
        <p:spPr>
          <a:xfrm>
            <a:off x="3275856" y="2492896"/>
            <a:ext cx="2034986" cy="1938992"/>
          </a:xfrm>
          <a:prstGeom prst="rect">
            <a:avLst/>
          </a:prstGeom>
          <a:solidFill>
            <a:srgbClr val="FF00FF"/>
          </a:solidFill>
          <a:ln>
            <a:solidFill>
              <a:srgbClr val="00FFFF"/>
            </a:solidFill>
          </a:ln>
        </p:spPr>
        <p:txBody>
          <a:bodyPr wrap="square" rtlCol="0">
            <a:spAutoFit/>
          </a:bodyPr>
          <a:lstStyle/>
          <a:p>
            <a:pPr algn="ctr"/>
            <a:r>
              <a:rPr lang="es-ES" sz="6000" b="1" dirty="0" smtClean="0">
                <a:solidFill>
                  <a:srgbClr val="00FFFF"/>
                </a:solidFill>
              </a:rPr>
              <a:t>FELIZ</a:t>
            </a:r>
          </a:p>
          <a:p>
            <a:pPr algn="ctr"/>
            <a:r>
              <a:rPr lang="es-ES" sz="6000" b="1" dirty="0" smtClean="0">
                <a:solidFill>
                  <a:srgbClr val="00FFFF"/>
                </a:solidFill>
              </a:rPr>
              <a:t> 2020</a:t>
            </a:r>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250"/>
                                        <p:tgtEl>
                                          <p:spTgt spid="3"/>
                                        </p:tgtEl>
                                      </p:cBhvr>
                                    </p:animEffect>
                                    <p:anim calcmode="lin" valueType="num">
                                      <p:cBhvr>
                                        <p:cTn id="8" dur="2250" fill="hold"/>
                                        <p:tgtEl>
                                          <p:spTgt spid="3"/>
                                        </p:tgtEl>
                                        <p:attrNameLst>
                                          <p:attrName>ppt_x</p:attrName>
                                        </p:attrNameLst>
                                      </p:cBhvr>
                                      <p:tavLst>
                                        <p:tav tm="0">
                                          <p:val>
                                            <p:strVal val="#ppt_x"/>
                                          </p:val>
                                        </p:tav>
                                        <p:tav tm="100000">
                                          <p:val>
                                            <p:strVal val="#ppt_x"/>
                                          </p:val>
                                        </p:tav>
                                      </p:tavLst>
                                    </p:anim>
                                    <p:anim calcmode="lin" valueType="num">
                                      <p:cBhvr>
                                        <p:cTn id="9" dur="225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FF00FF"/>
        </a:solidFill>
        <a:effectLst/>
      </p:bgPr>
    </p:bg>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6">
                <a:shade val="45000"/>
                <a:satMod val="135000"/>
              </a:schemeClr>
              <a:prstClr val="white"/>
            </a:duotone>
            <a:lum bright="28000"/>
          </a:blip>
          <a:srcRect/>
          <a:stretch>
            <a:fillRect/>
          </a:stretch>
        </p:blipFill>
        <p:spPr bwMode="auto">
          <a:xfrm>
            <a:off x="0" y="-41870"/>
            <a:ext cx="9144000" cy="6877050"/>
          </a:xfrm>
          <a:prstGeom prst="rect">
            <a:avLst/>
          </a:prstGeom>
          <a:noFill/>
          <a:ln w="9525">
            <a:noFill/>
            <a:miter lim="800000"/>
            <a:headEnd/>
            <a:tailEnd/>
          </a:ln>
        </p:spPr>
      </p:pic>
      <p:sp>
        <p:nvSpPr>
          <p:cNvPr id="2" name="1 Rectángulo"/>
          <p:cNvSpPr/>
          <p:nvPr/>
        </p:nvSpPr>
        <p:spPr>
          <a:xfrm>
            <a:off x="899592" y="548680"/>
            <a:ext cx="8244408" cy="6555641"/>
          </a:xfrm>
          <a:prstGeom prst="rect">
            <a:avLst/>
          </a:prstGeom>
        </p:spPr>
        <p:txBody>
          <a:bodyPr wrap="square">
            <a:spAutoFit/>
          </a:bodyPr>
          <a:lstStyle/>
          <a:p>
            <a:r>
              <a:rPr lang="es-ES" sz="2400" b="1" dirty="0" smtClean="0">
                <a:effectLst>
                  <a:glow rad="228600">
                    <a:schemeClr val="accent5">
                      <a:satMod val="175000"/>
                      <a:alpha val="40000"/>
                    </a:schemeClr>
                  </a:glow>
                </a:effectLst>
              </a:rPr>
              <a:t>Este año los Reyes Magos no van a llegar a tu ciudad ya que tenían contratados servicios con nuestra compañía. Disculpen las molestias y Feliz Navidad. </a:t>
            </a:r>
            <a:r>
              <a:rPr lang="es-ES" sz="2400" b="1" dirty="0" err="1" smtClean="0">
                <a:effectLst>
                  <a:glow rad="228600">
                    <a:schemeClr val="accent5">
                      <a:satMod val="175000"/>
                      <a:alpha val="40000"/>
                    </a:schemeClr>
                  </a:glow>
                </a:effectLst>
              </a:rPr>
              <a:t>Fdo</a:t>
            </a:r>
            <a:r>
              <a:rPr lang="es-ES" sz="2400" b="1" dirty="0" smtClean="0">
                <a:effectLst>
                  <a:glow rad="228600">
                    <a:schemeClr val="accent5">
                      <a:satMod val="175000"/>
                      <a:alpha val="40000"/>
                    </a:schemeClr>
                  </a:glow>
                </a:effectLst>
              </a:rPr>
              <a:t>: Iberia. </a:t>
            </a:r>
            <a:br>
              <a:rPr lang="es-ES" sz="2400" b="1" dirty="0" smtClean="0">
                <a:effectLst>
                  <a:glow rad="228600">
                    <a:schemeClr val="accent5">
                      <a:satMod val="175000"/>
                      <a:alpha val="40000"/>
                    </a:schemeClr>
                  </a:glow>
                </a:effectLst>
              </a:rPr>
            </a:br>
            <a:r>
              <a:rPr lang="es-ES" sz="2400" b="1" dirty="0" smtClean="0">
                <a:effectLst>
                  <a:glow rad="228600">
                    <a:schemeClr val="accent5">
                      <a:satMod val="175000"/>
                      <a:alpha val="40000"/>
                    </a:schemeClr>
                  </a:glow>
                </a:effectLst>
              </a:rPr>
              <a:t/>
            </a:r>
            <a:br>
              <a:rPr lang="es-ES" sz="2400" b="1" dirty="0" smtClean="0">
                <a:effectLst>
                  <a:glow rad="228600">
                    <a:schemeClr val="accent5">
                      <a:satMod val="175000"/>
                      <a:alpha val="40000"/>
                    </a:schemeClr>
                  </a:glow>
                </a:effectLst>
              </a:rPr>
            </a:br>
            <a:r>
              <a:rPr lang="es-ES" sz="2400" b="1" dirty="0" smtClean="0">
                <a:effectLst>
                  <a:glow rad="228600">
                    <a:schemeClr val="accent5">
                      <a:satMod val="175000"/>
                      <a:alpha val="40000"/>
                    </a:schemeClr>
                  </a:glow>
                </a:effectLst>
              </a:rPr>
              <a:t>Espero ser el primero en felicitarte el año nuevo. ¡FELIZ 2035! </a:t>
            </a:r>
            <a:br>
              <a:rPr lang="es-ES" sz="2400" b="1" dirty="0" smtClean="0">
                <a:effectLst>
                  <a:glow rad="228600">
                    <a:schemeClr val="accent5">
                      <a:satMod val="175000"/>
                      <a:alpha val="40000"/>
                    </a:schemeClr>
                  </a:glow>
                </a:effectLst>
              </a:rPr>
            </a:br>
            <a:endParaRPr lang="es-ES" sz="2400" b="1" dirty="0" smtClean="0">
              <a:effectLst>
                <a:glow rad="228600">
                  <a:schemeClr val="accent5">
                    <a:satMod val="175000"/>
                    <a:alpha val="40000"/>
                  </a:schemeClr>
                </a:glow>
              </a:effectLst>
            </a:endParaRPr>
          </a:p>
          <a:p>
            <a:r>
              <a:rPr lang="es-ES" sz="2400" b="1" dirty="0" smtClean="0">
                <a:effectLst>
                  <a:glow rad="228600">
                    <a:schemeClr val="accent5">
                      <a:satMod val="175000"/>
                      <a:alpha val="40000"/>
                    </a:schemeClr>
                  </a:glow>
                </a:effectLst>
              </a:rPr>
              <a:t>Los amigos son como los radares de la guardia civil, aunque no los veas siempre están ahí. Feliz año. </a:t>
            </a:r>
            <a:br>
              <a:rPr lang="es-ES" sz="2400" b="1" dirty="0" smtClean="0">
                <a:effectLst>
                  <a:glow rad="228600">
                    <a:schemeClr val="accent5">
                      <a:satMod val="175000"/>
                      <a:alpha val="40000"/>
                    </a:schemeClr>
                  </a:glow>
                </a:effectLst>
              </a:rPr>
            </a:br>
            <a:r>
              <a:rPr lang="es-ES" sz="2400" b="1" dirty="0" smtClean="0">
                <a:effectLst>
                  <a:glow rad="228600">
                    <a:schemeClr val="accent5">
                      <a:satMod val="175000"/>
                      <a:alpha val="40000"/>
                    </a:schemeClr>
                  </a:glow>
                </a:effectLst>
              </a:rPr>
              <a:t/>
            </a:r>
            <a:br>
              <a:rPr lang="es-ES" sz="2400" b="1" dirty="0" smtClean="0">
                <a:effectLst>
                  <a:glow rad="228600">
                    <a:schemeClr val="accent5">
                      <a:satMod val="175000"/>
                      <a:alpha val="40000"/>
                    </a:schemeClr>
                  </a:glow>
                </a:effectLst>
              </a:rPr>
            </a:br>
            <a:r>
              <a:rPr lang="es-ES" sz="2400" b="1" dirty="0" smtClean="0">
                <a:effectLst>
                  <a:glow rad="228600">
                    <a:schemeClr val="accent5">
                      <a:satMod val="175000"/>
                      <a:alpha val="40000"/>
                    </a:schemeClr>
                  </a:glow>
                </a:effectLst>
              </a:rPr>
              <a:t>Que este año encuentres felicidad, salud, amor, dinero, paz y todo lo que necesites. Y lo que no encuentres búscalo en Google. </a:t>
            </a:r>
            <a:br>
              <a:rPr lang="es-ES" sz="2400" b="1" dirty="0" smtClean="0">
                <a:effectLst>
                  <a:glow rad="228600">
                    <a:schemeClr val="accent5">
                      <a:satMod val="175000"/>
                      <a:alpha val="40000"/>
                    </a:schemeClr>
                  </a:glow>
                </a:effectLst>
              </a:rPr>
            </a:br>
            <a:r>
              <a:rPr lang="es-ES" sz="2400" b="1" dirty="0" smtClean="0">
                <a:effectLst>
                  <a:glow rad="228600">
                    <a:schemeClr val="accent5">
                      <a:satMod val="175000"/>
                      <a:alpha val="40000"/>
                    </a:schemeClr>
                  </a:glow>
                </a:effectLst>
              </a:rPr>
              <a:t/>
            </a:r>
            <a:br>
              <a:rPr lang="es-ES" sz="2400" b="1" dirty="0" smtClean="0">
                <a:effectLst>
                  <a:glow rad="228600">
                    <a:schemeClr val="accent5">
                      <a:satMod val="175000"/>
                      <a:alpha val="40000"/>
                    </a:schemeClr>
                  </a:glow>
                </a:effectLst>
              </a:rPr>
            </a:br>
            <a:r>
              <a:rPr lang="es-ES" sz="2400" b="1" dirty="0" err="1" smtClean="0">
                <a:effectLst>
                  <a:glow rad="228600">
                    <a:schemeClr val="accent5">
                      <a:satMod val="175000"/>
                      <a:alpha val="40000"/>
                    </a:schemeClr>
                  </a:glow>
                </a:effectLst>
              </a:rPr>
              <a:t>Dpto</a:t>
            </a:r>
            <a:r>
              <a:rPr lang="es-ES" sz="2400" b="1" dirty="0" smtClean="0">
                <a:effectLst>
                  <a:glow rad="228600">
                    <a:schemeClr val="accent5">
                      <a:satMod val="175000"/>
                      <a:alpha val="40000"/>
                    </a:schemeClr>
                  </a:glow>
                </a:effectLst>
              </a:rPr>
              <a:t> de atención al cliente de los Reyes Magos. Ha solicitado usted un regalo por encima de sus posibilidades. Por favor, inténtelo de nuevo al año que viene cuando termine la crisis. </a:t>
            </a:r>
            <a:r>
              <a:rPr lang="es-ES" b="1" dirty="0" smtClean="0"/>
              <a:t/>
            </a:r>
            <a:br>
              <a:rPr lang="es-ES" b="1" dirty="0" smtClean="0"/>
            </a:br>
            <a:r>
              <a:rPr lang="es-ES" b="1" dirty="0" smtClean="0"/>
              <a:t/>
            </a:r>
            <a:br>
              <a:rPr lang="es-ES" b="1" dirty="0" smtClean="0"/>
            </a:br>
            <a:endParaRPr lang="es-ES" dirty="0"/>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Imagen relacionada"/>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5729" y="-3398"/>
            <a:ext cx="9148531" cy="724882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6">
                <a:shade val="45000"/>
                <a:satMod val="135000"/>
              </a:schemeClr>
              <a:prstClr val="white"/>
            </a:duotone>
            <a:lum bright="28000"/>
          </a:blip>
          <a:srcRect/>
          <a:stretch>
            <a:fillRect/>
          </a:stretch>
        </p:blipFill>
        <p:spPr bwMode="auto">
          <a:xfrm>
            <a:off x="0" y="4614"/>
            <a:ext cx="9173666" cy="6877050"/>
          </a:xfrm>
          <a:prstGeom prst="rect">
            <a:avLst/>
          </a:prstGeom>
          <a:noFill/>
          <a:ln w="9525">
            <a:noFill/>
            <a:miter lim="800000"/>
            <a:headEnd/>
            <a:tailEnd/>
          </a:ln>
        </p:spPr>
      </p:pic>
      <p:sp>
        <p:nvSpPr>
          <p:cNvPr id="14337" name="Rectangle 1"/>
          <p:cNvSpPr>
            <a:spLocks noChangeArrowheads="1"/>
          </p:cNvSpPr>
          <p:nvPr/>
        </p:nvSpPr>
        <p:spPr bwMode="auto">
          <a:xfrm>
            <a:off x="971600" y="721441"/>
            <a:ext cx="7848872" cy="6136559"/>
          </a:xfrm>
          <a:prstGeom prst="rect">
            <a:avLst/>
          </a:prstGeom>
          <a:noFill/>
          <a:ln w="9525">
            <a:noFill/>
            <a:miter lim="800000"/>
            <a:headEnd/>
            <a:tailEnd/>
          </a:ln>
          <a:effectLst/>
        </p:spPr>
        <p:txBody>
          <a:bodyPr vert="horz" wrap="square" lIns="0" tIns="0" rIns="0" bIns="179331"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sz="2000" b="1" i="0" u="none" strike="noStrike" cap="none" normalizeH="0" baseline="0" dirty="0" smtClean="0">
                <a:ln>
                  <a:noFill/>
                </a:ln>
                <a:effectLst>
                  <a:glow rad="228600">
                    <a:schemeClr val="accent5">
                      <a:satMod val="175000"/>
                      <a:alpha val="40000"/>
                    </a:schemeClr>
                  </a:glow>
                </a:effectLst>
                <a:latin typeface="Helvetica Neue"/>
              </a:rPr>
              <a:t>En el cielo están tristes porque han perdido un angelito. No te preocupes, no les diré dónde estás... Feliz año nuevo.</a:t>
            </a:r>
          </a:p>
          <a:p>
            <a:pPr marL="0" marR="0" lvl="0" indent="0" algn="l" defTabSz="914400" rtl="0" eaLnBrk="1" fontAlgn="base" latinLnBrk="0" hangingPunct="1">
              <a:lnSpc>
                <a:spcPct val="100000"/>
              </a:lnSpc>
              <a:spcBef>
                <a:spcPct val="0"/>
              </a:spcBef>
              <a:spcAft>
                <a:spcPct val="0"/>
              </a:spcAft>
              <a:buClrTx/>
              <a:buSzTx/>
              <a:buFontTx/>
              <a:buNone/>
              <a:tabLst/>
            </a:pPr>
            <a:r>
              <a:rPr kumimoji="0" lang="es-ES" sz="2000" b="1" i="0" u="none" strike="noStrike" cap="none" normalizeH="0" baseline="0" dirty="0" smtClean="0">
                <a:ln>
                  <a:noFill/>
                </a:ln>
                <a:effectLst>
                  <a:glow rad="228600">
                    <a:schemeClr val="accent5">
                      <a:satMod val="175000"/>
                      <a:alpha val="40000"/>
                    </a:schemeClr>
                  </a:glow>
                </a:effectLst>
                <a:latin typeface="Helvetica Neue"/>
              </a:rPr>
              <a:t> (Los egocéntricos pueden cambiarlo por: "por favor, no les digas dónde estoy". </a:t>
            </a:r>
            <a:br>
              <a:rPr kumimoji="0" lang="es-ES" sz="2000" b="1" i="0" u="none" strike="noStrike" cap="none" normalizeH="0" baseline="0" dirty="0" smtClean="0">
                <a:ln>
                  <a:noFill/>
                </a:ln>
                <a:effectLst>
                  <a:glow rad="228600">
                    <a:schemeClr val="accent5">
                      <a:satMod val="175000"/>
                      <a:alpha val="40000"/>
                    </a:schemeClr>
                  </a:glow>
                </a:effectLst>
                <a:latin typeface="Helvetica Neue"/>
              </a:rPr>
            </a:br>
            <a:endParaRPr lang="es-ES" sz="2000" b="1" dirty="0" smtClean="0">
              <a:effectLst>
                <a:glow rad="228600">
                  <a:schemeClr val="accent5">
                    <a:satMod val="175000"/>
                    <a:alpha val="40000"/>
                  </a:schemeClr>
                </a:glow>
              </a:effectLst>
              <a:latin typeface="Helvetica Neue"/>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s-ES" sz="2000" b="1" i="0" u="none" strike="noStrike" cap="none" normalizeH="0" baseline="0" dirty="0" smtClean="0">
                <a:ln>
                  <a:noFill/>
                </a:ln>
                <a:effectLst>
                  <a:glow rad="228600">
                    <a:schemeClr val="accent5">
                      <a:satMod val="175000"/>
                      <a:alpha val="40000"/>
                    </a:schemeClr>
                  </a:glow>
                </a:effectLst>
                <a:latin typeface="Helvetica Neue"/>
              </a:rPr>
              <a:t>¡¡ </a:t>
            </a:r>
            <a:r>
              <a:rPr kumimoji="0" lang="es-ES" sz="2000" b="1" i="0" u="none" strike="noStrike" cap="none" normalizeH="0" baseline="0" dirty="0" err="1" smtClean="0">
                <a:ln>
                  <a:noFill/>
                </a:ln>
                <a:effectLst>
                  <a:glow rad="228600">
                    <a:schemeClr val="accent5">
                      <a:satMod val="175000"/>
                      <a:alpha val="40000"/>
                    </a:schemeClr>
                  </a:glow>
                </a:effectLst>
                <a:latin typeface="Helvetica Neue"/>
              </a:rPr>
              <a:t>Boikot</a:t>
            </a:r>
            <a:r>
              <a:rPr kumimoji="0" lang="es-ES" sz="2000" b="1" i="0" u="none" strike="noStrike" cap="none" normalizeH="0" baseline="0" dirty="0" smtClean="0">
                <a:ln>
                  <a:noFill/>
                </a:ln>
                <a:effectLst>
                  <a:glow rad="228600">
                    <a:schemeClr val="accent5">
                      <a:satMod val="175000"/>
                      <a:alpha val="40000"/>
                    </a:schemeClr>
                  </a:glow>
                </a:effectLst>
                <a:latin typeface="Helvetica Neue"/>
              </a:rPr>
              <a:t> a los </a:t>
            </a:r>
            <a:r>
              <a:rPr kumimoji="0" lang="es-ES" sz="2000" b="1" i="0" u="none" strike="noStrike" cap="none" normalizeH="0" baseline="0" dirty="0" err="1" smtClean="0">
                <a:ln>
                  <a:noFill/>
                </a:ln>
                <a:effectLst>
                  <a:glow rad="228600">
                    <a:schemeClr val="accent5">
                      <a:satMod val="175000"/>
                      <a:alpha val="40000"/>
                    </a:schemeClr>
                  </a:glow>
                </a:effectLst>
                <a:latin typeface="Helvetica Neue"/>
              </a:rPr>
              <a:t>sms</a:t>
            </a:r>
            <a:r>
              <a:rPr kumimoji="0" lang="es-ES" sz="2000" b="1" i="0" u="none" strike="noStrike" cap="none" normalizeH="0" baseline="0" dirty="0" smtClean="0">
                <a:ln>
                  <a:noFill/>
                </a:ln>
                <a:effectLst>
                  <a:glow rad="228600">
                    <a:schemeClr val="accent5">
                      <a:satMod val="175000"/>
                      <a:alpha val="40000"/>
                    </a:schemeClr>
                  </a:glow>
                </a:effectLst>
                <a:latin typeface="Helvetica Neue"/>
              </a:rPr>
              <a:t> navideños !! ¡¡Pásalo!! </a:t>
            </a:r>
            <a:br>
              <a:rPr kumimoji="0" lang="es-ES" sz="2000" b="1" i="0" u="none" strike="noStrike" cap="none" normalizeH="0" baseline="0" dirty="0" smtClean="0">
                <a:ln>
                  <a:noFill/>
                </a:ln>
                <a:effectLst>
                  <a:glow rad="228600">
                    <a:schemeClr val="accent5">
                      <a:satMod val="175000"/>
                      <a:alpha val="40000"/>
                    </a:schemeClr>
                  </a:glow>
                </a:effectLst>
                <a:latin typeface="Helvetica Neue"/>
              </a:rPr>
            </a:br>
            <a:r>
              <a:rPr kumimoji="0" lang="es-ES" sz="2000" b="1" i="0" u="none" strike="noStrike" cap="none" normalizeH="0" baseline="0" dirty="0" smtClean="0">
                <a:ln>
                  <a:noFill/>
                </a:ln>
                <a:effectLst>
                  <a:glow rad="228600">
                    <a:schemeClr val="accent5">
                      <a:satMod val="175000"/>
                      <a:alpha val="40000"/>
                    </a:schemeClr>
                  </a:glow>
                </a:effectLst>
                <a:latin typeface="Helvetica Neue"/>
              </a:rPr>
              <a:t/>
            </a:r>
            <a:br>
              <a:rPr kumimoji="0" lang="es-ES" sz="2000" b="1" i="0" u="none" strike="noStrike" cap="none" normalizeH="0" baseline="0" dirty="0" smtClean="0">
                <a:ln>
                  <a:noFill/>
                </a:ln>
                <a:effectLst>
                  <a:glow rad="228600">
                    <a:schemeClr val="accent5">
                      <a:satMod val="175000"/>
                      <a:alpha val="40000"/>
                    </a:schemeClr>
                  </a:glow>
                </a:effectLst>
                <a:latin typeface="Helvetica Neue"/>
              </a:rPr>
            </a:br>
            <a:r>
              <a:rPr kumimoji="0" lang="es-ES" sz="2000" b="1" i="0" u="none" strike="noStrike" cap="none" normalizeH="0" baseline="0" dirty="0" smtClean="0">
                <a:ln>
                  <a:noFill/>
                </a:ln>
                <a:effectLst>
                  <a:glow rad="228600">
                    <a:schemeClr val="accent5">
                      <a:satMod val="175000"/>
                      <a:alpha val="40000"/>
                    </a:schemeClr>
                  </a:glow>
                </a:effectLst>
                <a:latin typeface="Helvetica Neue"/>
              </a:rPr>
              <a:t>Este año no esperes regalos. Estoy de copas con los Reyes Magos y la cosa se nos ha ido de las manos. </a:t>
            </a:r>
            <a:br>
              <a:rPr kumimoji="0" lang="es-ES" sz="2000" b="1" i="0" u="none" strike="noStrike" cap="none" normalizeH="0" baseline="0" dirty="0" smtClean="0">
                <a:ln>
                  <a:noFill/>
                </a:ln>
                <a:effectLst>
                  <a:glow rad="228600">
                    <a:schemeClr val="accent5">
                      <a:satMod val="175000"/>
                      <a:alpha val="40000"/>
                    </a:schemeClr>
                  </a:glow>
                </a:effectLst>
                <a:latin typeface="Helvetica Neue"/>
              </a:rPr>
            </a:br>
            <a:r>
              <a:rPr kumimoji="0" lang="es-ES" sz="2000" b="1" i="0" u="none" strike="noStrike" cap="none" normalizeH="0" baseline="0" dirty="0" smtClean="0">
                <a:ln>
                  <a:noFill/>
                </a:ln>
                <a:effectLst>
                  <a:glow rad="228600">
                    <a:schemeClr val="accent5">
                      <a:satMod val="175000"/>
                      <a:alpha val="40000"/>
                    </a:schemeClr>
                  </a:glow>
                </a:effectLst>
                <a:latin typeface="Helvetica Neue"/>
              </a:rPr>
              <a:t/>
            </a:r>
            <a:br>
              <a:rPr kumimoji="0" lang="es-ES" sz="2000" b="1" i="0" u="none" strike="noStrike" cap="none" normalizeH="0" baseline="0" dirty="0" smtClean="0">
                <a:ln>
                  <a:noFill/>
                </a:ln>
                <a:effectLst>
                  <a:glow rad="228600">
                    <a:schemeClr val="accent5">
                      <a:satMod val="175000"/>
                      <a:alpha val="40000"/>
                    </a:schemeClr>
                  </a:glow>
                </a:effectLst>
                <a:latin typeface="Helvetica Neue"/>
              </a:rPr>
            </a:br>
            <a:r>
              <a:rPr kumimoji="0" lang="es-ES" sz="2000" b="1" i="0" u="none" strike="noStrike" cap="none" normalizeH="0" baseline="0" dirty="0" smtClean="0">
                <a:ln>
                  <a:noFill/>
                </a:ln>
                <a:effectLst>
                  <a:glow rad="228600">
                    <a:schemeClr val="accent5">
                      <a:satMod val="175000"/>
                      <a:alpha val="40000"/>
                    </a:schemeClr>
                  </a:glow>
                </a:effectLst>
                <a:latin typeface="Helvetica Neue"/>
              </a:rPr>
              <a:t>Así se avanza en la vida: Primero uno cree en Papá Noel, luego uno no cree en Papá Noel, y al final uno es Papá Noel. </a:t>
            </a:r>
            <a:br>
              <a:rPr kumimoji="0" lang="es-ES" sz="2000" b="1" i="0" u="none" strike="noStrike" cap="none" normalizeH="0" baseline="0" dirty="0" smtClean="0">
                <a:ln>
                  <a:noFill/>
                </a:ln>
                <a:effectLst>
                  <a:glow rad="228600">
                    <a:schemeClr val="accent5">
                      <a:satMod val="175000"/>
                      <a:alpha val="40000"/>
                    </a:schemeClr>
                  </a:glow>
                </a:effectLst>
                <a:latin typeface="Helvetica Neue"/>
              </a:rPr>
            </a:br>
            <a:r>
              <a:rPr kumimoji="0" lang="es-ES" sz="2000" b="1" i="0" u="none" strike="noStrike" cap="none" normalizeH="0" baseline="0" dirty="0" smtClean="0">
                <a:ln>
                  <a:noFill/>
                </a:ln>
                <a:effectLst>
                  <a:glow rad="228600">
                    <a:schemeClr val="accent5">
                      <a:satMod val="175000"/>
                      <a:alpha val="40000"/>
                    </a:schemeClr>
                  </a:glow>
                </a:effectLst>
                <a:latin typeface="Helvetica Neue"/>
              </a:rPr>
              <a:t/>
            </a:r>
            <a:br>
              <a:rPr kumimoji="0" lang="es-ES" sz="2000" b="1" i="0" u="none" strike="noStrike" cap="none" normalizeH="0" baseline="0" dirty="0" smtClean="0">
                <a:ln>
                  <a:noFill/>
                </a:ln>
                <a:effectLst>
                  <a:glow rad="228600">
                    <a:schemeClr val="accent5">
                      <a:satMod val="175000"/>
                      <a:alpha val="40000"/>
                    </a:schemeClr>
                  </a:glow>
                </a:effectLst>
                <a:latin typeface="Helvetica Neue"/>
              </a:rPr>
            </a:br>
            <a:r>
              <a:rPr kumimoji="0" lang="es-ES" sz="2000" b="1" i="0" u="none" strike="noStrike" cap="none" normalizeH="0" baseline="0" dirty="0" smtClean="0">
                <a:ln>
                  <a:noFill/>
                </a:ln>
                <a:effectLst>
                  <a:glow rad="228600">
                    <a:schemeClr val="accent5">
                      <a:satMod val="175000"/>
                      <a:alpha val="40000"/>
                    </a:schemeClr>
                  </a:glow>
                </a:effectLst>
                <a:latin typeface="Helvetica Neue"/>
              </a:rPr>
              <a:t>Datos DGT muy preocupantes, afirman que 23% de accidentes de tráfico son provocados por consumo de alcohol. Eso significa que el otro 77% de los accidentes son causados por los que beben agua, zumos y refrescos. Al loro con los abstemios!!! </a:t>
            </a:r>
          </a:p>
          <a:p>
            <a:pPr marL="0" marR="0" lvl="0" indent="0" algn="l" defTabSz="914400" rtl="0" eaLnBrk="1" fontAlgn="base" latinLnBrk="0" hangingPunct="1">
              <a:lnSpc>
                <a:spcPct val="100000"/>
              </a:lnSpc>
              <a:spcBef>
                <a:spcPct val="0"/>
              </a:spcBef>
              <a:spcAft>
                <a:spcPct val="0"/>
              </a:spcAft>
              <a:buClrTx/>
              <a:buSzTx/>
              <a:buFontTx/>
              <a:buNone/>
              <a:tabLst/>
            </a:pPr>
            <a:r>
              <a:rPr kumimoji="0" lang="es-ES" sz="2000" b="1" i="0" u="none" strike="noStrike" cap="none" normalizeH="0" baseline="0" dirty="0" smtClean="0">
                <a:ln>
                  <a:noFill/>
                </a:ln>
                <a:effectLst>
                  <a:glow rad="228600">
                    <a:schemeClr val="accent5">
                      <a:satMod val="175000"/>
                      <a:alpha val="40000"/>
                    </a:schemeClr>
                  </a:glow>
                </a:effectLst>
                <a:latin typeface="Helvetica Neue"/>
              </a:rPr>
              <a:t>Felices fiestas!! </a:t>
            </a:r>
            <a:r>
              <a:rPr kumimoji="0" lang="es-ES" sz="900" b="0" i="0" u="none" strike="noStrike" cap="none" normalizeH="0" baseline="0" dirty="0" smtClean="0">
                <a:ln>
                  <a:noFill/>
                </a:ln>
                <a:solidFill>
                  <a:srgbClr val="ADADAD"/>
                </a:solidFill>
                <a:effectLst/>
                <a:latin typeface="Helvetica Neue"/>
              </a:rPr>
              <a:t/>
            </a:r>
            <a:br>
              <a:rPr kumimoji="0" lang="es-ES" sz="900" b="0" i="0" u="none" strike="noStrike" cap="none" normalizeH="0" baseline="0" dirty="0" smtClean="0">
                <a:ln>
                  <a:noFill/>
                </a:ln>
                <a:solidFill>
                  <a:srgbClr val="ADADAD"/>
                </a:solidFill>
                <a:effectLst/>
                <a:latin typeface="Helvetica Neue"/>
              </a:rPr>
            </a:br>
            <a:r>
              <a:rPr kumimoji="0" lang="es-ES" sz="900" b="0" i="0" u="none" strike="noStrike" cap="none" normalizeH="0" baseline="0" dirty="0" smtClean="0">
                <a:ln>
                  <a:noFill/>
                </a:ln>
                <a:solidFill>
                  <a:srgbClr val="ADADAD"/>
                </a:solidFill>
                <a:effectLst/>
                <a:latin typeface="Helvetica Neue"/>
              </a:rPr>
              <a:t/>
            </a:r>
            <a:br>
              <a:rPr kumimoji="0" lang="es-ES" sz="900" b="0" i="0" u="none" strike="noStrike" cap="none" normalizeH="0" baseline="0" dirty="0" smtClean="0">
                <a:ln>
                  <a:noFill/>
                </a:ln>
                <a:solidFill>
                  <a:srgbClr val="ADADAD"/>
                </a:solidFill>
                <a:effectLst/>
                <a:latin typeface="Helvetica Neue"/>
              </a:rPr>
            </a:br>
            <a:endParaRPr kumimoji="0" lang="es-ES" sz="1800" b="0" i="0" u="none" strike="noStrike" cap="none" normalizeH="0" baseline="0" dirty="0" smtClean="0">
              <a:ln>
                <a:noFill/>
              </a:ln>
              <a:solidFill>
                <a:schemeClr val="tx1"/>
              </a:solidFill>
              <a:effectLst/>
              <a:latin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Imagen relacionada"/>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3" descr="illusion-010"/>
          <p:cNvPicPr>
            <a:picLocks noChangeAspect="1" noChangeArrowheads="1"/>
          </p:cNvPicPr>
          <p:nvPr/>
        </p:nvPicPr>
        <p:blipFill>
          <a:blip r:embed="rId2" cstate="print">
            <a:duotone>
              <a:prstClr val="black"/>
              <a:schemeClr val="accent1">
                <a:tint val="45000"/>
                <a:satMod val="400000"/>
              </a:schemeClr>
            </a:duotone>
          </a:blip>
          <a:srcRect/>
          <a:stretch>
            <a:fillRect/>
          </a:stretch>
        </p:blipFill>
        <p:spPr bwMode="auto">
          <a:xfrm>
            <a:off x="-21382" y="-1"/>
            <a:ext cx="9347200" cy="7010400"/>
          </a:xfrm>
          <a:prstGeom prst="rect">
            <a:avLst/>
          </a:prstGeom>
          <a:noFill/>
          <a:ln w="9525">
            <a:noFill/>
            <a:miter lim="800000"/>
            <a:headEnd/>
            <a:tailEnd/>
          </a:ln>
        </p:spPr>
      </p:pic>
      <p:sp>
        <p:nvSpPr>
          <p:cNvPr id="6" name="5 Rectángulo"/>
          <p:cNvSpPr/>
          <p:nvPr/>
        </p:nvSpPr>
        <p:spPr>
          <a:xfrm>
            <a:off x="-210065" y="1844824"/>
            <a:ext cx="4680108" cy="2308306"/>
          </a:xfrm>
          <a:prstGeom prst="rect">
            <a:avLst/>
          </a:prstGeom>
        </p:spPr>
        <p:txBody>
          <a:bodyPr lIns="91422" tIns="45711" rIns="91422" bIns="45711">
            <a:spAutoFit/>
          </a:bodyPr>
          <a:lstStyle/>
          <a:p>
            <a:pPr lvl="1" algn="ctr">
              <a:defRPr/>
            </a:pPr>
            <a:r>
              <a:rPr lang="es-ES" sz="36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UN FUERTE ABRAZO QUE TENGAS </a:t>
            </a:r>
            <a:r>
              <a:rPr lang="es-ES" sz="3600" b="1" i="1" kern="10" dirty="0" smtClean="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UN BUEN </a:t>
            </a:r>
            <a:r>
              <a:rPr lang="es-ES" sz="36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DIA</a:t>
            </a:r>
          </a:p>
        </p:txBody>
      </p:sp>
      <p:pic>
        <p:nvPicPr>
          <p:cNvPr id="11268" name="Image 2" descr="swirlrainbw3.gif"/>
          <p:cNvPicPr>
            <a:picLocks noChangeAspect="1"/>
          </p:cNvPicPr>
          <p:nvPr/>
        </p:nvPicPr>
        <p:blipFill>
          <a:blip r:embed="rId3" cstate="print"/>
          <a:srcRect/>
          <a:stretch>
            <a:fillRect/>
          </a:stretch>
        </p:blipFill>
        <p:spPr bwMode="auto">
          <a:xfrm rot="10800000">
            <a:off x="0" y="0"/>
            <a:ext cx="9144000" cy="69850"/>
          </a:xfrm>
          <a:prstGeom prst="rect">
            <a:avLst/>
          </a:prstGeom>
          <a:noFill/>
          <a:ln w="9525">
            <a:noFill/>
            <a:miter lim="800000"/>
            <a:headEnd/>
            <a:tailEnd/>
          </a:ln>
        </p:spPr>
      </p:pic>
      <p:pic>
        <p:nvPicPr>
          <p:cNvPr id="11269" name="Image 2" descr="swirlrainbw3.gif"/>
          <p:cNvPicPr>
            <a:picLocks noChangeAspect="1"/>
          </p:cNvPicPr>
          <p:nvPr/>
        </p:nvPicPr>
        <p:blipFill>
          <a:blip r:embed="rId3" cstate="print"/>
          <a:srcRect/>
          <a:stretch>
            <a:fillRect/>
          </a:stretch>
        </p:blipFill>
        <p:spPr bwMode="auto">
          <a:xfrm rot="10800000">
            <a:off x="0" y="6788150"/>
            <a:ext cx="9144000" cy="69850"/>
          </a:xfrm>
          <a:prstGeom prst="rect">
            <a:avLst/>
          </a:prstGeom>
          <a:noFill/>
          <a:ln w="9525">
            <a:noFill/>
            <a:miter lim="800000"/>
            <a:headEnd/>
            <a:tailEnd/>
          </a:ln>
        </p:spPr>
      </p:pic>
      <p:pic>
        <p:nvPicPr>
          <p:cNvPr id="11270" name="Image 2" descr="swirlrainbw3.gif"/>
          <p:cNvPicPr>
            <a:picLocks noChangeAspect="1"/>
          </p:cNvPicPr>
          <p:nvPr/>
        </p:nvPicPr>
        <p:blipFill>
          <a:blip r:embed="rId3"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1271" name="Image 2" descr="swirlrainbw3.gif"/>
          <p:cNvPicPr>
            <a:picLocks noChangeAspect="1"/>
          </p:cNvPicPr>
          <p:nvPr/>
        </p:nvPicPr>
        <p:blipFill>
          <a:blip r:embed="rId3"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1272" name="Picture 2" descr="CARA"/>
          <p:cNvPicPr>
            <a:picLocks noChangeAspect="1" noChangeArrowheads="1"/>
          </p:cNvPicPr>
          <p:nvPr/>
        </p:nvPicPr>
        <p:blipFill>
          <a:blip r:embed="rId4" cstate="print"/>
          <a:srcRect/>
          <a:stretch>
            <a:fillRect/>
          </a:stretch>
        </p:blipFill>
        <p:spPr bwMode="auto">
          <a:xfrm>
            <a:off x="259507" y="5461593"/>
            <a:ext cx="1000125" cy="1052512"/>
          </a:xfrm>
          <a:prstGeom prst="rect">
            <a:avLst/>
          </a:prstGeom>
          <a:noFill/>
          <a:ln w="38100">
            <a:solidFill>
              <a:srgbClr val="1CDEF8"/>
            </a:solidFill>
            <a:miter lim="800000"/>
            <a:headEnd/>
            <a:tailEnd/>
          </a:ln>
        </p:spPr>
      </p:pic>
      <p:sp>
        <p:nvSpPr>
          <p:cNvPr id="15" name="14 Rectángulo"/>
          <p:cNvSpPr/>
          <p:nvPr/>
        </p:nvSpPr>
        <p:spPr>
          <a:xfrm>
            <a:off x="5012196" y="1105111"/>
            <a:ext cx="3852428" cy="4154984"/>
          </a:xfrm>
          <a:prstGeom prst="rect">
            <a:avLst/>
          </a:prstGeom>
          <a:ln>
            <a:noFill/>
          </a:ln>
        </p:spPr>
        <p:txBody>
          <a:bodyPr wrap="square">
            <a:spAutoFit/>
          </a:bodyPr>
          <a:lstStyle/>
          <a:p>
            <a:pPr algn="ctr">
              <a:defRPr/>
            </a:pPr>
            <a:r>
              <a:rPr lang="es-ES" sz="6600" b="1" kern="10" dirty="0" smtClean="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Y UN FELIZ AÑO NUEVO</a:t>
            </a:r>
            <a:endParaRPr lang="es-ES" sz="66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endParaRPr>
          </a:p>
        </p:txBody>
      </p:sp>
      <p:pic>
        <p:nvPicPr>
          <p:cNvPr id="11" name="Picture 2" descr="C:\Documents and Settings\Dell\Escritorio\ib1eHhi6GYwzX3.gif"/>
          <p:cNvPicPr>
            <a:picLocks noChangeAspect="1" noChangeArrowheads="1" noCrop="1"/>
          </p:cNvPicPr>
          <p:nvPr/>
        </p:nvPicPr>
        <p:blipFill>
          <a:blip r:embed="rId6" cstate="print"/>
          <a:srcRect/>
          <a:stretch>
            <a:fillRect/>
          </a:stretch>
        </p:blipFill>
        <p:spPr bwMode="auto">
          <a:xfrm>
            <a:off x="670478" y="69851"/>
            <a:ext cx="3456384" cy="1924172"/>
          </a:xfrm>
          <a:prstGeom prst="rect">
            <a:avLst/>
          </a:prstGeom>
          <a:noFill/>
        </p:spPr>
      </p:pic>
      <p:pic>
        <p:nvPicPr>
          <p:cNvPr id="12" name="Picture 6" descr="http://www.nombres-animados.net/Letra-J/Jose-Luis/Nombre-animado-Jose-Luis-04.gif"/>
          <p:cNvPicPr>
            <a:picLocks noChangeAspect="1" noChangeArrowheads="1" noCrop="1"/>
          </p:cNvPicPr>
          <p:nvPr/>
        </p:nvPicPr>
        <p:blipFill>
          <a:blip r:embed="rId7">
            <a:duotone>
              <a:prstClr val="black"/>
              <a:srgbClr val="333399">
                <a:tint val="45000"/>
                <a:satMod val="400000"/>
              </a:srgbClr>
            </a:duotone>
            <a:lum bright="-6000" contrast="65000"/>
          </a:blip>
          <a:srcRect/>
          <a:stretch>
            <a:fillRect/>
          </a:stretch>
        </p:blipFill>
        <p:spPr bwMode="auto">
          <a:xfrm>
            <a:off x="1259632" y="5602982"/>
            <a:ext cx="2278077" cy="934064"/>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8" dur="5000" fill="hold"/>
                                        <p:tgtEl>
                                          <p:spTgt spid="6">
                                            <p:txEl>
                                              <p:pRg st="0" end="0"/>
                                            </p:txEl>
                                          </p:spTgt>
                                        </p:tgtEl>
                                        <p:attrNameLst>
                                          <p:attrName>ppt_h</p:attrName>
                                        </p:attrNameLst>
                                      </p:cBhvr>
                                      <p:tavLst>
                                        <p:tav tm="0">
                                          <p:val>
                                            <p:fltVal val="0"/>
                                          </p:val>
                                        </p:tav>
                                        <p:tav tm="100000">
                                          <p:val>
                                            <p:strVal val="#ppt_h"/>
                                          </p:val>
                                        </p:tav>
                                      </p:tavLst>
                                    </p:anim>
                                  </p:childTnLst>
                                </p:cTn>
                              </p:par>
                              <p:par>
                                <p:cTn id="9" presetID="5" presetClass="exit" presetSubtype="10" fill="hold" nodeType="withEffect">
                                  <p:stCondLst>
                                    <p:cond delay="0"/>
                                  </p:stCondLst>
                                  <p:childTnLst>
                                    <p:animEffect transition="out" filter="checkerboard(across)">
                                      <p:cBhvr>
                                        <p:cTn id="10" dur="3500"/>
                                        <p:tgtEl>
                                          <p:spTgt spid="10"/>
                                        </p:tgtEl>
                                      </p:cBhvr>
                                    </p:animEffect>
                                    <p:set>
                                      <p:cBhvr>
                                        <p:cTn id="11" dur="1" fill="hold">
                                          <p:stCondLst>
                                            <p:cond delay="3499"/>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YA ESTAMOS EN EL AÑO NUEV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YA ESTAMOS EN EL AÑO NUEVO</Template>
  <TotalTime>26</TotalTime>
  <Words>350</Words>
  <Application>Microsoft Office PowerPoint</Application>
  <PresentationFormat>Presentación en pantalla (4:3)</PresentationFormat>
  <Paragraphs>40</Paragraphs>
  <Slides>30</Slides>
  <Notes>1</Notes>
  <HiddenSlides>0</HiddenSlides>
  <MMClips>0</MMClips>
  <ScaleCrop>false</ScaleCrop>
  <HeadingPairs>
    <vt:vector size="4" baseType="variant">
      <vt:variant>
        <vt:lpstr>Tema</vt:lpstr>
      </vt:variant>
      <vt:variant>
        <vt:i4>2</vt:i4>
      </vt:variant>
      <vt:variant>
        <vt:lpstr>Títulos de diapositiva</vt:lpstr>
      </vt:variant>
      <vt:variant>
        <vt:i4>30</vt:i4>
      </vt:variant>
    </vt:vector>
  </HeadingPairs>
  <TitlesOfParts>
    <vt:vector size="32" baseType="lpstr">
      <vt:lpstr>YA ESTAMOS EN EL AÑO NUEVO</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17</cp:revision>
  <dcterms:created xsi:type="dcterms:W3CDTF">2019-12-29T10:01:10Z</dcterms:created>
  <dcterms:modified xsi:type="dcterms:W3CDTF">2019-12-29T10:27:25Z</dcterms:modified>
</cp:coreProperties>
</file>