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9"/>
  </p:notesMasterIdLst>
  <p:sldIdLst>
    <p:sldId id="284" r:id="rId3"/>
    <p:sldId id="278" r:id="rId4"/>
    <p:sldId id="275" r:id="rId5"/>
    <p:sldId id="259" r:id="rId6"/>
    <p:sldId id="283" r:id="rId7"/>
    <p:sldId id="260" r:id="rId8"/>
    <p:sldId id="256" r:id="rId9"/>
    <p:sldId id="281" r:id="rId10"/>
    <p:sldId id="279" r:id="rId11"/>
    <p:sldId id="267" r:id="rId12"/>
    <p:sldId id="269" r:id="rId13"/>
    <p:sldId id="285" r:id="rId14"/>
    <p:sldId id="271" r:id="rId15"/>
    <p:sldId id="277" r:id="rId16"/>
    <p:sldId id="266" r:id="rId17"/>
    <p:sldId id="276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qN2ZoxlKtZacdQJoww3Sg" hashData="AvCn41FDMvcJ/J5HQ7nxaMPmbR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0000"/>
    <a:srgbClr val="3A0000"/>
    <a:srgbClr val="FF3300"/>
    <a:srgbClr val="140A00"/>
    <a:srgbClr val="2A15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45" autoAdjust="0"/>
    <p:restoredTop sz="94709" autoAdjust="0"/>
  </p:normalViewPr>
  <p:slideViewPr>
    <p:cSldViewPr>
      <p:cViewPr>
        <p:scale>
          <a:sx n="50" d="100"/>
          <a:sy n="50" d="100"/>
        </p:scale>
        <p:origin x="-528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1566A6-765B-467D-A8C5-AB865CD8D64E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73EA52-12D1-4480-80F2-6146DDC53A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73EA52-12D1-4480-80F2-6146DDC53AA0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5F369-20DD-426C-9CA7-D1A277F272E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04FD2-9F1E-4C7C-AF47-93BD786C3F24}" type="datetimeFigureOut">
              <a:rPr lang="es-ES" smtClean="0"/>
              <a:pPr/>
              <a:t>28/11/2013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5769E4D-FCCD-4D85-B5E8-31B599D858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6.gif"/><Relationship Id="rId7" Type="http://schemas.openxmlformats.org/officeDocument/2006/relationships/image" Target="../media/image20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11" Type="http://schemas.openxmlformats.org/officeDocument/2006/relationships/image" Target="../media/image24.gif"/><Relationship Id="rId5" Type="http://schemas.openxmlformats.org/officeDocument/2006/relationships/image" Target="../media/image18.gif"/><Relationship Id="rId10" Type="http://schemas.openxmlformats.org/officeDocument/2006/relationships/image" Target="../media/image23.gif"/><Relationship Id="rId4" Type="http://schemas.openxmlformats.org/officeDocument/2006/relationships/image" Target="../media/image17.gif"/><Relationship Id="rId9" Type="http://schemas.openxmlformats.org/officeDocument/2006/relationships/image" Target="../media/image2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7" Type="http://schemas.openxmlformats.org/officeDocument/2006/relationships/image" Target="../media/image34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" name="29 Imagen" descr="noel-ah.gif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>
            <a:off x="-1" y="0"/>
            <a:ext cx="9144001" cy="7011478"/>
          </a:xfrm>
          <a:prstGeom prst="rect">
            <a:avLst/>
          </a:prstGeom>
        </p:spPr>
      </p:pic>
      <p:sp>
        <p:nvSpPr>
          <p:cNvPr id="31" name="30 Rectángulo redondeado"/>
          <p:cNvSpPr/>
          <p:nvPr/>
        </p:nvSpPr>
        <p:spPr>
          <a:xfrm>
            <a:off x="0" y="6072206"/>
            <a:ext cx="9144000" cy="785794"/>
          </a:xfrm>
          <a:prstGeom prst="roundRect">
            <a:avLst/>
          </a:prstGeom>
          <a:solidFill>
            <a:srgbClr val="140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noel_272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5929330"/>
            <a:ext cx="4500562" cy="6858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3" name="32 Imagen" descr="noel_272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286248" y="5929330"/>
            <a:ext cx="4857752" cy="6858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4" name="33 Imagen" descr="noel_215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0" y="0"/>
            <a:ext cx="762000" cy="571500"/>
          </a:xfrm>
          <a:prstGeom prst="rect">
            <a:avLst/>
          </a:prstGeom>
        </p:spPr>
      </p:pic>
      <p:pic>
        <p:nvPicPr>
          <p:cNvPr id="35" name="34 Imagen" descr="noel_215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928662" y="0"/>
            <a:ext cx="762000" cy="571500"/>
          </a:xfrm>
          <a:prstGeom prst="rect">
            <a:avLst/>
          </a:prstGeom>
        </p:spPr>
      </p:pic>
      <p:pic>
        <p:nvPicPr>
          <p:cNvPr id="36" name="35 Imagen" descr="noel_215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2000232" y="0"/>
            <a:ext cx="762000" cy="571500"/>
          </a:xfrm>
          <a:prstGeom prst="rect">
            <a:avLst/>
          </a:prstGeom>
        </p:spPr>
      </p:pic>
      <p:pic>
        <p:nvPicPr>
          <p:cNvPr id="37" name="36 Imagen" descr="noel_215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2928926" y="0"/>
            <a:ext cx="762000" cy="571500"/>
          </a:xfrm>
          <a:prstGeom prst="rect">
            <a:avLst/>
          </a:prstGeom>
        </p:spPr>
      </p:pic>
      <p:pic>
        <p:nvPicPr>
          <p:cNvPr id="38" name="37 Imagen" descr="noel_215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5715008" y="0"/>
            <a:ext cx="762000" cy="571500"/>
          </a:xfrm>
          <a:prstGeom prst="rect">
            <a:avLst/>
          </a:prstGeom>
        </p:spPr>
      </p:pic>
      <p:pic>
        <p:nvPicPr>
          <p:cNvPr id="39" name="38 Imagen" descr="noel_215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6572264" y="0"/>
            <a:ext cx="762000" cy="571500"/>
          </a:xfrm>
          <a:prstGeom prst="rect">
            <a:avLst/>
          </a:prstGeom>
        </p:spPr>
      </p:pic>
      <p:pic>
        <p:nvPicPr>
          <p:cNvPr id="40" name="39 Imagen" descr="noel_215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7500958" y="0"/>
            <a:ext cx="762000" cy="571500"/>
          </a:xfrm>
          <a:prstGeom prst="rect">
            <a:avLst/>
          </a:prstGeom>
        </p:spPr>
      </p:pic>
      <p:pic>
        <p:nvPicPr>
          <p:cNvPr id="41" name="40 Imagen" descr="noel_215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8382000" y="0"/>
            <a:ext cx="762000" cy="571500"/>
          </a:xfrm>
          <a:prstGeom prst="rect">
            <a:avLst/>
          </a:prstGeom>
        </p:spPr>
      </p:pic>
      <p:sp>
        <p:nvSpPr>
          <p:cNvPr id="42" name="41 CuadroTexto"/>
          <p:cNvSpPr txBox="1"/>
          <p:nvPr/>
        </p:nvSpPr>
        <p:spPr>
          <a:xfrm>
            <a:off x="285720" y="5857892"/>
            <a:ext cx="1600118" cy="530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Esta es una creación de Raquel</a:t>
            </a:r>
            <a:endParaRPr lang="es-ES" sz="1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>
              <a:solidFill>
                <a:srgbClr val="FFC000"/>
              </a:solidFill>
            </a:endParaRPr>
          </a:p>
        </p:txBody>
      </p:sp>
      <p:pic>
        <p:nvPicPr>
          <p:cNvPr id="17414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86710" y="3643314"/>
            <a:ext cx="638175" cy="495301"/>
          </a:xfrm>
          <a:prstGeom prst="rect">
            <a:avLst/>
          </a:prstGeom>
          <a:noFill/>
        </p:spPr>
      </p:pic>
      <p:pic>
        <p:nvPicPr>
          <p:cNvPr id="17416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72264" y="3643314"/>
            <a:ext cx="790575" cy="495301"/>
          </a:xfrm>
          <a:prstGeom prst="rect">
            <a:avLst/>
          </a:prstGeom>
          <a:noFill/>
        </p:spPr>
      </p:pic>
      <p:pic>
        <p:nvPicPr>
          <p:cNvPr id="17418" name="Picture 1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3636" y="4429132"/>
            <a:ext cx="2600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el tamboril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4f55f4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dbnm3zgb.gif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-357222" y="1928802"/>
            <a:ext cx="3492347" cy="492919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11 Imagen" descr="noel_02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496" y="1857364"/>
            <a:ext cx="1142158" cy="1290639"/>
          </a:xfrm>
          <a:prstGeom prst="rect">
            <a:avLst/>
          </a:prstGeom>
        </p:spPr>
      </p:pic>
      <p:pic>
        <p:nvPicPr>
          <p:cNvPr id="13" name="12 Imagen" descr="noel_02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161450"/>
            <a:ext cx="999282" cy="1129189"/>
          </a:xfrm>
          <a:prstGeom prst="rect">
            <a:avLst/>
          </a:prstGeom>
        </p:spPr>
      </p:pic>
      <p:pic>
        <p:nvPicPr>
          <p:cNvPr id="14" name="13 Imagen" descr="noel_02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5206" y="1500174"/>
            <a:ext cx="999282" cy="1129189"/>
          </a:xfrm>
          <a:prstGeom prst="rect">
            <a:avLst/>
          </a:prstGeom>
        </p:spPr>
      </p:pic>
      <p:pic>
        <p:nvPicPr>
          <p:cNvPr id="15" name="14 Imagen" descr="noel_02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1214422"/>
            <a:ext cx="999282" cy="1129189"/>
          </a:xfrm>
          <a:prstGeom prst="rect">
            <a:avLst/>
          </a:prstGeom>
        </p:spPr>
      </p:pic>
      <p:pic>
        <p:nvPicPr>
          <p:cNvPr id="16" name="15 Imagen" descr="6er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0"/>
            <a:ext cx="3810000" cy="1304925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857488" y="4643446"/>
            <a:ext cx="56436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A través de muchos años, aún guardo las tarjetas que me han enviado mis seres queridos, amigos, hermanos, parientes, padres, con frases como estás:</a:t>
            </a:r>
            <a:endParaRPr lang="es-ES" sz="2400" dirty="0"/>
          </a:p>
        </p:txBody>
      </p:sp>
      <p:sp>
        <p:nvSpPr>
          <p:cNvPr id="17" name="16 CuadroTexto"/>
          <p:cNvSpPr txBox="1"/>
          <p:nvPr/>
        </p:nvSpPr>
        <p:spPr>
          <a:xfrm>
            <a:off x="8334163" y="1928802"/>
            <a:ext cx="80983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0" name="29 Imagen" descr="0145da8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pic>
        <p:nvPicPr>
          <p:cNvPr id="31" name="30 Imagen" descr="6e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3810000" cy="1304925"/>
          </a:xfrm>
          <a:prstGeom prst="rect">
            <a:avLst/>
          </a:prstGeom>
        </p:spPr>
      </p:pic>
      <p:pic>
        <p:nvPicPr>
          <p:cNvPr id="32" name="31 Imagen" descr="bb27a5c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2571744"/>
            <a:ext cx="1238250" cy="1238250"/>
          </a:xfrm>
          <a:prstGeom prst="rect">
            <a:avLst/>
          </a:prstGeom>
        </p:spPr>
      </p:pic>
      <p:pic>
        <p:nvPicPr>
          <p:cNvPr id="33" name="32 Imagen" descr="07c85a29.gif"/>
          <p:cNvPicPr>
            <a:picLocks noChangeAspect="1"/>
          </p:cNvPicPr>
          <p:nvPr/>
        </p:nvPicPr>
        <p:blipFill>
          <a:blip r:embed="rId5">
            <a:lum bright="-20000" contrast="30000"/>
          </a:blip>
          <a:stretch>
            <a:fillRect/>
          </a:stretch>
        </p:blipFill>
        <p:spPr>
          <a:xfrm>
            <a:off x="0" y="1714488"/>
            <a:ext cx="2857520" cy="5143512"/>
          </a:xfrm>
          <a:prstGeom prst="rect">
            <a:avLst/>
          </a:prstGeom>
        </p:spPr>
      </p:pic>
      <p:pic>
        <p:nvPicPr>
          <p:cNvPr id="34" name="33 Imagen" descr="gif-noel-tAjHyh14MO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385406">
            <a:off x="5570716" y="427188"/>
            <a:ext cx="995359" cy="995359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6072198" y="2500306"/>
            <a:ext cx="28574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Navidad, celebración en la cual la mayoría de las personas se dan permiso de ser felices</a:t>
            </a:r>
            <a:endParaRPr lang="es-ES" sz="24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4286248" y="6143644"/>
            <a:ext cx="8098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2ce78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ecoetoil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428604"/>
            <a:ext cx="993235" cy="979722"/>
          </a:xfrm>
          <a:prstGeom prst="rect">
            <a:avLst/>
          </a:prstGeom>
        </p:spPr>
      </p:pic>
      <p:pic>
        <p:nvPicPr>
          <p:cNvPr id="7" name="6 Imagen" descr="e53f6fd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12744166" y="2025958"/>
            <a:ext cx="55879" cy="45719"/>
          </a:xfrm>
          <a:prstGeom prst="rect">
            <a:avLst/>
          </a:prstGeom>
        </p:spPr>
      </p:pic>
      <p:pic>
        <p:nvPicPr>
          <p:cNvPr id="8" name="7 Imagen" descr="jqrgizf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1809058" y="0"/>
            <a:ext cx="56458" cy="45719"/>
          </a:xfrm>
          <a:prstGeom prst="rect">
            <a:avLst/>
          </a:prstGeom>
        </p:spPr>
      </p:pic>
      <p:pic>
        <p:nvPicPr>
          <p:cNvPr id="9" name="8 Imagen" descr="oy65hu5b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 flipV="1">
            <a:off x="11358610" y="571480"/>
            <a:ext cx="65366" cy="71438"/>
          </a:xfrm>
          <a:prstGeom prst="rect">
            <a:avLst/>
          </a:prstGeom>
        </p:spPr>
      </p:pic>
      <p:pic>
        <p:nvPicPr>
          <p:cNvPr id="10" name="9 Imagen" descr="kerstplaatje49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13596973" y="0"/>
            <a:ext cx="59763" cy="4571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kerstplaatje29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1668410" y="2572150"/>
            <a:ext cx="47390" cy="71055"/>
          </a:xfrm>
          <a:prstGeom prst="rect">
            <a:avLst/>
          </a:prstGeom>
        </p:spPr>
      </p:pic>
      <p:pic>
        <p:nvPicPr>
          <p:cNvPr id="11" name="10 Imagen" descr="x_nadalcalen_1_.gif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5786446" y="1142984"/>
            <a:ext cx="2357454" cy="1699560"/>
          </a:xfrm>
          <a:prstGeom prst="rect">
            <a:avLst/>
          </a:prstGeom>
        </p:spPr>
      </p:pic>
      <p:pic>
        <p:nvPicPr>
          <p:cNvPr id="13" name="12 Imagen" descr="0d96ccdf.gif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3429000" y="2571750"/>
            <a:ext cx="5715000" cy="42862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4" name="13 CuadroTexto"/>
          <p:cNvSpPr txBox="1"/>
          <p:nvPr/>
        </p:nvSpPr>
        <p:spPr>
          <a:xfrm>
            <a:off x="1428728" y="5288340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928662" y="5929330"/>
            <a:ext cx="7104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857488" y="5143512"/>
            <a:ext cx="52864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</a:rPr>
              <a:t>la Navidad hace de diciembre un mes especial, las personas se animan a soñar, se animan a reír; tratan de olvidar por un instante los problemas</a:t>
            </a:r>
            <a:endParaRPr lang="es-ES" sz="2000" dirty="0">
              <a:solidFill>
                <a:schemeClr val="bg1"/>
              </a:solidFill>
            </a:endParaRPr>
          </a:p>
        </p:txBody>
      </p:sp>
      <p:pic>
        <p:nvPicPr>
          <p:cNvPr id="18" name="17 Imagen" descr="2cb1a582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43834" y="5332314"/>
            <a:ext cx="1357322" cy="1525686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maw8mn1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6250" t="9375" r="5468" b="9374"/>
          <a:stretch>
            <a:fillRect/>
          </a:stretch>
        </p:blipFill>
        <p:spPr>
          <a:xfrm>
            <a:off x="0" y="0"/>
            <a:ext cx="9210851" cy="6858000"/>
          </a:xfrm>
          <a:prstGeom prst="rect">
            <a:avLst/>
          </a:prstGeom>
        </p:spPr>
      </p:pic>
      <p:pic>
        <p:nvPicPr>
          <p:cNvPr id="6" name="5 Imagen" descr="noel_23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62500" cy="857250"/>
          </a:xfrm>
          <a:prstGeom prst="rect">
            <a:avLst/>
          </a:prstGeom>
        </p:spPr>
      </p:pic>
      <p:pic>
        <p:nvPicPr>
          <p:cNvPr id="7" name="6 Imagen" descr="noel_23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0" y="0"/>
            <a:ext cx="4762500" cy="857250"/>
          </a:xfrm>
          <a:prstGeom prst="rect">
            <a:avLst/>
          </a:prstGeom>
        </p:spPr>
      </p:pic>
      <p:pic>
        <p:nvPicPr>
          <p:cNvPr id="8" name="7 Imagen" descr="gif-noel-6YmpPYgZ6C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00" y="285728"/>
            <a:ext cx="2857500" cy="1752600"/>
          </a:xfrm>
          <a:prstGeom prst="rect">
            <a:avLst/>
          </a:prstGeom>
        </p:spPr>
      </p:pic>
      <p:pic>
        <p:nvPicPr>
          <p:cNvPr id="9" name="8 Imagen" descr="noel_013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5072066" y="4282436"/>
            <a:ext cx="1857378" cy="257556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0" name="9 CuadroTexto"/>
          <p:cNvSpPr txBox="1"/>
          <p:nvPr/>
        </p:nvSpPr>
        <p:spPr>
          <a:xfrm>
            <a:off x="0" y="3714752"/>
            <a:ext cx="35004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Navidad, hace de diciembre el mes de las reconciliaciones, de la unión, de la solidaridad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177618" y="5762459"/>
            <a:ext cx="713657" cy="530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</a:t>
            </a:r>
            <a:r>
              <a:rPr lang="es-ES" sz="1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psx.Raquel</a:t>
            </a:r>
            <a:endParaRPr lang="es-ES" sz="1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056b7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922095"/>
          </a:xfrm>
          <a:prstGeom prst="rect">
            <a:avLst/>
          </a:prstGeom>
        </p:spPr>
      </p:pic>
      <p:pic>
        <p:nvPicPr>
          <p:cNvPr id="5" name="4 Imagen" descr="h0yr6c2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975" y="0"/>
            <a:ext cx="1343025" cy="3743325"/>
          </a:xfrm>
          <a:prstGeom prst="rect">
            <a:avLst/>
          </a:prstGeom>
        </p:spPr>
      </p:pic>
      <p:pic>
        <p:nvPicPr>
          <p:cNvPr id="6" name="5 Imagen" descr="h0yr6c2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3114675"/>
            <a:ext cx="1143008" cy="3743325"/>
          </a:xfrm>
          <a:prstGeom prst="rect">
            <a:avLst/>
          </a:prstGeom>
        </p:spPr>
      </p:pic>
      <p:pic>
        <p:nvPicPr>
          <p:cNvPr id="7" name="6 Imagen" descr="klok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856" y="6215082"/>
            <a:ext cx="916143" cy="642918"/>
          </a:xfrm>
          <a:prstGeom prst="rect">
            <a:avLst/>
          </a:prstGeom>
        </p:spPr>
      </p:pic>
      <p:pic>
        <p:nvPicPr>
          <p:cNvPr id="8" name="7 Imagen" descr="klok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285728"/>
            <a:ext cx="952500" cy="952500"/>
          </a:xfrm>
          <a:prstGeom prst="rect">
            <a:avLst/>
          </a:prstGeom>
        </p:spPr>
      </p:pic>
      <p:pic>
        <p:nvPicPr>
          <p:cNvPr id="9" name="8 Imagen" descr="klok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285728"/>
            <a:ext cx="952500" cy="952500"/>
          </a:xfrm>
          <a:prstGeom prst="rect">
            <a:avLst/>
          </a:prstGeom>
        </p:spPr>
      </p:pic>
      <p:sp>
        <p:nvSpPr>
          <p:cNvPr id="11" name="10 Rectángulo redondeado"/>
          <p:cNvSpPr/>
          <p:nvPr/>
        </p:nvSpPr>
        <p:spPr>
          <a:xfrm>
            <a:off x="428596" y="5572140"/>
            <a:ext cx="5715040" cy="1285860"/>
          </a:xfrm>
          <a:prstGeom prst="round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convex"/>
            </a:sp3d>
          </a:bodyPr>
          <a:lstStyle/>
          <a:p>
            <a:pPr algn="ctr"/>
            <a:r>
              <a:rPr lang="es-ES" sz="6000" dirty="0" err="1" smtClean="0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Cooper Black" pitchFamily="18" charset="0"/>
              </a:rPr>
              <a:t>Felíz</a:t>
            </a:r>
            <a:r>
              <a:rPr lang="es-ES" sz="6000" dirty="0" smtClean="0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Cooper Black" pitchFamily="18" charset="0"/>
              </a:rPr>
              <a:t> Navidad</a:t>
            </a:r>
            <a:endParaRPr lang="es-ES" sz="6000" dirty="0">
              <a:blipFill dpi="0" rotWithShape="1">
                <a:blip r:embed="rId6"/>
                <a:srcRect/>
                <a:tile tx="0" ty="0" sx="100000" sy="100000" flip="none" algn="tl"/>
              </a:blipFill>
              <a:latin typeface="Cooper Black" pitchFamily="18" charset="0"/>
            </a:endParaRPr>
          </a:p>
        </p:txBody>
      </p:sp>
      <p:pic>
        <p:nvPicPr>
          <p:cNvPr id="10242" name="Picture 2" descr="http://img469.imageshack.us/img469/882/p171kk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-428660" y="2857496"/>
            <a:ext cx="2714612" cy="3071834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572264" y="357166"/>
            <a:ext cx="10259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285852" y="642918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Diciembre brinda la oportunidad perfecta para escapar por un instante de la tensión, oportunidad perfecta para experimentar un poco de paz...</a:t>
            </a:r>
            <a:endParaRPr lang="es-ES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0d2b4c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1181" cy="6858000"/>
          </a:xfrm>
          <a:prstGeom prst="rect">
            <a:avLst/>
          </a:prstGeom>
        </p:spPr>
      </p:pic>
      <p:pic>
        <p:nvPicPr>
          <p:cNvPr id="5" name="4 Imagen" descr="2f81e38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72660" y="6858000"/>
            <a:ext cx="79177" cy="209552"/>
          </a:xfrm>
          <a:prstGeom prst="rect">
            <a:avLst/>
          </a:prstGeom>
        </p:spPr>
      </p:pic>
      <p:pic>
        <p:nvPicPr>
          <p:cNvPr id="6" name="5 Imagen" descr="kerst11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60" y="2963477"/>
            <a:ext cx="2143140" cy="3894523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000496" y="5786454"/>
            <a:ext cx="7601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857356" y="428604"/>
            <a:ext cx="55007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Entonces la celebración se convierte en una celebración no solamente de un mes, se convierte en una celebración que dura toda la vida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7f00d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339"/>
            <a:ext cx="9144000" cy="7072339"/>
          </a:xfrm>
          <a:prstGeom prst="rect">
            <a:avLst/>
          </a:prstGeom>
        </p:spPr>
      </p:pic>
      <p:pic>
        <p:nvPicPr>
          <p:cNvPr id="5" name="4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2571744"/>
            <a:ext cx="488157" cy="714376"/>
          </a:xfrm>
          <a:prstGeom prst="rect">
            <a:avLst/>
          </a:prstGeom>
        </p:spPr>
      </p:pic>
      <p:pic>
        <p:nvPicPr>
          <p:cNvPr id="6" name="5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3214686"/>
            <a:ext cx="488157" cy="714376"/>
          </a:xfrm>
          <a:prstGeom prst="rect">
            <a:avLst/>
          </a:prstGeom>
        </p:spPr>
      </p:pic>
      <p:pic>
        <p:nvPicPr>
          <p:cNvPr id="7" name="6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571612"/>
            <a:ext cx="488157" cy="714376"/>
          </a:xfrm>
          <a:prstGeom prst="rect">
            <a:avLst/>
          </a:prstGeom>
        </p:spPr>
      </p:pic>
      <p:pic>
        <p:nvPicPr>
          <p:cNvPr id="8" name="7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357430"/>
            <a:ext cx="488157" cy="714376"/>
          </a:xfrm>
          <a:prstGeom prst="rect">
            <a:avLst/>
          </a:prstGeom>
        </p:spPr>
      </p:pic>
      <p:pic>
        <p:nvPicPr>
          <p:cNvPr id="9" name="8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286124"/>
            <a:ext cx="488157" cy="714376"/>
          </a:xfrm>
          <a:prstGeom prst="rect">
            <a:avLst/>
          </a:prstGeom>
        </p:spPr>
      </p:pic>
      <p:pic>
        <p:nvPicPr>
          <p:cNvPr id="10" name="9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786190"/>
            <a:ext cx="488157" cy="714376"/>
          </a:xfrm>
          <a:prstGeom prst="rect">
            <a:avLst/>
          </a:prstGeom>
        </p:spPr>
      </p:pic>
      <p:pic>
        <p:nvPicPr>
          <p:cNvPr id="11" name="10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3929066"/>
            <a:ext cx="488157" cy="714376"/>
          </a:xfrm>
          <a:prstGeom prst="rect">
            <a:avLst/>
          </a:prstGeom>
        </p:spPr>
      </p:pic>
      <p:pic>
        <p:nvPicPr>
          <p:cNvPr id="12" name="11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143380"/>
            <a:ext cx="488157" cy="714376"/>
          </a:xfrm>
          <a:prstGeom prst="rect">
            <a:avLst/>
          </a:prstGeom>
        </p:spPr>
      </p:pic>
      <p:pic>
        <p:nvPicPr>
          <p:cNvPr id="13" name="12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4500570"/>
            <a:ext cx="488157" cy="714376"/>
          </a:xfrm>
          <a:prstGeom prst="rect">
            <a:avLst/>
          </a:prstGeom>
        </p:spPr>
      </p:pic>
      <p:pic>
        <p:nvPicPr>
          <p:cNvPr id="14" name="13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714884"/>
            <a:ext cx="488157" cy="714376"/>
          </a:xfrm>
          <a:prstGeom prst="rect">
            <a:avLst/>
          </a:prstGeom>
        </p:spPr>
      </p:pic>
      <p:pic>
        <p:nvPicPr>
          <p:cNvPr id="15" name="14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5214950"/>
            <a:ext cx="488157" cy="714376"/>
          </a:xfrm>
          <a:prstGeom prst="rect">
            <a:avLst/>
          </a:prstGeom>
        </p:spPr>
      </p:pic>
      <p:pic>
        <p:nvPicPr>
          <p:cNvPr id="16" name="15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500702"/>
            <a:ext cx="488157" cy="714376"/>
          </a:xfrm>
          <a:prstGeom prst="rect">
            <a:avLst/>
          </a:prstGeom>
        </p:spPr>
      </p:pic>
      <p:pic>
        <p:nvPicPr>
          <p:cNvPr id="17" name="16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4786322"/>
            <a:ext cx="488157" cy="714376"/>
          </a:xfrm>
          <a:prstGeom prst="rect">
            <a:avLst/>
          </a:prstGeom>
        </p:spPr>
      </p:pic>
      <p:pic>
        <p:nvPicPr>
          <p:cNvPr id="18" name="17 Imagen" descr="gif-noel-jy7TbuOsH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5572140"/>
            <a:ext cx="488157" cy="714376"/>
          </a:xfrm>
          <a:prstGeom prst="rect">
            <a:avLst/>
          </a:prstGeom>
        </p:spPr>
      </p:pic>
      <p:pic>
        <p:nvPicPr>
          <p:cNvPr id="19" name="18 Imagen" descr="noel_28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500042"/>
            <a:ext cx="1143000" cy="276225"/>
          </a:xfrm>
          <a:prstGeom prst="rect">
            <a:avLst/>
          </a:prstGeom>
        </p:spPr>
      </p:pic>
      <p:pic>
        <p:nvPicPr>
          <p:cNvPr id="20" name="19 Imagen" descr="noel_28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500042"/>
            <a:ext cx="1143000" cy="276225"/>
          </a:xfrm>
          <a:prstGeom prst="rect">
            <a:avLst/>
          </a:prstGeom>
        </p:spPr>
      </p:pic>
      <p:pic>
        <p:nvPicPr>
          <p:cNvPr id="21" name="20 Imagen" descr="noel_28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500042"/>
            <a:ext cx="1143000" cy="276225"/>
          </a:xfrm>
          <a:prstGeom prst="rect">
            <a:avLst/>
          </a:prstGeom>
        </p:spPr>
      </p:pic>
      <p:pic>
        <p:nvPicPr>
          <p:cNvPr id="22" name="21 Imagen" descr="noel_28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500042"/>
            <a:ext cx="1143000" cy="276225"/>
          </a:xfrm>
          <a:prstGeom prst="rect">
            <a:avLst/>
          </a:prstGeom>
        </p:spPr>
      </p:pic>
      <p:pic>
        <p:nvPicPr>
          <p:cNvPr id="23" name="22 Imagen" descr="noel_28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54" y="500042"/>
            <a:ext cx="1143000" cy="276225"/>
          </a:xfrm>
          <a:prstGeom prst="rect">
            <a:avLst/>
          </a:prstGeom>
        </p:spPr>
      </p:pic>
      <p:pic>
        <p:nvPicPr>
          <p:cNvPr id="26" name="25 Imagen" descr="noel_21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6" y="1428736"/>
            <a:ext cx="928694" cy="822558"/>
          </a:xfrm>
          <a:prstGeom prst="rect">
            <a:avLst/>
          </a:prstGeom>
        </p:spPr>
      </p:pic>
      <p:pic>
        <p:nvPicPr>
          <p:cNvPr id="27" name="26 Imagen" descr="noel_21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1428736"/>
            <a:ext cx="928694" cy="822558"/>
          </a:xfrm>
          <a:prstGeom prst="rect">
            <a:avLst/>
          </a:prstGeom>
        </p:spPr>
      </p:pic>
      <p:pic>
        <p:nvPicPr>
          <p:cNvPr id="28" name="27 Imagen" descr="noel_21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1428736"/>
            <a:ext cx="928694" cy="822558"/>
          </a:xfrm>
          <a:prstGeom prst="rect">
            <a:avLst/>
          </a:prstGeom>
        </p:spPr>
      </p:pic>
      <p:pic>
        <p:nvPicPr>
          <p:cNvPr id="29" name="28 Imagen" descr="noel_21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7884" y="1428736"/>
            <a:ext cx="928694" cy="822558"/>
          </a:xfrm>
          <a:prstGeom prst="rect">
            <a:avLst/>
          </a:prstGeom>
        </p:spPr>
      </p:pic>
      <p:pic>
        <p:nvPicPr>
          <p:cNvPr id="30" name="29 Imagen" descr="6ert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8992" y="642918"/>
            <a:ext cx="3571900" cy="1060250"/>
          </a:xfrm>
          <a:prstGeom prst="rect">
            <a:avLst/>
          </a:prstGeom>
        </p:spPr>
      </p:pic>
      <p:sp>
        <p:nvSpPr>
          <p:cNvPr id="31" name="30 CuadroTexto"/>
          <p:cNvSpPr txBox="1"/>
          <p:nvPr/>
        </p:nvSpPr>
        <p:spPr>
          <a:xfrm>
            <a:off x="2786050" y="4714884"/>
            <a:ext cx="43577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mío, permíteme que esta Navidad donde la paz, la esperanza, el amor y la convicción de un futuro seguro llenen mi mente y corazón para siempre</a:t>
            </a:r>
            <a:endParaRPr lang="es-ES" sz="2400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28596" y="6500834"/>
            <a:ext cx="80983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7736db47cfa97f4abd156d7389839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781638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571480"/>
            <a:ext cx="4214810" cy="628652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285728"/>
            <a:ext cx="52149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sea esta Navidad motivo de muchas felicidades y que tengan unas fiestas maravillosas junto a los que compartimos, todo el año, momentos hermosos.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4143380"/>
            <a:ext cx="80983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de9a2f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rst0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2285992"/>
            <a:ext cx="679701" cy="714380"/>
          </a:xfrm>
          <a:prstGeom prst="rect">
            <a:avLst/>
          </a:prstGeom>
        </p:spPr>
      </p:pic>
      <p:pic>
        <p:nvPicPr>
          <p:cNvPr id="7" name="6 Imagen" descr="kerstplaatje4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93644">
            <a:off x="-661399" y="2996810"/>
            <a:ext cx="45719" cy="5637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bere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4429132"/>
            <a:ext cx="2797975" cy="2238380"/>
          </a:xfrm>
          <a:prstGeom prst="rect">
            <a:avLst/>
          </a:prstGeom>
        </p:spPr>
      </p:pic>
      <p:pic>
        <p:nvPicPr>
          <p:cNvPr id="9" name="8 Imagen" descr="kerstplaatje05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-1907889" y="357166"/>
            <a:ext cx="92408" cy="714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10 CuadroTexto"/>
          <p:cNvSpPr txBox="1"/>
          <p:nvPr/>
        </p:nvSpPr>
        <p:spPr>
          <a:xfrm>
            <a:off x="1071538" y="3643314"/>
            <a:ext cx="80983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b="1" dirty="0">
              <a:solidFill>
                <a:srgbClr val="FFC00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14282" y="357166"/>
            <a:ext cx="47148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Sentada mirando el cielo y después de haber recorrido un año de nostalgias y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alegrías,solo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queda el amor que sigue uniendo nuestras vidas</a:t>
            </a: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kerstplaatje05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V="1">
            <a:off x="-785850" y="-52253"/>
            <a:ext cx="71439" cy="552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10 CuadroTexto"/>
          <p:cNvSpPr txBox="1"/>
          <p:nvPr/>
        </p:nvSpPr>
        <p:spPr>
          <a:xfrm>
            <a:off x="7786710" y="4071942"/>
            <a:ext cx="6976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Raquel</a:t>
            </a:r>
          </a:p>
          <a:p>
            <a:endParaRPr lang="es-ES" dirty="0"/>
          </a:p>
        </p:txBody>
      </p:sp>
      <p:pic>
        <p:nvPicPr>
          <p:cNvPr id="12" name="11 Imagen" descr="aa9461b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071802" y="2357430"/>
            <a:ext cx="38576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</a:rPr>
              <a:t>Vienen a la mente …….cada caricia tibia que nos han dado nuestros seres queridos y los sinsabores que nos ha tocado vivir</a:t>
            </a:r>
          </a:p>
          <a:p>
            <a:pPr algn="ctr"/>
            <a:endParaRPr lang="es-ES" dirty="0"/>
          </a:p>
        </p:txBody>
      </p:sp>
      <p:pic>
        <p:nvPicPr>
          <p:cNvPr id="14" name="13 Imagen" descr="66d1807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0"/>
            <a:ext cx="1412401" cy="1357322"/>
          </a:xfrm>
          <a:prstGeom prst="rect">
            <a:avLst/>
          </a:prstGeom>
        </p:spPr>
      </p:pic>
      <p:pic>
        <p:nvPicPr>
          <p:cNvPr id="15" name="14 Imagen" descr="px053bhf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2" y="4929198"/>
            <a:ext cx="3357586" cy="1638300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8072462" y="5857892"/>
            <a:ext cx="7537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</a:t>
            </a:r>
            <a:r>
              <a:rPr lang="es-ES" sz="1050" b="1" dirty="0" err="1" smtClean="0">
                <a:solidFill>
                  <a:schemeClr val="bg1"/>
                </a:solidFill>
                <a:latin typeface="Agency FB" pitchFamily="34" charset="0"/>
                <a:cs typeface="Arial" pitchFamily="34" charset="0"/>
              </a:rPr>
              <a:t>psx.Raquel</a:t>
            </a:r>
            <a:endParaRPr lang="es-ES" sz="11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1100" b="1" dirty="0">
              <a:solidFill>
                <a:schemeClr val="bg1"/>
              </a:solidFill>
            </a:endParaRPr>
          </a:p>
        </p:txBody>
      </p:sp>
      <p:pic>
        <p:nvPicPr>
          <p:cNvPr id="18" name="17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728" y="1500174"/>
            <a:ext cx="386123" cy="485768"/>
          </a:xfrm>
          <a:prstGeom prst="rect">
            <a:avLst/>
          </a:prstGeom>
        </p:spPr>
      </p:pic>
      <p:pic>
        <p:nvPicPr>
          <p:cNvPr id="19" name="18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2786058"/>
            <a:ext cx="386123" cy="485768"/>
          </a:xfrm>
          <a:prstGeom prst="rect">
            <a:avLst/>
          </a:prstGeom>
        </p:spPr>
      </p:pic>
      <p:pic>
        <p:nvPicPr>
          <p:cNvPr id="20" name="19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2071678"/>
            <a:ext cx="314685" cy="485768"/>
          </a:xfrm>
          <a:prstGeom prst="rect">
            <a:avLst/>
          </a:prstGeom>
        </p:spPr>
      </p:pic>
      <p:pic>
        <p:nvPicPr>
          <p:cNvPr id="21" name="20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5852" y="2071678"/>
            <a:ext cx="314685" cy="485768"/>
          </a:xfrm>
          <a:prstGeom prst="rect">
            <a:avLst/>
          </a:prstGeom>
        </p:spPr>
      </p:pic>
      <p:pic>
        <p:nvPicPr>
          <p:cNvPr id="22" name="21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2643182"/>
            <a:ext cx="314685" cy="485768"/>
          </a:xfrm>
          <a:prstGeom prst="rect">
            <a:avLst/>
          </a:prstGeom>
        </p:spPr>
      </p:pic>
      <p:pic>
        <p:nvPicPr>
          <p:cNvPr id="24" name="23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7290" y="3286124"/>
            <a:ext cx="386123" cy="485768"/>
          </a:xfrm>
          <a:prstGeom prst="rect">
            <a:avLst/>
          </a:prstGeom>
        </p:spPr>
      </p:pic>
      <p:pic>
        <p:nvPicPr>
          <p:cNvPr id="25" name="24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356" y="3429000"/>
            <a:ext cx="386123" cy="485768"/>
          </a:xfrm>
          <a:prstGeom prst="rect">
            <a:avLst/>
          </a:prstGeom>
        </p:spPr>
      </p:pic>
      <p:pic>
        <p:nvPicPr>
          <p:cNvPr id="26" name="25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8662" y="3857628"/>
            <a:ext cx="386123" cy="485768"/>
          </a:xfrm>
          <a:prstGeom prst="rect">
            <a:avLst/>
          </a:prstGeom>
        </p:spPr>
      </p:pic>
      <p:pic>
        <p:nvPicPr>
          <p:cNvPr id="27" name="26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4000504"/>
            <a:ext cx="386123" cy="485768"/>
          </a:xfrm>
          <a:prstGeom prst="rect">
            <a:avLst/>
          </a:prstGeom>
        </p:spPr>
      </p:pic>
      <p:pic>
        <p:nvPicPr>
          <p:cNvPr id="28" name="27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1670" y="4071942"/>
            <a:ext cx="386123" cy="485768"/>
          </a:xfrm>
          <a:prstGeom prst="rect">
            <a:avLst/>
          </a:prstGeom>
        </p:spPr>
      </p:pic>
      <p:pic>
        <p:nvPicPr>
          <p:cNvPr id="29" name="28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8662" y="4572008"/>
            <a:ext cx="386123" cy="485768"/>
          </a:xfrm>
          <a:prstGeom prst="rect">
            <a:avLst/>
          </a:prstGeom>
        </p:spPr>
      </p:pic>
      <p:pic>
        <p:nvPicPr>
          <p:cNvPr id="30" name="29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48" y="4286256"/>
            <a:ext cx="386123" cy="485768"/>
          </a:xfrm>
          <a:prstGeom prst="rect">
            <a:avLst/>
          </a:prstGeom>
        </p:spPr>
      </p:pic>
      <p:pic>
        <p:nvPicPr>
          <p:cNvPr id="31" name="30 Imagen" descr="2bce14a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8794" y="3071810"/>
            <a:ext cx="386123" cy="485768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y85icm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noel_07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1571612"/>
            <a:ext cx="1857388" cy="186390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000364" y="0"/>
            <a:ext cx="307183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Estamos en Diciembre, mes de dicha y regocijo de balances y caminos que uno debe tomar , pero siempre están aquellos que nos invita a brindar el abrazo de un hermano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9 Imagen" descr="a4791dc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2571744"/>
            <a:ext cx="3333750" cy="329565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85720" y="3714752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latin typeface="Agency FB" pitchFamily="34" charset="0"/>
                <a:cs typeface="Arial" pitchFamily="34" charset="0"/>
              </a:rPr>
              <a:t>Ppsx.Raquel</a:t>
            </a:r>
            <a:endParaRPr lang="es-ES" sz="12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b="1" dirty="0" smtClean="0">
              <a:solidFill>
                <a:srgbClr val="FFFF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8001024" y="5572140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10 Imagen" descr="0027627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noel_004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500166" y="4429132"/>
            <a:ext cx="3783546" cy="1571627"/>
          </a:xfrm>
          <a:prstGeom prst="rect">
            <a:avLst/>
          </a:prstGeom>
        </p:spPr>
      </p:pic>
      <p:pic>
        <p:nvPicPr>
          <p:cNvPr id="16" name="15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414" y="1714488"/>
            <a:ext cx="285752" cy="359494"/>
          </a:xfrm>
          <a:prstGeom prst="rect">
            <a:avLst/>
          </a:prstGeom>
        </p:spPr>
      </p:pic>
      <p:pic>
        <p:nvPicPr>
          <p:cNvPr id="17" name="16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5852" y="2143116"/>
            <a:ext cx="285752" cy="359494"/>
          </a:xfrm>
          <a:prstGeom prst="rect">
            <a:avLst/>
          </a:prstGeom>
        </p:spPr>
      </p:pic>
      <p:pic>
        <p:nvPicPr>
          <p:cNvPr id="18" name="17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100" y="2357430"/>
            <a:ext cx="285752" cy="359494"/>
          </a:xfrm>
          <a:prstGeom prst="rect">
            <a:avLst/>
          </a:prstGeom>
        </p:spPr>
      </p:pic>
      <p:pic>
        <p:nvPicPr>
          <p:cNvPr id="19" name="18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4786322"/>
            <a:ext cx="285752" cy="359494"/>
          </a:xfrm>
          <a:prstGeom prst="rect">
            <a:avLst/>
          </a:prstGeom>
        </p:spPr>
      </p:pic>
      <p:pic>
        <p:nvPicPr>
          <p:cNvPr id="20" name="19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100" y="2786058"/>
            <a:ext cx="285752" cy="359494"/>
          </a:xfrm>
          <a:prstGeom prst="rect">
            <a:avLst/>
          </a:prstGeom>
        </p:spPr>
      </p:pic>
      <p:pic>
        <p:nvPicPr>
          <p:cNvPr id="21" name="20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2714620"/>
            <a:ext cx="285752" cy="359494"/>
          </a:xfrm>
          <a:prstGeom prst="rect">
            <a:avLst/>
          </a:prstGeom>
        </p:spPr>
      </p:pic>
      <p:pic>
        <p:nvPicPr>
          <p:cNvPr id="22" name="21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3143248"/>
            <a:ext cx="285752" cy="359494"/>
          </a:xfrm>
          <a:prstGeom prst="rect">
            <a:avLst/>
          </a:prstGeom>
        </p:spPr>
      </p:pic>
      <p:pic>
        <p:nvPicPr>
          <p:cNvPr id="23" name="22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62" y="3286124"/>
            <a:ext cx="285752" cy="359494"/>
          </a:xfrm>
          <a:prstGeom prst="rect">
            <a:avLst/>
          </a:prstGeom>
        </p:spPr>
      </p:pic>
      <p:pic>
        <p:nvPicPr>
          <p:cNvPr id="24" name="23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3571876"/>
            <a:ext cx="285752" cy="359494"/>
          </a:xfrm>
          <a:prstGeom prst="rect">
            <a:avLst/>
          </a:prstGeom>
        </p:spPr>
      </p:pic>
      <p:pic>
        <p:nvPicPr>
          <p:cNvPr id="25" name="24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3714752"/>
            <a:ext cx="285752" cy="359494"/>
          </a:xfrm>
          <a:prstGeom prst="rect">
            <a:avLst/>
          </a:prstGeom>
        </p:spPr>
      </p:pic>
      <p:pic>
        <p:nvPicPr>
          <p:cNvPr id="26" name="25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3786190"/>
            <a:ext cx="285752" cy="359494"/>
          </a:xfrm>
          <a:prstGeom prst="rect">
            <a:avLst/>
          </a:prstGeom>
        </p:spPr>
      </p:pic>
      <p:pic>
        <p:nvPicPr>
          <p:cNvPr id="27" name="26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604" y="3929066"/>
            <a:ext cx="268780" cy="338142"/>
          </a:xfrm>
          <a:prstGeom prst="rect">
            <a:avLst/>
          </a:prstGeom>
        </p:spPr>
      </p:pic>
      <p:pic>
        <p:nvPicPr>
          <p:cNvPr id="28" name="27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4214818"/>
            <a:ext cx="285752" cy="359494"/>
          </a:xfrm>
          <a:prstGeom prst="rect">
            <a:avLst/>
          </a:prstGeom>
        </p:spPr>
      </p:pic>
      <p:pic>
        <p:nvPicPr>
          <p:cNvPr id="29" name="28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4357694"/>
            <a:ext cx="285752" cy="359494"/>
          </a:xfrm>
          <a:prstGeom prst="rect">
            <a:avLst/>
          </a:prstGeom>
        </p:spPr>
      </p:pic>
      <p:pic>
        <p:nvPicPr>
          <p:cNvPr id="30" name="29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3042" y="4357694"/>
            <a:ext cx="268780" cy="338142"/>
          </a:xfrm>
          <a:prstGeom prst="rect">
            <a:avLst/>
          </a:prstGeom>
        </p:spPr>
      </p:pic>
      <p:pic>
        <p:nvPicPr>
          <p:cNvPr id="31" name="30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5072074"/>
            <a:ext cx="285752" cy="359494"/>
          </a:xfrm>
          <a:prstGeom prst="rect">
            <a:avLst/>
          </a:prstGeom>
        </p:spPr>
      </p:pic>
      <p:sp>
        <p:nvSpPr>
          <p:cNvPr id="32" name="31 CuadroTexto"/>
          <p:cNvSpPr txBox="1"/>
          <p:nvPr/>
        </p:nvSpPr>
        <p:spPr>
          <a:xfrm>
            <a:off x="1000100" y="500042"/>
            <a:ext cx="49292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olvides del beso dar porque es muy lindo y tierno cuando te miran sin más, son esos pocos momentos los que  llenan de felicidad</a:t>
            </a:r>
          </a:p>
          <a:p>
            <a:pPr algn="ctr"/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28596" y="5786454"/>
            <a:ext cx="760144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1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f394604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7 Imagen" descr="dace71b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3508536" cy="3786190"/>
          </a:xfrm>
          <a:prstGeom prst="rect">
            <a:avLst/>
          </a:prstGeom>
        </p:spPr>
      </p:pic>
      <p:pic>
        <p:nvPicPr>
          <p:cNvPr id="6" name="5 Imagen" descr="par-beso-helad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3643314"/>
            <a:ext cx="1428736" cy="142873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214678" y="928670"/>
            <a:ext cx="2857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Amor, paz y mucha felicidad, son  mis deseos en esta Navidad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000892" y="6000768"/>
            <a:ext cx="80983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bf177f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28604"/>
            <a:ext cx="828680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3857620" y="5857892"/>
            <a:ext cx="6912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rial" pitchFamily="34" charset="0"/>
              </a:rPr>
              <a:t>Ppsx.Raquel</a:t>
            </a:r>
            <a:endParaRPr lang="es-ES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 rot="19857195">
            <a:off x="6607651" y="4686173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NAVIDAD ES UN SENTIMIENT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--NAVIDAD ES UN SENTIMIENTO--</Template>
  <TotalTime>0</TotalTime>
  <Words>381</Words>
  <Application>Microsoft Office PowerPoint</Application>
  <PresentationFormat>Presentación en pantalla (4:3)</PresentationFormat>
  <Paragraphs>46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--NAVIDAD ES UN SENTIMIENTO--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2013-11-28T18:46:36Z</dcterms:created>
  <dcterms:modified xsi:type="dcterms:W3CDTF">2013-11-28T18:51:43Z</dcterms:modified>
</cp:coreProperties>
</file>