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BMqs9U+tlqH+X0U/ou1TA==" hashData="JlOCpvBgvCaNnolEI0qjyyofc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167" autoAdjust="0"/>
  </p:normalViewPr>
  <p:slideViewPr>
    <p:cSldViewPr>
      <p:cViewPr varScale="1">
        <p:scale>
          <a:sx n="67" d="100"/>
          <a:sy n="67" d="100"/>
        </p:scale>
        <p:origin x="-7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A6DA6E-6C10-485D-ACE3-97A6B249BD58}" type="datetimeFigureOut">
              <a:rPr lang="es-ES" smtClean="0"/>
              <a:t>08/12/2012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9689F1-6774-458E-B377-5012AD3381B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9689F1-6774-458E-B377-5012AD3381B1}" type="slidenum">
              <a:rPr lang="es-ES" smtClean="0"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9689F1-6774-458E-B377-5012AD3381B1}" type="slidenum">
              <a:rPr lang="es-ES" smtClean="0"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9689F1-6774-458E-B377-5012AD3381B1}" type="slidenum">
              <a:rPr lang="es-ES" smtClean="0"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A7E34-0644-4502-8B74-3C74FAC5618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BDA96-B09F-4BB3-9859-02B57FF88661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43008-A1C9-414E-8F28-80AC1FE75A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304EC4-4035-48D8-B9D8-AC72DF5D6C5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i931.photobucket.com/albums/ad154/mieiramusa/PETALO/aad368836abd.gif?t=1286925496" TargetMode="External"/><Relationship Id="rId3" Type="http://schemas.openxmlformats.org/officeDocument/2006/relationships/hyperlink" Target="http://i931.photobucket.com/albums/ad154/mieiramusa/XDORDOS/3808140_4fc7e2ecbf_m.gif?t=1286922720" TargetMode="External"/><Relationship Id="rId7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hyperlink" Target="http://i931.photobucket.com/albums/ad154/mieiramusa/PETALO/959809bd193c.gif?t=1286926098" TargetMode="External"/><Relationship Id="rId10" Type="http://schemas.openxmlformats.org/officeDocument/2006/relationships/image" Target="../media/image5.gif"/><Relationship Id="rId4" Type="http://schemas.openxmlformats.org/officeDocument/2006/relationships/image" Target="../media/image1.gif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adelette.centerblog.net/1951-feu-de-cheminee?ii=1" TargetMode="External"/><Relationship Id="rId13" Type="http://schemas.openxmlformats.org/officeDocument/2006/relationships/image" Target="../media/image5.gif"/><Relationship Id="rId18" Type="http://schemas.openxmlformats.org/officeDocument/2006/relationships/slide" Target="slide5.xml"/><Relationship Id="rId3" Type="http://schemas.openxmlformats.org/officeDocument/2006/relationships/hyperlink" Target="http://www.milfondos.net/wallpapers/navide-os-wallpaper-5331-712.jpg" TargetMode="External"/><Relationship Id="rId21" Type="http://schemas.openxmlformats.org/officeDocument/2006/relationships/audio" Target="../media/audio6.wav"/><Relationship Id="rId7" Type="http://schemas.openxmlformats.org/officeDocument/2006/relationships/image" Target="../media/image8.jpeg"/><Relationship Id="rId12" Type="http://schemas.openxmlformats.org/officeDocument/2006/relationships/audio" Target="../media/audio2.wav"/><Relationship Id="rId17" Type="http://schemas.openxmlformats.org/officeDocument/2006/relationships/audio" Target="../media/audio4.wav"/><Relationship Id="rId2" Type="http://schemas.openxmlformats.org/officeDocument/2006/relationships/notesSlide" Target="../notesSlides/notesSlide1.xml"/><Relationship Id="rId16" Type="http://schemas.openxmlformats.org/officeDocument/2006/relationships/slide" Target="slide4.xml"/><Relationship Id="rId20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7.xml"/><Relationship Id="rId5" Type="http://schemas.openxmlformats.org/officeDocument/2006/relationships/image" Target="../media/image7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10" Type="http://schemas.openxmlformats.org/officeDocument/2006/relationships/image" Target="../media/image10.gif"/><Relationship Id="rId19" Type="http://schemas.openxmlformats.org/officeDocument/2006/relationships/audio" Target="../media/audio5.wav"/><Relationship Id="rId4" Type="http://schemas.openxmlformats.org/officeDocument/2006/relationships/image" Target="../media/image6.jpeg"/><Relationship Id="rId9" Type="http://schemas.openxmlformats.org/officeDocument/2006/relationships/image" Target="../media/image9.gif"/><Relationship Id="rId14" Type="http://schemas.openxmlformats.org/officeDocument/2006/relationships/slide" Target="slide3.xml"/><Relationship Id="rId22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slide" Target="slide2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slide" Target="slide2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8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048000" cy="447675"/>
          </a:xfrm>
          <a:prstGeom prst="rect">
            <a:avLst/>
          </a:prstGeom>
          <a:noFill/>
        </p:spPr>
      </p:pic>
      <p:pic>
        <p:nvPicPr>
          <p:cNvPr id="1028" name="Picture 4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0"/>
            <a:ext cx="3048000" cy="447675"/>
          </a:xfrm>
          <a:prstGeom prst="rect">
            <a:avLst/>
          </a:prstGeom>
          <a:noFill/>
        </p:spPr>
      </p:pic>
      <p:pic>
        <p:nvPicPr>
          <p:cNvPr id="1030" name="Picture 6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0"/>
            <a:ext cx="3048000" cy="447675"/>
          </a:xfrm>
          <a:prstGeom prst="rect">
            <a:avLst/>
          </a:prstGeom>
          <a:noFill/>
        </p:spPr>
      </p:pic>
      <p:pic>
        <p:nvPicPr>
          <p:cNvPr id="1032" name="Picture 8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454657" y="1454657"/>
            <a:ext cx="3356992" cy="447675"/>
          </a:xfrm>
          <a:prstGeom prst="rect">
            <a:avLst/>
          </a:prstGeom>
          <a:noFill/>
        </p:spPr>
      </p:pic>
      <p:pic>
        <p:nvPicPr>
          <p:cNvPr id="8" name="Picture 8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562670" y="4847653"/>
            <a:ext cx="3573016" cy="447675"/>
          </a:xfrm>
          <a:prstGeom prst="rect">
            <a:avLst/>
          </a:prstGeom>
          <a:noFill/>
        </p:spPr>
      </p:pic>
      <p:pic>
        <p:nvPicPr>
          <p:cNvPr id="9" name="Picture 8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156475" y="1692993"/>
            <a:ext cx="3312368" cy="447675"/>
          </a:xfrm>
          <a:prstGeom prst="rect">
            <a:avLst/>
          </a:prstGeom>
          <a:noFill/>
        </p:spPr>
      </p:pic>
      <p:pic>
        <p:nvPicPr>
          <p:cNvPr id="10" name="Picture 8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120471" y="4825342"/>
            <a:ext cx="3384376" cy="447675"/>
          </a:xfrm>
          <a:prstGeom prst="rect">
            <a:avLst/>
          </a:prstGeom>
          <a:noFill/>
        </p:spPr>
      </p:pic>
      <p:pic>
        <p:nvPicPr>
          <p:cNvPr id="11" name="Picture 2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410325"/>
            <a:ext cx="3048000" cy="447675"/>
          </a:xfrm>
          <a:prstGeom prst="rect">
            <a:avLst/>
          </a:prstGeom>
          <a:noFill/>
        </p:spPr>
      </p:pic>
      <p:pic>
        <p:nvPicPr>
          <p:cNvPr id="12" name="Picture 2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6410325"/>
            <a:ext cx="3048000" cy="447675"/>
          </a:xfrm>
          <a:prstGeom prst="rect">
            <a:avLst/>
          </a:prstGeom>
          <a:noFill/>
        </p:spPr>
      </p:pic>
      <p:pic>
        <p:nvPicPr>
          <p:cNvPr id="13" name="Picture 2" descr="http://i931.photobucket.com/albums/ad154/mieiramusa/XDORDOS/3808140_4fc7e2ecbf_m.gif?t=128692272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6410325"/>
            <a:ext cx="3048000" cy="447675"/>
          </a:xfrm>
          <a:prstGeom prst="rect">
            <a:avLst/>
          </a:prstGeom>
          <a:noFill/>
        </p:spPr>
      </p:pic>
      <p:pic>
        <p:nvPicPr>
          <p:cNvPr id="1034" name="Picture 10" descr="http://i931.photobucket.com/albums/ad154/mieiramusa/PETALO/959809bd193c.gif?t=1286926098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00709">
            <a:off x="971600" y="259021"/>
            <a:ext cx="2524125" cy="3048001"/>
          </a:xfrm>
          <a:prstGeom prst="rect">
            <a:avLst/>
          </a:prstGeom>
          <a:noFill/>
        </p:spPr>
      </p:pic>
      <p:pic>
        <p:nvPicPr>
          <p:cNvPr id="1035" name="Picture 11" descr="C:\Users\ALEX\Desktop\CrationTinnad1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1556792"/>
            <a:ext cx="7153275" cy="4838700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 rot="20953560">
            <a:off x="5179874" y="198884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rgbClr val="FF0000"/>
                </a:solidFill>
                <a:latin typeface="Book Antiqua" pitchFamily="18" charset="0"/>
              </a:rPr>
              <a:t>Villancicos</a:t>
            </a:r>
            <a:endParaRPr lang="es-ES" sz="32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 rot="20651254">
            <a:off x="5652120" y="285293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rgbClr val="FF0000"/>
                </a:solidFill>
                <a:latin typeface="Book Antiqua" pitchFamily="18" charset="0"/>
              </a:rPr>
              <a:t>Navideños</a:t>
            </a:r>
            <a:endParaRPr lang="es-ES" sz="32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23" name="Picture 13" descr="http://i931.photobucket.com/albums/ad154/mieiramusa/PETALO/aad368836abd.gif?t=1286925496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2420888"/>
            <a:ext cx="2857500" cy="666751"/>
          </a:xfrm>
          <a:prstGeom prst="rect">
            <a:avLst/>
          </a:prstGeom>
          <a:noFill/>
        </p:spPr>
      </p:pic>
      <p:grpSp>
        <p:nvGrpSpPr>
          <p:cNvPr id="24" name="23 Grupo"/>
          <p:cNvGrpSpPr/>
          <p:nvPr/>
        </p:nvGrpSpPr>
        <p:grpSpPr>
          <a:xfrm>
            <a:off x="6660231" y="4869160"/>
            <a:ext cx="1754109" cy="1224136"/>
            <a:chOff x="6660231" y="4869160"/>
            <a:chExt cx="1754109" cy="1224136"/>
          </a:xfrm>
        </p:grpSpPr>
        <p:pic>
          <p:nvPicPr>
            <p:cNvPr id="18" name="Picture 6" descr="C:\Users\ALEX\Desktop\Basura\cosas para navidad\4e6e811e[1]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660231" y="4869160"/>
              <a:ext cx="1754109" cy="122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19 CuadroTexto"/>
            <p:cNvSpPr txBox="1"/>
            <p:nvPr/>
          </p:nvSpPr>
          <p:spPr>
            <a:xfrm>
              <a:off x="7092280" y="5085184"/>
              <a:ext cx="936104" cy="453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bg1"/>
                  </a:solidFill>
                </a:rPr>
                <a:t>pinchar</a:t>
              </a:r>
              <a:endParaRPr lang="es-ES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sound00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navideños wallpaper 533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53619"/>
          <a:stretch>
            <a:fillRect/>
          </a:stretch>
        </p:blipFill>
        <p:spPr bwMode="auto">
          <a:xfrm>
            <a:off x="4572000" y="44624"/>
            <a:ext cx="4608512" cy="6696516"/>
          </a:xfrm>
          <a:prstGeom prst="rect">
            <a:avLst/>
          </a:prstGeom>
          <a:noFill/>
        </p:spPr>
      </p:pic>
      <p:pic>
        <p:nvPicPr>
          <p:cNvPr id="4" name="Picture 2" descr="navideños wallpaper 533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53619" r="3318"/>
          <a:stretch>
            <a:fillRect/>
          </a:stretch>
        </p:blipFill>
        <p:spPr bwMode="auto">
          <a:xfrm>
            <a:off x="0" y="0"/>
            <a:ext cx="4499992" cy="6696516"/>
          </a:xfrm>
          <a:prstGeom prst="rect">
            <a:avLst/>
          </a:prstGeom>
          <a:noFill/>
        </p:spPr>
      </p:pic>
      <p:grpSp>
        <p:nvGrpSpPr>
          <p:cNvPr id="7" name="6 Grupo"/>
          <p:cNvGrpSpPr/>
          <p:nvPr/>
        </p:nvGrpSpPr>
        <p:grpSpPr>
          <a:xfrm>
            <a:off x="1333944" y="2220032"/>
            <a:ext cx="3076843" cy="3801256"/>
            <a:chOff x="1333944" y="2220032"/>
            <a:chExt cx="3076843" cy="3801256"/>
          </a:xfrm>
        </p:grpSpPr>
        <p:pic>
          <p:nvPicPr>
            <p:cNvPr id="8" name="Picture 4" descr="Muneco de Nieve 61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11760" y="3140968"/>
              <a:ext cx="1999027" cy="2880320"/>
            </a:xfrm>
            <a:prstGeom prst="rect">
              <a:avLst/>
            </a:prstGeom>
            <a:noFill/>
            <a:effectLst>
              <a:softEdge rad="127000"/>
            </a:effectLst>
          </p:spPr>
        </p:pic>
        <p:sp>
          <p:nvSpPr>
            <p:cNvPr id="9" name="8 Llamada ovalada"/>
            <p:cNvSpPr/>
            <p:nvPr/>
          </p:nvSpPr>
          <p:spPr>
            <a:xfrm rot="17676938">
              <a:off x="1359295" y="2194681"/>
              <a:ext cx="1797260" cy="1847961"/>
            </a:xfrm>
            <a:prstGeom prst="wedgeEllipseCallout">
              <a:avLst>
                <a:gd name="adj1" fmla="val -23794"/>
                <a:gd name="adj2" fmla="val 8298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CuadroTexto"/>
          <p:cNvSpPr txBox="1"/>
          <p:nvPr/>
        </p:nvSpPr>
        <p:spPr>
          <a:xfrm>
            <a:off x="1691680" y="278092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!!! QUE BONITO !!!</a:t>
            </a:r>
            <a:endParaRPr lang="es-ES" sz="20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3" name="Picture 8" descr="C:\Users\ALEX\Desktop\foto salon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C:\Users\ALEX\Desktop\foto salon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feu de cheminée">
            <a:hlinkClick r:id="rId8" tooltip="Agrandir l'image de adelette.centerblog.net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28880">
            <a:off x="5922081" y="3735248"/>
            <a:ext cx="2744669" cy="219573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40213" y="692150"/>
            <a:ext cx="6921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43450" y="649288"/>
            <a:ext cx="6921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C:\Users\ALEX\Desktop\Basura\cosas para navidad\4e6e811e[1].gif">
            <a:hlinkClick r:id="rId11" action="ppaction://hlinksldjump" highlightClick="1">
              <a:snd r:embed="rId12" name="canciones navideñas (los niños cantores de navidad) - los reyes magos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51920" y="1556792"/>
            <a:ext cx="1633272" cy="129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C:\Users\ALEX\Desktop\Basura\cosas para navidad\4e6e811e[1].gif">
            <a:hlinkClick r:id="rId14" action="ppaction://hlinksldjump" highlightClick="1">
              <a:snd r:embed="rId15" name="canciones navideñas- campana sobre campana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1560" y="260648"/>
            <a:ext cx="1655960" cy="131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C:\Users\ALEX\Desktop\Basura\cosas para navidad\4e6e811e[1].gif">
            <a:hlinkClick r:id="rId16" action="ppaction://hlinksldjump" highlightClick="1">
              <a:snd r:embed="rId17" name="los peces en el rio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9552" y="1988840"/>
            <a:ext cx="1905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LEX\Desktop\Basura\cosas para navidad\4e6e811e[1].gif">
            <a:hlinkClick r:id="rId18" action="ppaction://hlinksldjump" highlightClick="1">
              <a:snd r:embed="rId19" name="navidad - villancicos - arre borriquito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789040"/>
            <a:ext cx="1723848" cy="1370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LEX\Desktop\Basura\cosas para navidad\4e6e811e[1].gif">
            <a:hlinkClick r:id="rId20" action="ppaction://hlinksldjump" highlightClick="1">
              <a:snd r:embed="rId21" name="04 - blanca navidad437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75656" y="3645024"/>
            <a:ext cx="1723848" cy="1370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LEX\Desktop\Basura\cosas para navidad\4e6e811e[1].gif">
            <a:hlinkClick r:id="rId22" action="ppaction://hlinksldjump" highlightClick="1">
              <a:snd r:embed="rId23" name="villancicos- noche de paz.wav"/>
            </a:hlinkClick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20272" y="1196752"/>
            <a:ext cx="1723848" cy="1370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 rot="693523">
            <a:off x="4788024" y="604680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PINCHAR EN LOS LAZOS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800"/>
                            </p:stCondLst>
                            <p:childTnLst>
                              <p:par>
                                <p:cTn id="1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8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800"/>
                            </p:stCondLst>
                            <p:childTnLst>
                              <p:par>
                                <p:cTn id="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80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8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800"/>
                            </p:stCondLst>
                            <p:childTnLst>
                              <p:par>
                                <p:cTn id="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800"/>
                            </p:stCondLst>
                            <p:childTnLst>
                              <p:par>
                                <p:cTn id="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800"/>
                            </p:stCondLst>
                            <p:childTnLst>
                              <p:par>
                                <p:cTn id="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8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mm.siemprenavidad.com/uploads/2012/10/postales-navidad-grat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301208"/>
            <a:ext cx="8676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Que la Noche Buena llegue cargada de emociones e ilusiones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331640" y="6093296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Feliz  Navidad  a todos mis amigos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15541" y="358057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2.bp.blogspot.com/-7yih01YTdtk/ULHPN71IcuI/AAAAAAAAmts/JZQPU0NgttQ/s1600/imagenes+paisajes+navidad+(4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786"/>
            <a:ext cx="9143999" cy="691378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6512" y="56612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Que esta noche, la paz, el amor y la esperanza reinen en tu hogar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47664" y="6237312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Feliz  Navidad y prospero Año Nuevo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7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15541" y="358057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ALEX\Desktop\1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"/>
            <a:ext cx="9130473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92288" y="5373216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Deja que el niñito Jesús nazca en tu hogar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Y mil Bendiciones recibirás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      FELIZ  NAVIDAD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8" name="Picture 13" descr="christmastreelightshgclbg7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20688"/>
            <a:ext cx="2396341" cy="4968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70137" y="286048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ueom.com/wp-content/uploads/paisajes-navide%C3%B1os-nieve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0"/>
            <a:ext cx="889248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5517232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No olvides el verdadero sentido de una fiesta como esta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Regalar amor y Paz,  a tus seres  queridos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                 FELIZ    NAVIDAD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70137" y="286048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LEX\Desktop\para pps\cosas para navidad\el_nacimiento_to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986"/>
            <a:ext cx="9144000" cy="690698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5517232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La Navidad es ese niño que nace en nuestro interior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Book Antiqua" pitchFamily="18" charset="0"/>
              </a:rPr>
              <a:t>Que motiva en nuestros corazones los sentimientos mas nobles y esa esperanza por un mañana  mejor</a:t>
            </a:r>
            <a:endParaRPr lang="es-ES" sz="2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70137" y="286048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LEX\Desktop\cosas navideñas\gifs belen (24)_thum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3" y="44624"/>
            <a:ext cx="5112569" cy="3943982"/>
          </a:xfrm>
          <a:prstGeom prst="rect">
            <a:avLst/>
          </a:prstGeom>
          <a:noFill/>
        </p:spPr>
      </p:pic>
      <p:pic>
        <p:nvPicPr>
          <p:cNvPr id="23555" name="Picture 3" descr="C:\Users\ALEX\Desktop\para pps\cosas para navidad\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2733675" cy="2667000"/>
          </a:xfrm>
          <a:prstGeom prst="rect">
            <a:avLst/>
          </a:prstGeom>
          <a:noFill/>
        </p:spPr>
      </p:pic>
      <p:pic>
        <p:nvPicPr>
          <p:cNvPr id="6" name="Picture 3" descr="C:\Users\ALEX\Desktop\para pps\cosas para navidad\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91000"/>
            <a:ext cx="2733675" cy="2667000"/>
          </a:xfrm>
          <a:prstGeom prst="rect">
            <a:avLst/>
          </a:prstGeom>
          <a:noFill/>
        </p:spPr>
      </p:pic>
      <p:pic>
        <p:nvPicPr>
          <p:cNvPr id="7" name="Picture 3" descr="C:\Users\ALEX\Desktop\para pps\cosas para navidad\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10325" y="4191000"/>
            <a:ext cx="2733675" cy="2667000"/>
          </a:xfrm>
          <a:prstGeom prst="rect">
            <a:avLst/>
          </a:prstGeom>
          <a:noFill/>
        </p:spPr>
      </p:pic>
      <p:pic>
        <p:nvPicPr>
          <p:cNvPr id="8" name="Picture 3" descr="C:\Users\ALEX\Desktop\para pps\cosas para navidad\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6443663" y="33338"/>
            <a:ext cx="2733675" cy="2667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187624" y="4005064"/>
            <a:ext cx="66967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latin typeface="Book Antiqua" pitchFamily="18" charset="0"/>
              </a:rPr>
              <a:t>A todos mis familiares, amigos y conocidos, que la luz del Nacimiento de Jesús, sea la lámpara que ilumine  cada día los senderos de sus vidas y su Gracia los cubra  para  siempre.</a:t>
            </a:r>
          </a:p>
          <a:p>
            <a:r>
              <a:rPr lang="es-ES" sz="2000" b="1" i="1" dirty="0" smtClean="0">
                <a:latin typeface="Book Antiqua" pitchFamily="18" charset="0"/>
              </a:rPr>
              <a:t> </a:t>
            </a:r>
            <a:r>
              <a:rPr lang="es-ES" sz="2000" b="1" i="1" dirty="0" smtClean="0">
                <a:latin typeface="Book Antiqua" pitchFamily="18" charset="0"/>
              </a:rPr>
              <a:t>                         !!!!!!!!FELIZ  NAVIDAD!!!!!!!!</a:t>
            </a:r>
            <a:endParaRPr lang="es-ES" sz="2000" b="1" i="1" dirty="0">
              <a:latin typeface="Book Antiqua" pitchFamily="18" charset="0"/>
            </a:endParaRPr>
          </a:p>
        </p:txBody>
      </p:sp>
      <p:pic>
        <p:nvPicPr>
          <p:cNvPr id="10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378248" y="934120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Gifs%20ANimados%20Flechas%20%28124%29">
            <a:hlinkClick r:id="" action="ppaction://hlinkshowjump?jump=nextslide" endSnd="1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74717" y="6257925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C:\Users\ALEX\Desktop\para pps\gifs\x_3bb9853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5619086"/>
            <a:ext cx="2088232" cy="12389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198</Words>
  <Application>Microsoft Office PowerPoint</Application>
  <PresentationFormat>Presentación en pantalla (4:3)</PresentationFormat>
  <Paragraphs>37</Paragraphs>
  <Slides>9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keywords>VILLANCICOS NAVIDEÑOS</cp:keywords>
  <cp:lastModifiedBy>fideo</cp:lastModifiedBy>
  <cp:revision>51</cp:revision>
  <dcterms:created xsi:type="dcterms:W3CDTF">2012-12-07T21:41:54Z</dcterms:created>
  <dcterms:modified xsi:type="dcterms:W3CDTF">2012-12-08T21:17:43Z</dcterms:modified>
</cp:coreProperties>
</file>