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65" r:id="rId4"/>
    <p:sldId id="256" r:id="rId5"/>
    <p:sldId id="267" r:id="rId6"/>
    <p:sldId id="270" r:id="rId7"/>
    <p:sldId id="268" r:id="rId8"/>
    <p:sldId id="264" r:id="rId9"/>
    <p:sldId id="263" r:id="rId10"/>
    <p:sldId id="273" r:id="rId11"/>
    <p:sldId id="262" r:id="rId12"/>
    <p:sldId id="260" r:id="rId13"/>
    <p:sldId id="261" r:id="rId14"/>
    <p:sldId id="259" r:id="rId15"/>
    <p:sldId id="258" r:id="rId16"/>
    <p:sldId id="269" r:id="rId17"/>
    <p:sldId id="271" r:id="rId18"/>
    <p:sldId id="274" r:id="rId19"/>
    <p:sldId id="272" r:id="rId20"/>
    <p:sldId id="275" r:id="rId21"/>
    <p:sldId id="257" r:id="rId22"/>
    <p:sldId id="276" r:id="rId23"/>
    <p:sldId id="277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bcpMqiyXdo2Z4627WRYCA" hashData="O+D9NUWtv/tJ5Sc+7dWPJZylNL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D25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96" autoAdjust="0"/>
    <p:restoredTop sz="94660"/>
  </p:normalViewPr>
  <p:slideViewPr>
    <p:cSldViewPr>
      <p:cViewPr>
        <p:scale>
          <a:sx n="50" d="100"/>
          <a:sy n="50" d="100"/>
        </p:scale>
        <p:origin x="-480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11FB73-F315-4D28-B6C3-BB623A1CF0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6A1DE-ECE7-4A50-9615-CF26BC7492A0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C8581-BAB7-42E6-B03D-84AB360B84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6CA60AE-8288-41E0-85FF-F4D07A1EAD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5828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ida_Navidad-1024x768-21847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_91c7c_bec1cab6_XL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28596" y="5118395"/>
            <a:ext cx="4572032" cy="1739605"/>
          </a:xfrm>
          <a:prstGeom prst="rect">
            <a:avLst/>
          </a:prstGeom>
        </p:spPr>
      </p:pic>
      <p:pic>
        <p:nvPicPr>
          <p:cNvPr id="6" name="5 Imagen" descr="0_7d0b6_62a59709_L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 flipH="1">
            <a:off x="-214346" y="0"/>
            <a:ext cx="3213346" cy="2714620"/>
          </a:xfrm>
          <a:prstGeom prst="rect">
            <a:avLst/>
          </a:prstGeom>
        </p:spPr>
      </p:pic>
      <p:pic>
        <p:nvPicPr>
          <p:cNvPr id="7" name="6 Imagen" descr="1c52c072140d93c08f66b50781cafe0f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9454" y="642918"/>
            <a:ext cx="952500" cy="952500"/>
          </a:xfrm>
          <a:prstGeom prst="rect">
            <a:avLst/>
          </a:prstGeom>
        </p:spPr>
      </p:pic>
      <p:pic>
        <p:nvPicPr>
          <p:cNvPr id="8" name="7 Imagen" descr="1c52c072140d93c08f66b50781cafe0f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2198" y="642918"/>
            <a:ext cx="952500" cy="952500"/>
          </a:xfrm>
          <a:prstGeom prst="rect">
            <a:avLst/>
          </a:prstGeom>
        </p:spPr>
      </p:pic>
      <p:pic>
        <p:nvPicPr>
          <p:cNvPr id="9" name="8 Imagen" descr="1c52c072140d93c08f66b50781cafe0f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29256" y="642918"/>
            <a:ext cx="952500" cy="952500"/>
          </a:xfrm>
          <a:prstGeom prst="rect">
            <a:avLst/>
          </a:prstGeom>
        </p:spPr>
      </p:pic>
      <p:pic>
        <p:nvPicPr>
          <p:cNvPr id="10" name="9 Imagen" descr="1c52c072140d93c08f66b50781cafe0f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6710" y="500042"/>
            <a:ext cx="952500" cy="952500"/>
          </a:xfrm>
          <a:prstGeom prst="rect">
            <a:avLst/>
          </a:prstGeom>
        </p:spPr>
      </p:pic>
      <p:pic>
        <p:nvPicPr>
          <p:cNvPr id="11" name="10 Imagen" descr="1c52c072140d93c08f66b50781cafe0f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571480"/>
            <a:ext cx="952500" cy="952500"/>
          </a:xfrm>
          <a:prstGeom prst="rect">
            <a:avLst/>
          </a:prstGeom>
        </p:spPr>
      </p:pic>
      <p:pic>
        <p:nvPicPr>
          <p:cNvPr id="15" name="14 Imagen" descr="dbnm3zgb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 flipH="1">
            <a:off x="6429356" y="1857364"/>
            <a:ext cx="2714644" cy="470537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6" name="15 CuadroTexto"/>
          <p:cNvSpPr txBox="1"/>
          <p:nvPr/>
        </p:nvSpPr>
        <p:spPr>
          <a:xfrm>
            <a:off x="714348" y="1500174"/>
            <a:ext cx="5357850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Ven  A </a:t>
            </a:r>
          </a:p>
          <a:p>
            <a:pPr algn="ctr"/>
            <a:r>
              <a:rPr lang="es-E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Mi Casa </a:t>
            </a:r>
          </a:p>
          <a:p>
            <a:pPr algn="ctr"/>
            <a:r>
              <a:rPr lang="es-E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Esta Navidad</a:t>
            </a:r>
            <a:endParaRPr lang="es-ES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429256" y="6215082"/>
            <a:ext cx="294119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b="1" dirty="0" smtClean="0">
                <a:ln/>
                <a:solidFill>
                  <a:schemeClr val="accent3"/>
                </a:solidFill>
                <a:latin typeface="Curlz MT" pitchFamily="82" charset="0"/>
              </a:rPr>
              <a:t>Esta es una creación de </a:t>
            </a:r>
            <a:r>
              <a:rPr lang="es-ES" b="1" dirty="0" err="1" smtClean="0">
                <a:ln/>
                <a:solidFill>
                  <a:schemeClr val="accent3"/>
                </a:solidFill>
                <a:latin typeface="Curlz MT" pitchFamily="82" charset="0"/>
              </a:rPr>
              <a:t>Pac-Jaz</a:t>
            </a:r>
            <a:endParaRPr lang="es-ES" b="1" dirty="0">
              <a:ln/>
              <a:solidFill>
                <a:schemeClr val="accent3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16000">
    <p:sndAc>
      <p:stSnd>
        <p:snd r:embed="rId2" name="VEN A  MI CASA ESTA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5828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mas-pink-flamingos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-214338"/>
            <a:ext cx="9787006" cy="7358114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hristmas-firepl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7 Imagen" descr="Imagen1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285784" y="-285776"/>
            <a:ext cx="9715568" cy="742955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t-ter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7572396" y="6215082"/>
            <a:ext cx="766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/>
              <a:t>PPS.PAC-JAZ</a:t>
            </a:r>
          </a:p>
          <a:p>
            <a:endParaRPr lang="es-ES" sz="900" dirty="0"/>
          </a:p>
        </p:txBody>
      </p:sp>
      <p:pic>
        <p:nvPicPr>
          <p:cNvPr id="8" name="7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Navidad-P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72660" cy="7143800"/>
          </a:xfrm>
          <a:prstGeom prst="rect">
            <a:avLst/>
          </a:prstGeom>
        </p:spPr>
      </p:pic>
      <p:pic>
        <p:nvPicPr>
          <p:cNvPr id="10" name="9 Imagen" descr="159-wallpapers-de-navid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-428652"/>
            <a:ext cx="9787006" cy="75057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7858148" y="5286388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2">
                    <a:lumMod val="75000"/>
                  </a:schemeClr>
                </a:solidFill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erry_Xmas-1024x768-46607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500958" y="500042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sz="800" dirty="0"/>
          </a:p>
        </p:txBody>
      </p:sp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-285776"/>
            <a:ext cx="9296351" cy="714377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5828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feras-navidad-alrededor-mu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84" y="0"/>
            <a:ext cx="9106215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285852" y="5357826"/>
            <a:ext cx="1847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900" dirty="0"/>
          </a:p>
        </p:txBody>
      </p:sp>
      <p:pic>
        <p:nvPicPr>
          <p:cNvPr id="8" name="7 Imagen" descr="Imagen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3586" y="-285776"/>
            <a:ext cx="9633306" cy="7358114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5828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t5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5214950"/>
            <a:ext cx="1847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900" dirty="0"/>
          </a:p>
        </p:txBody>
      </p:sp>
      <p:pic>
        <p:nvPicPr>
          <p:cNvPr id="7" name="6 Imagen" descr="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-214338"/>
            <a:ext cx="9722649" cy="728667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hristmas-wallpaper-fondos-navidad-00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5857884" y="6357958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</a:rPr>
              <a:t>PPS.PAC-JAZ</a:t>
            </a:r>
          </a:p>
          <a:p>
            <a:endParaRPr lang="es-ES" sz="800" dirty="0">
              <a:solidFill>
                <a:schemeClr val="bg1"/>
              </a:solidFill>
            </a:endParaRPr>
          </a:p>
        </p:txBody>
      </p:sp>
      <p:pic>
        <p:nvPicPr>
          <p:cNvPr id="8" name="7 Imagen" descr="Image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0"/>
            <a:ext cx="9715568" cy="7072338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5828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572264" y="5929330"/>
            <a:ext cx="1847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900" dirty="0">
              <a:solidFill>
                <a:srgbClr val="FFFF00"/>
              </a:solidFill>
            </a:endParaRPr>
          </a:p>
        </p:txBody>
      </p:sp>
      <p:pic>
        <p:nvPicPr>
          <p:cNvPr id="7" name="6 Imagen" descr="3bb4e6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138" y="0"/>
            <a:ext cx="9177138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215206" y="6000768"/>
            <a:ext cx="7825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smtClean="0">
                <a:solidFill>
                  <a:schemeClr val="bg1"/>
                </a:solidFill>
              </a:rPr>
              <a:t>PPS.PAC-JAZ</a:t>
            </a:r>
            <a:endParaRPr lang="es-ES" sz="900" b="1" dirty="0">
              <a:solidFill>
                <a:schemeClr val="bg1"/>
              </a:solidFill>
            </a:endParaRPr>
          </a:p>
        </p:txBody>
      </p:sp>
      <p:pic>
        <p:nvPicPr>
          <p:cNvPr id="10" name="9 Imagen" descr="7c2f6a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5" y="0"/>
            <a:ext cx="9650125" cy="7072338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5828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vidad-14745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77806" y="-216715"/>
            <a:ext cx="9807590" cy="7360491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5828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vi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ab0ocl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5828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vidad.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pic>
        <p:nvPicPr>
          <p:cNvPr id="6" name="5 Imagen" descr="Imagen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0"/>
            <a:ext cx="9469764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5828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i7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3630" y="-204848"/>
            <a:ext cx="9853414" cy="7062848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7429520" y="392562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1" name="10 Marcador de contenido" descr="kbg2y7i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2" name="11 Imagen" descr="christmas_children-1280x8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Marcador de contenido" descr="Fondos-de-pantalla-navidad-gratis-wallpapers-navidad-paisayer-y-arbor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9" name="8 CuadroTexto"/>
          <p:cNvSpPr txBox="1"/>
          <p:nvPr/>
        </p:nvSpPr>
        <p:spPr>
          <a:xfrm>
            <a:off x="7929586" y="6000768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sz="800" dirty="0"/>
          </a:p>
        </p:txBody>
      </p:sp>
      <p:pic>
        <p:nvPicPr>
          <p:cNvPr id="6" name="5 Imagen" descr="Imagen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1-wallpapers-de-navida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6856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71472" y="5786454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sz="800" dirty="0"/>
          </a:p>
        </p:txBody>
      </p:sp>
      <p:pic>
        <p:nvPicPr>
          <p:cNvPr id="7" name="6 Imagen" descr="Imagen11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-214347" y="-160760"/>
            <a:ext cx="9739381" cy="7304536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hristmas_Tableware_Dish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500034" y="4286256"/>
            <a:ext cx="7008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0000"/>
                </a:solidFill>
              </a:rPr>
              <a:t>PPS.PAC-JAZ</a:t>
            </a:r>
            <a:endParaRPr lang="es-ES" sz="800" dirty="0">
              <a:solidFill>
                <a:srgbClr val="FF0000"/>
              </a:solidFill>
            </a:endParaRPr>
          </a:p>
        </p:txBody>
      </p:sp>
      <p:pic>
        <p:nvPicPr>
          <p:cNvPr id="8" name="7 Imagen" descr="Imagen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n-brindis-por-navidad-8936.jpg"/>
          <p:cNvPicPr>
            <a:picLocks noGrp="1" noChangeAspect="1"/>
          </p:cNvPicPr>
          <p:nvPr>
            <p:ph idx="1"/>
          </p:nvPr>
        </p:nvPicPr>
        <p:blipFill>
          <a:blip r:embed="rId2"/>
          <a:srcRect t="5208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85720" y="5572140"/>
            <a:ext cx="76655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2">
                    <a:lumMod val="5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  <p:pic>
        <p:nvPicPr>
          <p:cNvPr id="7" name="6 Imagen" descr="3061a7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221229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5828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o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jac446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1300" y="2214554"/>
            <a:ext cx="2552700" cy="2667000"/>
          </a:xfrm>
          <a:prstGeom prst="rect">
            <a:avLst/>
          </a:prstGeom>
        </p:spPr>
      </p:pic>
      <p:pic>
        <p:nvPicPr>
          <p:cNvPr id="9" name="8 Imagen" descr="8vhfj5cj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85992"/>
            <a:ext cx="2873750" cy="4214842"/>
          </a:xfrm>
          <a:prstGeom prst="rect">
            <a:avLst/>
          </a:prstGeom>
        </p:spPr>
      </p:pic>
      <p:pic>
        <p:nvPicPr>
          <p:cNvPr id="12" name="11 Imagen" descr="2200601967_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7356" y="357166"/>
            <a:ext cx="3190864" cy="2871778"/>
          </a:xfrm>
          <a:prstGeom prst="rect">
            <a:avLst/>
          </a:prstGeom>
        </p:spPr>
      </p:pic>
      <p:pic>
        <p:nvPicPr>
          <p:cNvPr id="14" name="13 Imagen" descr="par-beso-helado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4678" y="2714620"/>
            <a:ext cx="2428892" cy="2428892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eliz-navidad-159972.jpeg"/>
          <p:cNvPicPr>
            <a:picLocks noGrp="1" noChangeAspect="1"/>
          </p:cNvPicPr>
          <p:nvPr>
            <p:ph idx="1"/>
          </p:nvPr>
        </p:nvPicPr>
        <p:blipFill>
          <a:blip r:embed="rId2"/>
          <a:srcRect r="3031" b="303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143768" y="5715016"/>
            <a:ext cx="766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2">
                    <a:lumMod val="50000"/>
                  </a:schemeClr>
                </a:solidFill>
              </a:rPr>
              <a:t>PPS.PAC-JAZ</a:t>
            </a:r>
          </a:p>
          <a:p>
            <a:endParaRPr lang="es-ES" sz="9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" name="7 Imagen" descr="11122310170543880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214678" y="5572140"/>
            <a:ext cx="335104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Francisco del Olmo-Jazmín</a:t>
            </a:r>
          </a:p>
          <a:p>
            <a:endParaRPr lang="es-ES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EN A MI CASA ESTA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VEN A MI CASA ESTA NAVIDAD</Template>
  <TotalTime>0</TotalTime>
  <Words>65</Words>
  <Application>Microsoft Office PowerPoint</Application>
  <PresentationFormat>Presentación en pantalla (4:3)</PresentationFormat>
  <Paragraphs>30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VEN A MI CASA ESTA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</cp:revision>
  <dcterms:created xsi:type="dcterms:W3CDTF">2012-12-03T19:47:43Z</dcterms:created>
  <dcterms:modified xsi:type="dcterms:W3CDTF">2012-12-04T02:54:37Z</dcterms:modified>
</cp:coreProperties>
</file>