
<file path=[Content_Types].xml><?xml version="1.0" encoding="utf-8"?>
<Types xmlns="http://schemas.openxmlformats.org/package/2006/content-types">
  <Default Extension="fntdata" ContentType="application/x-fontdata"/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wav" ContentType="audio/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48" r:id="rId1"/>
    <p:sldMasterId id="2147483660" r:id="rId2"/>
  </p:sldMasterIdLst>
  <p:sldIdLst>
    <p:sldId id="256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70" r:id="rId15"/>
    <p:sldId id="269" r:id="rId16"/>
    <p:sldId id="271" r:id="rId17"/>
    <p:sldId id="274" r:id="rId18"/>
    <p:sldId id="272" r:id="rId19"/>
    <p:sldId id="275" r:id="rId20"/>
    <p:sldId id="273" r:id="rId21"/>
    <p:sldId id="277" r:id="rId22"/>
  </p:sldIdLst>
  <p:sldSz cx="9144000" cy="5143500" type="screen16x9"/>
  <p:notesSz cx="6858000" cy="9144000"/>
  <p:embeddedFontLst>
    <p:embeddedFont>
      <p:font typeface="Calibri" panose="020F0502020204030204" pitchFamily="34" charset="0"/>
      <p:regular r:id="rId23"/>
      <p:bold r:id="rId24"/>
      <p:italic r:id="rId25"/>
      <p:boldItalic r:id="rId26"/>
    </p:embeddedFont>
    <p:embeddedFont>
      <p:font typeface="ChopinScript" panose="00000400000000000000" pitchFamily="2" charset="0"/>
      <p:regular r:id="rId27"/>
    </p:embeddedFont>
    <p:embeddedFont>
      <p:font typeface="Holly Christmas" panose="02000500000000000000" pitchFamily="2" charset="0"/>
      <p:regular r:id="rId28"/>
    </p:embeddedFont>
    <p:embeddedFont>
      <p:font typeface="Kristen ITC" panose="03050502040202030202" pitchFamily="66" charset="0"/>
      <p:regular r:id="rId29"/>
    </p:embeddedFont>
    <p:embeddedFont>
      <p:font typeface="MatrixScriptBold" panose="02000606020000020004" pitchFamily="50" charset="0"/>
      <p:bold r:id="rId30"/>
    </p:embeddedFont>
    <p:embeddedFont>
      <p:font typeface="Script MT Bold" panose="03040602040607080904" pitchFamily="66" charset="0"/>
      <p:bold r:id="rId31"/>
    </p:embeddedFont>
  </p:embeddedFontLst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hw508rx8tJY6O1q9xtJjpA==" hashData="oMrDj+wc+mHbO/jrETVbkIHjWUB91CmbWWNOLMFEpYtGxXVUAIExVp8Q+OHMswi6EXMv/7WtIdBYLbnrYfI4UQ=="/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kiosk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624620"/>
    <a:srgbClr val="37424B"/>
    <a:srgbClr val="383A3E"/>
    <a:srgbClr val="566876"/>
    <a:srgbClr val="0066FF"/>
    <a:srgbClr val="AC7F00"/>
    <a:srgbClr val="008000"/>
    <a:srgbClr val="B48500"/>
    <a:srgbClr val="ECD090"/>
    <a:srgbClr val="CC99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90" d="100"/>
          <a:sy n="90" d="100"/>
        </p:scale>
        <p:origin x="67" y="264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font" Target="fonts/font4.fntdata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theme" Target="theme/them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font" Target="fonts/font3.fntdata"/><Relationship Id="rId33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font" Target="fonts/font7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font" Target="fonts/font2.fntdata"/><Relationship Id="rId32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font" Target="fonts/font1.fntdata"/><Relationship Id="rId28" Type="http://schemas.openxmlformats.org/officeDocument/2006/relationships/font" Target="fonts/font6.fntdata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font" Target="fonts/font9.fntdata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font" Target="fonts/font5.fntdata"/><Relationship Id="rId30" Type="http://schemas.openxmlformats.org/officeDocument/2006/relationships/font" Target="fonts/font8.fntdata"/><Relationship Id="rId35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/>
              <a:t>Haga clic para modificar el estilo de subtítulo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3DFD01-ABCB-4443-AFD3-1CF9B4DB39A0}" type="datetimeFigureOut">
              <a:rPr lang="es-ES" smtClean="0"/>
              <a:pPr/>
              <a:t>01/01/2023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B529EB-527B-4E9B-B860-3DA75CED803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3DFD01-ABCB-4443-AFD3-1CF9B4DB39A0}" type="datetimeFigureOut">
              <a:rPr lang="es-ES" smtClean="0"/>
              <a:pPr/>
              <a:t>01/01/2023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B529EB-527B-4E9B-B860-3DA75CED803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3DFD01-ABCB-4443-AFD3-1CF9B4DB39A0}" type="datetimeFigureOut">
              <a:rPr lang="es-ES" smtClean="0"/>
              <a:pPr/>
              <a:t>01/01/2023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B529EB-527B-4E9B-B860-3DA75CED803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3DFD01-ABCB-4443-AFD3-1CF9B4DB39A0}" type="datetimeFigureOut">
              <a:rPr lang="es-ES" smtClean="0"/>
              <a:pPr/>
              <a:t>01/01/2023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B529EB-527B-4E9B-B860-3DA75CED803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3DFD01-ABCB-4443-AFD3-1CF9B4DB39A0}" type="datetimeFigureOut">
              <a:rPr lang="es-ES" smtClean="0"/>
              <a:pPr/>
              <a:t>01/01/2023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B529EB-527B-4E9B-B860-3DA75CED803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3DFD01-ABCB-4443-AFD3-1CF9B4DB39A0}" type="datetimeFigureOut">
              <a:rPr lang="es-ES" smtClean="0"/>
              <a:pPr/>
              <a:t>01/01/2023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B529EB-527B-4E9B-B860-3DA75CED803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3DFD01-ABCB-4443-AFD3-1CF9B4DB39A0}" type="datetimeFigureOut">
              <a:rPr lang="es-ES" smtClean="0"/>
              <a:pPr/>
              <a:t>01/01/2023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B529EB-527B-4E9B-B860-3DA75CED803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3DFD01-ABCB-4443-AFD3-1CF9B4DB39A0}" type="datetimeFigureOut">
              <a:rPr lang="es-ES" smtClean="0"/>
              <a:pPr/>
              <a:t>01/01/2023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B529EB-527B-4E9B-B860-3DA75CED803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3DFD01-ABCB-4443-AFD3-1CF9B4DB39A0}" type="datetimeFigureOut">
              <a:rPr lang="es-ES" smtClean="0"/>
              <a:pPr/>
              <a:t>01/01/2023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B529EB-527B-4E9B-B860-3DA75CED803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3DFD01-ABCB-4443-AFD3-1CF9B4DB39A0}" type="datetimeFigureOut">
              <a:rPr lang="es-ES" smtClean="0"/>
              <a:pPr/>
              <a:t>01/01/2023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B529EB-527B-4E9B-B860-3DA75CED803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3DFD01-ABCB-4443-AFD3-1CF9B4DB39A0}" type="datetimeFigureOut">
              <a:rPr lang="es-ES" smtClean="0"/>
              <a:pPr/>
              <a:t>01/01/2023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B529EB-527B-4E9B-B860-3DA75CED803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2"/>
            <a:ext cx="7772400" cy="1102519"/>
          </a:xfrm>
          <a:prstGeom prst="rect">
            <a:avLst/>
          </a:prstGeom>
        </p:spPr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/>
              <a:t>Haga clic para modificar el estilo de subtítulo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dirty="0"/>
              <a:t>Haga clic para modificar el estilo de título del patrón</a:t>
            </a:r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dirty="0"/>
              <a:t>Haga clic para modificar el estilo de texto del patrón</a:t>
            </a:r>
          </a:p>
          <a:p>
            <a:pPr lvl="1"/>
            <a:r>
              <a:rPr lang="es-ES" dirty="0"/>
              <a:t>Segundo nivel</a:t>
            </a:r>
          </a:p>
          <a:p>
            <a:pPr lvl="2"/>
            <a:r>
              <a:rPr lang="es-ES" dirty="0"/>
              <a:t>Tercer nivel</a:t>
            </a:r>
          </a:p>
          <a:p>
            <a:pPr lvl="3"/>
            <a:r>
              <a:rPr lang="es-ES" dirty="0"/>
              <a:t>Cuarto nivel</a:t>
            </a:r>
          </a:p>
          <a:p>
            <a:pPr lvl="4"/>
            <a:r>
              <a:rPr lang="es-ES" dirty="0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latin typeface="MatrixScriptBold" pitchFamily="50" charset="0"/>
              </a:defRPr>
            </a:lvl1pPr>
          </a:lstStyle>
          <a:p>
            <a:fld id="{303DFD01-ABCB-4443-AFD3-1CF9B4DB39A0}" type="datetimeFigureOut">
              <a:rPr lang="es-ES" smtClean="0"/>
              <a:pPr/>
              <a:t>01/01/2023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  <a:latin typeface="MatrixScriptBold" pitchFamily="50" charset="0"/>
              </a:defRPr>
            </a:lvl1pPr>
          </a:lstStyle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latin typeface="MatrixScriptBold" pitchFamily="50" charset="0"/>
              </a:defRPr>
            </a:lvl1pPr>
          </a:lstStyle>
          <a:p>
            <a:fld id="{40B529EB-527B-4E9B-B860-3DA75CED803D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Click="0" advTm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MatrixScriptBold" pitchFamily="50" charset="0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MatrixScriptBold" pitchFamily="50" charset="0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MatrixScriptBold" pitchFamily="50" charset="0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MatrixScriptBold" pitchFamily="50" charset="0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MatrixScriptBold" pitchFamily="50" charset="0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MatrixScriptBold" pitchFamily="50" charset="0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gif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5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1.jpeg"/><Relationship Id="rId4" Type="http://schemas.openxmlformats.org/officeDocument/2006/relationships/image" Target="../media/image23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gif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8.gi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0.jpeg"/><Relationship Id="rId4" Type="http://schemas.openxmlformats.org/officeDocument/2006/relationships/image" Target="../media/image29.jpe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3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gif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6.gif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9.png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42.png"/><Relationship Id="rId13" Type="http://schemas.openxmlformats.org/officeDocument/2006/relationships/image" Target="../media/image45.png"/><Relationship Id="rId18" Type="http://schemas.openxmlformats.org/officeDocument/2006/relationships/image" Target="../media/image48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47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41.png"/><Relationship Id="rId11" Type="http://schemas.openxmlformats.org/officeDocument/2006/relationships/image" Target="../media/image44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46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40.png"/><Relationship Id="rId9" Type="http://schemas.openxmlformats.org/officeDocument/2006/relationships/image" Target="../media/image43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E:\PPS  EXCLUSIVOS\- Vamos a brindar\Imágenes\892259 (2)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2843808" y="1563638"/>
            <a:ext cx="4464496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7200" dirty="0">
                <a:ln w="9525">
                  <a:solidFill>
                    <a:srgbClr val="AC7F00"/>
                  </a:solidFill>
                </a:ln>
                <a:blipFill>
                  <a:blip r:embed="rId4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DAB13E">
                      <a:alpha val="74902"/>
                    </a:srgbClr>
                  </a:outerShdw>
                </a:effectLst>
                <a:latin typeface="ChopinScript" pitchFamily="2" charset="0"/>
              </a:rPr>
              <a:t>¡</a:t>
            </a:r>
            <a:r>
              <a:rPr lang="es-ES" sz="7200" dirty="0">
                <a:ln w="9525">
                  <a:solidFill>
                    <a:srgbClr val="AC7F00"/>
                  </a:solidFill>
                </a:ln>
                <a:blipFill>
                  <a:blip r:embed="rId4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DAB13E">
                      <a:alpha val="74902"/>
                    </a:srgbClr>
                  </a:outerShdw>
                </a:effectLst>
                <a:latin typeface="Holly Christmas" pitchFamily="2" charset="0"/>
              </a:rPr>
              <a:t>VAMOS A   </a:t>
            </a:r>
          </a:p>
          <a:p>
            <a:r>
              <a:rPr lang="es-ES" sz="7200" dirty="0">
                <a:ln w="9525">
                  <a:solidFill>
                    <a:srgbClr val="AC7F00"/>
                  </a:solidFill>
                </a:ln>
                <a:blipFill>
                  <a:blip r:embed="rId4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DAB13E">
                      <a:alpha val="74902"/>
                    </a:srgbClr>
                  </a:outerShdw>
                </a:effectLst>
                <a:latin typeface="Holly Christmas" pitchFamily="2" charset="0"/>
              </a:rPr>
              <a:t>     BRINDAR!</a:t>
            </a:r>
          </a:p>
        </p:txBody>
      </p:sp>
    </p:spTree>
  </p:cSld>
  <p:clrMapOvr>
    <a:masterClrMapping/>
  </p:clrMapOvr>
  <p:transition spd="slow" advClick="0" advTm="8000">
    <p:fade/>
    <p:sndAc>
      <p:stSnd>
        <p:snd r:embed="rId2" name="Abba   Happy New Year 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E:\PPS  EXCLUSIVOS\- Vamos a brindar\Imágenes\2 - 66716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101226"/>
            <a:ext cx="9156700" cy="5157788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>
        <p:split orient="vert"/>
      </p:transition>
    </mc:Choice>
    <mc:Fallback xmlns="">
      <p:transition spd="slow" advClick="0" advTm="3000">
        <p:split orient="vert"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3" name="Picture 3" descr="E:\PPS  EXCLUSIVOS\- Vamos a brindar\Imágenes\67077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116417"/>
            <a:ext cx="9156700" cy="5157788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2627784" y="3147814"/>
            <a:ext cx="4572000" cy="14388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3500"/>
              </a:lnSpc>
            </a:pPr>
            <a:r>
              <a:rPr lang="es-ES" sz="3600" b="0" i="0" dirty="0">
                <a:blipFill>
                  <a:blip r:embed="rId3"/>
                  <a:stretch>
                    <a:fillRect/>
                  </a:stretch>
                </a:blipFill>
                <a:effectLst>
                  <a:outerShdw dir="5400000" algn="ctr" rotWithShape="0">
                    <a:srgbClr val="F7CB7D">
                      <a:alpha val="85000"/>
                    </a:srgbClr>
                  </a:outerShdw>
                </a:effectLst>
                <a:latin typeface="MatrixScriptBold" pitchFamily="50" charset="0"/>
              </a:rPr>
              <a:t>El año ya se termina,</a:t>
            </a:r>
          </a:p>
          <a:p>
            <a:pPr algn="ctr">
              <a:lnSpc>
                <a:spcPts val="3500"/>
              </a:lnSpc>
            </a:pPr>
            <a:r>
              <a:rPr lang="es-ES" sz="3600" b="0" i="0" dirty="0">
                <a:blipFill>
                  <a:blip r:embed="rId3"/>
                  <a:stretch>
                    <a:fillRect/>
                  </a:stretch>
                </a:blipFill>
                <a:effectLst>
                  <a:outerShdw dir="5400000" algn="ctr" rotWithShape="0">
                    <a:srgbClr val="F7CB7D">
                      <a:alpha val="85000"/>
                    </a:srgbClr>
                  </a:outerShdw>
                </a:effectLst>
                <a:latin typeface="MatrixScriptBold" pitchFamily="50" charset="0"/>
              </a:rPr>
              <a:t>y la balanza se inclina,</a:t>
            </a:r>
          </a:p>
          <a:p>
            <a:pPr algn="ctr">
              <a:lnSpc>
                <a:spcPts val="3500"/>
              </a:lnSpc>
            </a:pPr>
            <a:r>
              <a:rPr lang="es-ES" sz="3600" b="0" i="0" dirty="0">
                <a:blipFill>
                  <a:blip r:embed="rId3"/>
                  <a:stretch>
                    <a:fillRect/>
                  </a:stretch>
                </a:blipFill>
                <a:effectLst>
                  <a:outerShdw dir="5400000" algn="ctr" rotWithShape="0">
                    <a:srgbClr val="F7CB7D">
                      <a:alpha val="85000"/>
                    </a:srgbClr>
                  </a:outerShdw>
                </a:effectLst>
                <a:latin typeface="MatrixScriptBold" pitchFamily="50" charset="0"/>
              </a:rPr>
              <a:t>por las cosas que vendrán.</a:t>
            </a:r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 advClick="0" advTm="11000">
        <p15:prstTrans prst="wind"/>
      </p:transition>
    </mc:Choice>
    <mc:Fallback xmlns="">
      <p:transition spd="slow" advClick="0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E:\PPS  EXCLUSIVOS\- Vamos a brindar\Imágenes\maxresdefault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4860032" y="267494"/>
            <a:ext cx="3960440" cy="17338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3200"/>
              </a:lnSpc>
            </a:pPr>
            <a:r>
              <a:rPr lang="es-ES" sz="3600" b="0" i="0" dirty="0"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chemeClr val="tx1">
                      <a:alpha val="85000"/>
                    </a:schemeClr>
                  </a:outerShdw>
                </a:effectLst>
                <a:latin typeface="MatrixScriptBold" pitchFamily="50" charset="0"/>
              </a:rPr>
              <a:t>Nuestro hogar bien preparado,</a:t>
            </a:r>
          </a:p>
          <a:p>
            <a:pPr algn="ctr">
              <a:lnSpc>
                <a:spcPts val="3200"/>
              </a:lnSpc>
            </a:pPr>
            <a:r>
              <a:rPr lang="es-ES" sz="3600" b="0" i="0" dirty="0"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chemeClr val="tx1">
                      <a:alpha val="85000"/>
                    </a:schemeClr>
                  </a:outerShdw>
                </a:effectLst>
                <a:latin typeface="MatrixScriptBold" pitchFamily="50" charset="0"/>
              </a:rPr>
              <a:t>bonito nos ha quedado,</a:t>
            </a:r>
          </a:p>
          <a:p>
            <a:pPr algn="ctr">
              <a:lnSpc>
                <a:spcPts val="3200"/>
              </a:lnSpc>
            </a:pPr>
            <a:r>
              <a:rPr lang="es-ES" sz="3600" b="0" i="0" dirty="0"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chemeClr val="tx1">
                      <a:alpha val="85000"/>
                    </a:schemeClr>
                  </a:outerShdw>
                </a:effectLst>
                <a:latin typeface="MatrixScriptBold" pitchFamily="50" charset="0"/>
              </a:rPr>
              <a:t>pues decorado ya está.</a:t>
            </a:r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 advTm="10500">
        <p15:prstTrans prst="curtains"/>
      </p:transition>
    </mc:Choice>
    <mc:Fallback xmlns="">
      <p:transition spd="slow" advClick="0" advTm="105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3 Grupo"/>
          <p:cNvGrpSpPr/>
          <p:nvPr/>
        </p:nvGrpSpPr>
        <p:grpSpPr>
          <a:xfrm>
            <a:off x="0" y="0"/>
            <a:ext cx="9144000" cy="5452070"/>
            <a:chOff x="0" y="0"/>
            <a:chExt cx="9144000" cy="5452070"/>
          </a:xfrm>
        </p:grpSpPr>
        <p:sp>
          <p:nvSpPr>
            <p:cNvPr id="5" name="4 Proceso"/>
            <p:cNvSpPr/>
            <p:nvPr/>
          </p:nvSpPr>
          <p:spPr>
            <a:xfrm>
              <a:off x="0" y="0"/>
              <a:ext cx="9144000" cy="5143500"/>
            </a:xfrm>
            <a:prstGeom prst="flowChartProcess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 dirty="0">
                <a:latin typeface="MatrixScriptBold" pitchFamily="50" charset="0"/>
              </a:endParaRPr>
            </a:p>
          </p:txBody>
        </p:sp>
        <p:pic>
          <p:nvPicPr>
            <p:cNvPr id="6" name="Picture 2" descr="E:\Imágenes\Navidad - Fin de año\f08caec23c974f92abcbf7534223df31.gif"/>
            <p:cNvPicPr>
              <a:picLocks noChangeAspect="1" noChangeArrowheads="1" noCrop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619672" y="16867"/>
              <a:ext cx="5688632" cy="5435203"/>
            </a:xfrm>
            <a:prstGeom prst="rect">
              <a:avLst/>
            </a:prstGeom>
            <a:noFill/>
          </p:spPr>
        </p:pic>
        <p:sp>
          <p:nvSpPr>
            <p:cNvPr id="7" name="6 CuadroTexto"/>
            <p:cNvSpPr txBox="1"/>
            <p:nvPr/>
          </p:nvSpPr>
          <p:spPr>
            <a:xfrm>
              <a:off x="1619672" y="4227934"/>
              <a:ext cx="1581395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s-ES" sz="1600" dirty="0" err="1">
                  <a:blipFill>
                    <a:blip r:embed="rId3"/>
                    <a:stretch>
                      <a:fillRect/>
                    </a:stretch>
                  </a:blipFill>
                  <a:latin typeface="Script MT Bold" pitchFamily="66" charset="0"/>
                </a:rPr>
                <a:t>Ppsx</a:t>
              </a:r>
              <a:r>
                <a:rPr lang="es-ES" sz="1600" dirty="0">
                  <a:blipFill>
                    <a:blip r:embed="rId3"/>
                    <a:stretch>
                      <a:fillRect/>
                    </a:stretch>
                  </a:blipFill>
                  <a:latin typeface="Script MT Bold" pitchFamily="66" charset="0"/>
                </a:rPr>
                <a:t> Margarita</a:t>
              </a:r>
            </a:p>
          </p:txBody>
        </p: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5000">
        <p:randomBar dir="vert"/>
      </p:transition>
    </mc:Choice>
    <mc:Fallback xmlns="">
      <p:transition spd="slow" advClick="0" advTm="5000">
        <p:randomBar dir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E:\PPS  EXCLUSIVOS\- Vamos a brindar\Imágenes\129320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4499992" y="339502"/>
            <a:ext cx="4211960" cy="14388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3500"/>
              </a:lnSpc>
            </a:pPr>
            <a:r>
              <a:rPr lang="es-ES" sz="3600" b="0" i="0" dirty="0"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chemeClr val="tx1">
                      <a:alpha val="85000"/>
                    </a:schemeClr>
                  </a:outerShdw>
                </a:effectLst>
                <a:latin typeface="MatrixScriptBold" pitchFamily="50" charset="0"/>
              </a:rPr>
              <a:t>Descorchamos la botella,</a:t>
            </a:r>
          </a:p>
          <a:p>
            <a:pPr algn="ctr">
              <a:lnSpc>
                <a:spcPts val="3500"/>
              </a:lnSpc>
            </a:pPr>
            <a:r>
              <a:rPr lang="es-ES" sz="3600" b="0" i="0" dirty="0"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chemeClr val="tx1">
                      <a:alpha val="85000"/>
                    </a:schemeClr>
                  </a:outerShdw>
                </a:effectLst>
                <a:latin typeface="MatrixScriptBold" pitchFamily="50" charset="0"/>
              </a:rPr>
              <a:t>y miramos una estrella,</a:t>
            </a:r>
          </a:p>
          <a:p>
            <a:pPr algn="ctr">
              <a:lnSpc>
                <a:spcPts val="3500"/>
              </a:lnSpc>
            </a:pPr>
            <a:r>
              <a:rPr lang="es-ES" sz="3600" b="0" i="0" dirty="0"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chemeClr val="tx1">
                      <a:alpha val="85000"/>
                    </a:schemeClr>
                  </a:outerShdw>
                </a:effectLst>
                <a:latin typeface="MatrixScriptBold" pitchFamily="50" charset="0"/>
              </a:rPr>
              <a:t>por los ausentes, brindar.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9000">
        <p14:prism/>
      </p:transition>
    </mc:Choice>
    <mc:Fallback xmlns="">
      <p:transition spd="slow" advClick="0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E:\PPS  EXCLUSIVOS\- Vamos a brindar\Imágenes\7 - 77323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2700" y="-14288"/>
            <a:ext cx="9156700" cy="5157788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395536" y="1059582"/>
            <a:ext cx="4572000" cy="1438855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lnSpc>
                <a:spcPts val="3500"/>
              </a:lnSpc>
            </a:pPr>
            <a:r>
              <a:rPr lang="es-ES" sz="3600" b="0" i="0" dirty="0">
                <a:blipFill>
                  <a:blip r:embed="rId3"/>
                  <a:stretch>
                    <a:fillRect/>
                  </a:stretch>
                </a:blipFill>
                <a:effectLst/>
                <a:latin typeface="MatrixScriptBold" pitchFamily="50" charset="0"/>
              </a:rPr>
              <a:t>Por trabajo, día a día,</a:t>
            </a:r>
          </a:p>
          <a:p>
            <a:pPr algn="ctr">
              <a:lnSpc>
                <a:spcPts val="3500"/>
              </a:lnSpc>
            </a:pPr>
            <a:r>
              <a:rPr lang="es-ES" sz="3600" b="0" i="0" dirty="0">
                <a:blipFill>
                  <a:blip r:embed="rId3"/>
                  <a:stretch>
                    <a:fillRect/>
                  </a:stretch>
                </a:blipFill>
                <a:effectLst/>
                <a:latin typeface="MatrixScriptBold" pitchFamily="50" charset="0"/>
              </a:rPr>
              <a:t>la salud y la alegría,</a:t>
            </a:r>
          </a:p>
          <a:p>
            <a:pPr algn="ctr">
              <a:lnSpc>
                <a:spcPts val="3500"/>
              </a:lnSpc>
            </a:pPr>
            <a:r>
              <a:rPr lang="es-ES" sz="3600" b="0" i="0" dirty="0">
                <a:blipFill>
                  <a:blip r:embed="rId3"/>
                  <a:stretch>
                    <a:fillRect/>
                  </a:stretch>
                </a:blipFill>
                <a:effectLst/>
                <a:latin typeface="MatrixScriptBold" pitchFamily="50" charset="0"/>
              </a:rPr>
              <a:t>y para poder soñar.</a:t>
            </a:r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000" advClick="0" advTm="9000">
        <p15:prstTrans prst="fracture"/>
      </p:transition>
    </mc:Choice>
    <mc:Fallback xmlns="">
      <p:transition spd="slow" advClick="0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5" name="14 Grupo"/>
          <p:cNvGrpSpPr/>
          <p:nvPr/>
        </p:nvGrpSpPr>
        <p:grpSpPr>
          <a:xfrm>
            <a:off x="0" y="0"/>
            <a:ext cx="9144000" cy="5328592"/>
            <a:chOff x="0" y="0"/>
            <a:chExt cx="9144000" cy="5328592"/>
          </a:xfrm>
        </p:grpSpPr>
        <p:grpSp>
          <p:nvGrpSpPr>
            <p:cNvPr id="16" name="25 Grupo"/>
            <p:cNvGrpSpPr/>
            <p:nvPr/>
          </p:nvGrpSpPr>
          <p:grpSpPr>
            <a:xfrm>
              <a:off x="0" y="0"/>
              <a:ext cx="9144000" cy="5143500"/>
              <a:chOff x="0" y="0"/>
              <a:chExt cx="9144000" cy="5143500"/>
            </a:xfrm>
          </p:grpSpPr>
          <p:sp>
            <p:nvSpPr>
              <p:cNvPr id="19" name="18 Proceso"/>
              <p:cNvSpPr/>
              <p:nvPr/>
            </p:nvSpPr>
            <p:spPr>
              <a:xfrm>
                <a:off x="0" y="0"/>
                <a:ext cx="9144000" cy="5143500"/>
              </a:xfrm>
              <a:prstGeom prst="flowChartProcess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 dirty="0">
                  <a:latin typeface="MatrixScriptBold" pitchFamily="50" charset="0"/>
                </a:endParaRPr>
              </a:p>
            </p:txBody>
          </p:sp>
          <p:pic>
            <p:nvPicPr>
              <p:cNvPr id="20" name="Picture 4"/>
              <p:cNvPicPr>
                <a:picLocks noChangeAspect="1" noChangeArrowheads="1"/>
              </p:cNvPicPr>
              <p:nvPr/>
            </p:nvPicPr>
            <p:blipFill>
              <a:blip r:embed="rId2" cstate="print"/>
              <a:srcRect/>
              <a:stretch>
                <a:fillRect/>
              </a:stretch>
            </p:blipFill>
            <p:spPr bwMode="auto">
              <a:xfrm flipH="1">
                <a:off x="0" y="0"/>
                <a:ext cx="1691680" cy="235572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21" name="Picture 4"/>
              <p:cNvPicPr>
                <a:picLocks noChangeAspect="1" noChangeArrowheads="1"/>
              </p:cNvPicPr>
              <p:nvPr/>
            </p:nvPicPr>
            <p:blipFill>
              <a:blip r:embed="rId2" cstate="print"/>
              <a:srcRect/>
              <a:stretch>
                <a:fillRect/>
              </a:stretch>
            </p:blipFill>
            <p:spPr bwMode="auto">
              <a:xfrm flipH="1">
                <a:off x="7524328" y="0"/>
                <a:ext cx="1619672" cy="221171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  <p:pic>
          <p:nvPicPr>
            <p:cNvPr id="17" name="Picture 3" descr="E:\Imágenes\Navidad - Fin de año\ny-362.gif"/>
            <p:cNvPicPr>
              <a:picLocks noChangeAspect="1" noChangeArrowheads="1" noCrop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1619672" y="0"/>
              <a:ext cx="6048672" cy="5328592"/>
            </a:xfrm>
            <a:prstGeom prst="rect">
              <a:avLst/>
            </a:prstGeom>
            <a:noFill/>
          </p:spPr>
        </p:pic>
        <p:sp>
          <p:nvSpPr>
            <p:cNvPr id="18" name="17 CuadroTexto"/>
            <p:cNvSpPr txBox="1"/>
            <p:nvPr/>
          </p:nvSpPr>
          <p:spPr>
            <a:xfrm rot="21349002">
              <a:off x="5878263" y="3568440"/>
              <a:ext cx="1673455" cy="338554"/>
            </a:xfrm>
            <a:prstGeom prst="rect">
              <a:avLst/>
            </a:prstGeom>
            <a:solidFill>
              <a:schemeClr val="tx1"/>
            </a:solidFill>
          </p:spPr>
          <p:txBody>
            <a:bodyPr wrap="square" rtlCol="0">
              <a:spAutoFit/>
            </a:bodyPr>
            <a:lstStyle/>
            <a:p>
              <a:r>
                <a:rPr lang="es-ES" sz="1600" dirty="0" err="1">
                  <a:blipFill>
                    <a:blip r:embed="rId4"/>
                    <a:stretch>
                      <a:fillRect/>
                    </a:stretch>
                  </a:blipFill>
                  <a:latin typeface="Script MT Bold" pitchFamily="66" charset="0"/>
                </a:rPr>
                <a:t>Ppsx</a:t>
              </a:r>
              <a:r>
                <a:rPr lang="es-ES" sz="1600" dirty="0">
                  <a:blipFill>
                    <a:blip r:embed="rId4"/>
                    <a:stretch>
                      <a:fillRect/>
                    </a:stretch>
                  </a:blipFill>
                  <a:latin typeface="Script MT Bold" pitchFamily="66" charset="0"/>
                </a:rPr>
                <a:t> Margarita</a:t>
              </a:r>
            </a:p>
          </p:txBody>
        </p: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4000">
        <p14:glitter pattern="hexagon"/>
      </p:transition>
    </mc:Choice>
    <mc:Fallback xmlns="">
      <p:transition spd="slow" advClick="0" advTm="4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E:\PPS  EXCLUSIVOS\- Vamos a brindar\Imágenes\78757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323528" y="1203598"/>
            <a:ext cx="3384376" cy="1887696"/>
          </a:xfrm>
          <a:prstGeom prst="rect">
            <a:avLst/>
          </a:prstGeom>
          <a:effectLst/>
        </p:spPr>
        <p:txBody>
          <a:bodyPr wrap="square">
            <a:spAutoFit/>
          </a:bodyPr>
          <a:lstStyle/>
          <a:p>
            <a:pPr algn="ctr">
              <a:lnSpc>
                <a:spcPts val="3500"/>
              </a:lnSpc>
            </a:pPr>
            <a:r>
              <a:rPr lang="es-ES" sz="3600" b="0" i="0" dirty="0"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rixScriptBold" pitchFamily="50" charset="0"/>
              </a:rPr>
              <a:t>Alza la copa de vino,</a:t>
            </a:r>
          </a:p>
          <a:p>
            <a:pPr algn="ctr">
              <a:lnSpc>
                <a:spcPts val="3500"/>
              </a:lnSpc>
            </a:pPr>
            <a:r>
              <a:rPr lang="es-ES" sz="3600" b="0" i="0" dirty="0"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rixScriptBold" pitchFamily="50" charset="0"/>
              </a:rPr>
              <a:t>y que se abran los caminos,</a:t>
            </a:r>
          </a:p>
          <a:p>
            <a:pPr algn="ctr">
              <a:lnSpc>
                <a:spcPts val="3500"/>
              </a:lnSpc>
            </a:pPr>
            <a:r>
              <a:rPr lang="es-ES" sz="3600" b="0" i="0" dirty="0"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rixScriptBold" pitchFamily="50" charset="0"/>
              </a:rPr>
              <a:t>de la solidaridad.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9000">
        <p14:flip dir="r"/>
      </p:transition>
    </mc:Choice>
    <mc:Fallback xmlns="">
      <p:transition spd="slow" advClick="0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E:\PPS  EXCLUSIVOS\- Vamos a brindar\Imágenes\33535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6350"/>
            <a:ext cx="915035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6012160" y="843558"/>
            <a:ext cx="2952328" cy="2785378"/>
          </a:xfrm>
          <a:prstGeom prst="rect">
            <a:avLst/>
          </a:prstGeom>
          <a:effectLst/>
        </p:spPr>
        <p:txBody>
          <a:bodyPr wrap="square">
            <a:spAutoFit/>
          </a:bodyPr>
          <a:lstStyle/>
          <a:p>
            <a:pPr algn="ctr">
              <a:lnSpc>
                <a:spcPts val="3500"/>
              </a:lnSpc>
            </a:pPr>
            <a:r>
              <a:rPr lang="es-ES" sz="3600" b="0" i="0" dirty="0"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5400000" algn="ctr" rotWithShape="0">
                    <a:srgbClr val="383A3E">
                      <a:alpha val="84706"/>
                    </a:srgbClr>
                  </a:outerShdw>
                </a:effectLst>
                <a:latin typeface="MatrixScriptBold" pitchFamily="50" charset="0"/>
              </a:rPr>
              <a:t>Para que un amor profundo,</a:t>
            </a:r>
          </a:p>
          <a:p>
            <a:pPr algn="ctr">
              <a:lnSpc>
                <a:spcPts val="3500"/>
              </a:lnSpc>
            </a:pPr>
            <a:r>
              <a:rPr lang="es-ES" sz="3600" b="0" i="0" dirty="0"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5400000" algn="ctr" rotWithShape="0">
                    <a:srgbClr val="383A3E">
                      <a:alpha val="84706"/>
                    </a:srgbClr>
                  </a:outerShdw>
                </a:effectLst>
                <a:latin typeface="MatrixScriptBold" pitchFamily="50" charset="0"/>
              </a:rPr>
              <a:t>traiga la paz en el mundo,</a:t>
            </a:r>
          </a:p>
          <a:p>
            <a:pPr algn="ctr">
              <a:lnSpc>
                <a:spcPts val="3500"/>
              </a:lnSpc>
            </a:pPr>
            <a:r>
              <a:rPr lang="es-ES" sz="3600" b="0" i="0" dirty="0"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5400000" algn="ctr" rotWithShape="0">
                    <a:srgbClr val="383A3E">
                      <a:alpha val="84706"/>
                    </a:srgbClr>
                  </a:outerShdw>
                </a:effectLst>
                <a:latin typeface="MatrixScriptBold" pitchFamily="50" charset="0"/>
              </a:rPr>
              <a:t>   ¡la justicia y la verdad!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10000">
        <p14:prism isInverted="1"/>
      </p:transition>
    </mc:Choice>
    <mc:Fallback xmlns="">
      <p:transition spd="slow" advClick="0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E:\PPS  EXCLUSIVOS\- Vamos a brindar\Imágenes\761804_gallery.world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2700" y="0"/>
            <a:ext cx="915670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251520" y="267494"/>
            <a:ext cx="2520280" cy="2477601"/>
          </a:xfrm>
          <a:prstGeom prst="rect">
            <a:avLst/>
          </a:prstGeom>
          <a:effectLst/>
        </p:spPr>
        <p:txBody>
          <a:bodyPr wrap="square">
            <a:spAutoFit/>
          </a:bodyPr>
          <a:lstStyle/>
          <a:p>
            <a:pPr>
              <a:lnSpc>
                <a:spcPts val="3100"/>
              </a:lnSpc>
            </a:pPr>
            <a:r>
              <a:rPr lang="es-ES" sz="3600" b="0" i="0" dirty="0">
                <a:blipFill>
                  <a:blip r:embed="rId3"/>
                  <a:stretch>
                    <a:fillRect/>
                  </a:stretch>
                </a:blipFill>
                <a:effectLst>
                  <a:outerShdw blurRad="50800" dist="50800" dir="5400000" algn="ctr" rotWithShape="0">
                    <a:schemeClr val="tx1">
                      <a:alpha val="85000"/>
                    </a:schemeClr>
                  </a:outerShdw>
                </a:effectLst>
                <a:latin typeface="MatrixScriptBold" pitchFamily="50" charset="0"/>
              </a:rPr>
              <a:t>Brinda por este nuevo año,</a:t>
            </a:r>
          </a:p>
          <a:p>
            <a:pPr>
              <a:lnSpc>
                <a:spcPts val="3100"/>
              </a:lnSpc>
            </a:pPr>
            <a:r>
              <a:rPr lang="es-ES" sz="3600" b="0" i="0" dirty="0">
                <a:blipFill>
                  <a:blip r:embed="rId3"/>
                  <a:stretch>
                    <a:fillRect/>
                  </a:stretch>
                </a:blipFill>
                <a:effectLst>
                  <a:outerShdw blurRad="50800" dist="50800" dir="5400000" algn="ctr" rotWithShape="0">
                    <a:schemeClr val="tx1">
                      <a:alpha val="85000"/>
                    </a:schemeClr>
                  </a:outerShdw>
                </a:effectLst>
                <a:latin typeface="MatrixScriptBold" pitchFamily="50" charset="0"/>
              </a:rPr>
              <a:t>que subamos los peldaños,</a:t>
            </a:r>
          </a:p>
          <a:p>
            <a:pPr>
              <a:lnSpc>
                <a:spcPts val="3100"/>
              </a:lnSpc>
            </a:pPr>
            <a:r>
              <a:rPr lang="es-ES" sz="3600" b="0" i="0" dirty="0">
                <a:blipFill>
                  <a:blip r:embed="rId3"/>
                  <a:stretch>
                    <a:fillRect/>
                  </a:stretch>
                </a:blipFill>
                <a:effectLst>
                  <a:outerShdw blurRad="50800" dist="50800" dir="5400000" algn="ctr" rotWithShape="0">
                    <a:schemeClr val="tx1">
                      <a:alpha val="85000"/>
                    </a:schemeClr>
                  </a:outerShdw>
                </a:effectLst>
                <a:latin typeface="MatrixScriptBold" pitchFamily="50" charset="0"/>
              </a:rPr>
              <a:t>de una nueva realidad.</a:t>
            </a:r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000" advClick="0" advTm="10500">
        <p15:prstTrans prst="peelOff"/>
      </p:transition>
    </mc:Choice>
    <mc:Fallback xmlns="">
      <p:transition spd="slow" advClick="0" advTm="105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E:\PPS  EXCLUSIVOS\- Vamos a brindar\Imágenes\happy-new-year-4722842_960_72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2700" y="-14288"/>
            <a:ext cx="915670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5940152" y="411510"/>
            <a:ext cx="2880320" cy="1733808"/>
          </a:xfrm>
          <a:prstGeom prst="rect">
            <a:avLst/>
          </a:prstGeom>
          <a:effectLst/>
        </p:spPr>
        <p:txBody>
          <a:bodyPr wrap="square">
            <a:spAutoFit/>
          </a:bodyPr>
          <a:lstStyle/>
          <a:p>
            <a:pPr algn="ctr">
              <a:lnSpc>
                <a:spcPts val="3200"/>
              </a:lnSpc>
            </a:pPr>
            <a:r>
              <a:rPr lang="es-ES" sz="3600" b="0" i="0" dirty="0">
                <a:blipFill>
                  <a:blip r:embed="rId3"/>
                  <a:stretch>
                    <a:fillRect/>
                  </a:stretch>
                </a:blipFill>
                <a:effectLst>
                  <a:outerShdw blurRad="50800" dist="50800" dir="5400000" algn="ctr" rotWithShape="0">
                    <a:srgbClr val="002060">
                      <a:alpha val="85000"/>
                    </a:srgbClr>
                  </a:outerShdw>
                </a:effectLst>
                <a:latin typeface="MatrixScriptBold" pitchFamily="50" charset="0"/>
              </a:rPr>
              <a:t>El tiempo se va volando,</a:t>
            </a:r>
          </a:p>
          <a:p>
            <a:pPr algn="ctr">
              <a:lnSpc>
                <a:spcPts val="3200"/>
              </a:lnSpc>
            </a:pPr>
            <a:r>
              <a:rPr lang="es-ES" sz="3600" b="0" i="0" dirty="0">
                <a:blipFill>
                  <a:blip r:embed="rId3"/>
                  <a:stretch>
                    <a:fillRect/>
                  </a:stretch>
                </a:blipFill>
                <a:effectLst>
                  <a:outerShdw blurRad="50800" dist="50800" dir="5400000" algn="ctr" rotWithShape="0">
                    <a:srgbClr val="002060">
                      <a:alpha val="85000"/>
                    </a:srgbClr>
                  </a:outerShdw>
                </a:effectLst>
                <a:latin typeface="MatrixScriptBold" pitchFamily="50" charset="0"/>
              </a:rPr>
              <a:t>un nuevo año está llegando,</a:t>
            </a:r>
          </a:p>
        </p:txBody>
      </p:sp>
      <p:pic>
        <p:nvPicPr>
          <p:cNvPr id="4101" name="Picture 5" descr="E:\PPS  EXCLUSIVOS\- Vamos a brindar\Imágenes\13 - silvesterfeuerwerk_maksim_pasko_fotolia_73035439_m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5151438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611560" y="411510"/>
            <a:ext cx="2376264" cy="990015"/>
          </a:xfrm>
          <a:prstGeom prst="rect">
            <a:avLst/>
          </a:prstGeom>
          <a:effectLst/>
        </p:spPr>
        <p:txBody>
          <a:bodyPr wrap="square">
            <a:spAutoFit/>
          </a:bodyPr>
          <a:lstStyle/>
          <a:p>
            <a:pPr algn="ctr">
              <a:lnSpc>
                <a:spcPts val="3500"/>
              </a:lnSpc>
            </a:pPr>
            <a:r>
              <a:rPr lang="es-ES" sz="3600" b="0" i="0" dirty="0">
                <a:blipFill>
                  <a:blip r:embed="rId5"/>
                  <a:stretch>
                    <a:fillRect/>
                  </a:stretch>
                </a:blipFill>
                <a:latin typeface="MatrixScriptBold" pitchFamily="50" charset="0"/>
              </a:rPr>
              <a:t>¡Brinda por </a:t>
            </a:r>
            <a:r>
              <a:rPr lang="es-ES" sz="3600" b="0" i="0" dirty="0">
                <a:blipFill>
                  <a:blip r:embed="rId5"/>
                  <a:stretch>
                    <a:fillRect/>
                  </a:stretch>
                </a:blipFill>
                <a:effectLst>
                  <a:outerShdw blurRad="50800" dist="50800" dir="5400000" algn="ctr" rotWithShape="0">
                    <a:schemeClr val="tx1">
                      <a:alpha val="85000"/>
                    </a:schemeClr>
                  </a:outerShdw>
                </a:effectLst>
                <a:latin typeface="MatrixScriptBold" pitchFamily="50" charset="0"/>
              </a:rPr>
              <a:t>felicidad</a:t>
            </a:r>
            <a:r>
              <a:rPr lang="es-ES" sz="3600" b="0" i="0" dirty="0">
                <a:blipFill>
                  <a:blip r:embed="rId5"/>
                  <a:stretch>
                    <a:fillRect/>
                  </a:stretch>
                </a:blipFill>
                <a:latin typeface="MatrixScriptBold" pitchFamily="50" charset="0"/>
              </a:rPr>
              <a:t>!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19000">
        <p:blinds dir="vert"/>
      </p:transition>
    </mc:Choice>
    <mc:Fallback xmlns="">
      <p:transition spd="slow" advClick="0" advTm="1900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0"/>
                                        <p:tgtEl>
                                          <p:spTgt spid="4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5" presetClass="entr" presetSubtype="0" fill="hold" grpId="0" nodeType="withEffect">
                                  <p:stCondLst>
                                    <p:cond delay="10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3" name="Picture 3" descr="E:\PPS  EXCLUSIVOS\- Vamos a brindar\Imágenes\66552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251520" y="195486"/>
            <a:ext cx="3960440" cy="1836400"/>
          </a:xfrm>
          <a:prstGeom prst="rect">
            <a:avLst/>
          </a:prstGeom>
          <a:effectLst/>
        </p:spPr>
        <p:txBody>
          <a:bodyPr wrap="square">
            <a:spAutoFit/>
          </a:bodyPr>
          <a:lstStyle/>
          <a:p>
            <a:pPr>
              <a:lnSpc>
                <a:spcPts val="3400"/>
              </a:lnSpc>
            </a:pPr>
            <a:r>
              <a:rPr lang="es-ES" sz="3600" b="0" i="0" dirty="0">
                <a:blipFill>
                  <a:blip r:embed="rId3"/>
                  <a:stretch>
                    <a:fillRect/>
                  </a:stretch>
                </a:blipFill>
                <a:effectLst/>
                <a:latin typeface="MatrixScriptBold" pitchFamily="50" charset="0"/>
              </a:rPr>
              <a:t>Que el año viejo se lleve</a:t>
            </a:r>
          </a:p>
          <a:p>
            <a:pPr>
              <a:lnSpc>
                <a:spcPts val="3400"/>
              </a:lnSpc>
            </a:pPr>
            <a:r>
              <a:rPr lang="es-ES" sz="3600" b="0" i="0" dirty="0">
                <a:blipFill>
                  <a:blip r:embed="rId3"/>
                  <a:stretch>
                    <a:fillRect/>
                  </a:stretch>
                </a:blipFill>
                <a:effectLst/>
                <a:latin typeface="MatrixScriptBold" pitchFamily="50" charset="0"/>
              </a:rPr>
              <a:t>todo lo malo y renueve,</a:t>
            </a:r>
          </a:p>
          <a:p>
            <a:pPr>
              <a:lnSpc>
                <a:spcPts val="3400"/>
              </a:lnSpc>
            </a:pPr>
            <a:r>
              <a:rPr lang="es-ES" sz="3600" b="0" i="0" dirty="0">
                <a:blipFill>
                  <a:blip r:embed="rId3"/>
                  <a:stretch>
                    <a:fillRect/>
                  </a:stretch>
                </a:blipFill>
                <a:effectLst/>
                <a:latin typeface="MatrixScriptBold" pitchFamily="50" charset="0"/>
              </a:rPr>
              <a:t>los vientos para </a:t>
            </a:r>
          </a:p>
          <a:p>
            <a:pPr>
              <a:lnSpc>
                <a:spcPts val="3400"/>
              </a:lnSpc>
            </a:pPr>
            <a:r>
              <a:rPr lang="es-ES" sz="3600" b="0" i="0" dirty="0">
                <a:blipFill>
                  <a:blip r:embed="rId3"/>
                  <a:stretch>
                    <a:fillRect/>
                  </a:stretch>
                </a:blipFill>
                <a:effectLst/>
                <a:latin typeface="MatrixScriptBold" pitchFamily="50" charset="0"/>
              </a:rPr>
              <a:t>pensar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10000">
        <p14:shred/>
      </p:transition>
    </mc:Choice>
    <mc:Fallback xmlns="">
      <p:transition spd="slow" advClick="0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E:\PPS  EXCLUSIVOS\- Vamos a brindar\Imágenes\15 - happy-new-year-7569198_960_72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pic>
        <p:nvPicPr>
          <p:cNvPr id="3" name="Picture 10" descr="E:\Imágenes\cumpleaños\FUEGOS ARTIFICIALES 1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588224" y="-1"/>
            <a:ext cx="2555776" cy="2355323"/>
          </a:xfrm>
          <a:prstGeom prst="rect">
            <a:avLst/>
          </a:prstGeom>
          <a:noFill/>
        </p:spPr>
      </p:pic>
      <p:pic>
        <p:nvPicPr>
          <p:cNvPr id="5" name="Picture 10" descr="E:\Imágenes\cumpleaños\FUEGOS ARTIFICIALES 1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75856" y="0"/>
            <a:ext cx="2555776" cy="2355323"/>
          </a:xfrm>
          <a:prstGeom prst="rect">
            <a:avLst/>
          </a:prstGeom>
          <a:noFill/>
        </p:spPr>
      </p:pic>
      <p:pic>
        <p:nvPicPr>
          <p:cNvPr id="4" name="Picture 10" descr="E:\Imágenes\cumpleaños\FUEGOS ARTIFICIALES 1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2555776" cy="2355323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14:ferris dir="l"/>
      </p:transition>
    </mc:Choice>
    <mc:Fallback xmlns="">
      <p:transition spd="slow" advClick="0" advTm="5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204" name="Picture 12" descr="Fuegos artificiales gif fondo transparente 10 » GIF Images Download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1835696" y="3723878"/>
            <a:ext cx="4680520" cy="990015"/>
          </a:xfrm>
          <a:prstGeom prst="rect">
            <a:avLst/>
          </a:prstGeom>
          <a:effectLst/>
        </p:spPr>
        <p:txBody>
          <a:bodyPr wrap="square">
            <a:spAutoFit/>
          </a:bodyPr>
          <a:lstStyle/>
          <a:p>
            <a:pPr algn="ctr">
              <a:lnSpc>
                <a:spcPts val="3500"/>
              </a:lnSpc>
            </a:pPr>
            <a:r>
              <a:rPr lang="es-ES" sz="3600" b="0" i="0" dirty="0"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rixScriptBold" pitchFamily="50" charset="0"/>
              </a:rPr>
              <a:t>Que se </a:t>
            </a:r>
            <a:r>
              <a:rPr lang="es-ES" sz="3600" b="0" i="0" dirty="0"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5400000" algn="tl">
                    <a:srgbClr val="000000">
                      <a:alpha val="85000"/>
                    </a:srgbClr>
                  </a:outerShdw>
                </a:effectLst>
                <a:latin typeface="MatrixScriptBold" pitchFamily="50" charset="0"/>
              </a:rPr>
              <a:t>escuchen</a:t>
            </a:r>
            <a:r>
              <a:rPr lang="es-ES" sz="3600" b="0" i="0" dirty="0"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rixScriptBold" pitchFamily="50" charset="0"/>
              </a:rPr>
              <a:t> los festejos,</a:t>
            </a:r>
          </a:p>
          <a:p>
            <a:pPr algn="ctr">
              <a:lnSpc>
                <a:spcPts val="3500"/>
              </a:lnSpc>
            </a:pPr>
            <a:r>
              <a:rPr lang="es-ES" sz="3600" b="0" i="0" dirty="0"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rixScriptBold" pitchFamily="50" charset="0"/>
              </a:rPr>
              <a:t>que se acaba el año viejo,</a:t>
            </a:r>
          </a:p>
        </p:txBody>
      </p:sp>
      <p:pic>
        <p:nvPicPr>
          <p:cNvPr id="8206" name="Picture 14" descr="E:\PPS  EXCLUSIVOS\- Vamos a brindar\Imágenes\GZVK724CGFAWHKJ66PN3L75CTQ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467543" y="627534"/>
            <a:ext cx="2304257" cy="1887696"/>
          </a:xfrm>
          <a:prstGeom prst="rect">
            <a:avLst/>
          </a:prstGeom>
          <a:effectLst/>
        </p:spPr>
        <p:txBody>
          <a:bodyPr wrap="square">
            <a:spAutoFit/>
          </a:bodyPr>
          <a:lstStyle/>
          <a:p>
            <a:pPr algn="ctr">
              <a:lnSpc>
                <a:spcPts val="3500"/>
              </a:lnSpc>
            </a:pPr>
            <a:r>
              <a:rPr lang="es-ES" sz="3600" b="0" i="0" dirty="0">
                <a:blipFill>
                  <a:blip r:embed="rId5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624620"/>
                  </a:outerShdw>
                </a:effectLst>
                <a:latin typeface="MatrixScriptBold" pitchFamily="50" charset="0"/>
              </a:rPr>
              <a:t>¡Vamos todos a brindar!</a:t>
            </a:r>
          </a:p>
        </p:txBody>
      </p:sp>
      <p:sp>
        <p:nvSpPr>
          <p:cNvPr id="14" name="13 CuadroTexto"/>
          <p:cNvSpPr txBox="1"/>
          <p:nvPr/>
        </p:nvSpPr>
        <p:spPr>
          <a:xfrm rot="19914401">
            <a:off x="231619" y="4015552"/>
            <a:ext cx="169021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600" dirty="0" err="1">
                <a:blipFill>
                  <a:blip r:embed="rId3"/>
                  <a:stretch>
                    <a:fillRect/>
                  </a:stretch>
                </a:blipFill>
                <a:latin typeface="Script MT Bold" pitchFamily="66" charset="0"/>
              </a:rPr>
              <a:t>Ppsx</a:t>
            </a:r>
            <a:r>
              <a:rPr lang="es-ES" sz="1600" dirty="0">
                <a:blipFill>
                  <a:blip r:embed="rId3"/>
                  <a:stretch>
                    <a:fillRect/>
                  </a:stretch>
                </a:blipFill>
                <a:latin typeface="Script MT Bold" pitchFamily="66" charset="0"/>
              </a:rPr>
              <a:t> Margarita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18000">
        <p14:window dir="vert"/>
      </p:transition>
    </mc:Choice>
    <mc:Fallback xmlns="">
      <p:transition spd="slow" advClick="0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10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82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0" presetClass="entr" presetSubtype="0" fill="hold" grpId="0" nodeType="withEffect">
                                  <p:stCondLst>
                                    <p:cond delay="125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600" decel="100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6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6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6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89" name="Picture 1" descr="E:\PPS  EXCLUSIVOS\- Vamos a brindar\Imágenes\88741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>
        <p14:flip dir="r"/>
      </p:transition>
    </mc:Choice>
    <mc:Fallback xmlns="">
      <p:transition spd="slow" advClick="0" advTm="3000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5" name="Picture 1" descr="E:\PPS  EXCLUSIVOS\- Vamos a brindar\Imágenes\1366_200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4" name="3 CuadroTexto"/>
          <p:cNvSpPr txBox="1"/>
          <p:nvPr/>
        </p:nvSpPr>
        <p:spPr>
          <a:xfrm>
            <a:off x="1619672" y="339502"/>
            <a:ext cx="6264696" cy="938719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>
              <a:lnSpc>
                <a:spcPts val="3300"/>
              </a:lnSpc>
            </a:pPr>
            <a:r>
              <a:rPr lang="es-ES" sz="3600" dirty="0">
                <a:blipFill>
                  <a:blip r:embed="rId3"/>
                  <a:stretch>
                    <a:fillRect/>
                  </a:stretch>
                </a:blipFill>
                <a:latin typeface="MatrixScriptBold" pitchFamily="50" charset="0"/>
              </a:rPr>
              <a:t>Juntemos nuestras copas para brindar por el amor y la paz en el </a:t>
            </a:r>
            <a:r>
              <a:rPr lang="es-ES" sz="3600" dirty="0">
                <a:blipFill>
                  <a:blip r:embed="rId3"/>
                  <a:stretch>
                    <a:fillRect/>
                  </a:stretch>
                </a:blipFill>
                <a:effectLst>
                  <a:outerShdw blurRad="50800" dist="50800" dir="5400000" algn="ctr" rotWithShape="0">
                    <a:schemeClr val="tx1">
                      <a:alpha val="85000"/>
                    </a:schemeClr>
                  </a:outerShdw>
                </a:effectLst>
                <a:latin typeface="MatrixScriptBold" pitchFamily="50" charset="0"/>
              </a:rPr>
              <a:t>mundo</a:t>
            </a:r>
            <a:r>
              <a:rPr lang="es-ES" sz="3600" dirty="0">
                <a:blipFill>
                  <a:blip r:embed="rId3"/>
                  <a:stretch>
                    <a:fillRect/>
                  </a:stretch>
                </a:blipFill>
                <a:latin typeface="MatrixScriptBold" pitchFamily="50" charset="0"/>
              </a:rPr>
              <a:t> entero</a:t>
            </a:r>
          </a:p>
        </p:txBody>
      </p:sp>
      <p:pic>
        <p:nvPicPr>
          <p:cNvPr id="11266" name="Picture 2" descr="E:\Imágenes\Navidad - Fin de año\de-fondo-la-celebracion-de-la-navidad--el-rojo--cristo-jesus_3316117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56700" cy="5143500"/>
          </a:xfrm>
          <a:prstGeom prst="rect">
            <a:avLst/>
          </a:prstGeom>
          <a:noFill/>
        </p:spPr>
      </p:pic>
      <p:sp>
        <p:nvSpPr>
          <p:cNvPr id="6" name="5 CuadroTexto"/>
          <p:cNvSpPr txBox="1"/>
          <p:nvPr/>
        </p:nvSpPr>
        <p:spPr>
          <a:xfrm>
            <a:off x="2267744" y="843558"/>
            <a:ext cx="720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s-ES" dirty="0"/>
          </a:p>
        </p:txBody>
      </p:sp>
      <p:sp>
        <p:nvSpPr>
          <p:cNvPr id="7" name="6 CuadroTexto"/>
          <p:cNvSpPr txBox="1"/>
          <p:nvPr/>
        </p:nvSpPr>
        <p:spPr>
          <a:xfrm>
            <a:off x="683569" y="339502"/>
            <a:ext cx="4032447" cy="990015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 algn="ctr">
              <a:lnSpc>
                <a:spcPts val="3500"/>
              </a:lnSpc>
            </a:pPr>
            <a:r>
              <a:rPr lang="es-ES" sz="3600" dirty="0">
                <a:blipFill>
                  <a:blip r:embed="rId3"/>
                  <a:stretch>
                    <a:fillRect/>
                  </a:stretch>
                </a:blipFill>
                <a:latin typeface="MatrixScriptBold" pitchFamily="50" charset="0"/>
              </a:rPr>
              <a:t>Con mi sincero deseo de un mejor año para todos.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20000">
        <p14:doors dir="vert"/>
      </p:transition>
    </mc:Choice>
    <mc:Fallback xmlns="">
      <p:transition spd="slow" advClick="0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9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112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12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7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1" name="Picture 1" descr="E:\PPS  EXCLUSIVOS\- Vamos a brindar\Imágenes\new-years-eve-3036577_960_72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56700" cy="5157788"/>
          </a:xfrm>
          <a:prstGeom prst="rect">
            <a:avLst/>
          </a:prstGeom>
          <a:noFill/>
        </p:spPr>
      </p:pic>
      <p:pic>
        <p:nvPicPr>
          <p:cNvPr id="5" name="Picture 14" descr="E:\Imágenes\Navidad - Fin de año\anonovo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868144" y="195486"/>
            <a:ext cx="3131840" cy="2952328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Picture 16" descr="E:\Imágenes\Navidad - Fin de año\1zoenv6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51522" y="2355726"/>
            <a:ext cx="2777042" cy="2600697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 advTm="9000">
        <p15:prstTrans prst="curtains"/>
      </p:transition>
    </mc:Choice>
    <mc:Fallback xmlns="">
      <p:transition spd="slow" advClick="0" advTm="9000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E:\PPS  EXCLUSIVOS\- Vamos a brindar\Imágenes\88760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1475656" y="339502"/>
            <a:ext cx="2501006" cy="646331"/>
          </a:xfrm>
          <a:prstGeom prst="rect">
            <a:avLst/>
          </a:prstGeom>
          <a:noFill/>
          <a:effectLst>
            <a:outerShdw blurRad="50800" dist="50800" dir="5400000" algn="ctr" rotWithShape="0">
              <a:schemeClr val="tx1">
                <a:alpha val="85000"/>
              </a:schemeClr>
            </a:outerShdw>
          </a:effectLst>
        </p:spPr>
        <p:txBody>
          <a:bodyPr wrap="square" rtlCol="0">
            <a:spAutoFit/>
          </a:bodyPr>
          <a:lstStyle/>
          <a:p>
            <a:r>
              <a:rPr lang="es-ES" sz="3600" dirty="0">
                <a:blipFill>
                  <a:blip r:embed="rId3"/>
                  <a:stretch>
                    <a:fillRect/>
                  </a:stretch>
                </a:blipFill>
                <a:latin typeface="MatrixScriptBold" pitchFamily="50" charset="0"/>
              </a:rPr>
              <a:t>Diciembre 2022</a:t>
            </a:r>
          </a:p>
        </p:txBody>
      </p:sp>
      <p:sp>
        <p:nvSpPr>
          <p:cNvPr id="3" name="2 CuadroTexto"/>
          <p:cNvSpPr txBox="1"/>
          <p:nvPr/>
        </p:nvSpPr>
        <p:spPr>
          <a:xfrm>
            <a:off x="672225" y="1419622"/>
            <a:ext cx="2880320" cy="1200329"/>
          </a:xfrm>
          <a:prstGeom prst="rect">
            <a:avLst/>
          </a:prstGeom>
          <a:noFill/>
          <a:effectLst>
            <a:outerShdw blurRad="50800" dist="50800" dir="5400000" algn="ctr" rotWithShape="0">
              <a:schemeClr val="tx1">
                <a:alpha val="85000"/>
              </a:schemeClr>
            </a:outerShdw>
          </a:effectLst>
        </p:spPr>
        <p:txBody>
          <a:bodyPr wrap="square" rtlCol="0">
            <a:spAutoFit/>
          </a:bodyPr>
          <a:lstStyle/>
          <a:p>
            <a:r>
              <a:rPr lang="es-ES" sz="3600" dirty="0">
                <a:blipFill>
                  <a:blip r:embed="rId3"/>
                  <a:stretch>
                    <a:fillRect/>
                  </a:stretch>
                </a:blipFill>
                <a:latin typeface="MatrixScriptBold" pitchFamily="50" charset="0"/>
              </a:rPr>
              <a:t>Música: Abba</a:t>
            </a:r>
          </a:p>
          <a:p>
            <a:r>
              <a:rPr lang="es-ES" sz="3600" dirty="0" err="1">
                <a:blipFill>
                  <a:blip r:embed="rId3"/>
                  <a:stretch>
                    <a:fillRect/>
                  </a:stretch>
                </a:blipFill>
                <a:latin typeface="MatrixScriptBold" pitchFamily="50" charset="0"/>
              </a:rPr>
              <a:t>Happy</a:t>
            </a:r>
            <a:r>
              <a:rPr lang="es-ES" sz="3600" dirty="0">
                <a:blipFill>
                  <a:blip r:embed="rId3"/>
                  <a:stretch>
                    <a:fillRect/>
                  </a:stretch>
                </a:blipFill>
                <a:latin typeface="MatrixScriptBold" pitchFamily="50" charset="0"/>
              </a:rPr>
              <a:t> New </a:t>
            </a:r>
            <a:r>
              <a:rPr lang="es-ES" sz="3600" dirty="0" err="1">
                <a:blipFill>
                  <a:blip r:embed="rId3"/>
                  <a:stretch>
                    <a:fillRect/>
                  </a:stretch>
                </a:blipFill>
                <a:latin typeface="MatrixScriptBold" pitchFamily="50" charset="0"/>
              </a:rPr>
              <a:t>Year</a:t>
            </a:r>
            <a:endParaRPr lang="es-ES" sz="3600" dirty="0">
              <a:blipFill>
                <a:blip r:embed="rId3"/>
                <a:stretch>
                  <a:fillRect/>
                </a:stretch>
              </a:blipFill>
              <a:latin typeface="MatrixScriptBold" pitchFamily="50" charset="0"/>
            </a:endParaRPr>
          </a:p>
        </p:txBody>
      </p:sp>
      <p:sp>
        <p:nvSpPr>
          <p:cNvPr id="4" name="3 CuadroTexto"/>
          <p:cNvSpPr txBox="1"/>
          <p:nvPr/>
        </p:nvSpPr>
        <p:spPr>
          <a:xfrm>
            <a:off x="467544" y="4011910"/>
            <a:ext cx="3289683" cy="646331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r>
              <a:rPr lang="es-ES" sz="3600" dirty="0">
                <a:blipFill>
                  <a:blip r:embed="rId3"/>
                  <a:stretch>
                    <a:fillRect/>
                  </a:stretch>
                </a:blipFill>
                <a:latin typeface="MatrixScriptBold" pitchFamily="50" charset="0"/>
              </a:rPr>
              <a:t>Autora: </a:t>
            </a:r>
            <a:r>
              <a:rPr lang="es-ES" sz="3600" dirty="0" err="1">
                <a:blipFill>
                  <a:blip r:embed="rId3"/>
                  <a:stretch>
                    <a:fillRect/>
                  </a:stretch>
                </a:blipFill>
                <a:latin typeface="MatrixScriptBold" pitchFamily="50" charset="0"/>
              </a:rPr>
              <a:t>Arjona</a:t>
            </a:r>
            <a:r>
              <a:rPr lang="es-ES" sz="3600" dirty="0">
                <a:blipFill>
                  <a:blip r:embed="rId3"/>
                  <a:stretch>
                    <a:fillRect/>
                  </a:stretch>
                </a:blipFill>
                <a:latin typeface="MatrixScriptBold" pitchFamily="50" charset="0"/>
              </a:rPr>
              <a:t> Delia</a:t>
            </a:r>
          </a:p>
        </p:txBody>
      </p:sp>
      <p:grpSp>
        <p:nvGrpSpPr>
          <p:cNvPr id="6" name="5 Grupo"/>
          <p:cNvGrpSpPr/>
          <p:nvPr/>
        </p:nvGrpSpPr>
        <p:grpSpPr>
          <a:xfrm>
            <a:off x="3923928" y="1851670"/>
            <a:ext cx="1080120" cy="1922730"/>
            <a:chOff x="7524328" y="2067694"/>
            <a:chExt cx="1080120" cy="1922730"/>
          </a:xfrm>
        </p:grpSpPr>
        <p:pic>
          <p:nvPicPr>
            <p:cNvPr id="7" name="Picture 5" descr="E:\Imágenes\Nombre\0_7ea3d_333a4681_MAMA_NOEL-removebg-preview.png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 flipH="1">
              <a:off x="7596336" y="2067694"/>
              <a:ext cx="1008112" cy="1588684"/>
            </a:xfrm>
            <a:prstGeom prst="rect">
              <a:avLst/>
            </a:prstGeom>
            <a:noFill/>
          </p:spPr>
        </p:pic>
        <p:sp>
          <p:nvSpPr>
            <p:cNvPr id="8" name="7 CuadroTexto"/>
            <p:cNvSpPr txBox="1"/>
            <p:nvPr/>
          </p:nvSpPr>
          <p:spPr>
            <a:xfrm>
              <a:off x="7524328" y="3651870"/>
              <a:ext cx="1067921" cy="338554"/>
            </a:xfrm>
            <a:prstGeom prst="rect">
              <a:avLst/>
            </a:prstGeom>
            <a:noFill/>
            <a:effectLst/>
          </p:spPr>
          <p:txBody>
            <a:bodyPr wrap="none" rtlCol="0">
              <a:spAutoFit/>
            </a:bodyPr>
            <a:lstStyle/>
            <a:p>
              <a:r>
                <a:rPr lang="es-ES" sz="1600" dirty="0">
                  <a:blipFill>
                    <a:blip r:embed="rId3"/>
                    <a:stretch>
                      <a:fillRect/>
                    </a:stretch>
                  </a:blipFill>
                  <a:effectLst>
                    <a:outerShdw blurRad="38100" dist="38100" dir="2700000" algn="tl">
                      <a:schemeClr val="tx1">
                        <a:alpha val="85000"/>
                      </a:schemeClr>
                    </a:outerShdw>
                  </a:effectLst>
                  <a:latin typeface="Script MT Bold" pitchFamily="66" charset="0"/>
                </a:rPr>
                <a:t>Margarita</a:t>
              </a:r>
            </a:p>
          </p:txBody>
        </p:sp>
      </p:grpSp>
    </p:spTree>
  </p:cSld>
  <p:clrMapOvr>
    <a:masterClrMapping/>
  </p:clrMapOvr>
  <p:transition spd="slow" advClick="0" advTm="2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5" presetClass="entr" presetSubtype="0" fill="hold" grpId="0" nodeType="withEffect">
                                  <p:stCondLst>
                                    <p:cond delay="40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52" presetClass="entr" presetSubtype="0" fill="hold" grpId="0" nodeType="withEffect">
                                  <p:stCondLst>
                                    <p:cond delay="100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9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0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31" presetClass="entr" presetSubtype="0" fill="hold" nodeType="withEffect">
                                  <p:stCondLst>
                                    <p:cond delay="15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419600" y="2457450"/>
            <a:ext cx="304800" cy="228600"/>
          </a:xfrm>
          <a:prstGeom prst="rect">
            <a:avLst/>
          </a:prstGeom>
          <a:noFill/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200150"/>
            <a:ext cx="9144000" cy="17145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371600"/>
            <a:ext cx="9144000" cy="37719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981200" y="2"/>
            <a:ext cx="4876800" cy="1171575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428750"/>
            <a:ext cx="914400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6000" b="1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3543300"/>
            <a:ext cx="2667000" cy="1892826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638800" y="3143250"/>
            <a:ext cx="2362200" cy="177165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4038600" y="3657600"/>
            <a:ext cx="1219200" cy="74295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2228850"/>
            <a:ext cx="533400" cy="40005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2628900"/>
            <a:ext cx="533400" cy="40005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0" y="3028950"/>
            <a:ext cx="533400" cy="40005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0" y="3429000"/>
            <a:ext cx="533400" cy="400050"/>
          </a:xfrm>
          <a:prstGeom prst="rect">
            <a:avLst/>
          </a:prstGeom>
          <a:noFill/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4914903"/>
            <a:ext cx="9144000" cy="307777"/>
          </a:xfrm>
          <a:prstGeom prst="rect">
            <a:avLst/>
          </a:prstGeom>
          <a:solidFill>
            <a:srgbClr val="34495E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140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 cstate="print"/>
          <a:srcRect/>
          <a:stretch>
            <a:fillRect/>
          </a:stretch>
        </p:blipFill>
        <p:spPr bwMode="auto">
          <a:xfrm rot="20093988">
            <a:off x="4114800" y="628650"/>
            <a:ext cx="4826000" cy="158115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554</TotalTime>
  <Words>261</Words>
  <Application>Microsoft Office PowerPoint</Application>
  <PresentationFormat>Presentación en pantalla (16:9)</PresentationFormat>
  <Paragraphs>46</Paragraphs>
  <Slides>20</Slides>
  <Notes>0</Notes>
  <HiddenSlides>0</HiddenSlides>
  <MMClips>1</MMClips>
  <ScaleCrop>false</ScaleCrop>
  <HeadingPairs>
    <vt:vector size="6" baseType="variant">
      <vt:variant>
        <vt:lpstr>Fuentes usadas</vt:lpstr>
      </vt:variant>
      <vt:variant>
        <vt:i4>7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20</vt:i4>
      </vt:variant>
    </vt:vector>
  </HeadingPairs>
  <TitlesOfParts>
    <vt:vector size="29" baseType="lpstr">
      <vt:lpstr>Arial</vt:lpstr>
      <vt:lpstr>Calibri</vt:lpstr>
      <vt:lpstr>Holly Christmas</vt:lpstr>
      <vt:lpstr>Script MT Bold</vt:lpstr>
      <vt:lpstr>MatrixScriptBold</vt:lpstr>
      <vt:lpstr>ChopinScript</vt:lpstr>
      <vt:lpstr>Kristen ITC</vt:lpstr>
      <vt:lpstr>Tema de Office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Usuario</dc:creator>
  <cp:lastModifiedBy>Guillermo Arroyo Moreno</cp:lastModifiedBy>
  <cp:revision>12</cp:revision>
  <dcterms:created xsi:type="dcterms:W3CDTF">2022-12-30T20:31:45Z</dcterms:created>
  <dcterms:modified xsi:type="dcterms:W3CDTF">2023-01-01T01:39:20Z</dcterms:modified>
</cp:coreProperties>
</file>