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57" r:id="rId5"/>
    <p:sldId id="263" r:id="rId6"/>
    <p:sldId id="264" r:id="rId7"/>
    <p:sldId id="258" r:id="rId8"/>
    <p:sldId id="268" r:id="rId9"/>
    <p:sldId id="259" r:id="rId10"/>
    <p:sldId id="265" r:id="rId11"/>
    <p:sldId id="260" r:id="rId12"/>
    <p:sldId id="266" r:id="rId13"/>
    <p:sldId id="261" r:id="rId14"/>
    <p:sldId id="267" r:id="rId15"/>
    <p:sldId id="269" r:id="rId16"/>
    <p:sldId id="270" r:id="rId17"/>
    <p:sldId id="271" r:id="rId18"/>
  </p:sldIdLst>
  <p:sldSz cx="9144000" cy="5143500" type="screen16x9"/>
  <p:notesSz cx="6858000" cy="9144000"/>
  <p:defaultTextStyle>
    <a:defPPr>
      <a:defRPr lang="es-ES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tU67ojQy8Ap4s2MKwrS5g==" hashData="zu+rkupNEaeHatBaTQ2jimxhmOs="/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8000"/>
    <a:srgbClr val="C0C0C0"/>
    <a:srgbClr val="FF0000"/>
    <a:srgbClr val="4D4D4D"/>
    <a:srgbClr val="B5974B"/>
    <a:srgbClr val="C00000"/>
    <a:srgbClr val="C1A58D"/>
    <a:srgbClr val="C0B28E"/>
    <a:srgbClr val="C9C9FF"/>
    <a:srgbClr val="54215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2" y="-12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Script MT Bold" panose="03040602040607080904" pitchFamily="66" charset="0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 smtClean="0"/>
              <a:t>Haga clic para modificar el estilo de subtítulo del patrón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  <a:lvl2pPr>
              <a:defRPr>
                <a:latin typeface="Script MT Bold" panose="03040602040607080904" pitchFamily="66" charset="0"/>
              </a:defRPr>
            </a:lvl2pPr>
            <a:lvl3pPr>
              <a:defRPr>
                <a:latin typeface="Script MT Bold" panose="03040602040607080904" pitchFamily="66" charset="0"/>
              </a:defRPr>
            </a:lvl3pPr>
            <a:lvl4pPr>
              <a:defRPr>
                <a:latin typeface="Script MT Bold" panose="03040602040607080904" pitchFamily="66" charset="0"/>
              </a:defRPr>
            </a:lvl4pPr>
            <a:lvl5pPr>
              <a:defRPr>
                <a:latin typeface="Script MT Bold" panose="03040602040607080904" pitchFamily="66" charset="0"/>
              </a:defRPr>
            </a:lvl5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>
                <a:latin typeface="Script MT Bold" panose="03040602040607080904" pitchFamily="66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  <a:latin typeface="Script MT Bold" panose="03040602040607080904" pitchFamily="66" charset="0"/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>
                <a:latin typeface="Script MT Bold" panose="03040602040607080904" pitchFamily="66" charset="0"/>
              </a:defRPr>
            </a:lvl1pPr>
            <a:lvl2pPr>
              <a:defRPr sz="1800">
                <a:latin typeface="Script MT Bold" panose="03040602040607080904" pitchFamily="66" charset="0"/>
              </a:defRPr>
            </a:lvl2pPr>
            <a:lvl3pPr>
              <a:defRPr sz="1500">
                <a:latin typeface="Script MT Bold" panose="03040602040607080904" pitchFamily="66" charset="0"/>
              </a:defRPr>
            </a:lvl3pPr>
            <a:lvl4pPr>
              <a:defRPr sz="1400">
                <a:latin typeface="Script MT Bold" panose="03040602040607080904" pitchFamily="66" charset="0"/>
              </a:defRPr>
            </a:lvl4pPr>
            <a:lvl5pPr>
              <a:defRPr sz="1400">
                <a:latin typeface="Script MT Bold" panose="03040602040607080904" pitchFamily="66" charset="0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>
                <a:latin typeface="Script MT Bold" panose="03040602040607080904" pitchFamily="66" charset="0"/>
              </a:defRPr>
            </a:lvl1pPr>
            <a:lvl2pPr>
              <a:defRPr sz="1800">
                <a:latin typeface="Script MT Bold" panose="03040602040607080904" pitchFamily="66" charset="0"/>
              </a:defRPr>
            </a:lvl2pPr>
            <a:lvl3pPr>
              <a:defRPr sz="1500">
                <a:latin typeface="Script MT Bold" panose="03040602040607080904" pitchFamily="66" charset="0"/>
              </a:defRPr>
            </a:lvl3pPr>
            <a:lvl4pPr>
              <a:defRPr sz="1400">
                <a:latin typeface="Script MT Bold" panose="03040602040607080904" pitchFamily="66" charset="0"/>
              </a:defRPr>
            </a:lvl4pPr>
            <a:lvl5pPr>
              <a:defRPr sz="1400">
                <a:latin typeface="Script MT Bold" panose="03040602040607080904" pitchFamily="66" charset="0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>
                <a:latin typeface="Script MT Bold" panose="03040602040607080904" pitchFamily="66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>
                <a:latin typeface="Script MT Bold" panose="03040602040607080904" pitchFamily="66" charset="0"/>
              </a:defRPr>
            </a:lvl1pPr>
            <a:lvl2pPr>
              <a:defRPr sz="1500">
                <a:latin typeface="Script MT Bold" panose="03040602040607080904" pitchFamily="66" charset="0"/>
              </a:defRPr>
            </a:lvl2pPr>
            <a:lvl3pPr>
              <a:defRPr sz="1400">
                <a:latin typeface="Script MT Bold" panose="03040602040607080904" pitchFamily="66" charset="0"/>
              </a:defRPr>
            </a:lvl3pPr>
            <a:lvl4pPr>
              <a:defRPr sz="1200">
                <a:latin typeface="Script MT Bold" panose="03040602040607080904" pitchFamily="66" charset="0"/>
              </a:defRPr>
            </a:lvl4pPr>
            <a:lvl5pPr>
              <a:defRPr sz="1200">
                <a:latin typeface="Script MT Bold" panose="03040602040607080904" pitchFamily="66" charset="0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>
                <a:latin typeface="Script MT Bold" panose="03040602040607080904" pitchFamily="66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>
                <a:latin typeface="Script MT Bold" panose="03040602040607080904" pitchFamily="66" charset="0"/>
              </a:defRPr>
            </a:lvl1pPr>
            <a:lvl2pPr>
              <a:defRPr sz="1500">
                <a:latin typeface="Script MT Bold" panose="03040602040607080904" pitchFamily="66" charset="0"/>
              </a:defRPr>
            </a:lvl2pPr>
            <a:lvl3pPr>
              <a:defRPr sz="1400">
                <a:latin typeface="Script MT Bold" panose="03040602040607080904" pitchFamily="66" charset="0"/>
              </a:defRPr>
            </a:lvl3pPr>
            <a:lvl4pPr>
              <a:defRPr sz="1200">
                <a:latin typeface="Script MT Bold" panose="03040602040607080904" pitchFamily="66" charset="0"/>
              </a:defRPr>
            </a:lvl4pPr>
            <a:lvl5pPr>
              <a:defRPr sz="1200">
                <a:latin typeface="Script MT Bold" panose="03040602040607080904" pitchFamily="66" charset="0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>
                <a:latin typeface="Script MT Bold" panose="03040602040607080904" pitchFamily="66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>
                <a:latin typeface="Script MT Bold" panose="03040602040607080904" pitchFamily="66" charset="0"/>
              </a:defRPr>
            </a:lvl1pPr>
            <a:lvl2pPr>
              <a:defRPr sz="2100">
                <a:latin typeface="Script MT Bold" panose="03040602040607080904" pitchFamily="66" charset="0"/>
              </a:defRPr>
            </a:lvl2pPr>
            <a:lvl3pPr>
              <a:defRPr sz="1800">
                <a:latin typeface="Script MT Bold" panose="03040602040607080904" pitchFamily="66" charset="0"/>
              </a:defRPr>
            </a:lvl3pPr>
            <a:lvl4pPr>
              <a:defRPr sz="1500">
                <a:latin typeface="Script MT Bold" panose="03040602040607080904" pitchFamily="66" charset="0"/>
              </a:defRPr>
            </a:lvl4pPr>
            <a:lvl5pPr>
              <a:defRPr sz="1500">
                <a:latin typeface="Script MT Bold" panose="03040602040607080904" pitchFamily="66" charset="0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100">
                <a:latin typeface="Script MT Bold" panose="03040602040607080904" pitchFamily="66" charset="0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>
                <a:latin typeface="Script MT Bold" panose="03040602040607080904" pitchFamily="66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>
                <a:latin typeface="Script MT Bold" panose="03040602040607080904" pitchFamily="66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>
                <a:latin typeface="Script MT Bold" panose="03040602040607080904" pitchFamily="66" charset="0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dirty="0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Script MT Bold" panose="03040602040607080904" pitchFamily="66" charset="0"/>
              </a:defRPr>
            </a:lvl1pPr>
            <a:lvl2pPr>
              <a:defRPr>
                <a:latin typeface="Script MT Bold" panose="03040602040607080904" pitchFamily="66" charset="0"/>
              </a:defRPr>
            </a:lvl2pPr>
            <a:lvl3pPr>
              <a:defRPr>
                <a:latin typeface="Script MT Bold" panose="03040602040607080904" pitchFamily="66" charset="0"/>
              </a:defRPr>
            </a:lvl3pPr>
            <a:lvl4pPr>
              <a:defRPr>
                <a:latin typeface="Script MT Bold" panose="03040602040607080904" pitchFamily="66" charset="0"/>
              </a:defRPr>
            </a:lvl4pPr>
            <a:lvl5pPr>
              <a:defRPr>
                <a:latin typeface="Script MT Bold" panose="03040602040607080904" pitchFamily="66" charset="0"/>
              </a:defRPr>
            </a:lvl5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>
            <a:lvl1pPr>
              <a:defRPr>
                <a:latin typeface="Script MT Bold" panose="03040602040607080904" pitchFamily="66" charset="0"/>
              </a:defRPr>
            </a:lvl1pPr>
            <a:lvl2pPr>
              <a:defRPr>
                <a:latin typeface="Script MT Bold" panose="03040602040607080904" pitchFamily="66" charset="0"/>
              </a:defRPr>
            </a:lvl2pPr>
            <a:lvl3pPr>
              <a:defRPr>
                <a:latin typeface="Script MT Bold" panose="03040602040607080904" pitchFamily="66" charset="0"/>
              </a:defRPr>
            </a:lvl3pPr>
            <a:lvl4pPr>
              <a:defRPr>
                <a:latin typeface="Script MT Bold" panose="03040602040607080904" pitchFamily="66" charset="0"/>
              </a:defRPr>
            </a:lvl4pPr>
            <a:lvl5pPr>
              <a:defRPr>
                <a:latin typeface="Script MT Bold" panose="03040602040607080904" pitchFamily="66" charset="0"/>
              </a:defRPr>
            </a:lvl5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Script MT Bold" panose="03040602040607080904" pitchFamily="66" charset="0"/>
              </a:defRPr>
            </a:lvl1pPr>
          </a:lstStyle>
          <a:p>
            <a:fld id="{124A1CBF-D52D-4B39-9C0D-9E6D3F945CB9}" type="datetimeFigureOut">
              <a:rPr lang="es-ES" smtClean="0"/>
              <a:pPr/>
              <a:t>04/01/2018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Script MT Bold" panose="030406020406070809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Script MT Bold" panose="03040602040607080904" pitchFamily="66" charset="0"/>
              </a:defRPr>
            </a:lvl1pPr>
          </a:lstStyle>
          <a:p>
            <a:fld id="{B61183E1-8657-4173-9780-C1C0E3E46F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Script MT Bold" panose="03040602040607080904" pitchFamily="66" charset="0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anose="03040602040607080904" pitchFamily="66" charset="0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Script MT Bold" panose="03040602040607080904" pitchFamily="66" charset="0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Script MT Bold" panose="03040602040607080904" pitchFamily="66" charset="0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Script MT Bold" panose="03040602040607080904" pitchFamily="66" charset="0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Script MT Bold" panose="03040602040607080904" pitchFamily="66" charset="0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9.jpeg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34.png"/><Relationship Id="rId4" Type="http://schemas.openxmlformats.org/officeDocument/2006/relationships/image" Target="../media/image3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42.gif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n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80" y="616208"/>
            <a:ext cx="7540421" cy="3973068"/>
          </a:xfrm>
          <a:prstGeom prst="rect">
            <a:avLst/>
          </a:prstGeom>
        </p:spPr>
      </p:pic>
      <p:grpSp>
        <p:nvGrpSpPr>
          <p:cNvPr id="31" name="Grupo 30"/>
          <p:cNvGrpSpPr/>
          <p:nvPr/>
        </p:nvGrpSpPr>
        <p:grpSpPr>
          <a:xfrm>
            <a:off x="393816" y="282002"/>
            <a:ext cx="8352565" cy="4569369"/>
            <a:chOff x="382835" y="376002"/>
            <a:chExt cx="8394827" cy="6092492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835" y="376002"/>
              <a:ext cx="411540" cy="608315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6122" y="377508"/>
              <a:ext cx="411540" cy="6081651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8" name="Imagen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352141" y="-3226440"/>
              <a:ext cx="411540" cy="7616425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9" name="Imagen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364840" y="2454511"/>
              <a:ext cx="411540" cy="7616425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30" name="Grupo 29"/>
          <p:cNvGrpSpPr/>
          <p:nvPr/>
        </p:nvGrpSpPr>
        <p:grpSpPr>
          <a:xfrm>
            <a:off x="0" y="0"/>
            <a:ext cx="9144000" cy="5143500"/>
            <a:chOff x="0" y="0"/>
            <a:chExt cx="9183936" cy="6858000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398840" cy="68580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85096" y="0"/>
              <a:ext cx="398840" cy="68580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" name="Imagen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390896" y="-3995360"/>
              <a:ext cx="398840" cy="83895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2" name="Imagen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394716" y="2463800"/>
              <a:ext cx="398840" cy="8389560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342" y="552935"/>
            <a:ext cx="1309707" cy="150501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229" y="1264156"/>
            <a:ext cx="1002246" cy="1151704"/>
          </a:xfrm>
          <a:prstGeom prst="rect">
            <a:avLst/>
          </a:prstGeom>
        </p:spPr>
      </p:pic>
      <p:sp>
        <p:nvSpPr>
          <p:cNvPr id="19" name="54 Triángulo rectángulo" hidden="1"/>
          <p:cNvSpPr/>
          <p:nvPr/>
        </p:nvSpPr>
        <p:spPr>
          <a:xfrm flipH="1">
            <a:off x="-51539" y="2"/>
            <a:ext cx="8998025" cy="5166845"/>
          </a:xfrm>
          <a:prstGeom prst="rtTriangle">
            <a:avLst/>
          </a:prstGeom>
          <a:solidFill>
            <a:srgbClr val="C9C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_tradnl"/>
          </a:p>
        </p:txBody>
      </p:sp>
      <p:sp>
        <p:nvSpPr>
          <p:cNvPr id="18" name="53 Triángulo rectángulo" hidden="1"/>
          <p:cNvSpPr/>
          <p:nvPr/>
        </p:nvSpPr>
        <p:spPr>
          <a:xfrm flipV="1">
            <a:off x="-53204" y="-1"/>
            <a:ext cx="9288904" cy="5143495"/>
          </a:xfrm>
          <a:prstGeom prst="rtTriangle">
            <a:avLst/>
          </a:prstGeom>
          <a:solidFill>
            <a:srgbClr val="C9C9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_tradnl"/>
          </a:p>
        </p:txBody>
      </p:sp>
      <p:pic>
        <p:nvPicPr>
          <p:cNvPr id="15368" name="Picture 8" descr="Imagen renderiz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09682" y="1815666"/>
            <a:ext cx="400050" cy="342900"/>
          </a:xfrm>
          <a:prstGeom prst="rect">
            <a:avLst/>
          </a:prstGeom>
          <a:noFill/>
        </p:spPr>
      </p:pic>
      <p:pic>
        <p:nvPicPr>
          <p:cNvPr id="15372" name="Picture 12" descr="Imagen renderiz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5586" y="2031691"/>
            <a:ext cx="2214563" cy="642938"/>
          </a:xfrm>
          <a:prstGeom prst="rect">
            <a:avLst/>
          </a:prstGeom>
          <a:noFill/>
        </p:spPr>
      </p:pic>
      <p:pic>
        <p:nvPicPr>
          <p:cNvPr id="15376" name="Picture 16" descr="Imagen renderizad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1167595"/>
            <a:ext cx="2035969" cy="642938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>
    <p:sndAc>
      <p:stSnd>
        <p:snd r:embed="rId2" name="Hansi Hinterseer y Helene Fischer, Andre Rieu -Kling, Glöchchen, klingelingeling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108504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220072" y="303498"/>
            <a:ext cx="3429000" cy="1177245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400" b="1" dirty="0"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 año ya </a:t>
            </a:r>
            <a:r>
              <a:rPr lang="es-ES" sz="2400" b="1" dirty="0" smtClean="0"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</a:t>
            </a:r>
            <a:r>
              <a:rPr lang="es-ES" sz="2400" b="1" dirty="0" smtClean="0"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terminado,</a:t>
            </a:r>
            <a:r>
              <a:rPr lang="es-ES" sz="2400" b="1" dirty="0"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 la balanza se inclina,</a:t>
            </a:r>
          </a:p>
          <a:p>
            <a:pPr algn="ctr"/>
            <a:r>
              <a:rPr lang="es-ES" sz="2400" b="1" dirty="0" smtClean="0"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</a:t>
            </a:r>
            <a:r>
              <a:rPr lang="es-ES" sz="2400" b="1" dirty="0"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las cosas que vendrán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10850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99592" y="286386"/>
            <a:ext cx="3942819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Nuestro hogar bien preparado,</a:t>
            </a:r>
            <a: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bonito nos ha quedado,</a:t>
            </a:r>
            <a: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 smtClean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poder brindar.</a:t>
            </a:r>
            <a: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endParaRPr lang="es-ES" sz="2400" b="1" dirty="0">
              <a:blipFill dpi="0" rotWithShape="1">
                <a:blip r:embed="rId5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3 Triángulo isósceles"/>
          <p:cNvSpPr/>
          <p:nvPr/>
        </p:nvSpPr>
        <p:spPr>
          <a:xfrm>
            <a:off x="0" y="2571750"/>
            <a:ext cx="9144000" cy="2578596"/>
          </a:xfrm>
          <a:prstGeom prst="triangle">
            <a:avLst>
              <a:gd name="adj" fmla="val 50000"/>
            </a:avLst>
          </a:prstGeom>
          <a:solidFill>
            <a:srgbClr val="C1A5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9" name="4 Triángulo isósceles"/>
          <p:cNvSpPr/>
          <p:nvPr/>
        </p:nvSpPr>
        <p:spPr>
          <a:xfrm flipV="1">
            <a:off x="0" y="0"/>
            <a:ext cx="9144000" cy="2578596"/>
          </a:xfrm>
          <a:prstGeom prst="triangle">
            <a:avLst>
              <a:gd name="adj" fmla="val 50000"/>
            </a:avLst>
          </a:prstGeom>
          <a:solidFill>
            <a:srgbClr val="C1A5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10" name="5 Triángulo isósceles"/>
          <p:cNvSpPr/>
          <p:nvPr/>
        </p:nvSpPr>
        <p:spPr>
          <a:xfrm rot="5400000">
            <a:off x="-292596" y="278904"/>
            <a:ext cx="5157192" cy="4572000"/>
          </a:xfrm>
          <a:prstGeom prst="triangle">
            <a:avLst>
              <a:gd name="adj" fmla="val 50261"/>
            </a:avLst>
          </a:prstGeom>
          <a:solidFill>
            <a:srgbClr val="C1A5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11" name="6 Triángulo isósceles"/>
          <p:cNvSpPr/>
          <p:nvPr/>
        </p:nvSpPr>
        <p:spPr>
          <a:xfrm rot="5400000" flipV="1">
            <a:off x="4250246" y="249746"/>
            <a:ext cx="5143500" cy="4644008"/>
          </a:xfrm>
          <a:prstGeom prst="triangle">
            <a:avLst>
              <a:gd name="adj" fmla="val 50263"/>
            </a:avLst>
          </a:prstGeom>
          <a:solidFill>
            <a:srgbClr val="C1A5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1690"/>
            <a:ext cx="3319662" cy="300100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71700" y="796937"/>
            <a:ext cx="7272300" cy="448962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93" y="401776"/>
            <a:ext cx="1257201" cy="1278155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>
            <a:off x="5220072" y="519522"/>
            <a:ext cx="3429000" cy="1177245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Descorchamos la botella,</a:t>
            </a:r>
            <a: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 miramos una estrella,</a:t>
            </a:r>
            <a: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los ausentes, brindar.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05526" y="627534"/>
            <a:ext cx="3024336" cy="11772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trabajo día a día,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 salud y la alegría,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 para poder soñar.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4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33804"/>
          </a:xfrm>
          <a:prstGeom prst="rect">
            <a:avLst/>
          </a:prstGeom>
        </p:spPr>
      </p:pic>
      <p:sp>
        <p:nvSpPr>
          <p:cNvPr id="7" name="49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_tradnl"/>
          </a:p>
        </p:txBody>
      </p:sp>
      <p:sp>
        <p:nvSpPr>
          <p:cNvPr id="9" name="50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_tradnl"/>
          </a:p>
        </p:txBody>
      </p:sp>
      <p:sp>
        <p:nvSpPr>
          <p:cNvPr id="5" name="49 Triángulo rectángulo"/>
          <p:cNvSpPr/>
          <p:nvPr/>
        </p:nvSpPr>
        <p:spPr>
          <a:xfrm flipV="1">
            <a:off x="0" y="0"/>
            <a:ext cx="9144000" cy="5136354"/>
          </a:xfrm>
          <a:prstGeom prst="rtTriangle">
            <a:avLst/>
          </a:prstGeom>
          <a:solidFill>
            <a:srgbClr val="B597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_tradnl"/>
          </a:p>
        </p:txBody>
      </p:sp>
      <p:sp>
        <p:nvSpPr>
          <p:cNvPr id="6" name="50 Triángulo rectángulo"/>
          <p:cNvSpPr/>
          <p:nvPr/>
        </p:nvSpPr>
        <p:spPr>
          <a:xfrm flipH="1">
            <a:off x="0" y="3"/>
            <a:ext cx="9144000" cy="5136354"/>
          </a:xfrm>
          <a:prstGeom prst="rtTriangle">
            <a:avLst/>
          </a:prstGeom>
          <a:solidFill>
            <a:srgbClr val="B597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_tradnl"/>
          </a:p>
        </p:txBody>
      </p:sp>
      <p:sp>
        <p:nvSpPr>
          <p:cNvPr id="3" name="49 Triángulo rectángulo"/>
          <p:cNvSpPr/>
          <p:nvPr/>
        </p:nvSpPr>
        <p:spPr>
          <a:xfrm flipV="1">
            <a:off x="0" y="-1"/>
            <a:ext cx="9144000" cy="5136351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_tradnl"/>
          </a:p>
        </p:txBody>
      </p:sp>
      <p:sp>
        <p:nvSpPr>
          <p:cNvPr id="4" name="50 Triángulo rectángulo"/>
          <p:cNvSpPr/>
          <p:nvPr/>
        </p:nvSpPr>
        <p:spPr>
          <a:xfrm flipH="1">
            <a:off x="0" y="4"/>
            <a:ext cx="9144000" cy="5136351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319097578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  <p:bldP spid="5" grpId="0" animBg="1"/>
      <p:bldP spid="5" grpId="1" animBg="1"/>
      <p:bldP spid="6" grpId="0" animBg="1"/>
      <p:bldP spid="6" grpId="1" animBg="1"/>
      <p:bldP spid="3" grpId="0" animBg="1"/>
      <p:bldP spid="3" grpId="1" animBg="1"/>
      <p:bldP spid="4" grpId="0" animBg="1"/>
      <p:bldP spid="4" grpId="1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490102" y="251885"/>
            <a:ext cx="3424182" cy="11772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ln w="3175">
                  <a:solidFill>
                    <a:srgbClr val="4D4D4D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Alza la copa de vino,</a:t>
            </a:r>
            <a:r>
              <a:rPr lang="es-ES" sz="2400" b="1" dirty="0">
                <a:ln w="3175">
                  <a:solidFill>
                    <a:srgbClr val="4D4D4D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ln w="3175">
                  <a:solidFill>
                    <a:srgbClr val="4D4D4D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 w="3175">
                  <a:solidFill>
                    <a:srgbClr val="4D4D4D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 que se abran los caminos,</a:t>
            </a:r>
            <a:r>
              <a:rPr lang="es-ES" sz="2400" b="1" dirty="0">
                <a:ln w="3175">
                  <a:solidFill>
                    <a:srgbClr val="4D4D4D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ln w="3175">
                  <a:solidFill>
                    <a:srgbClr val="4D4D4D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 w="3175">
                  <a:solidFill>
                    <a:srgbClr val="4D4D4D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la solidaridad.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97514" y="286509"/>
            <a:ext cx="2430270" cy="228524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ln w="3175">
                  <a:solidFill>
                    <a:srgbClr val="0014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que un amor profundo,</a:t>
            </a:r>
            <a:r>
              <a:rPr lang="es-ES" sz="2400" b="1" dirty="0">
                <a:ln w="3175">
                  <a:solidFill>
                    <a:srgbClr val="0014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ln w="3175">
                  <a:solidFill>
                    <a:srgbClr val="0014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 w="3175">
                  <a:solidFill>
                    <a:srgbClr val="0014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traiga la paz en el mundo,</a:t>
            </a:r>
            <a:r>
              <a:rPr lang="es-ES" sz="2400" b="1" dirty="0">
                <a:ln w="3175">
                  <a:solidFill>
                    <a:srgbClr val="0014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ln w="3175">
                  <a:solidFill>
                    <a:srgbClr val="0014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 w="3175">
                  <a:solidFill>
                    <a:srgbClr val="0014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¡la justicia y la verdad!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S DE CREACION PROPIA - EXCLUSIVOS\- ¡Vamos a Brindar!\Imágenes\Feliz Año Nuevo 3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123" name="Picture 3" descr="D:\PPS DE CREACION PROPIA - EXCLUSIVOS\- ¡Vamos a Brindar!\Imágenes\FUEGOS ARTIFICIALES (26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43808" cy="2283718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D:\PPS DE CREACION PROPIA - EXCLUSIVOS\- ¡Vamos a Brindar!\Imágenes\NAV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195486"/>
            <a:ext cx="3429000" cy="1177245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Brinda por este nuevo año,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subamos los peldaños,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ln w="31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una nueva realidad.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Rectángulo"/>
          <p:cNvSpPr/>
          <p:nvPr/>
        </p:nvSpPr>
        <p:spPr>
          <a:xfrm>
            <a:off x="4908517" y="465516"/>
            <a:ext cx="3497909" cy="11772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 tiempo se va volando,</a:t>
            </a:r>
            <a:br>
              <a:rPr lang="es-ES" sz="2400" b="1" dirty="0"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un nuevo año </a:t>
            </a:r>
            <a:r>
              <a:rPr lang="es-ES" sz="2400" b="1" dirty="0" smtClean="0"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</a:t>
            </a:r>
            <a:r>
              <a:rPr lang="es-ES" sz="2400" b="1" dirty="0" smtClean="0"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llegado</a:t>
            </a:r>
            <a:r>
              <a:rPr lang="es-ES" sz="2400" b="1" dirty="0"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  <a:br>
              <a:rPr lang="es-ES" sz="2400" b="1" dirty="0"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¡brinda por </a:t>
            </a:r>
            <a:r>
              <a:rPr lang="es-ES" sz="2400" b="1" dirty="0" smtClean="0"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 felicidad</a:t>
            </a:r>
            <a:r>
              <a:rPr lang="es-ES" sz="2400" b="1" dirty="0"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30303"/>
              </a:clrFrom>
              <a:clrTo>
                <a:srgbClr val="030303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03" y="0"/>
            <a:ext cx="4536504" cy="278777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99742"/>
            <a:ext cx="2862318" cy="2280817"/>
          </a:xfrm>
          <a:prstGeom prst="rect">
            <a:avLst/>
          </a:prstGeom>
        </p:spPr>
      </p:pic>
      <p:grpSp>
        <p:nvGrpSpPr>
          <p:cNvPr id="8" name="7 Grupo"/>
          <p:cNvGrpSpPr/>
          <p:nvPr/>
        </p:nvGrpSpPr>
        <p:grpSpPr>
          <a:xfrm>
            <a:off x="2092878" y="1167594"/>
            <a:ext cx="7051122" cy="3975906"/>
            <a:chOff x="2092878" y="1167594"/>
            <a:chExt cx="7051122" cy="3975906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2878" y="1167594"/>
              <a:ext cx="7051122" cy="3975906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 rot="1106837">
              <a:off x="3255561" y="3762061"/>
              <a:ext cx="11154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dirty="0" err="1">
                  <a:solidFill>
                    <a:srgbClr val="FF3300"/>
                  </a:solidFill>
                  <a:latin typeface="Vivaldi" panose="03020602050506090804" pitchFamily="66" charset="0"/>
                </a:rPr>
                <a:t>Pps</a:t>
              </a:r>
              <a:r>
                <a:rPr lang="es-ES" sz="1200" dirty="0">
                  <a:solidFill>
                    <a:srgbClr val="FF3300"/>
                  </a:solidFill>
                  <a:latin typeface="Vivaldi" panose="03020602050506090804" pitchFamily="66" charset="0"/>
                </a:rPr>
                <a:t> Margarita</a:t>
              </a:r>
            </a:p>
          </p:txBody>
        </p:sp>
      </p:grp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PS DE CREACION PROPIA - EXCLUSIVOS\- ¡Vamos a Brindar!\Imágenes\13 - Christmas_2017_510429+fue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6" name="Picture 2" descr="D:\PPS DE CREACION PROPIA - EXCLUSIVOS\- ¡Vamos a Brindar!\Imágenes\13 - Christmas_2017_510429+fue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383"/>
            <a:ext cx="9144000" cy="514688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45886" y="3975906"/>
            <a:ext cx="5292588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ln w="3175">
                  <a:solidFill>
                    <a:srgbClr val="B089FF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el año viejo se </a:t>
            </a:r>
            <a:r>
              <a:rPr lang="es-ES" sz="2400" b="1" dirty="0" smtClean="0">
                <a:ln w="3175">
                  <a:solidFill>
                    <a:srgbClr val="B089FF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lleve todo </a:t>
            </a:r>
            <a:r>
              <a:rPr lang="es-ES" sz="2400" b="1" dirty="0">
                <a:ln w="3175">
                  <a:solidFill>
                    <a:srgbClr val="B089FF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 malo y </a:t>
            </a:r>
            <a:r>
              <a:rPr lang="es-ES" sz="2400" b="1" dirty="0" smtClean="0">
                <a:ln w="3175">
                  <a:solidFill>
                    <a:srgbClr val="B089FF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renueve los </a:t>
            </a:r>
            <a:r>
              <a:rPr lang="es-ES" sz="2400" b="1" dirty="0">
                <a:ln w="3175">
                  <a:solidFill>
                    <a:srgbClr val="B089FF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vientos para </a:t>
            </a:r>
            <a:r>
              <a:rPr lang="es-ES" sz="2400" b="1" dirty="0" smtClean="0">
                <a:ln w="3175">
                  <a:solidFill>
                    <a:srgbClr val="B089FF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poder mejorar</a:t>
            </a:r>
            <a:r>
              <a:rPr lang="es-ES" sz="2400" b="1" dirty="0" smtClean="0">
                <a:ln w="3175">
                  <a:solidFill>
                    <a:srgbClr val="B089FF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es-ES" sz="2400" b="1" dirty="0">
              <a:ln w="3175">
                <a:solidFill>
                  <a:srgbClr val="B089FF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985" y="2185322"/>
            <a:ext cx="7146036" cy="2944368"/>
          </a:xfrm>
          <a:prstGeom prst="rect">
            <a:avLst/>
          </a:prstGeom>
        </p:spPr>
      </p:pic>
      <p:grpSp>
        <p:nvGrpSpPr>
          <p:cNvPr id="7" name="Grupo 6"/>
          <p:cNvGrpSpPr/>
          <p:nvPr/>
        </p:nvGrpSpPr>
        <p:grpSpPr>
          <a:xfrm>
            <a:off x="4599003" y="39440"/>
            <a:ext cx="4551099" cy="2958387"/>
            <a:chOff x="6132004" y="52586"/>
            <a:chExt cx="6068132" cy="3944516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030101"/>
                </a:clrFrom>
                <a:clrTo>
                  <a:srgbClr val="030101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4352" y="52586"/>
              <a:ext cx="2935784" cy="2800350"/>
            </a:xfrm>
            <a:prstGeom prst="rect">
              <a:avLst/>
            </a:prstGeom>
          </p:spPr>
        </p:pic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030101"/>
                </a:clrFrom>
                <a:clrTo>
                  <a:srgbClr val="030101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2004" y="82947"/>
              <a:ext cx="2857500" cy="2800350"/>
            </a:xfrm>
            <a:prstGeom prst="rect">
              <a:avLst/>
            </a:prstGeom>
          </p:spPr>
        </p:pic>
        <p:pic>
          <p:nvPicPr>
            <p:cNvPr id="6" name="Imagen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030101"/>
                </a:clrFrom>
                <a:clrTo>
                  <a:srgbClr val="030101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7320" y="1196752"/>
              <a:ext cx="2857500" cy="2800350"/>
            </a:xfrm>
            <a:prstGeom prst="rect">
              <a:avLst/>
            </a:prstGeom>
          </p:spPr>
        </p:pic>
      </p:grpSp>
      <p:sp>
        <p:nvSpPr>
          <p:cNvPr id="8" name="2 Rectángulo"/>
          <p:cNvSpPr/>
          <p:nvPr/>
        </p:nvSpPr>
        <p:spPr>
          <a:xfrm>
            <a:off x="413538" y="465515"/>
            <a:ext cx="3996444" cy="11772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b="1" dirty="0"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se escuchen los festejos,</a:t>
            </a:r>
            <a:r>
              <a:rPr lang="es-ES" sz="2400" b="1" dirty="0"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se </a:t>
            </a:r>
            <a:r>
              <a:rPr lang="es-ES" sz="2400" b="1" dirty="0" smtClean="0"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acabó </a:t>
            </a:r>
            <a:r>
              <a:rPr lang="es-ES" sz="2400" b="1" dirty="0"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 año viejo,</a:t>
            </a:r>
            <a:r>
              <a:rPr lang="es-ES" sz="2400" b="1" dirty="0"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/>
            </a:r>
            <a:br>
              <a:rPr lang="es-ES" sz="2400" b="1" dirty="0"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</a:br>
            <a:r>
              <a:rPr lang="es-ES" sz="2400" b="1" dirty="0">
                <a:blipFill dpi="0" rotWithShape="1">
                  <a:blip r:embed="rId4">
                    <a:extLst>
                      <a:ext uri="{28A0092B-C50C-407E-A947-70E740481C1C}">
                        <a14:useLocalDpi xmlns=""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¡vamos todos a brindar!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45" y="2171701"/>
            <a:ext cx="4123127" cy="2971613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AutoShape 4" descr="Resultado de imagen de 2018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AutoShape 6" descr="Resultado de imagen de 2018"/>
          <p:cNvSpPr>
            <a:spLocks noChangeAspect="1" noChangeArrowheads="1"/>
          </p:cNvSpPr>
          <p:nvPr/>
        </p:nvSpPr>
        <p:spPr bwMode="auto">
          <a:xfrm>
            <a:off x="224759" y="-270"/>
            <a:ext cx="234823" cy="2348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5" name="Picture 7" descr="D:\PPS DE CREACION PROPIA - EXCLUSIVOS\- ¡Vamos a Brindar!\Imágenes\16 - d4812199c1c5543a66a8660c862f6653+descarg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496892"/>
            <a:ext cx="3312368" cy="249701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66512128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170 Grupo"/>
          <p:cNvGrpSpPr/>
          <p:nvPr/>
        </p:nvGrpSpPr>
        <p:grpSpPr>
          <a:xfrm>
            <a:off x="2843808" y="0"/>
            <a:ext cx="4762500" cy="4515966"/>
            <a:chOff x="2843808" y="0"/>
            <a:chExt cx="4762500" cy="4515966"/>
          </a:xfrm>
        </p:grpSpPr>
        <p:pic>
          <p:nvPicPr>
            <p:cNvPr id="3075" name="Picture 3" descr="D:\PPS DE CREACION PROPIA - EXCLUSIVOS\- ¡Vamos a Brindar!\Imágenes\Feliz-Año-Nuevo-2018-1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43808" y="0"/>
              <a:ext cx="4762500" cy="4514850"/>
            </a:xfrm>
            <a:prstGeom prst="rect">
              <a:avLst/>
            </a:prstGeom>
            <a:noFill/>
          </p:spPr>
        </p:pic>
        <p:sp>
          <p:nvSpPr>
            <p:cNvPr id="4" name="3 Rectángulo"/>
            <p:cNvSpPr/>
            <p:nvPr/>
          </p:nvSpPr>
          <p:spPr>
            <a:xfrm>
              <a:off x="4716016" y="4371950"/>
              <a:ext cx="1080120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CuadroTexto"/>
          <p:cNvSpPr txBox="1"/>
          <p:nvPr/>
        </p:nvSpPr>
        <p:spPr>
          <a:xfrm>
            <a:off x="179512" y="3651870"/>
            <a:ext cx="5538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Música: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Kling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Glöckchen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Klingelingeling</a:t>
            </a:r>
            <a:endParaRPr lang="es-E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 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Hansi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Hinterseer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Andre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Rieu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 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Helene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Fischer 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23528" y="2787774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Enero 2018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5" name="10 Grupo"/>
          <p:cNvGrpSpPr/>
          <p:nvPr/>
        </p:nvGrpSpPr>
        <p:grpSpPr>
          <a:xfrm>
            <a:off x="7596336" y="3435847"/>
            <a:ext cx="1150880" cy="1484313"/>
            <a:chOff x="10143620" y="4854739"/>
            <a:chExt cx="1295707" cy="1741192"/>
          </a:xfrm>
        </p:grpSpPr>
        <p:pic>
          <p:nvPicPr>
            <p:cNvPr id="6" name="11 Image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:lc="http://schemas.openxmlformats.org/drawingml/2006/lockedCanvas" xmlns="" val="0"/>
                </a:ext>
              </a:extLst>
            </a:blip>
            <a:stretch>
              <a:fillRect/>
            </a:stretch>
          </p:blipFill>
          <p:spPr>
            <a:xfrm>
              <a:off x="10143621" y="4854739"/>
              <a:ext cx="1091049" cy="1307940"/>
            </a:xfrm>
            <a:prstGeom prst="rect">
              <a:avLst/>
            </a:prstGeom>
          </p:spPr>
        </p:pic>
        <p:sp>
          <p:nvSpPr>
            <p:cNvPr id="7" name="CuadroTexto 5"/>
            <p:cNvSpPr txBox="1"/>
            <p:nvPr/>
          </p:nvSpPr>
          <p:spPr>
            <a:xfrm>
              <a:off x="10143620" y="6162681"/>
              <a:ext cx="1295707" cy="4332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Margarita</a:t>
              </a:r>
              <a:endPara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grpSp>
        <p:nvGrpSpPr>
          <p:cNvPr id="143" name="142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44" name="14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5" name="14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6" name="145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47" name="14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8" name="14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9" name="23 Grupo"/>
          <p:cNvGrpSpPr/>
          <p:nvPr/>
        </p:nvGrpSpPr>
        <p:grpSpPr>
          <a:xfrm flipH="1">
            <a:off x="0" y="589346"/>
            <a:ext cx="3419468" cy="3971934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50" name="14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51" name="15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2" name="27 Grupo"/>
          <p:cNvGrpSpPr/>
          <p:nvPr/>
        </p:nvGrpSpPr>
        <p:grpSpPr>
          <a:xfrm flipH="1">
            <a:off x="0" y="1071552"/>
            <a:ext cx="2571736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53" name="15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54" name="15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5" name="30 Grupo"/>
          <p:cNvGrpSpPr/>
          <p:nvPr/>
        </p:nvGrpSpPr>
        <p:grpSpPr>
          <a:xfrm>
            <a:off x="6500826" y="1071552"/>
            <a:ext cx="2643174" cy="2893239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56" name="15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57" name="15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8" name="33 Grupo"/>
          <p:cNvGrpSpPr/>
          <p:nvPr/>
        </p:nvGrpSpPr>
        <p:grpSpPr>
          <a:xfrm>
            <a:off x="5572132" y="589345"/>
            <a:ext cx="3571868" cy="390408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59" name="15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0" name="15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61" name="36 Grupo"/>
          <p:cNvGrpSpPr/>
          <p:nvPr/>
        </p:nvGrpSpPr>
        <p:grpSpPr>
          <a:xfrm flipH="1">
            <a:off x="0" y="1446602"/>
            <a:ext cx="1785918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62" name="16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3" name="16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64" name="39 Grupo"/>
          <p:cNvGrpSpPr/>
          <p:nvPr/>
        </p:nvGrpSpPr>
        <p:grpSpPr>
          <a:xfrm>
            <a:off x="7153260" y="1393023"/>
            <a:ext cx="1990740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65" name="16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6" name="16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67" name="166 Anillo"/>
          <p:cNvSpPr/>
          <p:nvPr/>
        </p:nvSpPr>
        <p:spPr>
          <a:xfrm>
            <a:off x="0" y="1232288"/>
            <a:ext cx="3643306" cy="2678925"/>
          </a:xfrm>
          <a:prstGeom prst="donut">
            <a:avLst>
              <a:gd name="adj" fmla="val 16957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8" name="167 Anillo"/>
          <p:cNvSpPr/>
          <p:nvPr/>
        </p:nvSpPr>
        <p:spPr>
          <a:xfrm>
            <a:off x="5643570" y="1232288"/>
            <a:ext cx="3500430" cy="2678925"/>
          </a:xfrm>
          <a:prstGeom prst="donut">
            <a:avLst>
              <a:gd name="adj" fmla="val 16067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9" name="168 Anillo"/>
          <p:cNvSpPr/>
          <p:nvPr/>
        </p:nvSpPr>
        <p:spPr>
          <a:xfrm>
            <a:off x="2857488" y="0"/>
            <a:ext cx="3500462" cy="2571750"/>
          </a:xfrm>
          <a:prstGeom prst="donut">
            <a:avLst>
              <a:gd name="adj" fmla="val 1499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0" name="169 Anillo"/>
          <p:cNvSpPr/>
          <p:nvPr/>
        </p:nvSpPr>
        <p:spPr>
          <a:xfrm>
            <a:off x="2786050" y="2571750"/>
            <a:ext cx="3643338" cy="2571750"/>
          </a:xfrm>
          <a:prstGeom prst="donut">
            <a:avLst>
              <a:gd name="adj" fmla="val 1584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grpSp>
        <p:nvGrpSpPr>
          <p:cNvPr id="172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73" name="17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4" name="17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5" name="11 Grupo"/>
          <p:cNvGrpSpPr/>
          <p:nvPr/>
        </p:nvGrpSpPr>
        <p:grpSpPr>
          <a:xfrm rot="5400000">
            <a:off x="3259336" y="-741164"/>
            <a:ext cx="2625329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76" name="17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7" name="17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78" name="17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70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60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60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6000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6000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7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7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7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7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2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1104</TotalTime>
  <Words>117</Words>
  <Application>Microsoft Office PowerPoint</Application>
  <PresentationFormat>Presentación en pantalla (16:9)</PresentationFormat>
  <Paragraphs>20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96</cp:revision>
  <dcterms:created xsi:type="dcterms:W3CDTF">2017-12-30T20:01:04Z</dcterms:created>
  <dcterms:modified xsi:type="dcterms:W3CDTF">2018-01-04T22:04:21Z</dcterms:modified>
</cp:coreProperties>
</file>