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79" r:id="rId3"/>
    <p:sldId id="306" r:id="rId4"/>
    <p:sldId id="321" r:id="rId5"/>
    <p:sldId id="324" r:id="rId6"/>
    <p:sldId id="323" r:id="rId7"/>
    <p:sldId id="322" r:id="rId8"/>
    <p:sldId id="257" r:id="rId9"/>
    <p:sldId id="293" r:id="rId10"/>
    <p:sldId id="272" r:id="rId11"/>
    <p:sldId id="263" r:id="rId12"/>
    <p:sldId id="317" r:id="rId13"/>
    <p:sldId id="292" r:id="rId14"/>
    <p:sldId id="302" r:id="rId15"/>
    <p:sldId id="274" r:id="rId16"/>
    <p:sldId id="291" r:id="rId17"/>
    <p:sldId id="266" r:id="rId18"/>
    <p:sldId id="268" r:id="rId19"/>
    <p:sldId id="267" r:id="rId20"/>
    <p:sldId id="305" r:id="rId21"/>
    <p:sldId id="301" r:id="rId22"/>
    <p:sldId id="269" r:id="rId23"/>
    <p:sldId id="288" r:id="rId24"/>
    <p:sldId id="273" r:id="rId25"/>
    <p:sldId id="281" r:id="rId26"/>
    <p:sldId id="299" r:id="rId27"/>
    <p:sldId id="285" r:id="rId28"/>
    <p:sldId id="295" r:id="rId29"/>
    <p:sldId id="284" r:id="rId30"/>
    <p:sldId id="286" r:id="rId31"/>
    <p:sldId id="282" r:id="rId32"/>
    <p:sldId id="319" r:id="rId33"/>
    <p:sldId id="297" r:id="rId34"/>
    <p:sldId id="326" r:id="rId35"/>
    <p:sldId id="328" r:id="rId36"/>
    <p:sldId id="329" r:id="rId37"/>
    <p:sldId id="327" r:id="rId38"/>
    <p:sldId id="330" r:id="rId39"/>
    <p:sldId id="316" r:id="rId40"/>
    <p:sldId id="325" r:id="rId4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9635vXFR9SoeJlj0wcbAA" hashData="putxmXQR3R5aAJ1BOtdMsawrDZ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66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74" autoAdjust="0"/>
    <p:restoredTop sz="99086" autoAdjust="0"/>
  </p:normalViewPr>
  <p:slideViewPr>
    <p:cSldViewPr>
      <p:cViewPr>
        <p:scale>
          <a:sx n="60" d="100"/>
          <a:sy n="60" d="100"/>
        </p:scale>
        <p:origin x="-1638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262AF9B-FE97-4CE0-B16F-E99149C0F3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BABF8F-4F74-4CCF-9142-6AA77BA70EA8}" type="slidenum">
              <a:rPr lang="es-ES"/>
              <a:pPr/>
              <a:t>12</a:t>
            </a:fld>
            <a:endParaRPr lang="es-ES"/>
          </a:p>
        </p:txBody>
      </p:sp>
      <p:sp>
        <p:nvSpPr>
          <p:cNvPr id="269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931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CA"/>
          </a:p>
        </p:txBody>
      </p:sp>
      <p:sp>
        <p:nvSpPr>
          <p:cNvPr id="26931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3E03527-3B81-4C74-AA1F-6787EE98A30E}" type="slidenum">
              <a:rPr lang="fr-CA" sz="1200">
                <a:cs typeface="Arial" charset="0"/>
              </a:rPr>
              <a:pPr algn="r"/>
              <a:t>12</a:t>
            </a:fld>
            <a:endParaRPr lang="fr-CA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62AF9B-FE97-4CE0-B16F-E99149C0F367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1A05C-D7BC-4F02-BC05-F5EFED495D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6B515-3726-4477-A3D2-48FF216AC1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88709-E4E6-4203-9BBD-12A254240E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C262B-F17F-44DD-88E0-E5F48B5E68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9B779-374B-4832-96D9-17677FF7AE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BEAF5-9798-481D-B72B-A67B519C59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B44AB-4F96-4673-84B3-5B64A2902C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AAF1C-C0D3-42CD-B951-8D613723DD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59729-FE7A-4734-ADE7-2B7010600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2761E-E501-4E66-BB25-B06A193778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9D5F9-2DE2-490B-9107-EDE0E4AD3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6D2B1D-1CC7-4219-84CD-95AFB7EC13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gif"/><Relationship Id="rId7" Type="http://schemas.openxmlformats.org/officeDocument/2006/relationships/image" Target="../media/image16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9.gif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.jpeg"/><Relationship Id="rId4" Type="http://schemas.openxmlformats.org/officeDocument/2006/relationships/image" Target="../media/image3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36.gif"/><Relationship Id="rId7" Type="http://schemas.openxmlformats.org/officeDocument/2006/relationships/image" Target="../media/image16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22.png"/><Relationship Id="rId10" Type="http://schemas.openxmlformats.org/officeDocument/2006/relationships/image" Target="../media/image38.jpeg"/><Relationship Id="rId4" Type="http://schemas.openxmlformats.org/officeDocument/2006/relationships/image" Target="../media/image28.png"/><Relationship Id="rId9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20.gif"/><Relationship Id="rId4" Type="http://schemas.openxmlformats.org/officeDocument/2006/relationships/image" Target="../media/image4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1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20.gif"/><Relationship Id="rId4" Type="http://schemas.openxmlformats.org/officeDocument/2006/relationships/image" Target="../media/image4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30.gif"/><Relationship Id="rId4" Type="http://schemas.openxmlformats.org/officeDocument/2006/relationships/image" Target="../media/image4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36.gif"/><Relationship Id="rId3" Type="http://schemas.openxmlformats.org/officeDocument/2006/relationships/image" Target="../media/image30.gif"/><Relationship Id="rId7" Type="http://schemas.openxmlformats.org/officeDocument/2006/relationships/image" Target="../media/image51.png"/><Relationship Id="rId12" Type="http://schemas.openxmlformats.org/officeDocument/2006/relationships/image" Target="../media/image6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16.gif"/><Relationship Id="rId5" Type="http://schemas.openxmlformats.org/officeDocument/2006/relationships/image" Target="../media/image22.png"/><Relationship Id="rId10" Type="http://schemas.openxmlformats.org/officeDocument/2006/relationships/image" Target="../media/image20.gif"/><Relationship Id="rId4" Type="http://schemas.openxmlformats.org/officeDocument/2006/relationships/image" Target="../media/image50.jpeg"/><Relationship Id="rId9" Type="http://schemas.openxmlformats.org/officeDocument/2006/relationships/image" Target="../media/image1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54.gif"/><Relationship Id="rId7" Type="http://schemas.openxmlformats.org/officeDocument/2006/relationships/image" Target="http://www.euroresidentes.com/Diversion/img_frases/flag_green.gif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hyperlink" Target="http://www.euroresidentes.com/Diversion/Frases/frases_religiosas.htm" TargetMode="External"/><Relationship Id="rId4" Type="http://schemas.openxmlformats.org/officeDocument/2006/relationships/image" Target="../media/image2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7.gif"/><Relationship Id="rId7" Type="http://schemas.openxmlformats.org/officeDocument/2006/relationships/image" Target="../media/image20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59.jpeg"/><Relationship Id="rId4" Type="http://schemas.openxmlformats.org/officeDocument/2006/relationships/image" Target="../media/image58.gif"/><Relationship Id="rId9" Type="http://schemas.openxmlformats.org/officeDocument/2006/relationships/image" Target="../media/image6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66.gif"/><Relationship Id="rId7" Type="http://schemas.openxmlformats.org/officeDocument/2006/relationships/image" Target="../media/image30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68.png"/><Relationship Id="rId4" Type="http://schemas.openxmlformats.org/officeDocument/2006/relationships/image" Target="../media/image6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20.gif"/><Relationship Id="rId4" Type="http://schemas.openxmlformats.org/officeDocument/2006/relationships/image" Target="../media/image16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9.gif"/><Relationship Id="rId4" Type="http://schemas.openxmlformats.org/officeDocument/2006/relationships/image" Target="../media/image3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7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7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gif"/><Relationship Id="rId4" Type="http://schemas.openxmlformats.org/officeDocument/2006/relationships/image" Target="../media/image1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8.gif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79.jpeg"/><Relationship Id="rId5" Type="http://schemas.openxmlformats.org/officeDocument/2006/relationships/image" Target="../media/image28.png"/><Relationship Id="rId10" Type="http://schemas.openxmlformats.org/officeDocument/2006/relationships/image" Target="../media/image16.gif"/><Relationship Id="rId4" Type="http://schemas.openxmlformats.org/officeDocument/2006/relationships/image" Target="../media/image78.png"/><Relationship Id="rId9" Type="http://schemas.openxmlformats.org/officeDocument/2006/relationships/image" Target="../media/image19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4.png"/><Relationship Id="rId18" Type="http://schemas.openxmlformats.org/officeDocument/2006/relationships/image" Target="../media/image97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0.png"/><Relationship Id="rId11" Type="http://schemas.openxmlformats.org/officeDocument/2006/relationships/image" Target="../media/image9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9.png"/><Relationship Id="rId9" Type="http://schemas.openxmlformats.org/officeDocument/2006/relationships/image" Target="../media/image9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Gd7eM.png"/>
          <p:cNvPicPr>
            <a:picLocks noChangeAspect="1" noChangeArrowheads="1"/>
          </p:cNvPicPr>
          <p:nvPr/>
        </p:nvPicPr>
        <p:blipFill>
          <a:blip r:embed="rId3"/>
          <a:srcRect b="879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" name="Picture 5" descr="nat_hiver005_8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311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8" y="0"/>
            <a:ext cx="91409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5214950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2" name="WordArt 14"/>
          <p:cNvSpPr>
            <a:spLocks noChangeArrowheads="1" noChangeShapeType="1" noTextEdit="1"/>
          </p:cNvSpPr>
          <p:nvPr/>
        </p:nvSpPr>
        <p:spPr bwMode="auto">
          <a:xfrm>
            <a:off x="6122866" y="5609007"/>
            <a:ext cx="1772505" cy="67071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67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714412" y="-428652"/>
            <a:ext cx="10072758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1346325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b="1" i="1" dirty="0"/>
              <a:t>Luis Miguel</a:t>
            </a: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58998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r>
              <a:rPr lang="fr-CA" b="1" i="1" dirty="0"/>
              <a:t>John </a:t>
            </a:r>
            <a:r>
              <a:rPr lang="fr-CA" b="1" i="1" dirty="0" smtClean="0"/>
              <a:t>Lennon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29586" y="5340574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642910" y="500042"/>
            <a:ext cx="3857652" cy="2554545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UNA FELIZ</a:t>
            </a:r>
          </a:p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NAVIDAD</a:t>
            </a:r>
          </a:p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OS DESA</a:t>
            </a:r>
          </a:p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JOSE LUIS</a:t>
            </a:r>
          </a:p>
        </p:txBody>
      </p:sp>
    </p:spTree>
  </p:cSld>
  <p:clrMapOvr>
    <a:masterClrMapping/>
  </p:clrMapOvr>
  <p:transition spd="slow" advTm="14000">
    <p:random/>
    <p:sndAc>
      <p:stSnd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C:\Documents and Settings\Dell\Escritorio\NACIMIEN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0"/>
            <a:ext cx="7786710" cy="61203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842337"/>
            <a:ext cx="7572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34">
              <a:spcBef>
                <a:spcPct val="50000"/>
              </a:spcBef>
            </a:pPr>
            <a:r>
              <a:rPr lang="es-ES_tradnl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buscas a Dios hoy lo encontrarás, si tienes</a:t>
            </a:r>
          </a:p>
          <a:p>
            <a:pPr algn="ctr" defTabSz="914434">
              <a:spcBef>
                <a:spcPct val="50000"/>
              </a:spcBef>
            </a:pPr>
            <a:r>
              <a:rPr lang="es-ES_tradnl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odio… olvídalo. La Navidad es amor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NAVIDAD\Paisajes de navidad (11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5657671"/>
            <a:ext cx="5004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luz de la estrella, las campanas de la iglesia así esta Navidad es de majestuosa.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1386172183-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9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473005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Navidad no gira en torno a regalos, adornos, árboles o chimenea  sino en el calor que envuelve a las personas para transmitir sus buenos deseos.</a:t>
            </a:r>
            <a:endParaRPr lang="es-ES" sz="2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093273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93273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NAVIDAD\NAVIDAD (21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2045"/>
            <a:ext cx="8892480" cy="703004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5780782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Honraré la Navidad en mi corazón y procuraré conservarla durante todo el año.</a:t>
            </a:r>
            <a:endParaRPr lang="es-ES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NAVIDAD\Paisajes de navidad (15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301208"/>
            <a:ext cx="8046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el amor ilumine tu vida y que la Navidad te traiga recuerdos hermosos de la vida compartida en familia.    ¡Feliz Navidad!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571500" y="5214938"/>
            <a:ext cx="8143875" cy="14462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8800"/>
          </a:p>
        </p:txBody>
      </p:sp>
      <p:pic>
        <p:nvPicPr>
          <p:cNvPr id="4101" name="Picture 5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0950" cy="561975"/>
          </a:xfrm>
          <a:prstGeom prst="rect">
            <a:avLst/>
          </a:prstGeom>
          <a:noFill/>
        </p:spPr>
      </p:pic>
      <p:pic>
        <p:nvPicPr>
          <p:cNvPr id="4104" name="Picture 8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3050" y="0"/>
            <a:ext cx="3790950" cy="561975"/>
          </a:xfrm>
          <a:prstGeom prst="rect">
            <a:avLst/>
          </a:prstGeom>
          <a:noFill/>
        </p:spPr>
      </p:pic>
      <p:pic>
        <p:nvPicPr>
          <p:cNvPr id="4105" name="Picture 9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0"/>
            <a:ext cx="3790950" cy="561975"/>
          </a:xfrm>
          <a:prstGeom prst="rect">
            <a:avLst/>
          </a:prstGeom>
          <a:noFill/>
        </p:spPr>
      </p:pic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619250" y="5516563"/>
            <a:ext cx="7524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 Si tienes tinieblas... encuentra tu lámpara</a:t>
            </a:r>
            <a:r>
              <a:rPr lang="es-MX" b="1"/>
              <a:t>                      </a:t>
            </a:r>
            <a:r>
              <a:rPr lang="es-MX" sz="2800" b="1">
                <a:solidFill>
                  <a:schemeClr val="bg1"/>
                </a:solidFill>
              </a:rPr>
              <a:t> </a:t>
            </a:r>
            <a:br>
              <a:rPr lang="es-MX" sz="2800" b="1">
                <a:solidFill>
                  <a:schemeClr val="bg1"/>
                </a:solidFill>
              </a:rPr>
            </a:br>
            <a:r>
              <a:rPr lang="es-MX" sz="2800" b="1">
                <a:solidFill>
                  <a:schemeClr val="bg1"/>
                </a:solidFill>
              </a:rPr>
              <a:t>                       La Navidad es luz.</a:t>
            </a:r>
          </a:p>
        </p:txBody>
      </p:sp>
      <p:pic>
        <p:nvPicPr>
          <p:cNvPr id="4107" name="Picture 11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213"/>
            <a:ext cx="1668463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7" name="Picture 3" descr="luces-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3606" y="0"/>
            <a:ext cx="5000625" cy="837839"/>
          </a:xfrm>
          <a:prstGeom prst="rect">
            <a:avLst/>
          </a:prstGeom>
          <a:noFill/>
        </p:spPr>
      </p:pic>
      <p:pic>
        <p:nvPicPr>
          <p:cNvPr id="251908" name="Picture 4" descr="luces-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5000625" cy="837839"/>
          </a:xfrm>
          <a:prstGeom prst="rect">
            <a:avLst/>
          </a:prstGeom>
          <a:noFill/>
        </p:spPr>
      </p:pic>
      <p:sp>
        <p:nvSpPr>
          <p:cNvPr id="251909" name="Rectangle 5"/>
          <p:cNvSpPr>
            <a:spLocks noChangeArrowheads="1"/>
          </p:cNvSpPr>
          <p:nvPr/>
        </p:nvSpPr>
        <p:spPr bwMode="auto">
          <a:xfrm>
            <a:off x="5292080" y="1124744"/>
            <a:ext cx="3024187" cy="4385896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los buenos momentos, gratitud. 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los malos, mucha esperanza. 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cada día, una ilusión.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siempre,   Felicidad</a:t>
            </a:r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  <p:pic>
        <p:nvPicPr>
          <p:cNvPr id="251910" name="Picture 6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4124118"/>
            <a:ext cx="2667000" cy="2733882"/>
          </a:xfrm>
          <a:prstGeom prst="rect">
            <a:avLst/>
          </a:prstGeom>
          <a:noFill/>
        </p:spPr>
      </p:pic>
      <p:pic>
        <p:nvPicPr>
          <p:cNvPr id="251913" name="Picture 9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0" y="5200810"/>
            <a:ext cx="1423865" cy="1657190"/>
          </a:xfrm>
          <a:prstGeom prst="rect">
            <a:avLst/>
          </a:prstGeom>
          <a:noFill/>
        </p:spPr>
      </p:pic>
      <p:pic>
        <p:nvPicPr>
          <p:cNvPr id="251914" name="Picture 10" descr="hollycl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4418" y="476230"/>
            <a:ext cx="1116135" cy="1212758"/>
          </a:xfrm>
          <a:prstGeom prst="rect">
            <a:avLst/>
          </a:prstGeom>
          <a:noFill/>
        </p:spPr>
      </p:pic>
      <p:pic>
        <p:nvPicPr>
          <p:cNvPr id="251915" name="Picture 11" descr="Navidad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75293" y="188570"/>
            <a:ext cx="1668707" cy="1728920"/>
          </a:xfrm>
          <a:prstGeom prst="rect">
            <a:avLst/>
          </a:prstGeom>
          <a:noFill/>
        </p:spPr>
      </p:pic>
      <p:pic>
        <p:nvPicPr>
          <p:cNvPr id="1026" name="Picture 2" descr="C:\Users\Jose Luis\Desktop\Imagen1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857224" y="1357298"/>
            <a:ext cx="2000264" cy="2571768"/>
          </a:xfrm>
          <a:prstGeom prst="rect">
            <a:avLst/>
          </a:prstGeom>
          <a:noFill/>
        </p:spPr>
      </p:pic>
      <p:pic>
        <p:nvPicPr>
          <p:cNvPr id="251911" name="Picture 7" descr="2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720" y="357166"/>
            <a:ext cx="2667000" cy="2733143"/>
          </a:xfrm>
          <a:prstGeom prst="rect">
            <a:avLst/>
          </a:prstGeom>
          <a:noFill/>
        </p:spPr>
      </p:pic>
      <p:pic>
        <p:nvPicPr>
          <p:cNvPr id="251912" name="Picture 8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2071678"/>
            <a:ext cx="2670663" cy="27368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571500" y="5715000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7414" name="Picture 6" descr="ccf2a2e2-a8ce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5" name="Picture 7" descr="arboles-1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1773238"/>
            <a:ext cx="1289050" cy="2008187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27088" y="5229225"/>
            <a:ext cx="6697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La Navidad  hace que nos acordemos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de las ilusiones de nuestra infancia </a:t>
            </a:r>
          </a:p>
        </p:txBody>
      </p:sp>
      <p:pic>
        <p:nvPicPr>
          <p:cNvPr id="17418" name="Picture 10" descr="IMG_02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476250"/>
            <a:ext cx="1439863" cy="1080542"/>
          </a:xfrm>
          <a:prstGeom prst="rect">
            <a:avLst/>
          </a:prstGeom>
          <a:noFill/>
        </p:spPr>
      </p:pic>
      <p:pic>
        <p:nvPicPr>
          <p:cNvPr id="17420" name="Picture 12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4868863"/>
            <a:ext cx="1423988" cy="1657350"/>
          </a:xfrm>
          <a:prstGeom prst="rect">
            <a:avLst/>
          </a:prstGeom>
          <a:noFill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476672"/>
            <a:ext cx="1512168" cy="10408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571500" y="5572125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9222" name="Picture 6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67000" cy="2733675"/>
          </a:xfrm>
          <a:prstGeom prst="rect">
            <a:avLst/>
          </a:prstGeom>
          <a:noFill/>
        </p:spPr>
      </p:pic>
      <p:pic>
        <p:nvPicPr>
          <p:cNvPr id="9224" name="Picture 8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0325" y="0"/>
            <a:ext cx="2733675" cy="2667000"/>
          </a:xfrm>
          <a:prstGeom prst="rect">
            <a:avLst/>
          </a:prstGeom>
          <a:noFill/>
        </p:spPr>
      </p:pic>
      <p:pic>
        <p:nvPicPr>
          <p:cNvPr id="9225" name="Picture 9" descr="arboles-6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1052513"/>
            <a:ext cx="1439862" cy="2727325"/>
          </a:xfrm>
          <a:prstGeom prst="rect">
            <a:avLst/>
          </a:prstGeom>
          <a:noFill/>
        </p:spPr>
      </p:pic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827088" y="5440363"/>
            <a:ext cx="75612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3200" b="1"/>
              <a:t>       </a:t>
            </a:r>
            <a:r>
              <a:rPr lang="es-MX" sz="3200" b="1">
                <a:solidFill>
                  <a:srgbClr val="FF0000"/>
                </a:solidFill>
              </a:rPr>
              <a:t>Si tienes amigos... búscalos.</a:t>
            </a:r>
            <a:br>
              <a:rPr lang="es-MX" sz="3200" b="1">
                <a:solidFill>
                  <a:srgbClr val="FF0000"/>
                </a:solidFill>
              </a:rPr>
            </a:br>
            <a:r>
              <a:rPr lang="es-MX" sz="3200" b="1">
                <a:solidFill>
                  <a:srgbClr val="FF0000"/>
                </a:solidFill>
              </a:rPr>
              <a:t>           La Navidad es encuentro.</a:t>
            </a:r>
          </a:p>
        </p:txBody>
      </p:sp>
      <p:pic>
        <p:nvPicPr>
          <p:cNvPr id="9227" name="Picture 11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116013" y="4797425"/>
            <a:ext cx="2700338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209"/>
            <a:ext cx="9144000" cy="679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85786" y="5357826"/>
            <a:ext cx="56244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FELIZ NAVIDAD</a:t>
            </a:r>
            <a:endParaRPr lang="es-ES" sz="48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1354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091"/>
            <a:ext cx="9335721" cy="6957091"/>
          </a:xfrm>
          <a:prstGeom prst="rect">
            <a:avLst/>
          </a:prstGeom>
          <a:noFill/>
        </p:spPr>
      </p:pic>
      <p:pic>
        <p:nvPicPr>
          <p:cNvPr id="267267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8894" y="4868781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8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9515" y="712126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9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240" y="4868781"/>
            <a:ext cx="4705717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79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9144" y="2791563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1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3548" y="4200285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2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8894" y="0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3" name="Picture 5" descr="nat_hiver005_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84" name="WordArt 20"/>
          <p:cNvSpPr>
            <a:spLocks noChangeArrowheads="1" noChangeShapeType="1" noTextEdit="1"/>
          </p:cNvSpPr>
          <p:nvPr/>
        </p:nvSpPr>
        <p:spPr bwMode="auto">
          <a:xfrm>
            <a:off x="639275" y="5978011"/>
            <a:ext cx="7921014" cy="670715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Eras Demi ITC" pitchFamily="34" charset="0"/>
              </a:rPr>
              <a:t>Cuando un niño sonrie el mundo se ilumina</a:t>
            </a:r>
          </a:p>
        </p:txBody>
      </p:sp>
      <p:pic>
        <p:nvPicPr>
          <p:cNvPr id="267285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6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0223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7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01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8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29309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67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84" grpId="0" animBg="1"/>
      <p:bldP spid="26728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>
              <a:cs typeface="Arial" charset="0"/>
            </a:endParaRPr>
          </a:p>
        </p:txBody>
      </p:sp>
      <p:pic>
        <p:nvPicPr>
          <p:cNvPr id="261123" name="Picture 3" descr="3"/>
          <p:cNvPicPr>
            <a:picLocks noChangeAspect="1" noChangeArrowheads="1"/>
          </p:cNvPicPr>
          <p:nvPr/>
        </p:nvPicPr>
        <p:blipFill>
          <a:blip r:embed="rId2" cstate="print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1124" name="Rectangle 4"/>
          <p:cNvSpPr>
            <a:spLocks noChangeArrowheads="1"/>
          </p:cNvSpPr>
          <p:nvPr/>
        </p:nvSpPr>
        <p:spPr bwMode="auto">
          <a:xfrm>
            <a:off x="467544" y="5229200"/>
            <a:ext cx="8352928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rgbClr val="1CDEF8"/>
                </a:solidFill>
                <a:latin typeface="Snap ITC" pitchFamily="82" charset="0"/>
                <a:cs typeface="Arial" charset="0"/>
              </a:rPr>
              <a:t>PAZ Y FELICIDAD A TODA LA FAMILIA DE MIS PPS. OS DESEA,          JOSE LUIS.</a:t>
            </a:r>
          </a:p>
        </p:txBody>
      </p:sp>
      <p:pic>
        <p:nvPicPr>
          <p:cNvPr id="261126" name="Picture 6" descr="Imagen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191236" cy="1444578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61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0" descr="Navidad 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1025525" cy="1341438"/>
          </a:xfrm>
          <a:prstGeom prst="rect">
            <a:avLst/>
          </a:prstGeom>
          <a:noFill/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23850" y="5516563"/>
            <a:ext cx="8280400" cy="94615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0000"/>
                </a:solidFill>
              </a:rPr>
              <a:t>Mejor que todos los regalos debajo del árbol de </a:t>
            </a:r>
          </a:p>
          <a:p>
            <a:pPr algn="ctr" eaLnBrk="0" hangingPunct="0"/>
            <a:r>
              <a:rPr lang="es-ES" sz="2800" b="1">
                <a:solidFill>
                  <a:srgbClr val="FF0000"/>
                </a:solidFill>
              </a:rPr>
              <a:t>  Navidad es la presencia de una familia feliz. </a:t>
            </a:r>
          </a:p>
        </p:txBody>
      </p:sp>
      <p:pic>
        <p:nvPicPr>
          <p:cNvPr id="19471" name="Picture 15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260350"/>
            <a:ext cx="2733675" cy="2668588"/>
          </a:xfrm>
          <a:prstGeom prst="rect">
            <a:avLst/>
          </a:prstGeom>
          <a:noFill/>
        </p:spPr>
      </p:pic>
      <p:pic>
        <p:nvPicPr>
          <p:cNvPr id="19463" name="Picture 7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04813"/>
            <a:ext cx="2289175" cy="2346325"/>
          </a:xfrm>
          <a:prstGeom prst="rect">
            <a:avLst/>
          </a:prstGeom>
          <a:noFill/>
        </p:spPr>
      </p:pic>
      <p:pic>
        <p:nvPicPr>
          <p:cNvPr id="19474" name="Picture 18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3860800"/>
            <a:ext cx="1423988" cy="1657350"/>
          </a:xfrm>
          <a:prstGeom prst="rect">
            <a:avLst/>
          </a:prstGeom>
          <a:noFill/>
        </p:spPr>
      </p:pic>
      <p:pic>
        <p:nvPicPr>
          <p:cNvPr id="19475" name="Picture 19" descr="Navidad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15238" y="1196975"/>
            <a:ext cx="1528762" cy="1584325"/>
          </a:xfrm>
          <a:prstGeom prst="rect">
            <a:avLst/>
          </a:prstGeom>
          <a:noFill/>
        </p:spPr>
      </p:pic>
      <p:pic>
        <p:nvPicPr>
          <p:cNvPr id="19476" name="Picture 20" descr="Navidad 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3663" y="3716338"/>
            <a:ext cx="2700337" cy="1758950"/>
          </a:xfrm>
          <a:prstGeom prst="rect">
            <a:avLst/>
          </a:prstGeom>
          <a:noFill/>
        </p:spPr>
      </p:pic>
      <p:pic>
        <p:nvPicPr>
          <p:cNvPr id="2050" name="Picture 2" descr="C:\Users\Jose Luis\Desktop\Imagen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1357298"/>
            <a:ext cx="2790826" cy="3497779"/>
          </a:xfrm>
          <a:prstGeom prst="rect">
            <a:avLst/>
          </a:prstGeom>
          <a:noFill/>
        </p:spPr>
      </p:pic>
      <p:pic>
        <p:nvPicPr>
          <p:cNvPr id="2051" name="Picture 3" descr="C:\Users\Jose Luis\Desktop\Imagen15.jpg"/>
          <p:cNvPicPr>
            <a:picLocks noChangeAspect="1" noChangeArrowheads="1"/>
          </p:cNvPicPr>
          <p:nvPr/>
        </p:nvPicPr>
        <p:blipFill>
          <a:blip r:embed="rId10"/>
          <a:srcRect r="20065" b="20607"/>
          <a:stretch>
            <a:fillRect/>
          </a:stretch>
        </p:blipFill>
        <p:spPr bwMode="auto">
          <a:xfrm flipH="1">
            <a:off x="1928793" y="1357298"/>
            <a:ext cx="2643206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0883" name="Picture 3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0884" name="Picture 4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50885" name="Picture 5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50886" name="Picture 6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0"/>
            <a:ext cx="3791072" cy="562010"/>
          </a:xfrm>
          <a:prstGeom prst="rect">
            <a:avLst/>
          </a:prstGeom>
          <a:noFill/>
        </p:spPr>
      </p:pic>
      <p:sp>
        <p:nvSpPr>
          <p:cNvPr id="250887" name="Rectangle 7"/>
          <p:cNvSpPr>
            <a:spLocks noChangeArrowheads="1"/>
          </p:cNvSpPr>
          <p:nvPr/>
        </p:nvSpPr>
        <p:spPr bwMode="auto">
          <a:xfrm>
            <a:off x="3500430" y="5715016"/>
            <a:ext cx="5370660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 tienes deudas...  Págalas,  </a:t>
            </a:r>
            <a:r>
              <a:rPr lang="es-MX" sz="28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La </a:t>
            </a:r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Navidad es justicia.</a:t>
            </a:r>
          </a:p>
        </p:txBody>
      </p:sp>
      <p:pic>
        <p:nvPicPr>
          <p:cNvPr id="250888" name="Picture 8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2295" name="Picture 7" descr="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-117475"/>
            <a:ext cx="9297988" cy="7092950"/>
          </a:xfrm>
          <a:prstGeom prst="rect">
            <a:avLst/>
          </a:prstGeom>
          <a:noFill/>
        </p:spPr>
      </p:pic>
      <p:pic>
        <p:nvPicPr>
          <p:cNvPr id="12296" name="Picture 8" descr="arboles-10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9450" y="4857750"/>
            <a:ext cx="3384550" cy="2000250"/>
          </a:xfrm>
          <a:prstGeom prst="rect">
            <a:avLst/>
          </a:prstGeom>
          <a:noFill/>
        </p:spPr>
      </p:pic>
      <p:pic>
        <p:nvPicPr>
          <p:cNvPr id="12297" name="Picture 9" descr="2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4076700"/>
            <a:ext cx="360362" cy="1095375"/>
          </a:xfrm>
          <a:prstGeom prst="rect">
            <a:avLst/>
          </a:prstGeom>
          <a:noFill/>
        </p:spPr>
      </p:pic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539750" y="5589588"/>
            <a:ext cx="5867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Si tienes soberbia... Sepúltala. </a:t>
            </a:r>
          </a:p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    La Navidad es humildad.</a:t>
            </a:r>
          </a:p>
        </p:txBody>
      </p:sp>
      <p:pic>
        <p:nvPicPr>
          <p:cNvPr id="12299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333375"/>
            <a:ext cx="938213" cy="1212850"/>
          </a:xfrm>
          <a:prstGeom prst="rect">
            <a:avLst/>
          </a:prstGeom>
          <a:noFill/>
        </p:spPr>
      </p:pic>
      <p:pic>
        <p:nvPicPr>
          <p:cNvPr id="12300" name="Picture 12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3663" y="5099050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4342" name="Picture 6" descr="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781300"/>
            <a:ext cx="852487" cy="866775"/>
          </a:xfrm>
          <a:prstGeom prst="rect">
            <a:avLst/>
          </a:prstGeom>
          <a:noFill/>
        </p:spPr>
      </p:pic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1547813" y="4941888"/>
            <a:ext cx="61960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Tal vez el mejor adorno de navidad 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          es una gran sonrisa </a:t>
            </a:r>
          </a:p>
        </p:txBody>
      </p:sp>
      <p:pic>
        <p:nvPicPr>
          <p:cNvPr id="14348" name="Picture 12" descr="7presen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1484313"/>
            <a:ext cx="811212" cy="911225"/>
          </a:xfrm>
          <a:prstGeom prst="rect">
            <a:avLst/>
          </a:prstGeom>
          <a:noFill/>
        </p:spPr>
      </p:pic>
      <p:pic>
        <p:nvPicPr>
          <p:cNvPr id="14350" name="Picture 14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260350"/>
            <a:ext cx="938213" cy="1212850"/>
          </a:xfrm>
          <a:prstGeom prst="rect">
            <a:avLst/>
          </a:prstGeom>
          <a:noFill/>
        </p:spPr>
      </p:pic>
      <p:pic>
        <p:nvPicPr>
          <p:cNvPr id="14351" name="Picture 15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44575" y="4797425"/>
            <a:ext cx="2700338" cy="1758950"/>
          </a:xfrm>
          <a:prstGeom prst="rect">
            <a:avLst/>
          </a:prstGeom>
          <a:noFill/>
        </p:spPr>
      </p:pic>
      <p:pic>
        <p:nvPicPr>
          <p:cNvPr id="14352" name="Picture 16" descr="Navidad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75538" y="4941888"/>
            <a:ext cx="1668462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3319" name="Picture 7" descr="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2" name="Picture 10" descr="arboles-1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3573463"/>
            <a:ext cx="2381250" cy="3284537"/>
          </a:xfrm>
          <a:prstGeom prst="rect">
            <a:avLst/>
          </a:prstGeom>
          <a:noFill/>
        </p:spPr>
      </p:pic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539750" y="260350"/>
            <a:ext cx="7977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Honraré la Navidad en mi corazón y procuraré</a:t>
            </a:r>
          </a:p>
          <a:p>
            <a:pPr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conservarla durante todo el año</a:t>
            </a:r>
            <a:r>
              <a:rPr lang="es-ES" sz="2800" b="1" dirty="0">
                <a:solidFill>
                  <a:srgbClr val="FFFF00"/>
                </a:solidFill>
              </a:rPr>
              <a:t>. </a:t>
            </a:r>
          </a:p>
        </p:txBody>
      </p:sp>
      <p:pic>
        <p:nvPicPr>
          <p:cNvPr id="13324" name="Picture 12" descr="Navidad 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4575" y="4868863"/>
            <a:ext cx="2700338" cy="1758950"/>
          </a:xfrm>
          <a:prstGeom prst="rect">
            <a:avLst/>
          </a:prstGeom>
          <a:noFill/>
        </p:spPr>
      </p:pic>
      <p:pic>
        <p:nvPicPr>
          <p:cNvPr id="13325" name="Picture 13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5200650"/>
            <a:ext cx="1423988" cy="1657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  <p:sndAc>
      <p:stSnd>
        <p:snd r:embed="rId2" name="05-luis_miguel-navidad_navidad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8235" y="-857280"/>
            <a:ext cx="9522235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C:\Documents and Settings\Dell\Escritorio\Invierno-mundo-maravilloso-Brillo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2576" y="-963488"/>
            <a:ext cx="11001453" cy="82510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3000" y="5013176"/>
            <a:ext cx="9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esta Navidad junto al niño Jesús, renazca la esperanza, la ternura, la bondad y el amor sobre este mundo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8" name="Picture 2" descr="Navidad 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418" y="2781210"/>
            <a:ext cx="2700582" cy="1759239"/>
          </a:xfrm>
          <a:prstGeom prst="rect">
            <a:avLst/>
          </a:prstGeom>
          <a:noFill/>
        </p:spPr>
      </p:pic>
      <p:sp>
        <p:nvSpPr>
          <p:cNvPr id="260099" name="WordArt 3"/>
          <p:cNvSpPr>
            <a:spLocks noChangeArrowheads="1" noChangeShapeType="1" noTextEdit="1"/>
          </p:cNvSpPr>
          <p:nvPr/>
        </p:nvSpPr>
        <p:spPr bwMode="auto">
          <a:xfrm>
            <a:off x="1331668" y="510986"/>
            <a:ext cx="6624760" cy="158398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Feliz Navidad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Para todos mis amigos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de MIS PPS.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JOSE LUIS Y PILAR</a:t>
            </a:r>
          </a:p>
        </p:txBody>
      </p:sp>
      <p:pic>
        <p:nvPicPr>
          <p:cNvPr id="260100" name="Picture 4" descr="IMG_02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4577" y="2254695"/>
            <a:ext cx="5040313" cy="4864344"/>
          </a:xfrm>
          <a:prstGeom prst="rect">
            <a:avLst/>
          </a:prstGeom>
          <a:noFill/>
        </p:spPr>
      </p:pic>
      <p:pic>
        <p:nvPicPr>
          <p:cNvPr id="260101" name="Picture 5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36346" y="2053555"/>
            <a:ext cx="2667000" cy="2733882"/>
          </a:xfrm>
          <a:prstGeom prst="rect">
            <a:avLst/>
          </a:prstGeom>
          <a:noFill/>
        </p:spPr>
      </p:pic>
      <p:pic>
        <p:nvPicPr>
          <p:cNvPr id="260102" name="Picture 6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1600000">
            <a:off x="4710601" y="2154125"/>
            <a:ext cx="2733553" cy="2667328"/>
          </a:xfrm>
          <a:prstGeom prst="rect">
            <a:avLst/>
          </a:prstGeom>
          <a:noFill/>
        </p:spPr>
      </p:pic>
      <p:pic>
        <p:nvPicPr>
          <p:cNvPr id="260103" name="Picture 7" descr="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5221" y="4502735"/>
            <a:ext cx="2733553" cy="2667328"/>
          </a:xfrm>
          <a:prstGeom prst="rect">
            <a:avLst/>
          </a:prstGeom>
          <a:noFill/>
        </p:spPr>
      </p:pic>
      <p:pic>
        <p:nvPicPr>
          <p:cNvPr id="260104" name="Picture 8" descr="2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98317" y="4368149"/>
            <a:ext cx="2667000" cy="2733882"/>
          </a:xfrm>
          <a:prstGeom prst="rect">
            <a:avLst/>
          </a:prstGeom>
          <a:noFill/>
        </p:spPr>
      </p:pic>
      <p:pic>
        <p:nvPicPr>
          <p:cNvPr id="260105" name="Picture 9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60106" name="Picture 10" descr="hollycl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160707" cy="1500419"/>
          </a:xfrm>
          <a:prstGeom prst="rect">
            <a:avLst/>
          </a:prstGeom>
          <a:noFill/>
        </p:spPr>
      </p:pic>
      <p:pic>
        <p:nvPicPr>
          <p:cNvPr id="260107" name="Picture 11" descr="hollycl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83293" y="0"/>
            <a:ext cx="1160707" cy="1500419"/>
          </a:xfrm>
          <a:prstGeom prst="rect">
            <a:avLst/>
          </a:prstGeom>
          <a:noFill/>
        </p:spPr>
      </p:pic>
      <p:pic>
        <p:nvPicPr>
          <p:cNvPr id="260108" name="Picture 12" descr="Navidad 3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60109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620688" y="-125152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0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21115" y="-2191099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1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238125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2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1063" y="222141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" descr="Navidad 9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060848"/>
            <a:ext cx="1025525" cy="1341438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571500" y="5500688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5368" name="Picture 8" descr="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9" name="Picture 9" descr="696762uhbu9m8j9g-7bd5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495300"/>
          </a:xfrm>
          <a:prstGeom prst="rect">
            <a:avLst/>
          </a:prstGeom>
          <a:noFill/>
        </p:spPr>
      </p:pic>
      <p:pic>
        <p:nvPicPr>
          <p:cNvPr id="15370" name="Picture 10" descr="696762uhbu9m8j9g-7bd5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495300"/>
          </a:xfrm>
          <a:prstGeom prst="rect">
            <a:avLst/>
          </a:prstGeom>
          <a:noFill/>
        </p:spPr>
      </p:pic>
      <p:pic>
        <p:nvPicPr>
          <p:cNvPr id="15372" name="Picture 12" descr="arboles-11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3238"/>
            <a:ext cx="2195513" cy="3806825"/>
          </a:xfrm>
          <a:prstGeom prst="rect">
            <a:avLst/>
          </a:prstGeom>
          <a:noFill/>
        </p:spPr>
      </p:pic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250825" y="5484813"/>
            <a:ext cx="8355013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Si no sabes qué regalar a tus seres queridos en </a:t>
            </a:r>
          </a:p>
          <a:p>
            <a:pPr eaLnBrk="0" hangingPunct="0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                Navidad, regáleles tu amor. </a:t>
            </a:r>
            <a:r>
              <a:rPr lang="es-ES" sz="2800" b="1" dirty="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es-ES" sz="2800" b="1" dirty="0">
                <a:solidFill>
                  <a:schemeClr val="bg1"/>
                </a:solidFill>
                <a:cs typeface="Times New Roman" pitchFamily="18" charset="0"/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15373" name="Picture 13" descr="votar frase">
            <a:hlinkClick r:id="rId5"/>
          </p:cNvPr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2192338" y="3627438"/>
            <a:ext cx="152400" cy="152400"/>
          </a:xfrm>
          <a:prstGeom prst="rect">
            <a:avLst/>
          </a:prstGeom>
          <a:noFill/>
        </p:spPr>
      </p:pic>
      <p:pic>
        <p:nvPicPr>
          <p:cNvPr id="15375" name="Picture 15" descr="hollycl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05788" y="404813"/>
            <a:ext cx="938212" cy="1212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Oval 2"/>
          <p:cNvSpPr>
            <a:spLocks noChangeArrowheads="1"/>
          </p:cNvSpPr>
          <p:nvPr/>
        </p:nvSpPr>
        <p:spPr bwMode="auto">
          <a:xfrm>
            <a:off x="0" y="333509"/>
            <a:ext cx="2195635" cy="316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endParaRPr lang="es-ES"/>
          </a:p>
        </p:txBody>
      </p:sp>
      <p:sp>
        <p:nvSpPr>
          <p:cNvPr id="248835" name="4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8836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1763957" y="4604045"/>
            <a:ext cx="5689356" cy="2062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Si tienes pecados...</a:t>
            </a:r>
            <a:br>
              <a:rPr lang="es-MX" sz="3200" b="1" dirty="0">
                <a:solidFill>
                  <a:schemeClr val="bg1"/>
                </a:solidFill>
              </a:rPr>
            </a:br>
            <a:r>
              <a:rPr lang="es-MX" sz="3200" b="1" dirty="0">
                <a:solidFill>
                  <a:schemeClr val="bg1"/>
                </a:solidFill>
              </a:rPr>
              <a:t>conviértete.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La Navidad es 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gracia.</a:t>
            </a:r>
          </a:p>
        </p:txBody>
      </p:sp>
      <p:pic>
        <p:nvPicPr>
          <p:cNvPr id="248838" name="Picture 6" descr="Navidad 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948" y="4868780"/>
            <a:ext cx="1582615" cy="1582502"/>
          </a:xfrm>
          <a:prstGeom prst="rect">
            <a:avLst/>
          </a:prstGeom>
          <a:noFill/>
        </p:spPr>
      </p:pic>
      <p:pic>
        <p:nvPicPr>
          <p:cNvPr id="248839" name="Picture 7" descr="arboles-7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14843"/>
            <a:ext cx="1655885" cy="2943157"/>
          </a:xfrm>
          <a:prstGeom prst="rect">
            <a:avLst/>
          </a:prstGeom>
          <a:noFill/>
        </p:spPr>
      </p:pic>
      <p:pic>
        <p:nvPicPr>
          <p:cNvPr id="248840" name="Picture 8" descr="img055 - cop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832" y="333509"/>
            <a:ext cx="2099774" cy="2519431"/>
          </a:xfrm>
          <a:prstGeom prst="rect">
            <a:avLst/>
          </a:prstGeom>
          <a:noFill/>
        </p:spPr>
      </p:pic>
      <p:pic>
        <p:nvPicPr>
          <p:cNvPr id="248841" name="Picture 9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8844" name="Picture 12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48845" name="Picture 13" descr="hollycl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00" y="404500"/>
            <a:ext cx="1632072" cy="1594333"/>
          </a:xfrm>
          <a:prstGeom prst="rect">
            <a:avLst/>
          </a:prstGeom>
          <a:noFill/>
        </p:spPr>
      </p:pic>
      <p:sp>
        <p:nvSpPr>
          <p:cNvPr id="248846" name="Rectangle 14"/>
          <p:cNvSpPr>
            <a:spLocks noChangeArrowheads="1"/>
          </p:cNvSpPr>
          <p:nvPr/>
        </p:nvSpPr>
        <p:spPr bwMode="auto">
          <a:xfrm>
            <a:off x="1968500" y="5340574"/>
            <a:ext cx="6813428" cy="1077200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 defTabSz="914434"/>
            <a:r>
              <a:rPr lang="es-MX" sz="3200" b="1" dirty="0">
                <a:solidFill>
                  <a:srgbClr val="FFFF00"/>
                </a:solidFill>
              </a:rPr>
              <a:t>Si tienes pecados...conviértete.</a:t>
            </a:r>
            <a:endParaRPr lang="es-ES" sz="3200" dirty="0">
              <a:solidFill>
                <a:srgbClr val="FFFF00"/>
              </a:solidFill>
            </a:endParaRPr>
          </a:p>
          <a:p>
            <a:pPr algn="ctr" defTabSz="914434"/>
            <a:r>
              <a:rPr lang="es-MX" sz="3200" b="1" dirty="0">
                <a:solidFill>
                  <a:srgbClr val="FFFF00"/>
                </a:solidFill>
              </a:rPr>
              <a:t>La Navidad es gracia.</a:t>
            </a:r>
            <a:endParaRPr lang="es-ES_tradnl" sz="3200" b="1" dirty="0">
              <a:solidFill>
                <a:srgbClr val="FFFF00"/>
              </a:solidFill>
            </a:endParaRPr>
          </a:p>
        </p:txBody>
      </p:sp>
      <p:pic>
        <p:nvPicPr>
          <p:cNvPr id="15" name="Picture 2" descr="C:\Documents and Settings\Dell\Escritorio\CALENDARIO)\IMG_008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428604"/>
            <a:ext cx="1785950" cy="2286016"/>
          </a:xfrm>
          <a:prstGeom prst="rect">
            <a:avLst/>
          </a:prstGeom>
          <a:noFill/>
        </p:spPr>
      </p:pic>
      <p:pic>
        <p:nvPicPr>
          <p:cNvPr id="16" name="Picture 2" descr="C:\Documents and Settings\Dell\Escritorio\CALENDARIO)\Imagen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44" y="285728"/>
            <a:ext cx="1545574" cy="1937087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8440" name="Picture 8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pic>
        <p:nvPicPr>
          <p:cNvPr id="18441" name="Picture 9" descr="Navidad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5538" y="2852738"/>
            <a:ext cx="1668462" cy="1728787"/>
          </a:xfrm>
          <a:prstGeom prst="rect">
            <a:avLst/>
          </a:prstGeom>
          <a:noFill/>
        </p:spPr>
      </p:pic>
      <p:pic>
        <p:nvPicPr>
          <p:cNvPr id="18442" name="Picture 10" descr="Navidad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868863"/>
            <a:ext cx="1423988" cy="1657350"/>
          </a:xfrm>
          <a:prstGeom prst="rect">
            <a:avLst/>
          </a:prstGeom>
          <a:noFill/>
        </p:spPr>
      </p:pic>
      <p:pic>
        <p:nvPicPr>
          <p:cNvPr id="18443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60463" cy="1500188"/>
          </a:xfrm>
          <a:prstGeom prst="rect">
            <a:avLst/>
          </a:prstGeom>
          <a:noFill/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619250" y="5516563"/>
            <a:ext cx="6889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Viene cada año y vendrá para siempre.</a:t>
            </a:r>
          </a:p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 Y con la Navidad vienen los recuerdos </a:t>
            </a:r>
          </a:p>
        </p:txBody>
      </p:sp>
      <p:pic>
        <p:nvPicPr>
          <p:cNvPr id="18445" name="Picture 13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0"/>
            <a:ext cx="1160462" cy="1500188"/>
          </a:xfrm>
          <a:prstGeom prst="rect">
            <a:avLst/>
          </a:prstGeom>
          <a:noFill/>
        </p:spPr>
      </p:pic>
      <p:pic>
        <p:nvPicPr>
          <p:cNvPr id="18446" name="Picture 14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0"/>
            <a:ext cx="1160463" cy="1500188"/>
          </a:xfrm>
          <a:prstGeom prst="rect">
            <a:avLst/>
          </a:prstGeom>
          <a:noFill/>
        </p:spPr>
      </p:pic>
      <p:pic>
        <p:nvPicPr>
          <p:cNvPr id="18447" name="Picture 15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0"/>
            <a:ext cx="1160462" cy="1500188"/>
          </a:xfrm>
          <a:prstGeom prst="rect">
            <a:avLst/>
          </a:prstGeom>
          <a:noFill/>
        </p:spPr>
      </p:pic>
      <p:pic>
        <p:nvPicPr>
          <p:cNvPr id="18448" name="Picture 16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0"/>
            <a:ext cx="1160463" cy="1500188"/>
          </a:xfrm>
          <a:prstGeom prst="rect">
            <a:avLst/>
          </a:prstGeom>
          <a:noFill/>
        </p:spPr>
      </p:pic>
      <p:pic>
        <p:nvPicPr>
          <p:cNvPr id="18449" name="Picture 17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0"/>
            <a:ext cx="1160463" cy="1500188"/>
          </a:xfrm>
          <a:prstGeom prst="rect">
            <a:avLst/>
          </a:prstGeom>
          <a:noFill/>
        </p:spPr>
      </p:pic>
      <p:pic>
        <p:nvPicPr>
          <p:cNvPr id="18450" name="Picture 18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0"/>
            <a:ext cx="1160462" cy="1500188"/>
          </a:xfrm>
          <a:prstGeom prst="rect">
            <a:avLst/>
          </a:prstGeom>
          <a:noFill/>
        </p:spPr>
      </p:pic>
      <p:pic>
        <p:nvPicPr>
          <p:cNvPr id="18451" name="Picture 19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0"/>
            <a:ext cx="1160463" cy="1500188"/>
          </a:xfrm>
          <a:prstGeom prst="rect">
            <a:avLst/>
          </a:prstGeom>
          <a:noFill/>
        </p:spPr>
      </p:pic>
      <p:pic>
        <p:nvPicPr>
          <p:cNvPr id="18452" name="Picture 20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0"/>
            <a:ext cx="1160462" cy="1500188"/>
          </a:xfrm>
          <a:prstGeom prst="rect">
            <a:avLst/>
          </a:prstGeom>
          <a:noFill/>
        </p:spPr>
      </p:pic>
      <p:pic>
        <p:nvPicPr>
          <p:cNvPr id="18453" name="Picture 2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0"/>
            <a:ext cx="1160463" cy="1500188"/>
          </a:xfrm>
          <a:prstGeom prst="rect">
            <a:avLst/>
          </a:prstGeom>
          <a:noFill/>
        </p:spPr>
      </p:pic>
      <p:pic>
        <p:nvPicPr>
          <p:cNvPr id="18454" name="Picture 22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83538" y="0"/>
            <a:ext cx="1341437" cy="15001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2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3715" name="Picture 3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3716" name="Rectangle 4"/>
          <p:cNvSpPr>
            <a:spLocks noChangeArrowheads="1"/>
          </p:cNvSpPr>
          <p:nvPr/>
        </p:nvSpPr>
        <p:spPr bwMode="auto">
          <a:xfrm>
            <a:off x="1331669" y="765369"/>
            <a:ext cx="6853122" cy="156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todos los momentos de tu vida</a:t>
            </a:r>
            <a:b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haz esto y serás feliz.</a:t>
            </a:r>
            <a:endParaRPr lang="es-ES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defTabSz="914434" eaLnBrk="0" hangingPunct="0"/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243717" name="Picture 5" descr="Navidad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419" y="4365930"/>
            <a:ext cx="1591163" cy="1981085"/>
          </a:xfrm>
          <a:prstGeom prst="rect">
            <a:avLst/>
          </a:prstGeom>
          <a:noFill/>
        </p:spPr>
      </p:pic>
      <p:pic>
        <p:nvPicPr>
          <p:cNvPr id="243718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-67545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9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00855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0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-1179512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1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8077" y="312729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2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8051" name="Picture 3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8052" name="Picture 4" descr="bellrgh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0"/>
            <a:ext cx="2555875" cy="2462491"/>
          </a:xfrm>
          <a:prstGeom prst="rect">
            <a:avLst/>
          </a:prstGeom>
          <a:noFill/>
        </p:spPr>
      </p:pic>
      <p:pic>
        <p:nvPicPr>
          <p:cNvPr id="258053" name="Picture 5" descr="belllef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627313" cy="2530524"/>
          </a:xfrm>
          <a:prstGeom prst="rect">
            <a:avLst/>
          </a:prstGeom>
          <a:noFill/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539750" y="5318389"/>
            <a:ext cx="7056438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ES" sz="2800" b="1" dirty="0">
                <a:solidFill>
                  <a:srgbClr val="FF0000"/>
                </a:solidFill>
              </a:rPr>
              <a:t>Bendita sea la fecha que une a todo el mundo en una conspiración de amor. </a:t>
            </a:r>
          </a:p>
        </p:txBody>
      </p:sp>
      <p:pic>
        <p:nvPicPr>
          <p:cNvPr id="258055" name="Picture 7" descr="Navidad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240" y="1557359"/>
            <a:ext cx="2416053" cy="3437134"/>
          </a:xfrm>
          <a:prstGeom prst="rect">
            <a:avLst/>
          </a:prstGeom>
          <a:noFill/>
        </p:spPr>
      </p:pic>
      <p:pic>
        <p:nvPicPr>
          <p:cNvPr id="258056" name="Picture 8" descr="hollycl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58057" name="Picture 9" descr="Navidad 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947" y="3789130"/>
            <a:ext cx="4067053" cy="2696169"/>
          </a:xfrm>
          <a:prstGeom prst="rect">
            <a:avLst/>
          </a:prstGeom>
          <a:noFill/>
        </p:spPr>
      </p:pic>
      <p:pic>
        <p:nvPicPr>
          <p:cNvPr id="258058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9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8251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0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5995" y="3395723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1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9476" y="406643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 descr="ruban010"/>
          <p:cNvSpPr>
            <a:spLocks noChangeArrowheads="1"/>
          </p:cNvSpPr>
          <p:nvPr/>
        </p:nvSpPr>
        <p:spPr bwMode="auto">
          <a:xfrm>
            <a:off x="395043" y="404500"/>
            <a:ext cx="8425351" cy="6121471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/>
          <a:p>
            <a:pPr defTabSz="914434"/>
            <a:endParaRPr lang="es-ES_tradnl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84457" y="3213070"/>
            <a:ext cx="1790839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JOSE LUIS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659563" y="3357270"/>
            <a:ext cx="1633293" cy="45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M.ª PILAR</a:t>
            </a: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7029" y="879989"/>
            <a:ext cx="2051538" cy="2375231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  <p:sp>
        <p:nvSpPr>
          <p:cNvPr id="242695" name="WordArt 7"/>
          <p:cNvSpPr>
            <a:spLocks noChangeArrowheads="1" noChangeShapeType="1" noTextEdit="1"/>
          </p:cNvSpPr>
          <p:nvPr/>
        </p:nvSpPr>
        <p:spPr bwMode="auto">
          <a:xfrm>
            <a:off x="3214688" y="1483411"/>
            <a:ext cx="2663947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FELIZ</a:t>
            </a:r>
          </a:p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NAVIDAD</a:t>
            </a:r>
            <a:endParaRPr lang="es-ES" sz="15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</p:txBody>
      </p:sp>
      <p:sp>
        <p:nvSpPr>
          <p:cNvPr id="242696" name="WordArt 8"/>
          <p:cNvSpPr>
            <a:spLocks noChangeArrowheads="1" noChangeShapeType="1" noTextEdit="1"/>
          </p:cNvSpPr>
          <p:nvPr/>
        </p:nvSpPr>
        <p:spPr bwMode="auto">
          <a:xfrm>
            <a:off x="1043608" y="4365104"/>
            <a:ext cx="6553322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OS DESEAMOS </a:t>
            </a:r>
          </a:p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PAZ Y FELICIDAD</a:t>
            </a:r>
          </a:p>
        </p:txBody>
      </p:sp>
      <p:pic>
        <p:nvPicPr>
          <p:cNvPr id="242697" name="Picture 9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42698" name="Picture 10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05543" y="188569"/>
            <a:ext cx="938457" cy="1213498"/>
          </a:xfrm>
          <a:prstGeom prst="rect">
            <a:avLst/>
          </a:prstGeom>
          <a:noFill/>
        </p:spPr>
      </p:pic>
      <p:pic>
        <p:nvPicPr>
          <p:cNvPr id="242699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42700" name="Picture 12" descr="IMG_03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857232"/>
            <a:ext cx="2071702" cy="2180007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4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242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3955" name="Picture 3" descr="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3956" name="Picture 4" descr="arboles-1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644" y="3573200"/>
            <a:ext cx="2381250" cy="3284800"/>
          </a:xfrm>
          <a:prstGeom prst="rect">
            <a:avLst/>
          </a:prstGeom>
          <a:noFill/>
        </p:spPr>
      </p:pic>
      <p:sp>
        <p:nvSpPr>
          <p:cNvPr id="253960" name="Rectangle 8"/>
          <p:cNvSpPr>
            <a:spLocks noChangeArrowheads="1"/>
          </p:cNvSpPr>
          <p:nvPr/>
        </p:nvSpPr>
        <p:spPr bwMode="auto">
          <a:xfrm>
            <a:off x="928662" y="357166"/>
            <a:ext cx="6205287" cy="1618957"/>
          </a:xfrm>
          <a:prstGeom prst="rect">
            <a:avLst/>
          </a:prstGeom>
          <a:solidFill>
            <a:srgbClr val="21D95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pPr defTabSz="918393"/>
            <a:endParaRPr lang="es-ES" dirty="0"/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722313" y="376399"/>
            <a:ext cx="6778645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/>
              <a:t>Honraré la Navidad en mi </a:t>
            </a:r>
            <a:endParaRPr lang="es-ES" sz="2800" b="1" dirty="0" smtClean="0"/>
          </a:p>
          <a:p>
            <a:pPr algn="ctr" defTabSz="914434" eaLnBrk="0" hangingPunct="0"/>
            <a:r>
              <a:rPr lang="es-ES" sz="2800" b="1" dirty="0" smtClean="0"/>
              <a:t>corazón y procuraré conservarla </a:t>
            </a:r>
          </a:p>
          <a:p>
            <a:pPr algn="ctr" defTabSz="914434" eaLnBrk="0" hangingPunct="0"/>
            <a:r>
              <a:rPr lang="es-ES" sz="2800" b="1" dirty="0" smtClean="0"/>
              <a:t>durante </a:t>
            </a:r>
            <a:r>
              <a:rPr lang="es-ES" sz="2800" b="1" dirty="0"/>
              <a:t>todo el año.</a:t>
            </a:r>
            <a:r>
              <a:rPr lang="es-ES" sz="2800" b="1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253958" name="Picture 6" descr="Navidad 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44697" y="4868781"/>
            <a:ext cx="2700582" cy="1759239"/>
          </a:xfrm>
          <a:prstGeom prst="rect">
            <a:avLst/>
          </a:prstGeom>
          <a:noFill/>
        </p:spPr>
      </p:pic>
      <p:pic>
        <p:nvPicPr>
          <p:cNvPr id="253959" name="Picture 7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606" y="5200810"/>
            <a:ext cx="1424476" cy="1657190"/>
          </a:xfrm>
          <a:prstGeom prst="rect">
            <a:avLst/>
          </a:prstGeom>
          <a:noFill/>
        </p:spPr>
      </p:pic>
      <p:pic>
        <p:nvPicPr>
          <p:cNvPr id="253961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387424"/>
            <a:ext cx="4762500" cy="530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63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-963488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1916832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80928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3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6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2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4739" name="Picture 3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94297"/>
          </a:xfrm>
          <a:prstGeom prst="rect">
            <a:avLst/>
          </a:prstGeom>
          <a:noFill/>
        </p:spPr>
      </p:pic>
      <p:pic>
        <p:nvPicPr>
          <p:cNvPr id="244740" name="Picture 4" descr="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989219"/>
            <a:ext cx="431678" cy="1223851"/>
          </a:xfrm>
          <a:prstGeom prst="rect">
            <a:avLst/>
          </a:prstGeom>
          <a:noFill/>
        </p:spPr>
      </p:pic>
      <p:pic>
        <p:nvPicPr>
          <p:cNvPr id="244741" name="Picture 5" descr="29vgu9y-7e90f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794" y="2852940"/>
            <a:ext cx="768716" cy="971686"/>
          </a:xfrm>
          <a:prstGeom prst="rect">
            <a:avLst/>
          </a:prstGeom>
          <a:noFill/>
        </p:spPr>
      </p:pic>
      <p:sp>
        <p:nvSpPr>
          <p:cNvPr id="244742" name="Rectangle 6"/>
          <p:cNvSpPr>
            <a:spLocks noChangeArrowheads="1"/>
          </p:cNvSpPr>
          <p:nvPr/>
        </p:nvSpPr>
        <p:spPr bwMode="auto">
          <a:xfrm>
            <a:off x="1692519" y="5643763"/>
            <a:ext cx="6119813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Si tienes errores... Reflexiona.                                          </a:t>
            </a:r>
            <a:r>
              <a:rPr lang="es-MX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La Navidad es Verdad.</a:t>
            </a:r>
          </a:p>
        </p:txBody>
      </p:sp>
      <p:pic>
        <p:nvPicPr>
          <p:cNvPr id="244743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4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5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57187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6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85762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6787" name="Picture 3" descr="2"/>
          <p:cNvPicPr>
            <a:picLocks noChangeAspect="1" noChangeArrowheads="1"/>
          </p:cNvPicPr>
          <p:nvPr/>
        </p:nvPicPr>
        <p:blipFill>
          <a:blip r:embed="rId2" cstate="print"/>
          <a:srcRect b="4898"/>
          <a:stretch>
            <a:fillRect/>
          </a:stretch>
        </p:blipFill>
        <p:spPr bwMode="auto">
          <a:xfrm>
            <a:off x="0" y="-495456"/>
            <a:ext cx="9144000" cy="7353456"/>
          </a:xfrm>
          <a:prstGeom prst="rect">
            <a:avLst/>
          </a:prstGeom>
          <a:noFill/>
        </p:spPr>
      </p:pic>
      <p:pic>
        <p:nvPicPr>
          <p:cNvPr id="246788" name="Picture 4" descr="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1981" y="4032422"/>
            <a:ext cx="1552697" cy="1257127"/>
          </a:xfrm>
          <a:prstGeom prst="rect">
            <a:avLst/>
          </a:prstGeom>
          <a:noFill/>
        </p:spPr>
      </p:pic>
      <p:pic>
        <p:nvPicPr>
          <p:cNvPr id="246789" name="Picture 5" descr="a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72519" y="765369"/>
            <a:ext cx="2371481" cy="3000097"/>
          </a:xfrm>
          <a:prstGeom prst="rect">
            <a:avLst/>
          </a:prstGeom>
          <a:noFill/>
        </p:spPr>
      </p:pic>
      <p:sp>
        <p:nvSpPr>
          <p:cNvPr id="246790" name="Rectangle 6"/>
          <p:cNvSpPr>
            <a:spLocks noChangeArrowheads="1"/>
          </p:cNvSpPr>
          <p:nvPr/>
        </p:nvSpPr>
        <p:spPr bwMode="auto">
          <a:xfrm>
            <a:off x="2217616" y="5804971"/>
            <a:ext cx="7127875" cy="95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   Si tienes enemigos... reconcíliate    </a:t>
            </a:r>
          </a:p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                 La Navidad es paz.</a:t>
            </a:r>
          </a:p>
        </p:txBody>
      </p:sp>
      <p:pic>
        <p:nvPicPr>
          <p:cNvPr id="246791" name="Picture 7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58" y="5200810"/>
            <a:ext cx="1423865" cy="165719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3 CuadroTexto"/>
          <p:cNvSpPr txBox="1">
            <a:spLocks noChangeArrowheads="1"/>
          </p:cNvSpPr>
          <p:nvPr/>
        </p:nvSpPr>
        <p:spPr bwMode="auto">
          <a:xfrm>
            <a:off x="571500" y="5214860"/>
            <a:ext cx="8143875" cy="144643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8800" dirty="0"/>
          </a:p>
        </p:txBody>
      </p:sp>
      <p:pic>
        <p:nvPicPr>
          <p:cNvPr id="241667" name="Picture 3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1668" name="Picture 4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41669" name="Picture 5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41670" name="Picture 6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019" y="0"/>
            <a:ext cx="3790462" cy="562010"/>
          </a:xfrm>
          <a:prstGeom prst="rect">
            <a:avLst/>
          </a:prstGeom>
          <a:noFill/>
        </p:spPr>
      </p:pic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1619251" y="5461110"/>
            <a:ext cx="6096022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chemeClr val="bg1"/>
                </a:solidFill>
              </a:rPr>
              <a:t> Si tienes tinieblas... encuentra tu lámpara</a:t>
            </a:r>
            <a:r>
              <a:rPr lang="es-MX" b="1" dirty="0"/>
              <a:t>           </a:t>
            </a:r>
            <a:r>
              <a:rPr lang="es-MX" sz="2800" b="1" dirty="0" smtClean="0">
                <a:solidFill>
                  <a:schemeClr val="bg1"/>
                </a:solidFill>
              </a:rPr>
              <a:t>La </a:t>
            </a:r>
            <a:r>
              <a:rPr lang="es-MX" sz="2800" b="1" dirty="0">
                <a:solidFill>
                  <a:schemeClr val="bg1"/>
                </a:solidFill>
              </a:rPr>
              <a:t>Navidad es luz.</a:t>
            </a:r>
          </a:p>
        </p:txBody>
      </p:sp>
      <p:pic>
        <p:nvPicPr>
          <p:cNvPr id="241672" name="Picture 8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  <p:pic>
        <p:nvPicPr>
          <p:cNvPr id="241673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96568" y="913267"/>
            <a:ext cx="561120" cy="105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4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8558" y="1987001"/>
            <a:ext cx="537918" cy="112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AVIDAD\Paisajes de navidad (12)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08518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Navidad agita una varita mágica sobre el mundo, y por eso, todo es más suave y más hermoso.</a:t>
            </a:r>
            <a:endParaRPr lang="es-ES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549439"/>
            <a:ext cx="5040312" cy="3632359"/>
          </a:xfrm>
          <a:prstGeom prst="rect">
            <a:avLst/>
          </a:prstGeom>
          <a:noFill/>
        </p:spPr>
      </p:pic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6047656" y="1340768"/>
            <a:ext cx="2772816" cy="2862304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ctr" defTabSz="914434" eaLnBrk="0" hangingPunct="0"/>
            <a:r>
              <a:rPr lang="es-MX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tienes tristeza... Alégrate,                                                    </a:t>
            </a:r>
          </a:p>
          <a:p>
            <a:pPr algn="ctr" defTabSz="914434" eaLnBrk="0" hangingPunct="0"/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Navidad</a:t>
            </a:r>
          </a:p>
          <a:p>
            <a:pPr algn="ctr" defTabSz="914434" eaLnBrk="0" hangingPunct="0"/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MX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</a:t>
            </a:r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gozo.</a:t>
            </a:r>
            <a:endParaRPr lang="es-MX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56007" name="Picture 7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1600000">
            <a:off x="2915816" y="0"/>
            <a:ext cx="2734163" cy="2667328"/>
          </a:xfrm>
          <a:prstGeom prst="rect">
            <a:avLst/>
          </a:prstGeom>
          <a:noFill/>
        </p:spPr>
      </p:pic>
      <p:pic>
        <p:nvPicPr>
          <p:cNvPr id="256008" name="Picture 8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667000" cy="2733883"/>
          </a:xfrm>
          <a:prstGeom prst="rect">
            <a:avLst/>
          </a:prstGeom>
          <a:noFill/>
        </p:spPr>
      </p:pic>
      <p:pic>
        <p:nvPicPr>
          <p:cNvPr id="256009" name="Picture 9" descr="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356" y="2349350"/>
            <a:ext cx="2529010" cy="2592641"/>
          </a:xfrm>
          <a:prstGeom prst="rect">
            <a:avLst/>
          </a:prstGeom>
          <a:noFill/>
        </p:spPr>
      </p:pic>
      <p:pic>
        <p:nvPicPr>
          <p:cNvPr id="256010" name="Picture 10" descr="hollycl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18572" y="0"/>
            <a:ext cx="1225428" cy="1212758"/>
          </a:xfrm>
          <a:prstGeom prst="rect">
            <a:avLst/>
          </a:prstGeom>
          <a:noFill/>
        </p:spPr>
      </p:pic>
      <p:pic>
        <p:nvPicPr>
          <p:cNvPr id="14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200650"/>
            <a:ext cx="1423988" cy="1657350"/>
          </a:xfrm>
          <a:prstGeom prst="rect">
            <a:avLst/>
          </a:prstGeom>
          <a:noFill/>
        </p:spPr>
      </p:pic>
      <p:pic>
        <p:nvPicPr>
          <p:cNvPr id="15" name="Picture 7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1600000" flipH="1" flipV="1">
            <a:off x="-214346" y="2500306"/>
            <a:ext cx="3312368" cy="2229216"/>
          </a:xfrm>
          <a:prstGeom prst="rect">
            <a:avLst/>
          </a:prstGeom>
          <a:noFill/>
        </p:spPr>
      </p:pic>
      <p:pic>
        <p:nvPicPr>
          <p:cNvPr id="16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5616" y="5200650"/>
            <a:ext cx="1423988" cy="1657350"/>
          </a:xfrm>
          <a:prstGeom prst="rect">
            <a:avLst/>
          </a:prstGeom>
          <a:noFill/>
        </p:spPr>
      </p:pic>
      <p:pic>
        <p:nvPicPr>
          <p:cNvPr id="17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5200650"/>
            <a:ext cx="1423988" cy="1657350"/>
          </a:xfrm>
          <a:prstGeom prst="rect">
            <a:avLst/>
          </a:prstGeom>
          <a:noFill/>
        </p:spPr>
      </p:pic>
      <p:pic>
        <p:nvPicPr>
          <p:cNvPr id="19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5200650"/>
            <a:ext cx="1423988" cy="1657350"/>
          </a:xfrm>
          <a:prstGeom prst="rect">
            <a:avLst/>
          </a:prstGeom>
          <a:noFill/>
        </p:spPr>
      </p:pic>
      <p:pic>
        <p:nvPicPr>
          <p:cNvPr id="20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985" y="5229200"/>
            <a:ext cx="1572074" cy="1628800"/>
          </a:xfrm>
          <a:prstGeom prst="rect">
            <a:avLst/>
          </a:prstGeom>
          <a:noFill/>
        </p:spPr>
      </p:pic>
      <p:pic>
        <p:nvPicPr>
          <p:cNvPr id="21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5229200"/>
            <a:ext cx="1572074" cy="1628800"/>
          </a:xfrm>
          <a:prstGeom prst="rect">
            <a:avLst/>
          </a:prstGeom>
          <a:noFill/>
        </p:spPr>
      </p:pic>
      <p:pic>
        <p:nvPicPr>
          <p:cNvPr id="22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5229200"/>
            <a:ext cx="1572074" cy="1628800"/>
          </a:xfrm>
          <a:prstGeom prst="rect">
            <a:avLst/>
          </a:prstGeom>
          <a:noFill/>
        </p:spPr>
      </p:pic>
      <p:pic>
        <p:nvPicPr>
          <p:cNvPr id="23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1926" y="5229200"/>
            <a:ext cx="1572074" cy="1628800"/>
          </a:xfrm>
          <a:prstGeom prst="rect">
            <a:avLst/>
          </a:prstGeom>
          <a:noFill/>
        </p:spPr>
      </p:pic>
      <p:pic>
        <p:nvPicPr>
          <p:cNvPr id="12" name="Picture 17" descr="Karácsonyfadísz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978537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>
        <p:snd r:embed="rId2" name="04 - white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256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42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nav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4000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Un puñado de turrón bastará para la Navidad, pero un puñado de tu amistad me alimentaría </a:t>
            </a:r>
            <a:endParaRPr lang="es-ES" sz="24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vida.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1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596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57786" y="214290"/>
            <a:ext cx="378621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FF00"/>
                </a:solidFill>
              </a:rPr>
              <a:t>La Navidad es la mejor medicina para hacer crecer la solidaridad, </a:t>
            </a:r>
            <a:endParaRPr lang="es-ES" sz="2400" b="1" dirty="0" smtClean="0">
              <a:solidFill>
                <a:srgbClr val="FFFF00"/>
              </a:solidFill>
            </a:endParaRPr>
          </a:p>
          <a:p>
            <a:pPr algn="r"/>
            <a:r>
              <a:rPr lang="es-ES" sz="2400" b="1" dirty="0" smtClean="0">
                <a:solidFill>
                  <a:srgbClr val="FFFF00"/>
                </a:solidFill>
              </a:rPr>
              <a:t>la </a:t>
            </a:r>
            <a:r>
              <a:rPr lang="es-ES" sz="2400" b="1" dirty="0" smtClean="0">
                <a:solidFill>
                  <a:srgbClr val="FFFF00"/>
                </a:solidFill>
              </a:rPr>
              <a:t>paz </a:t>
            </a:r>
            <a:r>
              <a:rPr lang="es-ES" sz="2400" b="1" dirty="0" err="1" smtClean="0">
                <a:solidFill>
                  <a:srgbClr val="FFFF00"/>
                </a:solidFill>
              </a:rPr>
              <a:t>yla</a:t>
            </a:r>
            <a:r>
              <a:rPr lang="es-ES" sz="2400" b="1" dirty="0" smtClean="0">
                <a:solidFill>
                  <a:srgbClr val="FFFF00"/>
                </a:solidFill>
              </a:rPr>
              <a:t> </a:t>
            </a:r>
          </a:p>
          <a:p>
            <a:pPr algn="r"/>
            <a:r>
              <a:rPr lang="es-ES" sz="2400" b="1" dirty="0" smtClean="0">
                <a:solidFill>
                  <a:srgbClr val="FFFF00"/>
                </a:solidFill>
              </a:rPr>
              <a:t>amistad</a:t>
            </a:r>
            <a:r>
              <a:rPr lang="es-ES" sz="2400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med" advTm="12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AVIDAD\Feliz  navida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53748" cy="6858000"/>
          </a:xfrm>
          <a:prstGeom prst="rect">
            <a:avLst/>
          </a:prstGeom>
          <a:noFill/>
        </p:spPr>
      </p:pic>
      <p:pic>
        <p:nvPicPr>
          <p:cNvPr id="6148" name="Picture 4" descr="Resultado de imagen de navidad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00042"/>
            <a:ext cx="350046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La navidad comienza en el corazón de Dios, y sólo está completa, cuando llega al corazón del hombre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navidade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29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28926" y="5429264"/>
            <a:ext cx="6000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FF00"/>
                </a:solidFill>
              </a:rPr>
              <a:t>El amor es lo que está en la habitación contigo cuando dejas de abrir los regalos y </a:t>
            </a:r>
            <a:r>
              <a:rPr lang="es-ES" sz="2400" b="1" dirty="0" smtClean="0">
                <a:solidFill>
                  <a:srgbClr val="FFFF00"/>
                </a:solidFill>
              </a:rPr>
              <a:t>escuchas.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2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71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476375" y="3068638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2428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>
            <a:off x="3286116" y="714356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FELIZ 2017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LUIS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28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ose Luis\Desktop\Imagen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357166"/>
            <a:ext cx="1236873" cy="201356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feliz navidad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feliz navidad</Template>
  <TotalTime>33</TotalTime>
  <Words>564</Words>
  <Application>Microsoft Office PowerPoint</Application>
  <PresentationFormat>Presentación en pantalla (4:3)</PresentationFormat>
  <Paragraphs>80</Paragraphs>
  <Slides>39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una feliz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20</cp:revision>
  <dcterms:created xsi:type="dcterms:W3CDTF">2016-12-11T15:12:21Z</dcterms:created>
  <dcterms:modified xsi:type="dcterms:W3CDTF">2016-12-11T15:45:52Z</dcterms:modified>
</cp:coreProperties>
</file>