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94" r:id="rId3"/>
    <p:sldId id="312" r:id="rId4"/>
    <p:sldId id="313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299" r:id="rId18"/>
    <p:sldId id="326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OsGy/yDdk6tkHoCA7+6LQ==" hashData="OtuetsTJjEHFnzCNn2Tc2OVrW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702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3E57A6-4483-4AB1-AB49-1C85C4C4FD2E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DF76FF-F097-4CAC-B70A-C2C26532EB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DF76FF-F097-4CAC-B70A-C2C26532EBE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9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BEF7A-AC4A-43D9-9B49-F56F57AAE79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3D563-30BB-4D69-9B8F-5C5191E3D4E5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F1FD7-647C-4209-AC70-1B8131F59B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9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B0FB13-F893-4E52-B770-92D0D79DA97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hyperlink" Target="http://clk.tradedoubler.com/click?p=17460&amp;a=644479&amp;epi=AUTOR_233&amp;url=http://www.casadellibro.com/busqueda-libros?busqueda=COELHO,%20PAULO" TargetMode="External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2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2.png"/><Relationship Id="rId7" Type="http://schemas.openxmlformats.org/officeDocument/2006/relationships/image" Target="../media/image2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FUNDACIO\Desktop\imagesCAN310J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9392" cy="6858000"/>
          </a:xfrm>
          <a:prstGeom prst="rect">
            <a:avLst/>
          </a:prstGeom>
          <a:noFill/>
        </p:spPr>
      </p:pic>
      <p:pic>
        <p:nvPicPr>
          <p:cNvPr id="10" name="Picture 3" descr="illusion-017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419872" y="620688"/>
            <a:ext cx="5254515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Un </a:t>
            </a:r>
          </a:p>
          <a:p>
            <a:pPr algn="ctr">
              <a:defRPr/>
            </a:pPr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Cuento </a:t>
            </a:r>
            <a:endParaRPr lang="es-ES" sz="7200" b="1" kern="10" dirty="0" smtClean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  <a:p>
            <a:pPr algn="ctr">
              <a:defRPr/>
            </a:pPr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de</a:t>
            </a:r>
            <a:endParaRPr lang="es-ES" sz="7200" b="1" kern="10" dirty="0" smtClean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  <a:p>
            <a:pPr algn="ctr">
              <a:defRPr/>
            </a:pPr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NAVIDAD</a:t>
            </a:r>
            <a:endParaRPr lang="es-ES" sz="7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3" name="Picture 2" descr="C:\Users\FUNDACIO\Desktop\Imagen-animada-Payaso-2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476672"/>
            <a:ext cx="3240360" cy="5116359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3995936" y="5013176"/>
            <a:ext cx="40900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i="1" dirty="0" smtClean="0">
                <a:hlinkClick r:id="rId11" tooltip="Los libros de Paulo Coelho en Casa del Libro"/>
              </a:rPr>
              <a:t>Paulo Coelho</a:t>
            </a:r>
            <a:r>
              <a:rPr lang="es-ES" sz="5400" b="1" i="1" dirty="0" smtClean="0"/>
              <a:t> </a:t>
            </a:r>
            <a:endParaRPr lang="es-ES" sz="5400" b="1" i="1" dirty="0"/>
          </a:p>
        </p:txBody>
      </p:sp>
    </p:spTree>
  </p:cSld>
  <p:clrMapOvr>
    <a:masterClrMapping/>
  </p:clrMapOvr>
  <p:transition spd="slow" advTm="10000">
    <p:dissolve/>
    <p:sndAc>
      <p:stSnd>
        <p:snd r:embed="rId3" name="il_divo_-_aleluya__promo_2008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UNDACIO\Desktop\Estrella-de-Belem-SNOW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659155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71538" y="4549676"/>
            <a:ext cx="80724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>Cuenta una leyenda que, en el país que hoy conocemos como Austria, era costumbre que la familia Burkhard (compuesta por un hombre, una mujer y un niño) animase las ferias navideñas recitando poesías, cantando baladas de antiguos trovadores, y haciendo malabarismos que divertían a todo el mundo.</a:t>
            </a:r>
          </a:p>
        </p:txBody>
      </p:sp>
      <p:pic>
        <p:nvPicPr>
          <p:cNvPr id="5" name="Picture 2" descr="C:\Users\FUNDACIO\Desktop\madre-hija-leen-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57" y="0"/>
            <a:ext cx="9151157" cy="43576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UNDACIO\Desktop\3494-5432d1c88c8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357166"/>
            <a:ext cx="3714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</a:rPr>
              <a:t> Por supuesto, nunca sobraba dinero para comprar regalos, pero el hombre siempre le decía a su hijo:</a:t>
            </a:r>
          </a:p>
          <a:p>
            <a:r>
              <a:rPr lang="es-ES" sz="2400" b="1" i="1" dirty="0" smtClean="0">
                <a:solidFill>
                  <a:srgbClr val="FF0000"/>
                </a:solidFill>
              </a:rPr>
              <a:t>-¿Tú sabes por qué el saco de Papá Noel nunca termina de vaciarse, con la de niños que hay en el mundo? Pues porque, aunque está lleno de juguetes, a veces también deben entregarse algunas cosas más importantes, </a:t>
            </a:r>
          </a:p>
          <a:p>
            <a:r>
              <a:rPr lang="es-ES" sz="2400" b="1" i="1" dirty="0" smtClean="0">
                <a:solidFill>
                  <a:srgbClr val="FF0000"/>
                </a:solidFill>
              </a:rPr>
              <a:t>que son los llamados “regalos </a:t>
            </a:r>
            <a:r>
              <a:rPr lang="es-ES" sz="2400" b="1" i="1" dirty="0" smtClean="0">
                <a:solidFill>
                  <a:srgbClr val="FF0000"/>
                </a:solidFill>
              </a:rPr>
              <a:t>invisibles </a:t>
            </a:r>
            <a:r>
              <a:rPr lang="es-ES" sz="2400" b="1" i="1" dirty="0" smtClean="0">
                <a:solidFill>
                  <a:srgbClr val="FF0000"/>
                </a:solidFill>
              </a:rPr>
              <a:t>“.</a:t>
            </a:r>
            <a:endParaRPr lang="es-ES" sz="24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32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FUNDACIO\Desktop\imagenes-gif-de-navidad (7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7632848" cy="60553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UNDACIO\Desktop\3494-5432d1c88c8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00562" y="214290"/>
            <a:ext cx="44291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i="1" dirty="0" smtClean="0">
                <a:solidFill>
                  <a:srgbClr val="FF0000"/>
                </a:solidFill>
              </a:rPr>
              <a:t>A un hogar dividido, él lleva armonía y paz en la noche más santa del año cristiano. Donde falta amor, él deposita una semilla de fe en el corazón de los niños. Donde el futuro parece negro e incierto, él lleva la esperanza. En nuestro caso, cuando Papá Noel nos viene a visitar, al día siguiente todos</a:t>
            </a:r>
          </a:p>
          <a:p>
            <a:pPr algn="r"/>
            <a:r>
              <a:rPr lang="es-ES" sz="2400" b="1" i="1" dirty="0" smtClean="0">
                <a:solidFill>
                  <a:srgbClr val="FF0000"/>
                </a:solidFill>
              </a:rPr>
              <a:t> nos sentimos contentos por continuar vivos y por poder realizar nuestra trabajo, </a:t>
            </a:r>
          </a:p>
          <a:p>
            <a:pPr algn="r"/>
            <a:r>
              <a:rPr lang="es-ES" sz="2400" b="1" i="1" dirty="0" smtClean="0">
                <a:solidFill>
                  <a:srgbClr val="FF0000"/>
                </a:solidFill>
              </a:rPr>
              <a:t>que es el de alegrar a </a:t>
            </a:r>
          </a:p>
          <a:p>
            <a:pPr algn="r"/>
            <a:r>
              <a:rPr lang="es-ES" sz="2400" b="1" i="1" dirty="0" smtClean="0">
                <a:solidFill>
                  <a:srgbClr val="FF0000"/>
                </a:solidFill>
              </a:rPr>
              <a:t>las personas. Que esto</a:t>
            </a:r>
          </a:p>
          <a:p>
            <a:pPr algn="r"/>
            <a:r>
              <a:rPr lang="es-ES" sz="2400" b="1" i="1" dirty="0" smtClean="0">
                <a:solidFill>
                  <a:srgbClr val="FF0000"/>
                </a:solidFill>
              </a:rPr>
              <a:t> nunca se te olvide.</a:t>
            </a:r>
          </a:p>
        </p:txBody>
      </p:sp>
    </p:spTree>
  </p:cSld>
  <p:clrMapOvr>
    <a:masterClrMapping/>
  </p:clrMapOvr>
  <p:transition spd="slow" advTm="32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UNDACIO\Desktop\monasterioelpuigsalongotico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672" y="0"/>
            <a:ext cx="9221672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57290" y="5214950"/>
            <a:ext cx="72152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rgbClr val="FFFF00"/>
                </a:solidFill>
              </a:rPr>
              <a:t>Pasó el tiempo, el niño se transformó en un muchacho, y cierto día la familia pasó por delante de la imponente abadía de Melk, que acababa de ser construida.El joven Buckhard quería quedarse allí. Los padres comprendieron y respetaron su deseo. Llamaron a la puerta del convento, que aceptaron al joven Buckhard como novicio</a:t>
            </a:r>
            <a:r>
              <a:rPr lang="es-ES" b="1" i="1" dirty="0">
                <a:solidFill>
                  <a:srgbClr val="FFFF00"/>
                </a:solidFill>
              </a:rPr>
              <a:t>.</a:t>
            </a:r>
            <a:endParaRPr lang="es-ES" b="1" i="1" dirty="0" smtClean="0"/>
          </a:p>
        </p:txBody>
      </p:sp>
    </p:spTree>
  </p:cSld>
  <p:clrMapOvr>
    <a:masterClrMapping/>
  </p:clrMapOvr>
  <p:transition spd="slow" advTm="32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FUNDACIO\Desktop\la%20virg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8482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35716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i="1" dirty="0" smtClean="0">
                <a:solidFill>
                  <a:srgbClr val="FFFF00"/>
                </a:solidFill>
              </a:rPr>
              <a:t>Llegó la víspera de la Navidad y, justamente ese día, se obró en Melk un milagro muy especial: Nuestra Señora, llevando al Niño Jesús en brazos, decidió bajar a la Tierra para visitar el monasterio.</a:t>
            </a:r>
          </a:p>
        </p:txBody>
      </p:sp>
    </p:spTree>
  </p:cSld>
  <p:clrMapOvr>
    <a:masterClrMapping/>
  </p:clrMapOvr>
  <p:transition spd="slow" advTm="20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FUNDACIO\Desktop\bajo-manto-estr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285728"/>
            <a:ext cx="54395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Sin poder disimular su orgullo, todos los religiosos hicieron una gran fila, y cada uno de ellos se iba postrando ante la Virgen, procurando homenajear a la Madre y al Niño.</a:t>
            </a:r>
            <a:endParaRPr lang="es-ES" sz="2000" b="1" i="1" dirty="0"/>
          </a:p>
        </p:txBody>
      </p:sp>
    </p:spTree>
  </p:cSld>
  <p:clrMapOvr>
    <a:masterClrMapping/>
  </p:clrMapOvr>
  <p:transition spd="slow" advTm="23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FUNDACIO\Desktop\1074303-14082014-1051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456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  <p:sndAc>
      <p:stSnd>
        <p:snd r:embed="rId2" name="il_divo_-_aleluya__promo_2008_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FUNDACIO\Desktop\melahn-loui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7272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285728"/>
            <a:ext cx="714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</a:rPr>
              <a:t>Al final de la fila, el joven Buckhard aguardaba ansioso. Sus padres eran personas simples, y sólo le habían enseñado a lanzar bolas a lo alto para hacer con ellas algunos malabares.</a:t>
            </a:r>
            <a:endParaRPr lang="es-ES" sz="24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4303455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/>
            </a:r>
            <a:br>
              <a:rPr lang="es-ES" sz="2000" b="1" i="1" dirty="0" smtClean="0"/>
            </a:br>
            <a:r>
              <a:rPr lang="es-ES" sz="2000" b="1" i="1" dirty="0" smtClean="0"/>
              <a:t>Al final de la fila, el joven Buckhard aguardaba ansioso. Sus padres eran personas simples, y sólo le habían enseñado a lanzar bolas a lo alto para hacer con ellas algunos malabares.</a:t>
            </a:r>
          </a:p>
          <a:p>
            <a:r>
              <a:rPr lang="es-ES" sz="2000" b="1" i="1" dirty="0" smtClean="0"/>
              <a:t>Cuando le tocó el turno, los otros religiosos querían poner fin a los homenajes, pues el antiguo malabarista no tenía nada importante que decir, y podría dañar la imagen del convento. Sin embargo, también él sentía en lo más hondo una fuerte necesidad de ofrecerles a Jesús y a la Virgen algo de sí mismo.</a:t>
            </a:r>
          </a:p>
        </p:txBody>
      </p:sp>
      <p:pic>
        <p:nvPicPr>
          <p:cNvPr id="3" name="Picture 2" descr="C:\Users\FUNDACIO\Desktop\arton17256-072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2286" cy="45091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Dell\Escritorio\226012_402571706498900_146322755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462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476672"/>
            <a:ext cx="7272808" cy="1569660"/>
          </a:xfrm>
          <a:prstGeom prst="rect">
            <a:avLst/>
          </a:prstGeom>
          <a:solidFill>
            <a:schemeClr val="accent6">
              <a:lumMod val="60000"/>
              <a:lumOff val="40000"/>
              <a:alpha val="41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/>
              <a:t>Avergonzado, sintiendo la mirada recriminatoria de sus hermanos, se sacó algunas naranjas de los bolsillos y comenzó a arrojarlas hacia arriba para atraparlas a continuación, creando un bonito círculo en el aire.</a:t>
            </a:r>
          </a:p>
        </p:txBody>
      </p:sp>
    </p:spTree>
  </p:cSld>
  <p:clrMapOvr>
    <a:masterClrMapping/>
  </p:clrMapOvr>
  <p:transition spd="slow" advTm="19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FUNDACIO\Desktop\625914bebe-nino-sonriente-mientras-aplaudir-~-ispc067018.jpg"/>
          <p:cNvPicPr>
            <a:picLocks noChangeAspect="1" noChangeArrowheads="1"/>
          </p:cNvPicPr>
          <p:nvPr/>
        </p:nvPicPr>
        <p:blipFill>
          <a:blip r:embed="rId2" cstate="print"/>
          <a:srcRect b="11292"/>
          <a:stretch>
            <a:fillRect/>
          </a:stretch>
        </p:blipFill>
        <p:spPr bwMode="auto">
          <a:xfrm>
            <a:off x="0" y="0"/>
            <a:ext cx="9144000" cy="763284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919008"/>
            <a:ext cx="6858000" cy="193899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  <a:latin typeface="+mj-lt"/>
              </a:rPr>
              <a:t>Fue sólo entonces cuando el Niño Jesús empezó a aplaudir de alegría en el regazo de Nuestra Señora. Y fue sólo a este muchacho a quien la Virgen María le extendió los brazos y le permitió sostener durante un tiempo al Niño, que no dejaba de sonreír.</a:t>
            </a:r>
          </a:p>
        </p:txBody>
      </p:sp>
    </p:spTree>
  </p:cSld>
  <p:clrMapOvr>
    <a:masterClrMapping/>
  </p:clrMapOvr>
  <p:transition spd="slow" advTm="22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FUNDACIO\Desktop\Estrella-de-Belem-SNOW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6591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UNDACIO\Desktop\imagesCAN310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392" cy="6858000"/>
          </a:xfrm>
          <a:prstGeom prst="rect">
            <a:avLst/>
          </a:prstGeom>
          <a:noFill/>
        </p:spPr>
      </p:pic>
      <p:pic>
        <p:nvPicPr>
          <p:cNvPr id="10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373216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59632" y="594928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pic>
        <p:nvPicPr>
          <p:cNvPr id="9" name="Picture 2" descr="C:\Users\FUNDACIO\Desktop\FelizNavidad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4414" y="1500174"/>
            <a:ext cx="6798003" cy="34051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UENTO DE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CUENTO DE NAVIDAD</Template>
  <TotalTime>13</TotalTime>
  <Words>534</Words>
  <Application>Microsoft Office PowerPoint</Application>
  <PresentationFormat>Presentación en pantalla (4:3)</PresentationFormat>
  <Paragraphs>40</Paragraphs>
  <Slides>17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CUENTO DE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2014-12-18T20:21:40Z</dcterms:created>
  <dcterms:modified xsi:type="dcterms:W3CDTF">2014-12-18T20:35:07Z</dcterms:modified>
</cp:coreProperties>
</file>