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9"/>
  </p:notesMasterIdLst>
  <p:sldIdLst>
    <p:sldId id="262" r:id="rId3"/>
    <p:sldId id="264" r:id="rId4"/>
    <p:sldId id="290" r:id="rId5"/>
    <p:sldId id="261" r:id="rId6"/>
    <p:sldId id="260" r:id="rId7"/>
    <p:sldId id="291" r:id="rId8"/>
    <p:sldId id="258" r:id="rId9"/>
    <p:sldId id="259" r:id="rId10"/>
    <p:sldId id="292" r:id="rId11"/>
    <p:sldId id="267" r:id="rId12"/>
    <p:sldId id="268" r:id="rId13"/>
    <p:sldId id="293" r:id="rId14"/>
    <p:sldId id="257" r:id="rId15"/>
    <p:sldId id="269" r:id="rId16"/>
    <p:sldId id="294" r:id="rId17"/>
    <p:sldId id="277" r:id="rId18"/>
    <p:sldId id="278" r:id="rId19"/>
    <p:sldId id="295" r:id="rId20"/>
    <p:sldId id="280" r:id="rId21"/>
    <p:sldId id="285" r:id="rId22"/>
    <p:sldId id="296" r:id="rId23"/>
    <p:sldId id="288" r:id="rId24"/>
    <p:sldId id="273" r:id="rId25"/>
    <p:sldId id="297" r:id="rId26"/>
    <p:sldId id="281" r:id="rId27"/>
    <p:sldId id="298" r:id="rId28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Xs8jQr9cZKpHcmifBLYZw" hashData="ifH6GTxbiA4C3388r+A3PvE5FV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5E00"/>
    <a:srgbClr val="554625"/>
    <a:srgbClr val="CC9900"/>
    <a:srgbClr val="DEA822"/>
    <a:srgbClr val="FFEBB3"/>
    <a:srgbClr val="F4D2B6"/>
    <a:srgbClr val="FEF1C2"/>
    <a:srgbClr val="FEF9D6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4995" autoAdjust="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FA6CEC-A03F-44CC-92A6-FC477E7A784C}" type="datetimeFigureOut">
              <a:rPr lang="es-PE" smtClean="0"/>
              <a:pPr/>
              <a:t>10/12/2019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6AB708-FADC-46EE-A89C-2449F918FD2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6AB708-FADC-46EE-A89C-2449F918FD22}" type="slidenum">
              <a:rPr lang="es-PE" smtClean="0"/>
              <a:pPr/>
              <a:t>12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A3EF8-AE47-4AAE-87FD-284C549E0123}" type="datetimeFigureOut">
              <a:rPr lang="es-PE" smtClean="0"/>
              <a:pPr/>
              <a:t>10/12/2019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CDDD6-C94D-470F-86F9-24080777E46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A3EF8-AE47-4AAE-87FD-284C549E0123}" type="datetimeFigureOut">
              <a:rPr lang="es-PE" smtClean="0"/>
              <a:pPr/>
              <a:t>10/12/2019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CDDD6-C94D-470F-86F9-24080777E46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A3EF8-AE47-4AAE-87FD-284C549E0123}" type="datetimeFigureOut">
              <a:rPr lang="es-PE" smtClean="0"/>
              <a:pPr/>
              <a:t>10/12/2019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CDDD6-C94D-470F-86F9-24080777E46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A3EF8-AE47-4AAE-87FD-284C549E0123}" type="datetimeFigureOut">
              <a:rPr lang="es-PE" smtClean="0"/>
              <a:pPr/>
              <a:t>10/12/2019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CDDD6-C94D-470F-86F9-24080777E46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A3EF8-AE47-4AAE-87FD-284C549E0123}" type="datetimeFigureOut">
              <a:rPr lang="es-PE" smtClean="0"/>
              <a:pPr/>
              <a:t>10/12/2019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CDDD6-C94D-470F-86F9-24080777E46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A3EF8-AE47-4AAE-87FD-284C549E0123}" type="datetimeFigureOut">
              <a:rPr lang="es-PE" smtClean="0"/>
              <a:pPr/>
              <a:t>10/12/2019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CDDD6-C94D-470F-86F9-24080777E46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A3EF8-AE47-4AAE-87FD-284C549E0123}" type="datetimeFigureOut">
              <a:rPr lang="es-PE" smtClean="0"/>
              <a:pPr/>
              <a:t>10/12/2019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CDDD6-C94D-470F-86F9-24080777E46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A3EF8-AE47-4AAE-87FD-284C549E0123}" type="datetimeFigureOut">
              <a:rPr lang="es-PE" smtClean="0"/>
              <a:pPr/>
              <a:t>10/12/2019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CDDD6-C94D-470F-86F9-24080777E46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A3EF8-AE47-4AAE-87FD-284C549E0123}" type="datetimeFigureOut">
              <a:rPr lang="es-PE" smtClean="0"/>
              <a:pPr/>
              <a:t>10/12/2019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CDDD6-C94D-470F-86F9-24080777E46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A3EF8-AE47-4AAE-87FD-284C549E0123}" type="datetimeFigureOut">
              <a:rPr lang="es-PE" smtClean="0"/>
              <a:pPr/>
              <a:t>10/12/2019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CDDD6-C94D-470F-86F9-24080777E46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A3EF8-AE47-4AAE-87FD-284C549E0123}" type="datetimeFigureOut">
              <a:rPr lang="es-PE" smtClean="0"/>
              <a:pPr/>
              <a:t>10/12/2019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CDDD6-C94D-470F-86F9-24080777E46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5E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FA3EF8-AE47-4AAE-87FD-284C549E0123}" type="datetimeFigureOut">
              <a:rPr lang="es-PE" smtClean="0"/>
              <a:pPr/>
              <a:t>10/12/2019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BCDDD6-C94D-470F-86F9-24080777E46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5E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18" Type="http://schemas.openxmlformats.org/officeDocument/2006/relationships/image" Target="../media/image16.gif"/><Relationship Id="rId3" Type="http://schemas.openxmlformats.org/officeDocument/2006/relationships/image" Target="../media/image1.jpeg"/><Relationship Id="rId21" Type="http://schemas.openxmlformats.org/officeDocument/2006/relationships/image" Target="../media/image19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17" Type="http://schemas.openxmlformats.org/officeDocument/2006/relationships/image" Target="../media/image15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20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24" Type="http://schemas.openxmlformats.org/officeDocument/2006/relationships/image" Target="../media/image22.png"/><Relationship Id="rId5" Type="http://schemas.openxmlformats.org/officeDocument/2006/relationships/image" Target="../media/image3.png"/><Relationship Id="rId15" Type="http://schemas.openxmlformats.org/officeDocument/2006/relationships/image" Target="../media/image13.gif"/><Relationship Id="rId23" Type="http://schemas.openxmlformats.org/officeDocument/2006/relationships/image" Target="../media/image21.gif"/><Relationship Id="rId10" Type="http://schemas.openxmlformats.org/officeDocument/2006/relationships/image" Target="../media/image8.gif"/><Relationship Id="rId19" Type="http://schemas.openxmlformats.org/officeDocument/2006/relationships/image" Target="../media/image17.gif"/><Relationship Id="rId4" Type="http://schemas.openxmlformats.org/officeDocument/2006/relationships/image" Target="../media/image2.png"/><Relationship Id="rId9" Type="http://schemas.openxmlformats.org/officeDocument/2006/relationships/image" Target="../media/image7.gif"/><Relationship Id="rId14" Type="http://schemas.openxmlformats.org/officeDocument/2006/relationships/image" Target="../media/image12.gif"/><Relationship Id="rId22" Type="http://schemas.openxmlformats.org/officeDocument/2006/relationships/image" Target="../media/image20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7" Type="http://schemas.openxmlformats.org/officeDocument/2006/relationships/image" Target="../media/image40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gif"/><Relationship Id="rId5" Type="http://schemas.openxmlformats.org/officeDocument/2006/relationships/image" Target="../media/image39.png"/><Relationship Id="rId4" Type="http://schemas.openxmlformats.org/officeDocument/2006/relationships/image" Target="../media/image38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gif"/><Relationship Id="rId4" Type="http://schemas.openxmlformats.org/officeDocument/2006/relationships/image" Target="../media/image27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gif"/><Relationship Id="rId4" Type="http://schemas.openxmlformats.org/officeDocument/2006/relationships/image" Target="../media/image49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gif"/><Relationship Id="rId4" Type="http://schemas.openxmlformats.org/officeDocument/2006/relationships/image" Target="../media/image4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6.gif"/><Relationship Id="rId4" Type="http://schemas.openxmlformats.org/officeDocument/2006/relationships/image" Target="../media/image65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7" Type="http://schemas.openxmlformats.org/officeDocument/2006/relationships/image" Target="../media/image74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gif"/><Relationship Id="rId5" Type="http://schemas.openxmlformats.org/officeDocument/2006/relationships/image" Target="../media/image72.gif"/><Relationship Id="rId4" Type="http://schemas.openxmlformats.org/officeDocument/2006/relationships/image" Target="../media/image71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image" Target="../media/image80.png"/><Relationship Id="rId18" Type="http://schemas.openxmlformats.org/officeDocument/2006/relationships/image" Target="../media/image8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6.png"/><Relationship Id="rId11" Type="http://schemas.openxmlformats.org/officeDocument/2006/relationships/image" Target="../media/image7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5.png"/><Relationship Id="rId9" Type="http://schemas.openxmlformats.org/officeDocument/2006/relationships/image" Target="../media/image7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bs-104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noel14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42908" y="1785932"/>
            <a:ext cx="2384025" cy="2571768"/>
          </a:xfrm>
          <a:prstGeom prst="rect">
            <a:avLst/>
          </a:prstGeom>
        </p:spPr>
      </p:pic>
      <p:pic>
        <p:nvPicPr>
          <p:cNvPr id="4" name="3 Imagen" descr="noel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071802" y="2330628"/>
            <a:ext cx="2143140" cy="2812872"/>
          </a:xfrm>
          <a:prstGeom prst="rect">
            <a:avLst/>
          </a:prstGeom>
        </p:spPr>
      </p:pic>
      <p:pic>
        <p:nvPicPr>
          <p:cNvPr id="8" name="7 Imagen" descr="fuego-imagen-animada-0290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29322" y="2452680"/>
            <a:ext cx="1143008" cy="1143008"/>
          </a:xfrm>
          <a:prstGeom prst="rect">
            <a:avLst/>
          </a:prstGeom>
        </p:spPr>
      </p:pic>
      <p:pic>
        <p:nvPicPr>
          <p:cNvPr id="22" name="21 Imagen" descr="9ab1a60088c96b659ad11aa3ea9b162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377779">
            <a:off x="3668413" y="24552"/>
            <a:ext cx="5214942" cy="945939"/>
          </a:xfrm>
          <a:prstGeom prst="rect">
            <a:avLst/>
          </a:prstGeom>
        </p:spPr>
      </p:pic>
      <p:pic>
        <p:nvPicPr>
          <p:cNvPr id="23" name="22 Imagen" descr="gifs-animados-adornos-883399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57422" y="642924"/>
            <a:ext cx="342900" cy="504825"/>
          </a:xfrm>
          <a:prstGeom prst="rect">
            <a:avLst/>
          </a:prstGeom>
        </p:spPr>
      </p:pic>
      <p:pic>
        <p:nvPicPr>
          <p:cNvPr id="24" name="23 Imagen" descr="gifs-animados-adornos-1371516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00232" y="1142990"/>
            <a:ext cx="390525" cy="552450"/>
          </a:xfrm>
          <a:prstGeom prst="rect">
            <a:avLst/>
          </a:prstGeom>
        </p:spPr>
      </p:pic>
      <p:pic>
        <p:nvPicPr>
          <p:cNvPr id="25" name="24 Imagen" descr="gifs-animados-adornos-7330510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86050" y="1285866"/>
            <a:ext cx="400050" cy="561975"/>
          </a:xfrm>
          <a:prstGeom prst="rect">
            <a:avLst/>
          </a:prstGeom>
        </p:spPr>
      </p:pic>
      <p:pic>
        <p:nvPicPr>
          <p:cNvPr id="10" name="9 Imagen" descr="9ab1a60088c96b659ad11aa3ea9b1626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rot="5400000" flipV="1">
            <a:off x="7648318" y="1209945"/>
            <a:ext cx="1891182" cy="471389"/>
          </a:xfrm>
          <a:prstGeom prst="rect">
            <a:avLst/>
          </a:prstGeom>
        </p:spPr>
      </p:pic>
      <p:pic>
        <p:nvPicPr>
          <p:cNvPr id="11" name="10 Imagen" descr="9ab1a60088c96b659ad11aa3ea9b1626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rot="5400000" flipV="1">
            <a:off x="3147723" y="1209945"/>
            <a:ext cx="1891182" cy="471389"/>
          </a:xfrm>
          <a:prstGeom prst="rect">
            <a:avLst/>
          </a:prstGeom>
        </p:spPr>
      </p:pic>
      <p:pic>
        <p:nvPicPr>
          <p:cNvPr id="13" name="12 Imagen" descr="gifs-animados-adornos-916631.gif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643043" y="2056730"/>
            <a:ext cx="428628" cy="495966"/>
          </a:xfrm>
          <a:prstGeom prst="rect">
            <a:avLst/>
          </a:prstGeom>
        </p:spPr>
      </p:pic>
      <p:pic>
        <p:nvPicPr>
          <p:cNvPr id="15" name="14 Imagen" descr="bola-de-navidad-imagen-animada-0174.gif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643042" y="2786064"/>
            <a:ext cx="428628" cy="428628"/>
          </a:xfrm>
          <a:prstGeom prst="rect">
            <a:avLst/>
          </a:prstGeom>
        </p:spPr>
      </p:pic>
      <p:pic>
        <p:nvPicPr>
          <p:cNvPr id="16" name="15 Imagen" descr="bola-de-navidad-imagen-animada-0113.gif"/>
          <p:cNvPicPr>
            <a:picLocks noChangeAspect="1"/>
          </p:cNvPicPr>
          <p:nvPr/>
        </p:nvPicPr>
        <p:blipFill>
          <a:blip r:embed="rId14" cstate="print">
            <a:lum contrast="40000"/>
          </a:blip>
          <a:stretch>
            <a:fillRect/>
          </a:stretch>
        </p:blipFill>
        <p:spPr>
          <a:xfrm>
            <a:off x="2071670" y="3214692"/>
            <a:ext cx="447674" cy="563203"/>
          </a:xfrm>
          <a:prstGeom prst="rect">
            <a:avLst/>
          </a:prstGeom>
        </p:spPr>
      </p:pic>
      <p:pic>
        <p:nvPicPr>
          <p:cNvPr id="17" name="16 Imagen" descr="gifs-animados-adornos-883399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85984" y="2857502"/>
            <a:ext cx="342900" cy="504825"/>
          </a:xfrm>
          <a:prstGeom prst="rect">
            <a:avLst/>
          </a:prstGeom>
        </p:spPr>
      </p:pic>
      <p:pic>
        <p:nvPicPr>
          <p:cNvPr id="18" name="17 Imagen" descr="gifs-animados-adornos-7330510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00298" y="3214692"/>
            <a:ext cx="400050" cy="561975"/>
          </a:xfrm>
          <a:prstGeom prst="rect">
            <a:avLst/>
          </a:prstGeom>
        </p:spPr>
      </p:pic>
      <p:pic>
        <p:nvPicPr>
          <p:cNvPr id="19" name="18 Imagen" descr="bola-de-navidad-imagen-animada-0174.gif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786050" y="2786064"/>
            <a:ext cx="428628" cy="428628"/>
          </a:xfrm>
          <a:prstGeom prst="rect">
            <a:avLst/>
          </a:prstGeom>
        </p:spPr>
      </p:pic>
      <p:pic>
        <p:nvPicPr>
          <p:cNvPr id="20" name="19 Imagen" descr="bola-de-navidad-imagen-animada-0143.gif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071802" y="1714494"/>
            <a:ext cx="406006" cy="552450"/>
          </a:xfrm>
          <a:prstGeom prst="rect">
            <a:avLst/>
          </a:prstGeom>
        </p:spPr>
      </p:pic>
      <p:pic>
        <p:nvPicPr>
          <p:cNvPr id="21" name="20 Imagen" descr="gifs-animados-adornos-883399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57422" y="2071684"/>
            <a:ext cx="342900" cy="504825"/>
          </a:xfrm>
          <a:prstGeom prst="rect">
            <a:avLst/>
          </a:prstGeom>
        </p:spPr>
      </p:pic>
      <p:pic>
        <p:nvPicPr>
          <p:cNvPr id="26" name="25 Imagen" descr="gifs-animados-adornos-916631.gif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357422" y="1500180"/>
            <a:ext cx="428628" cy="495966"/>
          </a:xfrm>
          <a:prstGeom prst="rect">
            <a:avLst/>
          </a:prstGeom>
        </p:spPr>
      </p:pic>
      <p:pic>
        <p:nvPicPr>
          <p:cNvPr id="27" name="26 Imagen" descr="gifs-animados-adornos-7330510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86116" y="3000378"/>
            <a:ext cx="400050" cy="561975"/>
          </a:xfrm>
          <a:prstGeom prst="rect">
            <a:avLst/>
          </a:prstGeom>
        </p:spPr>
      </p:pic>
      <p:pic>
        <p:nvPicPr>
          <p:cNvPr id="28" name="27 Imagen" descr="tn_thumb[1].gif"/>
          <p:cNvPicPr>
            <a:picLocks noChangeAspect="1"/>
          </p:cNvPicPr>
          <p:nvPr/>
        </p:nvPicPr>
        <p:blipFill>
          <a:blip r:embed="rId15">
            <a:lum contrast="20000"/>
          </a:blip>
          <a:stretch>
            <a:fillRect/>
          </a:stretch>
        </p:blipFill>
        <p:spPr>
          <a:xfrm>
            <a:off x="4357686" y="857238"/>
            <a:ext cx="740848" cy="1081089"/>
          </a:xfrm>
          <a:prstGeom prst="rect">
            <a:avLst/>
          </a:prstGeom>
        </p:spPr>
      </p:pic>
      <p:pic>
        <p:nvPicPr>
          <p:cNvPr id="29" name="28 Imagen" descr="en_thumb[1].gif"/>
          <p:cNvPicPr>
            <a:picLocks noChangeAspect="1"/>
          </p:cNvPicPr>
          <p:nvPr/>
        </p:nvPicPr>
        <p:blipFill>
          <a:blip r:embed="rId16">
            <a:lum contrast="20000"/>
          </a:blip>
          <a:stretch>
            <a:fillRect/>
          </a:stretch>
        </p:blipFill>
        <p:spPr>
          <a:xfrm>
            <a:off x="4929190" y="857238"/>
            <a:ext cx="700380" cy="1099786"/>
          </a:xfrm>
          <a:prstGeom prst="rect">
            <a:avLst/>
          </a:prstGeom>
        </p:spPr>
      </p:pic>
      <p:pic>
        <p:nvPicPr>
          <p:cNvPr id="30" name="29 Imagen" descr="rn_thumb[1].gif"/>
          <p:cNvPicPr>
            <a:picLocks noChangeAspect="1"/>
          </p:cNvPicPr>
          <p:nvPr/>
        </p:nvPicPr>
        <p:blipFill>
          <a:blip r:embed="rId17">
            <a:lum contrast="20000"/>
          </a:blip>
          <a:stretch>
            <a:fillRect/>
          </a:stretch>
        </p:blipFill>
        <p:spPr>
          <a:xfrm>
            <a:off x="5500694" y="857238"/>
            <a:ext cx="638176" cy="1072565"/>
          </a:xfrm>
          <a:prstGeom prst="rect">
            <a:avLst/>
          </a:prstGeom>
        </p:spPr>
      </p:pic>
      <p:pic>
        <p:nvPicPr>
          <p:cNvPr id="31" name="30 Imagen" descr="nn_thumb[1].gif"/>
          <p:cNvPicPr>
            <a:picLocks noChangeAspect="1"/>
          </p:cNvPicPr>
          <p:nvPr/>
        </p:nvPicPr>
        <p:blipFill>
          <a:blip r:embed="rId18">
            <a:lum contrast="20000"/>
          </a:blip>
          <a:stretch>
            <a:fillRect/>
          </a:stretch>
        </p:blipFill>
        <p:spPr>
          <a:xfrm>
            <a:off x="6000760" y="857238"/>
            <a:ext cx="817004" cy="1045129"/>
          </a:xfrm>
          <a:prstGeom prst="rect">
            <a:avLst/>
          </a:prstGeom>
        </p:spPr>
      </p:pic>
      <p:pic>
        <p:nvPicPr>
          <p:cNvPr id="32" name="31 Imagen" descr="un_thumb[1].gif"/>
          <p:cNvPicPr>
            <a:picLocks noChangeAspect="1"/>
          </p:cNvPicPr>
          <p:nvPr/>
        </p:nvPicPr>
        <p:blipFill>
          <a:blip r:embed="rId19">
            <a:lum contrast="20000"/>
          </a:blip>
          <a:stretch>
            <a:fillRect/>
          </a:stretch>
        </p:blipFill>
        <p:spPr>
          <a:xfrm>
            <a:off x="6643702" y="915572"/>
            <a:ext cx="714380" cy="972351"/>
          </a:xfrm>
          <a:prstGeom prst="rect">
            <a:avLst/>
          </a:prstGeom>
        </p:spPr>
      </p:pic>
      <p:pic>
        <p:nvPicPr>
          <p:cNvPr id="33" name="32 Imagen" descr="rn_thumb[1].gif"/>
          <p:cNvPicPr>
            <a:picLocks noChangeAspect="1"/>
          </p:cNvPicPr>
          <p:nvPr/>
        </p:nvPicPr>
        <p:blipFill>
          <a:blip r:embed="rId17">
            <a:lum contrast="20000"/>
          </a:blip>
          <a:stretch>
            <a:fillRect/>
          </a:stretch>
        </p:blipFill>
        <p:spPr>
          <a:xfrm>
            <a:off x="7143768" y="857238"/>
            <a:ext cx="638176" cy="1072565"/>
          </a:xfrm>
          <a:prstGeom prst="rect">
            <a:avLst/>
          </a:prstGeom>
        </p:spPr>
      </p:pic>
      <p:pic>
        <p:nvPicPr>
          <p:cNvPr id="34" name="33 Imagen" descr="a-n_thumb[1].gif"/>
          <p:cNvPicPr>
            <a:picLocks noChangeAspect="1"/>
          </p:cNvPicPr>
          <p:nvPr/>
        </p:nvPicPr>
        <p:blipFill>
          <a:blip r:embed="rId20">
            <a:lum contrast="20000"/>
          </a:blip>
          <a:stretch>
            <a:fillRect/>
          </a:stretch>
        </p:blipFill>
        <p:spPr>
          <a:xfrm>
            <a:off x="7643834" y="857238"/>
            <a:ext cx="735811" cy="1051159"/>
          </a:xfrm>
          <a:prstGeom prst="rect">
            <a:avLst/>
          </a:prstGeom>
        </p:spPr>
      </p:pic>
      <p:pic>
        <p:nvPicPr>
          <p:cNvPr id="35" name="34 Imagen" descr="en_thumb[1].gif"/>
          <p:cNvPicPr>
            <a:picLocks noChangeAspect="1"/>
          </p:cNvPicPr>
          <p:nvPr/>
        </p:nvPicPr>
        <p:blipFill>
          <a:blip r:embed="rId16">
            <a:lum contrast="20000"/>
          </a:blip>
          <a:stretch>
            <a:fillRect/>
          </a:stretch>
        </p:blipFill>
        <p:spPr>
          <a:xfrm>
            <a:off x="7072330" y="2143122"/>
            <a:ext cx="700380" cy="1099786"/>
          </a:xfrm>
          <a:prstGeom prst="rect">
            <a:avLst/>
          </a:prstGeom>
        </p:spPr>
      </p:pic>
      <p:pic>
        <p:nvPicPr>
          <p:cNvPr id="36" name="35 Imagen" descr="nn_thumb[1].gif"/>
          <p:cNvPicPr>
            <a:picLocks noChangeAspect="1"/>
          </p:cNvPicPr>
          <p:nvPr/>
        </p:nvPicPr>
        <p:blipFill>
          <a:blip r:embed="rId18">
            <a:lum contrast="20000"/>
          </a:blip>
          <a:stretch>
            <a:fillRect/>
          </a:stretch>
        </p:blipFill>
        <p:spPr>
          <a:xfrm>
            <a:off x="7643834" y="2214560"/>
            <a:ext cx="817004" cy="1045129"/>
          </a:xfrm>
          <a:prstGeom prst="rect">
            <a:avLst/>
          </a:prstGeom>
        </p:spPr>
      </p:pic>
      <p:pic>
        <p:nvPicPr>
          <p:cNvPr id="37" name="36 Imagen" descr="nn_thumb[1].gif"/>
          <p:cNvPicPr>
            <a:picLocks noChangeAspect="1"/>
          </p:cNvPicPr>
          <p:nvPr/>
        </p:nvPicPr>
        <p:blipFill>
          <a:blip r:embed="rId18">
            <a:lum contrast="20000"/>
          </a:blip>
          <a:stretch>
            <a:fillRect/>
          </a:stretch>
        </p:blipFill>
        <p:spPr>
          <a:xfrm>
            <a:off x="5000628" y="3571882"/>
            <a:ext cx="817004" cy="1045129"/>
          </a:xfrm>
          <a:prstGeom prst="rect">
            <a:avLst/>
          </a:prstGeom>
        </p:spPr>
      </p:pic>
      <p:pic>
        <p:nvPicPr>
          <p:cNvPr id="38" name="37 Imagen" descr="a-n_thumb[1].gif"/>
          <p:cNvPicPr>
            <a:picLocks noChangeAspect="1"/>
          </p:cNvPicPr>
          <p:nvPr/>
        </p:nvPicPr>
        <p:blipFill>
          <a:blip r:embed="rId20">
            <a:lum contrast="20000"/>
          </a:blip>
          <a:stretch>
            <a:fillRect/>
          </a:stretch>
        </p:blipFill>
        <p:spPr>
          <a:xfrm>
            <a:off x="5643570" y="3571882"/>
            <a:ext cx="735811" cy="1051159"/>
          </a:xfrm>
          <a:prstGeom prst="rect">
            <a:avLst/>
          </a:prstGeom>
        </p:spPr>
      </p:pic>
      <p:pic>
        <p:nvPicPr>
          <p:cNvPr id="39" name="38 Imagen" descr="vn_thumb[1].gif"/>
          <p:cNvPicPr>
            <a:picLocks noChangeAspect="1"/>
          </p:cNvPicPr>
          <p:nvPr/>
        </p:nvPicPr>
        <p:blipFill>
          <a:blip r:embed="rId21">
            <a:lum contrast="20000"/>
          </a:blip>
          <a:stretch>
            <a:fillRect/>
          </a:stretch>
        </p:blipFill>
        <p:spPr>
          <a:xfrm>
            <a:off x="6215074" y="3590238"/>
            <a:ext cx="642942" cy="1010337"/>
          </a:xfrm>
          <a:prstGeom prst="rect">
            <a:avLst/>
          </a:prstGeom>
        </p:spPr>
      </p:pic>
      <p:pic>
        <p:nvPicPr>
          <p:cNvPr id="40" name="39 Imagen" descr="in_thumb[1].gif"/>
          <p:cNvPicPr>
            <a:picLocks noChangeAspect="1"/>
          </p:cNvPicPr>
          <p:nvPr/>
        </p:nvPicPr>
        <p:blipFill>
          <a:blip r:embed="rId22">
            <a:lum contrast="20000"/>
          </a:blip>
          <a:stretch>
            <a:fillRect/>
          </a:stretch>
        </p:blipFill>
        <p:spPr>
          <a:xfrm>
            <a:off x="6643702" y="3571882"/>
            <a:ext cx="571504" cy="1042995"/>
          </a:xfrm>
          <a:prstGeom prst="rect">
            <a:avLst/>
          </a:prstGeom>
        </p:spPr>
      </p:pic>
      <p:pic>
        <p:nvPicPr>
          <p:cNvPr id="41" name="40 Imagen" descr="dn_thumb[1].gif"/>
          <p:cNvPicPr>
            <a:picLocks noChangeAspect="1"/>
          </p:cNvPicPr>
          <p:nvPr/>
        </p:nvPicPr>
        <p:blipFill>
          <a:blip r:embed="rId23">
            <a:lum contrast="20000"/>
          </a:blip>
          <a:stretch>
            <a:fillRect/>
          </a:stretch>
        </p:blipFill>
        <p:spPr>
          <a:xfrm>
            <a:off x="7000892" y="3571882"/>
            <a:ext cx="785818" cy="1059235"/>
          </a:xfrm>
          <a:prstGeom prst="rect">
            <a:avLst/>
          </a:prstGeom>
        </p:spPr>
      </p:pic>
      <p:pic>
        <p:nvPicPr>
          <p:cNvPr id="42" name="41 Imagen" descr="a-n_thumb[1].gif"/>
          <p:cNvPicPr>
            <a:picLocks noChangeAspect="1"/>
          </p:cNvPicPr>
          <p:nvPr/>
        </p:nvPicPr>
        <p:blipFill>
          <a:blip r:embed="rId20">
            <a:lum contrast="20000"/>
          </a:blip>
          <a:stretch>
            <a:fillRect/>
          </a:stretch>
        </p:blipFill>
        <p:spPr>
          <a:xfrm>
            <a:off x="7572396" y="3571882"/>
            <a:ext cx="735811" cy="1051159"/>
          </a:xfrm>
          <a:prstGeom prst="rect">
            <a:avLst/>
          </a:prstGeom>
        </p:spPr>
      </p:pic>
      <p:pic>
        <p:nvPicPr>
          <p:cNvPr id="43" name="42 Imagen" descr="dn_thumb[1].gif"/>
          <p:cNvPicPr>
            <a:picLocks noChangeAspect="1"/>
          </p:cNvPicPr>
          <p:nvPr/>
        </p:nvPicPr>
        <p:blipFill>
          <a:blip r:embed="rId23">
            <a:lum contrast="20000"/>
          </a:blip>
          <a:stretch>
            <a:fillRect/>
          </a:stretch>
        </p:blipFill>
        <p:spPr>
          <a:xfrm>
            <a:off x="8072462" y="3571882"/>
            <a:ext cx="785818" cy="1059235"/>
          </a:xfrm>
          <a:prstGeom prst="rect">
            <a:avLst/>
          </a:prstGeom>
        </p:spPr>
      </p:pic>
      <p:pic>
        <p:nvPicPr>
          <p:cNvPr id="27650" name="Picture 2" descr="Rendered Image"/>
          <p:cNvPicPr>
            <a:picLocks noChangeAspect="1" noChangeArrowheads="1"/>
          </p:cNvPicPr>
          <p:nvPr/>
        </p:nvPicPr>
        <p:blipFill>
          <a:blip r:embed="rId24">
            <a:lum contrast="20000"/>
          </a:blip>
          <a:srcRect/>
          <a:stretch>
            <a:fillRect/>
          </a:stretch>
        </p:blipFill>
        <p:spPr bwMode="auto">
          <a:xfrm>
            <a:off x="5643570" y="4572014"/>
            <a:ext cx="2362194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30000">
    <p:sndAc>
      <p:stSnd loop="1">
        <p:snd r:embed="rId2" name="Blanca Navidad 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essi_Roberto_Natale_0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54" name="Picture 2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1571618"/>
            <a:ext cx="2476436" cy="3571882"/>
          </a:xfrm>
          <a:prstGeom prst="rect">
            <a:avLst/>
          </a:prstGeom>
          <a:noFill/>
        </p:spPr>
      </p:pic>
      <p:pic>
        <p:nvPicPr>
          <p:cNvPr id="6" name="5 Imagen" descr="fn1cz5 (1)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42858"/>
            <a:ext cx="3433736" cy="1757055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23 Imagen" descr="95b18461fec5dddc3fc3eaf244cb6fba.png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2000232" y="642924"/>
            <a:ext cx="2441040" cy="4500576"/>
          </a:xfrm>
          <a:prstGeom prst="rect">
            <a:avLst/>
          </a:prstGeom>
        </p:spPr>
      </p:pic>
      <p:pic>
        <p:nvPicPr>
          <p:cNvPr id="25" name="24 Imagen" descr="fenyo5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214546" y="1714494"/>
            <a:ext cx="2071702" cy="3429006"/>
          </a:xfrm>
          <a:prstGeom prst="rect">
            <a:avLst/>
          </a:prstGeom>
        </p:spPr>
      </p:pic>
      <p:sp>
        <p:nvSpPr>
          <p:cNvPr id="27" name="26 Onda"/>
          <p:cNvSpPr/>
          <p:nvPr/>
        </p:nvSpPr>
        <p:spPr>
          <a:xfrm rot="16200000">
            <a:off x="-1214444" y="1214444"/>
            <a:ext cx="5143500" cy="2714612"/>
          </a:xfrm>
          <a:prstGeom prst="wav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3175">
            <a:solidFill>
              <a:srgbClr val="CC99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9" name="28 Onda"/>
          <p:cNvSpPr/>
          <p:nvPr/>
        </p:nvSpPr>
        <p:spPr>
          <a:xfrm rot="16200000" flipV="1">
            <a:off x="5179193" y="1178693"/>
            <a:ext cx="5143500" cy="2786114"/>
          </a:xfrm>
          <a:prstGeom prst="wav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3175">
            <a:solidFill>
              <a:srgbClr val="CC99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3929058" y="1928808"/>
            <a:ext cx="250033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925E00"/>
                </a:solidFill>
              </a:rPr>
              <a:t>El espíritu navideño se apodera de noviembre…</a:t>
            </a:r>
            <a:br>
              <a:rPr lang="es-PE" b="1" dirty="0" smtClean="0">
                <a:solidFill>
                  <a:srgbClr val="925E00"/>
                </a:solidFill>
              </a:rPr>
            </a:br>
            <a:r>
              <a:rPr lang="es-PE" b="1" dirty="0" smtClean="0">
                <a:solidFill>
                  <a:srgbClr val="925E00"/>
                </a:solidFill>
              </a:rPr>
              <a:t>a más de un mes, las lucecitas se encienden,</a:t>
            </a:r>
            <a:br>
              <a:rPr lang="es-PE" b="1" dirty="0" smtClean="0">
                <a:solidFill>
                  <a:srgbClr val="925E00"/>
                </a:solidFill>
              </a:rPr>
            </a:br>
            <a:r>
              <a:rPr lang="es-PE" b="1" dirty="0" smtClean="0">
                <a:solidFill>
                  <a:srgbClr val="925E00"/>
                </a:solidFill>
              </a:rPr>
              <a:t>y los recuerdos familiares reaparecen en las mentes…</a:t>
            </a:r>
            <a:endParaRPr lang="es-PE" b="1" dirty="0">
              <a:solidFill>
                <a:srgbClr val="925E00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682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sourc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3214678" y="-357208"/>
            <a:ext cx="5475493" cy="5929336"/>
          </a:xfrm>
          <a:prstGeom prst="rect">
            <a:avLst/>
          </a:prstGeom>
        </p:spPr>
      </p:pic>
      <p:pic>
        <p:nvPicPr>
          <p:cNvPr id="6" name="5 Imagen" descr="9ab1a60088c96b659ad11aa3ea9b162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-2000262" y="2000262"/>
            <a:ext cx="5143500" cy="1142976"/>
          </a:xfrm>
          <a:prstGeom prst="rect">
            <a:avLst/>
          </a:prstGeom>
        </p:spPr>
      </p:pic>
      <p:pic>
        <p:nvPicPr>
          <p:cNvPr id="7" name="6 Imagen" descr="9ab1a60088c96b659ad11aa3ea9b162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 flipV="1">
            <a:off x="6000762" y="2000262"/>
            <a:ext cx="5143500" cy="1142976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49196_happy_holidays_merry_christmas_new_yearkid_baby_2560x1600_(www.GdeFon.ru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64-1646437_christmas-ornament-gif-download-animated-christmas-ornaments-gif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0"/>
            <a:ext cx="3071802" cy="2846536"/>
          </a:xfrm>
          <a:prstGeom prst="rect">
            <a:avLst/>
          </a:prstGeom>
        </p:spPr>
      </p:pic>
      <p:pic>
        <p:nvPicPr>
          <p:cNvPr id="4" name="3 Imagen" descr="164-1646437_christmas-ornament-gif-download-animated-christmas-ornaments-gif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786578" y="0"/>
            <a:ext cx="2929453" cy="2714626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23 Imagen" descr="95b18461fec5dddc3fc3eaf244cb6fba.png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2000232" y="642924"/>
            <a:ext cx="2441040" cy="4500576"/>
          </a:xfrm>
          <a:prstGeom prst="rect">
            <a:avLst/>
          </a:prstGeom>
        </p:spPr>
      </p:pic>
      <p:pic>
        <p:nvPicPr>
          <p:cNvPr id="25" name="24 Imagen" descr="fenyo5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214546" y="1714494"/>
            <a:ext cx="2071702" cy="3429006"/>
          </a:xfrm>
          <a:prstGeom prst="rect">
            <a:avLst/>
          </a:prstGeom>
        </p:spPr>
      </p:pic>
      <p:sp>
        <p:nvSpPr>
          <p:cNvPr id="27" name="26 Onda"/>
          <p:cNvSpPr/>
          <p:nvPr/>
        </p:nvSpPr>
        <p:spPr>
          <a:xfrm rot="16200000">
            <a:off x="-1214444" y="1214444"/>
            <a:ext cx="5143500" cy="2714612"/>
          </a:xfrm>
          <a:prstGeom prst="wav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3175">
            <a:solidFill>
              <a:srgbClr val="CC99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9" name="28 Onda"/>
          <p:cNvSpPr/>
          <p:nvPr/>
        </p:nvSpPr>
        <p:spPr>
          <a:xfrm rot="16200000" flipV="1">
            <a:off x="5179193" y="1178693"/>
            <a:ext cx="5143500" cy="2786114"/>
          </a:xfrm>
          <a:prstGeom prst="wav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3175">
            <a:solidFill>
              <a:srgbClr val="CC99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3929059" y="2000246"/>
            <a:ext cx="250033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925E00"/>
                </a:solidFill>
              </a:rPr>
              <a:t>Se escuchan ya villancicos en las casas…</a:t>
            </a:r>
            <a:br>
              <a:rPr lang="es-PE" b="1" dirty="0" smtClean="0">
                <a:solidFill>
                  <a:srgbClr val="925E00"/>
                </a:solidFill>
              </a:rPr>
            </a:br>
            <a:r>
              <a:rPr lang="es-PE" b="1" dirty="0" smtClean="0">
                <a:solidFill>
                  <a:srgbClr val="925E00"/>
                </a:solidFill>
              </a:rPr>
              <a:t>se preparan los pesebres, con su carga de añoranza…</a:t>
            </a:r>
            <a:br>
              <a:rPr lang="es-PE" b="1" dirty="0" smtClean="0">
                <a:solidFill>
                  <a:srgbClr val="925E00"/>
                </a:solidFill>
              </a:rPr>
            </a:br>
            <a:r>
              <a:rPr lang="es-PE" b="1" dirty="0" smtClean="0">
                <a:solidFill>
                  <a:srgbClr val="925E00"/>
                </a:solidFill>
              </a:rPr>
              <a:t>y Papá Noel realiza sus primeras andanzas…</a:t>
            </a:r>
            <a:endParaRPr lang="es-PE" b="1" dirty="0">
              <a:solidFill>
                <a:srgbClr val="925E00"/>
              </a:solidFill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06d8191ef763da566bc8f698c346ac5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819258"/>
            <a:ext cx="2571704" cy="3324242"/>
          </a:xfrm>
          <a:prstGeom prst="rect">
            <a:avLst/>
          </a:prstGeom>
        </p:spPr>
      </p:pic>
      <p:pic>
        <p:nvPicPr>
          <p:cNvPr id="9" name="8 Imagen" descr="linea-animada-navidad2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0398" y="0"/>
            <a:ext cx="5643602" cy="634905"/>
          </a:xfrm>
          <a:prstGeom prst="rect">
            <a:avLst/>
          </a:prstGeom>
        </p:spPr>
      </p:pic>
      <p:pic>
        <p:nvPicPr>
          <p:cNvPr id="10" name="9 Imagen" descr="linea-animada-navidad2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-357222" y="0"/>
            <a:ext cx="3929090" cy="634905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9756-vymyslennyj_personaz-santa_klaus-prazdnik-krasnyj_cvet-novyj_god-1440x9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lutin-noel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0"/>
            <a:ext cx="4071934" cy="1308347"/>
          </a:xfrm>
          <a:prstGeom prst="rect">
            <a:avLst/>
          </a:prstGeom>
        </p:spPr>
      </p:pic>
      <p:pic>
        <p:nvPicPr>
          <p:cNvPr id="5" name="4 Imagen" descr="graphics-christmas-animals-20870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9256" y="1500180"/>
            <a:ext cx="1595566" cy="2577939"/>
          </a:xfrm>
          <a:prstGeom prst="rect">
            <a:avLst/>
          </a:prstGeom>
        </p:spPr>
      </p:pic>
      <p:pic>
        <p:nvPicPr>
          <p:cNvPr id="7" name="6 Imagen" descr="christmas-tree-cliparts-classy-5.png"/>
          <p:cNvPicPr>
            <a:picLocks noChangeAspect="1"/>
          </p:cNvPicPr>
          <p:nvPr/>
        </p:nvPicPr>
        <p:blipFill>
          <a:blip r:embed="rId5">
            <a:lum bright="-20000" contrast="40000"/>
          </a:blip>
          <a:stretch>
            <a:fillRect/>
          </a:stretch>
        </p:blipFill>
        <p:spPr>
          <a:xfrm>
            <a:off x="0" y="0"/>
            <a:ext cx="2863215" cy="5143500"/>
          </a:xfrm>
          <a:prstGeom prst="rect">
            <a:avLst/>
          </a:prstGeom>
        </p:spPr>
      </p:pic>
      <p:pic>
        <p:nvPicPr>
          <p:cNvPr id="8" name="7 Imagen" descr="fenyo5.gif"/>
          <p:cNvPicPr>
            <a:picLocks noChangeAspect="1"/>
          </p:cNvPicPr>
          <p:nvPr/>
        </p:nvPicPr>
        <p:blipFill>
          <a:blip r:embed="rId6">
            <a:lum bright="-20000" contrast="40000"/>
          </a:blip>
          <a:stretch>
            <a:fillRect/>
          </a:stretch>
        </p:blipFill>
        <p:spPr>
          <a:xfrm>
            <a:off x="285720" y="857238"/>
            <a:ext cx="2276474" cy="4286262"/>
          </a:xfrm>
          <a:prstGeom prst="rect">
            <a:avLst/>
          </a:prstGeom>
        </p:spPr>
      </p:pic>
      <p:pic>
        <p:nvPicPr>
          <p:cNvPr id="11" name="10 Imagen" descr="gifs-animados-estrella-de-navidad-9119215.gif"/>
          <p:cNvPicPr>
            <a:picLocks noChangeAspect="1"/>
          </p:cNvPicPr>
          <p:nvPr/>
        </p:nvPicPr>
        <p:blipFill>
          <a:blip r:embed="rId7">
            <a:lum bright="-20000" contrast="40000"/>
          </a:blip>
          <a:stretch>
            <a:fillRect/>
          </a:stretch>
        </p:blipFill>
        <p:spPr>
          <a:xfrm>
            <a:off x="1071538" y="0"/>
            <a:ext cx="714380" cy="71438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23 Imagen" descr="95b18461fec5dddc3fc3eaf244cb6fba.png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2000232" y="642924"/>
            <a:ext cx="2441040" cy="4500576"/>
          </a:xfrm>
          <a:prstGeom prst="rect">
            <a:avLst/>
          </a:prstGeom>
        </p:spPr>
      </p:pic>
      <p:pic>
        <p:nvPicPr>
          <p:cNvPr id="25" name="24 Imagen" descr="fenyo5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214546" y="1714494"/>
            <a:ext cx="2071702" cy="3429006"/>
          </a:xfrm>
          <a:prstGeom prst="rect">
            <a:avLst/>
          </a:prstGeom>
        </p:spPr>
      </p:pic>
      <p:sp>
        <p:nvSpPr>
          <p:cNvPr id="27" name="26 Onda"/>
          <p:cNvSpPr/>
          <p:nvPr/>
        </p:nvSpPr>
        <p:spPr>
          <a:xfrm rot="16200000">
            <a:off x="-1214444" y="1214444"/>
            <a:ext cx="5143500" cy="2714612"/>
          </a:xfrm>
          <a:prstGeom prst="wav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3175">
            <a:solidFill>
              <a:srgbClr val="CC99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9" name="28 Onda"/>
          <p:cNvSpPr/>
          <p:nvPr/>
        </p:nvSpPr>
        <p:spPr>
          <a:xfrm rot="16200000" flipV="1">
            <a:off x="5179193" y="1178693"/>
            <a:ext cx="5143500" cy="2786114"/>
          </a:xfrm>
          <a:prstGeom prst="wav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3175">
            <a:solidFill>
              <a:srgbClr val="CC99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3857621" y="1643056"/>
            <a:ext cx="235745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925E00"/>
                </a:solidFill>
              </a:rPr>
              <a:t>De panes dulces se llenan los comercios;</a:t>
            </a:r>
            <a:br>
              <a:rPr lang="es-PE" b="1" dirty="0" smtClean="0">
                <a:solidFill>
                  <a:srgbClr val="925E00"/>
                </a:solidFill>
              </a:rPr>
            </a:br>
            <a:r>
              <a:rPr lang="es-PE" b="1" dirty="0" smtClean="0">
                <a:solidFill>
                  <a:srgbClr val="925E00"/>
                </a:solidFill>
              </a:rPr>
              <a:t>y de sidras y de frutas, y de adornos navideños…</a:t>
            </a:r>
            <a:br>
              <a:rPr lang="es-PE" b="1" dirty="0" smtClean="0">
                <a:solidFill>
                  <a:srgbClr val="925E00"/>
                </a:solidFill>
              </a:rPr>
            </a:br>
            <a:r>
              <a:rPr lang="es-PE" b="1" dirty="0" smtClean="0">
                <a:solidFill>
                  <a:srgbClr val="925E00"/>
                </a:solidFill>
              </a:rPr>
              <a:t>y se visten los parajes de arbolitos, buen augurio y son sureño…</a:t>
            </a:r>
            <a:endParaRPr lang="es-PE" b="1" dirty="0">
              <a:solidFill>
                <a:srgbClr val="925E00"/>
              </a:solidFill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by-christmas_glamour_13dec17_istock-621688754_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83fce87a286194a6cbd7be81642e254d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0892" y="0"/>
            <a:ext cx="2316272" cy="3786214"/>
          </a:xfrm>
          <a:prstGeom prst="rect">
            <a:avLst/>
          </a:prstGeom>
        </p:spPr>
      </p:pic>
      <p:pic>
        <p:nvPicPr>
          <p:cNvPr id="7" name="6 Imagen" descr="Christmas-Tree-animated-Christmas-2008-christmas-2857058-460-547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071934" cy="51435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bek-resimleri_51233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ki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662389"/>
            <a:ext cx="3286148" cy="4481111"/>
          </a:xfrm>
          <a:prstGeom prst="rect">
            <a:avLst/>
          </a:prstGeom>
        </p:spPr>
      </p:pic>
      <p:pic>
        <p:nvPicPr>
          <p:cNvPr id="5" name="4 Imagen" descr="barre-lampeSonnetteCenterblo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19676">
            <a:off x="285720" y="142858"/>
            <a:ext cx="3286148" cy="928676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23 Imagen" descr="95b18461fec5dddc3fc3eaf244cb6fba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000232" y="642924"/>
            <a:ext cx="2441040" cy="4500576"/>
          </a:xfrm>
          <a:prstGeom prst="rect">
            <a:avLst/>
          </a:prstGeom>
        </p:spPr>
      </p:pic>
      <p:pic>
        <p:nvPicPr>
          <p:cNvPr id="25" name="24 Imagen" descr="fenyo5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2214546" y="1714494"/>
            <a:ext cx="2071702" cy="3429006"/>
          </a:xfrm>
          <a:prstGeom prst="rect">
            <a:avLst/>
          </a:prstGeom>
        </p:spPr>
      </p:pic>
      <p:sp>
        <p:nvSpPr>
          <p:cNvPr id="27" name="26 Onda"/>
          <p:cNvSpPr/>
          <p:nvPr/>
        </p:nvSpPr>
        <p:spPr>
          <a:xfrm rot="16200000">
            <a:off x="-1214444" y="1214444"/>
            <a:ext cx="5143500" cy="2714612"/>
          </a:xfrm>
          <a:prstGeom prst="wave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 w="3175">
            <a:solidFill>
              <a:srgbClr val="CC99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9" name="28 Onda"/>
          <p:cNvSpPr/>
          <p:nvPr/>
        </p:nvSpPr>
        <p:spPr>
          <a:xfrm rot="16200000" flipV="1">
            <a:off x="5179193" y="1178693"/>
            <a:ext cx="5143500" cy="2786114"/>
          </a:xfrm>
          <a:prstGeom prst="wave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 w="3175">
            <a:solidFill>
              <a:srgbClr val="CC99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4000496" y="2000246"/>
            <a:ext cx="250033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925E00"/>
                </a:solidFill>
              </a:rPr>
              <a:t>Con algunas ausencias y nuevas presencias,</a:t>
            </a:r>
            <a:br>
              <a:rPr lang="es-PE" b="1" dirty="0" smtClean="0">
                <a:solidFill>
                  <a:srgbClr val="925E00"/>
                </a:solidFill>
              </a:rPr>
            </a:br>
            <a:r>
              <a:rPr lang="es-PE" b="1" dirty="0" smtClean="0">
                <a:solidFill>
                  <a:srgbClr val="925E00"/>
                </a:solidFill>
              </a:rPr>
              <a:t>otra navidad se acerca… otra navidad “empieza”;</a:t>
            </a:r>
            <a:br>
              <a:rPr lang="es-PE" b="1" dirty="0" smtClean="0">
                <a:solidFill>
                  <a:srgbClr val="925E00"/>
                </a:solidFill>
              </a:rPr>
            </a:br>
            <a:r>
              <a:rPr lang="es-PE" b="1" dirty="0" smtClean="0">
                <a:solidFill>
                  <a:srgbClr val="925E00"/>
                </a:solidFill>
              </a:rPr>
              <a:t>con los mismos desafíos, con las mismas exigencias…</a:t>
            </a:r>
            <a:endParaRPr lang="es-PE" b="1" dirty="0">
              <a:solidFill>
                <a:srgbClr val="925E00"/>
              </a:solidFill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6-1164805_christmas-little-bab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apin de noel 31d4885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42908" y="571486"/>
            <a:ext cx="3531826" cy="4762508"/>
          </a:xfrm>
          <a:prstGeom prst="rect">
            <a:avLst/>
          </a:prstGeom>
        </p:spPr>
      </p:pic>
      <p:pic>
        <p:nvPicPr>
          <p:cNvPr id="10" name="9 Imagen" descr="boule4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9291" y="0"/>
            <a:ext cx="1614710" cy="4500576"/>
          </a:xfrm>
          <a:prstGeom prst="rect">
            <a:avLst/>
          </a:prstGeom>
        </p:spPr>
      </p:pic>
      <p:pic>
        <p:nvPicPr>
          <p:cNvPr id="6" name="5 Imagen" descr="estrella-azul-5902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85852" y="285734"/>
            <a:ext cx="728655" cy="728655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st-top-desktop-christmas-wallpapers-hd-picture-image-noe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luces-navidad-60208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4346" y="0"/>
            <a:ext cx="3143272" cy="733425"/>
          </a:xfrm>
          <a:prstGeom prst="rect">
            <a:avLst/>
          </a:prstGeom>
        </p:spPr>
      </p:pic>
      <p:pic>
        <p:nvPicPr>
          <p:cNvPr id="6" name="5 Imagen" descr="adorno-navidad-1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6446" y="0"/>
            <a:ext cx="3000396" cy="1657719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23 Imagen" descr="95b18461fec5dddc3fc3eaf244cb6fba.png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2000232" y="642924"/>
            <a:ext cx="2441040" cy="4500576"/>
          </a:xfrm>
          <a:prstGeom prst="rect">
            <a:avLst/>
          </a:prstGeom>
        </p:spPr>
      </p:pic>
      <p:pic>
        <p:nvPicPr>
          <p:cNvPr id="25" name="24 Imagen" descr="fenyo5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214546" y="1714494"/>
            <a:ext cx="2071702" cy="3429006"/>
          </a:xfrm>
          <a:prstGeom prst="rect">
            <a:avLst/>
          </a:prstGeom>
        </p:spPr>
      </p:pic>
      <p:sp>
        <p:nvSpPr>
          <p:cNvPr id="27" name="26 Onda"/>
          <p:cNvSpPr/>
          <p:nvPr/>
        </p:nvSpPr>
        <p:spPr>
          <a:xfrm rot="16200000">
            <a:off x="-1214444" y="1214444"/>
            <a:ext cx="5143500" cy="2714612"/>
          </a:xfrm>
          <a:prstGeom prst="wav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3175">
            <a:solidFill>
              <a:srgbClr val="CC99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9" name="28 Onda"/>
          <p:cNvSpPr/>
          <p:nvPr/>
        </p:nvSpPr>
        <p:spPr>
          <a:xfrm rot="16200000" flipV="1">
            <a:off x="5179193" y="1178693"/>
            <a:ext cx="5143500" cy="2786114"/>
          </a:xfrm>
          <a:prstGeom prst="wav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3175">
            <a:solidFill>
              <a:srgbClr val="CC99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3786182" y="1857370"/>
            <a:ext cx="285751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925E00"/>
                </a:solidFill>
              </a:rPr>
              <a:t>Y por alguna razón, ciertas cosas pesan menos, otras pesan más,</a:t>
            </a:r>
            <a:br>
              <a:rPr lang="es-PE" b="1" dirty="0" smtClean="0">
                <a:solidFill>
                  <a:srgbClr val="925E00"/>
                </a:solidFill>
              </a:rPr>
            </a:br>
            <a:r>
              <a:rPr lang="es-PE" b="1" dirty="0" smtClean="0">
                <a:solidFill>
                  <a:srgbClr val="925E00"/>
                </a:solidFill>
              </a:rPr>
              <a:t>… es tiempo de tristezas para unos, para otros de felicidad,</a:t>
            </a:r>
            <a:br>
              <a:rPr lang="es-PE" b="1" dirty="0" smtClean="0">
                <a:solidFill>
                  <a:srgbClr val="925E00"/>
                </a:solidFill>
              </a:rPr>
            </a:br>
            <a:r>
              <a:rPr lang="es-PE" b="1" dirty="0" smtClean="0">
                <a:solidFill>
                  <a:srgbClr val="925E00"/>
                </a:solidFill>
              </a:rPr>
              <a:t>es la magia de un tiempo diferente… </a:t>
            </a:r>
          </a:p>
          <a:p>
            <a:pPr algn="ctr"/>
            <a:r>
              <a:rPr lang="es-PE" b="1" dirty="0" smtClean="0">
                <a:solidFill>
                  <a:srgbClr val="925E00"/>
                </a:solidFill>
              </a:rPr>
              <a:t>la magia de la navidad…</a:t>
            </a:r>
            <a:endParaRPr lang="es-PE" b="1" dirty="0">
              <a:solidFill>
                <a:srgbClr val="925E00"/>
              </a:solidFill>
            </a:endParaRP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mas_Tablet_computer_Boys_Two_Christmas_tree_558661_1280x8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142894"/>
            <a:ext cx="9144000" cy="5286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barre-lampeSonnetteCenterblog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416777" cy="714362"/>
          </a:xfrm>
          <a:prstGeom prst="rect">
            <a:avLst/>
          </a:prstGeom>
        </p:spPr>
      </p:pic>
      <p:pic>
        <p:nvPicPr>
          <p:cNvPr id="6" name="5 Imagen" descr="barre-lampeSonnetteCenterblog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992" y="0"/>
            <a:ext cx="3416777" cy="714362"/>
          </a:xfrm>
          <a:prstGeom prst="rect">
            <a:avLst/>
          </a:prstGeom>
        </p:spPr>
      </p:pic>
      <p:pic>
        <p:nvPicPr>
          <p:cNvPr id="9" name="8 Imagen" descr="Christmas-Tree-animated-Christmas-2008-christmas-2857058-460-547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9190" y="-357208"/>
            <a:ext cx="4754058" cy="5500708"/>
          </a:xfrm>
          <a:prstGeom prst="rect">
            <a:avLst/>
          </a:prstGeom>
        </p:spPr>
      </p:pic>
      <p:pic>
        <p:nvPicPr>
          <p:cNvPr id="11" name="10 Imagen" descr="8a82e2d93248e0a59b52ab7df0d9b20f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57620" y="-142895"/>
            <a:ext cx="3898346" cy="5442717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mas-gift-cute-baby-in-basket_2560x16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giphy (1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0892" y="642924"/>
            <a:ext cx="2571750" cy="2571750"/>
          </a:xfrm>
          <a:prstGeom prst="rect">
            <a:avLst/>
          </a:prstGeom>
        </p:spPr>
      </p:pic>
      <p:pic>
        <p:nvPicPr>
          <p:cNvPr id="10" name="9 Imagen" descr="9ab1a60088c96b659ad11aa3ea9b162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25602" y="-118324"/>
            <a:ext cx="5214942" cy="945939"/>
          </a:xfrm>
          <a:prstGeom prst="rect">
            <a:avLst/>
          </a:prstGeom>
        </p:spPr>
      </p:pic>
      <p:pic>
        <p:nvPicPr>
          <p:cNvPr id="11" name="10 Imagen" descr="9ab1a60088c96b659ad11aa3ea9b162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17802" y="-46887"/>
            <a:ext cx="5214942" cy="945939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23 Imagen" descr="95b18461fec5dddc3fc3eaf244cb6fba.png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2000232" y="642924"/>
            <a:ext cx="2441040" cy="4500576"/>
          </a:xfrm>
          <a:prstGeom prst="rect">
            <a:avLst/>
          </a:prstGeom>
        </p:spPr>
      </p:pic>
      <p:pic>
        <p:nvPicPr>
          <p:cNvPr id="25" name="24 Imagen" descr="fenyo5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214546" y="1714494"/>
            <a:ext cx="2071702" cy="3429006"/>
          </a:xfrm>
          <a:prstGeom prst="rect">
            <a:avLst/>
          </a:prstGeom>
        </p:spPr>
      </p:pic>
      <p:sp>
        <p:nvSpPr>
          <p:cNvPr id="27" name="26 Onda"/>
          <p:cNvSpPr/>
          <p:nvPr/>
        </p:nvSpPr>
        <p:spPr>
          <a:xfrm rot="16200000">
            <a:off x="-1214444" y="1214444"/>
            <a:ext cx="5143500" cy="2714612"/>
          </a:xfrm>
          <a:prstGeom prst="wav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3175">
            <a:solidFill>
              <a:srgbClr val="CC99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9" name="28 Onda"/>
          <p:cNvSpPr/>
          <p:nvPr/>
        </p:nvSpPr>
        <p:spPr>
          <a:xfrm rot="16200000" flipV="1">
            <a:off x="5179193" y="1178693"/>
            <a:ext cx="5143500" cy="2786114"/>
          </a:xfrm>
          <a:prstGeom prst="wav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3175">
            <a:solidFill>
              <a:srgbClr val="CC99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4000496" y="2000246"/>
            <a:ext cx="209544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925E00"/>
                </a:solidFill>
              </a:rPr>
              <a:t>Retumba el campanario</a:t>
            </a:r>
            <a:br>
              <a:rPr lang="es-PE" b="1" dirty="0" smtClean="0">
                <a:solidFill>
                  <a:srgbClr val="925E00"/>
                </a:solidFill>
              </a:rPr>
            </a:br>
            <a:r>
              <a:rPr lang="es-PE" b="1" dirty="0" smtClean="0">
                <a:solidFill>
                  <a:srgbClr val="925E00"/>
                </a:solidFill>
              </a:rPr>
              <a:t>suenan las campanas</a:t>
            </a:r>
            <a:br>
              <a:rPr lang="es-PE" b="1" dirty="0" smtClean="0">
                <a:solidFill>
                  <a:srgbClr val="925E00"/>
                </a:solidFill>
              </a:rPr>
            </a:br>
            <a:r>
              <a:rPr lang="es-PE" b="1" dirty="0" smtClean="0">
                <a:solidFill>
                  <a:srgbClr val="925E00"/>
                </a:solidFill>
              </a:rPr>
              <a:t>cantan alabanzas</a:t>
            </a:r>
            <a:br>
              <a:rPr lang="es-PE" b="1" dirty="0" smtClean="0">
                <a:solidFill>
                  <a:srgbClr val="925E00"/>
                </a:solidFill>
              </a:rPr>
            </a:br>
            <a:r>
              <a:rPr lang="es-PE" b="1" dirty="0" smtClean="0">
                <a:solidFill>
                  <a:srgbClr val="925E00"/>
                </a:solidFill>
              </a:rPr>
              <a:t>ha llegado navidad</a:t>
            </a:r>
            <a:br>
              <a:rPr lang="es-PE" b="1" dirty="0" smtClean="0">
                <a:solidFill>
                  <a:srgbClr val="925E00"/>
                </a:solidFill>
              </a:rPr>
            </a:br>
            <a:r>
              <a:rPr lang="es-PE" b="1" dirty="0" smtClean="0">
                <a:solidFill>
                  <a:srgbClr val="925E00"/>
                </a:solidFill>
              </a:rPr>
              <a:t>sueño de alegría y paz</a:t>
            </a:r>
            <a:endParaRPr lang="es-PE" b="1" dirty="0">
              <a:solidFill>
                <a:srgbClr val="925E00"/>
              </a:solidFill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14e17da5c583aa923ada3a4efd904b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lumsyVillainousBellfrog-small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3756382" cy="5072098"/>
          </a:xfrm>
          <a:prstGeom prst="rect">
            <a:avLst/>
          </a:prstGeom>
        </p:spPr>
      </p:pic>
      <p:pic>
        <p:nvPicPr>
          <p:cNvPr id="5" name="4 Imagen" descr="28vblm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96071" y="0"/>
            <a:ext cx="1747929" cy="1428742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ale-bimb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184774m4tdvdyqk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57238"/>
            <a:ext cx="2643206" cy="3000988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23 Imagen" descr="95b18461fec5dddc3fc3eaf244cb6fba.png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2000232" y="642924"/>
            <a:ext cx="2441040" cy="4500576"/>
          </a:xfrm>
          <a:prstGeom prst="rect">
            <a:avLst/>
          </a:prstGeom>
        </p:spPr>
      </p:pic>
      <p:pic>
        <p:nvPicPr>
          <p:cNvPr id="25" name="24 Imagen" descr="fenyo5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214546" y="1714494"/>
            <a:ext cx="2071702" cy="3429006"/>
          </a:xfrm>
          <a:prstGeom prst="rect">
            <a:avLst/>
          </a:prstGeom>
        </p:spPr>
      </p:pic>
      <p:sp>
        <p:nvSpPr>
          <p:cNvPr id="27" name="26 Onda"/>
          <p:cNvSpPr/>
          <p:nvPr/>
        </p:nvSpPr>
        <p:spPr>
          <a:xfrm rot="16200000">
            <a:off x="-1214444" y="1214444"/>
            <a:ext cx="5143500" cy="2714612"/>
          </a:xfrm>
          <a:prstGeom prst="wav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3175">
            <a:solidFill>
              <a:srgbClr val="CC99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9" name="28 Onda"/>
          <p:cNvSpPr/>
          <p:nvPr/>
        </p:nvSpPr>
        <p:spPr>
          <a:xfrm rot="16200000" flipV="1">
            <a:off x="5179193" y="1178693"/>
            <a:ext cx="5143500" cy="2786114"/>
          </a:xfrm>
          <a:prstGeom prst="wav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3175">
            <a:solidFill>
              <a:srgbClr val="CC99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3929058" y="1714494"/>
            <a:ext cx="2563522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925E00"/>
                </a:solidFill>
              </a:rPr>
              <a:t>Quiero pedirte señor,</a:t>
            </a:r>
            <a:br>
              <a:rPr lang="es-PE" b="1" dirty="0" smtClean="0">
                <a:solidFill>
                  <a:srgbClr val="925E00"/>
                </a:solidFill>
              </a:rPr>
            </a:br>
            <a:r>
              <a:rPr lang="es-PE" b="1" dirty="0" smtClean="0">
                <a:solidFill>
                  <a:srgbClr val="925E00"/>
                </a:solidFill>
              </a:rPr>
              <a:t>como regalo de navidad.</a:t>
            </a:r>
            <a:br>
              <a:rPr lang="es-PE" b="1" dirty="0" smtClean="0">
                <a:solidFill>
                  <a:srgbClr val="925E00"/>
                </a:solidFill>
              </a:rPr>
            </a:br>
            <a:r>
              <a:rPr lang="es-PE" b="1" dirty="0" smtClean="0">
                <a:solidFill>
                  <a:srgbClr val="925E00"/>
                </a:solidFill>
              </a:rPr>
              <a:t>Un árbol grande muy grande.</a:t>
            </a:r>
            <a:br>
              <a:rPr lang="es-PE" b="1" dirty="0" smtClean="0">
                <a:solidFill>
                  <a:srgbClr val="925E00"/>
                </a:solidFill>
              </a:rPr>
            </a:br>
            <a:r>
              <a:rPr lang="es-PE" b="1" dirty="0" smtClean="0">
                <a:solidFill>
                  <a:srgbClr val="925E00"/>
                </a:solidFill>
              </a:rPr>
              <a:t>Donde en el pueda instalar,</a:t>
            </a:r>
            <a:br>
              <a:rPr lang="es-PE" b="1" dirty="0" smtClean="0">
                <a:solidFill>
                  <a:srgbClr val="925E00"/>
                </a:solidFill>
              </a:rPr>
            </a:br>
            <a:r>
              <a:rPr lang="es-PE" b="1" dirty="0" smtClean="0">
                <a:solidFill>
                  <a:srgbClr val="925E00"/>
                </a:solidFill>
              </a:rPr>
              <a:t>el nombre de los amigos</a:t>
            </a:r>
            <a:br>
              <a:rPr lang="es-PE" b="1" dirty="0" smtClean="0">
                <a:solidFill>
                  <a:srgbClr val="925E00"/>
                </a:solidFill>
              </a:rPr>
            </a:br>
            <a:r>
              <a:rPr lang="es-PE" b="1" dirty="0" smtClean="0">
                <a:solidFill>
                  <a:srgbClr val="925E00"/>
                </a:solidFill>
              </a:rPr>
              <a:t>Que me aprecian de verdad.</a:t>
            </a:r>
            <a:br>
              <a:rPr lang="es-PE" b="1" dirty="0" smtClean="0">
                <a:solidFill>
                  <a:srgbClr val="925E00"/>
                </a:solidFill>
              </a:rPr>
            </a:br>
            <a:endParaRPr lang="es-PE" b="1" dirty="0">
              <a:solidFill>
                <a:srgbClr val="925E00"/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eacys-enniscorthy-santa-christmas-01-1366x768-fp_mm-fpoff_0_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0_16a1a7_49710fe5_XL-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1534" y="-285770"/>
            <a:ext cx="5022466" cy="2096002"/>
          </a:xfrm>
          <a:prstGeom prst="rect">
            <a:avLst/>
          </a:prstGeom>
        </p:spPr>
      </p:pic>
      <p:pic>
        <p:nvPicPr>
          <p:cNvPr id="5" name="4 Imagen" descr="Feliz-Navidad-Gifs-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5074" y="2214560"/>
            <a:ext cx="2753091" cy="2071701"/>
          </a:xfrm>
          <a:prstGeom prst="rect">
            <a:avLst/>
          </a:prstGeom>
        </p:spPr>
      </p:pic>
      <p:pic>
        <p:nvPicPr>
          <p:cNvPr id="6" name="5 Imagen" descr="unnamed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85800"/>
            <a:ext cx="1522929" cy="3857634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mas_Baby_Sleep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lutin-noel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-1214464"/>
            <a:ext cx="4572000" cy="1419225"/>
          </a:xfrm>
          <a:prstGeom prst="rect">
            <a:avLst/>
          </a:prstGeom>
        </p:spPr>
      </p:pic>
      <p:pic>
        <p:nvPicPr>
          <p:cNvPr id="4" name="3 Imagen" descr="Feliz nochebuena y mejor navidad 3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3500430" y="571486"/>
            <a:ext cx="4214842" cy="2428892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23 Imagen" descr="95b18461fec5dddc3fc3eaf244cb6fba.png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2000232" y="642924"/>
            <a:ext cx="2441040" cy="4500576"/>
          </a:xfrm>
          <a:prstGeom prst="rect">
            <a:avLst/>
          </a:prstGeom>
        </p:spPr>
      </p:pic>
      <p:pic>
        <p:nvPicPr>
          <p:cNvPr id="25" name="24 Imagen" descr="fenyo5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214546" y="1714494"/>
            <a:ext cx="2071702" cy="3429006"/>
          </a:xfrm>
          <a:prstGeom prst="rect">
            <a:avLst/>
          </a:prstGeom>
        </p:spPr>
      </p:pic>
      <p:sp>
        <p:nvSpPr>
          <p:cNvPr id="27" name="26 Onda"/>
          <p:cNvSpPr/>
          <p:nvPr/>
        </p:nvSpPr>
        <p:spPr>
          <a:xfrm rot="16200000">
            <a:off x="-1214444" y="1214444"/>
            <a:ext cx="5143500" cy="2714612"/>
          </a:xfrm>
          <a:prstGeom prst="wav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3175">
            <a:solidFill>
              <a:srgbClr val="CC99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9" name="28 Onda"/>
          <p:cNvSpPr/>
          <p:nvPr/>
        </p:nvSpPr>
        <p:spPr>
          <a:xfrm rot="16200000" flipV="1">
            <a:off x="5179193" y="1178693"/>
            <a:ext cx="5143500" cy="2786114"/>
          </a:xfrm>
          <a:prstGeom prst="wav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3175">
            <a:solidFill>
              <a:srgbClr val="CC99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4000496" y="1357304"/>
            <a:ext cx="250033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s-PE" b="1" i="1" dirty="0" smtClean="0">
                <a:solidFill>
                  <a:srgbClr val="925E00"/>
                </a:solidFill>
              </a:rPr>
              <a:t>Si quieres un año de prosperidad, siembra trigo. Si quieres diez años de prosperidad, siembra árboles frutales. </a:t>
            </a:r>
          </a:p>
          <a:p>
            <a:pPr algn="ctr" fontAlgn="base"/>
            <a:r>
              <a:rPr lang="es-PE" b="1" i="1" dirty="0" smtClean="0">
                <a:solidFill>
                  <a:srgbClr val="925E00"/>
                </a:solidFill>
              </a:rPr>
              <a:t>Si quieres una vida de prosperidad, siembra amigos. </a:t>
            </a:r>
          </a:p>
          <a:p>
            <a:pPr algn="ctr" fontAlgn="base"/>
            <a:r>
              <a:rPr lang="es-PE" b="1" i="1" dirty="0" smtClean="0">
                <a:solidFill>
                  <a:srgbClr val="925E00"/>
                </a:solidFill>
              </a:rPr>
              <a:t>Te deseo que siembres muchos amigos este año que viene. </a:t>
            </a:r>
          </a:p>
          <a:p>
            <a:pPr algn="ctr" fontAlgn="base"/>
            <a:r>
              <a:rPr lang="es-PE" b="1" i="1" dirty="0" smtClean="0">
                <a:solidFill>
                  <a:srgbClr val="925E00"/>
                </a:solidFill>
              </a:rPr>
              <a:t>¡Feliz Navidad!</a:t>
            </a:r>
            <a:r>
              <a:rPr lang="es-PE" b="1" dirty="0" smtClean="0">
                <a:solidFill>
                  <a:srgbClr val="925E00"/>
                </a:solidFill>
              </a:rPr>
              <a:t/>
            </a:r>
            <a:br>
              <a:rPr lang="es-PE" b="1" dirty="0" smtClean="0">
                <a:solidFill>
                  <a:srgbClr val="925E00"/>
                </a:solidFill>
              </a:rPr>
            </a:br>
            <a:endParaRPr lang="es-PE" b="1" dirty="0">
              <a:solidFill>
                <a:srgbClr val="925E00"/>
              </a:solidFill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530f9f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eliz navidad solo letras   (22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8926" y="928676"/>
            <a:ext cx="3714776" cy="927189"/>
          </a:xfrm>
          <a:prstGeom prst="rect">
            <a:avLst/>
          </a:prstGeom>
        </p:spPr>
      </p:pic>
      <p:pic>
        <p:nvPicPr>
          <p:cNvPr id="4" name="3 Imagen" descr="6569d25bc4bfc4d081a6bd1ab6cc8cd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0826" y="1357304"/>
            <a:ext cx="2381250" cy="2857500"/>
          </a:xfrm>
          <a:prstGeom prst="rect">
            <a:avLst/>
          </a:prstGeom>
        </p:spPr>
      </p:pic>
      <p:pic>
        <p:nvPicPr>
          <p:cNvPr id="10" name="9 Imagen" descr="345369_a49eb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686269" cy="1000132"/>
          </a:xfrm>
          <a:prstGeom prst="rect">
            <a:avLst/>
          </a:prstGeom>
        </p:spPr>
      </p:pic>
      <p:pic>
        <p:nvPicPr>
          <p:cNvPr id="11" name="10 Imagen" descr="345369_a49eb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1714480" y="0"/>
            <a:ext cx="1590323" cy="1000132"/>
          </a:xfrm>
          <a:prstGeom prst="rect">
            <a:avLst/>
          </a:prstGeom>
        </p:spPr>
      </p:pic>
      <p:pic>
        <p:nvPicPr>
          <p:cNvPr id="12" name="11 Imagen" descr="345369_a49eb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6116" y="0"/>
            <a:ext cx="1857388" cy="1000132"/>
          </a:xfrm>
          <a:prstGeom prst="rect">
            <a:avLst/>
          </a:prstGeom>
        </p:spPr>
      </p:pic>
      <p:pic>
        <p:nvPicPr>
          <p:cNvPr id="13" name="12 Imagen" descr="345369_a49eb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5072066" y="0"/>
            <a:ext cx="1857388" cy="1000132"/>
          </a:xfrm>
          <a:prstGeom prst="rect">
            <a:avLst/>
          </a:prstGeom>
        </p:spPr>
      </p:pic>
      <p:pic>
        <p:nvPicPr>
          <p:cNvPr id="14" name="13 Imagen" descr="345369_a49eb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00892" y="0"/>
            <a:ext cx="1928826" cy="1000132"/>
          </a:xfrm>
          <a:prstGeom prst="rect">
            <a:avLst/>
          </a:prstGeom>
        </p:spPr>
      </p:pic>
      <p:pic>
        <p:nvPicPr>
          <p:cNvPr id="16" name="15 Imagen" descr="1406311_10687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00562" y="1643056"/>
            <a:ext cx="2071702" cy="2071702"/>
          </a:xfrm>
          <a:prstGeom prst="rect">
            <a:avLst/>
          </a:prstGeom>
        </p:spPr>
      </p:pic>
      <p:pic>
        <p:nvPicPr>
          <p:cNvPr id="15" name="14 Imagen" descr="Cool Text - Raquel 343851443749482.png"/>
          <p:cNvPicPr>
            <a:picLocks noChangeAspect="1"/>
          </p:cNvPicPr>
          <p:nvPr/>
        </p:nvPicPr>
        <p:blipFill>
          <a:blip r:embed="rId7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20365734">
            <a:off x="4864374" y="3559784"/>
            <a:ext cx="1694058" cy="751738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2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2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Solstic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Personalizado 5">
      <a:majorFont>
        <a:latin typeface="Monotype Corsiva"/>
        <a:ea typeface=""/>
        <a:cs typeface=""/>
      </a:majorFont>
      <a:minorFont>
        <a:latin typeface="Monotype Corsi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128</Words>
  <Application>Microsoft Office PowerPoint</Application>
  <PresentationFormat>Presentación en pantalla (16:9)</PresentationFormat>
  <Paragraphs>16</Paragraphs>
  <Slides>26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392</cp:revision>
  <dcterms:created xsi:type="dcterms:W3CDTF">2019-12-08T23:45:11Z</dcterms:created>
  <dcterms:modified xsi:type="dcterms:W3CDTF">2019-12-10T16:50:27Z</dcterms:modified>
</cp:coreProperties>
</file>