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activeX/activeX2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activeX/activeX1.xml" ContentType="application/vnd.ms-office.activeX+xml"/>
  <Default Extension="wmf" ContentType="image/x-wmf"/>
  <Override PartName="/ppt/activeX/activeX11.xml" ContentType="application/vnd.ms-office.activeX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activeX/activeX10.xml" ContentType="application/vnd.ms-office.activeX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activeX/activeX8.xml" ContentType="application/vnd.ms-office.activeX+xml"/>
  <Override PartName="/ppt/activeX/activeX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activeX/activeX5.xml" ContentType="application/vnd.ms-office.activeX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7"/>
  </p:notesMasterIdLst>
  <p:sldIdLst>
    <p:sldId id="265" r:id="rId3"/>
    <p:sldId id="267" r:id="rId4"/>
    <p:sldId id="268" r:id="rId5"/>
    <p:sldId id="256" r:id="rId6"/>
    <p:sldId id="273" r:id="rId7"/>
    <p:sldId id="257" r:id="rId8"/>
    <p:sldId id="270" r:id="rId9"/>
    <p:sldId id="259" r:id="rId10"/>
    <p:sldId id="271" r:id="rId11"/>
    <p:sldId id="272" r:id="rId12"/>
    <p:sldId id="260" r:id="rId13"/>
    <p:sldId id="269" r:id="rId14"/>
    <p:sldId id="263" r:id="rId15"/>
    <p:sldId id="266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ANnx8tXNeqwhlidflhyEA" hashData="oAeSkfjKzVbSREJvXDzquNHwD3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5C"/>
    <a:srgbClr val="0000FF"/>
    <a:srgbClr val="D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02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0E7CF8-9C1C-429C-9980-578093284C21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2B4A6-074A-47A7-8209-84DFE5EEF13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92B4A6-074A-47A7-8209-84DFE5EEF131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7665E6-2C65-458F-8C29-26496FAFDC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547BE-AF5B-46D8-9B6F-8A40932DBF97}" type="datetimeFigureOut">
              <a:rPr lang="es-ES" smtClean="0"/>
              <a:pPr/>
              <a:t>16/12/2013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7EFC6-B566-4E1A-9466-174A3CC1A2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E4A7BF-444D-4E21-B562-F6D5B99F63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5622" name="Picture 22" descr="http://www.delorto.com/emoticones/albums/userpics/10006/thumb_nochevieja_%283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952500" cy="952500"/>
          </a:xfrm>
          <a:prstGeom prst="rect">
            <a:avLst/>
          </a:prstGeom>
          <a:noFill/>
        </p:spPr>
      </p:pic>
      <p:pic>
        <p:nvPicPr>
          <p:cNvPr id="25624" name="Picture 24" descr="http://www.delorto.com/emoticones/albums/userpics/10006/thumb_nochevieja_%283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4071942"/>
            <a:ext cx="952500" cy="952500"/>
          </a:xfrm>
          <a:prstGeom prst="rect">
            <a:avLst/>
          </a:prstGeom>
          <a:noFill/>
        </p:spPr>
      </p:pic>
      <p:pic>
        <p:nvPicPr>
          <p:cNvPr id="25626" name="Picture 26" descr="http://www.delorto.com/emoticones/albums/userpics/10006/thumb_nochevieja_%283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5357826"/>
            <a:ext cx="952500" cy="952500"/>
          </a:xfrm>
          <a:prstGeom prst="rect">
            <a:avLst/>
          </a:prstGeom>
          <a:noFill/>
        </p:spPr>
      </p:pic>
      <p:pic>
        <p:nvPicPr>
          <p:cNvPr id="25628" name="Picture 28" descr="http://www.delorto.com/emoticones/albums/userpics/10006/thumb_nochevieja_%283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357694"/>
            <a:ext cx="952500" cy="952500"/>
          </a:xfrm>
          <a:prstGeom prst="rect">
            <a:avLst/>
          </a:prstGeom>
          <a:noFill/>
        </p:spPr>
      </p:pic>
      <p:pic>
        <p:nvPicPr>
          <p:cNvPr id="25630" name="Picture 30" descr="http://www.delorto.com/emoticones/albums/userpics/10006/thumb_nochevieja_%283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710" y="571480"/>
            <a:ext cx="952500" cy="952500"/>
          </a:xfrm>
          <a:prstGeom prst="rect">
            <a:avLst/>
          </a:prstGeom>
          <a:noFill/>
        </p:spPr>
      </p:pic>
      <p:pic>
        <p:nvPicPr>
          <p:cNvPr id="25632" name="Picture 32" descr="http://www.delorto.com/emoticones/albums/userpics/10006/thumb_nochevieja_%283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357166"/>
            <a:ext cx="952500" cy="952500"/>
          </a:xfrm>
          <a:prstGeom prst="rect">
            <a:avLst/>
          </a:prstGeom>
          <a:noFill/>
        </p:spPr>
      </p:pic>
      <p:pic>
        <p:nvPicPr>
          <p:cNvPr id="25634" name="Picture 34" descr="http://gifgifs.com/animations/holidays/fireworks-and-firecrackers/Fireworks_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857232"/>
            <a:ext cx="952500" cy="809626"/>
          </a:xfrm>
          <a:prstGeom prst="rect">
            <a:avLst/>
          </a:prstGeom>
          <a:noFill/>
        </p:spPr>
      </p:pic>
      <p:pic>
        <p:nvPicPr>
          <p:cNvPr id="25636" name="Picture 36" descr="http://gifgifs.com/animations/holidays/fireworks-and-firecrackers/Fireworks_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785926"/>
            <a:ext cx="952500" cy="809626"/>
          </a:xfrm>
          <a:prstGeom prst="rect">
            <a:avLst/>
          </a:prstGeom>
          <a:noFill/>
        </p:spPr>
      </p:pic>
      <p:pic>
        <p:nvPicPr>
          <p:cNvPr id="25638" name="Picture 38" descr="http://gifgifs.com/animations/holidays/fireworks-and-firecrackers/Fireworks_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5214950"/>
            <a:ext cx="952500" cy="809626"/>
          </a:xfrm>
          <a:prstGeom prst="rect">
            <a:avLst/>
          </a:prstGeom>
          <a:noFill/>
        </p:spPr>
      </p:pic>
      <p:pic>
        <p:nvPicPr>
          <p:cNvPr id="25640" name="Picture 40" descr="http://gifgifs.com/animations/holidays/fireworks-and-firecrackers/Fireworks_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500042"/>
            <a:ext cx="952500" cy="809626"/>
          </a:xfrm>
          <a:prstGeom prst="rect">
            <a:avLst/>
          </a:prstGeom>
          <a:noFill/>
        </p:spPr>
      </p:pic>
      <p:pic>
        <p:nvPicPr>
          <p:cNvPr id="25642" name="Picture 42" descr="http://gifgifs.com/animations/holidays/fireworks-and-firecrackers/Fireworks_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785794"/>
            <a:ext cx="952500" cy="809626"/>
          </a:xfrm>
          <a:prstGeom prst="rect">
            <a:avLst/>
          </a:prstGeom>
          <a:noFill/>
        </p:spPr>
      </p:pic>
      <p:pic>
        <p:nvPicPr>
          <p:cNvPr id="25644" name="Picture 44" descr="http://gifgifs.com/animations/holidays/fireworks-and-firecrackers/Fireworks_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4071942"/>
            <a:ext cx="952500" cy="809626"/>
          </a:xfrm>
          <a:prstGeom prst="rect">
            <a:avLst/>
          </a:prstGeom>
          <a:noFill/>
        </p:spPr>
      </p:pic>
      <p:pic>
        <p:nvPicPr>
          <p:cNvPr id="25646" name="Picture 46" descr="http://s3.argim.net/files/s/fuegos_artificiales_ps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214686"/>
            <a:ext cx="1428744" cy="1205496"/>
          </a:xfrm>
          <a:prstGeom prst="ellipse">
            <a:avLst/>
          </a:prstGeom>
          <a:noFill/>
        </p:spPr>
      </p:pic>
      <p:pic>
        <p:nvPicPr>
          <p:cNvPr id="36" name="Picture 46" descr="http://s3.argim.net/files/s/fuegos_artificiales_ps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50" y="5652504"/>
            <a:ext cx="1428744" cy="1205496"/>
          </a:xfrm>
          <a:prstGeom prst="ellipse">
            <a:avLst/>
          </a:prstGeom>
          <a:noFill/>
        </p:spPr>
      </p:pic>
      <p:pic>
        <p:nvPicPr>
          <p:cNvPr id="37" name="Picture 46" descr="http://s3.argim.net/files/s/fuegos_artificiales_ps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1285860"/>
            <a:ext cx="1428744" cy="1205496"/>
          </a:xfrm>
          <a:prstGeom prst="ellipse">
            <a:avLst/>
          </a:prstGeom>
          <a:noFill/>
        </p:spPr>
      </p:pic>
      <p:pic>
        <p:nvPicPr>
          <p:cNvPr id="38" name="Picture 46" descr="http://s3.argim.net/files/s/fuegos_artificiales_ps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857232"/>
            <a:ext cx="1428744" cy="1205496"/>
          </a:xfrm>
          <a:prstGeom prst="ellipse">
            <a:avLst/>
          </a:prstGeom>
          <a:noFill/>
        </p:spPr>
      </p:pic>
      <p:pic>
        <p:nvPicPr>
          <p:cNvPr id="39" name="Picture 46" descr="http://s3.argim.net/files/s/fuegos_artificiales_ps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2857496"/>
            <a:ext cx="1428744" cy="1205496"/>
          </a:xfrm>
          <a:prstGeom prst="ellipse">
            <a:avLst/>
          </a:prstGeom>
          <a:noFill/>
        </p:spPr>
      </p:pic>
      <p:pic>
        <p:nvPicPr>
          <p:cNvPr id="40" name="Picture 46" descr="http://s3.argim.net/files/s/fuegos_artificiales_ps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4429132"/>
            <a:ext cx="1428744" cy="1205496"/>
          </a:xfrm>
          <a:prstGeom prst="ellipse">
            <a:avLst/>
          </a:prstGeom>
          <a:noFill/>
        </p:spPr>
      </p:pic>
      <p:pic>
        <p:nvPicPr>
          <p:cNvPr id="41" name="Picture 46" descr="http://s3.argim.net/files/s/fuegos_artificiales_ps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5357826"/>
            <a:ext cx="1428744" cy="1205496"/>
          </a:xfrm>
          <a:prstGeom prst="ellipse">
            <a:avLst/>
          </a:prstGeom>
          <a:noFill/>
        </p:spPr>
      </p:pic>
      <p:pic>
        <p:nvPicPr>
          <p:cNvPr id="42" name="Picture 46" descr="http://s3.argim.net/files/s/fuegos_artificiales_ps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5652504"/>
            <a:ext cx="1428744" cy="1205496"/>
          </a:xfrm>
          <a:prstGeom prst="ellipse">
            <a:avLst/>
          </a:prstGeom>
          <a:noFill/>
        </p:spPr>
      </p:pic>
      <p:pic>
        <p:nvPicPr>
          <p:cNvPr id="25648" name="Picture 48" descr="http://www.glitter-graphics.com/images/empty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000164" y="-1285908"/>
            <a:ext cx="4762500" cy="4762500"/>
          </a:xfrm>
          <a:prstGeom prst="rect">
            <a:avLst/>
          </a:prstGeom>
          <a:noFill/>
        </p:spPr>
      </p:pic>
      <p:pic>
        <p:nvPicPr>
          <p:cNvPr id="25654" name="Picture 54" descr="http://dl9.glitter-graphics.net/pub/2631/2631199s2obg36log.gif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0" y="1785926"/>
            <a:ext cx="7945806" cy="5072074"/>
          </a:xfrm>
          <a:prstGeom prst="rect">
            <a:avLst/>
          </a:prstGeom>
          <a:noFill/>
        </p:spPr>
      </p:pic>
      <p:pic>
        <p:nvPicPr>
          <p:cNvPr id="48" name="47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2132" y="714356"/>
            <a:ext cx="928694" cy="1219200"/>
          </a:xfrm>
          <a:prstGeom prst="rect">
            <a:avLst/>
          </a:prstGeom>
        </p:spPr>
      </p:pic>
      <p:pic>
        <p:nvPicPr>
          <p:cNvPr id="49" name="48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43240" y="0"/>
            <a:ext cx="1071570" cy="1219200"/>
          </a:xfrm>
          <a:prstGeom prst="rect">
            <a:avLst/>
          </a:prstGeom>
        </p:spPr>
      </p:pic>
      <p:pic>
        <p:nvPicPr>
          <p:cNvPr id="50" name="49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071570" cy="1219200"/>
          </a:xfrm>
          <a:prstGeom prst="rect">
            <a:avLst/>
          </a:prstGeom>
        </p:spPr>
      </p:pic>
      <p:pic>
        <p:nvPicPr>
          <p:cNvPr id="51" name="50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158" y="2214554"/>
            <a:ext cx="1071570" cy="1219200"/>
          </a:xfrm>
          <a:prstGeom prst="rect">
            <a:avLst/>
          </a:prstGeom>
        </p:spPr>
      </p:pic>
      <p:pic>
        <p:nvPicPr>
          <p:cNvPr id="52" name="51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2214554"/>
            <a:ext cx="1071570" cy="1219200"/>
          </a:xfrm>
          <a:prstGeom prst="rect">
            <a:avLst/>
          </a:prstGeom>
        </p:spPr>
      </p:pic>
      <p:pic>
        <p:nvPicPr>
          <p:cNvPr id="53" name="52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0100" y="2714620"/>
            <a:ext cx="1071570" cy="1219200"/>
          </a:xfrm>
          <a:prstGeom prst="rect">
            <a:avLst/>
          </a:prstGeom>
        </p:spPr>
      </p:pic>
      <p:pic>
        <p:nvPicPr>
          <p:cNvPr id="54" name="53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6380" y="1285860"/>
            <a:ext cx="1071570" cy="1219200"/>
          </a:xfrm>
          <a:prstGeom prst="rect">
            <a:avLst/>
          </a:prstGeom>
        </p:spPr>
      </p:pic>
      <p:pic>
        <p:nvPicPr>
          <p:cNvPr id="55" name="54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5640" y="152400"/>
            <a:ext cx="1071570" cy="1219200"/>
          </a:xfrm>
          <a:prstGeom prst="rect">
            <a:avLst/>
          </a:prstGeom>
        </p:spPr>
      </p:pic>
      <p:pic>
        <p:nvPicPr>
          <p:cNvPr id="25658" name="Picture 58" descr="2014,bonne annee"/>
          <p:cNvPicPr>
            <a:picLocks noChangeAspect="1" noChangeArrowheads="1" noCrop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2071670" y="0"/>
            <a:ext cx="5553075" cy="2219326"/>
          </a:xfrm>
          <a:prstGeom prst="rect">
            <a:avLst/>
          </a:prstGeom>
          <a:noFill/>
        </p:spPr>
      </p:pic>
      <p:pic>
        <p:nvPicPr>
          <p:cNvPr id="57" name="56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3357562"/>
            <a:ext cx="857256" cy="1004886"/>
          </a:xfrm>
          <a:prstGeom prst="rect">
            <a:avLst/>
          </a:prstGeom>
        </p:spPr>
      </p:pic>
      <p:pic>
        <p:nvPicPr>
          <p:cNvPr id="58" name="57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142984"/>
            <a:ext cx="857256" cy="1004886"/>
          </a:xfrm>
          <a:prstGeom prst="rect">
            <a:avLst/>
          </a:prstGeom>
        </p:spPr>
      </p:pic>
      <p:pic>
        <p:nvPicPr>
          <p:cNvPr id="59" name="58 Imagen" descr="002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1024" y="1857364"/>
            <a:ext cx="857256" cy="1004886"/>
          </a:xfrm>
          <a:prstGeom prst="rect">
            <a:avLst/>
          </a:prstGeom>
        </p:spPr>
      </p:pic>
      <p:sp>
        <p:nvSpPr>
          <p:cNvPr id="60" name="59 Rectángulo redondeado"/>
          <p:cNvSpPr/>
          <p:nvPr/>
        </p:nvSpPr>
        <p:spPr>
          <a:xfrm>
            <a:off x="1571604" y="5929330"/>
            <a:ext cx="5357850" cy="714380"/>
          </a:xfrm>
          <a:prstGeom prst="roundRect">
            <a:avLst>
              <a:gd name="adj" fmla="val 4333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28596" y="2643182"/>
            <a:ext cx="2428892" cy="1540133"/>
          </a:xfrm>
          <a:prstGeom prst="rect">
            <a:avLst/>
          </a:prstGeom>
          <a:noFill/>
        </p:spPr>
      </p:pic>
      <p:pic>
        <p:nvPicPr>
          <p:cNvPr id="12294" name="Picture 6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928926" y="4286256"/>
            <a:ext cx="3667125" cy="2038350"/>
          </a:xfrm>
          <a:prstGeom prst="rect">
            <a:avLst/>
          </a:prstGeom>
          <a:noFill/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12">
            <a:lum bright="40000" contrast="40000"/>
          </a:blip>
          <a:srcRect/>
          <a:stretch>
            <a:fillRect/>
          </a:stretch>
        </p:blipFill>
        <p:spPr bwMode="auto">
          <a:xfrm>
            <a:off x="6786578" y="6143644"/>
            <a:ext cx="2000250" cy="29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>
        <p:snd r:embed="rId2" name="Sound Fireworks (Fuegos artificiale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47105" name="ShockwaveFlash1" r:id="rId2" imgW="9142857" imgH="623809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24578" name="ShockwaveFlash1" r:id="rId2" imgW="9142560" imgH="64533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8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3074" name="ShockwaveFlash1" r:id="rId2" imgW="7850160" imgH="583092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43010" name="ShockwaveFlash1" r:id="rId2" imgW="8892885" imgH="6165167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8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4098" name="ShockwaveFlash1" r:id="rId2" imgW="8494560" imgH="63086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26626" name="ShockwaveFlash1" r:id="rId2" imgW="9142560" imgH="638028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334239" y="3244334"/>
            <a:ext cx="4475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http://image.dromadaire.com/dc/31274g.swf</a:t>
            </a:r>
            <a:endParaRPr lang="es-ES" dirty="0"/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9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6146" name="ShockwaveFlash1" r:id="rId2" imgW="8494560" imgH="64533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1928794" y="6338910"/>
            <a:ext cx="843521" cy="519090"/>
          </a:xfrm>
          <a:prstGeom prst="rect">
            <a:avLst/>
          </a:prstGeom>
          <a:noFill/>
        </p:spPr>
      </p:pic>
    </p:spTree>
    <p:controls>
      <p:control spid="27651" name="ShockwaveFlash1" r:id="rId2" imgW="9142560" imgH="63086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642910" y="6248400"/>
            <a:ext cx="990600" cy="609600"/>
          </a:xfrm>
          <a:prstGeom prst="rect">
            <a:avLst/>
          </a:prstGeom>
          <a:noFill/>
        </p:spPr>
      </p:pic>
    </p:spTree>
    <p:controls>
      <p:control spid="28675" name="ShockwaveFlash1" r:id="rId2" imgW="8569440" imgH="630864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9220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642910" y="6248400"/>
            <a:ext cx="990600" cy="609600"/>
          </a:xfrm>
          <a:prstGeom prst="rect">
            <a:avLst/>
          </a:prstGeom>
          <a:noFill/>
        </p:spPr>
      </p:pic>
    </p:spTree>
    <p:controls>
      <p:control spid="9218" name="ShockwaveFlash1" r:id="rId2" imgW="8280360" imgH="62388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Botón de acción: Final">
            <a:hlinkClick r:id="" action="ppaction://hlinkshowjump?jump=nextslide" highlightClick="1"/>
          </p:cNvPr>
          <p:cNvSpPr/>
          <p:nvPr/>
        </p:nvSpPr>
        <p:spPr>
          <a:xfrm>
            <a:off x="3571868" y="6572273"/>
            <a:ext cx="428628" cy="28572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uadroTexto">
            <a:hlinkClick r:id="" action="ppaction://hlinkshowjump?jump=nextslide"/>
          </p:cNvPr>
          <p:cNvSpPr txBox="1"/>
          <p:nvPr/>
        </p:nvSpPr>
        <p:spPr>
          <a:xfrm>
            <a:off x="4000496" y="6488668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Pasar a la siguiente  diapositiva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642910" y="6248400"/>
            <a:ext cx="990600" cy="609600"/>
          </a:xfrm>
          <a:prstGeom prst="rect">
            <a:avLst/>
          </a:prstGeom>
          <a:noFill/>
        </p:spPr>
      </p:pic>
    </p:spTree>
    <p:controls>
      <p:control spid="25602" name="ShockwaveFlash1" r:id="rId2" imgW="9142857" imgH="6380952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e20c3bb.jpg"/>
          <p:cNvPicPr>
            <a:picLocks noGrp="1" noChangeAspect="1"/>
          </p:cNvPicPr>
          <p:nvPr>
            <p:ph idx="1"/>
          </p:nvPr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0" y="858505"/>
            <a:ext cx="9144000" cy="514099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857232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000768"/>
            <a:ext cx="9144000" cy="857232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-40000" contrast="40000"/>
          </a:blip>
          <a:srcRect/>
          <a:stretch>
            <a:fillRect/>
          </a:stretch>
        </p:blipFill>
        <p:spPr bwMode="auto">
          <a:xfrm rot="21032661">
            <a:off x="5643570" y="4214818"/>
            <a:ext cx="2324100" cy="14763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>
    <p:sndAc>
      <p:stSnd>
        <p:snd r:embed="rId3" name="Sound Fireworks (Fuegos artificiale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99</Words>
  <Application>Microsoft Office PowerPoint</Application>
  <PresentationFormat>Presentación en pantalla (4:3)</PresentationFormat>
  <Paragraphs>28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2013-12-16T20:26:09Z</dcterms:created>
  <dcterms:modified xsi:type="dcterms:W3CDTF">2013-12-16T20:35:12Z</dcterms:modified>
</cp:coreProperties>
</file>