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ms-office.activeX"/>
  <Override PartName="/ppt/activeX/activeX4.xml" ContentType="application/vnd.ms-office.activeX+xml"/>
  <Override PartName="/ppt/activeX/activeX5.xml" ContentType="application/vnd.ms-office.activeX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activeX/activeX2.xml" ContentType="application/vnd.ms-office.activeX+xml"/>
  <Override PartName="/ppt/activeX/activeX3.xml" ContentType="application/vnd.ms-office.activeX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activeX/activeX1.xml" ContentType="application/vnd.ms-office.activeX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activeX/activeX6.xml" ContentType="application/vnd.ms-office.activeX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11"/>
  </p:notesMasterIdLst>
  <p:sldIdLst>
    <p:sldId id="275" r:id="rId3"/>
    <p:sldId id="273" r:id="rId4"/>
    <p:sldId id="267" r:id="rId5"/>
    <p:sldId id="270" r:id="rId6"/>
    <p:sldId id="271" r:id="rId7"/>
    <p:sldId id="272" r:id="rId8"/>
    <p:sldId id="269" r:id="rId9"/>
    <p:sldId id="274" r:id="rId1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ANnx8tXNeqwhlidflhyEA" hashData="oAeSkfjKzVbSREJvXDzquNHwD3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5C"/>
    <a:srgbClr val="0000FF"/>
    <a:srgbClr val="D2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3384" y="-13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0E7CF8-9C1C-429C-9980-578093284C21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92B4A6-074A-47A7-8209-84DFE5EEF1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547BE-AF5B-46D8-9B6F-8A40932DBF97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EFC6-B566-4E1A-9466-174A3CC1A2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547BE-AF5B-46D8-9B6F-8A40932DBF97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EFC6-B566-4E1A-9466-174A3CC1A2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547BE-AF5B-46D8-9B6F-8A40932DBF97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EFC6-B566-4E1A-9466-174A3CC1A2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547BE-AF5B-46D8-9B6F-8A40932DBF97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EFC6-B566-4E1A-9466-174A3CC1A2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547BE-AF5B-46D8-9B6F-8A40932DBF97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EFC6-B566-4E1A-9466-174A3CC1A2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547BE-AF5B-46D8-9B6F-8A40932DBF97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EFC6-B566-4E1A-9466-174A3CC1A2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547BE-AF5B-46D8-9B6F-8A40932DBF97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EFC6-B566-4E1A-9466-174A3CC1A2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547BE-AF5B-46D8-9B6F-8A40932DBF97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EFC6-B566-4E1A-9466-174A3CC1A2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547BE-AF5B-46D8-9B6F-8A40932DBF97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EFC6-B566-4E1A-9466-174A3CC1A2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547BE-AF5B-46D8-9B6F-8A40932DBF97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EFC6-B566-4E1A-9466-174A3CC1A2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547BE-AF5B-46D8-9B6F-8A40932DBF97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EFC6-B566-4E1A-9466-174A3CC1A2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547BE-AF5B-46D8-9B6F-8A40932DBF97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F7EFC6-B566-4E1A-9466-174A3CC1A2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5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6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7.png"/><Relationship Id="rId18" Type="http://schemas.openxmlformats.org/officeDocument/2006/relationships/image" Target="../media/image2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3.png"/><Relationship Id="rId11" Type="http://schemas.openxmlformats.org/officeDocument/2006/relationships/image" Target="../media/image1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2.png"/><Relationship Id="rId9" Type="http://schemas.openxmlformats.org/officeDocument/2006/relationships/image" Target="../media/image1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PE" dirty="0"/>
          </a:p>
        </p:txBody>
      </p:sp>
      <p:pic>
        <p:nvPicPr>
          <p:cNvPr id="21512" name="Picture 8" descr="Resultado de imagen de año nuevo 2017  imagen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6" name="Picture 12" descr="Imagen relacion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857625"/>
            <a:ext cx="4572000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0" name="Picture 16" descr="Resultado de imagen de feliz año 2017 gif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8600" y="5357813"/>
            <a:ext cx="2565400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CuadroTexto"/>
          <p:cNvSpPr txBox="1"/>
          <p:nvPr/>
        </p:nvSpPr>
        <p:spPr>
          <a:xfrm>
            <a:off x="5286380" y="1285860"/>
            <a:ext cx="3643338" cy="378565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PE" sz="4800" b="1" dirty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  <a:cs typeface="+mn-cs"/>
              </a:rPr>
              <a:t>Tarjetas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PE" sz="4800" b="1" dirty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  <a:cs typeface="+mn-cs"/>
              </a:rPr>
              <a:t> Virtuales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PE" sz="7200" dirty="0">
              <a:solidFill>
                <a:schemeClr val="bg2">
                  <a:lumMod val="90000"/>
                </a:schemeClr>
              </a:solidFill>
              <a:latin typeface="Forte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PE" sz="7200" dirty="0">
                <a:solidFill>
                  <a:schemeClr val="bg2">
                    <a:lumMod val="90000"/>
                  </a:schemeClr>
                </a:solidFill>
                <a:latin typeface="Forte" pitchFamily="66" charset="0"/>
                <a:cs typeface="+mn-cs"/>
              </a:rPr>
              <a:t> </a:t>
            </a:r>
          </a:p>
        </p:txBody>
      </p:sp>
      <p:pic>
        <p:nvPicPr>
          <p:cNvPr id="21522" name="Picture 18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2875" y="5143500"/>
            <a:ext cx="24288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sndAc>
      <p:stSnd loop="1">
        <p:snd r:embed="rId2" name="explode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1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1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Botón de acción: Final">
            <a:hlinkClick r:id="" action="ppaction://hlinkshowjump?jump=nextslide" highlightClick="1"/>
          </p:cNvPr>
          <p:cNvSpPr/>
          <p:nvPr/>
        </p:nvSpPr>
        <p:spPr>
          <a:xfrm>
            <a:off x="3571868" y="6572273"/>
            <a:ext cx="428628" cy="285727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>
            <a:hlinkClick r:id="" action="ppaction://hlinkshowjump?jump=nextslide"/>
          </p:cNvPr>
          <p:cNvSpPr txBox="1"/>
          <p:nvPr/>
        </p:nvSpPr>
        <p:spPr>
          <a:xfrm>
            <a:off x="4000496" y="6488668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Pasar a la siguiente  diapositiva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6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40000"/>
          </a:blip>
          <a:srcRect/>
          <a:stretch>
            <a:fillRect/>
          </a:stretch>
        </p:blipFill>
        <p:spPr bwMode="auto">
          <a:xfrm>
            <a:off x="1928794" y="6338910"/>
            <a:ext cx="843521" cy="519090"/>
          </a:xfrm>
          <a:prstGeom prst="rect">
            <a:avLst/>
          </a:prstGeom>
          <a:noFill/>
        </p:spPr>
      </p:pic>
    </p:spTree>
    <p:controls>
      <p:control spid="43010" name="ShockwaveFlash1" r:id="rId2" imgW="8892885" imgH="6165167"/>
    </p:controls>
  </p:cSld>
  <p:clrMapOvr>
    <a:masterClrMapping/>
  </p:clrMapOvr>
  <p:transition>
    <p:sndAc>
      <p:endSnd/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Botón de acción: Final">
            <a:hlinkClick r:id="" action="ppaction://hlinkshowjump?jump=nextslide" highlightClick="1"/>
          </p:cNvPr>
          <p:cNvSpPr/>
          <p:nvPr/>
        </p:nvSpPr>
        <p:spPr>
          <a:xfrm>
            <a:off x="3571868" y="6572273"/>
            <a:ext cx="428628" cy="285727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>
            <a:hlinkClick r:id="" action="ppaction://hlinkshowjump?jump=nextslide"/>
          </p:cNvPr>
          <p:cNvSpPr txBox="1"/>
          <p:nvPr/>
        </p:nvSpPr>
        <p:spPr>
          <a:xfrm>
            <a:off x="4000496" y="6488668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Pasar a la siguiente  diapositiva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6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40000"/>
          </a:blip>
          <a:srcRect/>
          <a:stretch>
            <a:fillRect/>
          </a:stretch>
        </p:blipFill>
        <p:spPr bwMode="auto">
          <a:xfrm>
            <a:off x="1928794" y="6338910"/>
            <a:ext cx="843521" cy="519090"/>
          </a:xfrm>
          <a:prstGeom prst="rect">
            <a:avLst/>
          </a:prstGeom>
          <a:noFill/>
        </p:spPr>
      </p:pic>
    </p:spTree>
    <p:controls>
      <p:control spid="47105" name="ShockwaveFlash1" r:id="rId2" imgW="9142857" imgH="6238095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Botón de acción: Final">
            <a:hlinkClick r:id="" action="ppaction://hlinkshowjump?jump=nextslide" highlightClick="1"/>
          </p:cNvPr>
          <p:cNvSpPr/>
          <p:nvPr/>
        </p:nvSpPr>
        <p:spPr>
          <a:xfrm>
            <a:off x="3571868" y="6572273"/>
            <a:ext cx="428628" cy="285727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>
            <a:hlinkClick r:id="" action="ppaction://hlinkshowjump?jump=nextslide"/>
          </p:cNvPr>
          <p:cNvSpPr txBox="1"/>
          <p:nvPr/>
        </p:nvSpPr>
        <p:spPr>
          <a:xfrm>
            <a:off x="4000496" y="6488668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Pasar a la siguiente  diapositiva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6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40000"/>
          </a:blip>
          <a:srcRect/>
          <a:stretch>
            <a:fillRect/>
          </a:stretch>
        </p:blipFill>
        <p:spPr bwMode="auto">
          <a:xfrm>
            <a:off x="1928794" y="6338910"/>
            <a:ext cx="843521" cy="519090"/>
          </a:xfrm>
          <a:prstGeom prst="rect">
            <a:avLst/>
          </a:prstGeom>
          <a:noFill/>
        </p:spPr>
      </p:pic>
    </p:spTree>
    <p:controls>
      <p:control spid="26626" name="ShockwaveFlash1" r:id="rId2" imgW="9142857" imgH="6380952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Botón de acción: Final">
            <a:hlinkClick r:id="" action="ppaction://hlinkshowjump?jump=nextslide" highlightClick="1"/>
          </p:cNvPr>
          <p:cNvSpPr/>
          <p:nvPr/>
        </p:nvSpPr>
        <p:spPr>
          <a:xfrm>
            <a:off x="3571868" y="6572273"/>
            <a:ext cx="428628" cy="285727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>
            <a:hlinkClick r:id="" action="ppaction://hlinkshowjump?jump=nextslide"/>
          </p:cNvPr>
          <p:cNvSpPr txBox="1"/>
          <p:nvPr/>
        </p:nvSpPr>
        <p:spPr>
          <a:xfrm>
            <a:off x="4000496" y="6488668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Pasar a la siguiente  diapositiva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6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40000"/>
          </a:blip>
          <a:srcRect/>
          <a:stretch>
            <a:fillRect/>
          </a:stretch>
        </p:blipFill>
        <p:spPr bwMode="auto">
          <a:xfrm>
            <a:off x="1928794" y="6338910"/>
            <a:ext cx="843521" cy="519090"/>
          </a:xfrm>
          <a:prstGeom prst="rect">
            <a:avLst/>
          </a:prstGeom>
          <a:noFill/>
        </p:spPr>
      </p:pic>
    </p:spTree>
    <p:controls>
      <p:control spid="27651" name="ShockwaveFlash1" r:id="rId2" imgW="9142857" imgH="630810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Botón de acción: Final">
            <a:hlinkClick r:id="" action="ppaction://hlinkshowjump?jump=nextslide" highlightClick="1"/>
          </p:cNvPr>
          <p:cNvSpPr/>
          <p:nvPr/>
        </p:nvSpPr>
        <p:spPr>
          <a:xfrm>
            <a:off x="3571868" y="6572273"/>
            <a:ext cx="428628" cy="285727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>
            <a:hlinkClick r:id="" action="ppaction://hlinkshowjump?jump=nextslide"/>
          </p:cNvPr>
          <p:cNvSpPr txBox="1"/>
          <p:nvPr/>
        </p:nvSpPr>
        <p:spPr>
          <a:xfrm>
            <a:off x="4000496" y="6488668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Pasar a la siguiente  diapositiva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6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40000"/>
          </a:blip>
          <a:srcRect/>
          <a:stretch>
            <a:fillRect/>
          </a:stretch>
        </p:blipFill>
        <p:spPr bwMode="auto">
          <a:xfrm>
            <a:off x="642910" y="6248400"/>
            <a:ext cx="990600" cy="609600"/>
          </a:xfrm>
          <a:prstGeom prst="rect">
            <a:avLst/>
          </a:prstGeom>
          <a:noFill/>
        </p:spPr>
      </p:pic>
    </p:spTree>
    <p:controls>
      <p:control spid="28675" name="ShockwaveFlash1" r:id="rId2" imgW="8569162" imgH="630810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Botón de acción: Final">
            <a:hlinkClick r:id="" action="ppaction://hlinkshowjump?jump=nextslide" highlightClick="1"/>
          </p:cNvPr>
          <p:cNvSpPr/>
          <p:nvPr/>
        </p:nvSpPr>
        <p:spPr>
          <a:xfrm>
            <a:off x="3571868" y="6572273"/>
            <a:ext cx="428628" cy="285727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>
            <a:hlinkClick r:id="" action="ppaction://hlinkshowjump?jump=nextslide"/>
          </p:cNvPr>
          <p:cNvSpPr txBox="1"/>
          <p:nvPr/>
        </p:nvSpPr>
        <p:spPr>
          <a:xfrm>
            <a:off x="4000496" y="6488668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Pasar a la siguiente  diapositiva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6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40000"/>
          </a:blip>
          <a:srcRect/>
          <a:stretch>
            <a:fillRect/>
          </a:stretch>
        </p:blipFill>
        <p:spPr bwMode="auto">
          <a:xfrm>
            <a:off x="642910" y="6248400"/>
            <a:ext cx="990600" cy="609600"/>
          </a:xfrm>
          <a:prstGeom prst="rect">
            <a:avLst/>
          </a:prstGeom>
          <a:noFill/>
        </p:spPr>
      </p:pic>
    </p:spTree>
    <p:controls>
      <p:control spid="25602" name="ShockwaveFlash1" r:id="rId2" imgW="9142857" imgH="6380952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ELIZ AÑO 2017 -TARJETAS VIRTUALES PARA ENVIAR A TUS CONTACTOS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AÑO 2017 -TARJETAS VIRTUALES PARA ENVIAR A TUS CONTACTOS-</Template>
  <TotalTime>0</TotalTime>
  <Words>63</Words>
  <Application>Microsoft Office PowerPoint</Application>
  <PresentationFormat>Presentación en pantalla (4:3)</PresentationFormat>
  <Paragraphs>13</Paragraphs>
  <Slides>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0" baseType="lpstr">
      <vt:lpstr>FELIZ AÑO 2017 -TARJETAS VIRTUALES PARA ENVIAR A TUS CONTACTOS-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2016-12-21T22:05:23Z</dcterms:created>
  <dcterms:modified xsi:type="dcterms:W3CDTF">2016-12-21T22:05:57Z</dcterms:modified>
</cp:coreProperties>
</file>