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410" r:id="rId3"/>
    <p:sldId id="427" r:id="rId4"/>
    <p:sldId id="439" r:id="rId5"/>
    <p:sldId id="413" r:id="rId6"/>
    <p:sldId id="426" r:id="rId7"/>
    <p:sldId id="440" r:id="rId8"/>
    <p:sldId id="419" r:id="rId9"/>
    <p:sldId id="354" r:id="rId10"/>
    <p:sldId id="438" r:id="rId11"/>
    <p:sldId id="434" r:id="rId12"/>
    <p:sldId id="428" r:id="rId13"/>
    <p:sldId id="443" r:id="rId14"/>
    <p:sldId id="433" r:id="rId15"/>
    <p:sldId id="429" r:id="rId16"/>
    <p:sldId id="441" r:id="rId17"/>
    <p:sldId id="422" r:id="rId18"/>
    <p:sldId id="425" r:id="rId19"/>
    <p:sldId id="437" r:id="rId20"/>
    <p:sldId id="423" r:id="rId21"/>
    <p:sldId id="442" r:id="rId22"/>
    <p:sldId id="411" r:id="rId23"/>
    <p:sldId id="435"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sz5+PQiaVHud6e3sdcO1Q" hashData="ZITkWTIfuR/35mFnSzGZWZ7T5C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50" d="100"/>
          <a:sy n="50" d="100"/>
        </p:scale>
        <p:origin x="-1950" y="-84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14/12/2017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13</a:t>
            </a:fld>
            <a:endParaRPr lang="es-ES_tradnl" altLang="es-E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14/12/2017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14/12/2017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7"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25.jpeg"/><Relationship Id="rId4" Type="http://schemas.openxmlformats.org/officeDocument/2006/relationships/image" Target="../media/image3.gif"/></Relationships>
</file>

<file path=ppt/slides/_rels/slide22.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1.png"/><Relationship Id="rId18" Type="http://schemas.openxmlformats.org/officeDocument/2006/relationships/image" Target="../media/image3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7.png"/><Relationship Id="rId11" Type="http://schemas.openxmlformats.org/officeDocument/2006/relationships/image" Target="../media/image30.png"/><Relationship Id="rId5" Type="http://schemas.openxmlformats.org/officeDocument/2006/relationships/hyperlink" Target="http://www.mispps.com/" TargetMode="External"/><Relationship Id="rId15" Type="http://schemas.openxmlformats.org/officeDocument/2006/relationships/image" Target="../media/image32.png"/><Relationship Id="rId10" Type="http://schemas.openxmlformats.org/officeDocument/2006/relationships/hyperlink" Target="https://www.facebook.com/mispps" TargetMode="External"/><Relationship Id="rId4" Type="http://schemas.openxmlformats.org/officeDocument/2006/relationships/image" Target="../media/image26.png"/><Relationship Id="rId9" Type="http://schemas.openxmlformats.org/officeDocument/2006/relationships/image" Target="../media/image2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7" name="Picture 1" descr="C:\Documents and Settings\Jose Luis\Escritorio\hot-selling-hd-print-oil-painting-on-canvas.jpg"/>
          <p:cNvPicPr>
            <a:picLocks noChangeAspect="1" noChangeArrowheads="1"/>
          </p:cNvPicPr>
          <p:nvPr/>
        </p:nvPicPr>
        <p:blipFill>
          <a:blip r:embed="rId3"/>
          <a:srcRect/>
          <a:stretch>
            <a:fillRect/>
          </a:stretch>
        </p:blipFill>
        <p:spPr bwMode="auto">
          <a:xfrm>
            <a:off x="1" y="0"/>
            <a:ext cx="9144000"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1" y="585789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61"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5"/>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88576" y="1285860"/>
            <a:ext cx="561566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Sin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Tristeza</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en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Navidad</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68081" y="5611366"/>
            <a:ext cx="2008837" cy="934064"/>
          </a:xfrm>
          <a:prstGeom prst="rect">
            <a:avLst/>
          </a:prstGeom>
          <a:noFill/>
        </p:spPr>
      </p:pic>
    </p:spTree>
  </p:cSld>
  <p:clrMapOvr>
    <a:masterClrMapping/>
  </p:clrMapOvr>
  <p:transition spd="slow" advTm="12000">
    <p:circle/>
    <p:sndAc>
      <p:stSnd loop="1">
        <p:snd r:embed="rId2" name="(ray coniff) - jingle bell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Resultado de imagen de escenas de navidad en movimiento"/>
          <p:cNvPicPr>
            <a:picLocks noChangeAspect="1" noChangeArrowheads="1" noCrop="1"/>
          </p:cNvPicPr>
          <p:nvPr/>
        </p:nvPicPr>
        <p:blipFill>
          <a:blip r:embed="rId2"/>
          <a:srcRect/>
          <a:stretch>
            <a:fillRect/>
          </a:stretch>
        </p:blipFill>
        <p:spPr bwMode="auto">
          <a:xfrm>
            <a:off x="0" y="0"/>
            <a:ext cx="9144000" cy="70009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3362"/>
                                        </p:tgtEl>
                                        <p:attrNameLst>
                                          <p:attrName>style.visibility</p:attrName>
                                        </p:attrNameLst>
                                      </p:cBhvr>
                                      <p:to>
                                        <p:strVal val="visible"/>
                                      </p:to>
                                    </p:set>
                                    <p:anim calcmode="lin" valueType="num">
                                      <p:cBhvr>
                                        <p:cTn id="183" dur="2000" fill="hold"/>
                                        <p:tgtEl>
                                          <p:spTgt spid="143362"/>
                                        </p:tgtEl>
                                        <p:attrNameLst>
                                          <p:attrName>ppt_w</p:attrName>
                                        </p:attrNameLst>
                                      </p:cBhvr>
                                      <p:tavLst>
                                        <p:tav tm="0">
                                          <p:val>
                                            <p:fltVal val="0"/>
                                          </p:val>
                                        </p:tav>
                                        <p:tav tm="100000">
                                          <p:val>
                                            <p:strVal val="#ppt_w"/>
                                          </p:val>
                                        </p:tav>
                                      </p:tavLst>
                                    </p:anim>
                                    <p:anim calcmode="lin" valueType="num">
                                      <p:cBhvr>
                                        <p:cTn id="184" dur="2000" fill="hold"/>
                                        <p:tgtEl>
                                          <p:spTgt spid="14336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Resultado de imagen de postales de navidad gif animados"/>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25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4626"/>
                                        </p:tgtEl>
                                        <p:attrNameLst>
                                          <p:attrName>style.visibility</p:attrName>
                                        </p:attrNameLst>
                                      </p:cBhvr>
                                      <p:to>
                                        <p:strVal val="visible"/>
                                      </p:to>
                                    </p:set>
                                    <p:anim calcmode="lin" valueType="num">
                                      <p:cBhvr>
                                        <p:cTn id="140" dur="3000" fill="hold"/>
                                        <p:tgtEl>
                                          <p:spTgt spid="154626"/>
                                        </p:tgtEl>
                                        <p:attrNameLst>
                                          <p:attrName>ppt_w</p:attrName>
                                        </p:attrNameLst>
                                      </p:cBhvr>
                                      <p:tavLst>
                                        <p:tav tm="0">
                                          <p:val>
                                            <p:fltVal val="0"/>
                                          </p:val>
                                        </p:tav>
                                        <p:tav tm="100000">
                                          <p:val>
                                            <p:strVal val="#ppt_w"/>
                                          </p:val>
                                        </p:tav>
                                      </p:tavLst>
                                    </p:anim>
                                    <p:anim calcmode="lin" valueType="num">
                                      <p:cBhvr>
                                        <p:cTn id="141" dur="3000" fill="hold"/>
                                        <p:tgtEl>
                                          <p:spTgt spid="1546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3" name="Rectangle 3"/>
          <p:cNvSpPr>
            <a:spLocks noGrp="1" noChangeArrowheads="1"/>
          </p:cNvSpPr>
          <p:nvPr>
            <p:ph type="subTitle" idx="1"/>
          </p:nvPr>
        </p:nvSpPr>
        <p:spPr>
          <a:xfrm>
            <a:off x="1372321" y="3885528"/>
            <a:ext cx="6400800" cy="1752664"/>
          </a:xfrm>
        </p:spPr>
        <p:txBody>
          <a:bodyPr/>
          <a:lstStyle/>
          <a:p>
            <a:pPr eaLnBrk="1">
              <a:spcAft>
                <a:spcPct val="0"/>
              </a:spcAft>
            </a:pPr>
            <a:endParaRPr lang="es-ES" altLang="es-ES" sz="2900" dirty="0" smtClean="0"/>
          </a:p>
        </p:txBody>
      </p:sp>
      <p:sp>
        <p:nvSpPr>
          <p:cNvPr id="5124"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0" name="9 Rectángulo"/>
          <p:cNvSpPr/>
          <p:nvPr/>
        </p:nvSpPr>
        <p:spPr>
          <a:xfrm>
            <a:off x="2428860" y="1643050"/>
            <a:ext cx="4572000" cy="3970318"/>
          </a:xfrm>
          <a:prstGeom prst="rect">
            <a:avLst/>
          </a:prstGeom>
        </p:spPr>
        <p:txBody>
          <a:bodyPr>
            <a:spAutoFit/>
          </a:bodyPr>
          <a:lstStyle/>
          <a:p>
            <a:pPr algn="ctr"/>
            <a:r>
              <a:rPr lang="es-ES" sz="2800" b="1" i="1" dirty="0" smtClean="0">
                <a:latin typeface="Comic Sans MS" pitchFamily="66" charset="0"/>
              </a:rPr>
              <a:t>Tristeza de Navidad...</a:t>
            </a:r>
          </a:p>
          <a:p>
            <a:pPr algn="ctr"/>
            <a:r>
              <a:rPr lang="es-ES" sz="2800" b="1" i="1" dirty="0" smtClean="0">
                <a:latin typeface="Comic Sans MS" pitchFamily="66" charset="0"/>
              </a:rPr>
              <a:t>¿Qué contradictorio, no?</a:t>
            </a:r>
            <a:br>
              <a:rPr lang="es-ES" sz="2800" b="1" i="1" dirty="0" smtClean="0">
                <a:latin typeface="Comic Sans MS" pitchFamily="66" charset="0"/>
              </a:rPr>
            </a:br>
            <a:r>
              <a:rPr lang="es-ES" sz="2800" i="1" dirty="0" smtClean="0">
                <a:latin typeface="Comic Sans MS" pitchFamily="66" charset="0"/>
              </a:rPr>
              <a:t>Si la Navidad es época de felicidad, de encuentro, de gozo, de paz, de solidaridad, de amor... Pero lamentablemente para mucha gente es así, es tristeza de navidad.</a:t>
            </a:r>
            <a:endParaRPr lang="es-ES" sz="2800" i="1" dirty="0">
              <a:latin typeface="Comic Sans MS" pitchFamily="66" charset="0"/>
            </a:endParaRPr>
          </a:p>
        </p:txBody>
      </p:sp>
      <p:sp>
        <p:nvSpPr>
          <p:cNvPr id="12" name="11 Luna"/>
          <p:cNvSpPr/>
          <p:nvPr/>
        </p:nvSpPr>
        <p:spPr>
          <a:xfrm>
            <a:off x="285750" y="214313"/>
            <a:ext cx="4572000" cy="6429375"/>
          </a:xfrm>
          <a:prstGeom prst="moon">
            <a:avLst>
              <a:gd name="adj" fmla="val 4682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a:off x="2643188" y="714375"/>
            <a:ext cx="1928812" cy="5500688"/>
          </a:xfrm>
          <a:prstGeom prst="moon">
            <a:avLst>
              <a:gd name="adj" fmla="val 60728"/>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flipH="1">
            <a:off x="4643438" y="692150"/>
            <a:ext cx="2143125" cy="5500688"/>
          </a:xfrm>
          <a:prstGeom prst="moon">
            <a:avLst>
              <a:gd name="adj" fmla="val 54507"/>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flipH="1">
            <a:off x="4643438" y="214313"/>
            <a:ext cx="4286250" cy="6429375"/>
          </a:xfrm>
          <a:prstGeom prst="moon">
            <a:avLst>
              <a:gd name="adj" fmla="val 4859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20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7000"/>
                                        <p:tgtEl>
                                          <p:spTgt spid="12"/>
                                        </p:tgtEl>
                                        <p:attrNameLst>
                                          <p:attrName>ppt_h</p:attrName>
                                        </p:attrNameLst>
                                      </p:cBhvr>
                                      <p:tavLst>
                                        <p:tav tm="0">
                                          <p:val>
                                            <p:strVal val="ppt_h"/>
                                          </p:val>
                                        </p:tav>
                                        <p:tav tm="100000">
                                          <p:val>
                                            <p:strVal val="ppt_h"/>
                                          </p:val>
                                        </p:tav>
                                      </p:tavLst>
                                    </p:anim>
                                    <p:anim calcmode="lin" valueType="num">
                                      <p:cBhvr>
                                        <p:cTn id="7" dur="7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6999"/>
                                          </p:stCondLst>
                                        </p:cTn>
                                        <p:tgtEl>
                                          <p:spTgt spid="12"/>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7000"/>
                                        <p:tgtEl>
                                          <p:spTgt spid="13"/>
                                        </p:tgtEl>
                                        <p:attrNameLst>
                                          <p:attrName>ppt_w</p:attrName>
                                        </p:attrNameLst>
                                      </p:cBhvr>
                                      <p:tavLst>
                                        <p:tav tm="0">
                                          <p:val>
                                            <p:strVal val="ppt_w"/>
                                          </p:val>
                                        </p:tav>
                                        <p:tav tm="100000">
                                          <p:val>
                                            <p:strVal val="ppt_w"/>
                                          </p:val>
                                        </p:tav>
                                      </p:tavLst>
                                    </p:anim>
                                    <p:anim calcmode="lin" valueType="num">
                                      <p:cBhvr>
                                        <p:cTn id="11" dur="7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6999"/>
                                          </p:stCondLst>
                                        </p:cTn>
                                        <p:tgtEl>
                                          <p:spTgt spid="13"/>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7000"/>
                                        <p:tgtEl>
                                          <p:spTgt spid="14"/>
                                        </p:tgtEl>
                                        <p:attrNameLst>
                                          <p:attrName>ppt_w</p:attrName>
                                        </p:attrNameLst>
                                      </p:cBhvr>
                                      <p:tavLst>
                                        <p:tav tm="0">
                                          <p:val>
                                            <p:strVal val="ppt_w"/>
                                          </p:val>
                                        </p:tav>
                                        <p:tav tm="100000">
                                          <p:val>
                                            <p:strVal val="ppt_w"/>
                                          </p:val>
                                        </p:tav>
                                      </p:tavLst>
                                    </p:anim>
                                    <p:anim calcmode="lin" valueType="num">
                                      <p:cBhvr>
                                        <p:cTn id="15" dur="7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6999"/>
                                          </p:stCondLst>
                                        </p:cTn>
                                        <p:tgtEl>
                                          <p:spTgt spid="14"/>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7000"/>
                                        <p:tgtEl>
                                          <p:spTgt spid="15"/>
                                        </p:tgtEl>
                                        <p:attrNameLst>
                                          <p:attrName>ppt_h</p:attrName>
                                        </p:attrNameLst>
                                      </p:cBhvr>
                                      <p:tavLst>
                                        <p:tav tm="0">
                                          <p:val>
                                            <p:strVal val="ppt_h"/>
                                          </p:val>
                                        </p:tav>
                                        <p:tav tm="100000">
                                          <p:val>
                                            <p:strVal val="ppt_h"/>
                                          </p:val>
                                        </p:tav>
                                      </p:tavLst>
                                    </p:anim>
                                    <p:anim calcmode="lin" valueType="num">
                                      <p:cBhvr>
                                        <p:cTn id="19" dur="7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6999"/>
                                          </p:stCondLst>
                                        </p:cTn>
                                        <p:tgtEl>
                                          <p:spTgt spid="15"/>
                                        </p:tgtEl>
                                        <p:attrNameLst>
                                          <p:attrName>style.visibility</p:attrName>
                                        </p:attrNameLst>
                                      </p:cBhvr>
                                      <p:to>
                                        <p:strVal val="hidden"/>
                                      </p:to>
                                    </p:set>
                                  </p:childTnLst>
                                </p:cTn>
                              </p:par>
                              <p:par>
                                <p:cTn id="21" presetID="23" presetClass="entr" presetSubtype="16"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Resultado de imagen de escenas de navidad en movimiento"/>
          <p:cNvPicPr>
            <a:picLocks noChangeAspect="1" noChangeArrowheads="1" noCrop="1"/>
          </p:cNvPicPr>
          <p:nvPr/>
        </p:nvPicPr>
        <p:blipFill>
          <a:blip r:embed="rId2"/>
          <a:srcRect/>
          <a:stretch>
            <a:fillRect/>
          </a:stretch>
        </p:blipFill>
        <p:spPr bwMode="auto">
          <a:xfrm>
            <a:off x="-1" y="0"/>
            <a:ext cx="9169615"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1314"/>
                                        </p:tgtEl>
                                        <p:attrNameLst>
                                          <p:attrName>style.visibility</p:attrName>
                                        </p:attrNameLst>
                                      </p:cBhvr>
                                      <p:to>
                                        <p:strVal val="visible"/>
                                      </p:to>
                                    </p:set>
                                    <p:anim calcmode="lin" valueType="num">
                                      <p:cBhvr>
                                        <p:cTn id="183" dur="2000" fill="hold"/>
                                        <p:tgtEl>
                                          <p:spTgt spid="141314"/>
                                        </p:tgtEl>
                                        <p:attrNameLst>
                                          <p:attrName>ppt_w</p:attrName>
                                        </p:attrNameLst>
                                      </p:cBhvr>
                                      <p:tavLst>
                                        <p:tav tm="0">
                                          <p:val>
                                            <p:fltVal val="0"/>
                                          </p:val>
                                        </p:tav>
                                        <p:tav tm="100000">
                                          <p:val>
                                            <p:strVal val="#ppt_w"/>
                                          </p:val>
                                        </p:tav>
                                      </p:tavLst>
                                    </p:anim>
                                    <p:anim calcmode="lin" valueType="num">
                                      <p:cBhvr>
                                        <p:cTn id="184" dur="2000" fill="hold"/>
                                        <p:tgtEl>
                                          <p:spTgt spid="1413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Imagen relacionada"/>
          <p:cNvPicPr>
            <a:picLocks noChangeAspect="1" noChangeArrowheads="1"/>
          </p:cNvPicPr>
          <p:nvPr/>
        </p:nvPicPr>
        <p:blipFill>
          <a:blip r:embed="rId2"/>
          <a:srcRect/>
          <a:stretch>
            <a:fillRect/>
          </a:stretch>
        </p:blipFill>
        <p:spPr bwMode="auto">
          <a:xfrm>
            <a:off x="-428660" y="0"/>
            <a:ext cx="10287072"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25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8722"/>
                                        </p:tgtEl>
                                        <p:attrNameLst>
                                          <p:attrName>style.visibility</p:attrName>
                                        </p:attrNameLst>
                                      </p:cBhvr>
                                      <p:to>
                                        <p:strVal val="visible"/>
                                      </p:to>
                                    </p:set>
                                    <p:anim calcmode="lin" valueType="num">
                                      <p:cBhvr>
                                        <p:cTn id="140" dur="2000" fill="hold"/>
                                        <p:tgtEl>
                                          <p:spTgt spid="158722"/>
                                        </p:tgtEl>
                                        <p:attrNameLst>
                                          <p:attrName>ppt_w</p:attrName>
                                        </p:attrNameLst>
                                      </p:cBhvr>
                                      <p:tavLst>
                                        <p:tav tm="0">
                                          <p:val>
                                            <p:fltVal val="0"/>
                                          </p:val>
                                        </p:tav>
                                        <p:tav tm="100000">
                                          <p:val>
                                            <p:strVal val="#ppt_w"/>
                                          </p:val>
                                        </p:tav>
                                      </p:tavLst>
                                    </p:anim>
                                    <p:anim calcmode="lin" valueType="num">
                                      <p:cBhvr>
                                        <p:cTn id="141" dur="2000" fill="hold"/>
                                        <p:tgtEl>
                                          <p:spTgt spid="1587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3" name="Rectangle 3"/>
          <p:cNvSpPr>
            <a:spLocks noGrp="1" noChangeArrowheads="1"/>
          </p:cNvSpPr>
          <p:nvPr>
            <p:ph type="subTitle" idx="1"/>
          </p:nvPr>
        </p:nvSpPr>
        <p:spPr>
          <a:xfrm>
            <a:off x="1372321" y="3885528"/>
            <a:ext cx="6400800" cy="1752664"/>
          </a:xfrm>
        </p:spPr>
        <p:txBody>
          <a:bodyPr/>
          <a:lstStyle/>
          <a:p>
            <a:pPr eaLnBrk="1">
              <a:spcAft>
                <a:spcPct val="0"/>
              </a:spcAft>
            </a:pPr>
            <a:endParaRPr lang="es-ES" altLang="es-ES" sz="2900" dirty="0" smtClean="0"/>
          </a:p>
        </p:txBody>
      </p:sp>
      <p:sp>
        <p:nvSpPr>
          <p:cNvPr id="5124"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5127" name="Picture 7" descr="148"/>
          <p:cNvPicPr>
            <a:picLocks noChangeAspect="1" noChangeArrowheads="1" noCrop="1"/>
          </p:cNvPicPr>
          <p:nvPr/>
        </p:nvPicPr>
        <p:blipFill>
          <a:blip r:embed="rId3" cstate="print"/>
          <a:srcRect/>
          <a:stretch>
            <a:fillRect/>
          </a:stretch>
        </p:blipFill>
        <p:spPr bwMode="auto">
          <a:xfrm flipH="1" flipV="1">
            <a:off x="10595520" y="4097231"/>
            <a:ext cx="116640" cy="116652"/>
          </a:xfrm>
          <a:prstGeom prst="rect">
            <a:avLst/>
          </a:prstGeom>
          <a:noFill/>
          <a:ln w="9525">
            <a:noFill/>
            <a:miter lim="800000"/>
            <a:headEnd/>
            <a:tailEnd/>
          </a:ln>
        </p:spPr>
      </p:pic>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1" name="10 Rectángulo"/>
          <p:cNvSpPr/>
          <p:nvPr/>
        </p:nvSpPr>
        <p:spPr>
          <a:xfrm>
            <a:off x="1857356" y="1357298"/>
            <a:ext cx="5715040" cy="4524315"/>
          </a:xfrm>
          <a:prstGeom prst="rect">
            <a:avLst/>
          </a:prstGeom>
        </p:spPr>
        <p:txBody>
          <a:bodyPr wrap="square">
            <a:spAutoFit/>
          </a:bodyPr>
          <a:lstStyle/>
          <a:p>
            <a:pPr algn="ctr"/>
            <a:r>
              <a:rPr lang="es-ES" sz="2400" i="1" dirty="0" smtClean="0">
                <a:latin typeface="Comic Sans MS" pitchFamily="66" charset="0"/>
              </a:rPr>
              <a:t>Porque tal vez están solos en sus casas, en una cama de hospital, en un asilo de ancianos, de guardia en un puesto de trabajo lejos de su familia, o simplemente solos sin familia.</a:t>
            </a:r>
          </a:p>
          <a:p>
            <a:pPr algn="ctr"/>
            <a:r>
              <a:rPr lang="es-ES" sz="2400" i="1" dirty="0" smtClean="0">
                <a:latin typeface="Comic Sans MS" pitchFamily="66" charset="0"/>
              </a:rPr>
              <a:t>Tal vez para ellos el 24 sea una noche más... noche de acostarse temprano... mirando por la ventana la felicidad de los demás, noche de más bullicio, noche de bocinas de autos que ríen sin cesar... noches que además tienen ese vacío en algún lugar del alma.</a:t>
            </a:r>
            <a:endParaRPr lang="es-ES" sz="2400" i="1" dirty="0">
              <a:latin typeface="Comic Sans MS" pitchFamily="66" charset="0"/>
            </a:endParaRPr>
          </a:p>
        </p:txBody>
      </p:sp>
      <p:sp>
        <p:nvSpPr>
          <p:cNvPr id="13" name="12 Luna"/>
          <p:cNvSpPr/>
          <p:nvPr/>
        </p:nvSpPr>
        <p:spPr>
          <a:xfrm>
            <a:off x="285750" y="214313"/>
            <a:ext cx="4572000" cy="6429375"/>
          </a:xfrm>
          <a:prstGeom prst="moon">
            <a:avLst>
              <a:gd name="adj" fmla="val 4682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flipH="1">
            <a:off x="4643438" y="214313"/>
            <a:ext cx="4286250" cy="6429375"/>
          </a:xfrm>
          <a:prstGeom prst="moon">
            <a:avLst>
              <a:gd name="adj" fmla="val 48595"/>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a:off x="2643188" y="714375"/>
            <a:ext cx="1928812" cy="5500688"/>
          </a:xfrm>
          <a:prstGeom prst="moon">
            <a:avLst>
              <a:gd name="adj" fmla="val 60728"/>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Luna"/>
          <p:cNvSpPr/>
          <p:nvPr/>
        </p:nvSpPr>
        <p:spPr>
          <a:xfrm flipH="1">
            <a:off x="4643438" y="692150"/>
            <a:ext cx="2143125" cy="5500688"/>
          </a:xfrm>
          <a:prstGeom prst="moon">
            <a:avLst>
              <a:gd name="adj" fmla="val 54507"/>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7000"/>
                                        <p:tgtEl>
                                          <p:spTgt spid="13"/>
                                        </p:tgtEl>
                                        <p:attrNameLst>
                                          <p:attrName>ppt_h</p:attrName>
                                        </p:attrNameLst>
                                      </p:cBhvr>
                                      <p:tavLst>
                                        <p:tav tm="0">
                                          <p:val>
                                            <p:strVal val="ppt_h"/>
                                          </p:val>
                                        </p:tav>
                                        <p:tav tm="100000">
                                          <p:val>
                                            <p:strVal val="ppt_h"/>
                                          </p:val>
                                        </p:tav>
                                      </p:tavLst>
                                    </p:anim>
                                    <p:anim calcmode="lin" valueType="num">
                                      <p:cBhvr>
                                        <p:cTn id="7" dur="7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6999"/>
                                          </p:stCondLst>
                                        </p:cTn>
                                        <p:tgtEl>
                                          <p:spTgt spid="13"/>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7000"/>
                                        <p:tgtEl>
                                          <p:spTgt spid="14"/>
                                        </p:tgtEl>
                                        <p:attrNameLst>
                                          <p:attrName>ppt_h</p:attrName>
                                        </p:attrNameLst>
                                      </p:cBhvr>
                                      <p:tavLst>
                                        <p:tav tm="0">
                                          <p:val>
                                            <p:strVal val="ppt_h"/>
                                          </p:val>
                                        </p:tav>
                                        <p:tav tm="100000">
                                          <p:val>
                                            <p:strVal val="ppt_h"/>
                                          </p:val>
                                        </p:tav>
                                      </p:tavLst>
                                    </p:anim>
                                    <p:anim calcmode="lin" valueType="num">
                                      <p:cBhvr>
                                        <p:cTn id="11" dur="7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6999"/>
                                          </p:stCondLst>
                                        </p:cTn>
                                        <p:tgtEl>
                                          <p:spTgt spid="14"/>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7000"/>
                                        <p:tgtEl>
                                          <p:spTgt spid="15"/>
                                        </p:tgtEl>
                                        <p:attrNameLst>
                                          <p:attrName>ppt_w</p:attrName>
                                        </p:attrNameLst>
                                      </p:cBhvr>
                                      <p:tavLst>
                                        <p:tav tm="0">
                                          <p:val>
                                            <p:strVal val="ppt_w"/>
                                          </p:val>
                                        </p:tav>
                                        <p:tav tm="100000">
                                          <p:val>
                                            <p:strVal val="ppt_w"/>
                                          </p:val>
                                        </p:tav>
                                      </p:tavLst>
                                    </p:anim>
                                    <p:anim calcmode="lin" valueType="num">
                                      <p:cBhvr>
                                        <p:cTn id="15" dur="7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6999"/>
                                          </p:stCondLst>
                                        </p:cTn>
                                        <p:tgtEl>
                                          <p:spTgt spid="15"/>
                                        </p:tgtEl>
                                        <p:attrNameLst>
                                          <p:attrName>style.visibility</p:attrName>
                                        </p:attrNameLst>
                                      </p:cBhvr>
                                      <p:to>
                                        <p:strVal val="hidden"/>
                                      </p:to>
                                    </p:set>
                                  </p:childTnLst>
                                </p:cTn>
                              </p:par>
                              <p:par>
                                <p:cTn id="17" presetID="19" presetClass="exit" presetSubtype="5" fill="hold" nodeType="withEffect">
                                  <p:stCondLst>
                                    <p:cond delay="0"/>
                                  </p:stCondLst>
                                  <p:childTnLst>
                                    <p:anim calcmode="lin" valueType="num">
                                      <p:cBhvr>
                                        <p:cTn id="18" dur="7000"/>
                                        <p:tgtEl>
                                          <p:spTgt spid="17"/>
                                        </p:tgtEl>
                                        <p:attrNameLst>
                                          <p:attrName>ppt_w</p:attrName>
                                        </p:attrNameLst>
                                      </p:cBhvr>
                                      <p:tavLst>
                                        <p:tav tm="0">
                                          <p:val>
                                            <p:strVal val="ppt_w"/>
                                          </p:val>
                                        </p:tav>
                                        <p:tav tm="100000">
                                          <p:val>
                                            <p:strVal val="ppt_w"/>
                                          </p:val>
                                        </p:tav>
                                      </p:tavLst>
                                    </p:anim>
                                    <p:anim calcmode="lin" valueType="num">
                                      <p:cBhvr>
                                        <p:cTn id="19" dur="7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6999"/>
                                          </p:stCondLst>
                                        </p:cTn>
                                        <p:tgtEl>
                                          <p:spTgt spid="17"/>
                                        </p:tgtEl>
                                        <p:attrNameLst>
                                          <p:attrName>style.visibility</p:attrName>
                                        </p:attrNameLst>
                                      </p:cBhvr>
                                      <p:to>
                                        <p:strVal val="hidden"/>
                                      </p:to>
                                    </p:set>
                                  </p:childTnLst>
                                </p:cTn>
                              </p:par>
                              <p:par>
                                <p:cTn id="21" presetID="2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0" fill="hold"/>
                                        <p:tgtEl>
                                          <p:spTgt spid="11"/>
                                        </p:tgtEl>
                                        <p:attrNameLst>
                                          <p:attrName>ppt_w</p:attrName>
                                        </p:attrNameLst>
                                      </p:cBhvr>
                                      <p:tavLst>
                                        <p:tav tm="0">
                                          <p:val>
                                            <p:fltVal val="0"/>
                                          </p:val>
                                        </p:tav>
                                        <p:tav tm="100000">
                                          <p:val>
                                            <p:strVal val="#ppt_w"/>
                                          </p:val>
                                        </p:tav>
                                      </p:tavLst>
                                    </p:anim>
                                    <p:anim calcmode="lin" valueType="num">
                                      <p:cBhvr>
                                        <p:cTn id="24" dur="5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hot-selling-hd-print-oil-painting-on-canvas.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2050"/>
                                        </p:tgtEl>
                                        <p:attrNameLst>
                                          <p:attrName>style.visibility</p:attrName>
                                        </p:attrNameLst>
                                      </p:cBhvr>
                                      <p:to>
                                        <p:strVal val="visible"/>
                                      </p:to>
                                    </p:set>
                                    <p:anim calcmode="lin" valueType="num">
                                      <p:cBhvr>
                                        <p:cTn id="183" dur="2000" fill="hold"/>
                                        <p:tgtEl>
                                          <p:spTgt spid="2050"/>
                                        </p:tgtEl>
                                        <p:attrNameLst>
                                          <p:attrName>ppt_w</p:attrName>
                                        </p:attrNameLst>
                                      </p:cBhvr>
                                      <p:tavLst>
                                        <p:tav tm="0">
                                          <p:val>
                                            <p:fltVal val="0"/>
                                          </p:val>
                                        </p:tav>
                                        <p:tav tm="100000">
                                          <p:val>
                                            <p:strVal val="#ppt_w"/>
                                          </p:val>
                                        </p:tav>
                                      </p:tavLst>
                                    </p:anim>
                                    <p:anim calcmode="lin" valueType="num">
                                      <p:cBhvr>
                                        <p:cTn id="184"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5650"/>
                                        </p:tgtEl>
                                        <p:attrNameLst>
                                          <p:attrName>style.visibility</p:attrName>
                                        </p:attrNameLst>
                                      </p:cBhvr>
                                      <p:to>
                                        <p:strVal val="visible"/>
                                      </p:to>
                                    </p:set>
                                    <p:anim calcmode="lin" valueType="num">
                                      <p:cBhvr>
                                        <p:cTn id="140" dur="2000" fill="hold"/>
                                        <p:tgtEl>
                                          <p:spTgt spid="155650"/>
                                        </p:tgtEl>
                                        <p:attrNameLst>
                                          <p:attrName>ppt_w</p:attrName>
                                        </p:attrNameLst>
                                      </p:cBhvr>
                                      <p:tavLst>
                                        <p:tav tm="0">
                                          <p:val>
                                            <p:fltVal val="0"/>
                                          </p:val>
                                        </p:tav>
                                        <p:tav tm="100000">
                                          <p:val>
                                            <p:strVal val="#ppt_w"/>
                                          </p:val>
                                        </p:tav>
                                      </p:tavLst>
                                    </p:anim>
                                    <p:anim calcmode="lin" valueType="num">
                                      <p:cBhvr>
                                        <p:cTn id="141" dur="2000" fill="hold"/>
                                        <p:tgtEl>
                                          <p:spTgt spid="1556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Elipse"/>
          <p:cNvSpPr/>
          <p:nvPr/>
        </p:nvSpPr>
        <p:spPr>
          <a:xfrm>
            <a:off x="642910" y="214290"/>
            <a:ext cx="7786742"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8" name="17 Rectángulo"/>
          <p:cNvSpPr/>
          <p:nvPr/>
        </p:nvSpPr>
        <p:spPr>
          <a:xfrm>
            <a:off x="1928794" y="1214422"/>
            <a:ext cx="5143536" cy="4524315"/>
          </a:xfrm>
          <a:prstGeom prst="rect">
            <a:avLst/>
          </a:prstGeom>
        </p:spPr>
        <p:txBody>
          <a:bodyPr wrap="square">
            <a:spAutoFit/>
          </a:bodyPr>
          <a:lstStyle/>
          <a:p>
            <a:pPr lvl="0" algn="ctr" fontAlgn="base">
              <a:spcBef>
                <a:spcPct val="0"/>
              </a:spcBef>
              <a:spcAft>
                <a:spcPct val="0"/>
              </a:spcAft>
            </a:pPr>
            <a:r>
              <a:rPr lang="es-ES" sz="2400" i="1" dirty="0" smtClean="0">
                <a:latin typeface="Comic Sans MS" pitchFamily="66" charset="0"/>
              </a:rPr>
              <a:t>A todos ellos les digo rotundamente que </a:t>
            </a:r>
            <a:r>
              <a:rPr lang="es-ES" sz="2400" i="1" dirty="0" smtClean="0">
                <a:latin typeface="Comic Sans MS" pitchFamily="66" charset="0"/>
                <a:cs typeface="Lucida Sans Unicode" pitchFamily="34" charset="0"/>
              </a:rPr>
              <a:t>¡¡¡NO!!!</a:t>
            </a:r>
            <a:r>
              <a:rPr lang="es-ES" sz="2400" i="1" dirty="0" smtClean="0">
                <a:latin typeface="Comic Sans MS" pitchFamily="66" charset="0"/>
              </a:rPr>
              <a:t>...que NO es así. </a:t>
            </a:r>
            <a:br>
              <a:rPr lang="es-ES" sz="2400" i="1" dirty="0" smtClean="0">
                <a:latin typeface="Comic Sans MS" pitchFamily="66" charset="0"/>
              </a:rPr>
            </a:br>
            <a:r>
              <a:rPr lang="es-ES" sz="2400" i="1" dirty="0" smtClean="0">
                <a:latin typeface="Comic Sans MS" pitchFamily="66" charset="0"/>
              </a:rPr>
              <a:t>Que no debemos permitirnos que sea una noche más.</a:t>
            </a:r>
          </a:p>
          <a:p>
            <a:pPr lvl="0" algn="ctr" eaLnBrk="0" fontAlgn="base" hangingPunct="0">
              <a:spcBef>
                <a:spcPct val="0"/>
              </a:spcBef>
              <a:spcAft>
                <a:spcPct val="0"/>
              </a:spcAft>
            </a:pPr>
            <a:r>
              <a:rPr lang="es-ES" sz="2400" i="1" dirty="0" smtClean="0">
                <a:latin typeface="Comic Sans MS" pitchFamily="66" charset="0"/>
              </a:rPr>
              <a:t>Debemos atrevernos a encontrar la Navidad dentro de nosotros, sí. Dentro nuestro, porque es allí donde está... Muchos podrán decir...</a:t>
            </a:r>
          </a:p>
          <a:p>
            <a:pPr lvl="0" algn="ctr" eaLnBrk="0" fontAlgn="base" hangingPunct="0">
              <a:spcBef>
                <a:spcPct val="0"/>
              </a:spcBef>
              <a:spcAft>
                <a:spcPct val="0"/>
              </a:spcAft>
            </a:pPr>
            <a:r>
              <a:rPr lang="es-ES" sz="2400" i="1" dirty="0" smtClean="0">
                <a:latin typeface="Comic Sans MS" pitchFamily="66" charset="0"/>
              </a:rPr>
              <a:t>"¿Cómo?, ¿de qué manera? </a:t>
            </a:r>
          </a:p>
          <a:p>
            <a:pPr lvl="0" algn="ctr" eaLnBrk="0" fontAlgn="base" hangingPunct="0">
              <a:spcBef>
                <a:spcPct val="0"/>
              </a:spcBef>
              <a:spcAft>
                <a:spcPct val="0"/>
              </a:spcAft>
            </a:pPr>
            <a:r>
              <a:rPr lang="es-ES" sz="2400" i="1" dirty="0" smtClean="0">
                <a:latin typeface="Comic Sans MS" pitchFamily="66" charset="0"/>
              </a:rPr>
              <a:t>--¡Es imposible!"</a:t>
            </a:r>
          </a:p>
        </p:txBody>
      </p:sp>
    </p:spTree>
  </p:cSld>
  <p:clrMapOvr>
    <a:masterClrMapping/>
  </p:clrMapOvr>
  <p:transition spd="slow" advTm="25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grpId="0"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p:cTn id="140" dur="2000" fill="hold"/>
                                        <p:tgtEl>
                                          <p:spTgt spid="18"/>
                                        </p:tgtEl>
                                        <p:attrNameLst>
                                          <p:attrName>ppt_w</p:attrName>
                                        </p:attrNameLst>
                                      </p:cBhvr>
                                      <p:tavLst>
                                        <p:tav tm="0">
                                          <p:val>
                                            <p:fltVal val="0"/>
                                          </p:val>
                                        </p:tav>
                                        <p:tav tm="100000">
                                          <p:val>
                                            <p:strVal val="#ppt_w"/>
                                          </p:val>
                                        </p:tav>
                                      </p:tavLst>
                                    </p:anim>
                                    <p:anim calcmode="lin" valueType="num">
                                      <p:cBhvr>
                                        <p:cTn id="141" dur="2000" fill="hold"/>
                                        <p:tgtEl>
                                          <p:spTgt spid="1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26709-19236-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026"/>
                                        </p:tgtEl>
                                        <p:attrNameLst>
                                          <p:attrName>style.visibility</p:attrName>
                                        </p:attrNameLst>
                                      </p:cBhvr>
                                      <p:to>
                                        <p:strVal val="visible"/>
                                      </p:to>
                                    </p:set>
                                    <p:anim calcmode="lin" valueType="num">
                                      <p:cBhvr>
                                        <p:cTn id="183" dur="2000" fill="hold"/>
                                        <p:tgtEl>
                                          <p:spTgt spid="1026"/>
                                        </p:tgtEl>
                                        <p:attrNameLst>
                                          <p:attrName>ppt_w</p:attrName>
                                        </p:attrNameLst>
                                      </p:cBhvr>
                                      <p:tavLst>
                                        <p:tav tm="0">
                                          <p:val>
                                            <p:fltVal val="0"/>
                                          </p:val>
                                        </p:tav>
                                        <p:tav tm="100000">
                                          <p:val>
                                            <p:strVal val="#ppt_w"/>
                                          </p:val>
                                        </p:tav>
                                      </p:tavLst>
                                    </p:anim>
                                    <p:anim calcmode="lin" valueType="num">
                                      <p:cBhvr>
                                        <p:cTn id="184"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60770"/>
                                        </p:tgtEl>
                                        <p:attrNameLst>
                                          <p:attrName>style.visibility</p:attrName>
                                        </p:attrNameLst>
                                      </p:cBhvr>
                                      <p:to>
                                        <p:strVal val="visible"/>
                                      </p:to>
                                    </p:set>
                                    <p:anim calcmode="lin" valueType="num">
                                      <p:cBhvr>
                                        <p:cTn id="140" dur="2000" fill="hold"/>
                                        <p:tgtEl>
                                          <p:spTgt spid="160770"/>
                                        </p:tgtEl>
                                        <p:attrNameLst>
                                          <p:attrName>ppt_w</p:attrName>
                                        </p:attrNameLst>
                                      </p:cBhvr>
                                      <p:tavLst>
                                        <p:tav tm="0">
                                          <p:val>
                                            <p:fltVal val="0"/>
                                          </p:val>
                                        </p:tav>
                                        <p:tav tm="100000">
                                          <p:val>
                                            <p:strVal val="#ppt_w"/>
                                          </p:val>
                                        </p:tav>
                                      </p:tavLst>
                                    </p:anim>
                                    <p:anim calcmode="lin" valueType="num">
                                      <p:cBhvr>
                                        <p:cTn id="141" dur="2000" fill="hold"/>
                                        <p:tgtEl>
                                          <p:spTgt spid="16077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Rectangle 4" descr="271"/>
          <p:cNvSpPr>
            <a:spLocks noChangeArrowheads="1"/>
          </p:cNvSpPr>
          <p:nvPr/>
        </p:nvSpPr>
        <p:spPr bwMode="auto">
          <a:xfrm>
            <a:off x="0" y="0"/>
            <a:ext cx="9144000" cy="6858000"/>
          </a:xfrm>
          <a:prstGeom prst="rect">
            <a:avLst/>
          </a:prstGeom>
          <a:blipFill dpi="0" rotWithShape="1">
            <a:blip r:embed="rId3"/>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2" name="1 Imagen"/>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a:off x="1757363" y="3284538"/>
            <a:ext cx="5629275" cy="32877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 name="2 Imagen"/>
          <p:cNvPicPr>
            <a:picLocks noChangeAspect="1"/>
          </p:cNvPicPr>
          <p:nvPr/>
        </p:nvPicPr>
        <p:blipFill>
          <a:blip r:embed="rId5">
            <a:extLst>
              <a:ext uri="{28A0092B-C50C-407E-A947-70E740481C1C}">
                <a14:useLocalDpi xmlns:a14="http://schemas.microsoft.com/office/drawing/2010/main" xmlns="" val="0"/>
              </a:ext>
            </a:extLst>
          </a:blip>
          <a:srcRect/>
          <a:stretch>
            <a:fillRect/>
          </a:stretch>
        </p:blipFill>
        <p:spPr bwMode="auto">
          <a:xfrm>
            <a:off x="1714480" y="285728"/>
            <a:ext cx="5629275" cy="32480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 name="3 Imagen"/>
          <p:cNvPicPr>
            <a:picLocks noChangeAspect="1"/>
          </p:cNvPicPr>
          <p:nvPr/>
        </p:nvPicPr>
        <p:blipFill>
          <a:blip r:embed="rId6">
            <a:extLst>
              <a:ext uri="{28A0092B-C50C-407E-A947-70E740481C1C}">
                <a14:useLocalDpi xmlns:a14="http://schemas.microsoft.com/office/drawing/2010/main" xmlns="" val="0"/>
              </a:ext>
            </a:extLst>
          </a:blip>
          <a:srcRect/>
          <a:stretch>
            <a:fillRect/>
          </a:stretch>
        </p:blipFill>
        <p:spPr bwMode="auto">
          <a:xfrm>
            <a:off x="4724400" y="582613"/>
            <a:ext cx="4062442" cy="5629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4 Imagen"/>
          <p:cNvPicPr>
            <a:picLocks noChangeAspect="1"/>
          </p:cNvPicPr>
          <p:nvPr/>
        </p:nvPicPr>
        <p:blipFill>
          <a:blip r:embed="rId7">
            <a:duotone>
              <a:schemeClr val="accent6">
                <a:shade val="45000"/>
                <a:satMod val="135000"/>
              </a:schemeClr>
              <a:prstClr val="white"/>
            </a:duotone>
            <a:lum bright="-13000" contrast="40000"/>
            <a:extLst>
              <a:ext uri="{28A0092B-C50C-407E-A947-70E740481C1C}">
                <a14:useLocalDpi xmlns:a14="http://schemas.microsoft.com/office/drawing/2010/main" xmlns="" val="0"/>
              </a:ext>
            </a:extLst>
          </a:blip>
          <a:stretch>
            <a:fillRect/>
          </a:stretch>
        </p:blipFill>
        <p:spPr bwMode="auto">
          <a:xfrm>
            <a:off x="428596" y="582613"/>
            <a:ext cx="3910396" cy="56300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8 Rectángulo"/>
          <p:cNvSpPr/>
          <p:nvPr/>
        </p:nvSpPr>
        <p:spPr>
          <a:xfrm>
            <a:off x="2071670" y="1428736"/>
            <a:ext cx="5357850" cy="4154984"/>
          </a:xfrm>
          <a:prstGeom prst="rect">
            <a:avLst/>
          </a:prstGeom>
          <a:noFill/>
        </p:spPr>
        <p:txBody>
          <a:bodyPr wrap="square">
            <a:spAutoFit/>
          </a:bodyPr>
          <a:lstStyle/>
          <a:p>
            <a:pPr lvl="0" algn="ctr" fontAlgn="base">
              <a:spcBef>
                <a:spcPct val="0"/>
              </a:spcBef>
              <a:spcAft>
                <a:spcPct val="0"/>
              </a:spcAft>
            </a:pPr>
            <a:r>
              <a:rPr lang="es-ES" sz="2400" b="1" i="1" dirty="0" smtClean="0">
                <a:latin typeface="Comic Sans MS" pitchFamily="66" charset="0"/>
                <a:cs typeface="Lucida Sans Unicode" pitchFamily="34" charset="0"/>
              </a:rPr>
              <a:t>Entonces le propongo lo siguiente:</a:t>
            </a:r>
            <a:endParaRPr lang="es-ES" sz="2400" i="1" dirty="0" smtClean="0">
              <a:latin typeface="Comic Sans MS" pitchFamily="66" charset="0"/>
            </a:endParaRPr>
          </a:p>
          <a:p>
            <a:pPr lvl="0" algn="ctr" eaLnBrk="0" fontAlgn="base" hangingPunct="0">
              <a:spcBef>
                <a:spcPct val="0"/>
              </a:spcBef>
              <a:spcAft>
                <a:spcPct val="0"/>
              </a:spcAft>
            </a:pPr>
            <a:r>
              <a:rPr lang="es-ES" sz="2400" i="1" dirty="0" smtClean="0">
                <a:latin typeface="Comic Sans MS" pitchFamily="66" charset="0"/>
                <a:cs typeface="Lucida Sans Unicode" pitchFamily="34" charset="0"/>
              </a:rPr>
              <a:t>Pongámonos nuestra mejor ropa, mirémonos al espejo porque allí está uno los invitados de esta noche...</a:t>
            </a:r>
            <a:endParaRPr lang="es-ES" sz="2400" i="1" dirty="0" smtClean="0">
              <a:latin typeface="Comic Sans MS" pitchFamily="66" charset="0"/>
            </a:endParaRPr>
          </a:p>
          <a:p>
            <a:pPr lvl="0" algn="ctr" eaLnBrk="0" fontAlgn="base" hangingPunct="0">
              <a:spcBef>
                <a:spcPct val="0"/>
              </a:spcBef>
              <a:spcAft>
                <a:spcPct val="0"/>
              </a:spcAft>
            </a:pPr>
            <a:r>
              <a:rPr lang="es-ES" sz="2400" i="1" dirty="0" smtClean="0">
                <a:latin typeface="Comic Sans MS" pitchFamily="66" charset="0"/>
                <a:cs typeface="Lucida Sans Unicode" pitchFamily="34" charset="0"/>
              </a:rPr>
              <a:t>Invitemos ahora al recuerdo más lindo de la infancia, busquemos en ese cajón olvidado la carpetita que nos tejió la abuela, aquellas figuritas del álbum con brillantina, la revista de historietas que quedó por ahí...</a:t>
            </a:r>
            <a:endParaRPr lang="es-ES" sz="2400" i="1" dirty="0" smtClean="0">
              <a:latin typeface="Comic Sans MS" pitchFamily="66" charset="0"/>
            </a:endParaRPr>
          </a:p>
        </p:txBody>
      </p:sp>
    </p:spTree>
  </p:cSld>
  <p:clrMapOvr>
    <a:masterClrMapping/>
  </p:clrMapOvr>
  <p:transition spd="slow" advTm="36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23" presetClass="entr" presetSubtype="16"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2000" fill="hold"/>
                                        <p:tgtEl>
                                          <p:spTgt spid="9"/>
                                        </p:tgtEl>
                                        <p:attrNameLst>
                                          <p:attrName>ppt_w</p:attrName>
                                        </p:attrNameLst>
                                      </p:cBhvr>
                                      <p:tavLst>
                                        <p:tav tm="0">
                                          <p:val>
                                            <p:fltVal val="0"/>
                                          </p:val>
                                        </p:tav>
                                        <p:tav tm="100000">
                                          <p:val>
                                            <p:strVal val="#ppt_w"/>
                                          </p:val>
                                        </p:tav>
                                      </p:tavLst>
                                    </p:anim>
                                    <p:anim calcmode="lin" valueType="num">
                                      <p:cBhvr>
                                        <p:cTn id="57"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90" name="Picture 6" descr="Resultado de imagen de escenas de navidad en movimiento"/>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4386"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44388" name="AutoShape 4"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4390"/>
                                        </p:tgtEl>
                                        <p:attrNameLst>
                                          <p:attrName>style.visibility</p:attrName>
                                        </p:attrNameLst>
                                      </p:cBhvr>
                                      <p:to>
                                        <p:strVal val="visible"/>
                                      </p:to>
                                    </p:set>
                                    <p:anim calcmode="lin" valueType="num">
                                      <p:cBhvr>
                                        <p:cTn id="183" dur="2000" fill="hold"/>
                                        <p:tgtEl>
                                          <p:spTgt spid="144390"/>
                                        </p:tgtEl>
                                        <p:attrNameLst>
                                          <p:attrName>ppt_w</p:attrName>
                                        </p:attrNameLst>
                                      </p:cBhvr>
                                      <p:tavLst>
                                        <p:tav tm="0">
                                          <p:val>
                                            <p:fltVal val="0"/>
                                          </p:val>
                                        </p:tav>
                                        <p:tav tm="100000">
                                          <p:val>
                                            <p:strVal val="#ppt_w"/>
                                          </p:val>
                                        </p:tav>
                                      </p:tavLst>
                                    </p:anim>
                                    <p:anim calcmode="lin" valueType="num">
                                      <p:cBhvr>
                                        <p:cTn id="184" dur="2000" fill="hold"/>
                                        <p:tgtEl>
                                          <p:spTgt spid="14439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Imagen relacionada"/>
          <p:cNvPicPr>
            <a:picLocks noChangeAspect="1" noChangeArrowheads="1"/>
          </p:cNvPicPr>
          <p:nvPr/>
        </p:nvPicPr>
        <p:blipFill>
          <a:blip r:embed="rId2"/>
          <a:srcRect/>
          <a:stretch>
            <a:fillRect/>
          </a:stretch>
        </p:blipFill>
        <p:spPr bwMode="auto">
          <a:xfrm>
            <a:off x="0" y="-1"/>
            <a:ext cx="9144000" cy="7072339"/>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7698"/>
                                        </p:tgtEl>
                                        <p:attrNameLst>
                                          <p:attrName>style.visibility</p:attrName>
                                        </p:attrNameLst>
                                      </p:cBhvr>
                                      <p:to>
                                        <p:strVal val="visible"/>
                                      </p:to>
                                    </p:set>
                                    <p:anim calcmode="lin" valueType="num">
                                      <p:cBhvr>
                                        <p:cTn id="140" dur="2000" fill="hold"/>
                                        <p:tgtEl>
                                          <p:spTgt spid="157698"/>
                                        </p:tgtEl>
                                        <p:attrNameLst>
                                          <p:attrName>ppt_w</p:attrName>
                                        </p:attrNameLst>
                                      </p:cBhvr>
                                      <p:tavLst>
                                        <p:tav tm="0">
                                          <p:val>
                                            <p:fltVal val="0"/>
                                          </p:val>
                                        </p:tav>
                                        <p:tav tm="100000">
                                          <p:val>
                                            <p:strVal val="#ppt_w"/>
                                          </p:val>
                                        </p:tav>
                                      </p:tavLst>
                                    </p:anim>
                                    <p:anim calcmode="lin" valueType="num">
                                      <p:cBhvr>
                                        <p:cTn id="141" dur="2000" fill="hold"/>
                                        <p:tgtEl>
                                          <p:spTgt spid="1576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Elipse"/>
          <p:cNvSpPr/>
          <p:nvPr/>
        </p:nvSpPr>
        <p:spPr>
          <a:xfrm>
            <a:off x="857224" y="428580"/>
            <a:ext cx="7500990" cy="5929378"/>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4"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8" name="17 Elipse"/>
          <p:cNvSpPr/>
          <p:nvPr/>
        </p:nvSpPr>
        <p:spPr>
          <a:xfrm>
            <a:off x="0" y="0"/>
            <a:ext cx="9144000" cy="6858000"/>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1285852" y="857232"/>
            <a:ext cx="6572296" cy="4929206"/>
          </a:xfrm>
          <a:prstGeom prst="ellipse">
            <a:avLst/>
          </a:prstGeom>
          <a:solidFill>
            <a:srgbClr val="FF00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123" name="Rectangle 3"/>
          <p:cNvSpPr>
            <a:spLocks noGrp="1" noChangeArrowheads="1"/>
          </p:cNvSpPr>
          <p:nvPr>
            <p:ph type="subTitle" idx="1"/>
          </p:nvPr>
        </p:nvSpPr>
        <p:spPr>
          <a:xfrm>
            <a:off x="1372321" y="3885528"/>
            <a:ext cx="6400800" cy="1752664"/>
          </a:xfrm>
        </p:spPr>
        <p:txBody>
          <a:bodyPr/>
          <a:lstStyle/>
          <a:p>
            <a:pPr eaLnBrk="1">
              <a:spcAft>
                <a:spcPct val="0"/>
              </a:spcAft>
            </a:pPr>
            <a:endParaRPr lang="es-ES" altLang="es-ES" sz="2900" dirty="0" smtClean="0"/>
          </a:p>
        </p:txBody>
      </p:sp>
      <p:pic>
        <p:nvPicPr>
          <p:cNvPr id="5127" name="Picture 7" descr="148"/>
          <p:cNvPicPr>
            <a:picLocks noChangeAspect="1" noChangeArrowheads="1" noCrop="1"/>
          </p:cNvPicPr>
          <p:nvPr/>
        </p:nvPicPr>
        <p:blipFill>
          <a:blip r:embed="rId3" cstate="print"/>
          <a:srcRect/>
          <a:stretch>
            <a:fillRect/>
          </a:stretch>
        </p:blipFill>
        <p:spPr bwMode="auto">
          <a:xfrm flipH="1" flipV="1">
            <a:off x="10595520" y="4097231"/>
            <a:ext cx="116640" cy="116652"/>
          </a:xfrm>
          <a:prstGeom prst="rect">
            <a:avLst/>
          </a:prstGeom>
          <a:noFill/>
          <a:ln w="9525">
            <a:noFill/>
            <a:miter lim="800000"/>
            <a:headEnd/>
            <a:tailEnd/>
          </a:ln>
        </p:spPr>
      </p:pic>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1" name="10 Rectángulo"/>
          <p:cNvSpPr/>
          <p:nvPr/>
        </p:nvSpPr>
        <p:spPr>
          <a:xfrm>
            <a:off x="1857356" y="2357430"/>
            <a:ext cx="5500726" cy="2308324"/>
          </a:xfrm>
          <a:prstGeom prst="rect">
            <a:avLst/>
          </a:prstGeom>
        </p:spPr>
        <p:txBody>
          <a:bodyPr wrap="square">
            <a:spAutoFit/>
          </a:bodyPr>
          <a:lstStyle/>
          <a:p>
            <a:pPr lvl="0" algn="ctr" eaLnBrk="0" fontAlgn="base" hangingPunct="0">
              <a:spcBef>
                <a:spcPct val="0"/>
              </a:spcBef>
              <a:spcAft>
                <a:spcPct val="0"/>
              </a:spcAft>
            </a:pPr>
            <a:r>
              <a:rPr lang="es-ES" sz="2400" i="1" dirty="0" smtClean="0">
                <a:latin typeface="Comic Sans MS" pitchFamily="66" charset="0"/>
                <a:cs typeface="Lucida Sans Unicode" pitchFamily="34" charset="0"/>
              </a:rPr>
              <a:t>Luego invitemos al recuerdo de ese amigo imborrable, la foto que nos sacamos juntos, la carta que alguna vez nos escribió, ese regalo que nos hizo, las salidas a los bailes del 24 después de saludar a la familia...</a:t>
            </a:r>
            <a:endParaRPr lang="es-ES" sz="2400" i="1" dirty="0" smtClean="0">
              <a:latin typeface="Comic Sans MS" pitchFamily="66" charset="0"/>
            </a:endParaRPr>
          </a:p>
        </p:txBody>
      </p:sp>
    </p:spTree>
  </p:cSld>
  <p:clrMapOvr>
    <a:masterClrMapping/>
  </p:clrMapOvr>
  <p:transition spd="slow" advTm="1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0" fill="hold"/>
                                        <p:tgtEl>
                                          <p:spTgt spid="11"/>
                                        </p:tgtEl>
                                        <p:attrNameLst>
                                          <p:attrName>ppt_w</p:attrName>
                                        </p:attrNameLst>
                                      </p:cBhvr>
                                      <p:tavLst>
                                        <p:tav tm="0">
                                          <p:val>
                                            <p:fltVal val="0"/>
                                          </p:val>
                                        </p:tav>
                                        <p:tav tm="100000">
                                          <p:val>
                                            <p:strVal val="#ppt_w"/>
                                          </p:val>
                                        </p:tav>
                                      </p:tavLst>
                                    </p:anim>
                                    <p:anim calcmode="lin" valueType="num">
                                      <p:cBhvr>
                                        <p:cTn id="8" dur="3000" fill="hold"/>
                                        <p:tgtEl>
                                          <p:spTgt spid="11"/>
                                        </p:tgtEl>
                                        <p:attrNameLst>
                                          <p:attrName>ppt_h</p:attrName>
                                        </p:attrNameLst>
                                      </p:cBhvr>
                                      <p:tavLst>
                                        <p:tav tm="0">
                                          <p:val>
                                            <p:fltVal val="0"/>
                                          </p:val>
                                        </p:tav>
                                        <p:tav tm="100000">
                                          <p:val>
                                            <p:strVal val="#ppt_h"/>
                                          </p:val>
                                        </p:tav>
                                      </p:tavLst>
                                    </p:anim>
                                  </p:childTnLst>
                                </p:cTn>
                              </p:par>
                              <p:par>
                                <p:cTn id="9" presetID="20" presetClass="exit" presetSubtype="0" fill="hold" nodeType="withEffect">
                                  <p:stCondLst>
                                    <p:cond delay="0"/>
                                  </p:stCondLst>
                                  <p:childTnLst>
                                    <p:animEffect transition="out" filter="wedge">
                                      <p:cBhvr>
                                        <p:cTn id="10" dur="5000"/>
                                        <p:tgtEl>
                                          <p:spTgt spid="17"/>
                                        </p:tgtEl>
                                      </p:cBhvr>
                                    </p:animEffect>
                                    <p:set>
                                      <p:cBhvr>
                                        <p:cTn id="11" dur="1" fill="hold">
                                          <p:stCondLst>
                                            <p:cond delay="4999"/>
                                          </p:stCondLst>
                                        </p:cTn>
                                        <p:tgtEl>
                                          <p:spTgt spid="17"/>
                                        </p:tgtEl>
                                        <p:attrNameLst>
                                          <p:attrName>style.visibility</p:attrName>
                                        </p:attrNameLst>
                                      </p:cBhvr>
                                      <p:to>
                                        <p:strVal val="hidden"/>
                                      </p:to>
                                    </p:set>
                                  </p:childTnLst>
                                </p:cTn>
                              </p:par>
                              <p:par>
                                <p:cTn id="12" presetID="20" presetClass="exit" presetSubtype="0" fill="hold" nodeType="withEffect">
                                  <p:stCondLst>
                                    <p:cond delay="0"/>
                                  </p:stCondLst>
                                  <p:childTnLst>
                                    <p:animEffect transition="out" filter="wedge">
                                      <p:cBhvr>
                                        <p:cTn id="13" dur="3000"/>
                                        <p:tgtEl>
                                          <p:spTgt spid="18"/>
                                        </p:tgtEl>
                                      </p:cBhvr>
                                    </p:animEffect>
                                    <p:set>
                                      <p:cBhvr>
                                        <p:cTn id="14" dur="1" fill="hold">
                                          <p:stCondLst>
                                            <p:cond delay="2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40" name="Picture 4" descr="Imagen relacionad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Rombo"/>
          <p:cNvSpPr/>
          <p:nvPr/>
        </p:nvSpPr>
        <p:spPr>
          <a:xfrm>
            <a:off x="2786064"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1850233" y="940595"/>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4999039" y="93821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735932" y="4033046"/>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4931569" y="4085432"/>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518151"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778669" y="226220"/>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378746" y="4288633"/>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878683" y="4717258"/>
            <a:ext cx="2405061"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359401"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5930902" y="4865689"/>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143251" y="2000251"/>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2338" name="AutoShape 2" descr="Imagen relacionad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p:transition spd="slow" advTm="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23" presetClass="entr" presetSubtype="16" fill="hold" nodeType="withEffect">
                                  <p:stCondLst>
                                    <p:cond delay="0"/>
                                  </p:stCondLst>
                                  <p:childTnLst>
                                    <p:set>
                                      <p:cBhvr>
                                        <p:cTn id="182" dur="1" fill="hold">
                                          <p:stCondLst>
                                            <p:cond delay="0"/>
                                          </p:stCondLst>
                                        </p:cTn>
                                        <p:tgtEl>
                                          <p:spTgt spid="142340"/>
                                        </p:tgtEl>
                                        <p:attrNameLst>
                                          <p:attrName>style.visibility</p:attrName>
                                        </p:attrNameLst>
                                      </p:cBhvr>
                                      <p:to>
                                        <p:strVal val="visible"/>
                                      </p:to>
                                    </p:set>
                                    <p:anim calcmode="lin" valueType="num">
                                      <p:cBhvr>
                                        <p:cTn id="183" dur="2000" fill="hold"/>
                                        <p:tgtEl>
                                          <p:spTgt spid="142340"/>
                                        </p:tgtEl>
                                        <p:attrNameLst>
                                          <p:attrName>ppt_w</p:attrName>
                                        </p:attrNameLst>
                                      </p:cBhvr>
                                      <p:tavLst>
                                        <p:tav tm="0">
                                          <p:val>
                                            <p:fltVal val="0"/>
                                          </p:val>
                                        </p:tav>
                                        <p:tav tm="100000">
                                          <p:val>
                                            <p:strVal val="#ppt_w"/>
                                          </p:val>
                                        </p:tav>
                                      </p:tavLst>
                                    </p:anim>
                                    <p:anim calcmode="lin" valueType="num">
                                      <p:cBhvr>
                                        <p:cTn id="184" dur="2000" fill="hold"/>
                                        <p:tgtEl>
                                          <p:spTgt spid="14234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Resultado de imagen de postales de navidad gif animados"/>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8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7"/>
                                        </p:tgtEl>
                                        <p:attrNameLst>
                                          <p:attrName>style.visibility</p:attrName>
                                        </p:attrNameLst>
                                      </p:cBhvr>
                                      <p:to>
                                        <p:strVal val="visible"/>
                                      </p:to>
                                    </p:set>
                                    <p:anim calcmode="lin" valueType="num">
                                      <p:cBhvr>
                                        <p:cTn id="140" dur="2000" fill="hold"/>
                                        <p:tgtEl>
                                          <p:spTgt spid="17"/>
                                        </p:tgtEl>
                                        <p:attrNameLst>
                                          <p:attrName>ppt_w</p:attrName>
                                        </p:attrNameLst>
                                      </p:cBhvr>
                                      <p:tavLst>
                                        <p:tav tm="0">
                                          <p:val>
                                            <p:fltVal val="0"/>
                                          </p:val>
                                        </p:tav>
                                        <p:tav tm="100000">
                                          <p:val>
                                            <p:strVal val="#ppt_w"/>
                                          </p:val>
                                        </p:tav>
                                      </p:tavLst>
                                    </p:anim>
                                    <p:anim calcmode="lin" valueType="num">
                                      <p:cBhvr>
                                        <p:cTn id="141" dur="2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Elipse"/>
          <p:cNvSpPr/>
          <p:nvPr/>
        </p:nvSpPr>
        <p:spPr>
          <a:xfrm>
            <a:off x="928662" y="214290"/>
            <a:ext cx="7500990" cy="6429420"/>
          </a:xfrm>
          <a:prstGeom prst="ellipse">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23" name="Rectangle 3"/>
          <p:cNvSpPr>
            <a:spLocks noGrp="1" noChangeArrowheads="1"/>
          </p:cNvSpPr>
          <p:nvPr>
            <p:ph type="subTitle" idx="1"/>
          </p:nvPr>
        </p:nvSpPr>
        <p:spPr>
          <a:xfrm>
            <a:off x="1372321" y="3885528"/>
            <a:ext cx="6400800" cy="1752664"/>
          </a:xfrm>
        </p:spPr>
        <p:txBody>
          <a:bodyPr/>
          <a:lstStyle/>
          <a:p>
            <a:pPr eaLnBrk="1">
              <a:spcAft>
                <a:spcPct val="0"/>
              </a:spcAft>
            </a:pPr>
            <a:endParaRPr lang="es-ES" altLang="es-ES" sz="2900" dirty="0" smtClean="0"/>
          </a:p>
        </p:txBody>
      </p:sp>
      <p:sp>
        <p:nvSpPr>
          <p:cNvPr id="5124" name="Rectangle 4" descr="271"/>
          <p:cNvSpPr>
            <a:spLocks noChangeArrowheads="1"/>
          </p:cNvSpPr>
          <p:nvPr/>
        </p:nvSpPr>
        <p:spPr bwMode="auto">
          <a:xfrm>
            <a:off x="0" y="0"/>
            <a:ext cx="9144000" cy="6858000"/>
          </a:xfrm>
          <a:prstGeom prst="rect">
            <a:avLst/>
          </a:prstGeom>
          <a:blipFill dpi="0" rotWithShape="1">
            <a:blip r:embed="rId2"/>
            <a:srcRect/>
            <a:tile tx="0" ty="0" sx="100000" sy="100000" flip="none" algn="tl"/>
          </a:blip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5127" name="Picture 7" descr="148"/>
          <p:cNvPicPr>
            <a:picLocks noChangeAspect="1" noChangeArrowheads="1" noCrop="1"/>
          </p:cNvPicPr>
          <p:nvPr/>
        </p:nvPicPr>
        <p:blipFill>
          <a:blip r:embed="rId3" cstate="print"/>
          <a:srcRect/>
          <a:stretch>
            <a:fillRect/>
          </a:stretch>
        </p:blipFill>
        <p:spPr bwMode="auto">
          <a:xfrm flipH="1" flipV="1">
            <a:off x="10595520" y="4097231"/>
            <a:ext cx="116640" cy="116652"/>
          </a:xfrm>
          <a:prstGeom prst="rect">
            <a:avLst/>
          </a:prstGeom>
          <a:noFill/>
          <a:ln w="9525">
            <a:noFill/>
            <a:miter lim="800000"/>
            <a:headEnd/>
            <a:tailEnd/>
          </a:ln>
        </p:spPr>
      </p:pic>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1" name="10 Rectángulo"/>
          <p:cNvSpPr/>
          <p:nvPr/>
        </p:nvSpPr>
        <p:spPr>
          <a:xfrm>
            <a:off x="2000232" y="1857364"/>
            <a:ext cx="5286412" cy="3416320"/>
          </a:xfrm>
          <a:prstGeom prst="rect">
            <a:avLst/>
          </a:prstGeom>
        </p:spPr>
        <p:txBody>
          <a:bodyPr wrap="square">
            <a:spAutoFit/>
          </a:bodyPr>
          <a:lstStyle/>
          <a:p>
            <a:pPr lvl="0" algn="ctr" eaLnBrk="0" fontAlgn="base" hangingPunct="0">
              <a:spcBef>
                <a:spcPct val="0"/>
              </a:spcBef>
              <a:spcAft>
                <a:spcPct val="0"/>
              </a:spcAft>
            </a:pPr>
            <a:r>
              <a:rPr lang="es-ES" sz="2400" i="1" dirty="0" smtClean="0">
                <a:latin typeface="Comic Sans MS" pitchFamily="66" charset="0"/>
                <a:cs typeface="Lucida Sans Unicode" pitchFamily="34" charset="0"/>
              </a:rPr>
              <a:t>Invitemos también al recuerdo de los familiares que ya no están, aquellos con los cuales compartíamos esas largas mesas navideñas, que a la hora de descorchar las botellas nos tapamos para que nos caiga encima el corcho y escuchar el grito de todos... “¡será el próximo en casarse!”...</a:t>
            </a:r>
            <a:endParaRPr lang="es-ES" sz="2400" i="1" dirty="0" smtClean="0">
              <a:latin typeface="Comic Sans MS" pitchFamily="66" charset="0"/>
            </a:endParaRPr>
          </a:p>
        </p:txBody>
      </p:sp>
      <p:sp>
        <p:nvSpPr>
          <p:cNvPr id="13" name="12 Marco"/>
          <p:cNvSpPr/>
          <p:nvPr/>
        </p:nvSpPr>
        <p:spPr>
          <a:xfrm>
            <a:off x="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143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286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429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572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5715008" y="0"/>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6858001" y="1"/>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072438" y="0"/>
            <a:ext cx="1071562"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slow" advTm="3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par>
                                <p:cTn id="37" presetID="23" presetClass="entr" presetSubtype="16"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fltVal val="0"/>
                                          </p:val>
                                        </p:tav>
                                        <p:tav tm="100000">
                                          <p:val>
                                            <p:strVal val="#ppt_w"/>
                                          </p:val>
                                        </p:tav>
                                      </p:tavLst>
                                    </p:anim>
                                    <p:anim calcmode="lin" valueType="num">
                                      <p:cBhvr>
                                        <p:cTn id="40"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Resultado de imagen de postales de navidad gif animados"/>
          <p:cNvPicPr>
            <a:picLocks noChangeAspect="1" noChangeArrowheads="1" noCrop="1"/>
          </p:cNvPicPr>
          <p:nvPr/>
        </p:nvPicPr>
        <p:blipFill>
          <a:blip r:embed="rId2"/>
          <a:srcRect/>
          <a:stretch>
            <a:fillRect/>
          </a:stretch>
        </p:blipFill>
        <p:spPr bwMode="auto">
          <a:xfrm>
            <a:off x="0" y="0"/>
            <a:ext cx="9144000" cy="7215214"/>
          </a:xfrm>
          <a:prstGeom prst="rect">
            <a:avLst/>
          </a:prstGeom>
          <a:noFill/>
        </p:spPr>
      </p:pic>
      <p:sp>
        <p:nvSpPr>
          <p:cNvPr id="2" name="11 Medio marco"/>
          <p:cNvSpPr/>
          <p:nvPr/>
        </p:nvSpPr>
        <p:spPr>
          <a:xfrm>
            <a:off x="4551715" y="3429000"/>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563682" y="256187"/>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374022" y="3431446"/>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344610" y="253741"/>
            <a:ext cx="3145859"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292080" y="413418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185571" y="4132130"/>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292080" y="72121"/>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163867" y="2053"/>
            <a:ext cx="2641018"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5940152" y="4760844"/>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950567" y="4762505"/>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5941814"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950568" y="-169739"/>
            <a:ext cx="2136177"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59746"/>
                                        </p:tgtEl>
                                        <p:attrNameLst>
                                          <p:attrName>style.visibility</p:attrName>
                                        </p:attrNameLst>
                                      </p:cBhvr>
                                      <p:to>
                                        <p:strVal val="visible"/>
                                      </p:to>
                                    </p:set>
                                    <p:anim calcmode="lin" valueType="num">
                                      <p:cBhvr>
                                        <p:cTn id="140" dur="2000" fill="hold"/>
                                        <p:tgtEl>
                                          <p:spTgt spid="159746"/>
                                        </p:tgtEl>
                                        <p:attrNameLst>
                                          <p:attrName>ppt_w</p:attrName>
                                        </p:attrNameLst>
                                      </p:cBhvr>
                                      <p:tavLst>
                                        <p:tav tm="0">
                                          <p:val>
                                            <p:fltVal val="0"/>
                                          </p:val>
                                        </p:tav>
                                        <p:tav tm="100000">
                                          <p:val>
                                            <p:strVal val="#ppt_w"/>
                                          </p:val>
                                        </p:tav>
                                      </p:tavLst>
                                    </p:anim>
                                    <p:anim calcmode="lin" valueType="num">
                                      <p:cBhvr>
                                        <p:cTn id="141" dur="2000" fill="hold"/>
                                        <p:tgtEl>
                                          <p:spTgt spid="15974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Resultado de imagen de escenas de navidad en movimiento"/>
          <p:cNvPicPr>
            <a:picLocks noChangeAspect="1" noChangeArrowheads="1" noCrop="1"/>
          </p:cNvPicPr>
          <p:nvPr/>
        </p:nvPicPr>
        <p:blipFill>
          <a:blip r:embed="rId2"/>
          <a:srcRect/>
          <a:stretch>
            <a:fillRect/>
          </a:stretch>
        </p:blipFill>
        <p:spPr bwMode="auto">
          <a:xfrm>
            <a:off x="-1" y="0"/>
            <a:ext cx="9169615"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41000" contrast="63000"/>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49602" y="5803931"/>
            <a:ext cx="602553"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644212" y="501226"/>
            <a:ext cx="280125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6515438"/>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jueves, 14 de diciembre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11:18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268081" y="5611366"/>
            <a:ext cx="2008837" cy="934064"/>
          </a:xfrm>
          <a:prstGeom prst="rect">
            <a:avLst/>
          </a:prstGeom>
          <a:noFill/>
        </p:spPr>
      </p:pic>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2000" fill="hold"/>
                                        <p:tgtEl>
                                          <p:spTgt spid="15"/>
                                        </p:tgtEl>
                                        <p:attrNameLst>
                                          <p:attrName>ppt_w</p:attrName>
                                        </p:attrNameLst>
                                      </p:cBhvr>
                                      <p:tavLst>
                                        <p:tav tm="0">
                                          <p:val>
                                            <p:fltVal val="0"/>
                                          </p:val>
                                        </p:tav>
                                        <p:tav tm="100000">
                                          <p:val>
                                            <p:strVal val="#ppt_w"/>
                                          </p:val>
                                        </p:tav>
                                      </p:tavLst>
                                    </p:anim>
                                    <p:anim calcmode="lin" valueType="num">
                                      <p:cBhvr>
                                        <p:cTn id="14" dur="2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RISTEZA DE NAV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TRISTEZA DE NAVIDAD</Template>
  <TotalTime>44</TotalTime>
  <Words>324</Words>
  <Application>Microsoft Office PowerPoint</Application>
  <PresentationFormat>Presentación en pantalla (4:3)</PresentationFormat>
  <Paragraphs>27</Paragraphs>
  <Slides>22</Slides>
  <Notes>1</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TRISTEZA DE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5</cp:revision>
  <dcterms:created xsi:type="dcterms:W3CDTF">2017-12-14T09:35:49Z</dcterms:created>
  <dcterms:modified xsi:type="dcterms:W3CDTF">2017-12-14T10:20:41Z</dcterms:modified>
</cp:coreProperties>
</file>