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5"/>
  </p:notesMasterIdLst>
  <p:sldIdLst>
    <p:sldId id="266" r:id="rId3"/>
    <p:sldId id="284" r:id="rId4"/>
    <p:sldId id="273" r:id="rId5"/>
    <p:sldId id="278" r:id="rId6"/>
    <p:sldId id="281" r:id="rId7"/>
    <p:sldId id="279" r:id="rId8"/>
    <p:sldId id="277" r:id="rId9"/>
    <p:sldId id="276" r:id="rId10"/>
    <p:sldId id="275" r:id="rId11"/>
    <p:sldId id="270" r:id="rId12"/>
    <p:sldId id="274" r:id="rId13"/>
    <p:sldId id="272" r:id="rId14"/>
    <p:sldId id="269" r:id="rId15"/>
    <p:sldId id="267" r:id="rId16"/>
    <p:sldId id="263" r:id="rId17"/>
    <p:sldId id="268" r:id="rId18"/>
    <p:sldId id="261" r:id="rId19"/>
    <p:sldId id="271" r:id="rId20"/>
    <p:sldId id="282" r:id="rId21"/>
    <p:sldId id="262" r:id="rId22"/>
    <p:sldId id="286" r:id="rId23"/>
    <p:sldId id="287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AuShFjMQKm1UbnljtgozA" hashData="XKFdDwJFz0y29U1fcdEySbrylt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36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7471" autoAdjust="0"/>
    <p:restoredTop sz="92769" autoAdjust="0"/>
  </p:normalViewPr>
  <p:slideViewPr>
    <p:cSldViewPr>
      <p:cViewPr>
        <p:scale>
          <a:sx n="328" d="100"/>
          <a:sy n="328" d="100"/>
        </p:scale>
        <p:origin x="3756" y="47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06C48E-5BF9-49F0-8006-64D5108907C6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918DB2-1589-4FD1-AC8F-DD5204590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18DB2-1589-4FD1-AC8F-DD52045901A8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9235B-845C-4265-A0C2-CAE1C17BEA21}" type="datetimeFigureOut">
              <a:rPr lang="es-ES" smtClean="0"/>
              <a:pPr/>
              <a:t>16/12/2016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5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7.gif"/><Relationship Id="rId7" Type="http://schemas.openxmlformats.org/officeDocument/2006/relationships/image" Target="../media/image61.gif"/><Relationship Id="rId12" Type="http://schemas.openxmlformats.org/officeDocument/2006/relationships/image" Target="../media/image6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gif"/><Relationship Id="rId11" Type="http://schemas.openxmlformats.org/officeDocument/2006/relationships/image" Target="../media/image65.gif"/><Relationship Id="rId5" Type="http://schemas.openxmlformats.org/officeDocument/2006/relationships/image" Target="../media/image59.gif"/><Relationship Id="rId10" Type="http://schemas.openxmlformats.org/officeDocument/2006/relationships/image" Target="../media/image64.gif"/><Relationship Id="rId4" Type="http://schemas.openxmlformats.org/officeDocument/2006/relationships/image" Target="../media/image58.png"/><Relationship Id="rId9" Type="http://schemas.openxmlformats.org/officeDocument/2006/relationships/image" Target="../media/image63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3633259.jpg"/>
          <p:cNvPicPr>
            <a:picLocks noChangeAspect="1"/>
          </p:cNvPicPr>
          <p:nvPr/>
        </p:nvPicPr>
        <p:blipFill>
          <a:blip r:embed="rId3"/>
          <a:srcRect b="62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d3633259.jpg"/>
          <p:cNvPicPr>
            <a:picLocks noChangeAspect="1"/>
          </p:cNvPicPr>
          <p:nvPr/>
        </p:nvPicPr>
        <p:blipFill>
          <a:blip r:embed="rId3">
            <a:lum contrast="20000"/>
          </a:blip>
          <a:srcRect b="62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1071546"/>
            <a:ext cx="1357322" cy="1502144"/>
          </a:xfrm>
          <a:prstGeom prst="rect">
            <a:avLst/>
          </a:prstGeom>
        </p:spPr>
      </p:pic>
      <p:pic>
        <p:nvPicPr>
          <p:cNvPr id="13" name="12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2330" y="1357298"/>
            <a:ext cx="1357322" cy="1359268"/>
          </a:xfrm>
          <a:prstGeom prst="rect">
            <a:avLst/>
          </a:prstGeom>
        </p:spPr>
      </p:pic>
      <p:pic>
        <p:nvPicPr>
          <p:cNvPr id="13314" name="Picture 2" descr="imagen renderizada"/>
          <p:cNvPicPr>
            <a:picLocks noChangeAspect="1" noChangeArrowheads="1"/>
          </p:cNvPicPr>
          <p:nvPr/>
        </p:nvPicPr>
        <p:blipFill>
          <a:blip r:embed="rId5">
            <a:lum bright="-10000" contrast="20000"/>
          </a:blip>
          <a:srcRect l="32690" b="35768"/>
          <a:stretch>
            <a:fillRect/>
          </a:stretch>
        </p:blipFill>
        <p:spPr bwMode="auto">
          <a:xfrm>
            <a:off x="1142976" y="0"/>
            <a:ext cx="2327298" cy="838178"/>
          </a:xfrm>
          <a:prstGeom prst="rect">
            <a:avLst/>
          </a:prstGeom>
          <a:noFill/>
        </p:spPr>
      </p:pic>
      <p:pic>
        <p:nvPicPr>
          <p:cNvPr id="13316" name="Picture 4" descr="imagen renderizada"/>
          <p:cNvPicPr>
            <a:picLocks noChangeAspect="1" noChangeArrowheads="1"/>
          </p:cNvPicPr>
          <p:nvPr/>
        </p:nvPicPr>
        <p:blipFill>
          <a:blip r:embed="rId6">
            <a:lum bright="-10000" contrast="20000"/>
          </a:blip>
          <a:srcRect l="35124" b="33673"/>
          <a:stretch>
            <a:fillRect/>
          </a:stretch>
        </p:blipFill>
        <p:spPr bwMode="auto">
          <a:xfrm>
            <a:off x="3286116" y="0"/>
            <a:ext cx="2243129" cy="928694"/>
          </a:xfrm>
          <a:prstGeom prst="rect">
            <a:avLst/>
          </a:prstGeom>
          <a:noFill/>
        </p:spPr>
      </p:pic>
      <p:pic>
        <p:nvPicPr>
          <p:cNvPr id="13318" name="Picture 6" descr="imagen renderizada"/>
          <p:cNvPicPr>
            <a:picLocks noChangeAspect="1" noChangeArrowheads="1"/>
          </p:cNvPicPr>
          <p:nvPr/>
        </p:nvPicPr>
        <p:blipFill>
          <a:blip r:embed="rId7">
            <a:lum bright="-10000" contrast="20000"/>
          </a:blip>
          <a:srcRect l="33058" b="34122"/>
          <a:stretch>
            <a:fillRect/>
          </a:stretch>
        </p:blipFill>
        <p:spPr bwMode="auto">
          <a:xfrm>
            <a:off x="5143504" y="0"/>
            <a:ext cx="2314567" cy="928694"/>
          </a:xfrm>
          <a:prstGeom prst="rect">
            <a:avLst/>
          </a:prstGeom>
          <a:noFill/>
        </p:spPr>
      </p:pic>
      <p:pic>
        <p:nvPicPr>
          <p:cNvPr id="13320" name="Picture 8" descr="imagen renderizada"/>
          <p:cNvPicPr>
            <a:picLocks noChangeAspect="1" noChangeArrowheads="1"/>
          </p:cNvPicPr>
          <p:nvPr/>
        </p:nvPicPr>
        <p:blipFill>
          <a:blip r:embed="rId8">
            <a:lum bright="-10000" contrast="20000"/>
          </a:blip>
          <a:srcRect l="47521" b="35251"/>
          <a:stretch>
            <a:fillRect/>
          </a:stretch>
        </p:blipFill>
        <p:spPr bwMode="auto">
          <a:xfrm>
            <a:off x="2143108" y="785794"/>
            <a:ext cx="1814501" cy="857256"/>
          </a:xfrm>
          <a:prstGeom prst="rect">
            <a:avLst/>
          </a:prstGeom>
          <a:noFill/>
        </p:spPr>
      </p:pic>
      <p:pic>
        <p:nvPicPr>
          <p:cNvPr id="13322" name="Picture 10" descr="imagen renderizada"/>
          <p:cNvPicPr>
            <a:picLocks noChangeAspect="1" noChangeArrowheads="1"/>
          </p:cNvPicPr>
          <p:nvPr/>
        </p:nvPicPr>
        <p:blipFill>
          <a:blip r:embed="rId9">
            <a:lum bright="-10000" contrast="20000"/>
          </a:blip>
          <a:srcRect l="41323" r="15288" b="39338"/>
          <a:stretch>
            <a:fillRect/>
          </a:stretch>
        </p:blipFill>
        <p:spPr bwMode="auto">
          <a:xfrm>
            <a:off x="3214678" y="785794"/>
            <a:ext cx="1500198" cy="785818"/>
          </a:xfrm>
          <a:prstGeom prst="rect">
            <a:avLst/>
          </a:prstGeom>
          <a:noFill/>
        </p:spPr>
      </p:pic>
      <p:pic>
        <p:nvPicPr>
          <p:cNvPr id="13324" name="Picture 12" descr="imagen renderizada"/>
          <p:cNvPicPr>
            <a:picLocks noChangeAspect="1" noChangeArrowheads="1"/>
          </p:cNvPicPr>
          <p:nvPr/>
        </p:nvPicPr>
        <p:blipFill>
          <a:blip r:embed="rId10">
            <a:lum bright="-10000" contrast="20000"/>
          </a:blip>
          <a:srcRect l="31406" b="33673"/>
          <a:stretch>
            <a:fillRect/>
          </a:stretch>
        </p:blipFill>
        <p:spPr bwMode="auto">
          <a:xfrm>
            <a:off x="4572000" y="785794"/>
            <a:ext cx="2371697" cy="928694"/>
          </a:xfrm>
          <a:prstGeom prst="rect">
            <a:avLst/>
          </a:prstGeom>
          <a:noFill/>
        </p:spPr>
      </p:pic>
      <p:pic>
        <p:nvPicPr>
          <p:cNvPr id="20" name="Picture 16" descr="Rendered Image"/>
          <p:cNvPicPr>
            <a:picLocks noChangeAspect="1" noChangeArrowheads="1"/>
          </p:cNvPicPr>
          <p:nvPr/>
        </p:nvPicPr>
        <p:blipFill>
          <a:blip r:embed="rId11">
            <a:grayscl/>
            <a:lum bright="40000"/>
          </a:blip>
          <a:srcRect/>
          <a:stretch>
            <a:fillRect/>
          </a:stretch>
        </p:blipFill>
        <p:spPr bwMode="auto">
          <a:xfrm>
            <a:off x="2357422" y="6357958"/>
            <a:ext cx="2643207" cy="2923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zoom/>
    <p:sndAc>
      <p:stSnd loop="1">
        <p:snd r:embed="rId2" name="RISA DE 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3clus69m.jpg"/>
          <p:cNvPicPr>
            <a:picLocks noChangeAspect="1"/>
          </p:cNvPicPr>
          <p:nvPr/>
        </p:nvPicPr>
        <p:blipFill>
          <a:blip r:embed="rId3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34fb1b3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6038367"/>
            <a:ext cx="761999" cy="200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  <p:sndAc>
      <p:stSnd loop="1">
        <p:snd r:embed="rId2" name="SANTA_CLAUS_LLEG_A_LA_CIUDAD_-_MARICARMEN_MARIN_-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79442" y="1478757"/>
            <a:ext cx="3643315" cy="685800"/>
          </a:xfrm>
          <a:prstGeom prst="rect">
            <a:avLst/>
          </a:prstGeom>
        </p:spPr>
      </p:pic>
      <p:pic>
        <p:nvPicPr>
          <p:cNvPr id="8" name="7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79442" y="4693443"/>
            <a:ext cx="3643315" cy="685800"/>
          </a:xfrm>
          <a:prstGeom prst="rect">
            <a:avLst/>
          </a:prstGeom>
        </p:spPr>
      </p:pic>
      <p:pic>
        <p:nvPicPr>
          <p:cNvPr id="9" name="8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478758" y="1478757"/>
            <a:ext cx="3643315" cy="685800"/>
          </a:xfrm>
          <a:prstGeom prst="rect">
            <a:avLst/>
          </a:prstGeom>
        </p:spPr>
      </p:pic>
      <p:pic>
        <p:nvPicPr>
          <p:cNvPr id="10" name="9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478758" y="4693442"/>
            <a:ext cx="3643315" cy="685800"/>
          </a:xfrm>
          <a:prstGeom prst="rect">
            <a:avLst/>
          </a:prstGeom>
        </p:spPr>
      </p:pic>
      <p:pic>
        <p:nvPicPr>
          <p:cNvPr id="12" name="11 Imagen" descr="4092ec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580"/>
            <a:ext cx="9144000" cy="6789420"/>
          </a:xfrm>
          <a:prstGeom prst="rect">
            <a:avLst/>
          </a:prstGeom>
        </p:spPr>
      </p:pic>
      <p:pic>
        <p:nvPicPr>
          <p:cNvPr id="13" name="12 Imagen" descr="51164d4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72" y="6143644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78c4911.jpg"/>
          <p:cNvPicPr>
            <a:picLocks noChangeAspect="1"/>
          </p:cNvPicPr>
          <p:nvPr/>
        </p:nvPicPr>
        <p:blipFill>
          <a:blip r:embed="rId2" cstate="screen"/>
          <a:srcRect t="5208"/>
          <a:stretch>
            <a:fillRect/>
          </a:stretch>
        </p:blipFill>
        <p:spPr>
          <a:xfrm>
            <a:off x="1928794" y="0"/>
            <a:ext cx="5576876" cy="6858000"/>
          </a:xfrm>
          <a:prstGeom prst="rect">
            <a:avLst/>
          </a:prstGeom>
        </p:spPr>
      </p:pic>
      <p:pic>
        <p:nvPicPr>
          <p:cNvPr id="6" name="5 Imagen" descr="8a2994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705595" cy="6858000"/>
          </a:xfrm>
          <a:prstGeom prst="rect">
            <a:avLst/>
          </a:prstGeom>
        </p:spPr>
      </p:pic>
      <p:pic>
        <p:nvPicPr>
          <p:cNvPr id="7" name="6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28728" cy="1790213"/>
          </a:xfrm>
          <a:prstGeom prst="rect">
            <a:avLst/>
          </a:prstGeom>
        </p:spPr>
      </p:pic>
      <p:pic>
        <p:nvPicPr>
          <p:cNvPr id="8" name="7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14620"/>
            <a:ext cx="1428728" cy="1790213"/>
          </a:xfrm>
          <a:prstGeom prst="rect">
            <a:avLst/>
          </a:prstGeom>
        </p:spPr>
      </p:pic>
      <p:pic>
        <p:nvPicPr>
          <p:cNvPr id="9" name="8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67787"/>
            <a:ext cx="1428728" cy="1790213"/>
          </a:xfrm>
          <a:prstGeom prst="rect">
            <a:avLst/>
          </a:prstGeom>
        </p:spPr>
      </p:pic>
      <p:pic>
        <p:nvPicPr>
          <p:cNvPr id="10" name="9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0"/>
            <a:ext cx="1428728" cy="1790213"/>
          </a:xfrm>
          <a:prstGeom prst="rect">
            <a:avLst/>
          </a:prstGeom>
        </p:spPr>
      </p:pic>
      <p:pic>
        <p:nvPicPr>
          <p:cNvPr id="11" name="10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2714620"/>
            <a:ext cx="1428728" cy="1790213"/>
          </a:xfrm>
          <a:prstGeom prst="rect">
            <a:avLst/>
          </a:prstGeom>
        </p:spPr>
      </p:pic>
      <p:pic>
        <p:nvPicPr>
          <p:cNvPr id="12" name="11 Imagen" descr="309f946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5067787"/>
            <a:ext cx="1428728" cy="1790213"/>
          </a:xfrm>
          <a:prstGeom prst="rect">
            <a:avLst/>
          </a:prstGeom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6072206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2530" name="Picture 2" descr="Image and video hosting by TinyPic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5214942" y="2786058"/>
            <a:ext cx="4286250" cy="333375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6 Imagen" descr="3b27a6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564357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0cfbee9e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286512" y="0"/>
            <a:ext cx="1785935" cy="2182809"/>
          </a:xfrm>
          <a:prstGeom prst="rect">
            <a:avLst/>
          </a:prstGeom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390" y="4714884"/>
            <a:ext cx="633411" cy="1666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2ec38f9.jpg"/>
          <p:cNvPicPr>
            <a:picLocks noChangeAspect="1"/>
          </p:cNvPicPr>
          <p:nvPr/>
        </p:nvPicPr>
        <p:blipFill>
          <a:blip r:embed="rId2"/>
          <a:srcRect t="6250"/>
          <a:stretch>
            <a:fillRect/>
          </a:stretch>
        </p:blipFill>
        <p:spPr>
          <a:xfrm>
            <a:off x="1142976" y="0"/>
            <a:ext cx="6572296" cy="6858000"/>
          </a:xfrm>
          <a:prstGeom prst="rect">
            <a:avLst/>
          </a:prstGeom>
        </p:spPr>
      </p:pic>
      <p:pic>
        <p:nvPicPr>
          <p:cNvPr id="16" name="15 Imagen" descr="f4b288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6643734" cy="6858000"/>
          </a:xfrm>
          <a:prstGeom prst="rect">
            <a:avLst/>
          </a:prstGeom>
        </p:spPr>
      </p:pic>
      <p:pic>
        <p:nvPicPr>
          <p:cNvPr id="6" name="5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357322" cy="1716458"/>
          </a:xfrm>
          <a:prstGeom prst="rect">
            <a:avLst/>
          </a:prstGeom>
        </p:spPr>
      </p:pic>
      <p:pic>
        <p:nvPicPr>
          <p:cNvPr id="7" name="6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85992"/>
            <a:ext cx="1357322" cy="1716458"/>
          </a:xfrm>
          <a:prstGeom prst="rect">
            <a:avLst/>
          </a:prstGeom>
        </p:spPr>
      </p:pic>
      <p:pic>
        <p:nvPicPr>
          <p:cNvPr id="8" name="7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322"/>
            <a:ext cx="1357322" cy="1716458"/>
          </a:xfrm>
          <a:prstGeom prst="rect">
            <a:avLst/>
          </a:prstGeom>
        </p:spPr>
      </p:pic>
      <p:pic>
        <p:nvPicPr>
          <p:cNvPr id="9" name="8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0"/>
            <a:ext cx="1357322" cy="1716458"/>
          </a:xfrm>
          <a:prstGeom prst="rect">
            <a:avLst/>
          </a:prstGeom>
        </p:spPr>
      </p:pic>
      <p:pic>
        <p:nvPicPr>
          <p:cNvPr id="10" name="9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2285992"/>
            <a:ext cx="1357322" cy="1716458"/>
          </a:xfrm>
          <a:prstGeom prst="rect">
            <a:avLst/>
          </a:prstGeom>
        </p:spPr>
      </p:pic>
      <p:pic>
        <p:nvPicPr>
          <p:cNvPr id="11" name="10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4643446"/>
            <a:ext cx="1357322" cy="1716458"/>
          </a:xfrm>
          <a:prstGeom prst="rect">
            <a:avLst/>
          </a:prstGeom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928670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000f61.jpg"/>
          <p:cNvPicPr>
            <a:picLocks noChangeAspect="1"/>
          </p:cNvPicPr>
          <p:nvPr/>
        </p:nvPicPr>
        <p:blipFill>
          <a:blip r:embed="rId2"/>
          <a:srcRect b="7693"/>
          <a:stretch>
            <a:fillRect/>
          </a:stretch>
        </p:blipFill>
        <p:spPr>
          <a:xfrm>
            <a:off x="2571704" y="0"/>
            <a:ext cx="6572296" cy="6858000"/>
          </a:xfrm>
          <a:prstGeom prst="rect">
            <a:avLst/>
          </a:prstGeom>
        </p:spPr>
      </p:pic>
      <p:pic>
        <p:nvPicPr>
          <p:cNvPr id="5" name="4 Imagen" descr="b948b616.jpg"/>
          <p:cNvPicPr>
            <a:picLocks noChangeAspect="1"/>
          </p:cNvPicPr>
          <p:nvPr/>
        </p:nvPicPr>
        <p:blipFill>
          <a:blip r:embed="rId3"/>
          <a:srcRect t="7292"/>
          <a:stretch>
            <a:fillRect/>
          </a:stretch>
        </p:blipFill>
        <p:spPr>
          <a:xfrm>
            <a:off x="2571704" y="0"/>
            <a:ext cx="6572296" cy="6858000"/>
          </a:xfrm>
          <a:prstGeom prst="rect">
            <a:avLst/>
          </a:prstGeom>
        </p:spPr>
      </p:pic>
      <p:pic>
        <p:nvPicPr>
          <p:cNvPr id="17410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0"/>
            <a:ext cx="2000264" cy="1866919"/>
          </a:xfrm>
          <a:prstGeom prst="rect">
            <a:avLst/>
          </a:prstGeom>
          <a:noFill/>
        </p:spPr>
      </p:pic>
      <p:pic>
        <p:nvPicPr>
          <p:cNvPr id="7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571612"/>
            <a:ext cx="1860391" cy="1866919"/>
          </a:xfrm>
          <a:prstGeom prst="rect">
            <a:avLst/>
          </a:prstGeom>
          <a:noFill/>
        </p:spPr>
      </p:pic>
      <p:pic>
        <p:nvPicPr>
          <p:cNvPr id="8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143248"/>
            <a:ext cx="1860391" cy="1990716"/>
          </a:xfrm>
          <a:prstGeom prst="rect">
            <a:avLst/>
          </a:prstGeom>
          <a:noFill/>
        </p:spPr>
      </p:pic>
      <p:pic>
        <p:nvPicPr>
          <p:cNvPr id="9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867284"/>
            <a:ext cx="1860391" cy="1990716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52596">
            <a:off x="6926405" y="6238776"/>
            <a:ext cx="539514" cy="1419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2904d96.jpg"/>
          <p:cNvPicPr>
            <a:picLocks noChangeAspect="1"/>
          </p:cNvPicPr>
          <p:nvPr/>
        </p:nvPicPr>
        <p:blipFill>
          <a:blip r:embed="rId2" cstate="screen"/>
          <a:srcRect r="-2532" b="9375"/>
          <a:stretch>
            <a:fillRect/>
          </a:stretch>
        </p:blipFill>
        <p:spPr>
          <a:xfrm>
            <a:off x="-1" y="0"/>
            <a:ext cx="5929323" cy="6858000"/>
          </a:xfrm>
          <a:prstGeom prst="rect">
            <a:avLst/>
          </a:prstGeom>
        </p:spPr>
      </p:pic>
      <p:pic>
        <p:nvPicPr>
          <p:cNvPr id="16386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2714620"/>
            <a:ext cx="895350" cy="2295526"/>
          </a:xfrm>
          <a:prstGeom prst="rect">
            <a:avLst/>
          </a:prstGeom>
          <a:noFill/>
        </p:spPr>
      </p:pic>
      <p:pic>
        <p:nvPicPr>
          <p:cNvPr id="8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1285860"/>
            <a:ext cx="895350" cy="2295526"/>
          </a:xfrm>
          <a:prstGeom prst="rect">
            <a:avLst/>
          </a:prstGeom>
          <a:noFill/>
        </p:spPr>
      </p:pic>
      <p:pic>
        <p:nvPicPr>
          <p:cNvPr id="9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428604"/>
            <a:ext cx="895350" cy="2295526"/>
          </a:xfrm>
          <a:prstGeom prst="rect">
            <a:avLst/>
          </a:prstGeom>
          <a:noFill/>
        </p:spPr>
      </p:pic>
      <p:pic>
        <p:nvPicPr>
          <p:cNvPr id="10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8650" y="-428652"/>
            <a:ext cx="895350" cy="2295526"/>
          </a:xfrm>
          <a:prstGeom prst="rect">
            <a:avLst/>
          </a:prstGeom>
          <a:noFill/>
        </p:spPr>
      </p:pic>
      <p:pic>
        <p:nvPicPr>
          <p:cNvPr id="11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3643314"/>
            <a:ext cx="895350" cy="2295526"/>
          </a:xfrm>
          <a:prstGeom prst="rect">
            <a:avLst/>
          </a:prstGeom>
          <a:noFill/>
        </p:spPr>
      </p:pic>
      <p:pic>
        <p:nvPicPr>
          <p:cNvPr id="12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8650" y="4562474"/>
            <a:ext cx="895350" cy="2295526"/>
          </a:xfrm>
          <a:prstGeom prst="rect">
            <a:avLst/>
          </a:prstGeom>
          <a:noFill/>
        </p:spPr>
      </p:pic>
      <p:pic>
        <p:nvPicPr>
          <p:cNvPr id="13" name="12 Imagen" descr="b2904d96.jpg"/>
          <p:cNvPicPr>
            <a:picLocks noChangeAspect="1"/>
          </p:cNvPicPr>
          <p:nvPr/>
        </p:nvPicPr>
        <p:blipFill>
          <a:blip r:embed="rId2" cstate="screen"/>
          <a:srcRect r="-2532" b="9375"/>
          <a:stretch>
            <a:fillRect/>
          </a:stretch>
        </p:blipFill>
        <p:spPr>
          <a:xfrm>
            <a:off x="0" y="0"/>
            <a:ext cx="5884961" cy="6858000"/>
          </a:xfrm>
          <a:prstGeom prst="rect">
            <a:avLst/>
          </a:prstGeom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6215082"/>
            <a:ext cx="928694" cy="2443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5198bff.jpg"/>
          <p:cNvPicPr>
            <a:picLocks noChangeAspect="1"/>
          </p:cNvPicPr>
          <p:nvPr/>
        </p:nvPicPr>
        <p:blipFill>
          <a:blip r:embed="rId2" cstate="screen"/>
          <a:srcRect t="8333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pic>
        <p:nvPicPr>
          <p:cNvPr id="17" name="16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 flipV="1">
            <a:off x="5857942" y="1285886"/>
            <a:ext cx="3643313" cy="1071539"/>
          </a:xfrm>
          <a:prstGeom prst="rect">
            <a:avLst/>
          </a:prstGeom>
        </p:spPr>
      </p:pic>
      <p:pic>
        <p:nvPicPr>
          <p:cNvPr id="18" name="17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 flipV="1">
            <a:off x="5893631" y="4536262"/>
            <a:ext cx="3643313" cy="1000162"/>
          </a:xfrm>
          <a:prstGeom prst="rect">
            <a:avLst/>
          </a:prstGeom>
        </p:spPr>
      </p:pic>
      <p:pic>
        <p:nvPicPr>
          <p:cNvPr id="19" name="18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-445320" y="1231108"/>
            <a:ext cx="3643313" cy="1181100"/>
          </a:xfrm>
          <a:prstGeom prst="rect">
            <a:avLst/>
          </a:prstGeom>
        </p:spPr>
      </p:pic>
      <p:pic>
        <p:nvPicPr>
          <p:cNvPr id="20" name="19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-445319" y="4445794"/>
            <a:ext cx="3643313" cy="1181100"/>
          </a:xfrm>
          <a:prstGeom prst="rect">
            <a:avLst/>
          </a:prstGeom>
        </p:spPr>
      </p:pic>
      <p:pic>
        <p:nvPicPr>
          <p:cNvPr id="10" name="9 Imagen" descr="b5198bff.jpg"/>
          <p:cNvPicPr>
            <a:picLocks noChangeAspect="1"/>
          </p:cNvPicPr>
          <p:nvPr/>
        </p:nvPicPr>
        <p:blipFill>
          <a:blip r:embed="rId2" cstate="screen"/>
          <a:srcRect t="8333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52596">
            <a:off x="5430281" y="6196244"/>
            <a:ext cx="1017036" cy="2062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3fcca3.jpg"/>
          <p:cNvPicPr>
            <a:picLocks noChangeAspect="1"/>
          </p:cNvPicPr>
          <p:nvPr/>
        </p:nvPicPr>
        <p:blipFill>
          <a:blip r:embed="rId2"/>
          <a:srcRect b="13701"/>
          <a:stretch>
            <a:fillRect/>
          </a:stretch>
        </p:blipFill>
        <p:spPr>
          <a:xfrm>
            <a:off x="0" y="80010"/>
            <a:ext cx="9144000" cy="6777990"/>
          </a:xfrm>
          <a:prstGeom prst="rect">
            <a:avLst/>
          </a:prstGeom>
        </p:spPr>
      </p:pic>
      <p:pic>
        <p:nvPicPr>
          <p:cNvPr id="5" name="4 Imagen" descr="bae613d0.jpg"/>
          <p:cNvPicPr>
            <a:picLocks noChangeAspect="1"/>
          </p:cNvPicPr>
          <p:nvPr/>
        </p:nvPicPr>
        <p:blipFill>
          <a:blip r:embed="rId3"/>
          <a:srcRect b="1145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52596">
            <a:off x="2349649" y="5993095"/>
            <a:ext cx="692309" cy="2929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ba6fc9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1714480" y="0"/>
            <a:ext cx="5795493" cy="6858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bb42c475.jpg"/>
          <p:cNvPicPr>
            <a:picLocks noChangeAspect="1"/>
          </p:cNvPicPr>
          <p:nvPr/>
        </p:nvPicPr>
        <p:blipFill>
          <a:blip r:embed="rId3"/>
          <a:srcRect t="8333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 flipV="1">
            <a:off x="6143616" y="1357310"/>
            <a:ext cx="3714751" cy="1000131"/>
          </a:xfrm>
          <a:prstGeom prst="rect">
            <a:avLst/>
          </a:prstGeom>
        </p:spPr>
      </p:pic>
      <p:pic>
        <p:nvPicPr>
          <p:cNvPr id="8" name="7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 flipV="1">
            <a:off x="6179351" y="4536294"/>
            <a:ext cx="3714751" cy="928660"/>
          </a:xfrm>
          <a:prstGeom prst="rect">
            <a:avLst/>
          </a:prstGeom>
        </p:spPr>
      </p:pic>
      <p:pic>
        <p:nvPicPr>
          <p:cNvPr id="9" name="8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>
            <a:off x="-838228" y="1266825"/>
            <a:ext cx="3714751" cy="1181100"/>
          </a:xfrm>
          <a:prstGeom prst="rect">
            <a:avLst/>
          </a:prstGeom>
        </p:spPr>
      </p:pic>
      <p:pic>
        <p:nvPicPr>
          <p:cNvPr id="10" name="9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>
            <a:off x="-838228" y="4410075"/>
            <a:ext cx="3714751" cy="1181100"/>
          </a:xfrm>
          <a:prstGeom prst="rect">
            <a:avLst/>
          </a:prstGeom>
        </p:spPr>
      </p:pic>
      <p:pic>
        <p:nvPicPr>
          <p:cNvPr id="11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52596">
            <a:off x="5944762" y="6090457"/>
            <a:ext cx="911613" cy="2399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4ee583.jpg"/>
          <p:cNvPicPr>
            <a:picLocks noChangeAspect="1"/>
          </p:cNvPicPr>
          <p:nvPr/>
        </p:nvPicPr>
        <p:blipFill>
          <a:blip r:embed="rId2" cstate="screen"/>
          <a:srcRect b="8333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</p:spPr>
      </p:pic>
      <p:pic>
        <p:nvPicPr>
          <p:cNvPr id="5" name="4 Imagen" descr="c7ec7933.jpg"/>
          <p:cNvPicPr>
            <a:picLocks noChangeAspect="1"/>
          </p:cNvPicPr>
          <p:nvPr/>
        </p:nvPicPr>
        <p:blipFill>
          <a:blip r:embed="rId3" cstate="screen"/>
          <a:srcRect t="5208" r="2632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5857892"/>
            <a:ext cx="841948" cy="214314"/>
          </a:xfrm>
          <a:prstGeom prst="rect">
            <a:avLst/>
          </a:prstGeom>
          <a:noFill/>
        </p:spPr>
      </p:pic>
      <p:pic>
        <p:nvPicPr>
          <p:cNvPr id="8" name="7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500166" cy="1479331"/>
          </a:xfrm>
          <a:prstGeom prst="rect">
            <a:avLst/>
          </a:prstGeom>
        </p:spPr>
      </p:pic>
      <p:pic>
        <p:nvPicPr>
          <p:cNvPr id="9" name="8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43050"/>
            <a:ext cx="1500166" cy="1479331"/>
          </a:xfrm>
          <a:prstGeom prst="rect">
            <a:avLst/>
          </a:prstGeom>
        </p:spPr>
      </p:pic>
      <p:pic>
        <p:nvPicPr>
          <p:cNvPr id="10" name="9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1500166" cy="1479331"/>
          </a:xfrm>
          <a:prstGeom prst="rect">
            <a:avLst/>
          </a:prstGeom>
        </p:spPr>
      </p:pic>
      <p:pic>
        <p:nvPicPr>
          <p:cNvPr id="11" name="10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78669"/>
            <a:ext cx="1500166" cy="1479331"/>
          </a:xfrm>
          <a:prstGeom prst="rect">
            <a:avLst/>
          </a:prstGeom>
        </p:spPr>
      </p:pic>
      <p:pic>
        <p:nvPicPr>
          <p:cNvPr id="12" name="11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0"/>
            <a:ext cx="1500166" cy="1479331"/>
          </a:xfrm>
          <a:prstGeom prst="rect">
            <a:avLst/>
          </a:prstGeom>
        </p:spPr>
      </p:pic>
      <p:pic>
        <p:nvPicPr>
          <p:cNvPr id="13" name="12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1643050"/>
            <a:ext cx="1500166" cy="1479331"/>
          </a:xfrm>
          <a:prstGeom prst="rect">
            <a:avLst/>
          </a:prstGeom>
        </p:spPr>
      </p:pic>
      <p:pic>
        <p:nvPicPr>
          <p:cNvPr id="14" name="13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3429000"/>
            <a:ext cx="1500166" cy="1479331"/>
          </a:xfrm>
          <a:prstGeom prst="rect">
            <a:avLst/>
          </a:prstGeom>
        </p:spPr>
      </p:pic>
      <p:pic>
        <p:nvPicPr>
          <p:cNvPr id="15" name="14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5378669"/>
            <a:ext cx="1500166" cy="1479331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c3222fb.jpg"/>
          <p:cNvPicPr>
            <a:picLocks noChangeAspect="1"/>
          </p:cNvPicPr>
          <p:nvPr/>
        </p:nvPicPr>
        <p:blipFill>
          <a:blip r:embed="rId2" cstate="screen"/>
          <a:srcRect b="8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c3222fb.jpg"/>
          <p:cNvPicPr>
            <a:picLocks noChangeAspect="1"/>
          </p:cNvPicPr>
          <p:nvPr/>
        </p:nvPicPr>
        <p:blipFill>
          <a:blip r:embed="rId2" cstate="screen"/>
          <a:srcRect b="93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6286520"/>
            <a:ext cx="714380" cy="181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maw8mn1.jpg"/>
          <p:cNvPicPr>
            <a:picLocks noChangeAspect="1"/>
          </p:cNvPicPr>
          <p:nvPr/>
        </p:nvPicPr>
        <p:blipFill>
          <a:blip r:embed="rId2"/>
          <a:srcRect l="5468" t="10417" r="6250" b="9375"/>
          <a:stretch>
            <a:fillRect/>
          </a:stretch>
        </p:blipFill>
        <p:spPr>
          <a:xfrm>
            <a:off x="23165" y="0"/>
            <a:ext cx="9120835" cy="6858000"/>
          </a:xfrm>
          <a:prstGeom prst="rect">
            <a:avLst/>
          </a:prstGeom>
        </p:spPr>
      </p:pic>
      <p:pic>
        <p:nvPicPr>
          <p:cNvPr id="7" name="6 Imagen" descr="2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4929198"/>
            <a:ext cx="785818" cy="214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a1499c7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-1"/>
            <a:ext cx="9144000" cy="7022781"/>
          </a:xfrm>
          <a:prstGeom prst="rect">
            <a:avLst/>
          </a:prstGeom>
        </p:spPr>
      </p:pic>
      <p:pic>
        <p:nvPicPr>
          <p:cNvPr id="6" name="5 Imagen" descr="da1499c7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0"/>
            <a:ext cx="9144000" cy="7022781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6286520"/>
            <a:ext cx="804524" cy="204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1223222725-gifs-noel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35062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2076072740_48596f8c13_b.jpg"/>
          <p:cNvPicPr>
            <a:picLocks noChangeAspect="1"/>
          </p:cNvPicPr>
          <p:nvPr/>
        </p:nvPicPr>
        <p:blipFill>
          <a:blip r:embed="rId3"/>
          <a:srcRect b="22916"/>
          <a:stretch>
            <a:fillRect/>
          </a:stretch>
        </p:blipFill>
        <p:spPr>
          <a:xfrm>
            <a:off x="1142976" y="0"/>
            <a:ext cx="6572296" cy="6858000"/>
          </a:xfrm>
          <a:prstGeom prst="rect">
            <a:avLst/>
          </a:prstGeom>
        </p:spPr>
      </p:pic>
      <p:pic>
        <p:nvPicPr>
          <p:cNvPr id="7" name="6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103014" cy="1304922"/>
          </a:xfrm>
          <a:prstGeom prst="rect">
            <a:avLst/>
          </a:prstGeom>
        </p:spPr>
      </p:pic>
      <p:pic>
        <p:nvPicPr>
          <p:cNvPr id="8" name="7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714488"/>
            <a:ext cx="1103014" cy="1304922"/>
          </a:xfrm>
          <a:prstGeom prst="rect">
            <a:avLst/>
          </a:prstGeom>
        </p:spPr>
      </p:pic>
      <p:pic>
        <p:nvPicPr>
          <p:cNvPr id="9" name="8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1103014" cy="1304922"/>
          </a:xfrm>
          <a:prstGeom prst="rect">
            <a:avLst/>
          </a:prstGeom>
        </p:spPr>
      </p:pic>
      <p:pic>
        <p:nvPicPr>
          <p:cNvPr id="10" name="9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000636"/>
            <a:ext cx="1103014" cy="1304922"/>
          </a:xfrm>
          <a:prstGeom prst="rect">
            <a:avLst/>
          </a:prstGeom>
        </p:spPr>
      </p:pic>
      <p:pic>
        <p:nvPicPr>
          <p:cNvPr id="11" name="10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0"/>
            <a:ext cx="1103014" cy="1304922"/>
          </a:xfrm>
          <a:prstGeom prst="rect">
            <a:avLst/>
          </a:prstGeom>
        </p:spPr>
      </p:pic>
      <p:pic>
        <p:nvPicPr>
          <p:cNvPr id="14" name="13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1714488"/>
            <a:ext cx="1103014" cy="1304922"/>
          </a:xfrm>
          <a:prstGeom prst="rect">
            <a:avLst/>
          </a:prstGeom>
        </p:spPr>
      </p:pic>
      <p:pic>
        <p:nvPicPr>
          <p:cNvPr id="15" name="14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3429000"/>
            <a:ext cx="1103014" cy="1304922"/>
          </a:xfrm>
          <a:prstGeom prst="rect">
            <a:avLst/>
          </a:prstGeom>
        </p:spPr>
      </p:pic>
      <p:pic>
        <p:nvPicPr>
          <p:cNvPr id="16" name="15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5000636"/>
            <a:ext cx="1103014" cy="1304922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6429396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ère-Noël.jpg"/>
          <p:cNvPicPr>
            <a:picLocks noChangeAspect="1"/>
          </p:cNvPicPr>
          <p:nvPr/>
        </p:nvPicPr>
        <p:blipFill>
          <a:blip r:embed="rId2"/>
          <a:srcRect b="7291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pic>
        <p:nvPicPr>
          <p:cNvPr id="6" name="5 Imagen" descr="sitraEVE714432_112830_pere-no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pic>
        <p:nvPicPr>
          <p:cNvPr id="11" name="10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0"/>
            <a:ext cx="1743074" cy="1760681"/>
          </a:xfrm>
          <a:prstGeom prst="rect">
            <a:avLst/>
          </a:prstGeom>
        </p:spPr>
      </p:pic>
      <p:pic>
        <p:nvPicPr>
          <p:cNvPr id="12" name="11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429388" y="1643050"/>
            <a:ext cx="1885950" cy="1905000"/>
          </a:xfrm>
          <a:prstGeom prst="rect">
            <a:avLst/>
          </a:prstGeom>
        </p:spPr>
      </p:pic>
      <p:pic>
        <p:nvPicPr>
          <p:cNvPr id="13" name="12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3357562"/>
            <a:ext cx="1785950" cy="1803990"/>
          </a:xfrm>
          <a:prstGeom prst="rect">
            <a:avLst/>
          </a:prstGeom>
        </p:spPr>
      </p:pic>
      <p:pic>
        <p:nvPicPr>
          <p:cNvPr id="14" name="13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5097319"/>
            <a:ext cx="1743074" cy="1760681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6286520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12c5896.jpg"/>
          <p:cNvPicPr>
            <a:picLocks noChangeAspect="1"/>
          </p:cNvPicPr>
          <p:nvPr/>
        </p:nvPicPr>
        <p:blipFill>
          <a:blip r:embed="rId2" cstate="screen"/>
          <a:srcRect r="3915" b="8333"/>
          <a:stretch>
            <a:fillRect/>
          </a:stretch>
        </p:blipFill>
        <p:spPr>
          <a:xfrm>
            <a:off x="0" y="-428652"/>
            <a:ext cx="6572264" cy="72866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a4791dc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858048" cy="6858000"/>
          </a:xfrm>
          <a:prstGeom prst="rect">
            <a:avLst/>
          </a:prstGeom>
        </p:spPr>
      </p:pic>
      <p:pic>
        <p:nvPicPr>
          <p:cNvPr id="6" name="5 Imagen" descr="71a86402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000628" y="0"/>
            <a:ext cx="4982987" cy="6858000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6072206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anta-ClausCocaCola.jpg"/>
          <p:cNvPicPr>
            <a:picLocks noChangeAspect="1"/>
          </p:cNvPicPr>
          <p:nvPr/>
        </p:nvPicPr>
        <p:blipFill>
          <a:blip r:embed="rId2"/>
          <a:srcRect b="9375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5eb78e72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6072206"/>
            <a:ext cx="723900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0dc30b4.jpg"/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jmaitj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1" y="6408614"/>
            <a:ext cx="642942" cy="1636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1841032kelg7le2ji.gif"/>
          <p:cNvPicPr>
            <a:picLocks noChangeAspect="1"/>
          </p:cNvPicPr>
          <p:nvPr/>
        </p:nvPicPr>
        <p:blipFill>
          <a:blip r:embed="rId3">
            <a:lum bright="-20000" contrast="30000"/>
          </a:blip>
          <a:stretch>
            <a:fillRect/>
          </a:stretch>
        </p:blipFill>
        <p:spPr>
          <a:xfrm>
            <a:off x="428596" y="-285776"/>
            <a:ext cx="9144000" cy="807249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1071570"/>
          </a:xfrm>
          <a:prstGeom prst="rect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5929282"/>
            <a:ext cx="9144000" cy="20003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71538" y="5786454"/>
            <a:ext cx="6929486" cy="2857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Franja diagonal"/>
          <p:cNvSpPr/>
          <p:nvPr/>
        </p:nvSpPr>
        <p:spPr>
          <a:xfrm>
            <a:off x="6000760" y="1857364"/>
            <a:ext cx="285752" cy="214314"/>
          </a:xfrm>
          <a:prstGeom prst="diagStripe">
            <a:avLst/>
          </a:prstGeom>
          <a:gradFill flip="none" rotWithShape="1">
            <a:gsLst>
              <a:gs pos="24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2" name="51 Imagen" descr="0_cdac2_4aa48959_L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-428660" y="1643050"/>
            <a:ext cx="3211468" cy="4786346"/>
          </a:xfrm>
          <a:prstGeom prst="rect">
            <a:avLst/>
          </a:prstGeom>
        </p:spPr>
      </p:pic>
      <p:pic>
        <p:nvPicPr>
          <p:cNvPr id="53" name="52 Imagen" descr="gif-noel-EGumK9FmT5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429224" y="1405764"/>
            <a:ext cx="3714776" cy="5452236"/>
          </a:xfrm>
          <a:prstGeom prst="rect">
            <a:avLst/>
          </a:prstGeom>
        </p:spPr>
      </p:pic>
      <p:pic>
        <p:nvPicPr>
          <p:cNvPr id="71" name="70 Imagen" descr="88ce5c10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3857620" y="0"/>
            <a:ext cx="1568186" cy="1714488"/>
          </a:xfrm>
          <a:prstGeom prst="rect">
            <a:avLst/>
          </a:prstGeom>
        </p:spPr>
      </p:pic>
      <p:pic>
        <p:nvPicPr>
          <p:cNvPr id="74" name="73 Imagen" descr="1e152d75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0" y="285728"/>
            <a:ext cx="2095500" cy="1428750"/>
          </a:xfrm>
          <a:prstGeom prst="rect">
            <a:avLst/>
          </a:prstGeom>
        </p:spPr>
      </p:pic>
      <p:pic>
        <p:nvPicPr>
          <p:cNvPr id="75" name="74 Imagen" descr="1e152d7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5918" y="428604"/>
            <a:ext cx="2095500" cy="1428750"/>
          </a:xfrm>
          <a:prstGeom prst="rect">
            <a:avLst/>
          </a:prstGeom>
        </p:spPr>
      </p:pic>
      <p:pic>
        <p:nvPicPr>
          <p:cNvPr id="76" name="75 Imagen" descr="1e152d75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5357818" y="357166"/>
            <a:ext cx="2095500" cy="1428750"/>
          </a:xfrm>
          <a:prstGeom prst="rect">
            <a:avLst/>
          </a:prstGeom>
        </p:spPr>
      </p:pic>
      <p:pic>
        <p:nvPicPr>
          <p:cNvPr id="77" name="76 Imagen" descr="1e152d75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7048500" y="285728"/>
            <a:ext cx="2095500" cy="1428750"/>
          </a:xfrm>
          <a:prstGeom prst="rect">
            <a:avLst/>
          </a:prstGeom>
        </p:spPr>
      </p:pic>
      <p:pic>
        <p:nvPicPr>
          <p:cNvPr id="78" name="77 Imagen" descr="00i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857224" y="3000372"/>
            <a:ext cx="333375" cy="323850"/>
          </a:xfrm>
          <a:prstGeom prst="rect">
            <a:avLst/>
          </a:prstGeom>
        </p:spPr>
      </p:pic>
      <p:pic>
        <p:nvPicPr>
          <p:cNvPr id="79" name="78 Imagen" descr="00i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357290" y="3857628"/>
            <a:ext cx="333375" cy="323850"/>
          </a:xfrm>
          <a:prstGeom prst="rect">
            <a:avLst/>
          </a:prstGeom>
        </p:spPr>
      </p:pic>
      <p:pic>
        <p:nvPicPr>
          <p:cNvPr id="80" name="79 Imagen" descr="00i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857356" y="4786322"/>
            <a:ext cx="333375" cy="323850"/>
          </a:xfrm>
          <a:prstGeom prst="rect">
            <a:avLst/>
          </a:prstGeom>
        </p:spPr>
      </p:pic>
      <p:pic>
        <p:nvPicPr>
          <p:cNvPr id="81" name="80 Imagen" descr="00i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357158" y="3857628"/>
            <a:ext cx="333375" cy="323850"/>
          </a:xfrm>
          <a:prstGeom prst="rect">
            <a:avLst/>
          </a:prstGeom>
        </p:spPr>
      </p:pic>
      <p:pic>
        <p:nvPicPr>
          <p:cNvPr id="82" name="81 Imagen" descr="00i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214282" y="4786322"/>
            <a:ext cx="333375" cy="323850"/>
          </a:xfrm>
          <a:prstGeom prst="rect">
            <a:avLst/>
          </a:prstGeom>
        </p:spPr>
      </p:pic>
      <p:pic>
        <p:nvPicPr>
          <p:cNvPr id="83" name="82 Imagen" descr="00i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000100" y="4929198"/>
            <a:ext cx="333375" cy="323850"/>
          </a:xfrm>
          <a:prstGeom prst="rect">
            <a:avLst/>
          </a:prstGeom>
        </p:spPr>
      </p:pic>
      <p:pic>
        <p:nvPicPr>
          <p:cNvPr id="84" name="83 Imagen" descr="2517884e6664md3hg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714348" y="1643050"/>
            <a:ext cx="785818" cy="715967"/>
          </a:xfrm>
          <a:prstGeom prst="star5">
            <a:avLst/>
          </a:prstGeom>
        </p:spPr>
      </p:pic>
      <p:pic>
        <p:nvPicPr>
          <p:cNvPr id="85" name="84 Imagen" descr="53bf73c0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0" y="5638800"/>
            <a:ext cx="1219200" cy="1219200"/>
          </a:xfrm>
          <a:prstGeom prst="rect">
            <a:avLst/>
          </a:prstGeom>
        </p:spPr>
      </p:pic>
      <p:pic>
        <p:nvPicPr>
          <p:cNvPr id="87" name="86 Imagen" descr="c0f3445a.gif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642910" y="4916567"/>
            <a:ext cx="3000396" cy="1941433"/>
          </a:xfrm>
          <a:prstGeom prst="rect">
            <a:avLst/>
          </a:prstGeom>
        </p:spPr>
      </p:pic>
      <p:pic>
        <p:nvPicPr>
          <p:cNvPr id="25" name="Picture 2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19887208">
            <a:off x="3850359" y="4952400"/>
            <a:ext cx="2284519" cy="14477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ANTA CLAUS LLEGO A LA CIUDAD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-SANTA CLAUS LLEGO A LA CIUDAD-</Template>
  <TotalTime>0</TotalTime>
  <Words>30</Words>
  <Application>Microsoft Office PowerPoint</Application>
  <PresentationFormat>Presentación en pantalla (4:3)</PresentationFormat>
  <Paragraphs>4</Paragraphs>
  <Slides>22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-SANTA CLAUS LLEGO A LA CIUDAD-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2016-12-16T13:19:03Z</dcterms:created>
  <dcterms:modified xsi:type="dcterms:W3CDTF">2016-12-16T13:22:43Z</dcterms:modified>
</cp:coreProperties>
</file>