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377" r:id="rId3"/>
    <p:sldId id="475" r:id="rId4"/>
    <p:sldId id="461" r:id="rId5"/>
    <p:sldId id="449" r:id="rId6"/>
    <p:sldId id="450" r:id="rId7"/>
    <p:sldId id="451" r:id="rId8"/>
    <p:sldId id="452" r:id="rId9"/>
    <p:sldId id="453" r:id="rId10"/>
    <p:sldId id="454" r:id="rId11"/>
    <p:sldId id="464" r:id="rId12"/>
    <p:sldId id="455" r:id="rId13"/>
    <p:sldId id="456" r:id="rId14"/>
    <p:sldId id="457" r:id="rId15"/>
    <p:sldId id="458" r:id="rId16"/>
    <p:sldId id="472" r:id="rId17"/>
    <p:sldId id="465" r:id="rId18"/>
    <p:sldId id="477" r:id="rId19"/>
    <p:sldId id="459" r:id="rId20"/>
    <p:sldId id="478" r:id="rId21"/>
    <p:sldId id="473" r:id="rId22"/>
    <p:sldId id="460" r:id="rId23"/>
    <p:sldId id="466" r:id="rId24"/>
    <p:sldId id="462" r:id="rId25"/>
    <p:sldId id="469" r:id="rId26"/>
    <p:sldId id="463" r:id="rId27"/>
    <p:sldId id="467" r:id="rId28"/>
    <p:sldId id="471" r:id="rId29"/>
    <p:sldId id="468" r:id="rId30"/>
    <p:sldId id="479" r:id="rId31"/>
    <p:sldId id="470" r:id="rId32"/>
    <p:sldId id="474" r:id="rId33"/>
    <p:sldId id="378" r:id="rId34"/>
    <p:sldId id="480" r:id="rId35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19/12/2016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9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1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49409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9989" y="2030400"/>
            <a:ext cx="778674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SANDECES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EN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NAVIDAD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7277905" y="6673870"/>
            <a:ext cx="3084242" cy="523220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es-ES" sz="2800" b="1" dirty="0" smtClean="0"/>
              <a:t>PASALAS TODAS TU</a:t>
            </a:r>
            <a:endParaRPr lang="es-ES" sz="2800" b="1" dirty="0"/>
          </a:p>
        </p:txBody>
      </p:sp>
    </p:spTree>
  </p:cSld>
  <p:clrMapOvr>
    <a:masterClrMapping/>
  </p:clrMapOvr>
  <p:transition spd="slow" advTm="12000">
    <p:comb dir="vert"/>
    <p:sndAc>
      <p:stSnd loop="1">
        <p:snd r:embed="rId2" name="John Lennon -_Happy Xmas (War Is Over)_-Offical Video-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4690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923" y="601640"/>
            <a:ext cx="8929750" cy="669731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9506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3"/>
          <a:srcRect b="8461"/>
          <a:stretch>
            <a:fillRect/>
          </a:stretch>
        </p:blipFill>
        <p:spPr bwMode="auto">
          <a:xfrm>
            <a:off x="1848903" y="636036"/>
            <a:ext cx="7395768" cy="64762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8194" name="Picture 2" descr="La imagen puede contener: tex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0409" y="1192591"/>
            <a:ext cx="9684895" cy="54592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39266" name="Picture 2" descr="Resultado de imagen de CHORRADAS Y TONTERIAS DE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4319" y="556528"/>
            <a:ext cx="9391386" cy="66468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7065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063" y="428493"/>
            <a:ext cx="5987050" cy="7204207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8837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915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9127" y="-477073"/>
            <a:ext cx="6662025" cy="82899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074" name="Picture 2" descr="https://scontent-mad1-1.xx.fbcdn.net/v/t1.0-0/s526x395/15589580_400066397004649_921466286657097962_n.jpg?oh=b1f0bba86f1f8d1a8bfb19b0c64274fa&amp;oe=58EADB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24992" y="0"/>
            <a:ext cx="740373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131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8679" y="1033575"/>
            <a:ext cx="8569661" cy="580404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8370" name="Picture 2" descr="La imagen puede contener: planta e in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20634" y="-1431167"/>
            <a:ext cx="8452247" cy="101769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336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2364" y="715544"/>
            <a:ext cx="9391386" cy="63605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438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858" y="556528"/>
            <a:ext cx="7441671" cy="65991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5410" name="Picture 2" descr="Resultado de imagen de CHORRADAS Y TONTERIAS DE NA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6948" y="397512"/>
            <a:ext cx="7450233" cy="691718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8837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6434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5873" y="866582"/>
            <a:ext cx="6515320" cy="67661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029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2588" y="556528"/>
            <a:ext cx="7659903" cy="655536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4174" y="-238549"/>
            <a:ext cx="11533837" cy="101769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6738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4237" y="-255616"/>
            <a:ext cx="8825138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80275" y="-398492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7458" name="Picture 2" descr="Resultado de imagen de CHORRADAS Y TONTERIAS DE NAVIDA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0187" y="458764"/>
            <a:ext cx="6339230" cy="67653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7762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8749" y="601640"/>
            <a:ext cx="6715172" cy="6715172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8837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a imagen puede contener: lentes de sol y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22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48482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6499" y="318005"/>
            <a:ext cx="8804486" cy="7021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0532" name="Picture 4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4369" y="673078"/>
            <a:ext cx="7043589" cy="63606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Resultado de imagen de NAVIDAD RISA GRAF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5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7346" name="Picture 2" descr="La imagen puede contener: interi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0253" y="0"/>
            <a:ext cx="4704870" cy="7553202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8837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257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68454" y="715544"/>
            <a:ext cx="8811080" cy="6122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8308" y="0"/>
            <a:ext cx="1241749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360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5" y="0"/>
            <a:ext cx="1013645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1878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0187" y="458764"/>
            <a:ext cx="6773973" cy="6858048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8837" y="-327054"/>
            <a:ext cx="3929090" cy="523878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026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4237" y="673078"/>
            <a:ext cx="8191552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C2C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19 de diciembre de 2016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17:24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N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MANI</Template>
  <TotalTime>34</TotalTime>
  <Words>56</Words>
  <Application>Microsoft Office PowerPoint</Application>
  <PresentationFormat>Personalizado</PresentationFormat>
  <Paragraphs>14</Paragraphs>
  <Slides>33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MANI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34</cp:revision>
  <dcterms:created xsi:type="dcterms:W3CDTF">2016-12-19T16:22:06Z</dcterms:created>
  <dcterms:modified xsi:type="dcterms:W3CDTF">2016-12-19T16:56:51Z</dcterms:modified>
</cp:coreProperties>
</file>