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n3df6x2HBBa6NbbG83ORA" hashData="U0N11IwjzGeRZ9zyKFTdHgLgFH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856970-7A05-4505-A90B-6C29E4870F42}" type="datetimeFigureOut">
              <a:rPr lang="es-ES" smtClean="0"/>
              <a:pPr/>
              <a:t>15/12/2014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0F4D87-A77D-420B-9BBF-022C9453BB8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2531"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25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BE6BF7B-7764-4A68-BC4D-71318FAAB76B}" type="slidenum">
              <a:rPr lang="es-ES"/>
              <a:pPr fontAlgn="base">
                <a:spcBef>
                  <a:spcPct val="0"/>
                </a:spcBef>
                <a:spcAft>
                  <a:spcPct val="0"/>
                </a:spcAft>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D0A4EF7-7B08-407C-B998-2C7037376CD4}" type="datetimeFigureOut">
              <a:rPr lang="es-ES" smtClean="0"/>
              <a:pPr/>
              <a:t>15/12/2014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5DB782D-8338-4D72-8560-67FFFF74AEF7}"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D23219D-D77E-40C9-8415-D37BF529C90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0A4EF7-7B08-407C-B998-2C7037376CD4}" type="datetimeFigureOut">
              <a:rPr lang="es-ES" smtClean="0"/>
              <a:pPr/>
              <a:t>15/12/2014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DB782D-8338-4D72-8560-67FFFF74AEF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936EECD-B4ED-4636-9023-06039201869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7.pn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5.png"/><Relationship Id="rId7" Type="http://schemas.openxmlformats.org/officeDocument/2006/relationships/image" Target="../media/image3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a:xfrm>
            <a:off x="0" y="0"/>
            <a:ext cx="9144000" cy="6858000"/>
          </a:xfrm>
        </p:spPr>
        <p:txBody>
          <a:bodyPr/>
          <a:lstStyle/>
          <a:p>
            <a:endParaRPr lang="es-ES" smtClean="0"/>
          </a:p>
        </p:txBody>
      </p:sp>
      <p:pic>
        <p:nvPicPr>
          <p:cNvPr id="3075" name="Picture 8" descr="http://1.bp.blogspot.com/-bpYr5vHD7Uw/UXhqN1cPpMI/AAAAAAAAC7I/8agluymsJ8k/s1600/56.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9" name="Picture 2" descr="http://4.bp.blogspot.com/-UwTc7yE7jh0/UcRbDFKZy_I/AAAAAAAAAGw/PAOQd6qLnQ0/s1600/PAPA+FRANCISCO+I.png"/>
          <p:cNvPicPr>
            <a:picLocks noChangeAspect="1" noChangeArrowheads="1"/>
          </p:cNvPicPr>
          <p:nvPr/>
        </p:nvPicPr>
        <p:blipFill>
          <a:blip r:embed="rId4"/>
          <a:srcRect/>
          <a:stretch>
            <a:fillRect/>
          </a:stretch>
        </p:blipFill>
        <p:spPr bwMode="auto">
          <a:xfrm>
            <a:off x="4286250" y="0"/>
            <a:ext cx="5886450" cy="6858000"/>
          </a:xfrm>
          <a:prstGeom prst="rect">
            <a:avLst/>
          </a:prstGeom>
          <a:noFill/>
          <a:ln w="9525">
            <a:noFill/>
            <a:miter lim="800000"/>
            <a:headEnd/>
            <a:tailEnd/>
          </a:ln>
        </p:spPr>
      </p:pic>
      <p:pic>
        <p:nvPicPr>
          <p:cNvPr id="19458" name="Picture 2" descr="http://1.bp.blogspot.com/-d56cBFkYEx4/Up215h7KqQI/AAAAAAAAfKY/P0Jt5QuzwVE/s1600/Imagenes+de+arbol+de+navidad+png+4.png"/>
          <p:cNvPicPr>
            <a:picLocks noChangeAspect="1" noChangeArrowheads="1"/>
          </p:cNvPicPr>
          <p:nvPr/>
        </p:nvPicPr>
        <p:blipFill>
          <a:blip r:embed="rId5"/>
          <a:srcRect/>
          <a:stretch>
            <a:fillRect/>
          </a:stretch>
        </p:blipFill>
        <p:spPr bwMode="auto">
          <a:xfrm>
            <a:off x="0" y="0"/>
            <a:ext cx="2960688" cy="7221538"/>
          </a:xfrm>
          <a:prstGeom prst="rect">
            <a:avLst/>
          </a:prstGeom>
          <a:noFill/>
          <a:ln w="9525">
            <a:noFill/>
            <a:miter lim="800000"/>
            <a:headEnd/>
            <a:tailEnd/>
          </a:ln>
        </p:spPr>
      </p:pic>
      <p:pic>
        <p:nvPicPr>
          <p:cNvPr id="3078" name="Picture 4" descr="Rendered Image"/>
          <p:cNvPicPr>
            <a:picLocks noChangeAspect="1" noChangeArrowheads="1"/>
          </p:cNvPicPr>
          <p:nvPr/>
        </p:nvPicPr>
        <p:blipFill>
          <a:blip r:embed="rId6"/>
          <a:srcRect/>
          <a:stretch>
            <a:fillRect/>
          </a:stretch>
        </p:blipFill>
        <p:spPr bwMode="auto">
          <a:xfrm>
            <a:off x="2928938" y="6143625"/>
            <a:ext cx="847725" cy="238125"/>
          </a:xfrm>
          <a:prstGeom prst="rect">
            <a:avLst/>
          </a:prstGeom>
          <a:noFill/>
          <a:ln w="9525">
            <a:noFill/>
            <a:miter lim="800000"/>
            <a:headEnd/>
            <a:tailEnd/>
          </a:ln>
        </p:spPr>
      </p:pic>
      <p:pic>
        <p:nvPicPr>
          <p:cNvPr id="12294" name="Picture 6" descr="http://4.bp.blogspot.com/-iNBAXeureUs/VIcpZ8hHmeI/AAAAAAAC3mg/_y4nuTe3fOA/s1600/NAVIDAD%2B%28BOLAS%29%2B%2838%29.gif"/>
          <p:cNvPicPr>
            <a:picLocks noChangeAspect="1" noChangeArrowheads="1" noCrop="1"/>
          </p:cNvPicPr>
          <p:nvPr/>
        </p:nvPicPr>
        <p:blipFill>
          <a:blip r:embed="rId7">
            <a:lum contrast="40000"/>
          </a:blip>
          <a:srcRect/>
          <a:stretch>
            <a:fillRect/>
          </a:stretch>
        </p:blipFill>
        <p:spPr bwMode="auto">
          <a:xfrm>
            <a:off x="214313" y="1428750"/>
            <a:ext cx="642937" cy="649288"/>
          </a:xfrm>
          <a:prstGeom prst="rect">
            <a:avLst/>
          </a:prstGeom>
          <a:noFill/>
          <a:ln w="9525">
            <a:noFill/>
            <a:miter lim="800000"/>
            <a:headEnd/>
            <a:tailEnd/>
          </a:ln>
        </p:spPr>
      </p:pic>
      <p:pic>
        <p:nvPicPr>
          <p:cNvPr id="11"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928688" y="2357438"/>
            <a:ext cx="571500" cy="577850"/>
          </a:xfrm>
          <a:prstGeom prst="rect">
            <a:avLst/>
          </a:prstGeom>
          <a:noFill/>
          <a:ln w="9525">
            <a:noFill/>
            <a:miter lim="800000"/>
            <a:headEnd/>
            <a:tailEnd/>
          </a:ln>
        </p:spPr>
      </p:pic>
      <p:pic>
        <p:nvPicPr>
          <p:cNvPr id="12"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0" y="2857500"/>
            <a:ext cx="571500" cy="577850"/>
          </a:xfrm>
          <a:prstGeom prst="rect">
            <a:avLst/>
          </a:prstGeom>
          <a:noFill/>
          <a:ln w="9525">
            <a:noFill/>
            <a:miter lim="800000"/>
            <a:headEnd/>
            <a:tailEnd/>
          </a:ln>
        </p:spPr>
      </p:pic>
      <p:pic>
        <p:nvPicPr>
          <p:cNvPr id="13"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714375" y="3500438"/>
            <a:ext cx="571500" cy="577850"/>
          </a:xfrm>
          <a:prstGeom prst="rect">
            <a:avLst/>
          </a:prstGeom>
          <a:noFill/>
          <a:ln w="9525">
            <a:noFill/>
            <a:miter lim="800000"/>
            <a:headEnd/>
            <a:tailEnd/>
          </a:ln>
        </p:spPr>
      </p:pic>
      <p:pic>
        <p:nvPicPr>
          <p:cNvPr id="14"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1500188" y="3643313"/>
            <a:ext cx="571500" cy="577850"/>
          </a:xfrm>
          <a:prstGeom prst="rect">
            <a:avLst/>
          </a:prstGeom>
          <a:noFill/>
          <a:ln w="9525">
            <a:noFill/>
            <a:miter lim="800000"/>
            <a:headEnd/>
            <a:tailEnd/>
          </a:ln>
        </p:spPr>
      </p:pic>
      <p:pic>
        <p:nvPicPr>
          <p:cNvPr id="15"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285750" y="4429125"/>
            <a:ext cx="571500" cy="577850"/>
          </a:xfrm>
          <a:prstGeom prst="rect">
            <a:avLst/>
          </a:prstGeom>
          <a:noFill/>
          <a:ln w="9525">
            <a:noFill/>
            <a:miter lim="800000"/>
            <a:headEnd/>
            <a:tailEnd/>
          </a:ln>
        </p:spPr>
      </p:pic>
      <p:pic>
        <p:nvPicPr>
          <p:cNvPr id="16"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1143000" y="4572000"/>
            <a:ext cx="571500" cy="577850"/>
          </a:xfrm>
          <a:prstGeom prst="rect">
            <a:avLst/>
          </a:prstGeom>
          <a:noFill/>
          <a:ln w="9525">
            <a:noFill/>
            <a:miter lim="800000"/>
            <a:headEnd/>
            <a:tailEnd/>
          </a:ln>
        </p:spPr>
      </p:pic>
      <p:pic>
        <p:nvPicPr>
          <p:cNvPr id="17"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1857375" y="4786313"/>
            <a:ext cx="571500" cy="577850"/>
          </a:xfrm>
          <a:prstGeom prst="rect">
            <a:avLst/>
          </a:prstGeom>
          <a:noFill/>
          <a:ln w="9525">
            <a:noFill/>
            <a:miter lim="800000"/>
            <a:headEnd/>
            <a:tailEnd/>
          </a:ln>
        </p:spPr>
      </p:pic>
      <p:pic>
        <p:nvPicPr>
          <p:cNvPr id="18"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0" y="5429250"/>
            <a:ext cx="571500" cy="577850"/>
          </a:xfrm>
          <a:prstGeom prst="rect">
            <a:avLst/>
          </a:prstGeom>
          <a:noFill/>
          <a:ln w="9525">
            <a:noFill/>
            <a:miter lim="800000"/>
            <a:headEnd/>
            <a:tailEnd/>
          </a:ln>
        </p:spPr>
      </p:pic>
      <p:pic>
        <p:nvPicPr>
          <p:cNvPr id="19"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1071563" y="5572125"/>
            <a:ext cx="571500" cy="577850"/>
          </a:xfrm>
          <a:prstGeom prst="rect">
            <a:avLst/>
          </a:prstGeom>
          <a:noFill/>
          <a:ln w="9525">
            <a:noFill/>
            <a:miter lim="800000"/>
            <a:headEnd/>
            <a:tailEnd/>
          </a:ln>
        </p:spPr>
      </p:pic>
      <p:pic>
        <p:nvPicPr>
          <p:cNvPr id="20" name="Picture 6" descr="http://4.bp.blogspot.com/-iNBAXeureUs/VIcpZ8hHmeI/AAAAAAAC3mg/_y4nuTe3fOA/s1600/NAVIDAD%2B%28BOLAS%29%2B%2838%29.gif"/>
          <p:cNvPicPr>
            <a:picLocks noChangeAspect="1" noChangeArrowheads="1" noCrop="1"/>
          </p:cNvPicPr>
          <p:nvPr/>
        </p:nvPicPr>
        <p:blipFill>
          <a:blip r:embed="rId8">
            <a:lum contrast="40000"/>
          </a:blip>
          <a:srcRect/>
          <a:stretch>
            <a:fillRect/>
          </a:stretch>
        </p:blipFill>
        <p:spPr bwMode="auto">
          <a:xfrm>
            <a:off x="2071688" y="5929313"/>
            <a:ext cx="571500" cy="577850"/>
          </a:xfrm>
          <a:prstGeom prst="rect">
            <a:avLst/>
          </a:prstGeom>
          <a:noFill/>
          <a:ln w="9525">
            <a:noFill/>
            <a:miter lim="800000"/>
            <a:headEnd/>
            <a:tailEnd/>
          </a:ln>
        </p:spPr>
      </p:pic>
      <p:pic>
        <p:nvPicPr>
          <p:cNvPr id="12298" name="Picture 10" descr="http://img1.liveinternet.ru/images/attach/c/1/56/94/56094458_1267902400_ebe2709cd247.gif"/>
          <p:cNvPicPr>
            <a:picLocks noChangeAspect="1" noChangeArrowheads="1" noCrop="1"/>
          </p:cNvPicPr>
          <p:nvPr/>
        </p:nvPicPr>
        <p:blipFill>
          <a:blip r:embed="rId9">
            <a:lum contrast="40000"/>
          </a:blip>
          <a:srcRect/>
          <a:stretch>
            <a:fillRect/>
          </a:stretch>
        </p:blipFill>
        <p:spPr bwMode="auto">
          <a:xfrm>
            <a:off x="0" y="0"/>
            <a:ext cx="928688" cy="1076325"/>
          </a:xfrm>
          <a:prstGeom prst="rect">
            <a:avLst/>
          </a:prstGeom>
          <a:noFill/>
          <a:ln w="9525">
            <a:noFill/>
            <a:miter lim="800000"/>
            <a:headEnd/>
            <a:tailEnd/>
          </a:ln>
        </p:spPr>
      </p:pic>
      <p:sp>
        <p:nvSpPr>
          <p:cNvPr id="22" name="21 CuadroTexto"/>
          <p:cNvSpPr txBox="1"/>
          <p:nvPr/>
        </p:nvSpPr>
        <p:spPr>
          <a:xfrm>
            <a:off x="2857500" y="5643563"/>
            <a:ext cx="1644650" cy="369887"/>
          </a:xfrm>
          <a:prstGeom prst="rect">
            <a:avLst/>
          </a:prstGeom>
          <a:noFill/>
        </p:spPr>
        <p:txBody>
          <a:bodyPr wrap="none">
            <a:spAutoFit/>
          </a:bodyPr>
          <a:lstStyle/>
          <a:p>
            <a:pPr fontAlgn="auto">
              <a:spcBef>
                <a:spcPts val="0"/>
              </a:spcBef>
              <a:spcAft>
                <a:spcPts val="0"/>
              </a:spcAft>
              <a:defRPr/>
            </a:pPr>
            <a:r>
              <a:rPr lang="es-ES_tradnl" b="1" dirty="0">
                <a:solidFill>
                  <a:schemeClr val="bg1"/>
                </a:solidFill>
                <a:effectLst>
                  <a:outerShdw blurRad="38100" dist="38100" dir="2700000" algn="tl">
                    <a:srgbClr val="000000">
                      <a:alpha val="43137"/>
                    </a:srgbClr>
                  </a:outerShdw>
                </a:effectLst>
                <a:latin typeface="+mn-lt"/>
              </a:rPr>
              <a:t>Avance manual</a:t>
            </a:r>
            <a:endParaRPr lang="es-ES" b="1" dirty="0">
              <a:solidFill>
                <a:schemeClr val="bg1"/>
              </a:solidFill>
              <a:effectLst>
                <a:outerShdw blurRad="38100" dist="38100" dir="2700000" algn="tl">
                  <a:srgbClr val="000000">
                    <a:alpha val="43137"/>
                  </a:srgbClr>
                </a:outerShdw>
              </a:effectLst>
              <a:latin typeface="+mn-lt"/>
            </a:endParaRPr>
          </a:p>
        </p:txBody>
      </p:sp>
      <p:pic>
        <p:nvPicPr>
          <p:cNvPr id="25" name="24 Imagen" descr="main.gif"/>
          <p:cNvPicPr>
            <a:picLocks noChangeAspect="1"/>
          </p:cNvPicPr>
          <p:nvPr/>
        </p:nvPicPr>
        <p:blipFill>
          <a:blip r:embed="rId10"/>
          <a:srcRect/>
          <a:stretch>
            <a:fillRect/>
          </a:stretch>
        </p:blipFill>
        <p:spPr bwMode="auto">
          <a:xfrm>
            <a:off x="2928938" y="5072063"/>
            <a:ext cx="1190625" cy="666750"/>
          </a:xfrm>
          <a:prstGeom prst="rect">
            <a:avLst/>
          </a:prstGeom>
          <a:noFill/>
          <a:ln w="9525">
            <a:noFill/>
            <a:miter lim="800000"/>
            <a:headEnd/>
            <a:tailEnd/>
          </a:ln>
        </p:spPr>
      </p:pic>
      <p:pic>
        <p:nvPicPr>
          <p:cNvPr id="3093" name="Picture 2" descr="Rendered Image"/>
          <p:cNvPicPr>
            <a:picLocks noChangeAspect="1" noChangeArrowheads="1"/>
          </p:cNvPicPr>
          <p:nvPr/>
        </p:nvPicPr>
        <p:blipFill>
          <a:blip r:embed="rId11"/>
          <a:srcRect/>
          <a:stretch>
            <a:fillRect/>
          </a:stretch>
        </p:blipFill>
        <p:spPr bwMode="auto">
          <a:xfrm>
            <a:off x="1571625" y="214313"/>
            <a:ext cx="3400425" cy="533400"/>
          </a:xfrm>
          <a:prstGeom prst="rect">
            <a:avLst/>
          </a:prstGeom>
          <a:noFill/>
          <a:ln w="9525">
            <a:noFill/>
            <a:miter lim="800000"/>
            <a:headEnd/>
            <a:tailEnd/>
          </a:ln>
        </p:spPr>
      </p:pic>
      <p:pic>
        <p:nvPicPr>
          <p:cNvPr id="3094" name="Picture 4" descr="Rendered Image"/>
          <p:cNvPicPr>
            <a:picLocks noChangeAspect="1" noChangeArrowheads="1"/>
          </p:cNvPicPr>
          <p:nvPr/>
        </p:nvPicPr>
        <p:blipFill>
          <a:blip r:embed="rId12"/>
          <a:srcRect/>
          <a:stretch>
            <a:fillRect/>
          </a:stretch>
        </p:blipFill>
        <p:spPr bwMode="auto">
          <a:xfrm>
            <a:off x="2000250" y="928688"/>
            <a:ext cx="923925" cy="495300"/>
          </a:xfrm>
          <a:prstGeom prst="rect">
            <a:avLst/>
          </a:prstGeom>
          <a:noFill/>
          <a:ln w="9525">
            <a:noFill/>
            <a:miter lim="800000"/>
            <a:headEnd/>
            <a:tailEnd/>
          </a:ln>
        </p:spPr>
      </p:pic>
      <p:pic>
        <p:nvPicPr>
          <p:cNvPr id="3095" name="Picture 6" descr="Rendered Image"/>
          <p:cNvPicPr>
            <a:picLocks noChangeAspect="1" noChangeArrowheads="1"/>
          </p:cNvPicPr>
          <p:nvPr/>
        </p:nvPicPr>
        <p:blipFill>
          <a:blip r:embed="rId13"/>
          <a:srcRect/>
          <a:stretch>
            <a:fillRect/>
          </a:stretch>
        </p:blipFill>
        <p:spPr bwMode="auto">
          <a:xfrm>
            <a:off x="3143250" y="928688"/>
            <a:ext cx="1485900" cy="590550"/>
          </a:xfrm>
          <a:prstGeom prst="rect">
            <a:avLst/>
          </a:prstGeom>
          <a:noFill/>
          <a:ln w="9525">
            <a:noFill/>
            <a:miter lim="800000"/>
            <a:headEnd/>
            <a:tailEnd/>
          </a:ln>
        </p:spPr>
      </p:pic>
      <p:pic>
        <p:nvPicPr>
          <p:cNvPr id="3096" name="Picture 8" descr="Rendered Image"/>
          <p:cNvPicPr>
            <a:picLocks noChangeAspect="1" noChangeArrowheads="1"/>
          </p:cNvPicPr>
          <p:nvPr/>
        </p:nvPicPr>
        <p:blipFill>
          <a:blip r:embed="rId14"/>
          <a:srcRect/>
          <a:stretch>
            <a:fillRect/>
          </a:stretch>
        </p:blipFill>
        <p:spPr bwMode="auto">
          <a:xfrm>
            <a:off x="1714500" y="1643063"/>
            <a:ext cx="3076575" cy="571500"/>
          </a:xfrm>
          <a:prstGeom prst="rect">
            <a:avLst/>
          </a:prstGeom>
          <a:noFill/>
          <a:ln w="9525">
            <a:noFill/>
            <a:miter lim="800000"/>
            <a:headEnd/>
            <a:tailEnd/>
          </a:ln>
        </p:spPr>
      </p:pic>
      <p:pic>
        <p:nvPicPr>
          <p:cNvPr id="3097" name="Picture 10" descr="Rendered Image"/>
          <p:cNvPicPr>
            <a:picLocks noChangeAspect="1" noChangeArrowheads="1"/>
          </p:cNvPicPr>
          <p:nvPr/>
        </p:nvPicPr>
        <p:blipFill>
          <a:blip r:embed="rId15"/>
          <a:srcRect/>
          <a:stretch>
            <a:fillRect/>
          </a:stretch>
        </p:blipFill>
        <p:spPr bwMode="auto">
          <a:xfrm>
            <a:off x="2786063" y="2357438"/>
            <a:ext cx="658812" cy="414337"/>
          </a:xfrm>
          <a:prstGeom prst="rect">
            <a:avLst/>
          </a:prstGeom>
          <a:noFill/>
          <a:ln w="9525">
            <a:noFill/>
            <a:miter lim="800000"/>
            <a:headEnd/>
            <a:tailEnd/>
          </a:ln>
        </p:spPr>
      </p:pic>
      <p:pic>
        <p:nvPicPr>
          <p:cNvPr id="3098" name="Picture 12" descr="Rendered Image"/>
          <p:cNvPicPr>
            <a:picLocks noChangeAspect="1" noChangeArrowheads="1"/>
          </p:cNvPicPr>
          <p:nvPr/>
        </p:nvPicPr>
        <p:blipFill>
          <a:blip r:embed="rId16"/>
          <a:srcRect/>
          <a:stretch>
            <a:fillRect/>
          </a:stretch>
        </p:blipFill>
        <p:spPr bwMode="auto">
          <a:xfrm>
            <a:off x="1928813" y="3000375"/>
            <a:ext cx="2470150" cy="509588"/>
          </a:xfrm>
          <a:prstGeom prst="rect">
            <a:avLst/>
          </a:prstGeom>
          <a:noFill/>
          <a:ln w="9525">
            <a:noFill/>
            <a:miter lim="800000"/>
            <a:headEnd/>
            <a:tailEnd/>
          </a:ln>
        </p:spPr>
      </p:pic>
    </p:spTree>
  </p:cSld>
  <p:clrMapOvr>
    <a:masterClrMapping/>
  </p:clrMapOvr>
  <p:transition>
    <p:sndAc>
      <p:stSnd loop="1">
        <p:snd r:embed="rId2" name="Juan Diego Florez - Ave Maria (Schuber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9458"/>
                                        </p:tgtEl>
                                        <p:attrNameLst>
                                          <p:attrName>style.visibility</p:attrName>
                                        </p:attrNameLst>
                                      </p:cBhvr>
                                      <p:to>
                                        <p:strVal val="visible"/>
                                      </p:to>
                                    </p:set>
                                    <p:animEffect transition="in" filter="fade">
                                      <p:cBhvr>
                                        <p:cTn id="11" dur="2000"/>
                                        <p:tgtEl>
                                          <p:spTgt spid="19458"/>
                                        </p:tgtEl>
                                      </p:cBhvr>
                                    </p:animEffect>
                                  </p:childTnLst>
                                </p:cTn>
                              </p:par>
                              <p:par>
                                <p:cTn id="12" presetID="10" presetClass="entr" presetSubtype="0" fill="hold" nodeType="withEffect">
                                  <p:stCondLst>
                                    <p:cond delay="0"/>
                                  </p:stCondLst>
                                  <p:childTnLst>
                                    <p:set>
                                      <p:cBhvr>
                                        <p:cTn id="13" dur="1" fill="hold">
                                          <p:stCondLst>
                                            <p:cond delay="0"/>
                                          </p:stCondLst>
                                        </p:cTn>
                                        <p:tgtEl>
                                          <p:spTgt spid="12294"/>
                                        </p:tgtEl>
                                        <p:attrNameLst>
                                          <p:attrName>style.visibility</p:attrName>
                                        </p:attrNameLst>
                                      </p:cBhvr>
                                      <p:to>
                                        <p:strVal val="visible"/>
                                      </p:to>
                                    </p:set>
                                    <p:animEffect transition="in" filter="fade">
                                      <p:cBhvr>
                                        <p:cTn id="14" dur="2000"/>
                                        <p:tgtEl>
                                          <p:spTgt spid="12294"/>
                                        </p:tgtEl>
                                      </p:cBhvr>
                                    </p:animEffect>
                                  </p:childTnLst>
                                </p:cTn>
                              </p:par>
                              <p:par>
                                <p:cTn id="15" presetID="10"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2000"/>
                                        <p:tgtEl>
                                          <p:spTgt spid="14"/>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000"/>
                                        <p:tgtEl>
                                          <p:spTgt spid="15"/>
                                        </p:tgtEl>
                                      </p:cBhvr>
                                    </p:animEffect>
                                  </p:childTnLst>
                                </p:cTn>
                              </p:par>
                              <p:par>
                                <p:cTn id="30" presetID="10"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2000"/>
                                        <p:tgtEl>
                                          <p:spTgt spid="16"/>
                                        </p:tgtEl>
                                      </p:cBhvr>
                                    </p:animEffect>
                                  </p:childTnLst>
                                </p:cTn>
                              </p:par>
                              <p:par>
                                <p:cTn id="33" presetID="10"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000"/>
                                        <p:tgtEl>
                                          <p:spTgt spid="17"/>
                                        </p:tgtEl>
                                      </p:cBhvr>
                                    </p:animEffec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2000"/>
                                        <p:tgtEl>
                                          <p:spTgt spid="18"/>
                                        </p:tgtEl>
                                      </p:cBhvr>
                                    </p:animEffect>
                                  </p:childTnLst>
                                </p:cTn>
                              </p:par>
                              <p:par>
                                <p:cTn id="39" presetID="10" presetClass="entr" presetSubtype="0"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000"/>
                                        <p:tgtEl>
                                          <p:spTgt spid="19"/>
                                        </p:tgtEl>
                                      </p:cBhvr>
                                    </p:animEffect>
                                  </p:childTnLst>
                                </p:cTn>
                              </p:par>
                              <p:par>
                                <p:cTn id="42" presetID="10" presetClass="entr" presetSubtype="0" fill="hold"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2000"/>
                                        <p:tgtEl>
                                          <p:spTgt spid="20"/>
                                        </p:tgtEl>
                                      </p:cBhvr>
                                    </p:animEffect>
                                  </p:childTnLst>
                                </p:cTn>
                              </p:par>
                              <p:par>
                                <p:cTn id="45" presetID="10" presetClass="entr" presetSubtype="0" fill="hold" nodeType="withEffect">
                                  <p:stCondLst>
                                    <p:cond delay="0"/>
                                  </p:stCondLst>
                                  <p:childTnLst>
                                    <p:set>
                                      <p:cBhvr>
                                        <p:cTn id="46" dur="1" fill="hold">
                                          <p:stCondLst>
                                            <p:cond delay="0"/>
                                          </p:stCondLst>
                                        </p:cTn>
                                        <p:tgtEl>
                                          <p:spTgt spid="12298"/>
                                        </p:tgtEl>
                                        <p:attrNameLst>
                                          <p:attrName>style.visibility</p:attrName>
                                        </p:attrNameLst>
                                      </p:cBhvr>
                                      <p:to>
                                        <p:strVal val="visible"/>
                                      </p:to>
                                    </p:set>
                                    <p:animEffect transition="in" filter="fade">
                                      <p:cBhvr>
                                        <p:cTn id="47" dur="2000"/>
                                        <p:tgtEl>
                                          <p:spTgt spid="12298"/>
                                        </p:tgtEl>
                                      </p:cBhvr>
                                    </p:animEffect>
                                  </p:childTnLst>
                                </p:cTn>
                              </p:par>
                              <p:par>
                                <p:cTn id="48" presetID="2" presetClass="entr" presetSubtype="4"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ppt_x"/>
                                          </p:val>
                                        </p:tav>
                                        <p:tav tm="100000">
                                          <p:val>
                                            <p:strVal val="#ppt_x"/>
                                          </p:val>
                                        </p:tav>
                                      </p:tavLst>
                                    </p:anim>
                                    <p:anim calcmode="lin" valueType="num">
                                      <p:cBhvr additive="base">
                                        <p:cTn id="51" dur="2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2000" fill="hold"/>
                                        <p:tgtEl>
                                          <p:spTgt spid="22"/>
                                        </p:tgtEl>
                                        <p:attrNameLst>
                                          <p:attrName>ppt_x</p:attrName>
                                        </p:attrNameLst>
                                      </p:cBhvr>
                                      <p:tavLst>
                                        <p:tav tm="0">
                                          <p:val>
                                            <p:strVal val="#ppt_x"/>
                                          </p:val>
                                        </p:tav>
                                        <p:tav tm="100000">
                                          <p:val>
                                            <p:strVal val="#ppt_x"/>
                                          </p:val>
                                        </p:tav>
                                      </p:tavLst>
                                    </p:anim>
                                    <p:anim calcmode="lin" valueType="num">
                                      <p:cBhvr additive="base">
                                        <p:cTn id="55" dur="2000" fill="hold"/>
                                        <p:tgtEl>
                                          <p:spTgt spid="22"/>
                                        </p:tgtEl>
                                        <p:attrNameLst>
                                          <p:attrName>ppt_y</p:attrName>
                                        </p:attrNameLst>
                                      </p:cBhvr>
                                      <p:tavLst>
                                        <p:tav tm="0">
                                          <p:val>
                                            <p:strVal val="1+#ppt_h/2"/>
                                          </p:val>
                                        </p:tav>
                                        <p:tav tm="100000">
                                          <p:val>
                                            <p:strVal val="#ppt_y"/>
                                          </p:val>
                                        </p:tav>
                                      </p:tavLst>
                                    </p:anim>
                                  </p:childTnLst>
                                </p:cTn>
                              </p:par>
                            </p:childTnLst>
                          </p:cTn>
                        </p:par>
                        <p:par>
                          <p:cTn id="56" fill="hold">
                            <p:stCondLst>
                              <p:cond delay="4000"/>
                            </p:stCondLst>
                            <p:childTnLst>
                              <p:par>
                                <p:cTn id="57" presetID="25" presetClass="entr" presetSubtype="0" fill="hold" nodeType="afterEffect">
                                  <p:stCondLst>
                                    <p:cond delay="2500"/>
                                  </p:stCondLst>
                                  <p:childTnLst>
                                    <p:set>
                                      <p:cBhvr>
                                        <p:cTn id="58" dur="1" fill="hold">
                                          <p:stCondLst>
                                            <p:cond delay="0"/>
                                          </p:stCondLst>
                                        </p:cTn>
                                        <p:tgtEl>
                                          <p:spTgt spid="3093"/>
                                        </p:tgtEl>
                                        <p:attrNameLst>
                                          <p:attrName>style.visibility</p:attrName>
                                        </p:attrNameLst>
                                      </p:cBhvr>
                                      <p:to>
                                        <p:strVal val="visible"/>
                                      </p:to>
                                    </p:set>
                                    <p:anim calcmode="lin" valueType="num">
                                      <p:cBhvr>
                                        <p:cTn id="59" dur="1000" decel="50000" fill="hold">
                                          <p:stCondLst>
                                            <p:cond delay="0"/>
                                          </p:stCondLst>
                                        </p:cTn>
                                        <p:tgtEl>
                                          <p:spTgt spid="3093"/>
                                        </p:tgtEl>
                                        <p:attrNameLst>
                                          <p:attrName>style.rotation</p:attrName>
                                        </p:attrNameLst>
                                      </p:cBhvr>
                                      <p:tavLst>
                                        <p:tav tm="0">
                                          <p:val>
                                            <p:fltVal val="-90"/>
                                          </p:val>
                                        </p:tav>
                                        <p:tav tm="100000">
                                          <p:val>
                                            <p:fltVal val="0"/>
                                          </p:val>
                                        </p:tav>
                                      </p:tavLst>
                                    </p:anim>
                                    <p:anim calcmode="lin" valueType="num">
                                      <p:cBhvr>
                                        <p:cTn id="60" dur="1000" decel="50000" fill="hold">
                                          <p:stCondLst>
                                            <p:cond delay="0"/>
                                          </p:stCondLst>
                                        </p:cTn>
                                        <p:tgtEl>
                                          <p:spTgt spid="3093"/>
                                        </p:tgtEl>
                                        <p:attrNameLst>
                                          <p:attrName>ppt_w</p:attrName>
                                        </p:attrNameLst>
                                      </p:cBhvr>
                                      <p:tavLst>
                                        <p:tav tm="0">
                                          <p:val>
                                            <p:strVal val="#ppt_w"/>
                                          </p:val>
                                        </p:tav>
                                        <p:tav tm="100000">
                                          <p:val>
                                            <p:strVal val="#ppt_w*.05"/>
                                          </p:val>
                                        </p:tav>
                                      </p:tavLst>
                                    </p:anim>
                                    <p:anim calcmode="lin" valueType="num">
                                      <p:cBhvr>
                                        <p:cTn id="61" dur="1000" accel="50000" fill="hold">
                                          <p:stCondLst>
                                            <p:cond delay="1000"/>
                                          </p:stCondLst>
                                        </p:cTn>
                                        <p:tgtEl>
                                          <p:spTgt spid="3093"/>
                                        </p:tgtEl>
                                        <p:attrNameLst>
                                          <p:attrName>ppt_w</p:attrName>
                                        </p:attrNameLst>
                                      </p:cBhvr>
                                      <p:tavLst>
                                        <p:tav tm="0">
                                          <p:val>
                                            <p:strVal val="#ppt_w*.05"/>
                                          </p:val>
                                        </p:tav>
                                        <p:tav tm="100000">
                                          <p:val>
                                            <p:strVal val="#ppt_w"/>
                                          </p:val>
                                        </p:tav>
                                      </p:tavLst>
                                    </p:anim>
                                    <p:anim calcmode="lin" valueType="num">
                                      <p:cBhvr>
                                        <p:cTn id="62" dur="2000" fill="hold"/>
                                        <p:tgtEl>
                                          <p:spTgt spid="3093"/>
                                        </p:tgtEl>
                                        <p:attrNameLst>
                                          <p:attrName>ppt_h</p:attrName>
                                        </p:attrNameLst>
                                      </p:cBhvr>
                                      <p:tavLst>
                                        <p:tav tm="0">
                                          <p:val>
                                            <p:strVal val="#ppt_h"/>
                                          </p:val>
                                        </p:tav>
                                        <p:tav tm="100000">
                                          <p:val>
                                            <p:strVal val="#ppt_h"/>
                                          </p:val>
                                        </p:tav>
                                      </p:tavLst>
                                    </p:anim>
                                    <p:anim calcmode="lin" valueType="num">
                                      <p:cBhvr>
                                        <p:cTn id="63" dur="1000" decel="50000" fill="hold">
                                          <p:stCondLst>
                                            <p:cond delay="0"/>
                                          </p:stCondLst>
                                        </p:cTn>
                                        <p:tgtEl>
                                          <p:spTgt spid="3093"/>
                                        </p:tgtEl>
                                        <p:attrNameLst>
                                          <p:attrName>ppt_x</p:attrName>
                                        </p:attrNameLst>
                                      </p:cBhvr>
                                      <p:tavLst>
                                        <p:tav tm="0">
                                          <p:val>
                                            <p:strVal val="#ppt_x+.4"/>
                                          </p:val>
                                        </p:tav>
                                        <p:tav tm="100000">
                                          <p:val>
                                            <p:strVal val="#ppt_x"/>
                                          </p:val>
                                        </p:tav>
                                      </p:tavLst>
                                    </p:anim>
                                    <p:anim calcmode="lin" valueType="num">
                                      <p:cBhvr>
                                        <p:cTn id="64" dur="1000" decel="50000" fill="hold">
                                          <p:stCondLst>
                                            <p:cond delay="0"/>
                                          </p:stCondLst>
                                        </p:cTn>
                                        <p:tgtEl>
                                          <p:spTgt spid="3093"/>
                                        </p:tgtEl>
                                        <p:attrNameLst>
                                          <p:attrName>ppt_y</p:attrName>
                                        </p:attrNameLst>
                                      </p:cBhvr>
                                      <p:tavLst>
                                        <p:tav tm="0">
                                          <p:val>
                                            <p:strVal val="#ppt_y-.2"/>
                                          </p:val>
                                        </p:tav>
                                        <p:tav tm="100000">
                                          <p:val>
                                            <p:strVal val="#ppt_y+.1"/>
                                          </p:val>
                                        </p:tav>
                                      </p:tavLst>
                                    </p:anim>
                                    <p:anim calcmode="lin" valueType="num">
                                      <p:cBhvr>
                                        <p:cTn id="65" dur="1000" accel="50000" fill="hold">
                                          <p:stCondLst>
                                            <p:cond delay="1000"/>
                                          </p:stCondLst>
                                        </p:cTn>
                                        <p:tgtEl>
                                          <p:spTgt spid="3093"/>
                                        </p:tgtEl>
                                        <p:attrNameLst>
                                          <p:attrName>ppt_y</p:attrName>
                                        </p:attrNameLst>
                                      </p:cBhvr>
                                      <p:tavLst>
                                        <p:tav tm="0">
                                          <p:val>
                                            <p:strVal val="#ppt_y+.1"/>
                                          </p:val>
                                        </p:tav>
                                        <p:tav tm="100000">
                                          <p:val>
                                            <p:strVal val="#ppt_y"/>
                                          </p:val>
                                        </p:tav>
                                      </p:tavLst>
                                    </p:anim>
                                    <p:animEffect transition="in" filter="fade">
                                      <p:cBhvr>
                                        <p:cTn id="66" dur="2000" decel="50000">
                                          <p:stCondLst>
                                            <p:cond delay="0"/>
                                          </p:stCondLst>
                                        </p:cTn>
                                        <p:tgtEl>
                                          <p:spTgt spid="3093"/>
                                        </p:tgtEl>
                                      </p:cBhvr>
                                    </p:animEffect>
                                  </p:childTnLst>
                                </p:cTn>
                              </p:par>
                              <p:par>
                                <p:cTn id="67" presetID="25" presetClass="entr" presetSubtype="0" fill="hold" nodeType="withEffect">
                                  <p:stCondLst>
                                    <p:cond delay="2500"/>
                                  </p:stCondLst>
                                  <p:childTnLst>
                                    <p:set>
                                      <p:cBhvr>
                                        <p:cTn id="68" dur="1" fill="hold">
                                          <p:stCondLst>
                                            <p:cond delay="0"/>
                                          </p:stCondLst>
                                        </p:cTn>
                                        <p:tgtEl>
                                          <p:spTgt spid="3094"/>
                                        </p:tgtEl>
                                        <p:attrNameLst>
                                          <p:attrName>style.visibility</p:attrName>
                                        </p:attrNameLst>
                                      </p:cBhvr>
                                      <p:to>
                                        <p:strVal val="visible"/>
                                      </p:to>
                                    </p:set>
                                    <p:anim calcmode="lin" valueType="num">
                                      <p:cBhvr>
                                        <p:cTn id="69" dur="1000" decel="50000" fill="hold">
                                          <p:stCondLst>
                                            <p:cond delay="0"/>
                                          </p:stCondLst>
                                        </p:cTn>
                                        <p:tgtEl>
                                          <p:spTgt spid="3094"/>
                                        </p:tgtEl>
                                        <p:attrNameLst>
                                          <p:attrName>style.rotation</p:attrName>
                                        </p:attrNameLst>
                                      </p:cBhvr>
                                      <p:tavLst>
                                        <p:tav tm="0">
                                          <p:val>
                                            <p:fltVal val="-90"/>
                                          </p:val>
                                        </p:tav>
                                        <p:tav tm="100000">
                                          <p:val>
                                            <p:fltVal val="0"/>
                                          </p:val>
                                        </p:tav>
                                      </p:tavLst>
                                    </p:anim>
                                    <p:anim calcmode="lin" valueType="num">
                                      <p:cBhvr>
                                        <p:cTn id="70" dur="1000" decel="50000" fill="hold">
                                          <p:stCondLst>
                                            <p:cond delay="0"/>
                                          </p:stCondLst>
                                        </p:cTn>
                                        <p:tgtEl>
                                          <p:spTgt spid="3094"/>
                                        </p:tgtEl>
                                        <p:attrNameLst>
                                          <p:attrName>ppt_w</p:attrName>
                                        </p:attrNameLst>
                                      </p:cBhvr>
                                      <p:tavLst>
                                        <p:tav tm="0">
                                          <p:val>
                                            <p:strVal val="#ppt_w"/>
                                          </p:val>
                                        </p:tav>
                                        <p:tav tm="100000">
                                          <p:val>
                                            <p:strVal val="#ppt_w*.05"/>
                                          </p:val>
                                        </p:tav>
                                      </p:tavLst>
                                    </p:anim>
                                    <p:anim calcmode="lin" valueType="num">
                                      <p:cBhvr>
                                        <p:cTn id="71" dur="1000" accel="50000" fill="hold">
                                          <p:stCondLst>
                                            <p:cond delay="1000"/>
                                          </p:stCondLst>
                                        </p:cTn>
                                        <p:tgtEl>
                                          <p:spTgt spid="3094"/>
                                        </p:tgtEl>
                                        <p:attrNameLst>
                                          <p:attrName>ppt_w</p:attrName>
                                        </p:attrNameLst>
                                      </p:cBhvr>
                                      <p:tavLst>
                                        <p:tav tm="0">
                                          <p:val>
                                            <p:strVal val="#ppt_w*.05"/>
                                          </p:val>
                                        </p:tav>
                                        <p:tav tm="100000">
                                          <p:val>
                                            <p:strVal val="#ppt_w"/>
                                          </p:val>
                                        </p:tav>
                                      </p:tavLst>
                                    </p:anim>
                                    <p:anim calcmode="lin" valueType="num">
                                      <p:cBhvr>
                                        <p:cTn id="72" dur="2000" fill="hold"/>
                                        <p:tgtEl>
                                          <p:spTgt spid="3094"/>
                                        </p:tgtEl>
                                        <p:attrNameLst>
                                          <p:attrName>ppt_h</p:attrName>
                                        </p:attrNameLst>
                                      </p:cBhvr>
                                      <p:tavLst>
                                        <p:tav tm="0">
                                          <p:val>
                                            <p:strVal val="#ppt_h"/>
                                          </p:val>
                                        </p:tav>
                                        <p:tav tm="100000">
                                          <p:val>
                                            <p:strVal val="#ppt_h"/>
                                          </p:val>
                                        </p:tav>
                                      </p:tavLst>
                                    </p:anim>
                                    <p:anim calcmode="lin" valueType="num">
                                      <p:cBhvr>
                                        <p:cTn id="73" dur="1000" decel="50000" fill="hold">
                                          <p:stCondLst>
                                            <p:cond delay="0"/>
                                          </p:stCondLst>
                                        </p:cTn>
                                        <p:tgtEl>
                                          <p:spTgt spid="3094"/>
                                        </p:tgtEl>
                                        <p:attrNameLst>
                                          <p:attrName>ppt_x</p:attrName>
                                        </p:attrNameLst>
                                      </p:cBhvr>
                                      <p:tavLst>
                                        <p:tav tm="0">
                                          <p:val>
                                            <p:strVal val="#ppt_x+.4"/>
                                          </p:val>
                                        </p:tav>
                                        <p:tav tm="100000">
                                          <p:val>
                                            <p:strVal val="#ppt_x"/>
                                          </p:val>
                                        </p:tav>
                                      </p:tavLst>
                                    </p:anim>
                                    <p:anim calcmode="lin" valueType="num">
                                      <p:cBhvr>
                                        <p:cTn id="74" dur="1000" decel="50000" fill="hold">
                                          <p:stCondLst>
                                            <p:cond delay="0"/>
                                          </p:stCondLst>
                                        </p:cTn>
                                        <p:tgtEl>
                                          <p:spTgt spid="3094"/>
                                        </p:tgtEl>
                                        <p:attrNameLst>
                                          <p:attrName>ppt_y</p:attrName>
                                        </p:attrNameLst>
                                      </p:cBhvr>
                                      <p:tavLst>
                                        <p:tav tm="0">
                                          <p:val>
                                            <p:strVal val="#ppt_y-.2"/>
                                          </p:val>
                                        </p:tav>
                                        <p:tav tm="100000">
                                          <p:val>
                                            <p:strVal val="#ppt_y+.1"/>
                                          </p:val>
                                        </p:tav>
                                      </p:tavLst>
                                    </p:anim>
                                    <p:anim calcmode="lin" valueType="num">
                                      <p:cBhvr>
                                        <p:cTn id="75" dur="1000" accel="50000" fill="hold">
                                          <p:stCondLst>
                                            <p:cond delay="1000"/>
                                          </p:stCondLst>
                                        </p:cTn>
                                        <p:tgtEl>
                                          <p:spTgt spid="3094"/>
                                        </p:tgtEl>
                                        <p:attrNameLst>
                                          <p:attrName>ppt_y</p:attrName>
                                        </p:attrNameLst>
                                      </p:cBhvr>
                                      <p:tavLst>
                                        <p:tav tm="0">
                                          <p:val>
                                            <p:strVal val="#ppt_y+.1"/>
                                          </p:val>
                                        </p:tav>
                                        <p:tav tm="100000">
                                          <p:val>
                                            <p:strVal val="#ppt_y"/>
                                          </p:val>
                                        </p:tav>
                                      </p:tavLst>
                                    </p:anim>
                                    <p:animEffect transition="in" filter="fade">
                                      <p:cBhvr>
                                        <p:cTn id="76" dur="2000" decel="50000">
                                          <p:stCondLst>
                                            <p:cond delay="0"/>
                                          </p:stCondLst>
                                        </p:cTn>
                                        <p:tgtEl>
                                          <p:spTgt spid="3094"/>
                                        </p:tgtEl>
                                      </p:cBhvr>
                                    </p:animEffect>
                                  </p:childTnLst>
                                </p:cTn>
                              </p:par>
                              <p:par>
                                <p:cTn id="77" presetID="25" presetClass="entr" presetSubtype="0" fill="hold" nodeType="withEffect">
                                  <p:stCondLst>
                                    <p:cond delay="2500"/>
                                  </p:stCondLst>
                                  <p:childTnLst>
                                    <p:set>
                                      <p:cBhvr>
                                        <p:cTn id="78" dur="1" fill="hold">
                                          <p:stCondLst>
                                            <p:cond delay="0"/>
                                          </p:stCondLst>
                                        </p:cTn>
                                        <p:tgtEl>
                                          <p:spTgt spid="3095"/>
                                        </p:tgtEl>
                                        <p:attrNameLst>
                                          <p:attrName>style.visibility</p:attrName>
                                        </p:attrNameLst>
                                      </p:cBhvr>
                                      <p:to>
                                        <p:strVal val="visible"/>
                                      </p:to>
                                    </p:set>
                                    <p:anim calcmode="lin" valueType="num">
                                      <p:cBhvr>
                                        <p:cTn id="79" dur="1000" decel="50000" fill="hold">
                                          <p:stCondLst>
                                            <p:cond delay="0"/>
                                          </p:stCondLst>
                                        </p:cTn>
                                        <p:tgtEl>
                                          <p:spTgt spid="3095"/>
                                        </p:tgtEl>
                                        <p:attrNameLst>
                                          <p:attrName>style.rotation</p:attrName>
                                        </p:attrNameLst>
                                      </p:cBhvr>
                                      <p:tavLst>
                                        <p:tav tm="0">
                                          <p:val>
                                            <p:fltVal val="-90"/>
                                          </p:val>
                                        </p:tav>
                                        <p:tav tm="100000">
                                          <p:val>
                                            <p:fltVal val="0"/>
                                          </p:val>
                                        </p:tav>
                                      </p:tavLst>
                                    </p:anim>
                                    <p:anim calcmode="lin" valueType="num">
                                      <p:cBhvr>
                                        <p:cTn id="80" dur="1000" decel="50000" fill="hold">
                                          <p:stCondLst>
                                            <p:cond delay="0"/>
                                          </p:stCondLst>
                                        </p:cTn>
                                        <p:tgtEl>
                                          <p:spTgt spid="3095"/>
                                        </p:tgtEl>
                                        <p:attrNameLst>
                                          <p:attrName>ppt_w</p:attrName>
                                        </p:attrNameLst>
                                      </p:cBhvr>
                                      <p:tavLst>
                                        <p:tav tm="0">
                                          <p:val>
                                            <p:strVal val="#ppt_w"/>
                                          </p:val>
                                        </p:tav>
                                        <p:tav tm="100000">
                                          <p:val>
                                            <p:strVal val="#ppt_w*.05"/>
                                          </p:val>
                                        </p:tav>
                                      </p:tavLst>
                                    </p:anim>
                                    <p:anim calcmode="lin" valueType="num">
                                      <p:cBhvr>
                                        <p:cTn id="81" dur="1000" accel="50000" fill="hold">
                                          <p:stCondLst>
                                            <p:cond delay="1000"/>
                                          </p:stCondLst>
                                        </p:cTn>
                                        <p:tgtEl>
                                          <p:spTgt spid="3095"/>
                                        </p:tgtEl>
                                        <p:attrNameLst>
                                          <p:attrName>ppt_w</p:attrName>
                                        </p:attrNameLst>
                                      </p:cBhvr>
                                      <p:tavLst>
                                        <p:tav tm="0">
                                          <p:val>
                                            <p:strVal val="#ppt_w*.05"/>
                                          </p:val>
                                        </p:tav>
                                        <p:tav tm="100000">
                                          <p:val>
                                            <p:strVal val="#ppt_w"/>
                                          </p:val>
                                        </p:tav>
                                      </p:tavLst>
                                    </p:anim>
                                    <p:anim calcmode="lin" valueType="num">
                                      <p:cBhvr>
                                        <p:cTn id="82" dur="2000" fill="hold"/>
                                        <p:tgtEl>
                                          <p:spTgt spid="3095"/>
                                        </p:tgtEl>
                                        <p:attrNameLst>
                                          <p:attrName>ppt_h</p:attrName>
                                        </p:attrNameLst>
                                      </p:cBhvr>
                                      <p:tavLst>
                                        <p:tav tm="0">
                                          <p:val>
                                            <p:strVal val="#ppt_h"/>
                                          </p:val>
                                        </p:tav>
                                        <p:tav tm="100000">
                                          <p:val>
                                            <p:strVal val="#ppt_h"/>
                                          </p:val>
                                        </p:tav>
                                      </p:tavLst>
                                    </p:anim>
                                    <p:anim calcmode="lin" valueType="num">
                                      <p:cBhvr>
                                        <p:cTn id="83" dur="1000" decel="50000" fill="hold">
                                          <p:stCondLst>
                                            <p:cond delay="0"/>
                                          </p:stCondLst>
                                        </p:cTn>
                                        <p:tgtEl>
                                          <p:spTgt spid="3095"/>
                                        </p:tgtEl>
                                        <p:attrNameLst>
                                          <p:attrName>ppt_x</p:attrName>
                                        </p:attrNameLst>
                                      </p:cBhvr>
                                      <p:tavLst>
                                        <p:tav tm="0">
                                          <p:val>
                                            <p:strVal val="#ppt_x+.4"/>
                                          </p:val>
                                        </p:tav>
                                        <p:tav tm="100000">
                                          <p:val>
                                            <p:strVal val="#ppt_x"/>
                                          </p:val>
                                        </p:tav>
                                      </p:tavLst>
                                    </p:anim>
                                    <p:anim calcmode="lin" valueType="num">
                                      <p:cBhvr>
                                        <p:cTn id="84" dur="1000" decel="50000" fill="hold">
                                          <p:stCondLst>
                                            <p:cond delay="0"/>
                                          </p:stCondLst>
                                        </p:cTn>
                                        <p:tgtEl>
                                          <p:spTgt spid="3095"/>
                                        </p:tgtEl>
                                        <p:attrNameLst>
                                          <p:attrName>ppt_y</p:attrName>
                                        </p:attrNameLst>
                                      </p:cBhvr>
                                      <p:tavLst>
                                        <p:tav tm="0">
                                          <p:val>
                                            <p:strVal val="#ppt_y-.2"/>
                                          </p:val>
                                        </p:tav>
                                        <p:tav tm="100000">
                                          <p:val>
                                            <p:strVal val="#ppt_y+.1"/>
                                          </p:val>
                                        </p:tav>
                                      </p:tavLst>
                                    </p:anim>
                                    <p:anim calcmode="lin" valueType="num">
                                      <p:cBhvr>
                                        <p:cTn id="85" dur="1000" accel="50000" fill="hold">
                                          <p:stCondLst>
                                            <p:cond delay="1000"/>
                                          </p:stCondLst>
                                        </p:cTn>
                                        <p:tgtEl>
                                          <p:spTgt spid="3095"/>
                                        </p:tgtEl>
                                        <p:attrNameLst>
                                          <p:attrName>ppt_y</p:attrName>
                                        </p:attrNameLst>
                                      </p:cBhvr>
                                      <p:tavLst>
                                        <p:tav tm="0">
                                          <p:val>
                                            <p:strVal val="#ppt_y+.1"/>
                                          </p:val>
                                        </p:tav>
                                        <p:tav tm="100000">
                                          <p:val>
                                            <p:strVal val="#ppt_y"/>
                                          </p:val>
                                        </p:tav>
                                      </p:tavLst>
                                    </p:anim>
                                    <p:animEffect transition="in" filter="fade">
                                      <p:cBhvr>
                                        <p:cTn id="86" dur="2000" decel="50000">
                                          <p:stCondLst>
                                            <p:cond delay="0"/>
                                          </p:stCondLst>
                                        </p:cTn>
                                        <p:tgtEl>
                                          <p:spTgt spid="3095"/>
                                        </p:tgtEl>
                                      </p:cBhvr>
                                    </p:animEffect>
                                  </p:childTnLst>
                                </p:cTn>
                              </p:par>
                              <p:par>
                                <p:cTn id="87" presetID="25" presetClass="entr" presetSubtype="0" fill="hold" nodeType="withEffect">
                                  <p:stCondLst>
                                    <p:cond delay="2500"/>
                                  </p:stCondLst>
                                  <p:childTnLst>
                                    <p:set>
                                      <p:cBhvr>
                                        <p:cTn id="88" dur="1" fill="hold">
                                          <p:stCondLst>
                                            <p:cond delay="0"/>
                                          </p:stCondLst>
                                        </p:cTn>
                                        <p:tgtEl>
                                          <p:spTgt spid="3096"/>
                                        </p:tgtEl>
                                        <p:attrNameLst>
                                          <p:attrName>style.visibility</p:attrName>
                                        </p:attrNameLst>
                                      </p:cBhvr>
                                      <p:to>
                                        <p:strVal val="visible"/>
                                      </p:to>
                                    </p:set>
                                    <p:anim calcmode="lin" valueType="num">
                                      <p:cBhvr>
                                        <p:cTn id="89" dur="1000" decel="50000" fill="hold">
                                          <p:stCondLst>
                                            <p:cond delay="0"/>
                                          </p:stCondLst>
                                        </p:cTn>
                                        <p:tgtEl>
                                          <p:spTgt spid="3096"/>
                                        </p:tgtEl>
                                        <p:attrNameLst>
                                          <p:attrName>style.rotation</p:attrName>
                                        </p:attrNameLst>
                                      </p:cBhvr>
                                      <p:tavLst>
                                        <p:tav tm="0">
                                          <p:val>
                                            <p:fltVal val="-90"/>
                                          </p:val>
                                        </p:tav>
                                        <p:tav tm="100000">
                                          <p:val>
                                            <p:fltVal val="0"/>
                                          </p:val>
                                        </p:tav>
                                      </p:tavLst>
                                    </p:anim>
                                    <p:anim calcmode="lin" valueType="num">
                                      <p:cBhvr>
                                        <p:cTn id="90" dur="1000" decel="50000" fill="hold">
                                          <p:stCondLst>
                                            <p:cond delay="0"/>
                                          </p:stCondLst>
                                        </p:cTn>
                                        <p:tgtEl>
                                          <p:spTgt spid="3096"/>
                                        </p:tgtEl>
                                        <p:attrNameLst>
                                          <p:attrName>ppt_w</p:attrName>
                                        </p:attrNameLst>
                                      </p:cBhvr>
                                      <p:tavLst>
                                        <p:tav tm="0">
                                          <p:val>
                                            <p:strVal val="#ppt_w"/>
                                          </p:val>
                                        </p:tav>
                                        <p:tav tm="100000">
                                          <p:val>
                                            <p:strVal val="#ppt_w*.05"/>
                                          </p:val>
                                        </p:tav>
                                      </p:tavLst>
                                    </p:anim>
                                    <p:anim calcmode="lin" valueType="num">
                                      <p:cBhvr>
                                        <p:cTn id="91" dur="1000" accel="50000" fill="hold">
                                          <p:stCondLst>
                                            <p:cond delay="1000"/>
                                          </p:stCondLst>
                                        </p:cTn>
                                        <p:tgtEl>
                                          <p:spTgt spid="3096"/>
                                        </p:tgtEl>
                                        <p:attrNameLst>
                                          <p:attrName>ppt_w</p:attrName>
                                        </p:attrNameLst>
                                      </p:cBhvr>
                                      <p:tavLst>
                                        <p:tav tm="0">
                                          <p:val>
                                            <p:strVal val="#ppt_w*.05"/>
                                          </p:val>
                                        </p:tav>
                                        <p:tav tm="100000">
                                          <p:val>
                                            <p:strVal val="#ppt_w"/>
                                          </p:val>
                                        </p:tav>
                                      </p:tavLst>
                                    </p:anim>
                                    <p:anim calcmode="lin" valueType="num">
                                      <p:cBhvr>
                                        <p:cTn id="92" dur="2000" fill="hold"/>
                                        <p:tgtEl>
                                          <p:spTgt spid="3096"/>
                                        </p:tgtEl>
                                        <p:attrNameLst>
                                          <p:attrName>ppt_h</p:attrName>
                                        </p:attrNameLst>
                                      </p:cBhvr>
                                      <p:tavLst>
                                        <p:tav tm="0">
                                          <p:val>
                                            <p:strVal val="#ppt_h"/>
                                          </p:val>
                                        </p:tav>
                                        <p:tav tm="100000">
                                          <p:val>
                                            <p:strVal val="#ppt_h"/>
                                          </p:val>
                                        </p:tav>
                                      </p:tavLst>
                                    </p:anim>
                                    <p:anim calcmode="lin" valueType="num">
                                      <p:cBhvr>
                                        <p:cTn id="93" dur="1000" decel="50000" fill="hold">
                                          <p:stCondLst>
                                            <p:cond delay="0"/>
                                          </p:stCondLst>
                                        </p:cTn>
                                        <p:tgtEl>
                                          <p:spTgt spid="3096"/>
                                        </p:tgtEl>
                                        <p:attrNameLst>
                                          <p:attrName>ppt_x</p:attrName>
                                        </p:attrNameLst>
                                      </p:cBhvr>
                                      <p:tavLst>
                                        <p:tav tm="0">
                                          <p:val>
                                            <p:strVal val="#ppt_x+.4"/>
                                          </p:val>
                                        </p:tav>
                                        <p:tav tm="100000">
                                          <p:val>
                                            <p:strVal val="#ppt_x"/>
                                          </p:val>
                                        </p:tav>
                                      </p:tavLst>
                                    </p:anim>
                                    <p:anim calcmode="lin" valueType="num">
                                      <p:cBhvr>
                                        <p:cTn id="94" dur="1000" decel="50000" fill="hold">
                                          <p:stCondLst>
                                            <p:cond delay="0"/>
                                          </p:stCondLst>
                                        </p:cTn>
                                        <p:tgtEl>
                                          <p:spTgt spid="3096"/>
                                        </p:tgtEl>
                                        <p:attrNameLst>
                                          <p:attrName>ppt_y</p:attrName>
                                        </p:attrNameLst>
                                      </p:cBhvr>
                                      <p:tavLst>
                                        <p:tav tm="0">
                                          <p:val>
                                            <p:strVal val="#ppt_y-.2"/>
                                          </p:val>
                                        </p:tav>
                                        <p:tav tm="100000">
                                          <p:val>
                                            <p:strVal val="#ppt_y+.1"/>
                                          </p:val>
                                        </p:tav>
                                      </p:tavLst>
                                    </p:anim>
                                    <p:anim calcmode="lin" valueType="num">
                                      <p:cBhvr>
                                        <p:cTn id="95" dur="1000" accel="50000" fill="hold">
                                          <p:stCondLst>
                                            <p:cond delay="1000"/>
                                          </p:stCondLst>
                                        </p:cTn>
                                        <p:tgtEl>
                                          <p:spTgt spid="3096"/>
                                        </p:tgtEl>
                                        <p:attrNameLst>
                                          <p:attrName>ppt_y</p:attrName>
                                        </p:attrNameLst>
                                      </p:cBhvr>
                                      <p:tavLst>
                                        <p:tav tm="0">
                                          <p:val>
                                            <p:strVal val="#ppt_y+.1"/>
                                          </p:val>
                                        </p:tav>
                                        <p:tav tm="100000">
                                          <p:val>
                                            <p:strVal val="#ppt_y"/>
                                          </p:val>
                                        </p:tav>
                                      </p:tavLst>
                                    </p:anim>
                                    <p:animEffect transition="in" filter="fade">
                                      <p:cBhvr>
                                        <p:cTn id="96" dur="2000" decel="50000">
                                          <p:stCondLst>
                                            <p:cond delay="0"/>
                                          </p:stCondLst>
                                        </p:cTn>
                                        <p:tgtEl>
                                          <p:spTgt spid="3096"/>
                                        </p:tgtEl>
                                      </p:cBhvr>
                                    </p:animEffect>
                                  </p:childTnLst>
                                </p:cTn>
                              </p:par>
                              <p:par>
                                <p:cTn id="97" presetID="25" presetClass="entr" presetSubtype="0" fill="hold" nodeType="withEffect">
                                  <p:stCondLst>
                                    <p:cond delay="2500"/>
                                  </p:stCondLst>
                                  <p:childTnLst>
                                    <p:set>
                                      <p:cBhvr>
                                        <p:cTn id="98" dur="1" fill="hold">
                                          <p:stCondLst>
                                            <p:cond delay="0"/>
                                          </p:stCondLst>
                                        </p:cTn>
                                        <p:tgtEl>
                                          <p:spTgt spid="3097"/>
                                        </p:tgtEl>
                                        <p:attrNameLst>
                                          <p:attrName>style.visibility</p:attrName>
                                        </p:attrNameLst>
                                      </p:cBhvr>
                                      <p:to>
                                        <p:strVal val="visible"/>
                                      </p:to>
                                    </p:set>
                                    <p:anim calcmode="lin" valueType="num">
                                      <p:cBhvr>
                                        <p:cTn id="99" dur="1000" decel="50000" fill="hold">
                                          <p:stCondLst>
                                            <p:cond delay="0"/>
                                          </p:stCondLst>
                                        </p:cTn>
                                        <p:tgtEl>
                                          <p:spTgt spid="3097"/>
                                        </p:tgtEl>
                                        <p:attrNameLst>
                                          <p:attrName>style.rotation</p:attrName>
                                        </p:attrNameLst>
                                      </p:cBhvr>
                                      <p:tavLst>
                                        <p:tav tm="0">
                                          <p:val>
                                            <p:fltVal val="-90"/>
                                          </p:val>
                                        </p:tav>
                                        <p:tav tm="100000">
                                          <p:val>
                                            <p:fltVal val="0"/>
                                          </p:val>
                                        </p:tav>
                                      </p:tavLst>
                                    </p:anim>
                                    <p:anim calcmode="lin" valueType="num">
                                      <p:cBhvr>
                                        <p:cTn id="100" dur="1000" decel="50000" fill="hold">
                                          <p:stCondLst>
                                            <p:cond delay="0"/>
                                          </p:stCondLst>
                                        </p:cTn>
                                        <p:tgtEl>
                                          <p:spTgt spid="3097"/>
                                        </p:tgtEl>
                                        <p:attrNameLst>
                                          <p:attrName>ppt_w</p:attrName>
                                        </p:attrNameLst>
                                      </p:cBhvr>
                                      <p:tavLst>
                                        <p:tav tm="0">
                                          <p:val>
                                            <p:strVal val="#ppt_w"/>
                                          </p:val>
                                        </p:tav>
                                        <p:tav tm="100000">
                                          <p:val>
                                            <p:strVal val="#ppt_w*.05"/>
                                          </p:val>
                                        </p:tav>
                                      </p:tavLst>
                                    </p:anim>
                                    <p:anim calcmode="lin" valueType="num">
                                      <p:cBhvr>
                                        <p:cTn id="101" dur="1000" accel="50000" fill="hold">
                                          <p:stCondLst>
                                            <p:cond delay="1000"/>
                                          </p:stCondLst>
                                        </p:cTn>
                                        <p:tgtEl>
                                          <p:spTgt spid="3097"/>
                                        </p:tgtEl>
                                        <p:attrNameLst>
                                          <p:attrName>ppt_w</p:attrName>
                                        </p:attrNameLst>
                                      </p:cBhvr>
                                      <p:tavLst>
                                        <p:tav tm="0">
                                          <p:val>
                                            <p:strVal val="#ppt_w*.05"/>
                                          </p:val>
                                        </p:tav>
                                        <p:tav tm="100000">
                                          <p:val>
                                            <p:strVal val="#ppt_w"/>
                                          </p:val>
                                        </p:tav>
                                      </p:tavLst>
                                    </p:anim>
                                    <p:anim calcmode="lin" valueType="num">
                                      <p:cBhvr>
                                        <p:cTn id="102" dur="2000" fill="hold"/>
                                        <p:tgtEl>
                                          <p:spTgt spid="3097"/>
                                        </p:tgtEl>
                                        <p:attrNameLst>
                                          <p:attrName>ppt_h</p:attrName>
                                        </p:attrNameLst>
                                      </p:cBhvr>
                                      <p:tavLst>
                                        <p:tav tm="0">
                                          <p:val>
                                            <p:strVal val="#ppt_h"/>
                                          </p:val>
                                        </p:tav>
                                        <p:tav tm="100000">
                                          <p:val>
                                            <p:strVal val="#ppt_h"/>
                                          </p:val>
                                        </p:tav>
                                      </p:tavLst>
                                    </p:anim>
                                    <p:anim calcmode="lin" valueType="num">
                                      <p:cBhvr>
                                        <p:cTn id="103" dur="1000" decel="50000" fill="hold">
                                          <p:stCondLst>
                                            <p:cond delay="0"/>
                                          </p:stCondLst>
                                        </p:cTn>
                                        <p:tgtEl>
                                          <p:spTgt spid="3097"/>
                                        </p:tgtEl>
                                        <p:attrNameLst>
                                          <p:attrName>ppt_x</p:attrName>
                                        </p:attrNameLst>
                                      </p:cBhvr>
                                      <p:tavLst>
                                        <p:tav tm="0">
                                          <p:val>
                                            <p:strVal val="#ppt_x+.4"/>
                                          </p:val>
                                        </p:tav>
                                        <p:tav tm="100000">
                                          <p:val>
                                            <p:strVal val="#ppt_x"/>
                                          </p:val>
                                        </p:tav>
                                      </p:tavLst>
                                    </p:anim>
                                    <p:anim calcmode="lin" valueType="num">
                                      <p:cBhvr>
                                        <p:cTn id="104" dur="1000" decel="50000" fill="hold">
                                          <p:stCondLst>
                                            <p:cond delay="0"/>
                                          </p:stCondLst>
                                        </p:cTn>
                                        <p:tgtEl>
                                          <p:spTgt spid="3097"/>
                                        </p:tgtEl>
                                        <p:attrNameLst>
                                          <p:attrName>ppt_y</p:attrName>
                                        </p:attrNameLst>
                                      </p:cBhvr>
                                      <p:tavLst>
                                        <p:tav tm="0">
                                          <p:val>
                                            <p:strVal val="#ppt_y-.2"/>
                                          </p:val>
                                        </p:tav>
                                        <p:tav tm="100000">
                                          <p:val>
                                            <p:strVal val="#ppt_y+.1"/>
                                          </p:val>
                                        </p:tav>
                                      </p:tavLst>
                                    </p:anim>
                                    <p:anim calcmode="lin" valueType="num">
                                      <p:cBhvr>
                                        <p:cTn id="105" dur="1000" accel="50000" fill="hold">
                                          <p:stCondLst>
                                            <p:cond delay="1000"/>
                                          </p:stCondLst>
                                        </p:cTn>
                                        <p:tgtEl>
                                          <p:spTgt spid="3097"/>
                                        </p:tgtEl>
                                        <p:attrNameLst>
                                          <p:attrName>ppt_y</p:attrName>
                                        </p:attrNameLst>
                                      </p:cBhvr>
                                      <p:tavLst>
                                        <p:tav tm="0">
                                          <p:val>
                                            <p:strVal val="#ppt_y+.1"/>
                                          </p:val>
                                        </p:tav>
                                        <p:tav tm="100000">
                                          <p:val>
                                            <p:strVal val="#ppt_y"/>
                                          </p:val>
                                        </p:tav>
                                      </p:tavLst>
                                    </p:anim>
                                    <p:animEffect transition="in" filter="fade">
                                      <p:cBhvr>
                                        <p:cTn id="106" dur="2000" decel="50000">
                                          <p:stCondLst>
                                            <p:cond delay="0"/>
                                          </p:stCondLst>
                                        </p:cTn>
                                        <p:tgtEl>
                                          <p:spTgt spid="3097"/>
                                        </p:tgtEl>
                                      </p:cBhvr>
                                    </p:animEffect>
                                  </p:childTnLst>
                                </p:cTn>
                              </p:par>
                              <p:par>
                                <p:cTn id="107" presetID="25" presetClass="entr" presetSubtype="0" fill="hold" nodeType="withEffect">
                                  <p:stCondLst>
                                    <p:cond delay="2500"/>
                                  </p:stCondLst>
                                  <p:childTnLst>
                                    <p:set>
                                      <p:cBhvr>
                                        <p:cTn id="108" dur="1" fill="hold">
                                          <p:stCondLst>
                                            <p:cond delay="0"/>
                                          </p:stCondLst>
                                        </p:cTn>
                                        <p:tgtEl>
                                          <p:spTgt spid="3098"/>
                                        </p:tgtEl>
                                        <p:attrNameLst>
                                          <p:attrName>style.visibility</p:attrName>
                                        </p:attrNameLst>
                                      </p:cBhvr>
                                      <p:to>
                                        <p:strVal val="visible"/>
                                      </p:to>
                                    </p:set>
                                    <p:anim calcmode="lin" valueType="num">
                                      <p:cBhvr>
                                        <p:cTn id="109" dur="1000" decel="50000" fill="hold">
                                          <p:stCondLst>
                                            <p:cond delay="0"/>
                                          </p:stCondLst>
                                        </p:cTn>
                                        <p:tgtEl>
                                          <p:spTgt spid="3098"/>
                                        </p:tgtEl>
                                        <p:attrNameLst>
                                          <p:attrName>style.rotation</p:attrName>
                                        </p:attrNameLst>
                                      </p:cBhvr>
                                      <p:tavLst>
                                        <p:tav tm="0">
                                          <p:val>
                                            <p:fltVal val="-90"/>
                                          </p:val>
                                        </p:tav>
                                        <p:tav tm="100000">
                                          <p:val>
                                            <p:fltVal val="0"/>
                                          </p:val>
                                        </p:tav>
                                      </p:tavLst>
                                    </p:anim>
                                    <p:anim calcmode="lin" valueType="num">
                                      <p:cBhvr>
                                        <p:cTn id="110" dur="1000" decel="50000" fill="hold">
                                          <p:stCondLst>
                                            <p:cond delay="0"/>
                                          </p:stCondLst>
                                        </p:cTn>
                                        <p:tgtEl>
                                          <p:spTgt spid="3098"/>
                                        </p:tgtEl>
                                        <p:attrNameLst>
                                          <p:attrName>ppt_w</p:attrName>
                                        </p:attrNameLst>
                                      </p:cBhvr>
                                      <p:tavLst>
                                        <p:tav tm="0">
                                          <p:val>
                                            <p:strVal val="#ppt_w"/>
                                          </p:val>
                                        </p:tav>
                                        <p:tav tm="100000">
                                          <p:val>
                                            <p:strVal val="#ppt_w*.05"/>
                                          </p:val>
                                        </p:tav>
                                      </p:tavLst>
                                    </p:anim>
                                    <p:anim calcmode="lin" valueType="num">
                                      <p:cBhvr>
                                        <p:cTn id="111" dur="1000" accel="50000" fill="hold">
                                          <p:stCondLst>
                                            <p:cond delay="1000"/>
                                          </p:stCondLst>
                                        </p:cTn>
                                        <p:tgtEl>
                                          <p:spTgt spid="3098"/>
                                        </p:tgtEl>
                                        <p:attrNameLst>
                                          <p:attrName>ppt_w</p:attrName>
                                        </p:attrNameLst>
                                      </p:cBhvr>
                                      <p:tavLst>
                                        <p:tav tm="0">
                                          <p:val>
                                            <p:strVal val="#ppt_w*.05"/>
                                          </p:val>
                                        </p:tav>
                                        <p:tav tm="100000">
                                          <p:val>
                                            <p:strVal val="#ppt_w"/>
                                          </p:val>
                                        </p:tav>
                                      </p:tavLst>
                                    </p:anim>
                                    <p:anim calcmode="lin" valueType="num">
                                      <p:cBhvr>
                                        <p:cTn id="112" dur="2000" fill="hold"/>
                                        <p:tgtEl>
                                          <p:spTgt spid="3098"/>
                                        </p:tgtEl>
                                        <p:attrNameLst>
                                          <p:attrName>ppt_h</p:attrName>
                                        </p:attrNameLst>
                                      </p:cBhvr>
                                      <p:tavLst>
                                        <p:tav tm="0">
                                          <p:val>
                                            <p:strVal val="#ppt_h"/>
                                          </p:val>
                                        </p:tav>
                                        <p:tav tm="100000">
                                          <p:val>
                                            <p:strVal val="#ppt_h"/>
                                          </p:val>
                                        </p:tav>
                                      </p:tavLst>
                                    </p:anim>
                                    <p:anim calcmode="lin" valueType="num">
                                      <p:cBhvr>
                                        <p:cTn id="113" dur="1000" decel="50000" fill="hold">
                                          <p:stCondLst>
                                            <p:cond delay="0"/>
                                          </p:stCondLst>
                                        </p:cTn>
                                        <p:tgtEl>
                                          <p:spTgt spid="3098"/>
                                        </p:tgtEl>
                                        <p:attrNameLst>
                                          <p:attrName>ppt_x</p:attrName>
                                        </p:attrNameLst>
                                      </p:cBhvr>
                                      <p:tavLst>
                                        <p:tav tm="0">
                                          <p:val>
                                            <p:strVal val="#ppt_x+.4"/>
                                          </p:val>
                                        </p:tav>
                                        <p:tav tm="100000">
                                          <p:val>
                                            <p:strVal val="#ppt_x"/>
                                          </p:val>
                                        </p:tav>
                                      </p:tavLst>
                                    </p:anim>
                                    <p:anim calcmode="lin" valueType="num">
                                      <p:cBhvr>
                                        <p:cTn id="114" dur="1000" decel="50000" fill="hold">
                                          <p:stCondLst>
                                            <p:cond delay="0"/>
                                          </p:stCondLst>
                                        </p:cTn>
                                        <p:tgtEl>
                                          <p:spTgt spid="3098"/>
                                        </p:tgtEl>
                                        <p:attrNameLst>
                                          <p:attrName>ppt_y</p:attrName>
                                        </p:attrNameLst>
                                      </p:cBhvr>
                                      <p:tavLst>
                                        <p:tav tm="0">
                                          <p:val>
                                            <p:strVal val="#ppt_y-.2"/>
                                          </p:val>
                                        </p:tav>
                                        <p:tav tm="100000">
                                          <p:val>
                                            <p:strVal val="#ppt_y+.1"/>
                                          </p:val>
                                        </p:tav>
                                      </p:tavLst>
                                    </p:anim>
                                    <p:anim calcmode="lin" valueType="num">
                                      <p:cBhvr>
                                        <p:cTn id="115" dur="1000" accel="50000" fill="hold">
                                          <p:stCondLst>
                                            <p:cond delay="1000"/>
                                          </p:stCondLst>
                                        </p:cTn>
                                        <p:tgtEl>
                                          <p:spTgt spid="3098"/>
                                        </p:tgtEl>
                                        <p:attrNameLst>
                                          <p:attrName>ppt_y</p:attrName>
                                        </p:attrNameLst>
                                      </p:cBhvr>
                                      <p:tavLst>
                                        <p:tav tm="0">
                                          <p:val>
                                            <p:strVal val="#ppt_y+.1"/>
                                          </p:val>
                                        </p:tav>
                                        <p:tav tm="100000">
                                          <p:val>
                                            <p:strVal val="#ppt_y"/>
                                          </p:val>
                                        </p:tav>
                                      </p:tavLst>
                                    </p:anim>
                                    <p:animEffect transition="in" filter="fade">
                                      <p:cBhvr>
                                        <p:cTn id="116" dur="2000" decel="50000">
                                          <p:stCondLst>
                                            <p:cond delay="0"/>
                                          </p:stCondLst>
                                        </p:cTn>
                                        <p:tgtEl>
                                          <p:spTgt spid="3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100" name="6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8" name="Picture 2" descr="https://pbs.twimg.com/media/BrJUxjuIUAAZFwg.png:large"/>
          <p:cNvPicPr>
            <a:picLocks noChangeAspect="1" noChangeArrowheads="1"/>
          </p:cNvPicPr>
          <p:nvPr/>
        </p:nvPicPr>
        <p:blipFill>
          <a:blip r:embed="rId3">
            <a:lum bright="-10000" contrast="10000"/>
          </a:blip>
          <a:srcRect/>
          <a:stretch>
            <a:fillRect/>
          </a:stretch>
        </p:blipFill>
        <p:spPr bwMode="auto">
          <a:xfrm>
            <a:off x="0" y="-214338"/>
            <a:ext cx="4643438" cy="6451702"/>
          </a:xfrm>
          <a:prstGeom prst="rect">
            <a:avLst/>
          </a:prstGeom>
          <a:ln>
            <a:noFill/>
          </a:ln>
          <a:effectLst>
            <a:outerShdw blurRad="292100" dist="139700" dir="2700000" algn="tl" rotWithShape="0">
              <a:srgbClr val="333333">
                <a:alpha val="65000"/>
              </a:srgbClr>
            </a:outerShdw>
            <a:softEdge rad="635000"/>
          </a:effectLst>
        </p:spPr>
      </p:pic>
      <p:sp>
        <p:nvSpPr>
          <p:cNvPr id="4102" name="9 CuadroTexto"/>
          <p:cNvSpPr txBox="1">
            <a:spLocks noChangeArrowheads="1"/>
          </p:cNvSpPr>
          <p:nvPr/>
        </p:nvSpPr>
        <p:spPr bwMode="auto">
          <a:xfrm rot="-176431">
            <a:off x="4664800" y="590481"/>
            <a:ext cx="3549650" cy="923925"/>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 Invito a los jóvenes a "apostar por los </a:t>
            </a:r>
            <a:r>
              <a:rPr lang="es-ES" b="1" dirty="0" smtClean="0">
                <a:solidFill>
                  <a:schemeClr val="bg1"/>
                </a:solidFill>
                <a:latin typeface="Script MT Bold" pitchFamily="66" charset="0"/>
              </a:rPr>
              <a:t>grandes </a:t>
            </a:r>
            <a:r>
              <a:rPr lang="es-ES" b="1" dirty="0">
                <a:solidFill>
                  <a:schemeClr val="bg1"/>
                </a:solidFill>
                <a:latin typeface="Script MT Bold" pitchFamily="66" charset="0"/>
              </a:rPr>
              <a:t>ideales" y </a:t>
            </a:r>
            <a:r>
              <a:rPr lang="es-ES" b="1" dirty="0" smtClean="0">
                <a:solidFill>
                  <a:schemeClr val="bg1"/>
                </a:solidFill>
                <a:latin typeface="Script MT Bold" pitchFamily="66" charset="0"/>
              </a:rPr>
              <a:t> a </a:t>
            </a:r>
            <a:r>
              <a:rPr lang="es-ES" b="1" dirty="0" smtClean="0">
                <a:solidFill>
                  <a:schemeClr val="bg1"/>
                </a:solidFill>
                <a:latin typeface="Script MT Bold" pitchFamily="66" charset="0"/>
              </a:rPr>
              <a:t>no </a:t>
            </a:r>
            <a:r>
              <a:rPr lang="es-ES" b="1" dirty="0">
                <a:solidFill>
                  <a:schemeClr val="bg1"/>
                </a:solidFill>
                <a:latin typeface="Script MT Bold" pitchFamily="66" charset="0"/>
              </a:rPr>
              <a:t>tener miedo de soñar con cosas </a:t>
            </a:r>
            <a:r>
              <a:rPr lang="es-ES" b="1" dirty="0" smtClean="0">
                <a:solidFill>
                  <a:schemeClr val="bg1"/>
                </a:solidFill>
                <a:latin typeface="Script MT Bold" pitchFamily="66" charset="0"/>
              </a:rPr>
              <a:t>grandes</a:t>
            </a:r>
            <a:endParaRPr lang="es-ES" b="1" dirty="0">
              <a:solidFill>
                <a:schemeClr val="bg1"/>
              </a:solidFill>
              <a:latin typeface="Script MT Bold" pitchFamily="66" charset="0"/>
            </a:endParaRPr>
          </a:p>
        </p:txBody>
      </p:sp>
      <p:sp>
        <p:nvSpPr>
          <p:cNvPr id="4103" name="10 CuadroTexto"/>
          <p:cNvSpPr txBox="1">
            <a:spLocks noChangeArrowheads="1"/>
          </p:cNvSpPr>
          <p:nvPr/>
        </p:nvSpPr>
        <p:spPr bwMode="auto">
          <a:xfrm rot="21393128">
            <a:off x="4700588" y="1695014"/>
            <a:ext cx="3876675" cy="2585323"/>
          </a:xfrm>
          <a:prstGeom prst="rect">
            <a:avLst/>
          </a:prstGeom>
          <a:noFill/>
          <a:ln w="9525">
            <a:noFill/>
            <a:miter lim="800000"/>
            <a:headEnd/>
            <a:tailEnd/>
          </a:ln>
        </p:spPr>
        <p:txBody>
          <a:bodyPr>
            <a:spAutoFit/>
          </a:bodyPr>
          <a:lstStyle/>
          <a:p>
            <a:r>
              <a:rPr lang="es-ES" b="1" dirty="0" smtClean="0">
                <a:solidFill>
                  <a:schemeClr val="bg1"/>
                </a:solidFill>
                <a:latin typeface="Script MT Bold" pitchFamily="66" charset="0"/>
              </a:rPr>
              <a:t>“No </a:t>
            </a:r>
            <a:r>
              <a:rPr lang="es-ES" b="1" dirty="0" smtClean="0">
                <a:solidFill>
                  <a:schemeClr val="bg1"/>
                </a:solidFill>
                <a:latin typeface="Script MT Bold" pitchFamily="66" charset="0"/>
              </a:rPr>
              <a:t>dejen nunca que el pasado les determine la vida. Miren siempre adelante. Trabajen y luchen por lograr las cosas que ustedes quieren. Sepan una cosa: que la violencia no se vence con la violencia. La violencia se vence con la paz. Y la paz se alcanza con el trabajo, con la dignidad, con llevar la patria adelante”.</a:t>
            </a:r>
            <a:endParaRPr lang="es-ES" b="1" dirty="0">
              <a:solidFill>
                <a:schemeClr val="bg1"/>
              </a:solidFill>
              <a:latin typeface="Script MT Bold" pitchFamily="66" charset="0"/>
            </a:endParaRPr>
          </a:p>
        </p:txBody>
      </p:sp>
      <p:sp>
        <p:nvSpPr>
          <p:cNvPr id="4104" name="11 CuadroTexto"/>
          <p:cNvSpPr txBox="1">
            <a:spLocks noChangeArrowheads="1"/>
          </p:cNvSpPr>
          <p:nvPr/>
        </p:nvSpPr>
        <p:spPr bwMode="auto">
          <a:xfrm rot="21411548">
            <a:off x="4880328" y="4456810"/>
            <a:ext cx="3643312" cy="923925"/>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"Dios ama y comprende el sufrimiento de los hombres como una madre comprende a sus hijos"</a:t>
            </a:r>
          </a:p>
        </p:txBody>
      </p:sp>
      <p:pic>
        <p:nvPicPr>
          <p:cNvPr id="4105"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rot="-283261">
            <a:off x="6497638" y="5280025"/>
            <a:ext cx="1590675" cy="433388"/>
          </a:xfrm>
          <a:prstGeom prst="rect">
            <a:avLst/>
          </a:prstGeom>
          <a:noFill/>
          <a:ln w="9525">
            <a:noFill/>
            <a:miter lim="800000"/>
            <a:headEnd/>
            <a:tailEnd/>
          </a:ln>
        </p:spPr>
      </p:pic>
      <p:pic>
        <p:nvPicPr>
          <p:cNvPr id="4106"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5124" name="7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9" name="Picture 4" descr="http://rccto.org.br/imagem/0/3116/no-twitter-papa-diz-que-acolhida-no-rj-foi-inesquecivel.jpg"/>
          <p:cNvPicPr>
            <a:picLocks noChangeAspect="1" noChangeArrowheads="1"/>
          </p:cNvPicPr>
          <p:nvPr/>
        </p:nvPicPr>
        <p:blipFill>
          <a:blip r:embed="rId3"/>
          <a:srcRect/>
          <a:stretch>
            <a:fillRect/>
          </a:stretch>
        </p:blipFill>
        <p:spPr bwMode="auto">
          <a:xfrm flipH="1">
            <a:off x="428596" y="0"/>
            <a:ext cx="4572032" cy="6858000"/>
          </a:xfrm>
          <a:prstGeom prst="rect">
            <a:avLst/>
          </a:prstGeom>
          <a:noFill/>
          <a:effectLst>
            <a:softEdge rad="635000"/>
          </a:effectLst>
        </p:spPr>
      </p:pic>
      <p:sp>
        <p:nvSpPr>
          <p:cNvPr id="5126" name="9 CuadroTexto"/>
          <p:cNvSpPr txBox="1">
            <a:spLocks noChangeArrowheads="1"/>
          </p:cNvSpPr>
          <p:nvPr/>
        </p:nvSpPr>
        <p:spPr bwMode="auto">
          <a:xfrm rot="-153986">
            <a:off x="4610100" y="581025"/>
            <a:ext cx="3857625" cy="1477963"/>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"El hombre tiene necesidad de conocimiento, tiene necesidad de verdad, porque sin ella no puede subsistir, no va adelante. La fe, sin verdad, no salva, no da seguridad a nuestros pasos"</a:t>
            </a:r>
          </a:p>
        </p:txBody>
      </p:sp>
      <p:sp>
        <p:nvSpPr>
          <p:cNvPr id="5127" name="10 CuadroTexto"/>
          <p:cNvSpPr txBox="1">
            <a:spLocks noChangeArrowheads="1"/>
          </p:cNvSpPr>
          <p:nvPr/>
        </p:nvSpPr>
        <p:spPr bwMode="auto">
          <a:xfrm rot="-174183">
            <a:off x="4719638" y="3147149"/>
            <a:ext cx="3930650" cy="1754326"/>
          </a:xfrm>
          <a:prstGeom prst="rect">
            <a:avLst/>
          </a:prstGeom>
          <a:noFill/>
          <a:ln w="9525">
            <a:noFill/>
            <a:miter lim="800000"/>
            <a:headEnd/>
            <a:tailEnd/>
          </a:ln>
        </p:spPr>
        <p:txBody>
          <a:bodyPr>
            <a:spAutoFit/>
          </a:bodyPr>
          <a:lstStyle/>
          <a:p>
            <a:r>
              <a:rPr lang="es-ES" b="1" dirty="0" smtClean="0">
                <a:solidFill>
                  <a:schemeClr val="bg1"/>
                </a:solidFill>
                <a:latin typeface="Script MT Bold" pitchFamily="66" charset="0"/>
              </a:rPr>
              <a:t>"Respetémonos y amémonos los unos a los otros como hermanos y hermanas. Aprendamos a comprender el dolor del otro. Que nadie instrumentalice el nombre de Dios para la violencia. Trabajemos juntos por la justicia y por la paz. </a:t>
            </a:r>
            <a:r>
              <a:rPr lang="es-ES" b="1" dirty="0" smtClean="0">
                <a:solidFill>
                  <a:schemeClr val="bg1"/>
                </a:solidFill>
                <a:latin typeface="Script MT Bold" pitchFamily="66" charset="0"/>
              </a:rPr>
              <a:t>”</a:t>
            </a:r>
            <a:endParaRPr lang="es-ES" b="1" dirty="0">
              <a:solidFill>
                <a:schemeClr val="bg1"/>
              </a:solidFill>
              <a:latin typeface="Script MT Bold" pitchFamily="66" charset="0"/>
            </a:endParaRPr>
          </a:p>
        </p:txBody>
      </p:sp>
      <p:pic>
        <p:nvPicPr>
          <p:cNvPr id="5128"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rot="-210534">
            <a:off x="6786563" y="5429250"/>
            <a:ext cx="1428750" cy="342900"/>
          </a:xfrm>
          <a:prstGeom prst="rect">
            <a:avLst/>
          </a:prstGeom>
          <a:noFill/>
          <a:ln w="9525">
            <a:noFill/>
            <a:miter lim="800000"/>
            <a:headEnd/>
            <a:tailEnd/>
          </a:ln>
        </p:spPr>
      </p:pic>
      <p:pic>
        <p:nvPicPr>
          <p:cNvPr id="5129"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6148" name="Picture 2" descr="http://ekladata.com/2EqkicBm4_Ijrz4bvtQoQpnMp6E.gif"/>
          <p:cNvPicPr>
            <a:picLocks noChangeAspect="1" noChangeArrowheads="1"/>
          </p:cNvPicPr>
          <p:nvPr/>
        </p:nvPicPr>
        <p:blipFill>
          <a:blip r:embed="rId2"/>
          <a:srcRect/>
          <a:stretch>
            <a:fillRect/>
          </a:stretch>
        </p:blipFill>
        <p:spPr bwMode="auto">
          <a:xfrm>
            <a:off x="0" y="142875"/>
            <a:ext cx="9144000" cy="7138988"/>
          </a:xfrm>
          <a:prstGeom prst="rect">
            <a:avLst/>
          </a:prstGeom>
          <a:noFill/>
          <a:ln w="9525">
            <a:noFill/>
            <a:miter lim="800000"/>
            <a:headEnd/>
            <a:tailEnd/>
          </a:ln>
        </p:spPr>
      </p:pic>
      <p:pic>
        <p:nvPicPr>
          <p:cNvPr id="7" name="Picture 2" descr="http://files.topsul1.webnode.com/200009282-6bac66ca63/TopSul%20Not%C3%ADcias%20-%20Crissiumal%20-%20RS%20-%20www.topsulnoticias.com.br%20-%20A%20mensagem%20do%20Papa%20Francisco%20para%20o%20Dia%20Mundial%20da%20Paz.jpeg"/>
          <p:cNvPicPr>
            <a:picLocks noChangeAspect="1" noChangeArrowheads="1"/>
          </p:cNvPicPr>
          <p:nvPr/>
        </p:nvPicPr>
        <p:blipFill>
          <a:blip r:embed="rId3"/>
          <a:srcRect l="10448"/>
          <a:stretch>
            <a:fillRect/>
          </a:stretch>
        </p:blipFill>
        <p:spPr bwMode="auto">
          <a:xfrm flipH="1">
            <a:off x="285720" y="0"/>
            <a:ext cx="4500594" cy="6500834"/>
          </a:xfrm>
          <a:prstGeom prst="rect">
            <a:avLst/>
          </a:prstGeom>
          <a:noFill/>
          <a:effectLst>
            <a:softEdge rad="635000"/>
          </a:effectLst>
        </p:spPr>
      </p:pic>
      <p:sp>
        <p:nvSpPr>
          <p:cNvPr id="6150" name="7 CuadroTexto"/>
          <p:cNvSpPr txBox="1">
            <a:spLocks noChangeArrowheads="1"/>
          </p:cNvSpPr>
          <p:nvPr/>
        </p:nvSpPr>
        <p:spPr bwMode="auto">
          <a:xfrm rot="-173627">
            <a:off x="4606925" y="954088"/>
            <a:ext cx="3857625" cy="1500187"/>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"Veo la santidad en una mujer que cría a sus hijos. En un hombre que trabaja para llevar a casa el pan. En los enfermos. En las religiosas... Esta es la santidad común"</a:t>
            </a:r>
          </a:p>
        </p:txBody>
      </p:sp>
      <p:sp>
        <p:nvSpPr>
          <p:cNvPr id="6151" name="8 CuadroTexto"/>
          <p:cNvSpPr txBox="1">
            <a:spLocks noChangeArrowheads="1"/>
          </p:cNvSpPr>
          <p:nvPr/>
        </p:nvSpPr>
        <p:spPr bwMode="auto">
          <a:xfrm rot="-161896">
            <a:off x="4826000" y="3011488"/>
            <a:ext cx="3714750" cy="1476375"/>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"Lo que la Iglesia necesita con mayor urgencia es capacidad de curar heridas y dar calor a los corazones. Cercanía. Proximidad. Como un hospital de campaña tras una batalla"</a:t>
            </a:r>
          </a:p>
        </p:txBody>
      </p:sp>
      <p:pic>
        <p:nvPicPr>
          <p:cNvPr id="6152"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rot="-202706">
            <a:off x="6643688" y="4857750"/>
            <a:ext cx="1428750" cy="342900"/>
          </a:xfrm>
          <a:prstGeom prst="rect">
            <a:avLst/>
          </a:prstGeom>
          <a:noFill/>
          <a:ln w="9525">
            <a:noFill/>
            <a:miter lim="800000"/>
            <a:headEnd/>
            <a:tailEnd/>
          </a:ln>
        </p:spPr>
      </p:pic>
      <p:pic>
        <p:nvPicPr>
          <p:cNvPr id="6153"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7172" name="4 Imagen" descr="2EqkicBm4_Ijrz4bvtQoQpnMp6E.gif"/>
          <p:cNvPicPr>
            <a:picLocks noChangeAspect="1"/>
          </p:cNvPicPr>
          <p:nvPr/>
        </p:nvPicPr>
        <p:blipFill>
          <a:blip r:embed="rId2"/>
          <a:srcRect/>
          <a:stretch>
            <a:fillRect/>
          </a:stretch>
        </p:blipFill>
        <p:spPr bwMode="auto">
          <a:xfrm>
            <a:off x="0" y="209550"/>
            <a:ext cx="9144000" cy="6934200"/>
          </a:xfrm>
          <a:prstGeom prst="rect">
            <a:avLst/>
          </a:prstGeom>
          <a:noFill/>
          <a:ln w="9525">
            <a:noFill/>
            <a:miter lim="800000"/>
            <a:headEnd/>
            <a:tailEnd/>
          </a:ln>
        </p:spPr>
      </p:pic>
      <p:pic>
        <p:nvPicPr>
          <p:cNvPr id="6" name="Picture 4" descr="http://2.bp.blogspot.com/-Wq6aThwvUcY/UUXjYQ38n9I/AAAAAAAApbo/G1Kf_TixJHc/s1600/Francisco-Jorge-Mario-Bergoglio_Papa-Francisco.jpg"/>
          <p:cNvPicPr>
            <a:picLocks noChangeAspect="1" noChangeArrowheads="1"/>
          </p:cNvPicPr>
          <p:nvPr/>
        </p:nvPicPr>
        <p:blipFill>
          <a:blip r:embed="rId3"/>
          <a:srcRect l="7741" b="3261"/>
          <a:stretch>
            <a:fillRect/>
          </a:stretch>
        </p:blipFill>
        <p:spPr bwMode="auto">
          <a:xfrm flipH="1">
            <a:off x="0" y="0"/>
            <a:ext cx="4643470" cy="6357982"/>
          </a:xfrm>
          <a:prstGeom prst="rect">
            <a:avLst/>
          </a:prstGeom>
          <a:noFill/>
          <a:effectLst>
            <a:softEdge rad="635000"/>
          </a:effectLst>
        </p:spPr>
      </p:pic>
      <p:sp>
        <p:nvSpPr>
          <p:cNvPr id="7174" name="6 CuadroTexto"/>
          <p:cNvSpPr txBox="1">
            <a:spLocks noChangeArrowheads="1"/>
          </p:cNvSpPr>
          <p:nvPr/>
        </p:nvSpPr>
        <p:spPr bwMode="auto">
          <a:xfrm rot="-176869">
            <a:off x="4721225" y="1092200"/>
            <a:ext cx="3613150" cy="369888"/>
          </a:xfrm>
          <a:prstGeom prst="rect">
            <a:avLst/>
          </a:prstGeom>
          <a:noFill/>
          <a:ln w="9525">
            <a:noFill/>
            <a:miter lim="800000"/>
            <a:headEnd/>
            <a:tailEnd/>
          </a:ln>
        </p:spPr>
        <p:txBody>
          <a:bodyPr wrap="none">
            <a:spAutoFit/>
          </a:bodyPr>
          <a:lstStyle/>
          <a:p>
            <a:r>
              <a:rPr lang="es-ES" b="1" dirty="0">
                <a:solidFill>
                  <a:schemeClr val="bg1"/>
                </a:solidFill>
                <a:latin typeface="Script MT Bold" pitchFamily="66" charset="0"/>
              </a:rPr>
              <a:t>"Dios es más grande que el pecado".</a:t>
            </a:r>
          </a:p>
        </p:txBody>
      </p:sp>
      <p:sp>
        <p:nvSpPr>
          <p:cNvPr id="7175" name="7 CuadroTexto"/>
          <p:cNvSpPr txBox="1">
            <a:spLocks noChangeArrowheads="1"/>
          </p:cNvSpPr>
          <p:nvPr/>
        </p:nvSpPr>
        <p:spPr bwMode="auto">
          <a:xfrm rot="-199212">
            <a:off x="4818063" y="1600200"/>
            <a:ext cx="3463925" cy="1200150"/>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"Desconfío de las decisiones tomadas improvisadamente. Lo primero que se me ocurre suele ser un error"</a:t>
            </a:r>
          </a:p>
        </p:txBody>
      </p:sp>
      <p:sp>
        <p:nvSpPr>
          <p:cNvPr id="7176" name="8 CuadroTexto"/>
          <p:cNvSpPr txBox="1">
            <a:spLocks noChangeArrowheads="1"/>
          </p:cNvSpPr>
          <p:nvPr/>
        </p:nvSpPr>
        <p:spPr bwMode="auto">
          <a:xfrm rot="-169103">
            <a:off x="4827588" y="2951163"/>
            <a:ext cx="3857625" cy="1754187"/>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"Dios está en la vida de toda persona. De cada uno. Y </a:t>
            </a:r>
            <a:r>
              <a:rPr lang="es-ES" b="1" dirty="0" smtClean="0">
                <a:solidFill>
                  <a:schemeClr val="bg1"/>
                </a:solidFill>
                <a:latin typeface="Script MT Bold" pitchFamily="66" charset="0"/>
              </a:rPr>
              <a:t>aún </a:t>
            </a:r>
            <a:r>
              <a:rPr lang="es-ES" b="1" dirty="0">
                <a:solidFill>
                  <a:schemeClr val="bg1"/>
                </a:solidFill>
                <a:latin typeface="Script MT Bold" pitchFamily="66" charset="0"/>
              </a:rPr>
              <a:t>cuando la vida de una persona haya sido un desastre. Aunque los vicios, la droga o cualquier otra cosa la tengan destruida, Dios está en su vida"</a:t>
            </a:r>
          </a:p>
        </p:txBody>
      </p:sp>
      <p:pic>
        <p:nvPicPr>
          <p:cNvPr id="7177"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rot="-178976">
            <a:off x="7000875" y="4786313"/>
            <a:ext cx="1428750" cy="342900"/>
          </a:xfrm>
          <a:prstGeom prst="rect">
            <a:avLst/>
          </a:prstGeom>
          <a:noFill/>
          <a:ln w="9525">
            <a:noFill/>
            <a:miter lim="800000"/>
            <a:headEnd/>
            <a:tailEnd/>
          </a:ln>
        </p:spPr>
      </p:pic>
      <p:pic>
        <p:nvPicPr>
          <p:cNvPr id="7178" name="Picture 4" descr="Rendered Image"/>
          <p:cNvPicPr>
            <a:picLocks noChangeAspect="1" noChangeArrowheads="1"/>
          </p:cNvPicPr>
          <p:nvPr/>
        </p:nvPicPr>
        <p:blipFill>
          <a:blip r:embed="rId5"/>
          <a:srcRect/>
          <a:stretch>
            <a:fillRect/>
          </a:stretch>
        </p:blipFill>
        <p:spPr bwMode="auto">
          <a:xfrm rot="-406504">
            <a:off x="4797425" y="6049963"/>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8196" name="4 Imagen" descr="2EqkicBm4_Ijrz4bvtQoQpnMp6E.gif"/>
          <p:cNvPicPr>
            <a:picLocks noChangeAspect="1"/>
          </p:cNvPicPr>
          <p:nvPr/>
        </p:nvPicPr>
        <p:blipFill>
          <a:blip r:embed="rId3"/>
          <a:srcRect/>
          <a:stretch>
            <a:fillRect/>
          </a:stretch>
        </p:blipFill>
        <p:spPr bwMode="auto">
          <a:xfrm>
            <a:off x="0" y="0"/>
            <a:ext cx="9144000" cy="7215188"/>
          </a:xfrm>
          <a:prstGeom prst="rect">
            <a:avLst/>
          </a:prstGeom>
          <a:noFill/>
          <a:ln w="9525">
            <a:noFill/>
            <a:miter lim="800000"/>
            <a:headEnd/>
            <a:tailEnd/>
          </a:ln>
        </p:spPr>
      </p:pic>
      <p:pic>
        <p:nvPicPr>
          <p:cNvPr id="6" name="Picture 2" descr="http://www.improntalaquila.org/wp-content/uploads/2013/03/Papa-Bergoglio.jpg"/>
          <p:cNvPicPr>
            <a:picLocks noChangeAspect="1" noChangeArrowheads="1"/>
          </p:cNvPicPr>
          <p:nvPr/>
        </p:nvPicPr>
        <p:blipFill>
          <a:blip r:embed="rId4"/>
          <a:srcRect/>
          <a:stretch>
            <a:fillRect/>
          </a:stretch>
        </p:blipFill>
        <p:spPr bwMode="auto">
          <a:xfrm>
            <a:off x="301350" y="0"/>
            <a:ext cx="4221672" cy="6357958"/>
          </a:xfrm>
          <a:prstGeom prst="rect">
            <a:avLst/>
          </a:prstGeom>
          <a:noFill/>
          <a:effectLst>
            <a:softEdge rad="635000"/>
          </a:effectLst>
        </p:spPr>
      </p:pic>
      <p:sp>
        <p:nvSpPr>
          <p:cNvPr id="8198" name="6 CuadroTexto"/>
          <p:cNvSpPr txBox="1">
            <a:spLocks noChangeArrowheads="1"/>
          </p:cNvSpPr>
          <p:nvPr/>
        </p:nvSpPr>
        <p:spPr bwMode="auto">
          <a:xfrm rot="21441423">
            <a:off x="4745061" y="1027731"/>
            <a:ext cx="3643313" cy="1200150"/>
          </a:xfrm>
          <a:prstGeom prst="rect">
            <a:avLst/>
          </a:prstGeom>
          <a:noFill/>
          <a:ln w="9525">
            <a:noFill/>
            <a:miter lim="800000"/>
            <a:headEnd/>
            <a:tailEnd/>
          </a:ln>
        </p:spPr>
        <p:txBody>
          <a:bodyPr>
            <a:spAutoFit/>
          </a:bodyPr>
          <a:lstStyle/>
          <a:p>
            <a:r>
              <a:rPr lang="es-ES" b="1" dirty="0">
                <a:solidFill>
                  <a:schemeClr val="bg1"/>
                </a:solidFill>
                <a:latin typeface="Script MT Bold" pitchFamily="66" charset="0"/>
              </a:rPr>
              <a:t>"Se han dado muchos pasos en diferentes países, pero todavía estamos lejos de un mundo en el que todos puedan vivir con dignidad".</a:t>
            </a:r>
          </a:p>
        </p:txBody>
      </p:sp>
      <p:sp>
        <p:nvSpPr>
          <p:cNvPr id="8199" name="7 CuadroTexto"/>
          <p:cNvSpPr txBox="1">
            <a:spLocks noChangeArrowheads="1"/>
          </p:cNvSpPr>
          <p:nvPr/>
        </p:nvSpPr>
        <p:spPr bwMode="auto">
          <a:xfrm rot="-162563">
            <a:off x="4819650" y="2946400"/>
            <a:ext cx="3786188" cy="147637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"Debemos cambiar nuestro estilo de vida, incluido el alimentario, que en tantas áreas del planeta está marcado por el consumismo, el desperdicio y el despilfarro de alimentos</a:t>
            </a:r>
          </a:p>
        </p:txBody>
      </p:sp>
      <p:pic>
        <p:nvPicPr>
          <p:cNvPr id="8200" name="Picture 2" descr="http://upload.wikimedia.org/wikipedia/commons/thumb/b/b6/FirmaPapaFrancisco.svg/150px-FirmaPapaFrancisco.svg.png"/>
          <p:cNvPicPr>
            <a:picLocks noChangeAspect="1" noChangeArrowheads="1"/>
          </p:cNvPicPr>
          <p:nvPr/>
        </p:nvPicPr>
        <p:blipFill>
          <a:blip r:embed="rId5"/>
          <a:srcRect/>
          <a:stretch>
            <a:fillRect/>
          </a:stretch>
        </p:blipFill>
        <p:spPr bwMode="auto">
          <a:xfrm>
            <a:off x="6858000" y="5000625"/>
            <a:ext cx="1428750" cy="342900"/>
          </a:xfrm>
          <a:prstGeom prst="rect">
            <a:avLst/>
          </a:prstGeom>
          <a:noFill/>
          <a:ln w="9525">
            <a:noFill/>
            <a:miter lim="800000"/>
            <a:headEnd/>
            <a:tailEnd/>
          </a:ln>
        </p:spPr>
      </p:pic>
      <p:pic>
        <p:nvPicPr>
          <p:cNvPr id="8201" name="Picture 4" descr="Rendered Image"/>
          <p:cNvPicPr>
            <a:picLocks noChangeAspect="1" noChangeArrowheads="1"/>
          </p:cNvPicPr>
          <p:nvPr/>
        </p:nvPicPr>
        <p:blipFill>
          <a:blip r:embed="rId6"/>
          <a:srcRect/>
          <a:stretch>
            <a:fillRect/>
          </a:stretch>
        </p:blipFill>
        <p:spPr bwMode="auto">
          <a:xfrm rot="-406504">
            <a:off x="4654550" y="6121400"/>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9220" name="4 Imagen" descr="2EqkicBm4_Ijrz4bvtQoQpnMp6E.gif"/>
          <p:cNvPicPr>
            <a:picLocks noChangeAspect="1"/>
          </p:cNvPicPr>
          <p:nvPr/>
        </p:nvPicPr>
        <p:blipFill>
          <a:blip r:embed="rId2"/>
          <a:srcRect/>
          <a:stretch>
            <a:fillRect/>
          </a:stretch>
        </p:blipFill>
        <p:spPr bwMode="auto">
          <a:xfrm>
            <a:off x="0" y="0"/>
            <a:ext cx="9144000" cy="7215188"/>
          </a:xfrm>
          <a:prstGeom prst="rect">
            <a:avLst/>
          </a:prstGeom>
          <a:noFill/>
          <a:ln w="9525">
            <a:noFill/>
            <a:miter lim="800000"/>
            <a:headEnd/>
            <a:tailEnd/>
          </a:ln>
        </p:spPr>
      </p:pic>
      <p:pic>
        <p:nvPicPr>
          <p:cNvPr id="6" name="Picture 3"/>
          <p:cNvPicPr>
            <a:picLocks noChangeAspect="1" noChangeArrowheads="1"/>
          </p:cNvPicPr>
          <p:nvPr/>
        </p:nvPicPr>
        <p:blipFill>
          <a:blip r:embed="rId3"/>
          <a:srcRect l="35937" t="9375" r="10156"/>
          <a:stretch>
            <a:fillRect/>
          </a:stretch>
        </p:blipFill>
        <p:spPr bwMode="auto">
          <a:xfrm flipH="1">
            <a:off x="0" y="-357214"/>
            <a:ext cx="5178846" cy="7215214"/>
          </a:xfrm>
          <a:prstGeom prst="rect">
            <a:avLst/>
          </a:prstGeom>
          <a:noFill/>
          <a:ln w="9525">
            <a:noFill/>
            <a:miter lim="800000"/>
            <a:headEnd/>
            <a:tailEnd/>
          </a:ln>
          <a:effectLst>
            <a:softEdge rad="635000"/>
          </a:effectLst>
        </p:spPr>
      </p:pic>
      <p:sp>
        <p:nvSpPr>
          <p:cNvPr id="7" name="6 CuadroTexto"/>
          <p:cNvSpPr txBox="1"/>
          <p:nvPr/>
        </p:nvSpPr>
        <p:spPr>
          <a:xfrm rot="21446635">
            <a:off x="4767263" y="954088"/>
            <a:ext cx="3629025" cy="2032000"/>
          </a:xfrm>
          <a:prstGeom prst="rect">
            <a:avLst/>
          </a:prstGeom>
          <a:no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Script MT Bold" pitchFamily="66" charset="0"/>
              </a:rPr>
              <a:t> </a:t>
            </a:r>
            <a:r>
              <a:rPr lang="es-ES" b="1" dirty="0">
                <a:solidFill>
                  <a:schemeClr val="bg1"/>
                </a:solidFill>
                <a:latin typeface="Script MT Bold" pitchFamily="66" charset="0"/>
              </a:rPr>
              <a:t>Educar en la solidaridad significa entonces educarnos en la humanidad. Apoyar y proteger a la familia para que eduque a la solidaridad y al respeto es un paso decisivo para caminar hacia una sociedad más equitativa y humana</a:t>
            </a:r>
          </a:p>
        </p:txBody>
      </p:sp>
      <p:sp>
        <p:nvSpPr>
          <p:cNvPr id="9223" name="7 CuadroTexto"/>
          <p:cNvSpPr txBox="1">
            <a:spLocks noChangeArrowheads="1"/>
          </p:cNvSpPr>
          <p:nvPr/>
        </p:nvSpPr>
        <p:spPr bwMode="auto">
          <a:xfrm rot="-181310">
            <a:off x="4886325" y="3449638"/>
            <a:ext cx="3500438" cy="1200150"/>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"Insisto una vez más: Dios no se cansa nunca de perdonar, somos nosotros los que nos cansamos de acudir a su misericordia"</a:t>
            </a:r>
          </a:p>
        </p:txBody>
      </p:sp>
      <p:pic>
        <p:nvPicPr>
          <p:cNvPr id="9224"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858000" y="4786313"/>
            <a:ext cx="1428750" cy="342900"/>
          </a:xfrm>
          <a:prstGeom prst="rect">
            <a:avLst/>
          </a:prstGeom>
          <a:noFill/>
          <a:ln w="9525">
            <a:noFill/>
            <a:miter lim="800000"/>
            <a:headEnd/>
            <a:tailEnd/>
          </a:ln>
        </p:spPr>
      </p:pic>
      <p:pic>
        <p:nvPicPr>
          <p:cNvPr id="9225"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0244" name="4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6" name="Picture 2" descr="http://pintev.blog.bg/photos/157035/original/papa-francisco-82_428x642.jpg"/>
          <p:cNvPicPr>
            <a:picLocks noChangeAspect="1" noChangeArrowheads="1"/>
          </p:cNvPicPr>
          <p:nvPr/>
        </p:nvPicPr>
        <p:blipFill>
          <a:blip r:embed="rId3"/>
          <a:srcRect b="6249"/>
          <a:stretch>
            <a:fillRect/>
          </a:stretch>
        </p:blipFill>
        <p:spPr bwMode="auto">
          <a:xfrm>
            <a:off x="357158" y="-357214"/>
            <a:ext cx="4786314" cy="6572296"/>
          </a:xfrm>
          <a:prstGeom prst="rect">
            <a:avLst/>
          </a:prstGeom>
          <a:noFill/>
          <a:effectLst>
            <a:softEdge rad="635000"/>
          </a:effectLst>
        </p:spPr>
      </p:pic>
      <p:sp>
        <p:nvSpPr>
          <p:cNvPr id="10246" name="6 CuadroTexto"/>
          <p:cNvSpPr txBox="1">
            <a:spLocks noChangeArrowheads="1"/>
          </p:cNvSpPr>
          <p:nvPr/>
        </p:nvSpPr>
        <p:spPr bwMode="auto">
          <a:xfrm rot="-180779">
            <a:off x="4665663" y="955675"/>
            <a:ext cx="3795712" cy="92392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 “Hay que vivir con alegría las pequeñas cosas de la vida cotidiana  .</a:t>
            </a:r>
          </a:p>
          <a:p>
            <a:r>
              <a:rPr lang="es-ES" b="1">
                <a:solidFill>
                  <a:schemeClr val="bg1"/>
                </a:solidFill>
                <a:latin typeface="Script MT Bold" pitchFamily="66" charset="0"/>
              </a:rPr>
              <a:t>No te prives de pasar un buen día”</a:t>
            </a:r>
          </a:p>
        </p:txBody>
      </p:sp>
      <p:sp>
        <p:nvSpPr>
          <p:cNvPr id="10247" name="7 CuadroTexto"/>
          <p:cNvSpPr txBox="1">
            <a:spLocks noChangeArrowheads="1"/>
          </p:cNvSpPr>
          <p:nvPr/>
        </p:nvSpPr>
        <p:spPr bwMode="auto">
          <a:xfrm rot="-172476">
            <a:off x="4835525" y="2590800"/>
            <a:ext cx="3644900" cy="2030413"/>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"La Iglesia está llamada a ser siempre la casa abierta del Padre. Uno de los signos concretos de esa apertura es tener templos con las puertas abiertas en todas partes. Que nadie encuentre la frialdad de una puerta cerrada"</a:t>
            </a:r>
          </a:p>
        </p:txBody>
      </p:sp>
      <p:pic>
        <p:nvPicPr>
          <p:cNvPr id="10248"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786563" y="4643438"/>
            <a:ext cx="1428750" cy="342900"/>
          </a:xfrm>
          <a:prstGeom prst="rect">
            <a:avLst/>
          </a:prstGeom>
          <a:noFill/>
          <a:ln w="9525">
            <a:noFill/>
            <a:miter lim="800000"/>
            <a:headEnd/>
            <a:tailEnd/>
          </a:ln>
        </p:spPr>
      </p:pic>
      <p:pic>
        <p:nvPicPr>
          <p:cNvPr id="10249" name="Picture 4" descr="Rendered Image"/>
          <p:cNvPicPr>
            <a:picLocks noChangeAspect="1" noChangeArrowheads="1"/>
          </p:cNvPicPr>
          <p:nvPr/>
        </p:nvPicPr>
        <p:blipFill>
          <a:blip r:embed="rId5"/>
          <a:srcRect/>
          <a:stretch>
            <a:fillRect/>
          </a:stretch>
        </p:blipFill>
        <p:spPr bwMode="auto">
          <a:xfrm rot="-406504">
            <a:off x="4725988" y="61928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1268" name="4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6" name="Picture 6" descr="http://archivoimagenes.heraldo.es/uploads/imagenes/bajacalidad/2013/04/02/_papa_8155fda8.jpg"/>
          <p:cNvPicPr>
            <a:picLocks noChangeAspect="1" noChangeArrowheads="1"/>
          </p:cNvPicPr>
          <p:nvPr/>
        </p:nvPicPr>
        <p:blipFill>
          <a:blip r:embed="rId3"/>
          <a:srcRect t="10416" r="9792"/>
          <a:stretch>
            <a:fillRect/>
          </a:stretch>
        </p:blipFill>
        <p:spPr bwMode="auto">
          <a:xfrm>
            <a:off x="0" y="-500090"/>
            <a:ext cx="4891012" cy="7008500"/>
          </a:xfrm>
          <a:prstGeom prst="rect">
            <a:avLst/>
          </a:prstGeom>
          <a:noFill/>
          <a:effectLst>
            <a:softEdge rad="635000"/>
          </a:effectLst>
        </p:spPr>
      </p:pic>
      <p:sp>
        <p:nvSpPr>
          <p:cNvPr id="11270" name="6 CuadroTexto"/>
          <p:cNvSpPr txBox="1">
            <a:spLocks noChangeArrowheads="1"/>
          </p:cNvSpPr>
          <p:nvPr/>
        </p:nvSpPr>
        <p:spPr bwMode="auto">
          <a:xfrm rot="-176822">
            <a:off x="4749800" y="1084263"/>
            <a:ext cx="3500438" cy="1200150"/>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"No puede ser que no sea noticia que muere de frío un anciano en situación de calle y que sí lo sea una caída de dos puntos en la bolsa"</a:t>
            </a:r>
          </a:p>
        </p:txBody>
      </p:sp>
      <p:sp>
        <p:nvSpPr>
          <p:cNvPr id="11271" name="7 CuadroTexto"/>
          <p:cNvSpPr txBox="1">
            <a:spLocks noChangeArrowheads="1"/>
          </p:cNvSpPr>
          <p:nvPr/>
        </p:nvSpPr>
        <p:spPr bwMode="auto">
          <a:xfrm rot="-187358">
            <a:off x="4940300" y="2730500"/>
            <a:ext cx="3078163" cy="646113"/>
          </a:xfrm>
          <a:prstGeom prst="rect">
            <a:avLst/>
          </a:prstGeom>
          <a:noFill/>
          <a:ln w="9525">
            <a:noFill/>
            <a:miter lim="800000"/>
            <a:headEnd/>
            <a:tailEnd/>
          </a:ln>
        </p:spPr>
        <p:txBody>
          <a:bodyPr wrap="none">
            <a:spAutoFit/>
          </a:bodyPr>
          <a:lstStyle/>
          <a:p>
            <a:r>
              <a:rPr lang="es-ES" b="1">
                <a:solidFill>
                  <a:schemeClr val="bg1"/>
                </a:solidFill>
                <a:latin typeface="Script MT Bold" pitchFamily="66" charset="0"/>
              </a:rPr>
              <a:t>"El afán de poder y de tener no </a:t>
            </a:r>
          </a:p>
          <a:p>
            <a:r>
              <a:rPr lang="es-ES" b="1">
                <a:solidFill>
                  <a:schemeClr val="bg1"/>
                </a:solidFill>
                <a:latin typeface="Script MT Bold" pitchFamily="66" charset="0"/>
              </a:rPr>
              <a:t>conoce límites"</a:t>
            </a:r>
          </a:p>
        </p:txBody>
      </p:sp>
      <p:sp>
        <p:nvSpPr>
          <p:cNvPr id="11272" name="8 CuadroTexto"/>
          <p:cNvSpPr txBox="1">
            <a:spLocks noChangeArrowheads="1"/>
          </p:cNvSpPr>
          <p:nvPr/>
        </p:nvSpPr>
        <p:spPr bwMode="auto">
          <a:xfrm rot="-162362">
            <a:off x="4956175" y="3651250"/>
            <a:ext cx="3357563" cy="1200150"/>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"Dios no se oculta a aquellos que lo buscan con un corazón sincero, aunque lo hagan a tientas, de manera imprecisa y difusa"</a:t>
            </a:r>
          </a:p>
        </p:txBody>
      </p:sp>
      <p:pic>
        <p:nvPicPr>
          <p:cNvPr id="11273"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643688" y="5072063"/>
            <a:ext cx="1428750" cy="342900"/>
          </a:xfrm>
          <a:prstGeom prst="rect">
            <a:avLst/>
          </a:prstGeom>
          <a:noFill/>
          <a:ln w="9525">
            <a:noFill/>
            <a:miter lim="800000"/>
            <a:headEnd/>
            <a:tailEnd/>
          </a:ln>
        </p:spPr>
      </p:pic>
      <p:pic>
        <p:nvPicPr>
          <p:cNvPr id="11274"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2292" name="4 Imagen" descr="2EqkicBm4_Ijrz4bvtQoQpnMp6E.gif"/>
          <p:cNvPicPr>
            <a:picLocks noChangeAspect="1"/>
          </p:cNvPicPr>
          <p:nvPr/>
        </p:nvPicPr>
        <p:blipFill>
          <a:blip r:embed="rId2"/>
          <a:srcRect/>
          <a:stretch>
            <a:fillRect/>
          </a:stretch>
        </p:blipFill>
        <p:spPr bwMode="auto">
          <a:xfrm>
            <a:off x="0" y="0"/>
            <a:ext cx="9144000" cy="7215188"/>
          </a:xfrm>
          <a:prstGeom prst="rect">
            <a:avLst/>
          </a:prstGeom>
          <a:noFill/>
          <a:ln w="9525">
            <a:noFill/>
            <a:miter lim="800000"/>
            <a:headEnd/>
            <a:tailEnd/>
          </a:ln>
        </p:spPr>
      </p:pic>
      <p:pic>
        <p:nvPicPr>
          <p:cNvPr id="6" name="Picture 2" descr="http://static2.todanoticia.com/tn2/uploads/news_image/2013/03/26/papa.jpg"/>
          <p:cNvPicPr>
            <a:picLocks noChangeAspect="1" noChangeArrowheads="1"/>
          </p:cNvPicPr>
          <p:nvPr/>
        </p:nvPicPr>
        <p:blipFill>
          <a:blip r:embed="rId3"/>
          <a:srcRect l="13614" r="14604"/>
          <a:stretch>
            <a:fillRect/>
          </a:stretch>
        </p:blipFill>
        <p:spPr bwMode="auto">
          <a:xfrm>
            <a:off x="285720" y="0"/>
            <a:ext cx="4429156" cy="6520995"/>
          </a:xfrm>
          <a:prstGeom prst="rect">
            <a:avLst/>
          </a:prstGeom>
          <a:noFill/>
          <a:effectLst>
            <a:softEdge rad="635000"/>
          </a:effectLst>
        </p:spPr>
      </p:pic>
      <p:sp>
        <p:nvSpPr>
          <p:cNvPr id="12294" name="6 CuadroTexto"/>
          <p:cNvSpPr txBox="1">
            <a:spLocks noChangeArrowheads="1"/>
          </p:cNvSpPr>
          <p:nvPr/>
        </p:nvSpPr>
        <p:spPr bwMode="auto">
          <a:xfrm rot="-182962">
            <a:off x="4845050" y="592138"/>
            <a:ext cx="3500438" cy="230822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"Una de las tentaciones más serias que ahogan el fervor y la audacia es la conciencia de derrota que nos convierte en pesimistas quejosos y desencantados con cara de vinagre. Nadie puede emprender una lucha si de antemano no confía plenamente en el triunfo"</a:t>
            </a:r>
          </a:p>
        </p:txBody>
      </p:sp>
      <p:sp>
        <p:nvSpPr>
          <p:cNvPr id="12295" name="7 CuadroTexto"/>
          <p:cNvSpPr txBox="1">
            <a:spLocks noChangeArrowheads="1"/>
          </p:cNvSpPr>
          <p:nvPr/>
        </p:nvSpPr>
        <p:spPr bwMode="auto">
          <a:xfrm rot="-184989">
            <a:off x="4773613" y="3168650"/>
            <a:ext cx="3810000" cy="2030413"/>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 "Estamos llamados a ser personas-cántaros para dar de beber a los demás. A veces el cántaro se convierte en una pesada cruz, pero fue precisamente en la cruz donde, traspasado, el Señor se nos entregó como fuente de agua viva. No nos dejemos robar la esperanza!"</a:t>
            </a:r>
          </a:p>
        </p:txBody>
      </p:sp>
      <p:pic>
        <p:nvPicPr>
          <p:cNvPr id="12296"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rot="-233945">
            <a:off x="6867525" y="5262563"/>
            <a:ext cx="1428750" cy="342900"/>
          </a:xfrm>
          <a:prstGeom prst="rect">
            <a:avLst/>
          </a:prstGeom>
          <a:noFill/>
          <a:ln w="9525">
            <a:noFill/>
            <a:miter lim="800000"/>
            <a:headEnd/>
            <a:tailEnd/>
          </a:ln>
        </p:spPr>
      </p:pic>
      <p:pic>
        <p:nvPicPr>
          <p:cNvPr id="12297"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3316" name="4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6" name="Picture 2" descr="http://farm6.staticflickr.com/5547/9727985399_1feee55700_b.jpg"/>
          <p:cNvPicPr>
            <a:picLocks noChangeAspect="1" noChangeArrowheads="1"/>
          </p:cNvPicPr>
          <p:nvPr/>
        </p:nvPicPr>
        <p:blipFill>
          <a:blip r:embed="rId3"/>
          <a:srcRect/>
          <a:stretch>
            <a:fillRect/>
          </a:stretch>
        </p:blipFill>
        <p:spPr bwMode="auto">
          <a:xfrm flipH="1">
            <a:off x="357158" y="-214338"/>
            <a:ext cx="4357718" cy="6869318"/>
          </a:xfrm>
          <a:prstGeom prst="rect">
            <a:avLst/>
          </a:prstGeom>
          <a:noFill/>
          <a:effectLst>
            <a:softEdge rad="635000"/>
          </a:effectLst>
        </p:spPr>
      </p:pic>
      <p:sp>
        <p:nvSpPr>
          <p:cNvPr id="13318" name="6 CuadroTexto"/>
          <p:cNvSpPr txBox="1">
            <a:spLocks noChangeArrowheads="1"/>
          </p:cNvSpPr>
          <p:nvPr/>
        </p:nvSpPr>
        <p:spPr bwMode="auto">
          <a:xfrm rot="-183831">
            <a:off x="4759325" y="1093788"/>
            <a:ext cx="3714750" cy="1477962"/>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"¡Dios nos libre de una Iglesia mundana bajo ropajes espirituales o pastorales! Esta mundanidad asfixiante se sana tomándole el gusto al aire puro del Espíritu Santo"</a:t>
            </a:r>
          </a:p>
        </p:txBody>
      </p:sp>
      <p:sp>
        <p:nvSpPr>
          <p:cNvPr id="13319" name="7 CuadroTexto"/>
          <p:cNvSpPr txBox="1">
            <a:spLocks noChangeArrowheads="1"/>
          </p:cNvSpPr>
          <p:nvPr/>
        </p:nvSpPr>
        <p:spPr bwMode="auto">
          <a:xfrm rot="-153141">
            <a:off x="4857750" y="3500438"/>
            <a:ext cx="3643313" cy="1754187"/>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 "El mundo está lacerado por las guerras y la violencia, o herido por un difuso individualismo que divide a los seres humanos y los enfrenta unos contra otros en pos del propio bienestar"</a:t>
            </a:r>
          </a:p>
        </p:txBody>
      </p:sp>
      <p:pic>
        <p:nvPicPr>
          <p:cNvPr id="13320"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858000" y="5214938"/>
            <a:ext cx="1428750" cy="342900"/>
          </a:xfrm>
          <a:prstGeom prst="rect">
            <a:avLst/>
          </a:prstGeom>
          <a:noFill/>
          <a:ln w="9525">
            <a:noFill/>
            <a:miter lim="800000"/>
            <a:headEnd/>
            <a:tailEnd/>
          </a:ln>
        </p:spPr>
      </p:pic>
      <p:pic>
        <p:nvPicPr>
          <p:cNvPr id="13321"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4340" name="4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6" name="Picture 2" descr="http://www.ongcarmel.net/uploads/noticias/51764b1b4c665PapaFrancisco.jpg"/>
          <p:cNvPicPr>
            <a:picLocks noChangeAspect="1" noChangeArrowheads="1"/>
          </p:cNvPicPr>
          <p:nvPr/>
        </p:nvPicPr>
        <p:blipFill>
          <a:blip r:embed="rId3"/>
          <a:srcRect/>
          <a:stretch>
            <a:fillRect/>
          </a:stretch>
        </p:blipFill>
        <p:spPr bwMode="auto">
          <a:xfrm>
            <a:off x="500034" y="-214337"/>
            <a:ext cx="4286280" cy="6858047"/>
          </a:xfrm>
          <a:prstGeom prst="rect">
            <a:avLst/>
          </a:prstGeom>
          <a:noFill/>
          <a:effectLst>
            <a:softEdge rad="635000"/>
          </a:effectLst>
        </p:spPr>
      </p:pic>
      <p:sp>
        <p:nvSpPr>
          <p:cNvPr id="14342" name="6 CuadroTexto"/>
          <p:cNvSpPr txBox="1">
            <a:spLocks noChangeArrowheads="1"/>
          </p:cNvSpPr>
          <p:nvPr/>
        </p:nvSpPr>
        <p:spPr bwMode="auto">
          <a:xfrm rot="-160541">
            <a:off x="4683125" y="1079500"/>
            <a:ext cx="3643313" cy="1477963"/>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"¡Atención a la tentación de la envidia! ¡Estamos en la misma barca y vamos hacia el mismo puerto! Pidamos la gracia de alegrarnos con los frutos ajenos, que son de todos"</a:t>
            </a:r>
          </a:p>
        </p:txBody>
      </p:sp>
      <p:sp>
        <p:nvSpPr>
          <p:cNvPr id="14343" name="7 CuadroTexto"/>
          <p:cNvSpPr txBox="1">
            <a:spLocks noChangeArrowheads="1"/>
          </p:cNvSpPr>
          <p:nvPr/>
        </p:nvSpPr>
        <p:spPr bwMode="auto">
          <a:xfrm rot="-180672">
            <a:off x="4894263" y="3160713"/>
            <a:ext cx="3427412" cy="1477962"/>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"Pidamos al Señor que nos haga entender la ley del amor. ¡Qué bueno es tener esta ley! ¡Cuánto bien nos hace amarnos los unos a los otros en contra de todo!"</a:t>
            </a:r>
          </a:p>
        </p:txBody>
      </p:sp>
      <p:pic>
        <p:nvPicPr>
          <p:cNvPr id="14344"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786563" y="4786313"/>
            <a:ext cx="1428750" cy="342900"/>
          </a:xfrm>
          <a:prstGeom prst="rect">
            <a:avLst/>
          </a:prstGeom>
          <a:noFill/>
          <a:ln w="9525">
            <a:noFill/>
            <a:miter lim="800000"/>
            <a:headEnd/>
            <a:tailEnd/>
          </a:ln>
        </p:spPr>
      </p:pic>
      <p:pic>
        <p:nvPicPr>
          <p:cNvPr id="14345"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5364" name="4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6" name="Picture 4" descr="http://i.huffpost.com/gen/1403501/thumbs/o-PAPA-FRANCISCO-facebook.jpg"/>
          <p:cNvPicPr>
            <a:picLocks noChangeAspect="1" noChangeArrowheads="1"/>
          </p:cNvPicPr>
          <p:nvPr/>
        </p:nvPicPr>
        <p:blipFill>
          <a:blip r:embed="rId3"/>
          <a:srcRect/>
          <a:stretch>
            <a:fillRect/>
          </a:stretch>
        </p:blipFill>
        <p:spPr bwMode="auto">
          <a:xfrm>
            <a:off x="428596" y="0"/>
            <a:ext cx="4643438" cy="6500834"/>
          </a:xfrm>
          <a:prstGeom prst="rect">
            <a:avLst/>
          </a:prstGeom>
          <a:noFill/>
          <a:effectLst>
            <a:softEdge rad="635000"/>
          </a:effectLst>
        </p:spPr>
      </p:pic>
      <p:sp>
        <p:nvSpPr>
          <p:cNvPr id="15366" name="6 CuadroTexto"/>
          <p:cNvSpPr txBox="1">
            <a:spLocks noChangeArrowheads="1"/>
          </p:cNvSpPr>
          <p:nvPr/>
        </p:nvSpPr>
        <p:spPr bwMode="auto">
          <a:xfrm rot="-159907">
            <a:off x="4714875" y="1298575"/>
            <a:ext cx="3721100" cy="314007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"Todavía es necesario ampliar los espacios para una presencia femenina más incisiva en la Iglesia. Porque «el genio femenino es necesario en todas las expresiones de la vida social; por ello, se ha de garantizar la presencia de las mujeres también en el ámbito laboral y en los diversos lugares donde se toman las decisiones importantes, tanto en la Iglesia como en las estructuras sociales"</a:t>
            </a:r>
          </a:p>
        </p:txBody>
      </p:sp>
      <p:pic>
        <p:nvPicPr>
          <p:cNvPr id="15367"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858000" y="4643438"/>
            <a:ext cx="1428750" cy="342900"/>
          </a:xfrm>
          <a:prstGeom prst="rect">
            <a:avLst/>
          </a:prstGeom>
          <a:noFill/>
          <a:ln w="9525">
            <a:noFill/>
            <a:miter lim="800000"/>
            <a:headEnd/>
            <a:tailEnd/>
          </a:ln>
        </p:spPr>
      </p:pic>
      <p:pic>
        <p:nvPicPr>
          <p:cNvPr id="15368"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6388" name="4 Imagen" descr="2EqkicBm4_Ijrz4bvtQoQpnMp6E.gif"/>
          <p:cNvPicPr>
            <a:picLocks noChangeAspect="1"/>
          </p:cNvPicPr>
          <p:nvPr/>
        </p:nvPicPr>
        <p:blipFill>
          <a:blip r:embed="rId2"/>
          <a:srcRect/>
          <a:stretch>
            <a:fillRect/>
          </a:stretch>
        </p:blipFill>
        <p:spPr bwMode="auto">
          <a:xfrm>
            <a:off x="0" y="0"/>
            <a:ext cx="9144000" cy="7286625"/>
          </a:xfrm>
          <a:prstGeom prst="rect">
            <a:avLst/>
          </a:prstGeom>
          <a:noFill/>
          <a:ln w="9525">
            <a:noFill/>
            <a:miter lim="800000"/>
            <a:headEnd/>
            <a:tailEnd/>
          </a:ln>
        </p:spPr>
      </p:pic>
      <p:pic>
        <p:nvPicPr>
          <p:cNvPr id="6" name="Picture 2" descr="http://evc-wp01.s3.amazonaws.com/wordpress01.entravision.com/2013/05/El-Arzobispado-de-R%C3%ADo-anunciar%C3%A1-ma%C3%B1ana-la-agenda-del-papa-Francisco-en-la-JMJ.jpg"/>
          <p:cNvPicPr>
            <a:picLocks noChangeAspect="1" noChangeArrowheads="1"/>
          </p:cNvPicPr>
          <p:nvPr/>
        </p:nvPicPr>
        <p:blipFill>
          <a:blip r:embed="rId3"/>
          <a:srcRect/>
          <a:stretch>
            <a:fillRect/>
          </a:stretch>
        </p:blipFill>
        <p:spPr bwMode="auto">
          <a:xfrm>
            <a:off x="214282" y="0"/>
            <a:ext cx="4500594" cy="6500858"/>
          </a:xfrm>
          <a:prstGeom prst="rect">
            <a:avLst/>
          </a:prstGeom>
          <a:noFill/>
          <a:effectLst>
            <a:softEdge rad="635000"/>
          </a:effectLst>
        </p:spPr>
      </p:pic>
      <p:sp>
        <p:nvSpPr>
          <p:cNvPr id="16390" name="6 CuadroTexto"/>
          <p:cNvSpPr txBox="1">
            <a:spLocks noChangeArrowheads="1"/>
          </p:cNvSpPr>
          <p:nvPr/>
        </p:nvSpPr>
        <p:spPr bwMode="auto">
          <a:xfrm rot="-200215">
            <a:off x="4714875" y="1101725"/>
            <a:ext cx="3727450" cy="230822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 Nuestra respuesta de amor a los demás no debería entenderse como una mera suma de pequeños gestos personales dirigidos a algunos individuos necesitados, lo cual podría constituir una «caridad a la carta», una serie de acciones tendentes sólo a tranquilizar la propia conciencia"</a:t>
            </a:r>
          </a:p>
        </p:txBody>
      </p:sp>
      <p:sp>
        <p:nvSpPr>
          <p:cNvPr id="16391" name="7 CuadroTexto"/>
          <p:cNvSpPr txBox="1">
            <a:spLocks noChangeArrowheads="1"/>
          </p:cNvSpPr>
          <p:nvPr/>
        </p:nvSpPr>
        <p:spPr bwMode="auto">
          <a:xfrm rot="-200593">
            <a:off x="4881563" y="3954463"/>
            <a:ext cx="3357562" cy="92392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"Buscad ante todo el reino de Dios y su justicia, y todo lo demás vendrá por añadidura."</a:t>
            </a:r>
          </a:p>
        </p:txBody>
      </p:sp>
      <p:pic>
        <p:nvPicPr>
          <p:cNvPr id="16392"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929438" y="5000625"/>
            <a:ext cx="1428750" cy="342900"/>
          </a:xfrm>
          <a:prstGeom prst="rect">
            <a:avLst/>
          </a:prstGeom>
          <a:noFill/>
          <a:ln w="9525">
            <a:noFill/>
            <a:miter lim="800000"/>
            <a:headEnd/>
            <a:tailEnd/>
          </a:ln>
        </p:spPr>
      </p:pic>
      <p:pic>
        <p:nvPicPr>
          <p:cNvPr id="16393"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a:xfrm>
            <a:off x="0" y="0"/>
            <a:ext cx="9144000" cy="6858000"/>
          </a:xfrm>
        </p:spPr>
        <p:txBody>
          <a:bodyPr/>
          <a:lstStyle/>
          <a:p>
            <a:endParaRPr lang="es-ES" smtClean="0"/>
          </a:p>
        </p:txBody>
      </p:sp>
      <p:pic>
        <p:nvPicPr>
          <p:cNvPr id="17411" name="4 Marcador de contenido" descr="2EqkicBm4_Ijrz4bvtQoQpnMp6E.gif"/>
          <p:cNvPicPr>
            <a:picLocks noGrp="1" noChangeAspect="1"/>
          </p:cNvPicPr>
          <p:nvPr>
            <p:ph idx="1"/>
          </p:nvPr>
        </p:nvPicPr>
        <p:blipFill>
          <a:blip r:embed="rId2"/>
          <a:srcRect/>
          <a:stretch>
            <a:fillRect/>
          </a:stretch>
        </p:blipFill>
        <p:spPr>
          <a:xfrm>
            <a:off x="0" y="0"/>
            <a:ext cx="9144000" cy="7286625"/>
          </a:xfrm>
        </p:spPr>
      </p:pic>
      <p:pic>
        <p:nvPicPr>
          <p:cNvPr id="6" name="Picture 2" descr="http://smdani.marianistas.org/smdani-contenido/uploads/2013/03/164492_488244317890530_1863397390_n.jpg"/>
          <p:cNvPicPr>
            <a:picLocks noChangeAspect="1" noChangeArrowheads="1"/>
          </p:cNvPicPr>
          <p:nvPr/>
        </p:nvPicPr>
        <p:blipFill>
          <a:blip r:embed="rId3"/>
          <a:srcRect/>
          <a:stretch>
            <a:fillRect/>
          </a:stretch>
        </p:blipFill>
        <p:spPr bwMode="auto">
          <a:xfrm>
            <a:off x="285720" y="-214338"/>
            <a:ext cx="4564467" cy="6858000"/>
          </a:xfrm>
          <a:prstGeom prst="rect">
            <a:avLst/>
          </a:prstGeom>
          <a:noFill/>
          <a:effectLst>
            <a:softEdge rad="635000"/>
          </a:effectLst>
        </p:spPr>
      </p:pic>
      <p:sp>
        <p:nvSpPr>
          <p:cNvPr id="17413" name="6 CuadroTexto"/>
          <p:cNvSpPr txBox="1">
            <a:spLocks noChangeArrowheads="1"/>
          </p:cNvSpPr>
          <p:nvPr/>
        </p:nvSpPr>
        <p:spPr bwMode="auto">
          <a:xfrm rot="-160495">
            <a:off x="4708525" y="728663"/>
            <a:ext cx="3714750" cy="2862262"/>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"Con la comida que dejamos y tiramos podríamos dar de comer a muchísima gente. Si lográramos no desperdiciar, reciclar la comida, el hambre en el mundo disminuiría mucho. Me impresionó leer una estadística que habla de 10 mil niños que mueren de hambre cada día en el mundo. Hay muchos niños que lloran porque tienen hambre".</a:t>
            </a:r>
          </a:p>
        </p:txBody>
      </p:sp>
      <p:sp>
        <p:nvSpPr>
          <p:cNvPr id="8" name="7 CuadroTexto"/>
          <p:cNvSpPr txBox="1"/>
          <p:nvPr/>
        </p:nvSpPr>
        <p:spPr>
          <a:xfrm rot="21430579">
            <a:off x="4821238" y="4086225"/>
            <a:ext cx="3679825" cy="1200150"/>
          </a:xfrm>
          <a:prstGeom prst="rect">
            <a:avLst/>
          </a:prstGeom>
          <a:noFill/>
        </p:spPr>
        <p:txBody>
          <a:bodyPr>
            <a:spAutoFit/>
          </a:bodyPr>
          <a:lstStyle/>
          <a:p>
            <a:pPr fontAlgn="auto">
              <a:spcBef>
                <a:spcPts val="0"/>
              </a:spcBef>
              <a:spcAft>
                <a:spcPts val="0"/>
              </a:spcAft>
              <a:defRPr/>
            </a:pPr>
            <a:r>
              <a:rPr lang="es-ES" b="1" dirty="0">
                <a:solidFill>
                  <a:schemeClr val="bg1"/>
                </a:solidFill>
                <a:effectLst>
                  <a:outerShdw blurRad="38100" dist="38100" dir="2700000" algn="tl">
                    <a:srgbClr val="000000">
                      <a:alpha val="43137"/>
                    </a:srgbClr>
                  </a:outerShdw>
                </a:effectLst>
                <a:latin typeface="Bradley Hand ITC" pitchFamily="66" charset="0"/>
              </a:rPr>
              <a:t>"</a:t>
            </a:r>
            <a:r>
              <a:rPr lang="es-ES" b="1" dirty="0">
                <a:solidFill>
                  <a:schemeClr val="bg1"/>
                </a:solidFill>
                <a:latin typeface="Script MT Bold" pitchFamily="66" charset="0"/>
              </a:rPr>
              <a:t>Un auténtico espíritu de fraternidad vence el egoísmo individual que impide que las personas puedan vivir en libertad y armonía entre sí"</a:t>
            </a:r>
          </a:p>
        </p:txBody>
      </p:sp>
      <p:pic>
        <p:nvPicPr>
          <p:cNvPr id="17415"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rot="-191772">
            <a:off x="6357938" y="5429250"/>
            <a:ext cx="1428750" cy="342900"/>
          </a:xfrm>
          <a:prstGeom prst="rect">
            <a:avLst/>
          </a:prstGeom>
          <a:noFill/>
          <a:ln w="9525">
            <a:noFill/>
            <a:miter lim="800000"/>
            <a:headEnd/>
            <a:tailEnd/>
          </a:ln>
        </p:spPr>
      </p:pic>
      <p:pic>
        <p:nvPicPr>
          <p:cNvPr id="17416"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a:xfrm>
            <a:off x="0" y="0"/>
            <a:ext cx="9144000" cy="6858000"/>
          </a:xfrm>
        </p:spPr>
        <p:txBody>
          <a:bodyPr/>
          <a:lstStyle/>
          <a:p>
            <a:endParaRPr lang="es-ES" smtClean="0"/>
          </a:p>
        </p:txBody>
      </p:sp>
      <p:pic>
        <p:nvPicPr>
          <p:cNvPr id="18435" name="4 Marcador de contenido" descr="2EqkicBm4_Ijrz4bvtQoQpnMp6E.gif"/>
          <p:cNvPicPr>
            <a:picLocks noGrp="1" noChangeAspect="1"/>
          </p:cNvPicPr>
          <p:nvPr>
            <p:ph idx="1"/>
          </p:nvPr>
        </p:nvPicPr>
        <p:blipFill>
          <a:blip r:embed="rId2"/>
          <a:srcRect/>
          <a:stretch>
            <a:fillRect/>
          </a:stretch>
        </p:blipFill>
        <p:spPr>
          <a:xfrm>
            <a:off x="0" y="0"/>
            <a:ext cx="9144000" cy="7286625"/>
          </a:xfrm>
        </p:spPr>
      </p:pic>
      <p:pic>
        <p:nvPicPr>
          <p:cNvPr id="6" name="Picture 2" descr="http://noticias.emisorasunidas.com/sites/default/files/2014/05/20/papa_francisco_efe.jpg"/>
          <p:cNvPicPr>
            <a:picLocks noChangeAspect="1" noChangeArrowheads="1"/>
          </p:cNvPicPr>
          <p:nvPr/>
        </p:nvPicPr>
        <p:blipFill>
          <a:blip r:embed="rId3"/>
          <a:srcRect l="20995" t="3125" r="2438"/>
          <a:stretch>
            <a:fillRect/>
          </a:stretch>
        </p:blipFill>
        <p:spPr bwMode="auto">
          <a:xfrm>
            <a:off x="357158" y="-285776"/>
            <a:ext cx="4429156" cy="6643662"/>
          </a:xfrm>
          <a:prstGeom prst="rect">
            <a:avLst/>
          </a:prstGeom>
          <a:noFill/>
          <a:effectLst>
            <a:softEdge rad="635000"/>
          </a:effectLst>
        </p:spPr>
      </p:pic>
      <p:sp>
        <p:nvSpPr>
          <p:cNvPr id="18437" name="6 CuadroTexto"/>
          <p:cNvSpPr txBox="1">
            <a:spLocks noChangeArrowheads="1"/>
          </p:cNvSpPr>
          <p:nvPr/>
        </p:nvSpPr>
        <p:spPr bwMode="auto">
          <a:xfrm rot="-175414">
            <a:off x="4629150" y="952500"/>
            <a:ext cx="3786188" cy="2308225"/>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Las nuevas ideologías, caracterizadas por un difuso individualismo, egocentrismo y consumismo materialista, debilitan los lazos sociales, fomentando esa mentalidad del “descarte”, que lleva al desprecio y al abandono de los más débiles, de cuantos son considerados “inútiles”</a:t>
            </a:r>
          </a:p>
        </p:txBody>
      </p:sp>
      <p:sp>
        <p:nvSpPr>
          <p:cNvPr id="18438" name="7 CuadroTexto"/>
          <p:cNvSpPr txBox="1">
            <a:spLocks noChangeArrowheads="1"/>
          </p:cNvSpPr>
          <p:nvPr/>
        </p:nvSpPr>
        <p:spPr bwMode="auto">
          <a:xfrm rot="-161618">
            <a:off x="4826000" y="3584575"/>
            <a:ext cx="3643313" cy="1754188"/>
          </a:xfrm>
          <a:prstGeom prst="rect">
            <a:avLst/>
          </a:prstGeom>
          <a:noFill/>
          <a:ln w="9525">
            <a:noFill/>
            <a:miter lim="800000"/>
            <a:headEnd/>
            <a:tailEnd/>
          </a:ln>
        </p:spPr>
        <p:txBody>
          <a:bodyPr>
            <a:spAutoFit/>
          </a:bodyPr>
          <a:lstStyle/>
          <a:p>
            <a:r>
              <a:rPr lang="es-ES" b="1">
                <a:solidFill>
                  <a:schemeClr val="bg1"/>
                </a:solidFill>
                <a:latin typeface="Script MT Bold" pitchFamily="66" charset="0"/>
              </a:rPr>
              <a:t>“Digamos juntos desde el corazón: ¡Ninguna familia sin vivienda! ¡Ningún campesino sin tierra! ¡Ningún trabajador sin derechos! ¡Ninguna persona sin la dignidad que da el trabajo!”</a:t>
            </a:r>
          </a:p>
        </p:txBody>
      </p:sp>
      <p:pic>
        <p:nvPicPr>
          <p:cNvPr id="18439" name="Picture 2" descr="http://upload.wikimedia.org/wikipedia/commons/thumb/b/b6/FirmaPapaFrancisco.svg/150px-FirmaPapaFrancisco.svg.png"/>
          <p:cNvPicPr>
            <a:picLocks noChangeAspect="1" noChangeArrowheads="1"/>
          </p:cNvPicPr>
          <p:nvPr/>
        </p:nvPicPr>
        <p:blipFill>
          <a:blip r:embed="rId4"/>
          <a:srcRect/>
          <a:stretch>
            <a:fillRect/>
          </a:stretch>
        </p:blipFill>
        <p:spPr bwMode="auto">
          <a:xfrm>
            <a:off x="6929438" y="5286375"/>
            <a:ext cx="1428750" cy="342900"/>
          </a:xfrm>
          <a:prstGeom prst="rect">
            <a:avLst/>
          </a:prstGeom>
          <a:noFill/>
          <a:ln w="9525">
            <a:noFill/>
            <a:miter lim="800000"/>
            <a:headEnd/>
            <a:tailEnd/>
          </a:ln>
        </p:spPr>
      </p:pic>
      <p:pic>
        <p:nvPicPr>
          <p:cNvPr id="18440" name="Picture 4" descr="Rendered Image"/>
          <p:cNvPicPr>
            <a:picLocks noChangeAspect="1" noChangeArrowheads="1"/>
          </p:cNvPicPr>
          <p:nvPr/>
        </p:nvPicPr>
        <p:blipFill>
          <a:blip r:embed="rId5"/>
          <a:srcRect/>
          <a:stretch>
            <a:fillRect/>
          </a:stretch>
        </p:blipFill>
        <p:spPr bwMode="auto">
          <a:xfrm rot="-406504">
            <a:off x="4729163" y="6142038"/>
            <a:ext cx="847725" cy="238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9460" name="Picture 2" descr="http://www.tv-suedbaden.de/storage/thumbs/900x/r:1405694895/64154.jpg"/>
          <p:cNvPicPr>
            <a:picLocks noChangeAspect="1" noChangeArrowheads="1"/>
          </p:cNvPicPr>
          <p:nvPr/>
        </p:nvPicPr>
        <p:blipFill>
          <a:blip r:embed="rId2"/>
          <a:srcRect/>
          <a:stretch>
            <a:fillRect/>
          </a:stretch>
        </p:blipFill>
        <p:spPr bwMode="auto">
          <a:xfrm>
            <a:off x="0" y="0"/>
            <a:ext cx="9129713" cy="6858000"/>
          </a:xfrm>
          <a:prstGeom prst="rect">
            <a:avLst/>
          </a:prstGeom>
          <a:noFill/>
          <a:ln w="9525">
            <a:noFill/>
            <a:miter lim="800000"/>
            <a:headEnd/>
            <a:tailEnd/>
          </a:ln>
        </p:spPr>
      </p:pic>
      <p:pic>
        <p:nvPicPr>
          <p:cNvPr id="6" name="Picture 2" descr="http://4.bp.blogspot.com/-UwTc7yE7jh0/UcRbDFKZy_I/AAAAAAAAAGw/PAOQd6qLnQ0/s1600/PAPA+FRANCISCO+I.png"/>
          <p:cNvPicPr>
            <a:picLocks noChangeAspect="1" noChangeArrowheads="1"/>
          </p:cNvPicPr>
          <p:nvPr/>
        </p:nvPicPr>
        <p:blipFill>
          <a:blip r:embed="rId3"/>
          <a:srcRect/>
          <a:stretch>
            <a:fillRect/>
          </a:stretch>
        </p:blipFill>
        <p:spPr bwMode="auto">
          <a:xfrm>
            <a:off x="4000500" y="0"/>
            <a:ext cx="5143500" cy="6858000"/>
          </a:xfrm>
          <a:prstGeom prst="rect">
            <a:avLst/>
          </a:prstGeom>
          <a:noFill/>
          <a:ln w="9525">
            <a:noFill/>
            <a:miter lim="800000"/>
            <a:headEnd/>
            <a:tailEnd/>
          </a:ln>
        </p:spPr>
      </p:pic>
      <p:sp>
        <p:nvSpPr>
          <p:cNvPr id="19462" name="6 CuadroTexto"/>
          <p:cNvSpPr txBox="1">
            <a:spLocks noChangeArrowheads="1"/>
          </p:cNvSpPr>
          <p:nvPr/>
        </p:nvSpPr>
        <p:spPr bwMode="auto">
          <a:xfrm>
            <a:off x="357188" y="714375"/>
            <a:ext cx="3571875" cy="3170238"/>
          </a:xfrm>
          <a:prstGeom prst="rect">
            <a:avLst/>
          </a:prstGeom>
          <a:noFill/>
          <a:ln w="9525">
            <a:noFill/>
            <a:miter lim="800000"/>
            <a:headEnd/>
            <a:tailEnd/>
          </a:ln>
        </p:spPr>
        <p:txBody>
          <a:bodyPr>
            <a:spAutoFit/>
          </a:bodyPr>
          <a:lstStyle/>
          <a:p>
            <a:r>
              <a:rPr lang="es-ES" sz="2000" b="1">
                <a:solidFill>
                  <a:schemeClr val="bg1"/>
                </a:solidFill>
                <a:latin typeface="Script MT Bold" pitchFamily="66" charset="0"/>
              </a:rPr>
              <a:t>La Navidad siempre me hace pensar en Belén, un punto preciso en Tierra Santa donde vivió Jesús. </a:t>
            </a:r>
          </a:p>
          <a:p>
            <a:r>
              <a:rPr lang="es-ES" sz="2000" b="1">
                <a:solidFill>
                  <a:schemeClr val="bg1"/>
                </a:solidFill>
                <a:latin typeface="Script MT Bold" pitchFamily="66" charset="0"/>
              </a:rPr>
              <a:t>Que en esta Navidad, el amor, la bondad y la generosidad entre todos sean un reflejo y una prolongación de la luz de Jesús, que desde la gruta de Belén ilumina nuestros corazones</a:t>
            </a:r>
          </a:p>
        </p:txBody>
      </p:sp>
      <p:pic>
        <p:nvPicPr>
          <p:cNvPr id="19463" name="Picture 2" descr="http://upload.wikimedia.org/wikipedia/commons/thumb/b/b6/FirmaPapaFrancisco.svg/740px-FirmaPapaFrancisco.svg.png"/>
          <p:cNvPicPr>
            <a:picLocks noChangeAspect="1" noChangeArrowheads="1"/>
          </p:cNvPicPr>
          <p:nvPr/>
        </p:nvPicPr>
        <p:blipFill>
          <a:blip r:embed="rId4"/>
          <a:srcRect/>
          <a:stretch>
            <a:fillRect/>
          </a:stretch>
        </p:blipFill>
        <p:spPr bwMode="auto">
          <a:xfrm>
            <a:off x="785813" y="3857625"/>
            <a:ext cx="1930400" cy="785813"/>
          </a:xfrm>
          <a:prstGeom prst="rect">
            <a:avLst/>
          </a:prstGeom>
          <a:noFill/>
          <a:ln w="9525">
            <a:noFill/>
            <a:miter lim="800000"/>
            <a:headEnd/>
            <a:tailEnd/>
          </a:ln>
        </p:spPr>
      </p:pic>
      <p:pic>
        <p:nvPicPr>
          <p:cNvPr id="29700" name="Picture 4" descr="Rendered Image"/>
          <p:cNvPicPr>
            <a:picLocks noChangeAspect="1" noChangeArrowheads="1"/>
          </p:cNvPicPr>
          <p:nvPr/>
        </p:nvPicPr>
        <p:blipFill>
          <a:blip r:embed="rId5">
            <a:lum contrast="40000"/>
          </a:blip>
          <a:srcRect/>
          <a:stretch>
            <a:fillRect/>
          </a:stretch>
        </p:blipFill>
        <p:spPr bwMode="auto">
          <a:xfrm rot="-1843448">
            <a:off x="1900238" y="5368925"/>
            <a:ext cx="1609725" cy="6096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childTnLst>
                          </p:cTn>
                        </p:par>
                        <p:par>
                          <p:cTn id="8" fill="hold">
                            <p:stCondLst>
                              <p:cond delay="5000"/>
                            </p:stCondLst>
                            <p:childTnLst>
                              <p:par>
                                <p:cTn id="9" presetID="31" presetClass="entr" presetSubtype="0" fill="hold" nodeType="afterEffect">
                                  <p:stCondLst>
                                    <p:cond delay="0"/>
                                  </p:stCondLst>
                                  <p:iterate type="lt">
                                    <p:tmPct val="5000"/>
                                  </p:iterate>
                                  <p:childTnLst>
                                    <p:set>
                                      <p:cBhvr>
                                        <p:cTn id="10" dur="1" fill="hold">
                                          <p:stCondLst>
                                            <p:cond delay="0"/>
                                          </p:stCondLst>
                                        </p:cTn>
                                        <p:tgtEl>
                                          <p:spTgt spid="29700"/>
                                        </p:tgtEl>
                                        <p:attrNameLst>
                                          <p:attrName>style.visibility</p:attrName>
                                        </p:attrNameLst>
                                      </p:cBhvr>
                                      <p:to>
                                        <p:strVal val="visible"/>
                                      </p:to>
                                    </p:set>
                                    <p:anim calcmode="lin" valueType="num">
                                      <p:cBhvr>
                                        <p:cTn id="11" dur="2000" fill="hold"/>
                                        <p:tgtEl>
                                          <p:spTgt spid="29700"/>
                                        </p:tgtEl>
                                        <p:attrNameLst>
                                          <p:attrName>ppt_w</p:attrName>
                                        </p:attrNameLst>
                                      </p:cBhvr>
                                      <p:tavLst>
                                        <p:tav tm="0">
                                          <p:val>
                                            <p:fltVal val="0"/>
                                          </p:val>
                                        </p:tav>
                                        <p:tav tm="100000">
                                          <p:val>
                                            <p:strVal val="#ppt_w"/>
                                          </p:val>
                                        </p:tav>
                                      </p:tavLst>
                                    </p:anim>
                                    <p:anim calcmode="lin" valueType="num">
                                      <p:cBhvr>
                                        <p:cTn id="12" dur="2000" fill="hold"/>
                                        <p:tgtEl>
                                          <p:spTgt spid="29700"/>
                                        </p:tgtEl>
                                        <p:attrNameLst>
                                          <p:attrName>ppt_h</p:attrName>
                                        </p:attrNameLst>
                                      </p:cBhvr>
                                      <p:tavLst>
                                        <p:tav tm="0">
                                          <p:val>
                                            <p:fltVal val="0"/>
                                          </p:val>
                                        </p:tav>
                                        <p:tav tm="100000">
                                          <p:val>
                                            <p:strVal val="#ppt_h"/>
                                          </p:val>
                                        </p:tav>
                                      </p:tavLst>
                                    </p:anim>
                                    <p:anim calcmode="lin" valueType="num">
                                      <p:cBhvr>
                                        <p:cTn id="13" dur="2000" fill="hold"/>
                                        <p:tgtEl>
                                          <p:spTgt spid="29700"/>
                                        </p:tgtEl>
                                        <p:attrNameLst>
                                          <p:attrName>style.rotation</p:attrName>
                                        </p:attrNameLst>
                                      </p:cBhvr>
                                      <p:tavLst>
                                        <p:tav tm="0">
                                          <p:val>
                                            <p:fltVal val="90"/>
                                          </p:val>
                                        </p:tav>
                                        <p:tav tm="100000">
                                          <p:val>
                                            <p:fltVal val="0"/>
                                          </p:val>
                                        </p:tav>
                                      </p:tavLst>
                                    </p:anim>
                                    <p:animEffect transition="in" filter="fade">
                                      <p:cBhvr>
                                        <p:cTn id="14" dur="20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REFLEXIONES DEL PAPA FRANCISCO EN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--REFLEXIONES DEL PAPA FRANCISCO EN NAVIDAD--</Template>
  <TotalTime>0</TotalTime>
  <Words>1020</Words>
  <Application>Microsoft Office PowerPoint</Application>
  <PresentationFormat>Presentación en pantalla (4:3)</PresentationFormat>
  <Paragraphs>53</Paragraphs>
  <Slides>18</Slides>
  <Notes>1</Notes>
  <HiddenSlides>0</HiddenSlides>
  <MMClips>1</MMClips>
  <ScaleCrop>false</ScaleCrop>
  <HeadingPairs>
    <vt:vector size="4" baseType="variant">
      <vt:variant>
        <vt:lpstr>Tema</vt:lpstr>
      </vt:variant>
      <vt:variant>
        <vt:i4>2</vt:i4>
      </vt:variant>
      <vt:variant>
        <vt:lpstr>Títulos de diapositiva</vt:lpstr>
      </vt:variant>
      <vt:variant>
        <vt:i4>18</vt:i4>
      </vt:variant>
    </vt:vector>
  </HeadingPairs>
  <TitlesOfParts>
    <vt:vector size="20" baseType="lpstr">
      <vt:lpstr>--REFLEXIONES DEL PAPA FRANCISCO EN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2014-12-16T01:04:06Z</dcterms:created>
  <dcterms:modified xsi:type="dcterms:W3CDTF">2014-12-16T01:15:07Z</dcterms:modified>
</cp:coreProperties>
</file>