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88" r:id="rId1"/>
    <p:sldMasterId id="2147483900" r:id="rId2"/>
  </p:sldMasterIdLst>
  <p:notesMasterIdLst>
    <p:notesMasterId r:id="rId25"/>
  </p:notesMasterIdLst>
  <p:sldIdLst>
    <p:sldId id="277" r:id="rId3"/>
    <p:sldId id="305" r:id="rId4"/>
    <p:sldId id="280" r:id="rId5"/>
    <p:sldId id="306" r:id="rId6"/>
    <p:sldId id="296" r:id="rId7"/>
    <p:sldId id="307" r:id="rId8"/>
    <p:sldId id="281" r:id="rId9"/>
    <p:sldId id="309" r:id="rId10"/>
    <p:sldId id="291" r:id="rId11"/>
    <p:sldId id="298" r:id="rId12"/>
    <p:sldId id="310" r:id="rId13"/>
    <p:sldId id="311" r:id="rId14"/>
    <p:sldId id="313" r:id="rId15"/>
    <p:sldId id="295" r:id="rId16"/>
    <p:sldId id="292" r:id="rId17"/>
    <p:sldId id="312" r:id="rId18"/>
    <p:sldId id="289" r:id="rId19"/>
    <p:sldId id="301" r:id="rId20"/>
    <p:sldId id="302" r:id="rId21"/>
    <p:sldId id="308" r:id="rId22"/>
    <p:sldId id="315" r:id="rId23"/>
    <p:sldId id="304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BsCAmBMZtq3LOrmOdu8Gg" hashData="x1Zz//u7CxG7jfuddzbAimsRq9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820000"/>
    <a:srgbClr val="996600"/>
    <a:srgbClr val="6F3505"/>
    <a:srgbClr val="FFD347"/>
    <a:srgbClr val="CC9900"/>
    <a:srgbClr val="E9B973"/>
    <a:srgbClr val="F2F2F2"/>
    <a:srgbClr val="9C208D"/>
    <a:srgbClr val="600000"/>
    <a:srgbClr val="B614A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597" autoAdjust="0"/>
    <p:restoredTop sz="92179" autoAdjust="0"/>
  </p:normalViewPr>
  <p:slideViewPr>
    <p:cSldViewPr>
      <p:cViewPr>
        <p:scale>
          <a:sx n="60" d="100"/>
          <a:sy n="60" d="100"/>
        </p:scale>
        <p:origin x="-246" y="-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753BAE-3187-4438-998B-6B1831299681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6FDAF4-BA69-499F-A3A3-F14AABB1E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FDAF4-BA69-499F-A3A3-F14AABB1E6A1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FDAF4-BA69-499F-A3A3-F14AABB1E6A1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6C5711-BBE3-4196-B8F2-544313FC66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A3BAD-1C2C-4F07-B082-7C20A37FC787}" type="datetimeFigureOut">
              <a:rPr lang="es-ES" smtClean="0"/>
              <a:pPr/>
              <a:t>21/12/2012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ransition spd="slow"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95253AA-8A2C-4751-8B57-E1B1E47689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</p:sldLayoutIdLst>
  <p:transition spd="slow" advTm="2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gif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gif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i="1" dirty="0"/>
          </a:p>
        </p:txBody>
      </p:sp>
      <p:pic>
        <p:nvPicPr>
          <p:cNvPr id="4" name="3 Imagen" descr="2010_WATCH_JUPPIN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928794" y="0"/>
            <a:ext cx="5572164" cy="6500834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7" name="6 Imagen" descr="27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694" y="3857628"/>
            <a:ext cx="500066" cy="500066"/>
          </a:xfrm>
          <a:prstGeom prst="rect">
            <a:avLst/>
          </a:prstGeom>
        </p:spPr>
      </p:pic>
      <p:pic>
        <p:nvPicPr>
          <p:cNvPr id="8" name="7 Imagen" descr="27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16" y="3643314"/>
            <a:ext cx="466724" cy="466724"/>
          </a:xfrm>
          <a:prstGeom prst="rect">
            <a:avLst/>
          </a:prstGeom>
        </p:spPr>
      </p:pic>
      <p:pic>
        <p:nvPicPr>
          <p:cNvPr id="9" name="8 Imagen" descr="27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29058" y="4429132"/>
            <a:ext cx="252410" cy="252410"/>
          </a:xfrm>
          <a:prstGeom prst="rect">
            <a:avLst/>
          </a:prstGeom>
        </p:spPr>
      </p:pic>
      <p:pic>
        <p:nvPicPr>
          <p:cNvPr id="10" name="9 Imagen" descr="27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4876" y="4429132"/>
            <a:ext cx="252410" cy="252410"/>
          </a:xfrm>
          <a:prstGeom prst="rect">
            <a:avLst/>
          </a:prstGeom>
        </p:spPr>
      </p:pic>
      <p:pic>
        <p:nvPicPr>
          <p:cNvPr id="11" name="10 Imagen" descr="27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2066" y="4429132"/>
            <a:ext cx="252410" cy="252410"/>
          </a:xfrm>
          <a:prstGeom prst="rect">
            <a:avLst/>
          </a:prstGeom>
        </p:spPr>
      </p:pic>
      <p:pic>
        <p:nvPicPr>
          <p:cNvPr id="12" name="11 Imagen" descr="27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0562" y="4071942"/>
            <a:ext cx="252410" cy="252410"/>
          </a:xfrm>
          <a:prstGeom prst="rect">
            <a:avLst/>
          </a:prstGeom>
        </p:spPr>
      </p:pic>
      <p:pic>
        <p:nvPicPr>
          <p:cNvPr id="13" name="12 Imagen" descr="27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14678" y="2786058"/>
            <a:ext cx="428628" cy="428628"/>
          </a:xfrm>
          <a:prstGeom prst="rect">
            <a:avLst/>
          </a:prstGeom>
        </p:spPr>
      </p:pic>
      <p:pic>
        <p:nvPicPr>
          <p:cNvPr id="14" name="13 Imagen" descr="27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71934" y="3071810"/>
            <a:ext cx="252410" cy="252410"/>
          </a:xfrm>
          <a:prstGeom prst="rect">
            <a:avLst/>
          </a:prstGeom>
        </p:spPr>
      </p:pic>
      <p:pic>
        <p:nvPicPr>
          <p:cNvPr id="15" name="14 Imagen" descr="27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2066" y="3000372"/>
            <a:ext cx="252410" cy="252410"/>
          </a:xfrm>
          <a:prstGeom prst="rect">
            <a:avLst/>
          </a:prstGeom>
        </p:spPr>
      </p:pic>
      <p:pic>
        <p:nvPicPr>
          <p:cNvPr id="16" name="15 Imagen" descr="27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0694" y="3571876"/>
            <a:ext cx="252410" cy="252410"/>
          </a:xfrm>
          <a:prstGeom prst="rect">
            <a:avLst/>
          </a:prstGeom>
        </p:spPr>
      </p:pic>
      <p:pic>
        <p:nvPicPr>
          <p:cNvPr id="17" name="16 Imagen" descr="27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628" y="3504606"/>
            <a:ext cx="642942" cy="605432"/>
          </a:xfrm>
          <a:prstGeom prst="rect">
            <a:avLst/>
          </a:prstGeom>
        </p:spPr>
      </p:pic>
      <p:pic>
        <p:nvPicPr>
          <p:cNvPr id="19" name="18 Imagen" descr="oramgegold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0166" y="500042"/>
            <a:ext cx="1428750" cy="1209675"/>
          </a:xfrm>
          <a:prstGeom prst="rect">
            <a:avLst/>
          </a:prstGeom>
        </p:spPr>
      </p:pic>
      <p:pic>
        <p:nvPicPr>
          <p:cNvPr id="20" name="19 Imagen" descr="pinkcyan1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596" y="1571612"/>
            <a:ext cx="1428750" cy="1209675"/>
          </a:xfrm>
          <a:prstGeom prst="rect">
            <a:avLst/>
          </a:prstGeom>
        </p:spPr>
      </p:pic>
      <p:pic>
        <p:nvPicPr>
          <p:cNvPr id="21" name="20 Imagen" descr="pinkcyan1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6512" y="0"/>
            <a:ext cx="1571636" cy="1330652"/>
          </a:xfrm>
          <a:prstGeom prst="rect">
            <a:avLst/>
          </a:prstGeom>
        </p:spPr>
      </p:pic>
      <p:pic>
        <p:nvPicPr>
          <p:cNvPr id="22" name="21 Imagen" descr="oramgegold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5250" y="1500174"/>
            <a:ext cx="1428750" cy="1209675"/>
          </a:xfrm>
          <a:prstGeom prst="rect">
            <a:avLst/>
          </a:prstGeom>
        </p:spPr>
      </p:pic>
      <p:pic>
        <p:nvPicPr>
          <p:cNvPr id="23" name="22 Imagen" descr="pinkcyan1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15250" y="357166"/>
            <a:ext cx="1428750" cy="1209675"/>
          </a:xfrm>
          <a:prstGeom prst="rect">
            <a:avLst/>
          </a:prstGeom>
        </p:spPr>
      </p:pic>
      <p:pic>
        <p:nvPicPr>
          <p:cNvPr id="24" name="23 Imagen" descr="oramgegold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48" y="3071810"/>
            <a:ext cx="1428750" cy="1209675"/>
          </a:xfrm>
          <a:prstGeom prst="rect">
            <a:avLst/>
          </a:prstGeom>
        </p:spPr>
      </p:pic>
      <p:sp>
        <p:nvSpPr>
          <p:cNvPr id="28" name="27 Elipse"/>
          <p:cNvSpPr/>
          <p:nvPr/>
        </p:nvSpPr>
        <p:spPr>
          <a:xfrm>
            <a:off x="2428860" y="7429528"/>
            <a:ext cx="8643966" cy="135729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428596" y="5143512"/>
            <a:ext cx="2643206" cy="8572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857224" y="4857760"/>
            <a:ext cx="7786742" cy="200024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>
                <a:gd name="adj" fmla="val 45667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" sz="2400" b="1" cap="none" spc="0" dirty="0" smtClean="0">
                <a:ln w="17780" cmpd="sng">
                  <a:solidFill>
                    <a:sysClr val="windowText" lastClr="000000"/>
                  </a:solidFill>
                  <a:prstDash val="solid"/>
                  <a:miter lim="800000"/>
                </a:ln>
                <a:blipFill>
                  <a:blip r:embed="rId8"/>
                  <a:stretch>
                    <a:fillRect/>
                  </a:stretch>
                </a:blipFill>
                <a:effectLst>
                  <a:outerShdw blurRad="50800" algn="tl" rotWithShape="0">
                    <a:srgbClr val="000000"/>
                  </a:outerShdw>
                </a:effectLst>
                <a:latin typeface="Eras Bold ITC" pitchFamily="34" charset="0"/>
              </a:rPr>
              <a:t>Reflexiones  del  año  que  termina</a:t>
            </a:r>
            <a:endParaRPr lang="es-ES" sz="2400" b="1" cap="none" spc="0" dirty="0">
              <a:ln w="17780" cmpd="sng">
                <a:solidFill>
                  <a:sysClr val="windowText" lastClr="000000"/>
                </a:solidFill>
                <a:prstDash val="solid"/>
                <a:miter lim="800000"/>
              </a:ln>
              <a:blipFill>
                <a:blip r:embed="rId8"/>
                <a:stretch>
                  <a:fillRect/>
                </a:stretch>
              </a:blipFill>
              <a:effectLst>
                <a:outerShdw blurRad="50800" algn="tl" rotWithShape="0">
                  <a:srgbClr val="000000"/>
                </a:outerShdw>
              </a:effectLst>
              <a:latin typeface="Eras Bold ITC" pitchFamily="34" charset="0"/>
            </a:endParaRPr>
          </a:p>
        </p:txBody>
      </p:sp>
      <p:pic>
        <p:nvPicPr>
          <p:cNvPr id="30" name="29 Imagen" descr="pinkcyan1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158" y="3786190"/>
            <a:ext cx="1428750" cy="1209675"/>
          </a:xfrm>
          <a:prstGeom prst="rect">
            <a:avLst/>
          </a:prstGeom>
        </p:spPr>
      </p:pic>
      <p:pic>
        <p:nvPicPr>
          <p:cNvPr id="32" name="31 Imagen" descr="pinkcyan1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29520" y="3286124"/>
            <a:ext cx="1428750" cy="1209675"/>
          </a:xfrm>
          <a:prstGeom prst="rect">
            <a:avLst/>
          </a:prstGeom>
        </p:spPr>
      </p:pic>
      <p:pic>
        <p:nvPicPr>
          <p:cNvPr id="33" name="32 Imagen" descr="yellow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10500" y="214290"/>
            <a:ext cx="1333500" cy="1428750"/>
          </a:xfrm>
          <a:prstGeom prst="rect">
            <a:avLst/>
          </a:prstGeom>
        </p:spPr>
      </p:pic>
      <p:pic>
        <p:nvPicPr>
          <p:cNvPr id="34" name="33 Imagen" descr="yellow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720" y="285728"/>
            <a:ext cx="1333500" cy="1428750"/>
          </a:xfrm>
          <a:prstGeom prst="rect">
            <a:avLst/>
          </a:prstGeom>
        </p:spPr>
      </p:pic>
      <p:pic>
        <p:nvPicPr>
          <p:cNvPr id="35" name="34 Imagen" descr="yellow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00892" y="1714488"/>
            <a:ext cx="933447" cy="1000122"/>
          </a:xfrm>
          <a:prstGeom prst="rect">
            <a:avLst/>
          </a:prstGeom>
        </p:spPr>
      </p:pic>
      <p:pic>
        <p:nvPicPr>
          <p:cNvPr id="36" name="35 Imagen" descr="yellow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43768" y="4000504"/>
            <a:ext cx="933447" cy="1000122"/>
          </a:xfrm>
          <a:prstGeom prst="rect">
            <a:avLst/>
          </a:prstGeom>
        </p:spPr>
      </p:pic>
      <p:pic>
        <p:nvPicPr>
          <p:cNvPr id="37" name="36 Imagen" descr="yellow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7224" y="3000372"/>
            <a:ext cx="933447" cy="1000122"/>
          </a:xfrm>
          <a:prstGeom prst="rect">
            <a:avLst/>
          </a:prstGeom>
        </p:spPr>
      </p:pic>
      <p:pic>
        <p:nvPicPr>
          <p:cNvPr id="38" name="37 Imagen" descr="yellow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00958" y="1928802"/>
            <a:ext cx="733408" cy="785794"/>
          </a:xfrm>
          <a:prstGeom prst="rect">
            <a:avLst/>
          </a:prstGeom>
        </p:spPr>
      </p:pic>
      <p:sp>
        <p:nvSpPr>
          <p:cNvPr id="52" name="51 Anillo"/>
          <p:cNvSpPr/>
          <p:nvPr/>
        </p:nvSpPr>
        <p:spPr>
          <a:xfrm>
            <a:off x="5072066" y="3500438"/>
            <a:ext cx="642942" cy="785818"/>
          </a:xfrm>
          <a:prstGeom prst="donut">
            <a:avLst>
              <a:gd name="adj" fmla="val 45769"/>
            </a:avLst>
          </a:prstGeom>
          <a:solidFill>
            <a:srgbClr val="F2F2F2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8000" dirty="0">
              <a:ln>
                <a:solidFill>
                  <a:srgbClr val="FFD347"/>
                </a:solidFill>
              </a:ln>
              <a:solidFill>
                <a:srgbClr val="7030A0"/>
              </a:solidFill>
              <a:latin typeface="Berlin Sans FB" pitchFamily="34" charset="0"/>
            </a:endParaRPr>
          </a:p>
        </p:txBody>
      </p:sp>
      <p:sp>
        <p:nvSpPr>
          <p:cNvPr id="53" name="52 CuadroTexto"/>
          <p:cNvSpPr txBox="1"/>
          <p:nvPr/>
        </p:nvSpPr>
        <p:spPr>
          <a:xfrm>
            <a:off x="5072066" y="3286124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200" b="1" dirty="0" smtClean="0">
                <a:ln>
                  <a:solidFill>
                    <a:srgbClr val="FFD347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s-ES" sz="7200" b="1" dirty="0">
              <a:ln>
                <a:solidFill>
                  <a:srgbClr val="FFD347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482" name="Picture 2" descr="http://static1.glowtxt.com/data1/0/1/5/015798c533849f186243e59230041049109959bdda39a3ee5e6b4b0d3255bfef95601890afd80709da39a3ee5e6b4b0d3255bfef95601890afd807097adcfac7f0bbaa14593250dfc65a186e.gif"/>
          <p:cNvPicPr>
            <a:picLocks noChangeAspect="1" noChangeArrowheads="1" noCrop="1"/>
          </p:cNvPicPr>
          <p:nvPr/>
        </p:nvPicPr>
        <p:blipFill>
          <a:blip r:embed="rId10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6572264" y="6169962"/>
            <a:ext cx="2571736" cy="4737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ndAc>
      <p:stSnd>
        <p:snd r:embed="rId2" name="vamos_pa'lante(2)22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 descr="Image du Blog chezmanima.centerblog.ne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785786" y="428604"/>
            <a:ext cx="26432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Algunos años nos dejan un dulce sabor...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yearsclockrotate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5500694" y="3429000"/>
            <a:ext cx="3071834" cy="3071834"/>
          </a:xfrm>
          <a:prstGeom prst="rect">
            <a:avLst/>
          </a:prstGeom>
        </p:spPr>
      </p:pic>
      <p:pic>
        <p:nvPicPr>
          <p:cNvPr id="5" name="4 Imagen" descr="mjtzch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0" y="357166"/>
            <a:ext cx="5643570" cy="621510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429124" y="928670"/>
            <a:ext cx="44291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Otros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quizás un sabor amargo que queremos eliminar para siempre...</a:t>
            </a:r>
          </a:p>
          <a:p>
            <a:pPr algn="ctr"/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Image du Blog chezmanima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91" y="0"/>
            <a:ext cx="9108309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000628" y="4286256"/>
            <a:ext cx="3500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Algunos años nos traen una felicidad que no imaginamos</a:t>
            </a: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8889cb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215238" cy="6858048"/>
          </a:xfrm>
          <a:prstGeom prst="rect">
            <a:avLst/>
          </a:prstGeom>
        </p:spPr>
      </p:pic>
      <p:sp>
        <p:nvSpPr>
          <p:cNvPr id="7" name="6 Elipse"/>
          <p:cNvSpPr/>
          <p:nvPr/>
        </p:nvSpPr>
        <p:spPr>
          <a:xfrm>
            <a:off x="2928926" y="642918"/>
            <a:ext cx="3500462" cy="3857652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2714612" y="1857364"/>
            <a:ext cx="3786214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Y otros sentimos que la tristeza fue la protagonista...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endParaRPr lang="es-ES" sz="2800" b="1" dirty="0">
              <a:solidFill>
                <a:srgbClr val="FFFF00"/>
              </a:solidFill>
            </a:endParaRPr>
          </a:p>
        </p:txBody>
      </p:sp>
      <p:pic>
        <p:nvPicPr>
          <p:cNvPr id="8" name="7 Imagen" descr="año 2013 png (1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0"/>
            <a:ext cx="4617018" cy="1867393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1000100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143900" y="0"/>
            <a:ext cx="1000100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6866" name="Picture 2" descr="http://chezmanima.c.h.pic.centerblog.net/d900844b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357686" y="571480"/>
            <a:ext cx="33575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3200" dirty="0"/>
          </a:p>
        </p:txBody>
      </p:sp>
      <p:pic>
        <p:nvPicPr>
          <p:cNvPr id="36868" name="Picture 4" descr="http://zezete2.z.e.pic.centerblog.net/o/f583a38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285728"/>
            <a:ext cx="5214974" cy="6921634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14348" y="2428868"/>
            <a:ext cx="30718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Harrington" pitchFamily="82" charset="0"/>
                <a:cs typeface="Arial" pitchFamily="34" charset="0"/>
              </a:rPr>
              <a:t>Algunos años fueron prósperos en salud, amor, y paz</a:t>
            </a:r>
            <a:endParaRPr lang="es-ES" sz="2400" dirty="0" smtClean="0">
              <a:solidFill>
                <a:schemeClr val="bg1"/>
              </a:solidFill>
            </a:endParaRPr>
          </a:p>
          <a:p>
            <a:pPr algn="ctr"/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13" name="9 Marcador de contenido" descr="2641518rqgwmci1lc.gif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1071538" y="3643314"/>
            <a:ext cx="2111379" cy="2071678"/>
          </a:xfrm>
        </p:spPr>
      </p:pic>
      <p:pic>
        <p:nvPicPr>
          <p:cNvPr id="14" name="13 Imagen" descr="par-beso-helad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8991" y="2285991"/>
            <a:ext cx="2809883" cy="2809883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-4286312" y="2071678"/>
            <a:ext cx="37862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r>
              <a:rPr lang="es-ES" dirty="0" smtClean="0">
                <a:ln>
                  <a:solidFill>
                    <a:schemeClr val="bg2">
                      <a:lumMod val="25000"/>
                    </a:schemeClr>
                  </a:solidFill>
                </a:ln>
              </a:rPr>
              <a:t/>
            </a:r>
            <a:br>
              <a:rPr lang="es-ES" dirty="0" smtClean="0">
                <a:ln>
                  <a:solidFill>
                    <a:schemeClr val="bg2">
                      <a:lumMod val="25000"/>
                    </a:schemeClr>
                  </a:solidFill>
                </a:ln>
              </a:rPr>
            </a:br>
            <a:endParaRPr lang="es-ES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4" name="Picture 2" descr="http://2.bp.blogspot.com/_ib9VKPnSRuQ/TRyYifBAcKI/AAAAAAAAC8s/gcs_FZMsU-4/s1600/feliz-ano-nuevo-champan-copa_thumb%255B1%255D.gif"/>
          <p:cNvPicPr>
            <a:picLocks noChangeAspect="1" noChangeArrowheads="1" noCrop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718882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" name="9 CuadroTexto"/>
          <p:cNvSpPr txBox="1"/>
          <p:nvPr/>
        </p:nvSpPr>
        <p:spPr>
          <a:xfrm>
            <a:off x="2071670" y="3357562"/>
            <a:ext cx="507209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Y otros sentimos que estaban carentes de todo y nos preguntamos por que...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pPr algn="ctr"/>
            <a:endParaRPr lang="es-ES" sz="2400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8914" name="Picture 2" descr="Image du Blog chezmanima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98" y="-714404"/>
            <a:ext cx="10121816" cy="807249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3929058" y="214290"/>
            <a:ext cx="3500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Algunos años tuvimos la dicha de brindar en familia</a:t>
            </a:r>
            <a:endParaRPr lang="es-ES" sz="2400" dirty="0"/>
          </a:p>
        </p:txBody>
      </p:sp>
      <p:pic>
        <p:nvPicPr>
          <p:cNvPr id="9" name="8 Imagen" descr="e47b239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0620" y="428604"/>
            <a:ext cx="2933380" cy="5000636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3"/>
            <a:tile tx="0" ty="0" sx="100000" sy="100000" flip="none" algn="tl"/>
          </a:blipFill>
        </p:spPr>
        <p:txBody>
          <a:bodyPr/>
          <a:lstStyle/>
          <a:p>
            <a:endParaRPr lang="es-ES" b="1" dirty="0"/>
          </a:p>
        </p:txBody>
      </p:sp>
      <p:pic>
        <p:nvPicPr>
          <p:cNvPr id="5" name="4 Imagen" descr="28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1357354" y="0"/>
            <a:ext cx="71438" cy="742950"/>
          </a:xfrm>
          <a:prstGeom prst="rect">
            <a:avLst/>
          </a:prstGeom>
        </p:spPr>
      </p:pic>
      <p:pic>
        <p:nvPicPr>
          <p:cNvPr id="6" name="5 Imagen" descr="estrella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9190" y="4714884"/>
            <a:ext cx="357190" cy="428628"/>
          </a:xfrm>
          <a:prstGeom prst="ellipse">
            <a:avLst/>
          </a:prstGeom>
        </p:spPr>
      </p:pic>
      <p:pic>
        <p:nvPicPr>
          <p:cNvPr id="7" name="6 Imagen" descr="yello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4480" y="428604"/>
            <a:ext cx="1333500" cy="1428750"/>
          </a:xfrm>
          <a:prstGeom prst="rect">
            <a:avLst/>
          </a:prstGeom>
        </p:spPr>
      </p:pic>
      <p:pic>
        <p:nvPicPr>
          <p:cNvPr id="8" name="7 Imagen" descr="yello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82" y="1000108"/>
            <a:ext cx="1333500" cy="1428750"/>
          </a:xfrm>
          <a:prstGeom prst="rect">
            <a:avLst/>
          </a:prstGeom>
        </p:spPr>
      </p:pic>
      <p:pic>
        <p:nvPicPr>
          <p:cNvPr id="9" name="8 Imagen" descr="yello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0500" y="214290"/>
            <a:ext cx="1333500" cy="1428750"/>
          </a:xfrm>
          <a:prstGeom prst="rect">
            <a:avLst/>
          </a:prstGeom>
        </p:spPr>
      </p:pic>
      <p:pic>
        <p:nvPicPr>
          <p:cNvPr id="10" name="9 Imagen" descr="yello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034" y="4357694"/>
            <a:ext cx="1333500" cy="1428750"/>
          </a:xfrm>
          <a:prstGeom prst="rect">
            <a:avLst/>
          </a:prstGeom>
        </p:spPr>
      </p:pic>
      <p:pic>
        <p:nvPicPr>
          <p:cNvPr id="11" name="10 Imagen" descr="yello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0500" y="1785926"/>
            <a:ext cx="1333500" cy="1428750"/>
          </a:xfrm>
          <a:prstGeom prst="rect">
            <a:avLst/>
          </a:prstGeom>
        </p:spPr>
      </p:pic>
      <p:pic>
        <p:nvPicPr>
          <p:cNvPr id="12" name="11 Imagen" descr="yello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0958" y="3143248"/>
            <a:ext cx="1333500" cy="1428750"/>
          </a:xfrm>
          <a:prstGeom prst="rect">
            <a:avLst/>
          </a:prstGeom>
        </p:spPr>
      </p:pic>
      <p:pic>
        <p:nvPicPr>
          <p:cNvPr id="13" name="12 Imagen" descr="yello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0500" y="4786322"/>
            <a:ext cx="1333500" cy="1428750"/>
          </a:xfrm>
          <a:prstGeom prst="rect">
            <a:avLst/>
          </a:prstGeom>
        </p:spPr>
      </p:pic>
      <p:pic>
        <p:nvPicPr>
          <p:cNvPr id="14" name="13 Imagen" descr="yello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140" y="5143512"/>
            <a:ext cx="1333500" cy="1428750"/>
          </a:xfrm>
          <a:prstGeom prst="rect">
            <a:avLst/>
          </a:prstGeom>
        </p:spPr>
      </p:pic>
      <p:pic>
        <p:nvPicPr>
          <p:cNvPr id="15" name="14 Imagen" descr="yello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8728" y="2643182"/>
            <a:ext cx="1333500" cy="1428750"/>
          </a:xfrm>
          <a:prstGeom prst="rect">
            <a:avLst/>
          </a:prstGeom>
        </p:spPr>
      </p:pic>
      <p:pic>
        <p:nvPicPr>
          <p:cNvPr id="16" name="15 Imagen" descr="yello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596" y="2428868"/>
            <a:ext cx="1333500" cy="1428750"/>
          </a:xfrm>
          <a:prstGeom prst="rect">
            <a:avLst/>
          </a:prstGeom>
        </p:spPr>
      </p:pic>
      <p:pic>
        <p:nvPicPr>
          <p:cNvPr id="17" name="16 Imagen" descr="yello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1590" y="5643578"/>
            <a:ext cx="933447" cy="1000122"/>
          </a:xfrm>
          <a:prstGeom prst="rect">
            <a:avLst/>
          </a:prstGeom>
        </p:spPr>
      </p:pic>
      <p:pic>
        <p:nvPicPr>
          <p:cNvPr id="18" name="17 Imagen" descr="yello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034" y="5857892"/>
            <a:ext cx="690558" cy="739884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2285984" y="3929066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6215074" y="3103126"/>
            <a:ext cx="292892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sz="2000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21" name="20 Imagen" descr="yello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3702" y="214290"/>
            <a:ext cx="1333500" cy="1428750"/>
          </a:xfrm>
          <a:prstGeom prst="rect">
            <a:avLst/>
          </a:prstGeom>
        </p:spPr>
      </p:pic>
      <p:pic>
        <p:nvPicPr>
          <p:cNvPr id="22" name="21 Imagen" descr="yello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8" y="285728"/>
            <a:ext cx="1333500" cy="1428750"/>
          </a:xfrm>
          <a:prstGeom prst="rect">
            <a:avLst/>
          </a:prstGeom>
        </p:spPr>
      </p:pic>
      <p:pic>
        <p:nvPicPr>
          <p:cNvPr id="23" name="22 Imagen" descr="yello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6578" y="2000240"/>
            <a:ext cx="1066798" cy="1142998"/>
          </a:xfrm>
          <a:prstGeom prst="rect">
            <a:avLst/>
          </a:prstGeom>
        </p:spPr>
      </p:pic>
      <p:pic>
        <p:nvPicPr>
          <p:cNvPr id="25" name="24 Imagen" descr="b35b8a29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0166" y="1071546"/>
            <a:ext cx="6072230" cy="2809888"/>
          </a:xfrm>
          <a:prstGeom prst="rect">
            <a:avLst/>
          </a:prstGeom>
        </p:spPr>
      </p:pic>
      <p:sp>
        <p:nvSpPr>
          <p:cNvPr id="24" name="23 Rectángulo redondeado"/>
          <p:cNvSpPr/>
          <p:nvPr/>
        </p:nvSpPr>
        <p:spPr>
          <a:xfrm>
            <a:off x="1928794" y="3857628"/>
            <a:ext cx="4929222" cy="200026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pPr algn="ctr"/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pPr algn="ctr"/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Y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otros nos encontraron lejos por cuestiones laborales y solo pudimos contactarnos a través del teléfono o el correo...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pPr algn="ctr"/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ty3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09364" cy="6858000"/>
          </a:xfrm>
        </p:spPr>
      </p:pic>
      <p:pic>
        <p:nvPicPr>
          <p:cNvPr id="13314" name="Picture 2" descr="feliz año nuevo (1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0"/>
            <a:ext cx="2857520" cy="190501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643174" y="4857760"/>
            <a:ext cx="442915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Algunos años brindamos en una mesa vestida de fiesta con platos exquisitos y postres maravillosos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39938" name="Picture 2" descr="http://chezmanima.c.h.pic.centerblog.net/fd5ebfb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785786" y="785794"/>
            <a:ext cx="30003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Y otros nos encontraron con muy poca comida y quizás con la bebida limitada a la hora del brindis...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endParaRPr lang="es-ES" sz="2400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0962" name="Picture 2" descr="Image du Blog chezmanima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0"/>
            <a:ext cx="7715304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3571868" y="1357298"/>
            <a:ext cx="22860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Algunos años el teléfono sonó sin cesar durante todo el día</a:t>
            </a:r>
            <a:endParaRPr lang="es-ES" sz="2000" dirty="0"/>
          </a:p>
        </p:txBody>
      </p:sp>
      <p:sp>
        <p:nvSpPr>
          <p:cNvPr id="6" name="5 CuadroTexto"/>
          <p:cNvSpPr txBox="1"/>
          <p:nvPr/>
        </p:nvSpPr>
        <p:spPr>
          <a:xfrm>
            <a:off x="3500430" y="2643182"/>
            <a:ext cx="242889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otros tuvimos que chequear si funcionaba pues nadie nos llamaba...</a:t>
            </a:r>
          </a:p>
          <a:p>
            <a:pPr algn="ctr"/>
            <a:endParaRPr lang="es-ES" sz="2000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3010" name="Picture 2" descr="Image du Blog chezmanima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143504" y="3441680"/>
            <a:ext cx="364333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Algunos años al sonar las doce nos abrazamos a cada uno de esos seres amados que compartían ese momento y otros sentimos que muchos lugares habían quedado vacíos</a:t>
            </a:r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3367900_150416004117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14282" y="2000240"/>
            <a:ext cx="25717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y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solo pudimos brindar con lágrimas en los ojos y un nudo en  la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garganta</a:t>
            </a:r>
            <a:endParaRPr lang="es-ES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1367038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0236"/>
            <a:ext cx="9144000" cy="6888236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000232" y="0"/>
            <a:ext cx="35004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Algunos años sentimos que no pudimos hacer todo lo que deseamos</a:t>
            </a:r>
            <a:endParaRPr lang="es-ES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Y otros nos sentimos llenos de deseos que no pudimos realizar 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400" dirty="0" smtClean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endParaRPr lang="es-ES" sz="2400" dirty="0"/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sypi4nsc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-893" y="1000109"/>
            <a:ext cx="3091722" cy="4000528"/>
          </a:xfrm>
        </p:spPr>
      </p:pic>
      <p:pic>
        <p:nvPicPr>
          <p:cNvPr id="41986" name="Picture 2" descr="Image du Blog chezmanima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14" y="0"/>
            <a:ext cx="6929486" cy="692948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3714744" y="4071942"/>
            <a:ext cx="242889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Cerremos por un instante nuestros ojos e imaginemos que estamos en la orilla del mar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214282" y="0"/>
            <a:ext cx="835821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sz="2400" b="1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1214422"/>
            <a:ext cx="31432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Harrington" pitchFamily="82" charset="0"/>
                <a:cs typeface="Arial" pitchFamily="34" charset="0"/>
              </a:rPr>
              <a:t>Que cada ola que llega a nosotros nos moja y se aleja y que esa ola cuando se aleja se lleva con ella nuestros pesares, nuestras tristezas, nuestros malos momentos y que al volver nos refresca con sensaciones nuevas</a:t>
            </a:r>
            <a:endParaRPr lang="es-ES" sz="2000" dirty="0">
              <a:latin typeface="Harrington" pitchFamily="82" charset="0"/>
              <a:cs typeface="Arial" pitchFamily="34" charset="0"/>
            </a:endParaRPr>
          </a:p>
        </p:txBody>
      </p:sp>
      <p:pic>
        <p:nvPicPr>
          <p:cNvPr id="11" name="10 Imagen" descr="c0ba32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0"/>
            <a:ext cx="6357934" cy="6858000"/>
          </a:xfrm>
          <a:prstGeom prst="rect">
            <a:avLst/>
          </a:prstGeom>
        </p:spPr>
      </p:pic>
      <p:sp>
        <p:nvSpPr>
          <p:cNvPr id="9" name="8 Elipse"/>
          <p:cNvSpPr/>
          <p:nvPr/>
        </p:nvSpPr>
        <p:spPr>
          <a:xfrm>
            <a:off x="6572264" y="500042"/>
            <a:ext cx="2571736" cy="2000264"/>
          </a:xfrm>
          <a:prstGeom prst="ellips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000892" y="3500438"/>
            <a:ext cx="2143108" cy="2571768"/>
          </a:xfrm>
          <a:prstGeom prst="ellips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643306" y="1285860"/>
            <a:ext cx="3214710" cy="4929222"/>
          </a:xfrm>
          <a:prstGeom prst="ellips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3j7bqkp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9058" y="2857496"/>
            <a:ext cx="1143008" cy="2296698"/>
          </a:xfrm>
          <a:prstGeom prst="rect">
            <a:avLst/>
          </a:prstGeom>
        </p:spPr>
      </p:pic>
      <p:pic>
        <p:nvPicPr>
          <p:cNvPr id="14" name="13 Imagen" descr="3j7bqkp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628" y="2857496"/>
            <a:ext cx="1143008" cy="2296698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7cf17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500174"/>
            <a:ext cx="9144000" cy="5357826"/>
          </a:xfrm>
        </p:spPr>
      </p:pic>
      <p:pic>
        <p:nvPicPr>
          <p:cNvPr id="5" name="4 Imagen" descr="c78750b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0"/>
            <a:ext cx="7620000" cy="2667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 rot="20690085">
            <a:off x="1335641" y="3570536"/>
            <a:ext cx="469580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Faltan pocos horas  para que un nuevo año se inicie. Pasan por nuestra mente en segundos miles de momentos, recuerdos buenos o malos, instantes preciosos y otros que queremos olvidar...</a:t>
            </a:r>
            <a:br>
              <a:rPr lang="es-ES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" name="7 Imagen" descr="r723x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454" y="4429132"/>
            <a:ext cx="1785950" cy="178595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ba28309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16"/>
          </a:xfrm>
          <a:effectLst>
            <a:softEdge rad="635000"/>
          </a:effectLst>
        </p:spPr>
      </p:pic>
      <p:pic>
        <p:nvPicPr>
          <p:cNvPr id="5" name="4 Imagen" descr="a5e2b4c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305569" cy="6000792"/>
          </a:xfrm>
          <a:prstGeom prst="rect">
            <a:avLst/>
          </a:prstGeom>
        </p:spPr>
      </p:pic>
      <p:pic>
        <p:nvPicPr>
          <p:cNvPr id="5122" name="Picture 2" descr="http://img141.imageshack.us/img141/8485/happynewyearw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2500306"/>
            <a:ext cx="6634176" cy="407194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357686" y="714356"/>
            <a:ext cx="378621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Con esperanza, con agua limpia que penetra en cada poro de nuestra piel y nos energiza, nos motiva y nos inunda de grandes deseos de vivir...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endParaRPr lang="es-E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pPr algn="ctr"/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7890" name="Picture 2" descr="Image du Blog chezmanima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81824" cy="688182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929454" y="0"/>
            <a:ext cx="221454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Levantemos nuestra copa pensando en que podemos ser felices, prósperos y sanos, que somos lo suficientemente fuertes para desafiar todo 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lo que se nos presente.</a:t>
            </a:r>
            <a:r>
              <a:rPr lang="es-ES" sz="20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0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ES" sz="20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/>
            </a:r>
            <a:br>
              <a:rPr lang="es-ES" sz="20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3j7bqkp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3786190"/>
            <a:ext cx="1386550" cy="2786058"/>
          </a:xfrm>
          <a:prstGeom prst="rect">
            <a:avLst/>
          </a:prstGeom>
        </p:spPr>
      </p:pic>
      <p:pic>
        <p:nvPicPr>
          <p:cNvPr id="7" name="6 Imagen" descr="3j7bqkp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7450" y="3786190"/>
            <a:ext cx="1386550" cy="2786058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EN CAMBORIU ano_novo_brasil_especia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</p:spPr>
      </p:pic>
      <p:sp>
        <p:nvSpPr>
          <p:cNvPr id="5" name="4 CuadroTexto"/>
          <p:cNvSpPr txBox="1"/>
          <p:nvPr/>
        </p:nvSpPr>
        <p:spPr>
          <a:xfrm>
            <a:off x="285720" y="3286124"/>
            <a:ext cx="34290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Ojalá que tu vida esté llena de buenos momentos y que la felicidad al sonar las </a:t>
            </a:r>
            <a:r>
              <a:rPr lang="es-ES" sz="20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doce </a:t>
            </a:r>
            <a:r>
              <a:rPr lang="es-ES" sz="20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toque tu puerta y se quede para siempre en ti.</a:t>
            </a:r>
            <a:endParaRPr lang="es-ES" sz="20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5060" name="Picture 4" descr="http://static1.glowtxt.com/data1/b/6/9/b690838bbd3a9a5611efaea9d23bd17b84badc6dda39a3ee5e6b4b0d3255bfef95601890afd80709da39a3ee5e6b4b0d3255bfef95601890afd8070998571fb5a08513f2473ce666a78fde5b.png"/>
          <p:cNvPicPr>
            <a:picLocks noChangeAspect="1" noChangeArrowheads="1"/>
          </p:cNvPicPr>
          <p:nvPr/>
        </p:nvPicPr>
        <p:blipFill>
          <a:blip r:embed="rId4">
            <a:grayscl/>
            <a:lum bright="20000" contrast="40000"/>
          </a:blip>
          <a:srcRect/>
          <a:stretch>
            <a:fillRect/>
          </a:stretch>
        </p:blipFill>
        <p:spPr bwMode="auto">
          <a:xfrm>
            <a:off x="2928926" y="5643578"/>
            <a:ext cx="3554783" cy="785794"/>
          </a:xfrm>
          <a:prstGeom prst="rect">
            <a:avLst/>
          </a:prstGeom>
          <a:noFill/>
        </p:spPr>
      </p:pic>
      <p:pic>
        <p:nvPicPr>
          <p:cNvPr id="26" name="25 Imagen" descr="texto feliz 2013 (5).png"/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4857752" y="0"/>
            <a:ext cx="4286248" cy="1776031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REFLEXIONES DEL AÑO QUE TERMINA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--REFLEXIONES DEL AÑO QUE TERMINA--</Template>
  <TotalTime>0</TotalTime>
  <Words>439</Words>
  <Application>Microsoft Office PowerPoint</Application>
  <PresentationFormat>Presentación en pantalla (4:3)</PresentationFormat>
  <Paragraphs>53</Paragraphs>
  <Slides>22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--REFLEXIONES DEL AÑO QUE TERMINA--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2012-12-21T14:41:05Z</dcterms:created>
  <dcterms:modified xsi:type="dcterms:W3CDTF">2012-12-21T16:39:17Z</dcterms:modified>
</cp:coreProperties>
</file>