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86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4" r:id="rId29"/>
    <p:sldId id="282" r:id="rId30"/>
    <p:sldId id="287" r:id="rId3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RDWcDc4fDWPcrOkT3YMAg==" hashData="I2lqm8rNaWNss9J36rlI5VWAx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37364E"/>
    <a:srgbClr val="C0ACC8"/>
    <a:srgbClr val="B49EB5"/>
    <a:srgbClr val="DD75BA"/>
    <a:srgbClr val="364F94"/>
    <a:srgbClr val="346648"/>
    <a:srgbClr val="334F3C"/>
    <a:srgbClr val="363E38"/>
    <a:srgbClr val="404A43"/>
    <a:srgbClr val="57655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6" d="100"/>
          <a:sy n="56" d="100"/>
        </p:scale>
        <p:origin x="-138" y="-14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EBC0-91D9-498F-8D6B-47CAB98B23CD}" type="datetimeFigureOut">
              <a:rPr lang="es-ES" smtClean="0"/>
              <a:pPr/>
              <a:t>29/12/2019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671C7-8CC1-48F7-A7BF-89BCECC8D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 Black" pitchFamily="34" charset="0"/>
              </a:defRPr>
            </a:lvl1pPr>
          </a:lstStyle>
          <a:p>
            <a:fld id="{AEFBEBC0-91D9-498F-8D6B-47CAB98B23CD}" type="datetimeFigureOut">
              <a:rPr lang="es-ES" smtClean="0"/>
              <a:pPr/>
              <a:t>29/12/2019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 Black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Black" pitchFamily="34" charset="0"/>
              </a:defRPr>
            </a:lvl1pPr>
          </a:lstStyle>
          <a:p>
            <a:fld id="{AD4671C7-8CC1-48F7-A7BF-89BCECC8DC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0.jpeg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DE CREACION PROPIA - EXCLUSIVOS\- Reflexión de Navidad\Imágenes\OTOÑO37.BUENOS DI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3723878"/>
            <a:ext cx="604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n w="6350">
                  <a:solidFill>
                    <a:srgbClr val="5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Reflexión de Navidad</a:t>
            </a:r>
            <a:endParaRPr lang="es-ES" sz="4000" b="1" dirty="0">
              <a:ln w="6350">
                <a:solidFill>
                  <a:srgbClr val="5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24" name="23 Marco"/>
          <p:cNvSpPr/>
          <p:nvPr/>
        </p:nvSpPr>
        <p:spPr>
          <a:xfrm>
            <a:off x="3" y="0"/>
            <a:ext cx="9143997" cy="5143500"/>
          </a:xfrm>
          <a:prstGeom prst="frame">
            <a:avLst>
              <a:gd name="adj1" fmla="val 1027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39551" y="465536"/>
            <a:ext cx="8079379" cy="4212431"/>
          </a:xfrm>
          <a:prstGeom prst="frame">
            <a:avLst>
              <a:gd name="adj1" fmla="val 1244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1043608" y="987574"/>
            <a:ext cx="7051094" cy="3204022"/>
          </a:xfrm>
          <a:prstGeom prst="frame">
            <a:avLst>
              <a:gd name="adj1" fmla="val 1696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1547664" y="1491630"/>
            <a:ext cx="6096258" cy="2160240"/>
          </a:xfrm>
          <a:prstGeom prst="frame">
            <a:avLst>
              <a:gd name="adj1" fmla="val 2376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2483767" y="2427734"/>
            <a:ext cx="4186587" cy="360040"/>
          </a:xfrm>
          <a:prstGeom prst="frame">
            <a:avLst>
              <a:gd name="adj1" fmla="val 50000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2051720" y="1995686"/>
            <a:ext cx="5067974" cy="1224136"/>
          </a:xfrm>
          <a:prstGeom prst="frame">
            <a:avLst>
              <a:gd name="adj1" fmla="val 35732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47" name="AutoShape 23" descr="Rendered Image"/>
          <p:cNvSpPr>
            <a:spLocks noChangeAspect="1" noChangeArrowheads="1"/>
          </p:cNvSpPr>
          <p:nvPr/>
        </p:nvSpPr>
        <p:spPr bwMode="auto">
          <a:xfrm>
            <a:off x="63500" y="-102394"/>
            <a:ext cx="304800" cy="22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49" name="AutoShape 25" descr="Rendered Image"/>
          <p:cNvSpPr>
            <a:spLocks noChangeAspect="1" noChangeArrowheads="1"/>
          </p:cNvSpPr>
          <p:nvPr/>
        </p:nvSpPr>
        <p:spPr bwMode="auto">
          <a:xfrm>
            <a:off x="63500" y="-102394"/>
            <a:ext cx="304800" cy="22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1" name="AutoShape 27" descr="Rendered Image"/>
          <p:cNvSpPr>
            <a:spLocks noChangeAspect="1" noChangeArrowheads="1"/>
          </p:cNvSpPr>
          <p:nvPr/>
        </p:nvSpPr>
        <p:spPr bwMode="auto">
          <a:xfrm>
            <a:off x="63500" y="-102394"/>
            <a:ext cx="304800" cy="22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3" name="AutoShape 29" descr="Rendered Image"/>
          <p:cNvSpPr>
            <a:spLocks noChangeAspect="1" noChangeArrowheads="1"/>
          </p:cNvSpPr>
          <p:nvPr/>
        </p:nvSpPr>
        <p:spPr bwMode="auto">
          <a:xfrm>
            <a:off x="63500" y="-102394"/>
            <a:ext cx="304800" cy="22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8" name="AutoShape 34" descr="Rendered Image"/>
          <p:cNvSpPr>
            <a:spLocks noChangeAspect="1" noChangeArrowheads="1"/>
          </p:cNvSpPr>
          <p:nvPr/>
        </p:nvSpPr>
        <p:spPr bwMode="auto">
          <a:xfrm>
            <a:off x="63500" y="-102394"/>
            <a:ext cx="304800" cy="22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60" name="AutoShape 36" descr="Rendered Image"/>
          <p:cNvSpPr>
            <a:spLocks noChangeAspect="1" noChangeArrowheads="1"/>
          </p:cNvSpPr>
          <p:nvPr/>
        </p:nvSpPr>
        <p:spPr bwMode="auto">
          <a:xfrm>
            <a:off x="63500" y="-102394"/>
            <a:ext cx="304800" cy="22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 loop="1">
        <p:snd r:embed="rId2" name="Noche de Paz de Andre Rieu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7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7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7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7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2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899592" y="465516"/>
            <a:ext cx="5904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día Alfredo, despertó en una víspera de Navidad, muy contento, pues una fecha muy importante estaba por llegar. </a:t>
            </a:r>
            <a:endParaRPr lang="es-ES" sz="2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1B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E:\PPS DE CREACION PROPIA - EXCLUSIVOS\- Reflexión de Navidad\Imágenes\Nacimien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1520" y="411510"/>
            <a:ext cx="27363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5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Era el día del aniversario del Niño Jesús, </a:t>
            </a:r>
          </a:p>
          <a:p>
            <a:pPr algn="ctr"/>
            <a:r>
              <a:rPr lang="es-ES" sz="2400" b="1" dirty="0" smtClean="0">
                <a:ln>
                  <a:solidFill>
                    <a:srgbClr val="5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 era lógica su alegría. </a:t>
            </a:r>
            <a:endParaRPr lang="es-ES" sz="2400" dirty="0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 smtClean="0">
              <a:ln>
                <a:solidFill>
                  <a:srgbClr val="5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3075806"/>
            <a:ext cx="5166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5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Era además el día en que Papá Noel vendría de visita como todos los años. </a:t>
            </a:r>
            <a:endParaRPr lang="es-ES" sz="2400" b="1" dirty="0">
              <a:ln>
                <a:solidFill>
                  <a:srgbClr val="5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683568" y="3363838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Con sus cinco añitos, esperaba ansiosamente el caer de la noche, para volver a dormir y espiar la media que estaba en el frente de la puerta, pues no tenía árbol de Navidad.</a:t>
            </a:r>
            <a:endParaRPr lang="es-ES" sz="2400" b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4" name="Picture 5" descr="E:\Imágenes\Navidad adornos\munecos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211710"/>
            <a:ext cx="1080120" cy="12961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3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DE CREACION PROPIA - EXCLUSIVOS\- Reflexión de Navidad\Imágenes\untitled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pic>
        <p:nvPicPr>
          <p:cNvPr id="4" name="Picture 1" descr="E:\PPS DE CREACION PROPIA - EXCLUSIVOS\- Reflexión de Navidad\Imágenes\untitled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555526"/>
            <a:ext cx="835292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3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 durmió muy tarde, para ver si conseguía atrapar a aquel "viejito", pero como el sueño era mayor que su voluntad, se durmió profundamente. </a:t>
            </a:r>
            <a:endParaRPr lang="es-ES" sz="23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73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67544" y="339502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31354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 la mañana de Navidad, observó que su media no estaba allí, y que no había presente alguno en toda su casa.</a:t>
            </a:r>
            <a:endParaRPr lang="es-ES" sz="2400" b="1" dirty="0">
              <a:ln>
                <a:solidFill>
                  <a:srgbClr val="31354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23528" y="267494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Su padre desempleado, con los ojos llenos de lágrimas, observaba atentamente a su hijo, y esperaba tomar coraje para hablarle, que su sueño no existía, y con mucho dolor </a:t>
            </a:r>
          </a:p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 el corazón lo llama: 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851920" y="411510"/>
            <a:ext cx="3312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31354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¡Alfredo, hijo mío, ven acá! </a:t>
            </a:r>
            <a:endParaRPr lang="es-ES" sz="2400" b="1" dirty="0">
              <a:ln>
                <a:solidFill>
                  <a:srgbClr val="31354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BB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899592" y="483518"/>
            <a:ext cx="3261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¿Que ocurre hijo? 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27584" y="627534"/>
            <a:ext cx="4935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Papá Noel se olvido de mí... </a:t>
            </a:r>
            <a:endParaRPr lang="es-ES" sz="24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B3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539552" y="339502"/>
            <a:ext cx="34563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Hablando de eso, Alfredo abraza a su padre y los dos se ponen a llorar, cuando Alfredo habla: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8197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8197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" name="Picture 2" descr="E:\PPS DE CREACION PROPIA - EXCLUSIVOS\- Reflexión de Navidad\Imágene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411510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¿El también se olvidó de ti papá?</a:t>
            </a:r>
            <a:endParaRPr lang="es-ES" sz="24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" grpId="0"/>
      <p:bldP spid="6" grpId="0" animBg="1"/>
      <p:bldP spid="6" grpId="1" animBg="1"/>
      <p:bldP spid="7" grpId="0" animBg="1"/>
      <p:bldP spid="7" grpId="1" animBg="1"/>
      <p:bldP spid="3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66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Reflexión de Navidad\Imágenes\b5QP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6176" y="1203598"/>
            <a:ext cx="22795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No, hijo mío.</a:t>
            </a:r>
            <a:endParaRPr lang="es-ES" sz="24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292080" y="411510"/>
            <a:ext cx="3563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 mejor presente que yo podría haber ganado en la vida está en mis brazos,</a:t>
            </a:r>
            <a:endParaRPr lang="es-ES" sz="24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C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AC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699792" y="483518"/>
            <a:ext cx="4104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</a:t>
            </a:r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quédate tranquilo, pues yo sé que Papá Noel no se olvidó de ti. 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 animBg="1"/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267744" y="77155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Pero todos los otros niños vecinos, están jugando con sus presentes...</a:t>
            </a:r>
            <a:endParaRPr lang="es-ES" sz="2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195736" y="483518"/>
            <a:ext cx="50261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Él se olvidó de nuestra casa.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0" y="0"/>
            <a:ext cx="9144000" cy="4948014"/>
            <a:chOff x="899592" y="699542"/>
            <a:chExt cx="7488832" cy="3816424"/>
          </a:xfrm>
        </p:grpSpPr>
        <p:sp>
          <p:nvSpPr>
            <p:cNvPr id="11" name="10 Rectángulo"/>
            <p:cNvSpPr/>
            <p:nvPr/>
          </p:nvSpPr>
          <p:spPr>
            <a:xfrm>
              <a:off x="899592" y="699542"/>
              <a:ext cx="3744416" cy="38164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Rectángulo"/>
            <p:cNvSpPr/>
            <p:nvPr/>
          </p:nvSpPr>
          <p:spPr>
            <a:xfrm>
              <a:off x="4644008" y="699542"/>
              <a:ext cx="3744416" cy="38164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  <p:bldP spid="3" grpId="0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80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860032" y="411510"/>
            <a:ext cx="2765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No se olvidó... ¡</a:t>
            </a:r>
            <a:endParaRPr lang="es-ES" sz="24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>
            <a:off x="0" y="267494"/>
            <a:ext cx="9144000" cy="2304256"/>
            <a:chOff x="899592" y="699542"/>
            <a:chExt cx="7488832" cy="3816424"/>
          </a:xfrm>
        </p:grpSpPr>
        <p:sp>
          <p:nvSpPr>
            <p:cNvPr id="10" name="9 Rectángulo"/>
            <p:cNvSpPr/>
            <p:nvPr/>
          </p:nvSpPr>
          <p:spPr>
            <a:xfrm>
              <a:off x="899592" y="699542"/>
              <a:ext cx="3744416" cy="38164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Rectángulo"/>
            <p:cNvSpPr/>
            <p:nvPr/>
          </p:nvSpPr>
          <p:spPr>
            <a:xfrm>
              <a:off x="4644008" y="699542"/>
              <a:ext cx="3744416" cy="38164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0" y="2499742"/>
            <a:ext cx="9144000" cy="2427734"/>
            <a:chOff x="899592" y="699542"/>
            <a:chExt cx="7488832" cy="3816424"/>
          </a:xfrm>
        </p:grpSpPr>
        <p:sp>
          <p:nvSpPr>
            <p:cNvPr id="13" name="12 Rectángulo"/>
            <p:cNvSpPr/>
            <p:nvPr/>
          </p:nvSpPr>
          <p:spPr>
            <a:xfrm>
              <a:off x="899592" y="699542"/>
              <a:ext cx="3744416" cy="38164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Rectángulo"/>
            <p:cNvSpPr/>
            <p:nvPr/>
          </p:nvSpPr>
          <p:spPr>
            <a:xfrm>
              <a:off x="4644008" y="699542"/>
              <a:ext cx="3744416" cy="38164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Rectángulo"/>
          <p:cNvSpPr/>
          <p:nvPr/>
        </p:nvSpPr>
        <p:spPr>
          <a:xfrm>
            <a:off x="2699792" y="267494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¡El presente te está abrazando ahora y va a llevarte a uno de los mejores paseos de tu vida! 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  <p:bldP spid="3" grpId="0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95536" y="339502"/>
            <a:ext cx="51845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 así fueron a un parque y Alfredo jugó con su padre durante el resto del día, volviendo en el comienzo de la noche.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313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313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4E4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4E4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E6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E6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8" grpId="0" animBg="1"/>
      <p:bldP spid="9" grpId="0" animBg="1"/>
      <p:bldP spid="6" grpId="0" animBg="1"/>
      <p:bldP spid="7" grpId="0" animBg="1"/>
      <p:bldP spid="4" grpId="0" animBg="1"/>
      <p:bldP spid="5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619672" y="339502"/>
            <a:ext cx="58681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Llegando a casa muy somnoliento, Alfredo fue para su cuarto y escribió para Papá Noel: 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4F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Reflexión de Navidad\Imágenes\Un%20hermoso%20paisaje%20de%20invierno%20lleno%20de%20pinos%20dí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843558"/>
            <a:ext cx="5256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593B1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"Querido Papá Noel, yo sé que es demasiado tarde para pedir alguna cosa, pero quiero agradecer el presente que me diste.</a:t>
            </a:r>
            <a:endParaRPr lang="es-ES" sz="2400" b="1" i="1" dirty="0">
              <a:ln>
                <a:solidFill>
                  <a:srgbClr val="593B1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tx2">
              <a:lumMod val="40000"/>
              <a:lumOff val="60000"/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2">
              <a:lumMod val="40000"/>
              <a:lumOff val="60000"/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6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9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2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5" name="6 Grupo"/>
            <p:cNvGrpSpPr/>
            <p:nvPr/>
          </p:nvGrpSpPr>
          <p:grpSpPr>
            <a:xfrm>
              <a:off x="0" y="0"/>
              <a:ext cx="9144000" cy="5143500"/>
              <a:chOff x="-296848" y="699542"/>
              <a:chExt cx="8685272" cy="3816424"/>
            </a:xfrm>
          </p:grpSpPr>
          <p:sp>
            <p:nvSpPr>
              <p:cNvPr id="8" name="7 Rectángulo"/>
              <p:cNvSpPr/>
              <p:nvPr/>
            </p:nvSpPr>
            <p:spPr>
              <a:xfrm>
                <a:off x="-296848" y="699542"/>
                <a:ext cx="4940856" cy="3816424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8 Rectángulo"/>
              <p:cNvSpPr/>
              <p:nvPr/>
            </p:nvSpPr>
            <p:spPr>
              <a:xfrm>
                <a:off x="4644008" y="699542"/>
                <a:ext cx="3744416" cy="3816424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2" name="1 Rectángulo"/>
          <p:cNvSpPr/>
          <p:nvPr/>
        </p:nvSpPr>
        <p:spPr>
          <a:xfrm>
            <a:off x="5148064" y="411510"/>
            <a:ext cx="33843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Deseo que todas las Navidades que yo pase, hagas que mi padre olvide sus problemas y que él pueda distraerse conmigo, pasando una tarde maravillosa como la de hoy.</a:t>
            </a:r>
            <a:endParaRPr lang="es-ES" sz="2400" b="1" i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67544" y="339502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Gracias por mi vida, pues descubrí que no es con juguetes que somos felices, </a:t>
            </a:r>
            <a:endParaRPr lang="es-ES" sz="2400" b="1" i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7" name="6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8" name="7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Rectángulo"/>
          <p:cNvSpPr/>
          <p:nvPr/>
        </p:nvSpPr>
        <p:spPr>
          <a:xfrm>
            <a:off x="251520" y="3147814"/>
            <a:ext cx="48965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</a:t>
            </a:r>
            <a:r>
              <a:rPr lang="es-ES" sz="2400" b="1" i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sí con el verdadero sentimiento que está dentro de nosotros, que el Señor despierta en las Navidades.</a:t>
            </a:r>
            <a:endParaRPr lang="es-ES" sz="2400" b="1" i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123728" y="267494"/>
            <a:ext cx="3960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 quien te agradece por todo:</a:t>
            </a:r>
            <a:endParaRPr lang="es-ES" sz="2400" b="1" i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355976" y="1131590"/>
            <a:ext cx="16030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Alfredo. </a:t>
            </a:r>
            <a:endParaRPr lang="es-ES" sz="2400" b="1" i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3B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Reflexión de Navidad\Imágenes\untitled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843558"/>
            <a:ext cx="32524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Arial Black" pitchFamily="34" charset="0"/>
              </a:rPr>
              <a:t>Y se fue a dormir. 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48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-1"/>
            <a:ext cx="9144000" cy="51435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755576" y="987574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Entrando al cuarto para dar las buenas noches a su hijo, 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5" name="4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Rectángulo"/>
            <p:cNvSpPr/>
            <p:nvPr/>
          </p:nvSpPr>
          <p:spPr>
            <a:xfrm>
              <a:off x="0" y="1"/>
              <a:ext cx="9144000" cy="514349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Rectángulo"/>
          <p:cNvSpPr/>
          <p:nvPr/>
        </p:nvSpPr>
        <p:spPr>
          <a:xfrm>
            <a:off x="683568" y="339502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</a:t>
            </a:r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 padre de Alfredo vio la cartita y a partir de ese día, no dejó que sus problemas afectasen la felicidad de ellos y comenzó a hacer que todos los días fuesen Navidad para ambos.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9E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691680" y="195486"/>
            <a:ext cx="6048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2F28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Si un niño de cinco años consiguió percibir que los mejores presentes que se pueden recibir no son materiales... </a:t>
            </a:r>
            <a:endParaRPr lang="es-ES" sz="2400" b="1" dirty="0">
              <a:ln>
                <a:solidFill>
                  <a:srgbClr val="2F282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027" name="Picture 3" descr="E:\PPS DE CREACION PROPIA - EXCLUSIVOS\- Reflexión de Navidad\Imágenes\Imagen1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" y="267494"/>
            <a:ext cx="9144000" cy="48760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427984" y="339502"/>
            <a:ext cx="3960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¿Por qué nosotros no hacemos lo mismo? </a:t>
            </a:r>
            <a:endParaRPr lang="es-ES" sz="2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12" grpId="0" animBg="1"/>
      <p:bldP spid="3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9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6B3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043608" y="195486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todos hagamos que cada día sea una Navidad, valorando la amistad, el cariño y todos los buenos sentimientos que existen dentro de nosotros.</a:t>
            </a:r>
            <a:endParaRPr lang="es-ES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2" grpId="0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9B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899592" y="3363838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Al final, las únicas cosas que podremos llevarnos de esta vida, son los sentimientos que hagamos brotar en los corazones de quienes amamos </a:t>
            </a:r>
            <a:endParaRPr lang="es-ES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619672" y="195486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</a:t>
            </a:r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los recuerdos hermosos de nuestro camino por esta vida quedarán guardados en nuestras almas y corazones...</a:t>
            </a:r>
            <a:endParaRPr lang="es-ES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  <p:bldP spid="3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283968" y="483518"/>
            <a:ext cx="2961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¿Verdad que sí? </a:t>
            </a:r>
            <a:endParaRPr lang="es-ES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99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3131840" y="267494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Si en esta Navidad distingues una luz muy brillante en el cielo, pide un deseo de FELICIDAD para el mundo entero.</a:t>
            </a:r>
            <a:endParaRPr lang="es-ES" sz="2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074" name="Picture 2" descr="E:\Imágenes\estrellas\stellepicc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03648" y="-127399"/>
            <a:ext cx="2016224" cy="178358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Reflexión de Navidad\Imágenes\fondo-copo-nieve-navidad_1048-11240+flor de navid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7463" y="-12700"/>
            <a:ext cx="91805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2139702"/>
            <a:ext cx="25288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Diciembre 2019</a:t>
            </a:r>
            <a:endParaRPr lang="es-ES" sz="2000" b="1" dirty="0">
              <a:ln>
                <a:solidFill>
                  <a:srgbClr val="99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3528" y="915566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Música: </a:t>
            </a:r>
            <a:r>
              <a:rPr lang="es-ES" sz="2000" b="1" dirty="0" err="1" smtClean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Andre</a:t>
            </a:r>
            <a:r>
              <a:rPr lang="es-ES" sz="2000" b="1" dirty="0" smtClean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ES" sz="2000" b="1" dirty="0" err="1" smtClean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Rieu</a:t>
            </a:r>
            <a:endParaRPr lang="es-ES" sz="2000" b="1" dirty="0" smtClean="0">
              <a:ln>
                <a:solidFill>
                  <a:srgbClr val="99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r>
              <a:rPr lang="es-ES" sz="2000" b="1" dirty="0" smtClean="0">
                <a:ln>
                  <a:solidFill>
                    <a:srgbClr val="99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         Noche de paz</a:t>
            </a:r>
            <a:endParaRPr lang="es-ES" sz="2000" b="1" dirty="0">
              <a:ln>
                <a:solidFill>
                  <a:srgbClr val="99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7524328" y="3147814"/>
            <a:ext cx="1388366" cy="1695371"/>
            <a:chOff x="5076056" y="3219822"/>
            <a:chExt cx="1388366" cy="1695371"/>
          </a:xfrm>
        </p:grpSpPr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 flipH="1">
              <a:off x="5076056" y="4515966"/>
              <a:ext cx="1388366" cy="399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990000"/>
                    </a:solidFill>
                  </a:ln>
                  <a:solidFill>
                    <a:schemeClr val="bg1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10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1468</TotalTime>
  <Words>689</Words>
  <Application>Microsoft Office PowerPoint</Application>
  <PresentationFormat>Presentación en pantalla (16:9)</PresentationFormat>
  <Paragraphs>47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18</cp:revision>
  <dcterms:created xsi:type="dcterms:W3CDTF">2019-12-15T21:03:41Z</dcterms:created>
  <dcterms:modified xsi:type="dcterms:W3CDTF">2019-12-29T04:25:21Z</dcterms:modified>
</cp:coreProperties>
</file>