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  <p:sldId id="259" r:id="rId5"/>
    <p:sldId id="257" r:id="rId6"/>
    <p:sldId id="260" r:id="rId7"/>
    <p:sldId id="262" r:id="rId8"/>
    <p:sldId id="261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7cw4W3h4fxmLlBAv88SzQ==" hashData="5i42o8HpivT6Hzcy2cd0W9zHx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7" autoAdjust="0"/>
    <p:restoredTop sz="94660"/>
  </p:normalViewPr>
  <p:slideViewPr>
    <p:cSldViewPr>
      <p:cViewPr varScale="1">
        <p:scale>
          <a:sx n="74" d="100"/>
          <a:sy n="74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39555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03863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83251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1851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4164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89914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87582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1012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80202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32031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524354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AC145-BE68-48EA-8CBA-71EFB1D8E2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46A7E-7422-4F71-B717-2885D1D40C03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EC6EA-9E9E-4FAB-A26F-14479B05D5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908902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0F5F53-71BB-4E1A-87C2-F25794CBEDE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gif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7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9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2.gif"/><Relationship Id="rId7" Type="http://schemas.openxmlformats.org/officeDocument/2006/relationships/image" Target="../media/image17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9.gif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4.gif"/><Relationship Id="rId18" Type="http://schemas.openxmlformats.org/officeDocument/2006/relationships/image" Target="../media/image29.gif"/><Relationship Id="rId3" Type="http://schemas.openxmlformats.org/officeDocument/2006/relationships/image" Target="../media/image9.jpeg"/><Relationship Id="rId21" Type="http://schemas.openxmlformats.org/officeDocument/2006/relationships/image" Target="../media/image32.gif"/><Relationship Id="rId7" Type="http://schemas.openxmlformats.org/officeDocument/2006/relationships/image" Target="../media/image5.jpeg"/><Relationship Id="rId12" Type="http://schemas.openxmlformats.org/officeDocument/2006/relationships/image" Target="../media/image23.gif"/><Relationship Id="rId17" Type="http://schemas.openxmlformats.org/officeDocument/2006/relationships/image" Target="../media/image28.gif"/><Relationship Id="rId2" Type="http://schemas.openxmlformats.org/officeDocument/2006/relationships/image" Target="../media/image2.png"/><Relationship Id="rId16" Type="http://schemas.openxmlformats.org/officeDocument/2006/relationships/image" Target="../media/image27.gif"/><Relationship Id="rId20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2.gif"/><Relationship Id="rId5" Type="http://schemas.openxmlformats.org/officeDocument/2006/relationships/image" Target="../media/image7.jpeg"/><Relationship Id="rId15" Type="http://schemas.openxmlformats.org/officeDocument/2006/relationships/image" Target="../media/image26.gif"/><Relationship Id="rId10" Type="http://schemas.openxmlformats.org/officeDocument/2006/relationships/image" Target="../media/image21.png"/><Relationship Id="rId19" Type="http://schemas.openxmlformats.org/officeDocument/2006/relationships/image" Target="../media/image30.gif"/><Relationship Id="rId4" Type="http://schemas.openxmlformats.org/officeDocument/2006/relationships/image" Target="../media/image8.png"/><Relationship Id="rId9" Type="http://schemas.openxmlformats.org/officeDocument/2006/relationships/image" Target="../media/image3.jpeg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84784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61048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89040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89040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4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08720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Felisa\Desktop\para pps\cosas para navidad\Fondo_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2066925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Imagen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26670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ginarda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99392"/>
            <a:ext cx="41433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Imagen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6837" y="-102096"/>
            <a:ext cx="27336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ginarda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317625"/>
            <a:ext cx="14478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 descr="Imagen1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4632" y="4293096"/>
            <a:ext cx="26670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" descr="ginarda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589240"/>
            <a:ext cx="4183063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8" descr="Imagen10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365104"/>
            <a:ext cx="27336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ginarda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38275"/>
            <a:ext cx="14478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C:\Users\Felisa\Desktop\para pps\cosas para navidad\arbolnavidad19[1]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3744416" cy="498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lapaginademmm.com/lpnoela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509483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076056" y="980728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solidFill>
                  <a:srgbClr val="FF0000"/>
                </a:solidFill>
                <a:latin typeface="Algerian" pitchFamily="82" charset="0"/>
              </a:rPr>
              <a:t>!!hola </a:t>
            </a:r>
            <a:r>
              <a:rPr lang="es-ES_tradnl" sz="2400" b="1" dirty="0" err="1" smtClean="0">
                <a:solidFill>
                  <a:srgbClr val="FF0000"/>
                </a:solidFill>
                <a:latin typeface="Algerian" pitchFamily="82" charset="0"/>
              </a:rPr>
              <a:t>amig@s</a:t>
            </a:r>
            <a:r>
              <a:rPr lang="es-ES_tradnl" sz="2400" b="1" dirty="0" smtClean="0">
                <a:solidFill>
                  <a:srgbClr val="FF0000"/>
                </a:solidFill>
                <a:latin typeface="Algerian" pitchFamily="82" charset="0"/>
              </a:rPr>
              <a:t> !!1</a:t>
            </a:r>
          </a:p>
          <a:p>
            <a:r>
              <a:rPr lang="es-ES_tradnl" sz="2400" b="1" dirty="0" smtClean="0">
                <a:solidFill>
                  <a:srgbClr val="FF0000"/>
                </a:solidFill>
                <a:latin typeface="Algerian" pitchFamily="82" charset="0"/>
              </a:rPr>
              <a:t>Otro año mas ,os voy a pedir si me ayudáis a hacer la tarjeta navideña.</a:t>
            </a:r>
            <a:endParaRPr lang="es-ES" sz="2400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4" name="Picture 3" descr="C:\Users\Felisa\Desktop\NIEVEA[1]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73016"/>
            <a:ext cx="2160240" cy="269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707904" y="3356992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Pinchar  en el muñeco de nieve</a:t>
            </a:r>
            <a:endParaRPr lang="es-ES" sz="2000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287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3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lisa\Desktop\Presentación1\Diapositiva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5868144" y="2348880"/>
            <a:ext cx="3672408" cy="4346782"/>
            <a:chOff x="6132504" y="2505193"/>
            <a:chExt cx="3336040" cy="4190469"/>
          </a:xfrm>
        </p:grpSpPr>
        <p:pic>
          <p:nvPicPr>
            <p:cNvPr id="3" name="Picture 3" descr="C:\Users\Felisa\Desktop\NIEVEA[1].gif">
              <a:hlinkClick r:id="" action="ppaction://hlinkshowjump?jump=nextslide" highlightClick="1">
                <a:snd r:embed="rId3" name="el tamborilero-raphael.wav"/>
              </a:hlinkClick>
            </p:cNvPr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6113111" y="2537609"/>
            <a:ext cx="15552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Triste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Esta esto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Le pondremos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música</a:t>
            </a:r>
            <a:endParaRPr lang="es-E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412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lisa\Desktop\Presentación1\Diapositiva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5796136" y="2475513"/>
            <a:ext cx="3672408" cy="4346782"/>
            <a:chOff x="6132504" y="2505193"/>
            <a:chExt cx="3336040" cy="4190469"/>
          </a:xfrm>
        </p:grpSpPr>
        <p:pic>
          <p:nvPicPr>
            <p:cNvPr id="10" name="Picture 3" descr="C:\Users\Felisa\Desktop\NIEVEA[1].gif">
              <a:hlinkClick r:id="" action="ppaction://hlinkshowjump?jump=nextslide"/>
            </p:cNvPr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10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971665" y="2753633"/>
            <a:ext cx="15760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Ahora 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Encenderemos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 luces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 la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chimenea</a:t>
            </a:r>
            <a:endParaRPr lang="es-E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2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lip dir="r"/>
        <p:sndAc>
          <p:stSnd>
            <p:snd r:embed="rId5" name="el tamborilero-raphael.wav"/>
          </p:stSnd>
        </p:sndAc>
      </p:transition>
    </mc:Choice>
    <mc:Fallback>
      <p:transition spd="slow">
        <p:fade/>
        <p:sndAc>
          <p:stSnd>
            <p:snd r:embed="rId2" name="el tamborilero-raph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elisa\Desktop\Presentación1\Diapositiva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76672"/>
            <a:ext cx="158418" cy="792088"/>
          </a:xfrm>
          <a:prstGeom prst="rect">
            <a:avLst/>
          </a:prstGeom>
          <a:noFill/>
        </p:spPr>
      </p:pic>
      <p:pic>
        <p:nvPicPr>
          <p:cNvPr id="12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76672"/>
            <a:ext cx="158418" cy="792088"/>
          </a:xfrm>
          <a:prstGeom prst="rect">
            <a:avLst/>
          </a:prstGeom>
          <a:noFill/>
        </p:spPr>
      </p:pic>
      <p:pic>
        <p:nvPicPr>
          <p:cNvPr id="13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2112" y="476672"/>
            <a:ext cx="158418" cy="792088"/>
          </a:xfrm>
          <a:prstGeom prst="rect">
            <a:avLst/>
          </a:prstGeom>
          <a:noFill/>
        </p:spPr>
      </p:pic>
      <p:pic>
        <p:nvPicPr>
          <p:cNvPr id="14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052736"/>
            <a:ext cx="158418" cy="792088"/>
          </a:xfrm>
          <a:prstGeom prst="rect">
            <a:avLst/>
          </a:prstGeom>
          <a:noFill/>
        </p:spPr>
      </p:pic>
      <p:pic>
        <p:nvPicPr>
          <p:cNvPr id="15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052736"/>
            <a:ext cx="158418" cy="792088"/>
          </a:xfrm>
          <a:prstGeom prst="rect">
            <a:avLst/>
          </a:prstGeom>
          <a:noFill/>
        </p:spPr>
      </p:pic>
      <p:pic>
        <p:nvPicPr>
          <p:cNvPr id="16" name="Picture 34" descr="hum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256" y="1124744"/>
            <a:ext cx="158418" cy="792088"/>
          </a:xfrm>
          <a:prstGeom prst="rect">
            <a:avLst/>
          </a:prstGeom>
          <a:noFill/>
        </p:spPr>
      </p:pic>
      <p:grpSp>
        <p:nvGrpSpPr>
          <p:cNvPr id="18" name="17 Grupo"/>
          <p:cNvGrpSpPr/>
          <p:nvPr/>
        </p:nvGrpSpPr>
        <p:grpSpPr>
          <a:xfrm>
            <a:off x="5796136" y="2348881"/>
            <a:ext cx="3672408" cy="4346782"/>
            <a:chOff x="6132504" y="2505193"/>
            <a:chExt cx="3336040" cy="4190469"/>
          </a:xfrm>
        </p:grpSpPr>
        <p:pic>
          <p:nvPicPr>
            <p:cNvPr id="19" name="Picture 3" descr="C:\Users\Felisa\Desktop\NIEVEA[1].gif">
              <a:hlinkClick r:id="" action="ppaction://hlinkshowjump?jump=nextslide"/>
            </p:cNvPr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19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21" name="20 Rectángulo"/>
          <p:cNvSpPr/>
          <p:nvPr/>
        </p:nvSpPr>
        <p:spPr>
          <a:xfrm>
            <a:off x="6146011" y="2681625"/>
            <a:ext cx="12458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Tendremos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 hacer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 el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Rio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Se mueva</a:t>
            </a:r>
            <a:endParaRPr lang="es-E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3" name="Picture 16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14457" flipV="1">
            <a:off x="969827" y="2151778"/>
            <a:ext cx="1604636" cy="24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8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90885" flipV="1">
            <a:off x="1973643" y="2255924"/>
            <a:ext cx="1577258" cy="16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9" descr="luces1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6269" y="2852936"/>
            <a:ext cx="11430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851920" y="281007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00673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3985260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071525" y="2905140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297714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012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lisa\Desktop\para pps\cosas para navidad\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17 Grupo"/>
          <p:cNvGrpSpPr/>
          <p:nvPr/>
        </p:nvGrpSpPr>
        <p:grpSpPr>
          <a:xfrm>
            <a:off x="5652120" y="2420888"/>
            <a:ext cx="3672408" cy="4346782"/>
            <a:chOff x="6132504" y="2505193"/>
            <a:chExt cx="3336040" cy="4190469"/>
          </a:xfrm>
        </p:grpSpPr>
        <p:pic>
          <p:nvPicPr>
            <p:cNvPr id="19" name="Picture 3" descr="C:\Users\Felisa\Desktop\NIEVEA[1].gif">
              <a:hlinkClick r:id="" action="ppaction://hlinkshowjump?jump=nextslide"/>
            </p:cNvPr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19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pic>
        <p:nvPicPr>
          <p:cNvPr id="21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052736"/>
            <a:ext cx="158418" cy="792088"/>
          </a:xfrm>
          <a:prstGeom prst="rect">
            <a:avLst/>
          </a:prstGeom>
          <a:noFill/>
        </p:spPr>
      </p:pic>
      <p:pic>
        <p:nvPicPr>
          <p:cNvPr id="22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052736"/>
            <a:ext cx="158418" cy="792088"/>
          </a:xfrm>
          <a:prstGeom prst="rect">
            <a:avLst/>
          </a:prstGeom>
          <a:noFill/>
        </p:spPr>
      </p:pic>
      <p:pic>
        <p:nvPicPr>
          <p:cNvPr id="23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980728"/>
            <a:ext cx="158418" cy="792088"/>
          </a:xfrm>
          <a:prstGeom prst="rect">
            <a:avLst/>
          </a:prstGeom>
          <a:noFill/>
        </p:spPr>
      </p:pic>
      <p:pic>
        <p:nvPicPr>
          <p:cNvPr id="24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76672"/>
            <a:ext cx="216024" cy="792088"/>
          </a:xfrm>
          <a:prstGeom prst="rect">
            <a:avLst/>
          </a:prstGeom>
          <a:noFill/>
        </p:spPr>
      </p:pic>
      <p:pic>
        <p:nvPicPr>
          <p:cNvPr id="25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6672"/>
            <a:ext cx="158418" cy="792088"/>
          </a:xfrm>
          <a:prstGeom prst="rect">
            <a:avLst/>
          </a:prstGeom>
          <a:noFill/>
        </p:spPr>
      </p:pic>
      <p:pic>
        <p:nvPicPr>
          <p:cNvPr id="26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76672"/>
            <a:ext cx="158418" cy="792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94135" y="2855838"/>
            <a:ext cx="141416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Necesitamos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 bonito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Árbol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navideño</a:t>
            </a:r>
            <a:endParaRPr lang="es-E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8" name="Picture 16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14457" flipV="1">
            <a:off x="969827" y="2151778"/>
            <a:ext cx="1604636" cy="24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8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90885" flipV="1">
            <a:off x="1973643" y="2255924"/>
            <a:ext cx="1577258" cy="16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851920" y="281007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9" descr="luces1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6269" y="2852936"/>
            <a:ext cx="11430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00673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43533" y="304915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luces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2761124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044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lisa\Desktop\para pps\cosas para navidad\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17 Grupo"/>
          <p:cNvGrpSpPr/>
          <p:nvPr/>
        </p:nvGrpSpPr>
        <p:grpSpPr>
          <a:xfrm>
            <a:off x="5652120" y="2420888"/>
            <a:ext cx="3672408" cy="4346782"/>
            <a:chOff x="6132504" y="2505193"/>
            <a:chExt cx="3336040" cy="4190469"/>
          </a:xfrm>
        </p:grpSpPr>
        <p:pic>
          <p:nvPicPr>
            <p:cNvPr id="19" name="Picture 3" descr="C:\Users\Felisa\Desktop\NIEVEA[1].gif">
              <a:hlinkClick r:id="" action="ppaction://hlinkshowjump?jump=nextslide"/>
            </p:cNvPr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19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pic>
        <p:nvPicPr>
          <p:cNvPr id="21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052736"/>
            <a:ext cx="158418" cy="792088"/>
          </a:xfrm>
          <a:prstGeom prst="rect">
            <a:avLst/>
          </a:prstGeom>
          <a:noFill/>
        </p:spPr>
      </p:pic>
      <p:pic>
        <p:nvPicPr>
          <p:cNvPr id="22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052736"/>
            <a:ext cx="158418" cy="792088"/>
          </a:xfrm>
          <a:prstGeom prst="rect">
            <a:avLst/>
          </a:prstGeom>
          <a:noFill/>
        </p:spPr>
      </p:pic>
      <p:pic>
        <p:nvPicPr>
          <p:cNvPr id="23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980728"/>
            <a:ext cx="158418" cy="792088"/>
          </a:xfrm>
          <a:prstGeom prst="rect">
            <a:avLst/>
          </a:prstGeom>
          <a:noFill/>
        </p:spPr>
      </p:pic>
      <p:pic>
        <p:nvPicPr>
          <p:cNvPr id="24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76672"/>
            <a:ext cx="216024" cy="792088"/>
          </a:xfrm>
          <a:prstGeom prst="rect">
            <a:avLst/>
          </a:prstGeom>
          <a:noFill/>
        </p:spPr>
      </p:pic>
      <p:pic>
        <p:nvPicPr>
          <p:cNvPr id="25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6672"/>
            <a:ext cx="158418" cy="792088"/>
          </a:xfrm>
          <a:prstGeom prst="rect">
            <a:avLst/>
          </a:prstGeom>
          <a:noFill/>
        </p:spPr>
      </p:pic>
      <p:pic>
        <p:nvPicPr>
          <p:cNvPr id="26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76672"/>
            <a:ext cx="158418" cy="792088"/>
          </a:xfrm>
          <a:prstGeom prst="rect">
            <a:avLst/>
          </a:prstGeom>
          <a:noFill/>
        </p:spPr>
      </p:pic>
      <p:pic>
        <p:nvPicPr>
          <p:cNvPr id="16" name="Picture 13" descr="christmastreelightshgclbg7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1908175" cy="365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14457" flipV="1">
            <a:off x="969827" y="2151778"/>
            <a:ext cx="1604636" cy="24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90885" flipV="1">
            <a:off x="1973643" y="2255924"/>
            <a:ext cx="1577258" cy="16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851920" y="281007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9" descr="luces11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6269" y="2852936"/>
            <a:ext cx="11430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92278" y="2753633"/>
            <a:ext cx="15600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 poco</a:t>
            </a:r>
          </a:p>
          <a:p>
            <a:pPr algn="ctr"/>
            <a:r>
              <a:rPr lang="es-ES_tradnl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 nieve</a:t>
            </a:r>
          </a:p>
          <a:p>
            <a:pPr algn="ctr"/>
            <a:r>
              <a:rPr lang="es-ES_tradnl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Alegrara</a:t>
            </a:r>
            <a:r>
              <a:rPr lang="es-ES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mas</a:t>
            </a:r>
          </a:p>
          <a:p>
            <a:pPr algn="ctr"/>
            <a:r>
              <a:rPr lang="es-ES_tradnl" sz="1600" b="1" spc="5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</a:t>
            </a:r>
          </a:p>
          <a:p>
            <a:pPr algn="ctr"/>
            <a:r>
              <a:rPr lang="es-ES_tradnl" sz="1600" b="1" spc="5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navidad</a:t>
            </a:r>
            <a:endParaRPr lang="es-ES_tradnl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0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00673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071525" y="304915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268911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314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elisa\Desktop\para pps\cosas para navidad\nieve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17 Grupo"/>
          <p:cNvGrpSpPr/>
          <p:nvPr/>
        </p:nvGrpSpPr>
        <p:grpSpPr>
          <a:xfrm>
            <a:off x="5652120" y="2420888"/>
            <a:ext cx="3672408" cy="4346782"/>
            <a:chOff x="6132504" y="2505193"/>
            <a:chExt cx="3336040" cy="4190469"/>
          </a:xfrm>
        </p:grpSpPr>
        <p:pic>
          <p:nvPicPr>
            <p:cNvPr id="19" name="Picture 3" descr="C:\Users\Felisa\Desktop\NIEVEA[1].gif">
              <a:hlinkClick r:id="" action="ppaction://hlinkshowjump?jump=nextslide"/>
            </p:cNvPr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4005064"/>
              <a:ext cx="2160240" cy="269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19 Llamada ovalada"/>
            <p:cNvSpPr/>
            <p:nvPr/>
          </p:nvSpPr>
          <p:spPr>
            <a:xfrm rot="2721769">
              <a:off x="6096785" y="2540912"/>
              <a:ext cx="1800225" cy="1728788"/>
            </a:xfrm>
            <a:prstGeom prst="wedgeEllipseCallout">
              <a:avLst>
                <a:gd name="adj1" fmla="val 108686"/>
                <a:gd name="adj2" fmla="val 22636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pic>
        <p:nvPicPr>
          <p:cNvPr id="21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052736"/>
            <a:ext cx="158418" cy="792088"/>
          </a:xfrm>
          <a:prstGeom prst="rect">
            <a:avLst/>
          </a:prstGeom>
          <a:noFill/>
        </p:spPr>
      </p:pic>
      <p:pic>
        <p:nvPicPr>
          <p:cNvPr id="22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052736"/>
            <a:ext cx="158418" cy="792088"/>
          </a:xfrm>
          <a:prstGeom prst="rect">
            <a:avLst/>
          </a:prstGeom>
          <a:noFill/>
        </p:spPr>
      </p:pic>
      <p:pic>
        <p:nvPicPr>
          <p:cNvPr id="23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980728"/>
            <a:ext cx="158418" cy="792088"/>
          </a:xfrm>
          <a:prstGeom prst="rect">
            <a:avLst/>
          </a:prstGeom>
          <a:noFill/>
        </p:spPr>
      </p:pic>
      <p:pic>
        <p:nvPicPr>
          <p:cNvPr id="24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76672"/>
            <a:ext cx="216024" cy="792088"/>
          </a:xfrm>
          <a:prstGeom prst="rect">
            <a:avLst/>
          </a:prstGeom>
          <a:noFill/>
        </p:spPr>
      </p:pic>
      <p:pic>
        <p:nvPicPr>
          <p:cNvPr id="25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6672"/>
            <a:ext cx="158418" cy="792088"/>
          </a:xfrm>
          <a:prstGeom prst="rect">
            <a:avLst/>
          </a:prstGeom>
          <a:noFill/>
        </p:spPr>
      </p:pic>
      <p:pic>
        <p:nvPicPr>
          <p:cNvPr id="26" name="Picture 34" descr="hum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76672"/>
            <a:ext cx="158418" cy="792088"/>
          </a:xfrm>
          <a:prstGeom prst="rect">
            <a:avLst/>
          </a:prstGeom>
          <a:noFill/>
        </p:spPr>
      </p:pic>
      <p:pic>
        <p:nvPicPr>
          <p:cNvPr id="16" name="Picture 13" descr="christmastreelightshgclbg7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1908175" cy="365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14457" flipV="1">
            <a:off x="969827" y="2151778"/>
            <a:ext cx="1604636" cy="24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90885" flipV="1">
            <a:off x="1973643" y="2255924"/>
            <a:ext cx="1577258" cy="16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851920" y="281007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9" descr="luces11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6269" y="2852936"/>
            <a:ext cx="11430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321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970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851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8072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24744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5273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8072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76872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48880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4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5313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805264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1297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29309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7301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14096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25144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49289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789040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37321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66124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6250" y="4581128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7" descr="Image1flocon neig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517232"/>
            <a:ext cx="1047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019971" y="2681625"/>
            <a:ext cx="11641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Gracias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Amigos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Solo</a:t>
            </a:r>
          </a:p>
          <a:p>
            <a:pPr algn="ctr"/>
            <a:r>
              <a:rPr lang="es-ES_tradnl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 queda</a:t>
            </a:r>
          </a:p>
          <a:p>
            <a:pPr algn="ctr"/>
            <a:r>
              <a:rPr lang="es-ES_tradnl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felicitaros</a:t>
            </a:r>
            <a:endParaRPr lang="es-E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59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00673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43533" y="3049156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847389" y="4057268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14" descr="luces1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19397" y="2761124"/>
            <a:ext cx="1515418" cy="2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087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Imagen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26670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ginard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38275"/>
            <a:ext cx="14478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Imagen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365104"/>
            <a:ext cx="27336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ginarda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589240"/>
            <a:ext cx="4183063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n1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4632" y="4293096"/>
            <a:ext cx="26670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ginarda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317625"/>
            <a:ext cx="14478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Imagen1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6837" y="-102096"/>
            <a:ext cx="27336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ginarda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99392"/>
            <a:ext cx="41433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://www.nocturnar.com/forum/attachments/literatura/71929d1352841081-dedicatorias-navidenas-tarjetas-2d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3773646" cy="285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9" descr="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08348"/>
            <a:ext cx="7048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0" descr="E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08348"/>
            <a:ext cx="7143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1" descr="L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08348"/>
            <a:ext cx="6191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2" descr="I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08348"/>
            <a:ext cx="4000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3" descr="Z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08348"/>
            <a:ext cx="7048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4" descr="N"/>
          <p:cNvPicPr>
            <a:picLocks noChangeAspect="1" noChangeArrowheads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24744"/>
            <a:ext cx="6858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5" descr="A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24744"/>
            <a:ext cx="676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6" descr="V"/>
          <p:cNvPicPr>
            <a:picLocks noChangeAspect="1" noChangeArrowheads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24744"/>
            <a:ext cx="7048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7" descr="I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24744"/>
            <a:ext cx="4000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8" descr="D"/>
          <p:cNvPicPr>
            <a:picLocks noChangeAspect="1" noChangeArrowheads="1" noCrop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24744"/>
            <a:ext cx="676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9" descr="A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24744"/>
            <a:ext cx="676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0" descr="D"/>
          <p:cNvPicPr>
            <a:picLocks noChangeAspect="1" noChangeArrowheads="1" noCrop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24744"/>
            <a:ext cx="676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1" descr="muñeco-por-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67907"/>
            <a:ext cx="1584176" cy="197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www.gif-mania.net/animated-signatures/resultat/x/3d405081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23928" y="4869160"/>
            <a:ext cx="3600450" cy="1228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8620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109</Words>
  <Application>Microsoft Office PowerPoint</Application>
  <PresentationFormat>Presentación en pantalla (4:3)</PresentationFormat>
  <Paragraphs>47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Felisa</dc:creator>
  <cp:lastModifiedBy>fideo</cp:lastModifiedBy>
  <cp:revision>36</cp:revision>
  <dcterms:created xsi:type="dcterms:W3CDTF">2012-12-06T14:36:05Z</dcterms:created>
  <dcterms:modified xsi:type="dcterms:W3CDTF">2012-12-06T22:36:24Z</dcterms:modified>
</cp:coreProperties>
</file>