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5" r:id="rId4"/>
    <p:sldId id="270" r:id="rId5"/>
    <p:sldId id="269" r:id="rId6"/>
    <p:sldId id="271" r:id="rId7"/>
    <p:sldId id="268" r:id="rId8"/>
    <p:sldId id="267" r:id="rId9"/>
    <p:sldId id="266" r:id="rId10"/>
    <p:sldId id="263" r:id="rId11"/>
    <p:sldId id="264" r:id="rId12"/>
    <p:sldId id="262" r:id="rId13"/>
    <p:sldId id="260" r:id="rId14"/>
    <p:sldId id="258" r:id="rId15"/>
    <p:sldId id="274" r:id="rId16"/>
    <p:sldId id="259" r:id="rId17"/>
    <p:sldId id="273" r:id="rId18"/>
    <p:sldId id="272" r:id="rId19"/>
    <p:sldId id="257" r:id="rId20"/>
    <p:sldId id="278" r:id="rId21"/>
    <p:sldId id="277" r:id="rId22"/>
    <p:sldId id="275" r:id="rId23"/>
    <p:sldId id="261" r:id="rId24"/>
    <p:sldId id="276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xJ4eSVWPBvRdVCt4Sk6UA" hashData="GmfL1kBIlnvUICrn8IuoToijwQ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40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5838B-0F0B-4293-854F-3D732430CFF9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BBC03-184B-4254-B93A-684CE6CB79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5838B-0F0B-4293-854F-3D732430CFF9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BBC03-184B-4254-B93A-684CE6CB79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5838B-0F0B-4293-854F-3D732430CFF9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BBC03-184B-4254-B93A-684CE6CB79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5838B-0F0B-4293-854F-3D732430CFF9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BBC03-184B-4254-B93A-684CE6CB79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5838B-0F0B-4293-854F-3D732430CFF9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BBC03-184B-4254-B93A-684CE6CB79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5838B-0F0B-4293-854F-3D732430CFF9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BBC03-184B-4254-B93A-684CE6CB79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5838B-0F0B-4293-854F-3D732430CFF9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BBC03-184B-4254-B93A-684CE6CB79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5838B-0F0B-4293-854F-3D732430CFF9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BBC03-184B-4254-B93A-684CE6CB79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5838B-0F0B-4293-854F-3D732430CFF9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BBC03-184B-4254-B93A-684CE6CB79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5838B-0F0B-4293-854F-3D732430CFF9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BBC03-184B-4254-B93A-684CE6CB79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5838B-0F0B-4293-854F-3D732430CFF9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BBC03-184B-4254-B93A-684CE6CB79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7E1B2B-B6D9-427A-B4AE-6BD7137888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5838B-0F0B-4293-854F-3D732430CFF9}" type="datetimeFigureOut">
              <a:rPr lang="es-ES" smtClean="0"/>
              <a:pPr/>
              <a:t>13/12/2013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BBC03-184B-4254-B93A-684CE6CB79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1FD4D2-2E75-4978-8503-74D1B5DFB71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2.jpeg"/><Relationship Id="rId4" Type="http://schemas.openxmlformats.org/officeDocument/2006/relationships/image" Target="../media/image3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9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7.png"/><Relationship Id="rId7" Type="http://schemas.openxmlformats.org/officeDocument/2006/relationships/image" Target="../media/image3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f18f61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9" y="333375"/>
            <a:ext cx="8429684" cy="61912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33"/>
            </a:avLst>
          </a:prstGeom>
          <a:blipFill dpi="0" rotWithShape="1">
            <a:blip r:embed="rId4">
              <a:lum contrast="3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1506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4786314" y="1357298"/>
            <a:ext cx="2714625" cy="666751"/>
          </a:xfrm>
          <a:prstGeom prst="rect">
            <a:avLst/>
          </a:prstGeom>
          <a:noFill/>
        </p:spPr>
      </p:pic>
      <p:pic>
        <p:nvPicPr>
          <p:cNvPr id="21508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4214810" y="3214686"/>
            <a:ext cx="1047750" cy="666751"/>
          </a:xfrm>
          <a:prstGeom prst="rect">
            <a:avLst/>
          </a:prstGeom>
          <a:noFill/>
        </p:spPr>
      </p:pic>
      <p:pic>
        <p:nvPicPr>
          <p:cNvPr id="21510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4714876" y="5286388"/>
            <a:ext cx="2828925" cy="657226"/>
          </a:xfrm>
          <a:prstGeom prst="rect">
            <a:avLst/>
          </a:prstGeom>
          <a:noFill/>
        </p:spPr>
      </p:pic>
      <p:pic>
        <p:nvPicPr>
          <p:cNvPr id="23554" name="Picture 2" descr="Rendered Image"/>
          <p:cNvPicPr>
            <a:picLocks noChangeAspect="1" noChangeArrowheads="1"/>
          </p:cNvPicPr>
          <p:nvPr/>
        </p:nvPicPr>
        <p:blipFill>
          <a:blip r:embed="rId8">
            <a:lum bright="-40000" contrast="40000"/>
          </a:blip>
          <a:srcRect/>
          <a:stretch>
            <a:fillRect/>
          </a:stretch>
        </p:blipFill>
        <p:spPr bwMode="auto">
          <a:xfrm>
            <a:off x="500034" y="6143644"/>
            <a:ext cx="2435619" cy="2714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sndAc>
      <p:stSnd>
        <p:snd r:embed="rId2" name="Navidad - Jose Luis Pera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05acbef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1" y="158076"/>
            <a:ext cx="8791637" cy="6485634"/>
          </a:xfrm>
          <a:prstGeom prst="rect">
            <a:avLst/>
          </a:prstGeom>
        </p:spPr>
      </p:pic>
      <p:sp>
        <p:nvSpPr>
          <p:cNvPr id="9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9 Imagen" descr="11122506283398314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4" y="5857892"/>
            <a:ext cx="3071834" cy="1362075"/>
          </a:xfrm>
          <a:prstGeom prst="rect">
            <a:avLst/>
          </a:prstGeom>
        </p:spPr>
      </p:pic>
      <p:pic>
        <p:nvPicPr>
          <p:cNvPr id="11" name="10 Imagen" descr="11122506283398314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5929330"/>
            <a:ext cx="3071834" cy="1362075"/>
          </a:xfrm>
          <a:prstGeom prst="rect">
            <a:avLst/>
          </a:prstGeom>
        </p:spPr>
      </p:pic>
      <p:pic>
        <p:nvPicPr>
          <p:cNvPr id="12" name="11 Imagen" descr="11122506283398314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5929330"/>
            <a:ext cx="3143272" cy="1362075"/>
          </a:xfrm>
          <a:prstGeom prst="rect">
            <a:avLst/>
          </a:prstGeom>
        </p:spPr>
      </p:pic>
      <p:pic>
        <p:nvPicPr>
          <p:cNvPr id="13" name="Picture 1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7929586" y="5715016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39fe812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357290" y="357166"/>
            <a:ext cx="6522575" cy="62151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7 Marco"/>
          <p:cNvSpPr/>
          <p:nvPr/>
        </p:nvSpPr>
        <p:spPr>
          <a:xfrm>
            <a:off x="1357290" y="285728"/>
            <a:ext cx="6500858" cy="6286544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928662" y="0"/>
            <a:ext cx="7286676" cy="6858000"/>
          </a:xfrm>
          <a:prstGeom prst="frame">
            <a:avLst>
              <a:gd name="adj1" fmla="val 194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7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143372" y="5929330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eliznavidadsoniayj0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14283" y="0"/>
            <a:ext cx="8929718" cy="6858000"/>
          </a:xfrm>
          <a:prstGeom prst="rect">
            <a:avLst/>
          </a:prstGeom>
        </p:spPr>
      </p:pic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5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8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85786" y="6000768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3478e8be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85720" y="285728"/>
            <a:ext cx="8501122" cy="637584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pic>
        <p:nvPicPr>
          <p:cNvPr id="8" name="7 Imagen" descr="11122506283398314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95925"/>
            <a:ext cx="5743575" cy="1362075"/>
          </a:xfrm>
          <a:prstGeom prst="rect">
            <a:avLst/>
          </a:prstGeom>
        </p:spPr>
      </p:pic>
      <p:pic>
        <p:nvPicPr>
          <p:cNvPr id="10" name="9 Imagen" descr="11122506283398314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0425" y="5495925"/>
            <a:ext cx="5743575" cy="1362075"/>
          </a:xfrm>
          <a:prstGeom prst="rect">
            <a:avLst/>
          </a:prstGeom>
        </p:spPr>
      </p:pic>
      <p:pic>
        <p:nvPicPr>
          <p:cNvPr id="9" name="Picture 1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928926" y="5286388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81313231_p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214414" y="-48"/>
            <a:ext cx="6858048" cy="6858048"/>
          </a:xfrm>
          <a:prstGeom prst="rect">
            <a:avLst/>
          </a:prstGeom>
        </p:spPr>
      </p:pic>
      <p:sp>
        <p:nvSpPr>
          <p:cNvPr id="9" name="8 Marco"/>
          <p:cNvSpPr/>
          <p:nvPr/>
        </p:nvSpPr>
        <p:spPr>
          <a:xfrm>
            <a:off x="1071538" y="0"/>
            <a:ext cx="7143800" cy="68580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6429388" y="6215082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9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263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8434" name="Picture 2" descr="http://3.bp.blogspot.com/-e6mYj0IY3rc/UL2pdgMBGhI/AAAAAAAAoFs/ZT6i2EHc5e0/s1600/1+gif+animados+navidad,merry+christmas+(1).gif"/>
          <p:cNvPicPr>
            <a:picLocks noChangeAspect="1" noChangeArrowheads="1" noCrop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285719" y="285728"/>
            <a:ext cx="8571319" cy="6286543"/>
          </a:xfrm>
          <a:prstGeom prst="rect">
            <a:avLst/>
          </a:prstGeom>
          <a:noFill/>
        </p:spPr>
      </p:pic>
      <p:pic>
        <p:nvPicPr>
          <p:cNvPr id="6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143768" y="5857892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b1743b6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1" y="216808"/>
            <a:ext cx="8671135" cy="64269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1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33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9 Imagen" descr="deab09f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14282" y="232425"/>
            <a:ext cx="8663980" cy="6411285"/>
          </a:xfrm>
          <a:prstGeom prst="rect">
            <a:avLst/>
          </a:prstGeom>
        </p:spPr>
      </p:pic>
      <p:pic>
        <p:nvPicPr>
          <p:cNvPr id="7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929586" y="5286388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e28cf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500042"/>
            <a:ext cx="8715436" cy="56436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Marco"/>
          <p:cNvSpPr/>
          <p:nvPr/>
        </p:nvSpPr>
        <p:spPr>
          <a:xfrm>
            <a:off x="0" y="285728"/>
            <a:ext cx="9144000" cy="607223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7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286644" y="5357826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33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8" name="7 Imagen" descr="cceee7ba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14282" y="232900"/>
            <a:ext cx="8643998" cy="63922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0g6sw0o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5786454"/>
            <a:ext cx="2190747" cy="571500"/>
          </a:xfrm>
          <a:prstGeom prst="rect">
            <a:avLst/>
          </a:prstGeom>
        </p:spPr>
      </p:pic>
      <p:pic>
        <p:nvPicPr>
          <p:cNvPr id="10" name="9 Imagen" descr="0g6sw0o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60" y="5786454"/>
            <a:ext cx="2190747" cy="571500"/>
          </a:xfrm>
          <a:prstGeom prst="rect">
            <a:avLst/>
          </a:prstGeom>
        </p:spPr>
      </p:pic>
      <p:pic>
        <p:nvPicPr>
          <p:cNvPr id="11" name="Picture 1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7500958" y="5786454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b1f9d0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571472" y="214290"/>
            <a:ext cx="8143932" cy="6429420"/>
          </a:xfrm>
          <a:prstGeom prst="rect">
            <a:avLst/>
          </a:prstGeom>
        </p:spPr>
      </p:pic>
      <p:sp>
        <p:nvSpPr>
          <p:cNvPr id="5" name="8 Marco"/>
          <p:cNvSpPr/>
          <p:nvPr/>
        </p:nvSpPr>
        <p:spPr>
          <a:xfrm>
            <a:off x="357158" y="0"/>
            <a:ext cx="8572560" cy="68580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1928794" y="6000768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ee7b31e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</p:spPr>
      </p:pic>
      <p:sp>
        <p:nvSpPr>
          <p:cNvPr id="6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7" name="Picture 1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>
            <a:off x="7715272" y="5500702"/>
            <a:ext cx="933450" cy="2143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e007b4.gif"/>
          <p:cNvPicPr>
            <a:picLocks noChangeAspect="1"/>
          </p:cNvPicPr>
          <p:nvPr/>
        </p:nvPicPr>
        <p:blipFill>
          <a:blip r:embed="rId2">
            <a:lum bright="-20000" contrast="30000"/>
          </a:blip>
          <a:stretch>
            <a:fillRect/>
          </a:stretch>
        </p:blipFill>
        <p:spPr>
          <a:xfrm>
            <a:off x="0" y="571480"/>
            <a:ext cx="8929718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8 Marco"/>
          <p:cNvSpPr/>
          <p:nvPr/>
        </p:nvSpPr>
        <p:spPr>
          <a:xfrm>
            <a:off x="0" y="428604"/>
            <a:ext cx="9144000" cy="6000792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7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643834" y="5286388"/>
            <a:ext cx="1071995" cy="3609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d60e0b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714348" y="214290"/>
            <a:ext cx="7929618" cy="64294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8 Marco"/>
          <p:cNvSpPr/>
          <p:nvPr/>
        </p:nvSpPr>
        <p:spPr>
          <a:xfrm>
            <a:off x="500034" y="0"/>
            <a:ext cx="8358246" cy="68580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5 Imagen" descr="3ba0234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71612"/>
            <a:ext cx="3393715" cy="4792947"/>
          </a:xfrm>
          <a:prstGeom prst="rect">
            <a:avLst/>
          </a:prstGeom>
        </p:spPr>
      </p:pic>
      <p:pic>
        <p:nvPicPr>
          <p:cNvPr id="7" name="Picture 1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7143768" y="5857892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b59025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 rot="486470">
            <a:off x="672262" y="5938806"/>
            <a:ext cx="1182860" cy="500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600128">
            <a:off x="953925" y="6124685"/>
            <a:ext cx="629036" cy="2827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dfe4fa57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571472" y="0"/>
            <a:ext cx="8100916" cy="6821776"/>
          </a:xfrm>
          <a:prstGeom prst="rect">
            <a:avLst/>
          </a:prstGeom>
        </p:spPr>
      </p:pic>
      <p:sp>
        <p:nvSpPr>
          <p:cNvPr id="5" name="8 Marco"/>
          <p:cNvSpPr/>
          <p:nvPr/>
        </p:nvSpPr>
        <p:spPr>
          <a:xfrm>
            <a:off x="571472" y="0"/>
            <a:ext cx="8143932" cy="68580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1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>
            <a:off x="1000100" y="6072206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d3ae9a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154396"/>
            <a:ext cx="9144000" cy="670360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571472" y="5572140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http://1.bp.blogspot.com/-ff7Cm47nlKc/UI8bSNspOMI/AAAAAAAAYXk/Fc4ZD5XbWYk/s1600/feliz+navidad+d.gif"/>
          <p:cNvPicPr>
            <a:picLocks noChangeAspect="1" noChangeArrowheads="1" noCrop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8 Marco"/>
          <p:cNvSpPr/>
          <p:nvPr/>
        </p:nvSpPr>
        <p:spPr>
          <a:xfrm>
            <a:off x="0" y="0"/>
            <a:ext cx="9296400" cy="70104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 flipV="1">
            <a:off x="6572264" y="5715016"/>
            <a:ext cx="928694" cy="117156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1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>
            <a:off x="6500826" y="5643578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 descr="http://3.bp.blogspot.com/-X79Hynwgnoo/Ttg-FZYL2NI/AAAAAAAATMw/gfvnvIqUHOo/s1600/6k04e2h-7e9068.gif"/>
          <p:cNvPicPr>
            <a:picLocks noChangeAspect="1" noChangeArrowheads="1" noCrop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214282" y="214290"/>
            <a:ext cx="8715436" cy="6643710"/>
          </a:xfrm>
          <a:prstGeom prst="rect">
            <a:avLst/>
          </a:prstGeom>
          <a:noFill/>
        </p:spPr>
      </p:pic>
      <p:sp>
        <p:nvSpPr>
          <p:cNvPr id="5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7" name="5 Marcador de contenido" descr="0g6sw0o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5786454"/>
            <a:ext cx="2571768" cy="571500"/>
          </a:xfrm>
          <a:prstGeom prst="rect">
            <a:avLst/>
          </a:prstGeom>
        </p:spPr>
      </p:pic>
      <p:pic>
        <p:nvPicPr>
          <p:cNvPr id="9" name="5 Marcador de contenido" descr="0g6sw0o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5715016"/>
            <a:ext cx="2571768" cy="571500"/>
          </a:xfrm>
          <a:prstGeom prst="rect">
            <a:avLst/>
          </a:prstGeom>
        </p:spPr>
      </p:pic>
      <p:pic>
        <p:nvPicPr>
          <p:cNvPr id="8" name="Picture 1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285852" y="5214950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e147b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143536"/>
          </a:xfrm>
          <a:prstGeom prst="rect">
            <a:avLst/>
          </a:prstGeom>
        </p:spPr>
      </p:pic>
      <p:pic>
        <p:nvPicPr>
          <p:cNvPr id="5" name="4 Imagen" descr="0g6sw0o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43512"/>
            <a:ext cx="2214546" cy="571500"/>
          </a:xfrm>
          <a:prstGeom prst="rect">
            <a:avLst/>
          </a:prstGeom>
        </p:spPr>
      </p:pic>
      <p:pic>
        <p:nvPicPr>
          <p:cNvPr id="6" name="5 Imagen" descr="0g6sw0o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9454" y="5214950"/>
            <a:ext cx="2214546" cy="571500"/>
          </a:xfrm>
          <a:prstGeom prst="rect">
            <a:avLst/>
          </a:prstGeom>
        </p:spPr>
      </p:pic>
      <p:sp>
        <p:nvSpPr>
          <p:cNvPr id="8" name="7 Luna"/>
          <p:cNvSpPr/>
          <p:nvPr/>
        </p:nvSpPr>
        <p:spPr>
          <a:xfrm rot="5400000">
            <a:off x="5179223" y="-1678817"/>
            <a:ext cx="928694" cy="6000792"/>
          </a:xfrm>
          <a:prstGeom prst="moon">
            <a:avLst>
              <a:gd name="adj" fmla="val 67919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08nz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6050" y="857232"/>
            <a:ext cx="5276850" cy="9525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500042"/>
            <a:ext cx="9144000" cy="285752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5857892"/>
            <a:ext cx="9144000" cy="285752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Picture 1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071670" y="5500702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b71140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500034" y="0"/>
            <a:ext cx="821537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85720" y="0"/>
            <a:ext cx="8643998" cy="6858000"/>
          </a:xfrm>
          <a:prstGeom prst="frame">
            <a:avLst>
              <a:gd name="adj1" fmla="val 3333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292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>
            <a:off x="3357554" y="4857760"/>
            <a:ext cx="1799278" cy="1142984"/>
          </a:xfrm>
          <a:prstGeom prst="rect">
            <a:avLst/>
          </a:prstGeom>
          <a:noFill/>
        </p:spPr>
      </p:pic>
      <p:pic>
        <p:nvPicPr>
          <p:cNvPr id="12294" name="Picture 6" descr="Rendered Image"/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3143240" y="3286124"/>
            <a:ext cx="2223592" cy="1000132"/>
          </a:xfrm>
          <a:prstGeom prst="rect">
            <a:avLst/>
          </a:prstGeom>
          <a:noFill/>
        </p:spPr>
      </p:pic>
      <p:pic>
        <p:nvPicPr>
          <p:cNvPr id="12296" name="Picture 8" descr="Rendered Image"/>
          <p:cNvPicPr>
            <a:picLocks noChangeAspect="1" noChangeArrowheads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3357554" y="4357694"/>
            <a:ext cx="1819275" cy="619126"/>
          </a:xfrm>
          <a:prstGeom prst="rect">
            <a:avLst/>
          </a:prstGeom>
          <a:noFill/>
        </p:spPr>
      </p:pic>
      <p:pic>
        <p:nvPicPr>
          <p:cNvPr id="12300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6858016" y="5286388"/>
            <a:ext cx="933450" cy="3143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15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22</cp:revision>
  <dcterms:created xsi:type="dcterms:W3CDTF">2013-12-12T22:45:40Z</dcterms:created>
  <dcterms:modified xsi:type="dcterms:W3CDTF">2013-12-13T13:08:47Z</dcterms:modified>
</cp:coreProperties>
</file>