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  <p:sldMasterId id="2147483708" r:id="rId4"/>
  </p:sldMasterIdLst>
  <p:notesMasterIdLst>
    <p:notesMasterId r:id="rId43"/>
  </p:notesMasterIdLst>
  <p:sldIdLst>
    <p:sldId id="288" r:id="rId5"/>
    <p:sldId id="259" r:id="rId6"/>
    <p:sldId id="296" r:id="rId7"/>
    <p:sldId id="260" r:id="rId8"/>
    <p:sldId id="273" r:id="rId9"/>
    <p:sldId id="265" r:id="rId10"/>
    <p:sldId id="271" r:id="rId11"/>
    <p:sldId id="266" r:id="rId12"/>
    <p:sldId id="272" r:id="rId13"/>
    <p:sldId id="267" r:id="rId14"/>
    <p:sldId id="281" r:id="rId15"/>
    <p:sldId id="270" r:id="rId16"/>
    <p:sldId id="297" r:id="rId17"/>
    <p:sldId id="268" r:id="rId18"/>
    <p:sldId id="269" r:id="rId19"/>
    <p:sldId id="261" r:id="rId20"/>
    <p:sldId id="284" r:id="rId21"/>
    <p:sldId id="275" r:id="rId22"/>
    <p:sldId id="276" r:id="rId23"/>
    <p:sldId id="277" r:id="rId24"/>
    <p:sldId id="285" r:id="rId25"/>
    <p:sldId id="262" r:id="rId26"/>
    <p:sldId id="257" r:id="rId27"/>
    <p:sldId id="282" r:id="rId28"/>
    <p:sldId id="278" r:id="rId29"/>
    <p:sldId id="292" r:id="rId30"/>
    <p:sldId id="258" r:id="rId31"/>
    <p:sldId id="279" r:id="rId32"/>
    <p:sldId id="287" r:id="rId33"/>
    <p:sldId id="283" r:id="rId34"/>
    <p:sldId id="294" r:id="rId35"/>
    <p:sldId id="280" r:id="rId36"/>
    <p:sldId id="256" r:id="rId37"/>
    <p:sldId id="286" r:id="rId38"/>
    <p:sldId id="293" r:id="rId39"/>
    <p:sldId id="295" r:id="rId40"/>
    <p:sldId id="291" r:id="rId41"/>
    <p:sldId id="298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zEu3Gf2m14ycLJMQW/vQQ==" hashData="d/Fus9V+nE24VUa5u2ddetsDz2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 varScale="1">
        <p:scale>
          <a:sx n="40" d="100"/>
          <a:sy n="40" d="100"/>
        </p:scale>
        <p:origin x="-996" y="-108"/>
      </p:cViewPr>
      <p:guideLst>
        <p:guide orient="horz" pos="216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E7DF6-C515-41B9-B474-4F85CA9621FE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83EFA9-4F20-4C3C-821D-0E6DBD03F6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413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619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0518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3886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55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5715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9070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4104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117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607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8916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764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3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411178"/>
      </p:ext>
    </p:extLst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42438"/>
      </p:ext>
    </p:extLst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700279"/>
      </p:ext>
    </p:extLst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600204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600204"/>
            <a:ext cx="40386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241671"/>
      </p:ext>
    </p:extLst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8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2174878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996520"/>
      </p:ext>
    </p:extLst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597957"/>
      </p:ext>
    </p:extLst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91261"/>
      </p:ext>
    </p:extLst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3051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2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45212"/>
      </p:ext>
    </p:extLst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596400"/>
      </p:ext>
    </p:extLst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128462"/>
      </p:ext>
    </p:extLst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399" y="274642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3" y="274642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840937"/>
      </p:ext>
    </p:extLst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3061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726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0082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6570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023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3291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4637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9693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4698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280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217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644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4E994-9D55-4588-B1C4-5563B70BEE42}" type="datetimeFigureOut">
              <a:rPr lang="es-ES" smtClean="0"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F81CF-E3C0-40E7-BB67-509F525269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171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3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3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1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3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0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4E994-9D55-4588-B1C4-5563B70BEE42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15/12/2019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F81CF-E3C0-40E7-BB67-509F5252691A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3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1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gif"/><Relationship Id="rId4" Type="http://schemas.openxmlformats.org/officeDocument/2006/relationships/image" Target="../media/image47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34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2" y="-2831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" y="0"/>
            <a:ext cx="91440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6" y="585790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>
                <a:solidFill>
                  <a:prstClr val="black"/>
                </a:solidFill>
              </a:rPr>
              <a:t> </a:t>
            </a:r>
            <a:endParaRPr lang="es-ES" b="1" i="1" dirty="0">
              <a:solidFill>
                <a:prstClr val="black"/>
              </a:solidFill>
            </a:endParaRPr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61" y="5715019"/>
            <a:ext cx="62314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1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prstClr val="black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80358" y="1126330"/>
            <a:ext cx="5615668" cy="390664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Postales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con Mensaje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Navidad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9" y="76470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4" y="188644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4958150"/>
      </p:ext>
    </p:extLst>
  </p:cSld>
  <p:clrMapOvr>
    <a:masterClrMapping/>
  </p:clrMapOvr>
  <p:transition spd="med" advTm="11000">
    <p:random/>
    <p:sndAc>
      <p:stSnd loop="1">
        <p:snd r:embed="rId2" name="Villancicos Instrumentales - Melodico - Blanca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3175"/>
            <a:ext cx="916305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www.dudimundo.com/NAVIDAD/gif-animados/imagenes/Navid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656"/>
            <a:ext cx="3810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13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6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paisajes de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3" y="-12576"/>
            <a:ext cx="9160768" cy="687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34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pbs.twimg.com/media/DRqMH7CX0AAr-4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19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97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09" y="0"/>
            <a:ext cx="92105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37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9964"/>
            <a:ext cx="9217222" cy="684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4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1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80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26" y="1"/>
            <a:ext cx="9159626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37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80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940"/>
            <a:ext cx="9177098" cy="687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82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026"/>
            <a:ext cx="9157367" cy="686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6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iapositiv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26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43" y="0"/>
            <a:ext cx="97971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29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49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59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ases-para-navidad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25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02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" y="0"/>
            <a:ext cx="91994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36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1"/>
            <a:ext cx="927652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2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91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ases-para-navidad-en-fami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" y="33410"/>
            <a:ext cx="9182538" cy="682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02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6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6350"/>
            <a:ext cx="916305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www.dudimundo.com/NAVIDAD/gif-animados/imagen/22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28800"/>
            <a:ext cx="3514725" cy="371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udimundo.com/NAVIDAD/gif-animados/imagenes/B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66115"/>
            <a:ext cx="1692188" cy="255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36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74" y="0"/>
            <a:ext cx="92322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52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97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22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3408"/>
            <a:ext cx="9494846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www.dudimundo.com/NAVIDAD/gif-animados/imagenes/FelizNavidad___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3035"/>
            <a:ext cx="3312368" cy="138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4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04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FRASES Y CUENTOS NAVIDEÑ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0425"/>
            <a:ext cx="8100393" cy="902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91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esultado de imagen de paisajes de navidad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" y="0"/>
            <a:ext cx="9704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39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 montaje poner tu foto en un pergamino antiguo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62429" y="958761"/>
            <a:ext cx="6349931" cy="46386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2 Rectángulo"/>
          <p:cNvSpPr/>
          <p:nvPr/>
        </p:nvSpPr>
        <p:spPr>
          <a:xfrm>
            <a:off x="3953318" y="2708920"/>
            <a:ext cx="1368152" cy="1526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96893" y="1939259"/>
            <a:ext cx="40141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prstClr val="black"/>
                </a:solidFill>
                <a:latin typeface="Ravie" pitchFamily="82" charset="0"/>
              </a:rPr>
              <a:t>Me gustaría que pudiéramos poner un poco de espíritu navideño en un frasco y abrir un poco cada mes.</a:t>
            </a:r>
          </a:p>
        </p:txBody>
      </p:sp>
      <p:pic>
        <p:nvPicPr>
          <p:cNvPr id="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rgbClr val="C0504D">
                <a:tint val="45000"/>
                <a:satMod val="400000"/>
              </a:srgbClr>
            </a:duotone>
            <a:lum bright="-18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1" y="5733256"/>
            <a:ext cx="2008836" cy="934064"/>
          </a:xfrm>
          <a:prstGeom prst="rect">
            <a:avLst/>
          </a:prstGeom>
          <a:noFill/>
        </p:spPr>
      </p:pic>
      <p:pic>
        <p:nvPicPr>
          <p:cNvPr id="7" name="Picture 4" descr="http://www.dudimundo.com/NAVIDAD/IMAGENES/NACIMIENTO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2158"/>
            <a:ext cx="2197330" cy="172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77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92"/>
            <a:ext cx="9181116" cy="68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27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udimundo.com/NAVIDAD/IMAGENES/bomen15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29" y="0"/>
            <a:ext cx="5086577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185507" y="1916832"/>
            <a:ext cx="313090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atin typeface="Ravie" pitchFamily="82" charset="0"/>
              </a:rPr>
              <a:t>¿El árbol de navidad perfecto? </a:t>
            </a:r>
            <a:endParaRPr lang="es-ES" sz="3200" dirty="0" smtClean="0">
              <a:latin typeface="Ravie" pitchFamily="82" charset="0"/>
            </a:endParaRPr>
          </a:p>
          <a:p>
            <a:pPr algn="ctr"/>
            <a:endParaRPr lang="es-ES" sz="3200" dirty="0">
              <a:latin typeface="Ravie" pitchFamily="82" charset="0"/>
            </a:endParaRPr>
          </a:p>
          <a:p>
            <a:pPr algn="ctr"/>
            <a:r>
              <a:rPr lang="es-ES" sz="3200" dirty="0" smtClean="0">
                <a:latin typeface="Ravie" pitchFamily="82" charset="0"/>
              </a:rPr>
              <a:t>Todos </a:t>
            </a:r>
            <a:r>
              <a:rPr lang="es-ES" sz="3200" dirty="0">
                <a:latin typeface="Ravie" pitchFamily="82" charset="0"/>
              </a:rPr>
              <a:t>los árboles son perfectos.</a:t>
            </a:r>
          </a:p>
        </p:txBody>
      </p:sp>
      <p:pic>
        <p:nvPicPr>
          <p:cNvPr id="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rgbClr val="C0504D">
                <a:tint val="45000"/>
                <a:satMod val="400000"/>
              </a:srgbClr>
            </a:duotone>
            <a:lum bright="-18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1" y="573325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121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45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 montaje poner tu foto en un pergamino antiguo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62429" y="958761"/>
            <a:ext cx="6349931" cy="46386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2 Rectángulo"/>
          <p:cNvSpPr/>
          <p:nvPr/>
        </p:nvSpPr>
        <p:spPr>
          <a:xfrm>
            <a:off x="3953318" y="2708920"/>
            <a:ext cx="1368152" cy="1526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596893" y="1939259"/>
            <a:ext cx="40141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latin typeface="Ravie" pitchFamily="82" charset="0"/>
              </a:rPr>
              <a:t>La </a:t>
            </a:r>
            <a:r>
              <a:rPr lang="es-ES" sz="2800" i="1" dirty="0">
                <a:latin typeface="Ravie" pitchFamily="82" charset="0"/>
              </a:rPr>
              <a:t>navidad no se trata de abrir regalos, se trata de abrir nuestro </a:t>
            </a:r>
            <a:r>
              <a:rPr lang="es-ES" sz="2800" i="1" dirty="0" smtClean="0">
                <a:latin typeface="Ravie" pitchFamily="82" charset="0"/>
              </a:rPr>
              <a:t>corazón...</a:t>
            </a:r>
            <a:endParaRPr lang="es-ES" sz="2800" i="1" dirty="0">
              <a:latin typeface="Ravie" pitchFamily="82" charset="0"/>
            </a:endParaRPr>
          </a:p>
        </p:txBody>
      </p:sp>
      <p:pic>
        <p:nvPicPr>
          <p:cNvPr id="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rgbClr val="C0504D">
                <a:tint val="45000"/>
                <a:satMod val="400000"/>
              </a:srgbClr>
            </a:duotone>
            <a:lum bright="-18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1" y="5733256"/>
            <a:ext cx="2008836" cy="934064"/>
          </a:xfrm>
          <a:prstGeom prst="rect">
            <a:avLst/>
          </a:prstGeom>
          <a:noFill/>
        </p:spPr>
      </p:pic>
      <p:pic>
        <p:nvPicPr>
          <p:cNvPr id="7" name="Picture 4" descr="http://www.dudimundo.com/NAVIDAD/IMAGENES/NACIMIENTO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2158"/>
            <a:ext cx="2197330" cy="172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68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353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112474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latin typeface="Ravie" pitchFamily="82" charset="0"/>
              </a:rPr>
              <a:t>La Navidad no es un momento ni una estación, sino un estado de la mente. Valorar la paz y la generosidad y tener merced es comprender el verdadero significado de </a:t>
            </a:r>
            <a:r>
              <a:rPr lang="es-ES" sz="2000" dirty="0" smtClean="0">
                <a:latin typeface="Ravie" pitchFamily="82" charset="0"/>
              </a:rPr>
              <a:t>Navidad.</a:t>
            </a:r>
            <a:endParaRPr lang="es-ES" sz="2000" dirty="0">
              <a:latin typeface="Ravie" pitchFamily="82" charset="0"/>
            </a:endParaRPr>
          </a:p>
        </p:txBody>
      </p:sp>
      <p:pic>
        <p:nvPicPr>
          <p:cNvPr id="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rgbClr val="C0504D">
                <a:tint val="45000"/>
                <a:satMod val="400000"/>
              </a:srgbClr>
            </a:duotone>
            <a:lum bright="-18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1" y="573325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395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3" y="15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7" y="3394212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2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" y="0"/>
            <a:ext cx="91440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" y="6783321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07" y="580393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prstClr val="black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4" y="501228"/>
            <a:ext cx="2991681" cy="429592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64088" y="182107"/>
            <a:ext cx="2994143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15 de diciembre de 2019</a:t>
            </a:fld>
            <a:endParaRPr lang="es-ES" sz="38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11:23</a:t>
            </a:fld>
            <a:r>
              <a:rPr lang="fr-FR" sz="3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186696"/>
      </p:ext>
    </p:extLst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STALES CON MENSAJE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ETRAS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OSTALES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POSTALES CON MENSAJE DE NAVIDAD</Template>
  <TotalTime>0</TotalTime>
  <Words>138</Words>
  <Application>Microsoft Office PowerPoint</Application>
  <PresentationFormat>Presentación en pantalla (4:3)</PresentationFormat>
  <Paragraphs>20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POSTALES CON MENSAJE DE NAVIDAD</vt:lpstr>
      <vt:lpstr>LETRAS COLOR</vt:lpstr>
      <vt:lpstr>1_POSTALES DE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2019-12-15T10:23:18Z</dcterms:created>
  <dcterms:modified xsi:type="dcterms:W3CDTF">2019-12-15T10:24:02Z</dcterms:modified>
</cp:coreProperties>
</file>