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6" r:id="rId4"/>
    <p:sldId id="257" r:id="rId5"/>
    <p:sldId id="258" r:id="rId6"/>
    <p:sldId id="260" r:id="rId7"/>
    <p:sldId id="261" r:id="rId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8dOUT1yxQep0kgY+J/ekg==" hashData="uy2KGn5hsot/FOwFR+oraO3jXY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672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5C944-A274-4C24-A75F-A5CADCB95D5B}" type="datetimeFigureOut">
              <a:rPr lang="es-ES"/>
              <a:pPr>
                <a:defRPr/>
              </a:pPr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607C7-514F-4D88-8CBA-B6775A675B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C3708-CC31-4018-8016-A525009AA814}" type="datetimeFigureOut">
              <a:rPr lang="es-ES"/>
              <a:pPr>
                <a:defRPr/>
              </a:pPr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ED31B-F805-4EFE-9565-9BFC345D30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D3326-928F-4951-BD7C-CA499DCDA937}" type="datetimeFigureOut">
              <a:rPr lang="es-ES"/>
              <a:pPr>
                <a:defRPr/>
              </a:pPr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D9B1C-A357-4C59-817E-C5AE058CF9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1B490-1927-4F88-9743-B24E5AA3F5F4}" type="datetimeFigureOut">
              <a:rPr lang="es-ES"/>
              <a:pPr>
                <a:defRPr/>
              </a:pPr>
              <a:t>08/12/2013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11575-7AAA-4F1B-85D1-D612A32242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C8E9E-3E6C-4969-80F1-D244AE0A858C}" type="datetimeFigureOut">
              <a:rPr lang="es-ES"/>
              <a:pPr>
                <a:defRPr/>
              </a:pPr>
              <a:t>08/12/2013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217E1-D38D-415E-907E-67FCD3246C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9EEB1-1AA2-44FB-813C-76E092E71A80}" type="datetimeFigureOut">
              <a:rPr lang="es-ES"/>
              <a:pPr>
                <a:defRPr/>
              </a:pPr>
              <a:t>08/12/2013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EA1DB-FEFD-47D3-9CE4-EA755E6C18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DD21B-4D7F-4AF9-A935-B0404F6D4854}" type="datetimeFigureOut">
              <a:rPr lang="es-ES"/>
              <a:pPr>
                <a:defRPr/>
              </a:pPr>
              <a:t>08/12/2013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09145-FF75-489A-AF43-6374CFC38A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2FB52-0DFE-43EC-A0E0-1B0692FE4452}" type="datetimeFigureOut">
              <a:rPr lang="es-ES"/>
              <a:pPr>
                <a:defRPr/>
              </a:pPr>
              <a:t>08/12/2013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9A28-9056-41CD-A4B5-848DDBFECB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4A210-DD50-4F99-B6D0-17F758592BC4}" type="datetimeFigureOut">
              <a:rPr lang="es-ES"/>
              <a:pPr>
                <a:defRPr/>
              </a:pPr>
              <a:t>08/12/2013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A57F2-4CA5-4BEA-A01B-2A48257595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89915-2784-47B7-865F-37690CF71ADF}" type="datetimeFigureOut">
              <a:rPr lang="es-ES"/>
              <a:pPr>
                <a:defRPr/>
              </a:pPr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D98DE-F462-4D78-A5F5-812B4F229B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BCD86-40E8-44CB-A912-3AC069AE4BFF}" type="datetimeFigureOut">
              <a:rPr lang="es-ES"/>
              <a:pPr>
                <a:defRPr/>
              </a:pPr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21F55-843B-4F02-B61E-88BBEE188D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062F9F-2217-4A7B-8467-41BEB8A61A6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DE2F25-49CD-4CB7-8946-7CA831A567E5}" type="datetimeFigureOut">
              <a:rPr lang="es-ES"/>
              <a:pPr>
                <a:defRPr/>
              </a:pPr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D55BB0-2AB8-4BC0-AF9C-5515839194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D309D9F-E966-4DE6-9EEE-FBBF14AD05D7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1.jpeg"/><Relationship Id="rId7" Type="http://schemas.openxmlformats.org/officeDocument/2006/relationships/image" Target="../media/image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6.gif"/><Relationship Id="rId4" Type="http://schemas.openxmlformats.org/officeDocument/2006/relationships/image" Target="../media/image5.gif"/><Relationship Id="rId9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7.png"/><Relationship Id="rId7" Type="http://schemas.openxmlformats.org/officeDocument/2006/relationships/image" Target="../media/image1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0.png"/><Relationship Id="rId1" Type="http://schemas.openxmlformats.org/officeDocument/2006/relationships/audio" Target="../media/audio4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LEX\Desktop\mi felicitacion navideña, feli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7" descr="casitas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35713"/>
            <a:ext cx="4513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7" descr="casitas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6335713"/>
            <a:ext cx="45720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1911051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625" y="692150"/>
            <a:ext cx="3929063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2" descr="C:\Users\ALEX\Desktop\Basura\cosas para navidad\arbolnavidad19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11238" y="1196975"/>
            <a:ext cx="3632200" cy="445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slee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324975" y="188913"/>
            <a:ext cx="3333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237">
    <p:sndAc>
      <p:stSnd>
        <p:snd r:embed="rId2" name="para 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35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01 0.00069 L -1.57621 -0.00995 " pathEditMode="relative" rAng="0" ptsTypes="AA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LEX\Desktop\mi felicitacion navideña, feli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6" descr="sle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24975" y="188913"/>
            <a:ext cx="3333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 descr="191105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906742">
            <a:off x="-2268538" y="-1684338"/>
            <a:ext cx="2952751" cy="2552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1911051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625" y="692150"/>
            <a:ext cx="3929063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17" descr="casitas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335713"/>
            <a:ext cx="4513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17" descr="casitas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6335713"/>
            <a:ext cx="45720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6" descr="http://www.thegifcollector.com.ar/TgC_images_0910/navidad/felicesclr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8888" y="692150"/>
            <a:ext cx="33147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8" descr="http://www.thegifcollector.com.ar/TgC_images_0910/navidad/fiestasclr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00113" y="4581525"/>
            <a:ext cx="33337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488">
    <p:sndAc>
      <p:stSnd>
        <p:snd r:embed="rId2" name="sound0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64162E-6 L 0.34844 0.5112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25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LEX\Desktop\mi felicitacion navideña, feli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ALEX\Desktop\Mis imágenes\feliz-navida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41338" y="-61913"/>
            <a:ext cx="10082213" cy="7010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179388" y="333375"/>
            <a:ext cx="87137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>
                <a:solidFill>
                  <a:srgbClr val="FF0000"/>
                </a:solidFill>
                <a:latin typeface="Algerian" pitchFamily="82" charset="0"/>
              </a:rPr>
              <a:t>Que esta navidad, convierta cada deseo en flor</a:t>
            </a:r>
          </a:p>
          <a:p>
            <a:r>
              <a:rPr lang="es-ES" sz="2400" dirty="0">
                <a:solidFill>
                  <a:srgbClr val="FF0000"/>
                </a:solidFill>
                <a:latin typeface="Algerian" pitchFamily="82" charset="0"/>
              </a:rPr>
              <a:t>Cada </a:t>
            </a:r>
            <a:r>
              <a:rPr lang="es-ES" sz="2400" dirty="0" smtClean="0">
                <a:solidFill>
                  <a:srgbClr val="FF0000"/>
                </a:solidFill>
                <a:latin typeface="Algerian" pitchFamily="82" charset="0"/>
              </a:rPr>
              <a:t>dolor, </a:t>
            </a:r>
            <a:r>
              <a:rPr lang="es-ES" sz="2400" dirty="0">
                <a:solidFill>
                  <a:srgbClr val="FF0000"/>
                </a:solidFill>
                <a:latin typeface="Algerian" pitchFamily="82" charset="0"/>
              </a:rPr>
              <a:t>en estrella</a:t>
            </a:r>
          </a:p>
          <a:p>
            <a:r>
              <a:rPr lang="es-ES" sz="2400" dirty="0">
                <a:solidFill>
                  <a:srgbClr val="FF0000"/>
                </a:solidFill>
                <a:latin typeface="Algerian" pitchFamily="82" charset="0"/>
              </a:rPr>
              <a:t>Cada </a:t>
            </a:r>
            <a:r>
              <a:rPr lang="es-ES" sz="2400" dirty="0" smtClean="0">
                <a:solidFill>
                  <a:srgbClr val="FF0000"/>
                </a:solidFill>
                <a:latin typeface="Algerian" pitchFamily="82" charset="0"/>
              </a:rPr>
              <a:t>lagrima, </a:t>
            </a:r>
            <a:r>
              <a:rPr lang="es-ES" sz="2400" dirty="0">
                <a:solidFill>
                  <a:srgbClr val="FF0000"/>
                </a:solidFill>
                <a:latin typeface="Algerian" pitchFamily="82" charset="0"/>
              </a:rPr>
              <a:t>en sonrisa</a:t>
            </a:r>
          </a:p>
          <a:p>
            <a:r>
              <a:rPr lang="es-ES" sz="2400" dirty="0">
                <a:solidFill>
                  <a:srgbClr val="FF0000"/>
                </a:solidFill>
                <a:latin typeface="Algerian" pitchFamily="82" charset="0"/>
              </a:rPr>
              <a:t>Y cada corazón,</a:t>
            </a:r>
          </a:p>
          <a:p>
            <a:r>
              <a:rPr lang="es-ES" sz="2400" dirty="0">
                <a:solidFill>
                  <a:srgbClr val="FF0000"/>
                </a:solidFill>
                <a:latin typeface="Algerian" pitchFamily="82" charset="0"/>
              </a:rPr>
              <a:t>En una dulce morada para nuestro SEÑOR</a:t>
            </a:r>
          </a:p>
          <a:p>
            <a:endParaRPr lang="es-ES" sz="2400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6" name="Picture 6" descr="http://4.bp.blogspot.com/-h7A3KVQUTTw/Umvlo7CMeFI/AAAAAAAA-OI/GV0JtboaQTI/s1600/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913" y="2144713"/>
            <a:ext cx="5830887" cy="471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1403">
    <p:sndAc>
      <p:stSnd>
        <p:snd r:embed="rId2" name="sound0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8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8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LEX\Desktop\mi felicitacion navideña, feli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C:\Users\ALEX\Desktop\postalnavida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28138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23850" y="4797425"/>
            <a:ext cx="33845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i="1">
                <a:solidFill>
                  <a:srgbClr val="FF0000"/>
                </a:solidFill>
                <a:latin typeface="Algerian" pitchFamily="82" charset="0"/>
              </a:rPr>
              <a:t>Os deseo ….</a:t>
            </a:r>
          </a:p>
          <a:p>
            <a:endParaRPr lang="es-ES" i="1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5199063"/>
            <a:ext cx="914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i="1">
                <a:solidFill>
                  <a:srgbClr val="FF0000"/>
                </a:solidFill>
                <a:latin typeface="Algerian" pitchFamily="82" charset="0"/>
              </a:rPr>
              <a:t>Tanta  suerte  ,como  gotas  tiene  la  lluvia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5703888"/>
            <a:ext cx="78120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i="1">
                <a:solidFill>
                  <a:srgbClr val="FF0000"/>
                </a:solidFill>
                <a:latin typeface="Algerian" pitchFamily="82" charset="0"/>
              </a:rPr>
              <a:t>Tanto  amor  , como  rayos  tiene  el  sol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6165850"/>
            <a:ext cx="9144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i="1">
                <a:solidFill>
                  <a:srgbClr val="FF0000"/>
                </a:solidFill>
                <a:latin typeface="Algerian" pitchFamily="82" charset="0"/>
              </a:rPr>
              <a:t>Y tanta felicidad , como  estrellas  tiene  el  cielo</a:t>
            </a:r>
          </a:p>
        </p:txBody>
      </p:sp>
      <p:pic>
        <p:nvPicPr>
          <p:cNvPr id="5126" name="Picture 6" descr="http://img.webmensajes.com/feliz-navidad/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201613"/>
            <a:ext cx="7561262" cy="477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2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LEX\Desktop\mi felicitacion navideña, feli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AutoShape 4" descr="data:image/jpeg;base64,/9j/4AAQSkZJRgABAQAAAQABAAD/2wCEAAkGBxMTEhUUExMWFhUWGR4ZGRgYGRkdHBwfHB8cGRofHRofHCggHR0lHBwcITEhJSkrLi4uFx8zODMsNygtLiwBCgoKDg0OGxAQGy8lICYsLCw3LCwwLCw3LCwsLCwsLCwsLCwsLCwsLCwsLCwsLCwsLCwsLCwsLCwsLCwsLCwsLP/AABEIAL8BBwMBIgACEQEDEQH/xAAcAAACAwEBAQEAAAAAAAAAAAAFBgMEBwEAAgj/xAA9EAACAgAFAgUCAwcCBQQDAAABAgMRAAQFEiExQQYTIlFhMnEUgZEHI0KhscHRUuEVM0Ni8HKCkrIkovH/xAAaAQADAQEBAQAAAAAAAAAAAAACAwQBBQAG/8QAMREAAgICAgEEAQEHAwUAAAAAAQIAEQMhEjEEEyJBUWHwFDJxgZGhwSOx0QVCUuHx/9oADAMBAAIRAxEAPwCj4K1oOMuouxCY3vudpKv88Blvr6x7DFvWs2d0myQ3X0kmyTajoQaHUi+a9sDv2ZxF9gMauVjU2oAAU95D8L1r1Hgc9cfOYzJjkkcBXQM7WDI6qwNNvXcGVa/9QF/OOXldhY/MYU1chCSMqLCQu51jJklLMxcirRTVDuDtqunGGLV448q3lHMLIWp2YACqBsNtpVF8qAObN3tvACLNJOW8t3iAUb0VN4XsXjbcWq+tg13wM1fT0i8meWcujPy5FiXnb9Kihtjr721YWjcvae/5zysFjTFEwYxxbXdBZDN6xfCsL6qDR4PNEUpwJ1TWpUhcSZZRODsLKhVlLL9Q4IYdff798DNG1Y5iR1cuJzTQPEp3ekBSrKOKcBWLEgbls1g9mJHdAHY7kXa29iHb0miV5Cg7gARf0jrhTKcR3/n9VM7EWJM7PcSyO7MVJ3GRiStlqI3baAAHBFGx2OJ8vPPmEVnlMSPZSOMhWfabokkEgE8tZNEk1ifOaTvYFWBBV3I2qSoIAILuCCRQHQn25OKGagEcj5hZHCzOuXViimgyqJebN7UoWBdtXasWI4ca7ixYmgeDfDck6K25EjIBHqd23EKSLJIZRz1J+r4wSzXguSEM0DiXbyY9xs9yACSLHtwD8YRJMvmdOaMZTzP9RXdaMFPkykqfUv7wiyOAG5rDxmdRLzNJJIBsRQ0IavWLUjqLJbjp1QdRgMhQLZ+ZQvAjco55mKhF8tgPU1gHk9OTQBN9/jg3wHi0UqXZJZDutQe/JKkLVDcx4HppQW9hgpmXEtNtZFJBBZgBIeAdnO2iQQAPax1xJHmwu5ztRnIDAhuxYdBd8WK+cS+oV6glJFHoUyQDfJ+9sFaZiRyebPHF2eKI749DL5Vw21h2VgT9HmrTKOzbWAKn2esMOmtSlgyszEt5jkMqnsFW+q/LDoKxXzWWgfiOJ5XBMhkNgliCR6nI9JPZeBQ54xmTQ5KZizuTzZqRQaYyXdA1YLFvalWqHwuCunxB/W6EntvPpA6g7ehPfnoSRY6YBQLw3oKt3vrf7tVHtdCuO6j5xc0nU2ZnWSmUf6VNWOpsj110JPHBw7FmBUXNK0YG8WwQlzIk48wkbxuulPChVA2/zxRgn9G4SCNVqgOWJHUtyb/M/lhi1t1mRVi2u25Nu7ebG4MwraFAIQ/phOV1kkYUQDuobWIUjkUFsEkH7c4W7cjoz3H5EYdI1hGkLsAtdSVsmhVjsLA54rF/UpUO5hcd1MGI9IeNbHPSnWlIwu5WB1KszoiqPpPIb/2gmyeL7dOcF0zG9CNziRqN0G7m6Xt25OJ3cn+UbiYVTQBqX7QMltQEysH2+bHtrahssoewQ6N7dh1xf0vVXzemyM5G4rRYcHgUCa/i9zhH8e6Ake941d2LgvLtJBLAsRYYKBXPCnpyRiPwUZZIJo1chVW6x1MOLGEDJ/eByN0YqyZuQMR5j8Gvrb/OOPn5T/1H/wDk3+cVr5w45XwPMYhMpVwRdDF5YDuSsahnJ65K0UPJAjH6msS+JNeabJjs99jRxJoGWMuTYFaeMkfPHTChqqMrBXveeij9MSEjnQ7gO1mFvDWemzH7p5SoUdbNnEzxQ5VCJpHkmkPpAZuPauf54E6j4ZmgXzHYLxfB5wETPksrN6iCOvxhgXZIjE9mzNj/AGfa4mailyEx5C0pJ5o+x98Z/ruiZzKTbWlcrvIQ7jz7YoNmZIZ48yLWyP074f8AOztqEaGMXtN7j2rG3qNWn3EKbVHiLb3bfuBHJv8Argt4Y8QO3mRxxkyML638d+nJoD5wr+I3JzLg9VO3j4w3fszhMKzZpuFVSAcCcY4X8x37QxNDqCPFOYkhZ4n3B+xVjQIbmjfPcfpjmAWs6k88kjsfrcvXaz7e2PYei8RUS+QubMK5LOn8OtysZWby1VXI2RKtm1Ugetto567cGodZlybZeag8c0SmQA8MDYujwHXofe+euE7Ts6saS+m3dVVW4pQGDN+Z2gfmcEdT1VWdYVYHLozbGr1BZaYg++09vjCMmHkarUy46azHlUjXP5V3RQyhvKHKknaQR0T8/SelAkXB4y8SIgXyZFnhzUTeZBIL2E0FdSK2NdmgeqnjnCTkdWeDzUje1kDI3HpYGxu2n9cDQuAx+KFa23X+3/qejZ4WyjPcixSj6issX1X9IXzGbaij3rdeGzKBkGwAoY79JaMtbDu5I3hjzu7ECu1rPgeKMiRJC25FLKm1/qPBZio6AdLoAsSQecHI2VaG9CwJ4kYMxFfQy7OoPIK0P64m8nbETywtIvY+mJWZ9pXi2AOwj9OldjxXA/WlP4cJ5G8UwpQFOXViNxHTsB6mXpRs4OZjJzq4O2lZRQs9WFEhuBwvzxuwG16ALAQJzAAhLIBuLWa2OQbSzxwejXZxNh0QD+v6QmWUdO8UQlEXMKCkaSxqFG6QlgrKwf8Ah3SDhvg+94vabrilI83OEXMkSbSCAW9SwqTdbnFtz7Rg+5wiGdQrCRP3hN8/wDuBf8fazdUMQQO3oLICqsB6jXHLV14B55Axe3jqwieVTS87rSuxRT5gUn92yk7FF7GQbQAAu0Am6LHjuSmUzKohTMJL+JVFfcpDbgtq9qSNzAh93c7LvphO0nVovMkeYtKskYQM1r1ZLCi94VFXb1I9I7HDBnp840B8mLZ5Mn7vkG0jFrW47txJN0Oa6+rEbY+J4xy5KG4RfU8sGjbzFVJFDQttdF29KDdNwPB6dR74tmUGNd0kCgtYLO77hdCislgkkdD8YCaqEJG6P/8ADzS+cNtBopDw5UH+JX4oAAq4B6c9yuaSBoY8vEp8+VAuaZVeNAt0Rso+ZVkhq6n6qvCzi5ddzQ27+IxZOUVIqUWVwWALkKGvb9ahq+Ov3FYnK8ecSgP+sA7goHWmJoDvQH2wM8MK7gyclndiz2f3iLI0IZd3ufXXPHvYwXfylZQwpZJQjIQWp37qtfSwF8dz+QSeSnjGWDuDdb1CUegENvDLv3uQFCliWAsBtoY0QPi8K/h6Y5lHKmJBEX2lWIBJQArz1XgWfcj3x9Z/MsVmsLvy26G/SzNYf1Aj1FAg5U8WbsVgD4RkjYEMWXLRIXn2rw1EtGpaifU3Fmh2xSuI8Cfn9foRRb3Rj0KWec1ItcRAsCFCqxKqaAHBPHvdWecMCaZGjybpCTHfAu1AJ5LbiFvryScJP/F/O2MGA3EK5AG5KIYc8DaG29uB+uHGTUY9oViwkclhzRf/AF/SAG5N0TfqPUDA5F/G/wCcdiT1LN0B2ZczWnpNDTAeURu9B6iurMDyvuPnGS6lqX4ffFlwqKeXYFSzkk9QpIRR2j7Ciecag+Z3qYmpkcUyE/V3F2tsBQ4PTATNaRBmmRaRlRSLUMtA8niuR8npXTG+NmC/vdRbt9THRhu8FeLZMs4jY3EeKPbE2a8GokjgPYF0MJzqVYjuD/THXDpmUgSY7mw6rqapE7wD6ueB3xmk800sodr3Dp8YbPCKzOVSc7VPRT1ODfiPTFjZWVQAeMJxIUJJmcCNmI2r5ySRBvYk9OcCszpzxbS3RuRgp4jhK8jpgFJnHIALE+14pO/3Zgs9wo+pPK0YetqdMaj4EZZIZ0Q9RxX2xk2TyZb6jxjQv2Y5popmjQDawv7VhLL8xuFTymdNpksmaMNEyF9p4+epw/ftEUZLJQ5SP+IW5+3v9zi1lMrLFnpswVXaxJBPXC7431otuU0zP39h8YI5LYKBGleK3EZsex5sexRFT7ljoKeeRfT+mIxhnGmq+WUgeoID+uFsrVjAK4NiCGvU+bxZyZZTuAViQRTL0voRff2I6YghiLMFUWSaAxdy9e4Hb7Vxz1xrGhCMY9J1qWyz0oIUcFy7MPSCDzyLLUxC8dMNOSZDHKcuTEBCSbClnLcEvIwJ2gWQLBJ6AcXnQ47mq5Fjaftxho8Pq/HqKm+oamJb6SwIIIFe3F/OOfnQAchNUx9y+fnm/CJK0RQiZWKE8mNgAQ99/T09z1wo65nA4eGTIrLOjNHvuqIBcEAG62AsRdfY4bMhkd4Tytu6KisZclQNyFzuB3I+3dYJprHzhEfW3TNytJGbAdG3KPMVCSSWoDcQCPUea4vnCMQ9T/UEN2MG5fS2Wt0m1JkLBlshgNxvgFqBXnjvixD4eeZmKRsiKA5WR/WAV3E9Ba2Dzx2GDOSzkcUMSsrER74fMHJG+IGq6D1ykAf9oxfZ/wAO7KHceRFHEwC7mlJU9G52i2fp0Ck4c2ZhFgj5lPJ6Js2u3ICbolK8Pd7LAJ5uvt0u8X0zKycSMzL6g97QDYG4WTagDilNkAe+CmWk6NGNqsoMSOtC0BDsasqtsFA6kjpQ5hjy8TqNgrdu2Cr4ur9QU/w1Zr6b5viV2vZjPTFWsnGXWaAwSNuP1QWd38NVZ5oi79vYcYzTKPLk8xIiSFaO19htWBF8gjng9xwemNOM3kxyySRkpGN7DbVC6NRiQdjfcEDGV6hmlkzMrqAFkcsAq7Rz3CknbfWrPU4p8AFiQeovIeIuaB4ULT5hPWWSGIrFGGKotqEJrqSVsn5N4h8R+J3y2fy5JdYINoZaHrAqzt9+BXPG0EVjuhatlYRHIvolA2sPf/zreF79oWYEs3pNgC+PnDzhQ5dj7hE/6dgytn5p2JzGX3KXZ3JU8gPdj54JBwLyWqiPIT5cKweeRCW7bEs173uxb8PawyKyVdisBtQzPRR0GGKgPtP6qeeqBEM+HclJJFmCEsbDzfII5/oMGtEzUjQkum6KNbpiaeubHpO1wL5sdPjAnL5KeDImcyFBmDsWPuUokuT2BIoDvzg34Wz0i2kgURRRs8hdT6VeiBQ5YkjheLxL5FGyN7hY2IxsL+R/mFoVEn72NgfLUUrA2vcndyd1mq5A4wSycbOoJjNclm3Hk3xVbT37+2AWTjaM5kOEUMwcoSdh30wBANqUV1Fjj3xfXKzeYvmQbkXo4chAOONgJoj4GIyAJn5kms5UCKQxFXlPQLXX2JaU7R/jCf4U0A+a7ZhBuUFgDR5H8saTmtOy6qGdE/7WA2iyP+7aCfucKeg5jd+K3kbjaLVUO3BHGH4H44zUDJS9dxa0fWXfPqzngEqAOgGNN8QoGhv25xmGo6BLDtaL1FTZrDHlPFCzQhG4cCiMXqwZfbM5chuL+ugOnHHOFZhT+4vDPnICUYk0L/XAKOEM4AxqEDuYfaJefMqoHONJ8EpGkcE1Dc7UffnCJqOkRRxbj1rrho8O6lEMjG7kBomsD7YQcwdbX7jMD2ZN+1PUw2ajgjO0KLNfOM78QQOHtga+cNmqwnM5lM1GSdxHHtWJ/F+p5ZoNjL+9+O1YoR1EzIbs/mZqemPY+pF4OPYfBEPZPXwiIu29qhT81ilq+dWWtsYjA7ADknvi/ksihiVq523gS0DMx4oYUuBVPIdxQIuV4gQbHb3wajya19Y4r6kIU31Fi6I+eDivFlwxKp1HJvDP4b0h2ngBEm12FnYaq+4IPHbpXN3hWZ6EeBc+sp4eCm34DEbUb39gdw3A0Vvpzhry2TiiJLMFVum0017vpPQXxxfdcC83IjAwsoZRcs0ZF3HJtdXifgkqtWh5oWMMc2SDw+UFjZljCqzEupRv+XJfBaNvoYHlSFPIN45eZi1WY0gDQlXL5aZnHk7fOWWg73ZUoz7OACCxU8NY4q+hwratDNmXMs37sCIMS6slCRgFU2TuCs3auh4Bxf8AD2tzQTFAq7UbaVNmttCiwPq28gHuBg1rWQzGclETjbCJAXVBVotlq72eOp/pjpDCBiFdxTRR0wRLnLdpDlDNYu6ZlsK+0DkA32vlQcXIHd/3hkIlmUux6eVCWdna/p3MAaH/AHH3x3/gefLwxsmwIzeWTt2pvO4sxF8DrZ9sc1JW37lFqHUBCCm5V2pEBZBdTdFQOAb9sSv3R7mBSYVyzhkhJ3oo83ahJDLEibixbrubcq37H3wcymnbliZSUZI1baoAZfR6lAPHqjAI7WnzhTeWeVxuianLq7r9JBJaVU5uut/yxYm1qRpbhbbwg7G/LXYCfyvj5wtfHbIdQ1NQr4n1BVy7tl50cuNh2UUZGFn0HlG9XI6XfTkYSfDnhxJiyOxRgLU++O6ppsyISAduL2gZ2MwgGQb/AHPBGKcinBjIXuLytZEV9ahaNypN7TwRiDLidmICsb6/bDbn9PjlYFXU11F9cTafKfxYVU4VfV7VjcecsBfczHjJr6lePRFOTMsanecIeZgYGmFHGs61rsUcMiRUDyenfGYtnt7Fn6nD8LNyP1Dz6IAluJnLRqSWBqh7AcAAdAMNuZhKzLlcw/Jbzcw3A6DcAW7lUAUD3PHQWiTz+W1xntiyGeVRI5LW3qN8k/P6jC8uK6MZhxtkYqP4x3zWX/EQM+1nDKskbP6WeUyIklcClAKJ0rjjBjJZ2JJiLkXzYg6bDw4A9SsL/wCYtMAe4IB7HAvJy5zNLAz5aYRQJtchSAwBBvkAXYBoe2Kee1OFQY03bFI2b63Cueo6dSMRZMRH6/X1Ac8BKur6rU0YjMm1gd9Slo3Wxt9PYjkEMtj3PXHdQUBSYpNp/rivlsr5rgrQvE+cynlkqTZw/EA7BZK2S9xW/wCOTrYDn2xBBKwYOvXF/N6XdnFmIj8KYo4izjksB0GL2QJ0I3EQ0hkMkyh2B8tD6qwTTK5WOjsZgR1vpghDlGXSwqi3lP8AXAGTQ83B9YIU9+owg7OjU9lHUteJtriEIajuicUsx5TSJDBfJAJvi8fOYyDBQN+4N0Hzi3pvhGcVIfSRyMD7EWieoIIB3DOcEmXUxiRajW7Hv7YSM5mS7Fm6nBvV55UUo63v6nC9HV89MHhUVcZkKnqfDj0nHMGlyKtlcxKOPL2UPe3Uf3x7FVVMTqF9Ii/cr/6QcVXIDViQSN+GhZD/AAhTgZlsrK0qmiRYxnMcbinxm4cyPh+XeWVa3DrhpOo+TlT6gkhXZ367dm7r1q67WbrBdUkii3mm2r9OMn8RakczNUYI3GgvzeIsmNsj+4ahjmKEds/pDzzQyxSKtQxK1HmvKVT07WCK9zXvh3SFAFsXQ2j7cWPsTzXyffADw3kPIhVSSxq2Y9z3wWyswdz8C/7YFcSih3K1H3I58rCkh/dBWJDEji/Y4YtHzQAJABZuLPx3J9ucQTQpIgWQHjo46r9vj4wr58SZeTaT8qw6MOx/yPfFFlTNIBEfiI3+olvyJH8hgVqGQVCsiAnaQfZhQIUX1K+o8D3wK0zXt1BwwPuL/wA/0Bwx5XMh1sMGQ8G+R9r6g/cY1kTKsXtTAx0+F0O2JbHDWiMxUUDZZTuFGzVHr0xjmfyeZyM5kK1HuJX2q+PtxjYM3mmgkPFgWOe//nvjOJfF65vMNFOmyOyoB7VwbwjBh9Mmp7IbjHktaEsHmKA/HK4Tc7l8u6u68MSfT7Ya4vCMcaF4JKVhzzxhM13IDLn0sW3dcN9M8tmIZWIgfLQ1bWeD74li1mRJd6Ei+D84k01WIb0k/GLf4TLvEDu2N3x7MyqdiZbAalPUc+xsAg7+Ti/4Z8EzZx1SNhZ5Ynoo47DqefgX3x9DwswYeYCBQfb/ABMhAa1HN+nke9VjmV0ueOYsZGUJzuSxagiiCCKvjvgAQFsS7wMa5CRVt8f8w7qP7M5fOZEYbVIAbaeVCi244rdx19/bFfw6y5OS5suSYmaxQNyADaUJG302r83yRh50TxJHGUEk7oWDbFLMwJ6kerd2Pf2B74oa6Yc1+HkV1jIYn1H0uZNqcAfTyq+4wgZC3fU6544n4sBdUSPyP7SDI+JM3HA8iALG8xQIQ0rjcKcmzbFms9K4NbaIIZPDUUtK0h8zbu49r9J5q+hBXqMXMxqeXyu2CWKZ2YhlKuEQtf8AC1MxHJHSh0+cG/FuViy0kZkilljmSkkjbfQvjgqPUCR3F7uuCYO25yWx47o7i3Jpn4LMbXKmlFUbBB5BGAOdzBZmY++D/ibT3/AwTpK00YkIW12stnaQR2F9rPY+2FHUFdgqqrW/Tg8/I+PnFXipxWz3OfnQBgolqCZH9JagBd4Nfsz1KBfxCykAMDRPfCzrcCRQpEvL9XOBGXPbBP7xGYwMZmhazqiFIYstRKtx+XTDLntTQZf/APJUA7ea55xk+WOxgwNHF6XUWk4diRhT+OWAqBla2uDs5qJ3jZ0VrXDDlPFebfgqv54GrPlwy+nm+Tgtrc+WZP3LUQuF5F/7eM1ULLYl/VplKJvIYt1rtgHm/D0dEo14KeG9EY5OTMHk9hgbnMrsUWxBPzjcXjmjTQXTjUWpnZVdAfSav8iCMexLqFAED9fzx7Fv8YSdR58Pacv4JVb+Ndw+Lxe8MAINhA63ziLwnm0TLQ3ydo/K8WdazCRsaFFhYIxAts3Fj0bjNEX9RjymbEgkHbkYzLw3p4bUJD2jJI+56f3w1+Hc5sjcset4FeDYqzEzt/ESfyGK3PtsTAQTGLXNUWFAOrHoP/O2APhzOv8AjImZ6DkqfbkGh+oGIdcYyTWTwTQ+Bhi0zw7uMc3pKxGmUi9xqxx0qyOvtgFUBbMNns0I6RofbATxfIBGhJplY1fsRz/MA4q5nUXSyGI+xrC/q2fllTncVB3GzdDgD9b/AJYB8g4GUY1thDPh/MCZZFkfngqe9rzweg/wcMGgTK4Eikb1FOnvf9cKvh/T0lj9BqSuQehoki/9PHfpgvDmDANqEeYb3qCDXYA/IP8AfCvHfj31C8hQTOaxm97twRRqj1FYyTxpktmaLDpIof8APof5i/zw/PmeevJN/rgB4s0ySVRIilvLHqrrR5HH5E4aHprk+RfbFfK5+dRs81go7Xi8urq+XaMqS4NhsL88xbri1p0w+kLZPfDWBqJ5ECEdJzzh6H8QwYOUR8mw9IcMeSa4u/6YBICjfbviTJeIMxAsghmMYkBDUB6h7WR/TGOLoxmAFgam5ZLTVzWSh/ERpFmI0UwyE0pJ+kbh2Y0dosDeK9hlPjJpoTvU0HFMFNqh5sF14BDEgDj+VBi8PapHnhk8rPuYlmTgldtRh+V3cRClAN2dr8DjAvxDBkpmzLGWZYFJWOUD0zyqNx2oqhKsqNxH/UBvkYYBYigSralLSdRLxqPUryhypAc9DXUk2Ab56iumCEU6RNHllhYxkcHl4/Utv169Rz03E4V/D00jMsDN61akjkFKCO3TcpsnnjjdhsyjySRA2FlYMp2hXJKm7oUCRQNm7sCiaxNkFS3GS0m13L/iYHeX0Jl5A6uK3bCATxZ56DqORdYoT5iXPRU7yoETbCFsCjXUm7WqJ2/3wX1uJvwezcUkF7lTcwJoVxdFSQK44s4Ro9XlRVZbBVdqq3AXktfNBiQCRVdMZi93U3yMboASKBj5ps5WP8Kp3irPpYMdooXx9IIsiuo7AXipqUEsbj90QqgVI/U8dBzSgX9Iwr6XnyTHQMhL7Ixu4LEg3IgO7qeO3GNh0yKNoHDTCSSLaJEAdQD2FMbXqTR7EffFA0KkdAmyZheqxOJWZgTuOKvl/wC2Ng8S+G8rNTxyCF1/1G4z9+6n86+MZb4myzwOFcCjyHUhlb7MODjQynqa+DKlFhr7jHlvCUvkCRlDCr4xDBpsdGxzfAxZ8K+Lx5JgL7WqgTi1kol2kl9z3wBiHL5LqpQ6MnYe6J+twopIA5xP4Q0iPMymOQkWpK17jBvU/DE03qNKOvOPnw14feOZJS9BDzXzxh/rqVG9xmIjoxt8MRRwwHKSNbGxXzhW1PRS0hF3tOJ9RDrqKlDakg398E89Iwnqr7nB4LDEfzjfIIZQR/CIurwokMi0d/H/ANhjmCfjAq0cjbaYVf8A8hj2CxEm7+4pOpSzWWfLwZeTc3lyxg32B9h+l4KSa9E2U3vzJHSqP9RP+BycKUusyNAIWPpBFfAAAr7cA/e/fFVIbqyBgFxf+X3Huy3a/UIZnWZGWvpFg8YNeBcy3murG9y2Py6/2wBhUKCwAYgjqeB7cYnyOrvFMJStANygFcdwPyww7FCKGjcdGit6+cE87X7gPJ5aB2Zms87QCF+SfnHtSytomYhIZGAYV3HbFKXLz5xQscR2odxbn2o/+DGAgrU0jcuZfNJm5NigqaLc1yAR/nHNaBjSqO0Dk9u1WP5Yv6B4WeCRZWJPBvt1FVXU/wAumPjPapCWZW5ABBBHWj7fHBxHkQA0JRjyFROeE9bgRPLlOzfuJkFAAAWLPX34+PnmDUNUbMND5aSEFSCWRQSbBFEdbUg8mvgc4W9azyK8YhGwISD/ANwauvuK7YJJ4j/dbGiDOIyqsptGXkC142sqkAV1+O7NVQizkLdmTvk3jYbwwvkblrj9cMWh5IyrKgv1j1UaIWtoo/NHAvw9lHlRN7MeeL6D7fa6w16fAoBYcBfSasHjjpibysgoAQlOtzDte0CSOZkWIgBtoAO4fr71zWL+meH2RDIKZunyMa5nMvGxDXwgtQenPBNdS3ycKfiPLCCYlGADLZW+h/zgf2tioEAY1LDkaFxR1mAwKKP1/Ua5B7AHqAeRhfigKk7hz1o9h7n8v/LwR1LUzK1NwAePb74rSwsxBIJ5572Pe+/Jv7k4txkge6W+U+D1AuA+39bhbQdbEEUyBRukVlQ7bb1lVlNDm2i9IvpbdzgvnfFX4t1kng2xRPEPKjoegu0jkEkUzMqCh/oGFHXY9pUXXHbA+POSKhVWIUkH81vafys/rhyNYsSNvTJIHX3HPI5aHNajOCite5iSHINlByDR3XZJ9ycOWV8OZeESt5UR4r6pFNeXKSOSQLKp+nwMKP7LJzJm5Xk9R2CzdHlh3/LGs5xF8ub/AJnSuCrf9MjiwL+rC3s8r+pW3AInEfe6/hFTJhWAbyByP9YYfleAPizTw0mVWBWZBIQ0a8qrFrtgCaPNWaNDDtp+UTao3EcDrH/ZT/TCYWaYyEQkKXsyLI8ZJBKiw3uO327jEye1iZ3XRMuIY/x8wnpfhRkzDoGQx5mPfHLt2hJlYBl4sgmj0NAn4xBN4jSF/wB7ExdIxFMT9QYEg96YdOfse+IvEIzOWy/mwtGhWyR5hLAN1O0nbusBve+cKEepNO5aVt7zcsT1Y1yOPcX+gxUXJE458NFY0aoX/ev/ALNQ0zMZKXKulbhID9XJB7HnuDjLxnQVMTLuUNVE9m+BQFMCQe14CSZiWFyqSNQNijwfbBDKgs4u6LLdccCy38sedRoiIx8irK5+RKWZdIpyYrKqejYdtD1eCNPMr1Ed/fAzxHqGQZd0MZL3xYrHzpsUyRuZIgVZbUYVmxnIoNbEgYA9SLUNdka9spaz0wcyerb4BGOG74Rsu9v0rFps/wCVIF4I4N4DJ49j2jcA4zVxw1KJyokH1L0xXh8QCSRQPS1UbxPm/EML5fYjDeRWE7T2PnKPmsLwlyh5diDvqF/EbOYZSSK9P/2GPYm8SJsyzqRZO3n/ANy49irxGLJZ+/8AiMxmxFjS5YlYecr7a/gIu+3XtiVcsbtX5B6NihAxFYKZWIbhuHa768f4w1zUK5e02ZS4SSBXH0n7HkG/dT3wV0/wt57sDZCjhrHPt9+P6YaPBvh6F4vOWSmYUykekj2IOGXI6AkPTgfB4xzc/lcf3YaoTETQc+2nOcrmLbLMeCBZjvqa7qe4/PGgM8aQ74CGDCwyMOR7gj2+MQZzQVllDMikAc+94RtT0vVMjPI+VS4GO7y1G5PzTsee3ONw+QMuiaMMWsLJqkojkDOWZhxdEhlG3n4YAH73ijp+iHMAuSwp+eCSLJbr3qyDfuMN/giOXNwtJLlkgN0CRw/vwRY9ubwV/wCHkela+w4/th1qv7xg1Mpmydu0LD+JTdc8Ch0+xHHzghk9IkVVZwI1U1ueloXx9+cP2Z0xlUlfLUj46E+9VhI1nwbnp5trTh0Isdgv2Ucfn1wIyITVz1TuV8S3LKq+lMqNzljtZqNEge19sN+WzazGNo3BjnXcrexH1A/bGcaN4LLZh/xb7mB454cdOT/bGk5HT4o1baAFApVHQe9Ym8k4w1DueFme1SKLgvIEXkBj2Yf1BxlfjnUEmlTyiN23a7qpUMfn7Y2mPJJOqmRQQO326YTfE/hIuGSCMAmz/wCHHvHbGpszzLcz3R9All3RqFLVdnFpslJEFidBuGLmjeHs5lpCSSp29bwAz2ts09ytbKaJHtixsbOfxEcbMqajmmSZXFWhsX0xSlnVyzGl3G9oW/58Yt6iyu+5eR3xTzGWKjcQAD0o/wDhxUAo0JQhocQdR3/ZBl2eaYou4BUvi+rH/GNM1IGOOffEV4J7i/QvQ184xfwV4qGRaRvLD79tgi/pJP8AfDrF+1tCGTyJI9xNFZSALCAcHcB0boK6e5wJB92o53akA/P+8ZcjOpjU8gBQet9BhD1HwsjzOIJ2VX9RjKt6QTfvTC7+3GGnNeOYUVFlQlpE9Nxo4PFAFhsNk/HfAzTMxFn0qJZo5kWwdwUg8g0e46ij1GJQW7HU+hBxuOOQe4Dq6+N/VSnDmMxBG8c0IkCpQdSfUORzfeuvTCJpc7Lx2ux7g9euNg0LLzywMMyfWiVtCqOaIs0OTWFHV/DmVjhDJJUncX/bDsQUkgzled5DkrwPQ+fz8H7i/NnlkdRJErm+OSps9SCO/eji94nfLwFEhgKsVO5i5Y89f198D8suxwx5rFfWM20jk1bHgDrh3pjlQ6nP9Z+FQbKCTx3xreRmhbJx+cdjBfzxmeRyEyFZXjbbfSuf0wZz2bdSCeVPQHtgHZ1NKLkxsdSlrmZTcViHp98BWyEhUuFJA6nBLMqZPVVAYI6armIqgvcarB8j3GgWIqpEwN1gg2SkVdxFHreGTW9GXKRIXUs7kflj2rkPCrKe3TC8+QhgFESWPxF7NakWgMZ5PFn4BBx7FbMZJvLMna6/nj2G4wANRpvVwjoUUJA8xqoBifYDoD98OhggkR12KrcKDdAg8gfJwH8LeG/N8lmX0lQb+eose2CraJJFNTUQGMh3HaWauNtAn0g1VV84jzZBe54Rg0TTmQDY29WCBR7UaP5Yb888cYCggsDz2r2rCbl5CuTQq+2mO3aWFCuQQBY56nBTJ5hfIDuyuepsnpXJJPJ56A+2ObmKsNdx6jjDMMtMBxQ5Nnr39uTeLittKqSbPq6Gj35PTC27c2GYMTXPU8WK5oL/ADxfyeoFSwIN8Vdnt98RHEQYVkdwtmc4ShUAqWBKn+Enr9XTAHT9TlZLkAWuNrA+9Ah/nF/VczLHAzQVzwFfkbupAX2wurqeeZm85QxKhk20EQL2I98X4cTFbYxbsLjBk9TWS3CFiTscDmq7kYjnmN7/AKRVe1UebwL8PbY1lmk3F25peB0+OuOa5OWjjZiCpNUOp+D84z0DejM5ipdy+lRJmGl371YMaJ43cVX88EYsqAu9mBHthOimeR5Nm7016FBNDvghFmHCqFHPA5649mxitwVaMc+pbEG0dwPzOIZdQcnjmsC45mHLEFU+epxwSljz35PxiXkR1DlyfMK9grd8XgQfCmWk9P4cMAbJ7n88Eosyo+njscfc+Waj5bsLI+k1jfXya3CVV+YBbwFk2jZUDRseLvpjJNZyIgmki3+ZsbaXAoEjrXJ+2N6lhkdaBokfrWMs1fwzm0ndzCJUvdRNg3/fHR8LyuVhj/WFQBAH9Yn5aFnalRm+FBJ/lgxPkHhaLbl2aT/mAMpIK9KK+4P9sXcjDOM4JMsrQB5vLo16Wq2UdqFmvywd8Q6Vn8xOJN60gO2QWoHPIYi6bgffF75BY3L8ONQhPzYF6/jq/wATkubgzeUEMq/h8wzARFwQhYVdsR6RRqz/AKhj6XUZ8ogicRmRbBK7T367l7/74dE0aPMqoni39D6je00Lokc83yecVfGHgsSLvhIV/b3xGvk4yQgnvI8puRIJvq+oL8Ja6VWdpOTV89+MNWjZHTdRhVnqx1F0f1xn3i7wzNl8qs5eqoMB88Yr+AC+ZkXKk7EJ9TDg17D5OKa+RICb1GHO/s5GYnl/COBEgoWbs9/yxmfnvlc56xZifaR/XH6xyekxwRbYxtAHbGSz+BcuZpJ5LcsxJvDsN/MS9fEv6c8OZjVwo5HTGbeMEYZhlIqvp+2DT6k+RnKJ64yeB7YYsjo0Opyq27YQKI7nDHahAGzUzLKsWXyVUljhr8FEb/KdQCpv5wSHgqSHVhDEwP7vfZ9rrAvWUbLZ47j6weaxOWjSNR21vYIiXUNQ4vGd5jKFiePScO/iDPxfhwfMWzXGBhzrRwmcxjygv5nDGyKuvmJA3M51VWjjeP8AhNH+YxzHzqs26Mt3PX8yDj2DxdRmTuOWk62crlYFRhukjFjuO3X74a8jnDPEHmi+jo1j9R/nGQQkbI6ktq+n2r5w9eFdXheMRq7nMMPp2nb9gBy1e54GIPJQ8TAU7qMuqTVlg3QhrsNs6ezc89fq4OBmqaqpyzOVDbQGMbgRvfQGx6XXm+PbBrO5xViQqCwXbv2gnbuJ5eM9VPIsXjPf2hr5ZWCFv3bIJWSl23ZrZ/pPuBV4jwYubAGOyGMmmaxKfSCrBd0e8lSrOFD39qNffBjTc2oVFaQDzTas9km+aBBviz/LGL6fnJoXIVmXg2O3PuP0w1ZjXXEeXDEJJlRS7f4t1EN8EVWKMniUdHUBctTTMvqOWVvKlpmq0Mb7gws8cn0n74inzUbuQo2Dn0nt8E4y2LOiQy5h3pwbB6WT2Cih83h30jMjMxho3HmKOQerH57DGspUAQb5aEZdPZQjB9tAcbbN17nCrlM8JWDNW1CWUfPTDDpbmyrAgngg+/wcD9TyMaE0CAO+08/BwHqagESPLaj5ZdoiVRz6mA9Rvrx7YhlzJRTJRYDkcH+fxgjkNHDMtgLY6G6P++DMPhqPaVN89rNfphT5UA/1DDRGPUWcpOx9TJ1I3qCDtJ6MPdcT5mcre6y6kUBVMvx812wQzuihVIXiuOMLXirXvIMcSKpIIbcR0rt+eGn/AKfrkphAnoxhghYluO9/rgsuXZEChhfX/Y4zuLx3JLLDEYwrNIoLJ7dCMPkuZMTbQNzblH3vk/piPL45Wrh8pUzWdmTNxKEO2juI5BA9/bBVsyNzGuCeAcfGSdwSTxyT79TdYtyKJQ3Zv4enXEzpoKh3HeqCoFQDn8sGJYRqRe42LF1V19sWdNchfLUAKbJxE07eZsrtTLghHEFWwCBjHxZQu4Ib4EtCREUeoA4kz2qRxoS4ohbwFWE9+QT19sdz+VMrc+rsL9sMwqF3PXEd5sxqU4y24+Xvs/rxhj13widOMU0NkAjdWDnhTTocrMXI6nqMaDNBHOhBplIrHZxOMmhAY1B2k65HPlvMUjheR81jKM5rM0cDzj1KWPp71dY+fFuRn0+R0jYiKTp/jBjwjGpyjSWCwBG3sP8AfucOGQruCVFTPPx4zD7qI464m0PT5Tmo5fNKiJg1g+3Y/fpi3pWmsxJNBXY/FdcQ6AsozUuWiZSoblm+14nQszErJaa9RryeuyNqMmYj9YWIR/eiScIOoajNmc9I0i09nj+mHPToXhmYMFodSO+K2sTZZJGkChW7tixsfs/MY7EioDymaSPd5ibr9+2DS+XLF5bOfLq67DArL5dJopJL6cjBPTNQQZX0Uz9wcRclTX1GYmUDcQtZQLG4HQHj9Rj2I9eErl3ZdqjsOnUDHsdHF+7AYgnUEeU1A818YM+Hc/Iu9IjtaSl3/wAQA5IB7Xi1oGniby0KkIR6qJF/n0xaXwrLHOCqER8uObNLzXHc4W7qQQZgG4em1CVTE8DjzooFidCfVLV8gdzzhI1mPMSP5rxSKrchmU1V+9V1ONVycWWV1mKgsiq4bkOrDkEEe/0kYc8hEk+X2yqNj80R15vkex9sQ/tAxNpb/MbxDGrn5vGY2uXJ3Hob74JRL567ya2jnGl6n+yKB3Z0mkQHkoApok2a44FdsLWrfs1zUEbNl5N453IRTVzQH+o9B97wz9pwuBRo/mLOFonTKpS15o4cMnpM2yLMSSL1W4720O3A64VdNyJ8xVbdGA37xv8ATXB4977Yf4MwpRYt6sqm91fvCf4Sb46dsNyUFgARg0/WI5SQ1jb3qufi8Raes07sfLJVDQBbqPerwv6lCidcw7sTbDp+prBNtdCQrHGoUnuDyPz98ShN7hFr7h6DVFhby2a+9HqPjDCmqQiEu5UGrrvjM83rADLsUBz1Zu+ONrjiJ91sCKDdr718DCsnjhzZEJMpXQnwPFUyySAIWRySv2wYfwqmcyvnOdrkWB3wG/EiVYq4YmmY8hV/Lr/vgnlzmVaRI4XbzF2rXQE8A+wFYsDNQE0OL6gDwjkDG7mRAVplDezA8fnjQoMsQxZ/YUT9q/XFPSMuilYDtV4zYRmtmYd/YjqcXZ3jDMVcyOo9Rri/YYk8nCzm7hA6sySbM7OO49+mOpq+3sCD/XAnMZQty0jbup+Pj74rPl/UKY1ziYYghmFjL0mY3SFga3En8/bF/KBzESxJ9sLkkTKwYvdjgew74YtGnJSmrB5GIExNmeWG1Fkgnp8YmzGV2D6t1+2Lss1EELYA5+3vihBKWHXqf5Y590O5SBPswMoHt2wd03X4YYGZ2ry7JA6/lilmwvlEdXrjGd5rRc6Ec7gwPUD+mLPDyUwYtPMLFT5/ab42i1FYIMlbMzc2CD06fH+2JvBmckyO7LZgVv5F/Pzhf8F+CZXzYtzAyGwSLv7XxjZPEWgQOEZ6Z07+/vjqZXUqSOolQfmJek6MuanmVnMcSqCCvAs9efjCo3hDMZaRzGxdbJDjqR8/ONJ2JGjeWPSwojEumH0bTiBfPGKgBN9MGZhHn5WYLRodTivqunrICZDhq8VZv8LIuyNSD1//AJhTnzTyggxkFjY+2OwPJVlDCL9PcXl1J8uWVVJQ8c4OaHmVCjd/EefjFSTR5pXCVQAs/bDLlPCu/aC3boMR5mxEb7nvSEB+LpIxDIqtdhT/APsuPYs+O/CTQwNKt7FC7r+WCj+ZGPYt8cgpqCQB1Lnh7VEGWhQ9VVVquv8AEfvyQMF3klUBT6W53UDQYiyt/ahWB+jZdRlssEsloVLbuO5b00OOnU84IFpp46ZlCrZRPVtHuTQBJ+cc96DG4Jn1mNkAQTGswQKiQbiATbeY/QenoB74myfjRlfykjQK5CqrMQ45+oEj1HtQwDn0gW4lLIeCHV2PUdefywMfKyxgRSH8QshJgYMUkUJ6t24jjntglptCaCR1Ngy+YIZl5v2N8fn3++LmZziJtprJAB9rqyP05wj6Rq0m1oZ5Q+YRb3KpAqRRQPYkVf54u53Mxj8OC5UKSq8ElmIA57cAd/fHNOIqSDuUNkvqQar4fRM150ey3KhImXcm9r3MRYql5/I4uaDpaMimSJPNRy3BoNRu/sfb4xZyWXbzQbBXZviJ6l2O2mPfjm8W2RIuQDsJau7GybN/wg/0NYY+fIFA+IAAO5MMlE7XsQjkK1A1u5Y17dhivN4XyjkEwJYa+P5kgcYiGreiyu27NDn7devHOOw5lZQp/eKeQCrDg3/praf0wlcmUGb7Iua1pIy9SR5dWQcbyCTZ6kjsB0vAo60nVcsqhRW0c372Pc4es3Gy5d5VCzKqk0RsYAd+KU13xnH4y7YcMeWJ7+146GDIzLuBk9p1LWY8S5h0/dqkaGhsVKIUcDk/PXEmX1SVvRJKQtkWpqz84G5POl1IU7pa6kUKBwZ0bSyA0m223KGBPpBbjj8sMdj8QFsmUtW8Pyl4zFuDsdoYMeh5s/lgzp+lSwf9awd3DUbrp884ZcrIpZgBt2EKo9z/AGoYhmCBqYDcb7dMQHPkAoxxA+ICklEjkco4FUOeT745B5i/UAyDqw5s+wxJndPO8hSpR/qUjv7g9sR6dkpFkddw2rWz/b2xgcMLMwUYXyRRlYP1qiSP74ny2X2kAAAHv/nEWQZnBVtu4e33xO0wAHJ9sJzXWtxyJuSavmCiAg1Yq/fFNc4vlodyrf6/kMcIDcSepRyo9sDJYgZj6PpWl5HTDMPBlojczLyXcZ3CvRRugu/f8sQZLNgl1Buh+hxmeveI3gnDc7aA2XwR+XTB/wAKZ6TOSLGoRY5SR33Di8MPjkANWoIy3qM7S79u9Sve+l1ieDWY2YbxsCCiTZ5PA/LB3LaIMtA5mfziBwSOg9gMKGrS+XG0qbQrCmUi7HbGHlj9p6PxM/Mt5gKytt4+R0OLempQNc/7YC5XMFlCUFpV6YvZvNvRjjXoACxIHX88c5sbE6jAfmK/ihPNzIWgu3kkG/1xby+T3NagUBXIxI+UZGtRuPQ3X+fnFuBWB9amhydpW/jviz1HYAfESF3cpnTPLu5LZuT8AdMW8nnUhAIW2UUD2574jkykhLMqEKfdlvnp3+McTTSeDf6jG+rxOhNIi7431bfkcwpayxT8qkQ49j58d5UR5OYNe4hCt0f+ol8jHsdvwGLYyT9/4EWwqf/Z"/>
          <p:cNvSpPr>
            <a:spLocks noChangeAspect="1" noChangeArrowheads="1"/>
          </p:cNvSpPr>
          <p:nvPr/>
        </p:nvSpPr>
        <p:spPr bwMode="auto">
          <a:xfrm>
            <a:off x="52388" y="-3841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6148" name="AutoShape 6" descr="data:image/jpeg;base64,/9j/4AAQSkZJRgABAQAAAQABAAD/2wCEAAkGBxMTEhUUExMWFhUWGR4ZGRgYGRkdHBwfHB8cGRofHRofHCggHR0lHBwcITEhJSkrLi4uFx8zODMsNygtLiwBCgoKDg0OGxAQGy8lICYsLCw3LCwwLCw3LCwsLCwsLCwsLCwsLCwsLCwsLCwsLCwsLCwsLCwsLCwsLCwsLCwsLP/AABEIAL8BBwMBIgACEQEDEQH/xAAcAAACAwEBAQEAAAAAAAAAAAAFBgMEBwEAAgj/xAA9EAACAgAFAgUCAwcCBQQDAAABAgMRAAQFEiExQQYTIlFhMnEUgZEHI0KhscHRUuEVM0Ni8HKCkrIkovH/xAAaAQADAQEBAQAAAAAAAAAAAAACAwQBBQAG/8QAMREAAgICAgEEAQEHAwUAAAAAAQIAEQMhEjEEEyJBUWHwFDJxgZGhwSOx0QVCUuHx/9oADAMBAAIRAxEAPwCj4K1oOMuouxCY3vudpKv88Blvr6x7DFvWs2d0myQ3X0kmyTajoQaHUi+a9sDv2ZxF9gMauVjU2oAAU95D8L1r1Hgc9cfOYzJjkkcBXQM7WDI6qwNNvXcGVa/9QF/OOXldhY/MYU1chCSMqLCQu51jJklLMxcirRTVDuDtqunGGLV448q3lHMLIWp2YACqBsNtpVF8qAObN3tvACLNJOW8t3iAUb0VN4XsXjbcWq+tg13wM1fT0i8meWcujPy5FiXnb9Kihtjr721YWjcvae/5zysFjTFEwYxxbXdBZDN6xfCsL6qDR4PNEUpwJ1TWpUhcSZZRODsLKhVlLL9Q4IYdff798DNG1Y5iR1cuJzTQPEp3ekBSrKOKcBWLEgbls1g9mJHdAHY7kXa29iHb0miV5Cg7gARf0jrhTKcR3/n9VM7EWJM7PcSyO7MVJ3GRiStlqI3baAAHBFGx2OJ8vPPmEVnlMSPZSOMhWfabokkEgE8tZNEk1ifOaTvYFWBBV3I2qSoIAILuCCRQHQn25OKGagEcj5hZHCzOuXViimgyqJebN7UoWBdtXasWI4ca7ixYmgeDfDck6K25EjIBHqd23EKSLJIZRz1J+r4wSzXguSEM0DiXbyY9xs9yACSLHtwD8YRJMvmdOaMZTzP9RXdaMFPkykqfUv7wiyOAG5rDxmdRLzNJJIBsRQ0IavWLUjqLJbjp1QdRgMhQLZ+ZQvAjco55mKhF8tgPU1gHk9OTQBN9/jg3wHi0UqXZJZDutQe/JKkLVDcx4HppQW9hgpmXEtNtZFJBBZgBIeAdnO2iQQAPax1xJHmwu5ztRnIDAhuxYdBd8WK+cS+oV6glJFHoUyQDfJ+9sFaZiRyebPHF2eKI749DL5Vw21h2VgT9HmrTKOzbWAKn2esMOmtSlgyszEt5jkMqnsFW+q/LDoKxXzWWgfiOJ5XBMhkNgliCR6nI9JPZeBQ54xmTQ5KZizuTzZqRQaYyXdA1YLFvalWqHwuCunxB/W6EntvPpA6g7ehPfnoSRY6YBQLw3oKt3vrf7tVHtdCuO6j5xc0nU2ZnWSmUf6VNWOpsj110JPHBw7FmBUXNK0YG8WwQlzIk48wkbxuulPChVA2/zxRgn9G4SCNVqgOWJHUtyb/M/lhi1t1mRVi2u25Nu7ebG4MwraFAIQ/phOV1kkYUQDuobWIUjkUFsEkH7c4W7cjoz3H5EYdI1hGkLsAtdSVsmhVjsLA54rF/UpUO5hcd1MGI9IeNbHPSnWlIwu5WB1KszoiqPpPIb/2gmyeL7dOcF0zG9CNziRqN0G7m6Xt25OJ3cn+UbiYVTQBqX7QMltQEysH2+bHtrahssoewQ6N7dh1xf0vVXzemyM5G4rRYcHgUCa/i9zhH8e6Ake941d2LgvLtJBLAsRYYKBXPCnpyRiPwUZZIJo1chVW6x1MOLGEDJ/eByN0YqyZuQMR5j8Gvrb/OOPn5T/1H/wDk3+cVr5w45XwPMYhMpVwRdDF5YDuSsahnJ65K0UPJAjH6msS+JNeabJjs99jRxJoGWMuTYFaeMkfPHTChqqMrBXveeij9MSEjnQ7gO1mFvDWemzH7p5SoUdbNnEzxQ5VCJpHkmkPpAZuPauf54E6j4ZmgXzHYLxfB5wETPksrN6iCOvxhgXZIjE9mzNj/AGfa4mailyEx5C0pJ5o+x98Z/ruiZzKTbWlcrvIQ7jz7YoNmZIZ48yLWyP074f8AOztqEaGMXtN7j2rG3qNWn3EKbVHiLb3bfuBHJv8Argt4Y8QO3mRxxkyML638d+nJoD5wr+I3JzLg9VO3j4w3fszhMKzZpuFVSAcCcY4X8x37QxNDqCPFOYkhZ4n3B+xVjQIbmjfPcfpjmAWs6k88kjsfrcvXaz7e2PYei8RUS+QubMK5LOn8OtysZWby1VXI2RKtm1Ugetto567cGodZlybZeag8c0SmQA8MDYujwHXofe+euE7Ts6saS+m3dVVW4pQGDN+Z2gfmcEdT1VWdYVYHLozbGr1BZaYg++09vjCMmHkarUy46azHlUjXP5V3RQyhvKHKknaQR0T8/SelAkXB4y8SIgXyZFnhzUTeZBIL2E0FdSK2NdmgeqnjnCTkdWeDzUje1kDI3HpYGxu2n9cDQuAx+KFa23X+3/qejZ4WyjPcixSj6issX1X9IXzGbaij3rdeGzKBkGwAoY79JaMtbDu5I3hjzu7ECu1rPgeKMiRJC25FLKm1/qPBZio6AdLoAsSQecHI2VaG9CwJ4kYMxFfQy7OoPIK0P64m8nbETywtIvY+mJWZ9pXi2AOwj9OldjxXA/WlP4cJ5G8UwpQFOXViNxHTsB6mXpRs4OZjJzq4O2lZRQs9WFEhuBwvzxuwG16ALAQJzAAhLIBuLWa2OQbSzxwejXZxNh0QD+v6QmWUdO8UQlEXMKCkaSxqFG6QlgrKwf8Ah3SDhvg+94vabrilI83OEXMkSbSCAW9SwqTdbnFtz7Rg+5wiGdQrCRP3hN8/wDuBf8fazdUMQQO3oLICqsB6jXHLV14B55Axe3jqwieVTS87rSuxRT5gUn92yk7FF7GQbQAAu0Am6LHjuSmUzKohTMJL+JVFfcpDbgtq9qSNzAh93c7LvphO0nVovMkeYtKskYQM1r1ZLCi94VFXb1I9I7HDBnp840B8mLZ5Mn7vkG0jFrW47txJN0Oa6+rEbY+J4xy5KG4RfU8sGjbzFVJFDQttdF29KDdNwPB6dR74tmUGNd0kCgtYLO77hdCislgkkdD8YCaqEJG6P/8ADzS+cNtBopDw5UH+JX4oAAq4B6c9yuaSBoY8vEp8+VAuaZVeNAt0Rso+ZVkhq6n6qvCzi5ddzQ27+IxZOUVIqUWVwWALkKGvb9ahq+Ov3FYnK8ecSgP+sA7goHWmJoDvQH2wM8MK7gyclndiz2f3iLI0IZd3ufXXPHvYwXfylZQwpZJQjIQWp37qtfSwF8dz+QSeSnjGWDuDdb1CUegENvDLv3uQFCliWAsBtoY0QPi8K/h6Y5lHKmJBEX2lWIBJQArz1XgWfcj3x9Z/MsVmsLvy26G/SzNYf1Aj1FAg5U8WbsVgD4RkjYEMWXLRIXn2rw1EtGpaifU3Fmh2xSuI8Cfn9foRRb3Rj0KWec1ItcRAsCFCqxKqaAHBPHvdWecMCaZGjybpCTHfAu1AJ5LbiFvryScJP/F/O2MGA3EK5AG5KIYc8DaG29uB+uHGTUY9oViwkclhzRf/AF/SAG5N0TfqPUDA5F/G/wCcdiT1LN0B2ZczWnpNDTAeURu9B6iurMDyvuPnGS6lqX4ffFlwqKeXYFSzkk9QpIRR2j7Ciecag+Z3qYmpkcUyE/V3F2tsBQ4PTATNaRBmmRaRlRSLUMtA8niuR8npXTG+NmC/vdRbt9THRhu8FeLZMs4jY3EeKPbE2a8GokjgPYF0MJzqVYjuD/THXDpmUgSY7mw6rqapE7wD6ueB3xmk800sodr3Dp8YbPCKzOVSc7VPRT1ODfiPTFjZWVQAeMJxIUJJmcCNmI2r5ySRBvYk9OcCszpzxbS3RuRgp4jhK8jpgFJnHIALE+14pO/3Zgs9wo+pPK0YetqdMaj4EZZIZ0Q9RxX2xk2TyZb6jxjQv2Y5popmjQDawv7VhLL8xuFTymdNpksmaMNEyF9p4+epw/ftEUZLJQ5SP+IW5+3v9zi1lMrLFnpswVXaxJBPXC7431otuU0zP39h8YI5LYKBGleK3EZsex5sexRFT7ljoKeeRfT+mIxhnGmq+WUgeoID+uFsrVjAK4NiCGvU+bxZyZZTuAViQRTL0voRff2I6YghiLMFUWSaAxdy9e4Hb7Vxz1xrGhCMY9J1qWyz0oIUcFy7MPSCDzyLLUxC8dMNOSZDHKcuTEBCSbClnLcEvIwJ2gWQLBJ6AcXnQ47mq5Fjaftxho8Pq/HqKm+oamJb6SwIIIFe3F/OOfnQAchNUx9y+fnm/CJK0RQiZWKE8mNgAQ99/T09z1wo65nA4eGTIrLOjNHvuqIBcEAG62AsRdfY4bMhkd4Tytu6KisZclQNyFzuB3I+3dYJprHzhEfW3TNytJGbAdG3KPMVCSSWoDcQCPUea4vnCMQ9T/UEN2MG5fS2Wt0m1JkLBlshgNxvgFqBXnjvixD4eeZmKRsiKA5WR/WAV3E9Ba2Dzx2GDOSzkcUMSsrER74fMHJG+IGq6D1ykAf9oxfZ/wAO7KHceRFHEwC7mlJU9G52i2fp0Ck4c2ZhFgj5lPJ6Js2u3ICbolK8Pd7LAJ5uvt0u8X0zKycSMzL6g97QDYG4WTagDilNkAe+CmWk6NGNqsoMSOtC0BDsasqtsFA6kjpQ5hjy8TqNgrdu2Cr4ur9QU/w1Zr6b5viV2vZjPTFWsnGXWaAwSNuP1QWd38NVZ5oi79vYcYzTKPLk8xIiSFaO19htWBF8gjng9xwemNOM3kxyySRkpGN7DbVC6NRiQdjfcEDGV6hmlkzMrqAFkcsAq7Rz3CknbfWrPU4p8AFiQeovIeIuaB4ULT5hPWWSGIrFGGKotqEJrqSVsn5N4h8R+J3y2fy5JdYINoZaHrAqzt9+BXPG0EVjuhatlYRHIvolA2sPf/zreF79oWYEs3pNgC+PnDzhQ5dj7hE/6dgytn5p2JzGX3KXZ3JU8gPdj54JBwLyWqiPIT5cKweeRCW7bEs173uxb8PawyKyVdisBtQzPRR0GGKgPtP6qeeqBEM+HclJJFmCEsbDzfII5/oMGtEzUjQkum6KNbpiaeubHpO1wL5sdPjAnL5KeDImcyFBmDsWPuUokuT2BIoDvzg34Wz0i2kgURRRs8hdT6VeiBQ5YkjheLxL5FGyN7hY2IxsL+R/mFoVEn72NgfLUUrA2vcndyd1mq5A4wSycbOoJjNclm3Hk3xVbT37+2AWTjaM5kOEUMwcoSdh30wBANqUV1Fjj3xfXKzeYvmQbkXo4chAOONgJoj4GIyAJn5kms5UCKQxFXlPQLXX2JaU7R/jCf4U0A+a7ZhBuUFgDR5H8saTmtOy6qGdE/7WA2iyP+7aCfucKeg5jd+K3kbjaLVUO3BHGH4H44zUDJS9dxa0fWXfPqzngEqAOgGNN8QoGhv25xmGo6BLDtaL1FTZrDHlPFCzQhG4cCiMXqwZfbM5chuL+ugOnHHOFZhT+4vDPnICUYk0L/XAKOEM4AxqEDuYfaJefMqoHONJ8EpGkcE1Dc7UffnCJqOkRRxbj1rrho8O6lEMjG7kBomsD7YQcwdbX7jMD2ZN+1PUw2ajgjO0KLNfOM78QQOHtga+cNmqwnM5lM1GSdxHHtWJ/F+p5ZoNjL+9+O1YoR1EzIbs/mZqemPY+pF4OPYfBEPZPXwiIu29qhT81ilq+dWWtsYjA7ADknvi/ksihiVq523gS0DMx4oYUuBVPIdxQIuV4gQbHb3wajya19Y4r6kIU31Fi6I+eDivFlwxKp1HJvDP4b0h2ngBEm12FnYaq+4IPHbpXN3hWZ6EeBc+sp4eCm34DEbUb39gdw3A0Vvpzhry2TiiJLMFVum0017vpPQXxxfdcC83IjAwsoZRcs0ZF3HJtdXifgkqtWh5oWMMc2SDw+UFjZljCqzEupRv+XJfBaNvoYHlSFPIN45eZi1WY0gDQlXL5aZnHk7fOWWg73ZUoz7OACCxU8NY4q+hwratDNmXMs37sCIMS6slCRgFU2TuCs3auh4Bxf8AD2tzQTFAq7UbaVNmttCiwPq28gHuBg1rWQzGclETjbCJAXVBVotlq72eOp/pjpDCBiFdxTRR0wRLnLdpDlDNYu6ZlsK+0DkA32vlQcXIHd/3hkIlmUux6eVCWdna/p3MAaH/AHH3x3/gefLwxsmwIzeWTt2pvO4sxF8DrZ9sc1JW37lFqHUBCCm5V2pEBZBdTdFQOAb9sSv3R7mBSYVyzhkhJ3oo83ahJDLEibixbrubcq37H3wcymnbliZSUZI1baoAZfR6lAPHqjAI7WnzhTeWeVxuianLq7r9JBJaVU5uut/yxYm1qRpbhbbwg7G/LXYCfyvj5wtfHbIdQ1NQr4n1BVy7tl50cuNh2UUZGFn0HlG9XI6XfTkYSfDnhxJiyOxRgLU++O6ppsyISAduL2gZ2MwgGQb/AHPBGKcinBjIXuLytZEV9ahaNypN7TwRiDLidmICsb6/bDbn9PjlYFXU11F9cTafKfxYVU4VfV7VjcecsBfczHjJr6lePRFOTMsanecIeZgYGmFHGs61rsUcMiRUDyenfGYtnt7Fn6nD8LNyP1Dz6IAluJnLRqSWBqh7AcAAdAMNuZhKzLlcw/Jbzcw3A6DcAW7lUAUD3PHQWiTz+W1xntiyGeVRI5LW3qN8k/P6jC8uK6MZhxtkYqP4x3zWX/EQM+1nDKskbP6WeUyIklcClAKJ0rjjBjJZ2JJiLkXzYg6bDw4A9SsL/wCYtMAe4IB7HAvJy5zNLAz5aYRQJtchSAwBBvkAXYBoe2Kee1OFQY03bFI2b63Cueo6dSMRZMRH6/X1Ac8BKur6rU0YjMm1gd9Slo3Wxt9PYjkEMtj3PXHdQUBSYpNp/rivlsr5rgrQvE+cynlkqTZw/EA7BZK2S9xW/wCOTrYDn2xBBKwYOvXF/N6XdnFmIj8KYo4izjksB0GL2QJ0I3EQ0hkMkyh2B8tD6qwTTK5WOjsZgR1vpghDlGXSwqi3lP8AXAGTQ83B9YIU9+owg7OjU9lHUteJtriEIajuicUsx5TSJDBfJAJvi8fOYyDBQN+4N0Hzi3pvhGcVIfSRyMD7EWieoIIB3DOcEmXUxiRajW7Hv7YSM5mS7Fm6nBvV55UUo63v6nC9HV89MHhUVcZkKnqfDj0nHMGlyKtlcxKOPL2UPe3Uf3x7FVVMTqF9Ii/cr/6QcVXIDViQSN+GhZD/AAhTgZlsrK0qmiRYxnMcbinxm4cyPh+XeWVa3DrhpOo+TlT6gkhXZ367dm7r1q67WbrBdUkii3mm2r9OMn8RakczNUYI3GgvzeIsmNsj+4ahjmKEds/pDzzQyxSKtQxK1HmvKVT07WCK9zXvh3SFAFsXQ2j7cWPsTzXyffADw3kPIhVSSxq2Y9z3wWyswdz8C/7YFcSih3K1H3I58rCkh/dBWJDEji/Y4YtHzQAJABZuLPx3J9ucQTQpIgWQHjo46r9vj4wr58SZeTaT8qw6MOx/yPfFFlTNIBEfiI3+olvyJH8hgVqGQVCsiAnaQfZhQIUX1K+o8D3wK0zXt1BwwPuL/wA/0Bwx5XMh1sMGQ8G+R9r6g/cY1kTKsXtTAx0+F0O2JbHDWiMxUUDZZTuFGzVHr0xjmfyeZyM5kK1HuJX2q+PtxjYM3mmgkPFgWOe//nvjOJfF65vMNFOmyOyoB7VwbwjBh9Mmp7IbjHktaEsHmKA/HK4Tc7l8u6u68MSfT7Ya4vCMcaF4JKVhzzxhM13IDLn0sW3dcN9M8tmIZWIgfLQ1bWeD74li1mRJd6Ei+D84k01WIb0k/GLf4TLvEDu2N3x7MyqdiZbAalPUc+xsAg7+Ti/4Z8EzZx1SNhZ5Ynoo47DqefgX3x9DwswYeYCBQfb/ABMhAa1HN+nke9VjmV0ueOYsZGUJzuSxagiiCCKvjvgAQFsS7wMa5CRVt8f8w7qP7M5fOZEYbVIAbaeVCi244rdx19/bFfw6y5OS5suSYmaxQNyADaUJG302r83yRh50TxJHGUEk7oWDbFLMwJ6kerd2Pf2B74oa6Yc1+HkV1jIYn1H0uZNqcAfTyq+4wgZC3fU6544n4sBdUSPyP7SDI+JM3HA8iALG8xQIQ0rjcKcmzbFms9K4NbaIIZPDUUtK0h8zbu49r9J5q+hBXqMXMxqeXyu2CWKZ2YhlKuEQtf8AC1MxHJHSh0+cG/FuViy0kZkilljmSkkjbfQvjgqPUCR3F7uuCYO25yWx47o7i3Jpn4LMbXKmlFUbBB5BGAOdzBZmY++D/ibT3/AwTpK00YkIW12stnaQR2F9rPY+2FHUFdgqqrW/Tg8/I+PnFXipxWz3OfnQBgolqCZH9JagBd4Nfsz1KBfxCykAMDRPfCzrcCRQpEvL9XOBGXPbBP7xGYwMZmhazqiFIYstRKtx+XTDLntTQZf/APJUA7ea55xk+WOxgwNHF6XUWk4diRhT+OWAqBla2uDs5qJ3jZ0VrXDDlPFebfgqv54GrPlwy+nm+Tgtrc+WZP3LUQuF5F/7eM1ULLYl/VplKJvIYt1rtgHm/D0dEo14KeG9EY5OTMHk9hgbnMrsUWxBPzjcXjmjTQXTjUWpnZVdAfSav8iCMexLqFAED9fzx7Fv8YSdR58Pacv4JVb+Ndw+Lxe8MAINhA63ziLwnm0TLQ3ydo/K8WdazCRsaFFhYIxAts3Fj0bjNEX9RjymbEgkHbkYzLw3p4bUJD2jJI+56f3w1+Hc5sjcset4FeDYqzEzt/ESfyGK3PtsTAQTGLXNUWFAOrHoP/O2APhzOv8AjImZ6DkqfbkGh+oGIdcYyTWTwTQ+Bhi0zw7uMc3pKxGmUi9xqxx0qyOvtgFUBbMNns0I6RofbATxfIBGhJplY1fsRz/MA4q5nUXSyGI+xrC/q2fllTncVB3GzdDgD9b/AJYB8g4GUY1thDPh/MCZZFkfngqe9rzweg/wcMGgTK4Eikb1FOnvf9cKvh/T0lj9BqSuQehoki/9PHfpgvDmDANqEeYb3qCDXYA/IP8AfCvHfj31C8hQTOaxm97twRRqj1FYyTxpktmaLDpIof8APof5i/zw/PmeevJN/rgB4s0ySVRIilvLHqrrR5HH5E4aHprk+RfbFfK5+dRs81go7Xi8urq+XaMqS4NhsL88xbri1p0w+kLZPfDWBqJ5ECEdJzzh6H8QwYOUR8mw9IcMeSa4u/6YBICjfbviTJeIMxAsghmMYkBDUB6h7WR/TGOLoxmAFgam5ZLTVzWSh/ERpFmI0UwyE0pJ+kbh2Y0dosDeK9hlPjJpoTvU0HFMFNqh5sF14BDEgDj+VBi8PapHnhk8rPuYlmTgldtRh+V3cRClAN2dr8DjAvxDBkpmzLGWZYFJWOUD0zyqNx2oqhKsqNxH/UBvkYYBYigSralLSdRLxqPUryhypAc9DXUk2Ab56iumCEU6RNHllhYxkcHl4/Utv169Rz03E4V/D00jMsDN61akjkFKCO3TcpsnnjjdhsyjySRA2FlYMp2hXJKm7oUCRQNm7sCiaxNkFS3GS0m13L/iYHeX0Jl5A6uK3bCATxZ56DqORdYoT5iXPRU7yoETbCFsCjXUm7WqJ2/3wX1uJvwezcUkF7lTcwJoVxdFSQK44s4Ro9XlRVZbBVdqq3AXktfNBiQCRVdMZi93U3yMboASKBj5ps5WP8Kp3irPpYMdooXx9IIsiuo7AXipqUEsbj90QqgVI/U8dBzSgX9Iwr6XnyTHQMhL7Ixu4LEg3IgO7qeO3GNh0yKNoHDTCSSLaJEAdQD2FMbXqTR7EffFA0KkdAmyZheqxOJWZgTuOKvl/wC2Ng8S+G8rNTxyCF1/1G4z9+6n86+MZb4myzwOFcCjyHUhlb7MODjQynqa+DKlFhr7jHlvCUvkCRlDCr4xDBpsdGxzfAxZ8K+Lx5JgL7WqgTi1kol2kl9z3wBiHL5LqpQ6MnYe6J+twopIA5xP4Q0iPMymOQkWpK17jBvU/DE03qNKOvOPnw14feOZJS9BDzXzxh/rqVG9xmIjoxt8MRRwwHKSNbGxXzhW1PRS0hF3tOJ9RDrqKlDakg398E89Iwnqr7nB4LDEfzjfIIZQR/CIurwokMi0d/H/ANhjmCfjAq0cjbaYVf8A8hj2CxEm7+4pOpSzWWfLwZeTc3lyxg32B9h+l4KSa9E2U3vzJHSqP9RP+BycKUusyNAIWPpBFfAAAr7cA/e/fFVIbqyBgFxf+X3Huy3a/UIZnWZGWvpFg8YNeBcy3murG9y2Py6/2wBhUKCwAYgjqeB7cYnyOrvFMJStANygFcdwPyww7FCKGjcdGit6+cE87X7gPJ5aB2Zms87QCF+SfnHtSytomYhIZGAYV3HbFKXLz5xQscR2odxbn2o/+DGAgrU0jcuZfNJm5NigqaLc1yAR/nHNaBjSqO0Dk9u1WP5Yv6B4WeCRZWJPBvt1FVXU/wAumPjPapCWZW5ABBBHWj7fHBxHkQA0JRjyFROeE9bgRPLlOzfuJkFAAAWLPX34+PnmDUNUbMND5aSEFSCWRQSbBFEdbUg8mvgc4W9azyK8YhGwISD/ANwauvuK7YJJ4j/dbGiDOIyqsptGXkC142sqkAV1+O7NVQizkLdmTvk3jYbwwvkblrj9cMWh5IyrKgv1j1UaIWtoo/NHAvw9lHlRN7MeeL6D7fa6w16fAoBYcBfSasHjjpibysgoAQlOtzDte0CSOZkWIgBtoAO4fr71zWL+meH2RDIKZunyMa5nMvGxDXwgtQenPBNdS3ycKfiPLCCYlGADLZW+h/zgf2tioEAY1LDkaFxR1mAwKKP1/Ua5B7AHqAeRhfigKk7hz1o9h7n8v/LwR1LUzK1NwAePb74rSwsxBIJ5572Pe+/Jv7k4txkge6W+U+D1AuA+39bhbQdbEEUyBRukVlQ7bb1lVlNDm2i9IvpbdzgvnfFX4t1kng2xRPEPKjoegu0jkEkUzMqCh/oGFHXY9pUXXHbA+POSKhVWIUkH81vafys/rhyNYsSNvTJIHX3HPI5aHNajOCite5iSHINlByDR3XZJ9ycOWV8OZeESt5UR4r6pFNeXKSOSQLKp+nwMKP7LJzJm5Xk9R2CzdHlh3/LGs5xF8ub/AJnSuCrf9MjiwL+rC3s8r+pW3AInEfe6/hFTJhWAbyByP9YYfleAPizTw0mVWBWZBIQ0a8qrFrtgCaPNWaNDDtp+UTao3EcDrH/ZT/TCYWaYyEQkKXsyLI8ZJBKiw3uO327jEye1iZ3XRMuIY/x8wnpfhRkzDoGQx5mPfHLt2hJlYBl4sgmj0NAn4xBN4jSF/wB7ExdIxFMT9QYEg96YdOfse+IvEIzOWy/mwtGhWyR5hLAN1O0nbusBve+cKEepNO5aVt7zcsT1Y1yOPcX+gxUXJE458NFY0aoX/ev/ALNQ0zMZKXKulbhID9XJB7HnuDjLxnQVMTLuUNVE9m+BQFMCQe14CSZiWFyqSNQNijwfbBDKgs4u6LLdccCy38sedRoiIx8irK5+RKWZdIpyYrKqejYdtD1eCNPMr1Ed/fAzxHqGQZd0MZL3xYrHzpsUyRuZIgVZbUYVmxnIoNbEgYA9SLUNdka9spaz0wcyerb4BGOG74Rsu9v0rFps/wCVIF4I4N4DJ49j2jcA4zVxw1KJyokH1L0xXh8QCSRQPS1UbxPm/EML5fYjDeRWE7T2PnKPmsLwlyh5diDvqF/EbOYZSSK9P/2GPYm8SJsyzqRZO3n/ANy49irxGLJZ+/8AiMxmxFjS5YlYecr7a/gIu+3XtiVcsbtX5B6NihAxFYKZWIbhuHa768f4w1zUK5e02ZS4SSBXH0n7HkG/dT3wV0/wt57sDZCjhrHPt9+P6YaPBvh6F4vOWSmYUykekj2IOGXI6AkPTgfB4xzc/lcf3YaoTETQc+2nOcrmLbLMeCBZjvqa7qe4/PGgM8aQ74CGDCwyMOR7gj2+MQZzQVllDMikAc+94RtT0vVMjPI+VS4GO7y1G5PzTsee3ONw+QMuiaMMWsLJqkojkDOWZhxdEhlG3n4YAH73ijp+iHMAuSwp+eCSLJbr3qyDfuMN/giOXNwtJLlkgN0CRw/vwRY9ubwV/wCHkela+w4/th1qv7xg1Mpmydu0LD+JTdc8Ch0+xHHzghk9IkVVZwI1U1ueloXx9+cP2Z0xlUlfLUj46E+9VhI1nwbnp5trTh0Isdgv2Ucfn1wIyITVz1TuV8S3LKq+lMqNzljtZqNEge19sN+WzazGNo3BjnXcrexH1A/bGcaN4LLZh/xb7mB454cdOT/bGk5HT4o1baAFApVHQe9Ym8k4w1DueFme1SKLgvIEXkBj2Yf1BxlfjnUEmlTyiN23a7qpUMfn7Y2mPJJOqmRQQO326YTfE/hIuGSCMAmz/wCHHvHbGpszzLcz3R9All3RqFLVdnFpslJEFidBuGLmjeHs5lpCSSp29bwAz2ts09ytbKaJHtixsbOfxEcbMqajmmSZXFWhsX0xSlnVyzGl3G9oW/58Yt6iyu+5eR3xTzGWKjcQAD0o/wDhxUAo0JQhocQdR3/ZBl2eaYou4BUvi+rH/GNM1IGOOffEV4J7i/QvQ184xfwV4qGRaRvLD79tgi/pJP8AfDrF+1tCGTyJI9xNFZSALCAcHcB0boK6e5wJB92o53akA/P+8ZcjOpjU8gBQet9BhD1HwsjzOIJ2VX9RjKt6QTfvTC7+3GGnNeOYUVFlQlpE9Nxo4PFAFhsNk/HfAzTMxFn0qJZo5kWwdwUg8g0e46ij1GJQW7HU+hBxuOOQe4Dq6+N/VSnDmMxBG8c0IkCpQdSfUORzfeuvTCJpc7Lx2ux7g9euNg0LLzywMMyfWiVtCqOaIs0OTWFHV/DmVjhDJJUncX/bDsQUkgzled5DkrwPQ+fz8H7i/NnlkdRJErm+OSps9SCO/eji94nfLwFEhgKsVO5i5Y89f198D8suxwx5rFfWM20jk1bHgDrh3pjlQ6nP9Z+FQbKCTx3xreRmhbJx+cdjBfzxmeRyEyFZXjbbfSuf0wZz2bdSCeVPQHtgHZ1NKLkxsdSlrmZTcViHp98BWyEhUuFJA6nBLMqZPVVAYI6armIqgvcarB8j3GgWIqpEwN1gg2SkVdxFHreGTW9GXKRIXUs7kflj2rkPCrKe3TC8+QhgFESWPxF7NakWgMZ5PFn4BBx7FbMZJvLMna6/nj2G4wANRpvVwjoUUJA8xqoBifYDoD98OhggkR12KrcKDdAg8gfJwH8LeG/N8lmX0lQb+eose2CraJJFNTUQGMh3HaWauNtAn0g1VV84jzZBe54Rg0TTmQDY29WCBR7UaP5Yb888cYCggsDz2r2rCbl5CuTQq+2mO3aWFCuQQBY56nBTJ5hfIDuyuepsnpXJJPJ56A+2ObmKsNdx6jjDMMtMBxQ5Nnr39uTeLittKqSbPq6Gj35PTC27c2GYMTXPU8WK5oL/ADxfyeoFSwIN8Vdnt98RHEQYVkdwtmc4ShUAqWBKn+Enr9XTAHT9TlZLkAWuNrA+9Ah/nF/VczLHAzQVzwFfkbupAX2wurqeeZm85QxKhk20EQL2I98X4cTFbYxbsLjBk9TWS3CFiTscDmq7kYjnmN7/AKRVe1UebwL8PbY1lmk3F25peB0+OuOa5OWjjZiCpNUOp+D84z0DejM5ipdy+lRJmGl371YMaJ43cVX88EYsqAu9mBHthOimeR5Nm7016FBNDvghFmHCqFHPA5649mxitwVaMc+pbEG0dwPzOIZdQcnjmsC45mHLEFU+epxwSljz35PxiXkR1DlyfMK9grd8XgQfCmWk9P4cMAbJ7n88Eosyo+njscfc+Waj5bsLI+k1jfXya3CVV+YBbwFk2jZUDRseLvpjJNZyIgmki3+ZsbaXAoEjrXJ+2N6lhkdaBokfrWMs1fwzm0ndzCJUvdRNg3/fHR8LyuVhj/WFQBAH9Yn5aFnalRm+FBJ/lgxPkHhaLbl2aT/mAMpIK9KK+4P9sXcjDOM4JMsrQB5vLo16Wq2UdqFmvywd8Q6Vn8xOJN60gO2QWoHPIYi6bgffF75BY3L8ONQhPzYF6/jq/wATkubgzeUEMq/h8wzARFwQhYVdsR6RRqz/AKhj6XUZ8ogicRmRbBK7T367l7/74dE0aPMqoni39D6je00Lokc83yecVfGHgsSLvhIV/b3xGvk4yQgnvI8puRIJvq+oL8Ja6VWdpOTV89+MNWjZHTdRhVnqx1F0f1xn3i7wzNl8qs5eqoMB88Yr+AC+ZkXKk7EJ9TDg17D5OKa+RICb1GHO/s5GYnl/COBEgoWbs9/yxmfnvlc56xZifaR/XH6xyekxwRbYxtAHbGSz+BcuZpJ5LcsxJvDsN/MS9fEv6c8OZjVwo5HTGbeMEYZhlIqvp+2DT6k+RnKJ64yeB7YYsjo0Opyq27YQKI7nDHahAGzUzLKsWXyVUljhr8FEb/KdQCpv5wSHgqSHVhDEwP7vfZ9rrAvWUbLZ47j6weaxOWjSNR21vYIiXUNQ4vGd5jKFiePScO/iDPxfhwfMWzXGBhzrRwmcxjygv5nDGyKuvmJA3M51VWjjeP8AhNH+YxzHzqs26Mt3PX8yDj2DxdRmTuOWk62crlYFRhukjFjuO3X74a8jnDPEHmi+jo1j9R/nGQQkbI6ktq+n2r5w9eFdXheMRq7nMMPp2nb9gBy1e54GIPJQ8TAU7qMuqTVlg3QhrsNs6ezc89fq4OBmqaqpyzOVDbQGMbgRvfQGx6XXm+PbBrO5xViQqCwXbv2gnbuJ5eM9VPIsXjPf2hr5ZWCFv3bIJWSl23ZrZ/pPuBV4jwYubAGOyGMmmaxKfSCrBd0e8lSrOFD39qNffBjTc2oVFaQDzTas9km+aBBviz/LGL6fnJoXIVmXg2O3PuP0w1ZjXXEeXDEJJlRS7f4t1EN8EVWKMniUdHUBctTTMvqOWVvKlpmq0Mb7gws8cn0n74inzUbuQo2Dn0nt8E4y2LOiQy5h3pwbB6WT2Cih83h30jMjMxho3HmKOQerH57DGspUAQb5aEZdPZQjB9tAcbbN17nCrlM8JWDNW1CWUfPTDDpbmyrAgngg+/wcD9TyMaE0CAO+08/BwHqagESPLaj5ZdoiVRz6mA9Rvrx7YhlzJRTJRYDkcH+fxgjkNHDMtgLY6G6P++DMPhqPaVN89rNfphT5UA/1DDRGPUWcpOx9TJ1I3qCDtJ6MPdcT5mcre6y6kUBVMvx812wQzuihVIXiuOMLXirXvIMcSKpIIbcR0rt+eGn/AKfrkphAnoxhghYluO9/rgsuXZEChhfX/Y4zuLx3JLLDEYwrNIoLJ7dCMPkuZMTbQNzblH3vk/piPL45Wrh8pUzWdmTNxKEO2juI5BA9/bBVsyNzGuCeAcfGSdwSTxyT79TdYtyKJQ3Zv4enXEzpoKh3HeqCoFQDn8sGJYRqRe42LF1V19sWdNchfLUAKbJxE07eZsrtTLghHEFWwCBjHxZQu4Ib4EtCREUeoA4kz2qRxoS4ohbwFWE9+QT19sdz+VMrc+rsL9sMwqF3PXEd5sxqU4y24+Xvs/rxhj13widOMU0NkAjdWDnhTTocrMXI6nqMaDNBHOhBplIrHZxOMmhAY1B2k65HPlvMUjheR81jKM5rM0cDzj1KWPp71dY+fFuRn0+R0jYiKTp/jBjwjGpyjSWCwBG3sP8AfucOGQruCVFTPPx4zD7qI464m0PT5Tmo5fNKiJg1g+3Y/fpi3pWmsxJNBXY/FdcQ6AsozUuWiZSoblm+14nQszErJaa9RryeuyNqMmYj9YWIR/eiScIOoajNmc9I0i09nj+mHPToXhmYMFodSO+K2sTZZJGkChW7tixsfs/MY7EioDymaSPd5ibr9+2DS+XLF5bOfLq67DArL5dJopJL6cjBPTNQQZX0Uz9wcRclTX1GYmUDcQtZQLG4HQHj9Rj2I9eErl3ZdqjsOnUDHsdHF+7AYgnUEeU1A818YM+Hc/Iu9IjtaSl3/wAQA5IB7Xi1oGniby0KkIR6qJF/n0xaXwrLHOCqER8uObNLzXHc4W7qQQZgG4em1CVTE8DjzooFidCfVLV8gdzzhI1mPMSP5rxSKrchmU1V+9V1ONVycWWV1mKgsiq4bkOrDkEEe/0kYc8hEk+X2yqNj80R15vkex9sQ/tAxNpb/MbxDGrn5vGY2uXJ3Hob74JRL567ya2jnGl6n+yKB3Z0mkQHkoApok2a44FdsLWrfs1zUEbNl5N453IRTVzQH+o9B97wz9pwuBRo/mLOFonTKpS15o4cMnpM2yLMSSL1W4720O3A64VdNyJ8xVbdGA37xv8ATXB4977Yf4MwpRYt6sqm91fvCf4Sb46dsNyUFgARg0/WI5SQ1jb3qufi8Raes07sfLJVDQBbqPerwv6lCidcw7sTbDp+prBNtdCQrHGoUnuDyPz98ShN7hFr7h6DVFhby2a+9HqPjDCmqQiEu5UGrrvjM83rADLsUBz1Zu+ONrjiJ91sCKDdr718DCsnjhzZEJMpXQnwPFUyySAIWRySv2wYfwqmcyvnOdrkWB3wG/EiVYq4YmmY8hV/Lr/vgnlzmVaRI4XbzF2rXQE8A+wFYsDNQE0OL6gDwjkDG7mRAVplDezA8fnjQoMsQxZ/YUT9q/XFPSMuilYDtV4zYRmtmYd/YjqcXZ3jDMVcyOo9Rri/YYk8nCzm7hA6sySbM7OO49+mOpq+3sCD/XAnMZQty0jbup+Pj74rPl/UKY1ziYYghmFjL0mY3SFga3En8/bF/KBzESxJ9sLkkTKwYvdjgew74YtGnJSmrB5GIExNmeWG1Fkgnp8YmzGV2D6t1+2Lss1EELYA5+3vihBKWHXqf5Y590O5SBPswMoHt2wd03X4YYGZ2ry7JA6/lilmwvlEdXrjGd5rRc6Ec7gwPUD+mLPDyUwYtPMLFT5/ab42i1FYIMlbMzc2CD06fH+2JvBmckyO7LZgVv5F/Pzhf8F+CZXzYtzAyGwSLv7XxjZPEWgQOEZ6Z07+/vjqZXUqSOolQfmJek6MuanmVnMcSqCCvAs9efjCo3hDMZaRzGxdbJDjqR8/ONJ2JGjeWPSwojEumH0bTiBfPGKgBN9MGZhHn5WYLRodTivqunrICZDhq8VZv8LIuyNSD1//AJhTnzTyggxkFjY+2OwPJVlDCL9PcXl1J8uWVVJQ8c4OaHmVCjd/EefjFSTR5pXCVQAs/bDLlPCu/aC3boMR5mxEb7nvSEB+LpIxDIqtdhT/APsuPYs+O/CTQwNKt7FC7r+WCj+ZGPYt8cgpqCQB1Lnh7VEGWhQ9VVVquv8AEfvyQMF3klUBT6W53UDQYiyt/ahWB+jZdRlssEsloVLbuO5b00OOnU84IFpp46ZlCrZRPVtHuTQBJ+cc96DG4Jn1mNkAQTGswQKiQbiATbeY/QenoB74myfjRlfykjQK5CqrMQ45+oEj1HtQwDn0gW4lLIeCHV2PUdefywMfKyxgRSH8QshJgYMUkUJ6t24jjntglptCaCR1Ngy+YIZl5v2N8fn3++LmZziJtprJAB9rqyP05wj6Rq0m1oZ5Q+YRb3KpAqRRQPYkVf54u53Mxj8OC5UKSq8ElmIA57cAd/fHNOIqSDuUNkvqQar4fRM150ey3KhImXcm9r3MRYql5/I4uaDpaMimSJPNRy3BoNRu/sfb4xZyWXbzQbBXZviJ6l2O2mPfjm8W2RIuQDsJau7GybN/wg/0NYY+fIFA+IAAO5MMlE7XsQjkK1A1u5Y17dhivN4XyjkEwJYa+P5kgcYiGreiyu27NDn7devHOOw5lZQp/eKeQCrDg3/praf0wlcmUGb7Iua1pIy9SR5dWQcbyCTZ6kjsB0vAo60nVcsqhRW0c372Pc4es3Gy5d5VCzKqk0RsYAd+KU13xnH4y7YcMeWJ7+146GDIzLuBk9p1LWY8S5h0/dqkaGhsVKIUcDk/PXEmX1SVvRJKQtkWpqz84G5POl1IU7pa6kUKBwZ0bSyA0m223KGBPpBbjj8sMdj8QFsmUtW8Pyl4zFuDsdoYMeh5s/lgzp+lSwf9awd3DUbrp884ZcrIpZgBt2EKo9z/AGoYhmCBqYDcb7dMQHPkAoxxA+ICklEjkco4FUOeT745B5i/UAyDqw5s+wxJndPO8hSpR/qUjv7g9sR6dkpFkddw2rWz/b2xgcMLMwUYXyRRlYP1qiSP74ny2X2kAAAHv/nEWQZnBVtu4e33xO0wAHJ9sJzXWtxyJuSavmCiAg1Yq/fFNc4vlodyrf6/kMcIDcSepRyo9sDJYgZj6PpWl5HTDMPBlojczLyXcZ3CvRRugu/f8sQZLNgl1Buh+hxmeveI3gnDc7aA2XwR+XTB/wAKZ6TOSLGoRY5SR33Di8MPjkANWoIy3qM7S79u9Sve+l1ieDWY2YbxsCCiTZ5PA/LB3LaIMtA5mfziBwSOg9gMKGrS+XG0qbQrCmUi7HbGHlj9p6PxM/Mt5gKytt4+R0OLempQNc/7YC5XMFlCUFpV6YvZvNvRjjXoACxIHX88c5sbE6jAfmK/ihPNzIWgu3kkG/1xby+T3NagUBXIxI+UZGtRuPQ3X+fnFuBWB9amhydpW/jviz1HYAfESF3cpnTPLu5LZuT8AdMW8nnUhAIW2UUD2574jkykhLMqEKfdlvnp3+McTTSeDf6jG+rxOhNIi7431bfkcwpayxT8qkQ49j58d5UR5OYNe4hCt0f+ol8jHsdvwGLYyT9/4EWwqf/Z"/>
          <p:cNvSpPr>
            <a:spLocks noChangeAspect="1" noChangeArrowheads="1"/>
          </p:cNvSpPr>
          <p:nvPr/>
        </p:nvSpPr>
        <p:spPr bwMode="auto">
          <a:xfrm>
            <a:off x="52388" y="-3841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6152" name="Picture 8" descr="http://img8.rajce.idnes.cz/d0802/5/5832/5832590_e7be10c9a24c8f35457dbd92928bcf36/images/68533_1543563957647_1491441696_31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201613"/>
            <a:ext cx="8713788" cy="642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395288" y="5253038"/>
            <a:ext cx="57608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rgbClr val="FF0000"/>
                </a:solidFill>
                <a:latin typeface="Algerian" pitchFamily="82" charset="0"/>
              </a:rPr>
              <a:t>Para navidad : felicidad</a:t>
            </a:r>
          </a:p>
          <a:p>
            <a:r>
              <a:rPr lang="es-ES" sz="2400" dirty="0">
                <a:solidFill>
                  <a:srgbClr val="FF0000"/>
                </a:solidFill>
                <a:latin typeface="Algerian" pitchFamily="82" charset="0"/>
              </a:rPr>
              <a:t>Para año nuevo : prosperidad</a:t>
            </a:r>
          </a:p>
          <a:p>
            <a:r>
              <a:rPr lang="es-ES" sz="2400" dirty="0">
                <a:solidFill>
                  <a:srgbClr val="FF0000"/>
                </a:solidFill>
                <a:latin typeface="Algerian" pitchFamily="82" charset="0"/>
              </a:rPr>
              <a:t>Y para </a:t>
            </a:r>
            <a:r>
              <a:rPr lang="es-ES" sz="2400" dirty="0" smtClean="0">
                <a:solidFill>
                  <a:srgbClr val="FF0000"/>
                </a:solidFill>
                <a:latin typeface="Algerian" pitchFamily="82" charset="0"/>
              </a:rPr>
              <a:t>siempre : </a:t>
            </a:r>
            <a:r>
              <a:rPr lang="es-ES" sz="2400" dirty="0">
                <a:solidFill>
                  <a:srgbClr val="FF0000"/>
                </a:solidFill>
                <a:latin typeface="Algerian" pitchFamily="82" charset="0"/>
              </a:rPr>
              <a:t>nuestra amistad</a:t>
            </a:r>
          </a:p>
        </p:txBody>
      </p:sp>
      <p:pic>
        <p:nvPicPr>
          <p:cNvPr id="6151" name="Picture 10" descr="http://www.gif-mania.net/animated-signatures/resultat/x/3eaf190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4868863"/>
            <a:ext cx="3305175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1" descr="C:\Users\ALEX\Desktop\3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692696"/>
            <a:ext cx="3743314" cy="3630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9" descr="C:\Users\ALEX\Desktop\07111910420115218143231vo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836712"/>
            <a:ext cx="2686050" cy="3724275"/>
          </a:xfrm>
          <a:prstGeom prst="rect">
            <a:avLst/>
          </a:prstGeom>
          <a:noFill/>
        </p:spPr>
      </p:pic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2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2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  <a:cs typeface="+mn-cs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113</Words>
  <Application>Microsoft Office PowerPoint</Application>
  <PresentationFormat>Presentación en pantalla (4:3)</PresentationFormat>
  <Paragraphs>27</Paragraphs>
  <Slides>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felicitación navideña</dc:title>
  <dc:creator>fideo</dc:creator>
  <cp:lastModifiedBy>fideo</cp:lastModifiedBy>
  <cp:revision>17</cp:revision>
  <dcterms:created xsi:type="dcterms:W3CDTF">2013-12-06T20:10:51Z</dcterms:created>
  <dcterms:modified xsi:type="dcterms:W3CDTF">2013-12-08T21:26:59Z</dcterms:modified>
</cp:coreProperties>
</file>