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</p:sldMasterIdLst>
  <p:sldIdLst>
    <p:sldId id="425" r:id="rId3"/>
    <p:sldId id="406" r:id="rId4"/>
    <p:sldId id="432" r:id="rId5"/>
    <p:sldId id="417" r:id="rId6"/>
    <p:sldId id="415" r:id="rId7"/>
    <p:sldId id="390" r:id="rId8"/>
    <p:sldId id="400" r:id="rId9"/>
    <p:sldId id="393" r:id="rId10"/>
    <p:sldId id="443" r:id="rId11"/>
    <p:sldId id="430" r:id="rId12"/>
    <p:sldId id="449" r:id="rId13"/>
    <p:sldId id="433" r:id="rId14"/>
    <p:sldId id="436" r:id="rId15"/>
    <p:sldId id="440" r:id="rId16"/>
    <p:sldId id="451" r:id="rId17"/>
    <p:sldId id="448" r:id="rId18"/>
    <p:sldId id="434" r:id="rId19"/>
    <p:sldId id="438" r:id="rId20"/>
    <p:sldId id="446" r:id="rId21"/>
    <p:sldId id="437" r:id="rId22"/>
    <p:sldId id="407" r:id="rId23"/>
    <p:sldId id="387" r:id="rId24"/>
    <p:sldId id="460" r:id="rId25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112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226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338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45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5564" algn="l" defTabSz="914226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2676" algn="l" defTabSz="914226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199788" algn="l" defTabSz="914226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6902" algn="l" defTabSz="914226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k604enzWl7HyysOn9eHvg==" hashData="gcqMVp4H5tSR0BQxwtpVV74xAz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1F0"/>
    <a:srgbClr val="E31C07"/>
    <a:srgbClr val="1116E9"/>
    <a:srgbClr val="1C861C"/>
    <a:srgbClr val="167ED4"/>
    <a:srgbClr val="663300"/>
    <a:srgbClr val="9933FF"/>
    <a:srgbClr val="21D9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45" autoAdjust="0"/>
    <p:restoredTop sz="99728" autoAdjust="0"/>
  </p:normalViewPr>
  <p:slideViewPr>
    <p:cSldViewPr>
      <p:cViewPr>
        <p:scale>
          <a:sx n="30" d="100"/>
          <a:sy n="30" d="100"/>
        </p:scale>
        <p:origin x="-660" y="-198"/>
      </p:cViewPr>
      <p:guideLst>
        <p:guide orient="horz" pos="4637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7"/>
            <a:ext cx="20208874" cy="315595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6" y="8342313"/>
            <a:ext cx="16643349" cy="3762376"/>
          </a:xfrm>
        </p:spPr>
        <p:txBody>
          <a:bodyPr/>
          <a:lstStyle>
            <a:lvl1pPr marL="0" indent="0" algn="ctr">
              <a:buNone/>
              <a:defRPr/>
            </a:lvl1pPr>
            <a:lvl2pPr marL="457112" indent="0" algn="ctr">
              <a:buNone/>
              <a:defRPr/>
            </a:lvl2pPr>
            <a:lvl3pPr marL="914226" indent="0" algn="ctr">
              <a:buNone/>
              <a:defRPr/>
            </a:lvl3pPr>
            <a:lvl4pPr marL="1371338" indent="0" algn="ctr">
              <a:buNone/>
              <a:defRPr/>
            </a:lvl4pPr>
            <a:lvl5pPr marL="1828450" indent="0" algn="ctr">
              <a:buNone/>
              <a:defRPr/>
            </a:lvl5pPr>
            <a:lvl6pPr marL="2285564" indent="0" algn="ctr">
              <a:buNone/>
              <a:defRPr/>
            </a:lvl6pPr>
            <a:lvl7pPr marL="2742676" indent="0" algn="ctr">
              <a:buNone/>
              <a:defRPr/>
            </a:lvl7pPr>
            <a:lvl8pPr marL="3199788" indent="0" algn="ctr">
              <a:buNone/>
              <a:defRPr/>
            </a:lvl8pPr>
            <a:lvl9pPr marL="3656902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EC3D45-F9D8-44D3-A11B-47357C67421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80A0B-73EB-4DC8-BC9B-8C7B35C18A0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4" y="9459915"/>
            <a:ext cx="20208874" cy="2924176"/>
          </a:xfrm>
        </p:spPr>
        <p:txBody>
          <a:bodyPr anchor="t"/>
          <a:lstStyle>
            <a:lvl1pPr algn="l">
              <a:defRPr sz="41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4" y="6240465"/>
            <a:ext cx="20208874" cy="3219450"/>
          </a:xfrm>
        </p:spPr>
        <p:txBody>
          <a:bodyPr anchor="b"/>
          <a:lstStyle>
            <a:lvl1pPr marL="0" indent="0">
              <a:buNone/>
              <a:defRPr sz="1900"/>
            </a:lvl1pPr>
            <a:lvl2pPr marL="457112" indent="0">
              <a:buNone/>
              <a:defRPr sz="1700"/>
            </a:lvl2pPr>
            <a:lvl3pPr marL="914226" indent="0">
              <a:buNone/>
              <a:defRPr sz="1700"/>
            </a:lvl3pPr>
            <a:lvl4pPr marL="1371338" indent="0">
              <a:buNone/>
              <a:defRPr sz="1400"/>
            </a:lvl4pPr>
            <a:lvl5pPr marL="1828450" indent="0">
              <a:buNone/>
              <a:defRPr sz="1400"/>
            </a:lvl5pPr>
            <a:lvl6pPr marL="2285564" indent="0">
              <a:buNone/>
              <a:defRPr sz="1400"/>
            </a:lvl6pPr>
            <a:lvl7pPr marL="2742676" indent="0">
              <a:buNone/>
              <a:defRPr sz="1400"/>
            </a:lvl7pPr>
            <a:lvl8pPr marL="3199788" indent="0">
              <a:buNone/>
              <a:defRPr sz="1400"/>
            </a:lvl8pPr>
            <a:lvl9pPr marL="3656902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D1E0F-6528-41E2-B82C-6A71A1FC690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1"/>
            <a:ext cx="10623551" cy="9715500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2" y="3435351"/>
            <a:ext cx="10623551" cy="9715500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77B3DA-957F-4AA4-AD82-12766E2F0E9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7" y="588963"/>
            <a:ext cx="21396326" cy="2454274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41" y="3295651"/>
            <a:ext cx="10504486" cy="1373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12" indent="0">
              <a:buNone/>
              <a:defRPr sz="1900" b="1"/>
            </a:lvl2pPr>
            <a:lvl3pPr marL="914226" indent="0">
              <a:buNone/>
              <a:defRPr sz="1700" b="1"/>
            </a:lvl3pPr>
            <a:lvl4pPr marL="1371338" indent="0">
              <a:buNone/>
              <a:defRPr sz="1700" b="1"/>
            </a:lvl4pPr>
            <a:lvl5pPr marL="1828450" indent="0">
              <a:buNone/>
              <a:defRPr sz="1700" b="1"/>
            </a:lvl5pPr>
            <a:lvl6pPr marL="2285564" indent="0">
              <a:buNone/>
              <a:defRPr sz="1700" b="1"/>
            </a:lvl6pPr>
            <a:lvl7pPr marL="2742676" indent="0">
              <a:buNone/>
              <a:defRPr sz="1700" b="1"/>
            </a:lvl7pPr>
            <a:lvl8pPr marL="3199788" indent="0">
              <a:buNone/>
              <a:defRPr sz="1700" b="1"/>
            </a:lvl8pPr>
            <a:lvl9pPr marL="3656902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41" y="4668840"/>
            <a:ext cx="10504486" cy="8482011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1" y="3295651"/>
            <a:ext cx="10507663" cy="1373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12" indent="0">
              <a:buNone/>
              <a:defRPr sz="1900" b="1"/>
            </a:lvl2pPr>
            <a:lvl3pPr marL="914226" indent="0">
              <a:buNone/>
              <a:defRPr sz="1700" b="1"/>
            </a:lvl3pPr>
            <a:lvl4pPr marL="1371338" indent="0">
              <a:buNone/>
              <a:defRPr sz="1700" b="1"/>
            </a:lvl4pPr>
            <a:lvl5pPr marL="1828450" indent="0">
              <a:buNone/>
              <a:defRPr sz="1700" b="1"/>
            </a:lvl5pPr>
            <a:lvl6pPr marL="2285564" indent="0">
              <a:buNone/>
              <a:defRPr sz="1700" b="1"/>
            </a:lvl6pPr>
            <a:lvl7pPr marL="2742676" indent="0">
              <a:buNone/>
              <a:defRPr sz="1700" b="1"/>
            </a:lvl7pPr>
            <a:lvl8pPr marL="3199788" indent="0">
              <a:buNone/>
              <a:defRPr sz="1700" b="1"/>
            </a:lvl8pPr>
            <a:lvl9pPr marL="3656902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1" y="4668840"/>
            <a:ext cx="10507663" cy="8482011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79CB10-2DA6-42FC-B23F-97D164E7722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E1F419-6155-4A6D-B242-A796B2BFB72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601185-972B-4428-AE45-618B24B4A85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7" y="585789"/>
            <a:ext cx="7821611" cy="2495550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90"/>
            <a:ext cx="13290550" cy="12565061"/>
          </a:xfrm>
        </p:spPr>
        <p:txBody>
          <a:bodyPr/>
          <a:lstStyle>
            <a:lvl1pPr>
              <a:defRPr sz="3100"/>
            </a:lvl1pPr>
            <a:lvl2pPr>
              <a:defRPr sz="2900"/>
            </a:lvl2pPr>
            <a:lvl3pPr>
              <a:defRPr sz="24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7" y="3081338"/>
            <a:ext cx="7821611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112" indent="0">
              <a:buNone/>
              <a:defRPr sz="1200"/>
            </a:lvl2pPr>
            <a:lvl3pPr marL="914226" indent="0">
              <a:buNone/>
              <a:defRPr sz="1000"/>
            </a:lvl3pPr>
            <a:lvl4pPr marL="1371338" indent="0">
              <a:buNone/>
              <a:defRPr sz="1000"/>
            </a:lvl4pPr>
            <a:lvl5pPr marL="1828450" indent="0">
              <a:buNone/>
              <a:defRPr sz="1000"/>
            </a:lvl5pPr>
            <a:lvl6pPr marL="2285564" indent="0">
              <a:buNone/>
              <a:defRPr sz="1000"/>
            </a:lvl6pPr>
            <a:lvl7pPr marL="2742676" indent="0">
              <a:buNone/>
              <a:defRPr sz="1000"/>
            </a:lvl7pPr>
            <a:lvl8pPr marL="3199788" indent="0">
              <a:buNone/>
              <a:defRPr sz="1000"/>
            </a:lvl8pPr>
            <a:lvl9pPr marL="3656902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7A95EA-417A-4B0E-B42B-D510A6C52CD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5" y="10306051"/>
            <a:ext cx="14265274" cy="1216025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5" y="1316038"/>
            <a:ext cx="14265274" cy="8832850"/>
          </a:xfrm>
        </p:spPr>
        <p:txBody>
          <a:bodyPr/>
          <a:lstStyle>
            <a:lvl1pPr marL="0" indent="0">
              <a:buNone/>
              <a:defRPr sz="3100"/>
            </a:lvl1pPr>
            <a:lvl2pPr marL="457112" indent="0">
              <a:buNone/>
              <a:defRPr sz="2900"/>
            </a:lvl2pPr>
            <a:lvl3pPr marL="914226" indent="0">
              <a:buNone/>
              <a:defRPr sz="2400"/>
            </a:lvl3pPr>
            <a:lvl4pPr marL="1371338" indent="0">
              <a:buNone/>
              <a:defRPr sz="1900"/>
            </a:lvl4pPr>
            <a:lvl5pPr marL="1828450" indent="0">
              <a:buNone/>
              <a:defRPr sz="1900"/>
            </a:lvl5pPr>
            <a:lvl6pPr marL="2285564" indent="0">
              <a:buNone/>
              <a:defRPr sz="1900"/>
            </a:lvl6pPr>
            <a:lvl7pPr marL="2742676" indent="0">
              <a:buNone/>
              <a:defRPr sz="1900"/>
            </a:lvl7pPr>
            <a:lvl8pPr marL="3199788" indent="0">
              <a:buNone/>
              <a:defRPr sz="1900"/>
            </a:lvl8pPr>
            <a:lvl9pPr marL="3656902" indent="0">
              <a:buNone/>
              <a:defRPr sz="19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5" y="11522077"/>
            <a:ext cx="14265274" cy="1728787"/>
          </a:xfrm>
        </p:spPr>
        <p:txBody>
          <a:bodyPr/>
          <a:lstStyle>
            <a:lvl1pPr marL="0" indent="0">
              <a:buNone/>
              <a:defRPr sz="1400"/>
            </a:lvl1pPr>
            <a:lvl2pPr marL="457112" indent="0">
              <a:buNone/>
              <a:defRPr sz="1200"/>
            </a:lvl2pPr>
            <a:lvl3pPr marL="914226" indent="0">
              <a:buNone/>
              <a:defRPr sz="1000"/>
            </a:lvl3pPr>
            <a:lvl4pPr marL="1371338" indent="0">
              <a:buNone/>
              <a:defRPr sz="1000"/>
            </a:lvl4pPr>
            <a:lvl5pPr marL="1828450" indent="0">
              <a:buNone/>
              <a:defRPr sz="1000"/>
            </a:lvl5pPr>
            <a:lvl6pPr marL="2285564" indent="0">
              <a:buNone/>
              <a:defRPr sz="1000"/>
            </a:lvl6pPr>
            <a:lvl7pPr marL="2742676" indent="0">
              <a:buNone/>
              <a:defRPr sz="1000"/>
            </a:lvl7pPr>
            <a:lvl8pPr marL="3199788" indent="0">
              <a:buNone/>
              <a:defRPr sz="1000"/>
            </a:lvl8pPr>
            <a:lvl9pPr marL="3656902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5B1BF7-EB05-40E8-A6BD-58409484242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AF298B-073F-4118-A174-3D65F3924ED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7" y="590551"/>
            <a:ext cx="5349874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3" y="590551"/>
            <a:ext cx="15897224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FF4DC2-B773-4888-BA9D-50298724216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  <a:prstGeom prst="rect">
            <a:avLst/>
          </a:prstGeom>
        </p:spPr>
        <p:txBody>
          <a:bodyPr lIns="219934" tIns="109967" rIns="219934" bIns="10996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  <a:prstGeom prst="rect">
            <a:avLst/>
          </a:prstGeom>
        </p:spPr>
        <p:txBody>
          <a:bodyPr lIns="219934" tIns="109967" rIns="219934" bIns="109967"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890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3" y="590551"/>
            <a:ext cx="21399500" cy="245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0976" tIns="110489" rIns="220976" bIns="1104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3" y="3435351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0976" tIns="110489" rIns="220976" bIns="1104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3" y="13406440"/>
            <a:ext cx="5548314" cy="1022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0976" tIns="110489" rIns="220976" bIns="110489" numCol="1" anchor="t" anchorCtr="0" compatLnSpc="1">
            <a:prstTxWarp prst="textNoShape">
              <a:avLst/>
            </a:prstTxWarp>
          </a:bodyPr>
          <a:lstStyle>
            <a:lvl1pPr defTabSz="2209378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7" y="13406440"/>
            <a:ext cx="7524751" cy="1022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0976" tIns="110489" rIns="220976" bIns="110489" numCol="1" anchor="t" anchorCtr="0" compatLnSpc="1">
            <a:prstTxWarp prst="textNoShape">
              <a:avLst/>
            </a:prstTxWarp>
          </a:bodyPr>
          <a:lstStyle>
            <a:lvl1pPr algn="ctr" defTabSz="2209378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7" y="13406440"/>
            <a:ext cx="5548312" cy="1022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0976" tIns="110489" rIns="220976" bIns="110489" numCol="1" anchor="t" anchorCtr="0" compatLnSpc="1">
            <a:prstTxWarp prst="textNoShape">
              <a:avLst/>
            </a:prstTxWarp>
          </a:bodyPr>
          <a:lstStyle>
            <a:lvl1pPr algn="r" defTabSz="2209378">
              <a:defRPr sz="3400"/>
            </a:lvl1pPr>
          </a:lstStyle>
          <a:p>
            <a:fld id="{4F8313CA-AABD-48B3-BD50-A754798FAC4C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Click="0" advTm="12000">
    <p:randomBar dir="vert"/>
  </p:transition>
  <p:txStyles>
    <p:titleStyle>
      <a:lvl1pPr algn="ctr" defTabSz="2209378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378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378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378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378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112" algn="ctr" defTabSz="2209378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226" algn="ctr" defTabSz="2209378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338" algn="ctr" defTabSz="2209378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450" algn="ctr" defTabSz="2209378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516" indent="-828516" algn="l" defTabSz="2209378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6707" indent="-690431" algn="l" defTabSz="2209378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1722" indent="-552344" algn="l" defTabSz="2209378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000" indent="-553932" algn="l" defTabSz="2209378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1100" indent="-550759" algn="l" defTabSz="2209378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8212" indent="-550759" algn="l" defTabSz="2209378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5326" indent="-550759" algn="l" defTabSz="2209378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2438" indent="-550759" algn="l" defTabSz="2209378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799550" indent="-550759" algn="l" defTabSz="2209378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2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12" algn="l" defTabSz="9142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26" algn="l" defTabSz="9142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38" algn="l" defTabSz="9142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50" algn="l" defTabSz="9142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64" algn="l" defTabSz="9142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76" algn="l" defTabSz="9142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88" algn="l" defTabSz="9142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02" algn="l" defTabSz="914226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  <a:cs typeface="+mn-cs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  <a:cs typeface="+mn-cs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  <a:cs typeface="+mn-cs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0.png"/><Relationship Id="rId18" Type="http://schemas.openxmlformats.org/officeDocument/2006/relationships/image" Target="../media/image4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5.png"/><Relationship Id="rId9" Type="http://schemas.openxmlformats.org/officeDocument/2006/relationships/image" Target="../media/image3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Espace réservé du contenu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Espace réservé du contenu 3"/>
          <p:cNvPicPr>
            <a:picLocks noChangeAspect="1"/>
          </p:cNvPicPr>
          <p:nvPr/>
        </p:nvPicPr>
        <p:blipFill>
          <a:blip r:embed="rId4"/>
          <a:srcRect b="3903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 descr="CA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816888" y="11825289"/>
            <a:ext cx="2016126" cy="210661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055" name="WordArt 7" descr="rainbow"/>
          <p:cNvSpPr>
            <a:spLocks noChangeArrowheads="1" noChangeShapeType="1" noTextEdit="1"/>
          </p:cNvSpPr>
          <p:nvPr/>
        </p:nvSpPr>
        <p:spPr bwMode="auto">
          <a:xfrm>
            <a:off x="12607926" y="12977816"/>
            <a:ext cx="7305675" cy="923924"/>
          </a:xfrm>
          <a:prstGeom prst="rect">
            <a:avLst/>
          </a:prstGeom>
        </p:spPr>
        <p:txBody>
          <a:bodyPr wrap="none" lIns="91421" tIns="45711" rIns="91421" bIns="4571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7270750" y="7270750"/>
            <a:ext cx="14722475" cy="180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16322675" y="7270750"/>
            <a:ext cx="14722475" cy="180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23774400" cy="149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1" name="WordArt 23" descr="rainbow"/>
          <p:cNvSpPr>
            <a:spLocks noChangeArrowheads="1" noChangeShapeType="1" noTextEdit="1"/>
          </p:cNvSpPr>
          <p:nvPr/>
        </p:nvSpPr>
        <p:spPr bwMode="auto">
          <a:xfrm>
            <a:off x="3100326" y="1888630"/>
            <a:ext cx="17502311" cy="8193165"/>
          </a:xfrm>
          <a:prstGeom prst="rect">
            <a:avLst/>
          </a:prstGeom>
        </p:spPr>
        <p:txBody>
          <a:bodyPr wrap="none" lIns="91421" tIns="45711" rIns="91421" bIns="4571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900" b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Poesía  de  Navidad:</a:t>
            </a:r>
          </a:p>
          <a:p>
            <a:pPr algn="ctr"/>
            <a:r>
              <a:rPr lang="es-ES" sz="3600" b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 El  ladrón  del  portal</a:t>
            </a:r>
          </a:p>
        </p:txBody>
      </p:sp>
      <p:pic>
        <p:nvPicPr>
          <p:cNvPr id="2074" name="Picture 6" descr="0_6e3ba_70425c9_L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812000" y="1"/>
            <a:ext cx="3962400" cy="2794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/>
          <p:nvPr/>
        </p:nvSpPr>
        <p:spPr>
          <a:xfrm>
            <a:off x="1100063" y="13290591"/>
            <a:ext cx="4929516" cy="754034"/>
          </a:xfrm>
          <a:prstGeom prst="rect">
            <a:avLst/>
          </a:prstGeom>
          <a:solidFill>
            <a:srgbClr val="FFC000"/>
          </a:solidFill>
        </p:spPr>
        <p:txBody>
          <a:bodyPr wrap="none" lIns="91421" tIns="45711" rIns="91421" bIns="45711" rtlCol="0">
            <a:spAutoFit/>
          </a:bodyPr>
          <a:lstStyle/>
          <a:p>
            <a:r>
              <a:rPr lang="es-ES" dirty="0" smtClean="0"/>
              <a:t>ANDREA BOCELLI</a:t>
            </a:r>
            <a:endParaRPr lang="es-ES" dirty="0"/>
          </a:p>
        </p:txBody>
      </p:sp>
    </p:spTree>
  </p:cSld>
  <p:clrMapOvr>
    <a:masterClrMapping/>
  </p:clrMapOvr>
  <p:transition spd="slow" advClick="0" advTm="15000">
    <p:randomBar dir="vert"/>
    <p:sndAc>
      <p:stSnd loop="1">
        <p:snd r:embed="rId2" name="06 - noche de paz (silent nigh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0"/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0"/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0"/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4" name="Titre 1"/>
          <p:cNvSpPr>
            <a:spLocks noGrp="1"/>
          </p:cNvSpPr>
          <p:nvPr>
            <p:ph type="title" idx="4294967295"/>
          </p:nvPr>
        </p:nvSpPr>
        <p:spPr>
          <a:xfrm>
            <a:off x="1189037" y="588963"/>
            <a:ext cx="21396326" cy="2454274"/>
          </a:xfrm>
        </p:spPr>
        <p:txBody>
          <a:bodyPr lIns="236858" tIns="118428" rIns="236858" bIns="118428"/>
          <a:lstStyle/>
          <a:p>
            <a:endParaRPr lang="fr-CA"/>
          </a:p>
        </p:txBody>
      </p:sp>
      <p:pic>
        <p:nvPicPr>
          <p:cNvPr id="274435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  <p:pic>
        <p:nvPicPr>
          <p:cNvPr id="274437" name="Espace réservé du contenu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23774400" cy="15151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4436" name="Espace réservé du contenu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23774400" cy="15151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1 Rectángulo"/>
          <p:cNvSpPr/>
          <p:nvPr/>
        </p:nvSpPr>
        <p:spPr>
          <a:xfrm>
            <a:off x="437928" y="13337901"/>
            <a:ext cx="7261886" cy="754034"/>
          </a:xfrm>
          <a:prstGeom prst="rect">
            <a:avLst/>
          </a:prstGeom>
          <a:solidFill>
            <a:srgbClr val="FFC000"/>
          </a:solidFill>
        </p:spPr>
        <p:txBody>
          <a:bodyPr wrap="none" lIns="91421" tIns="45711" rIns="91421" bIns="45711">
            <a:spAutoFit/>
          </a:bodyPr>
          <a:lstStyle/>
          <a:p>
            <a:r>
              <a:rPr lang="es-ES" dirty="0"/>
              <a:t>Autor, Pedro Pablo Sacristán</a:t>
            </a: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74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274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0" descr="casas-en-nieve-navidad-97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87323"/>
            <a:ext cx="23774400" cy="149097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230016" y="518570"/>
            <a:ext cx="6696744" cy="3400913"/>
          </a:xfrm>
          <a:prstGeom prst="rect">
            <a:avLst/>
          </a:prstGeom>
          <a:solidFill>
            <a:srgbClr val="38D1F0"/>
          </a:solidFill>
        </p:spPr>
        <p:txBody>
          <a:bodyPr wrap="square" lIns="91421" tIns="45711" rIns="91421" bIns="45711">
            <a:spAutoFit/>
          </a:bodyPr>
          <a:lstStyle/>
          <a:p>
            <a:pPr algn="ctr"/>
            <a:r>
              <a:rPr lang="es-ES" b="1" dirty="0"/>
              <a:t>Era ya noche en Judea,</a:t>
            </a:r>
          </a:p>
          <a:p>
            <a:pPr algn="ctr"/>
            <a:r>
              <a:rPr lang="es-ES" b="1" dirty="0"/>
              <a:t>contaba un niño pastor</a:t>
            </a:r>
          </a:p>
          <a:p>
            <a:pPr algn="ctr"/>
            <a:r>
              <a:rPr lang="es-ES" b="1" dirty="0"/>
              <a:t>cuando al pasar junto</a:t>
            </a:r>
          </a:p>
          <a:p>
            <a:pPr algn="ctr"/>
            <a:r>
              <a:rPr lang="es-ES" b="1" dirty="0"/>
              <a:t>a un pueblo</a:t>
            </a:r>
          </a:p>
          <a:p>
            <a:pPr algn="ctr"/>
            <a:r>
              <a:rPr lang="es-ES" b="1" dirty="0"/>
              <a:t>un bebé me sonrió.</a:t>
            </a: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26" presetClass="emph" presetSubtype="0" repeatCount="3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686" name="Picture 14" descr="35474-0-niev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23774400" cy="14909799"/>
          </a:xfrm>
          <a:prstGeom prst="rect">
            <a:avLst/>
          </a:prstGeom>
          <a:noFill/>
        </p:spPr>
      </p:pic>
      <p:pic>
        <p:nvPicPr>
          <p:cNvPr id="284687" name="Imag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9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302024" y="1240557"/>
            <a:ext cx="7992889" cy="4062632"/>
          </a:xfrm>
          <a:prstGeom prst="rect">
            <a:avLst/>
          </a:prstGeom>
          <a:solidFill>
            <a:srgbClr val="38D1F0"/>
          </a:solidFill>
        </p:spPr>
        <p:txBody>
          <a:bodyPr wrap="square" lIns="91421" tIns="45711" rIns="91421" bIns="45711">
            <a:spAutoFit/>
          </a:bodyPr>
          <a:lstStyle/>
          <a:p>
            <a:pPr algn="ctr"/>
            <a:r>
              <a:rPr lang="es-ES" b="1" dirty="0"/>
              <a:t>No fue una sonrisa hueca,</a:t>
            </a:r>
            <a:br>
              <a:rPr lang="es-ES" b="1" dirty="0"/>
            </a:br>
            <a:r>
              <a:rPr lang="es-ES" b="1" dirty="0"/>
              <a:t>ni fue un gesto juguetón.</a:t>
            </a:r>
            <a:br>
              <a:rPr lang="es-ES" b="1" dirty="0"/>
            </a:br>
            <a:r>
              <a:rPr lang="es-ES" b="1" dirty="0"/>
              <a:t>Tampoco mostraba queja</a:t>
            </a:r>
            <a:br>
              <a:rPr lang="es-ES" b="1" dirty="0"/>
            </a:br>
            <a:r>
              <a:rPr lang="es-ES" b="1" dirty="0"/>
              <a:t>aunque muy pobre nació.</a:t>
            </a:r>
            <a:br>
              <a:rPr lang="es-ES" b="1" dirty="0"/>
            </a:br>
            <a:r>
              <a:rPr lang="es-ES" b="1" dirty="0"/>
              <a:t>Fue una sonrisa perfecta</a:t>
            </a:r>
            <a:br>
              <a:rPr lang="es-ES" b="1" dirty="0"/>
            </a:br>
            <a:r>
              <a:rPr lang="es-ES" b="1" dirty="0"/>
              <a:t>que… ¡estaba llena de Amor</a:t>
            </a:r>
            <a:r>
              <a:rPr lang="es-ES" dirty="0"/>
              <a:t>!</a:t>
            </a: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84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3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23774400" cy="15151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8055" name="Espace réservé du contenu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23774400" cy="15362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1 Rectángulo"/>
          <p:cNvSpPr/>
          <p:nvPr/>
        </p:nvSpPr>
        <p:spPr>
          <a:xfrm>
            <a:off x="941984" y="952525"/>
            <a:ext cx="7921398" cy="6047791"/>
          </a:xfrm>
          <a:prstGeom prst="rect">
            <a:avLst/>
          </a:prstGeom>
          <a:solidFill>
            <a:srgbClr val="38D1F0"/>
          </a:solidFill>
        </p:spPr>
        <p:txBody>
          <a:bodyPr wrap="square" lIns="91421" tIns="45711" rIns="91421" bIns="45711">
            <a:spAutoFit/>
          </a:bodyPr>
          <a:lstStyle/>
          <a:p>
            <a:pPr algn="ctr"/>
            <a:r>
              <a:rPr lang="es-ES" b="1" dirty="0"/>
              <a:t>Pero al verlo tan humilde,</a:t>
            </a:r>
          </a:p>
          <a:p>
            <a:pPr algn="ctr"/>
            <a:r>
              <a:rPr lang="es-ES" b="1" dirty="0"/>
              <a:t>durmiendo sobre un cajón,</a:t>
            </a:r>
          </a:p>
          <a:p>
            <a:pPr algn="ctr"/>
            <a:r>
              <a:rPr lang="es-ES" b="1" dirty="0"/>
              <a:t>me llegué a sentir muy triste.</a:t>
            </a:r>
          </a:p>
          <a:p>
            <a:pPr algn="ctr"/>
            <a:r>
              <a:rPr lang="es-ES" b="1" dirty="0"/>
              <a:t>Y tan gran pena me dio</a:t>
            </a:r>
          </a:p>
          <a:p>
            <a:pPr algn="ctr"/>
            <a:r>
              <a:rPr lang="es-ES" b="1" dirty="0"/>
              <a:t>que, aprovechando un despiste,</a:t>
            </a:r>
          </a:p>
          <a:p>
            <a:pPr algn="ctr"/>
            <a:r>
              <a:rPr lang="es-ES" b="1" dirty="0"/>
              <a:t>lo tomé como un ladrón</a:t>
            </a:r>
          </a:p>
          <a:p>
            <a:pPr algn="ctr"/>
            <a:r>
              <a:rPr lang="es-ES" b="1" dirty="0"/>
              <a:t>para llevarlo conmigo</a:t>
            </a:r>
          </a:p>
          <a:p>
            <a:pPr algn="ctr"/>
            <a:r>
              <a:rPr lang="es-ES" b="1" dirty="0"/>
              <a:t>y poder darle algo mejor.</a:t>
            </a: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8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2000"/>
                                        <p:tgtEl>
                                          <p:spTgt spid="258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8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0" name="Titre 1"/>
          <p:cNvSpPr>
            <a:spLocks noGrp="1"/>
          </p:cNvSpPr>
          <p:nvPr>
            <p:ph type="title" idx="4294967295"/>
          </p:nvPr>
        </p:nvSpPr>
        <p:spPr>
          <a:xfrm>
            <a:off x="1189037" y="588963"/>
            <a:ext cx="21396326" cy="2454274"/>
          </a:xfrm>
        </p:spPr>
        <p:txBody>
          <a:bodyPr lIns="236858" tIns="118428" rIns="236858" bIns="118428"/>
          <a:lstStyle/>
          <a:p>
            <a:endParaRPr lang="fr-CA"/>
          </a:p>
        </p:txBody>
      </p:sp>
      <p:pic>
        <p:nvPicPr>
          <p:cNvPr id="268291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"/>
            <a:ext cx="23774400" cy="15151099"/>
          </a:xfrm>
        </p:spPr>
      </p:pic>
      <p:sp>
        <p:nvSpPr>
          <p:cNvPr id="268295" name="AutoShape 7" descr="2Q=="/>
          <p:cNvSpPr>
            <a:spLocks noChangeAspect="1" noChangeArrowheads="1"/>
          </p:cNvSpPr>
          <p:nvPr/>
        </p:nvSpPr>
        <p:spPr bwMode="auto">
          <a:xfrm>
            <a:off x="10744202" y="6503987"/>
            <a:ext cx="2286001" cy="1714501"/>
          </a:xfrm>
          <a:prstGeom prst="rect">
            <a:avLst/>
          </a:prstGeom>
          <a:noFill/>
        </p:spPr>
        <p:txBody>
          <a:bodyPr lIns="91421" tIns="45711" rIns="91421" bIns="45711"/>
          <a:lstStyle/>
          <a:p>
            <a:endParaRPr lang="es-ES"/>
          </a:p>
        </p:txBody>
      </p:sp>
      <p:pic>
        <p:nvPicPr>
          <p:cNvPr id="268297" name="Picture 9" descr="23748d1314060746-flores-nevadas-flores-nieve-roj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66044">
            <a:off x="12555538" y="1165224"/>
            <a:ext cx="11023600" cy="8266114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pic>
        <p:nvPicPr>
          <p:cNvPr id="268299" name="Picture 11" descr="9636d1255614501-flores-nevadas-foto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815078">
            <a:off x="1085851" y="6702426"/>
            <a:ext cx="11737976" cy="8020050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pic>
        <p:nvPicPr>
          <p:cNvPr id="268293" name="Picture 5" descr="nieve-2009-078-640x640x8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284020">
            <a:off x="1050927" y="960440"/>
            <a:ext cx="7559674" cy="5056187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8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8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682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268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4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1122" name="Titre 1"/>
          <p:cNvSpPr>
            <a:spLocks noGrp="1"/>
          </p:cNvSpPr>
          <p:nvPr>
            <p:ph type="title" idx="4294967295"/>
          </p:nvPr>
        </p:nvSpPr>
        <p:spPr>
          <a:xfrm>
            <a:off x="1189037" y="588963"/>
            <a:ext cx="21396326" cy="2454274"/>
          </a:xfrm>
        </p:spPr>
        <p:txBody>
          <a:bodyPr lIns="236858" tIns="118428" rIns="236858" bIns="118428"/>
          <a:lstStyle/>
          <a:p>
            <a:endParaRPr lang="fr-CA"/>
          </a:p>
        </p:txBody>
      </p:sp>
      <p:pic>
        <p:nvPicPr>
          <p:cNvPr id="261123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1"/>
            <a:ext cx="23774400" cy="15151099"/>
          </a:xfrm>
        </p:spPr>
      </p:pic>
      <p:sp>
        <p:nvSpPr>
          <p:cNvPr id="2" name="1 Rectángulo"/>
          <p:cNvSpPr/>
          <p:nvPr/>
        </p:nvSpPr>
        <p:spPr>
          <a:xfrm>
            <a:off x="1086000" y="952525"/>
            <a:ext cx="8463880" cy="5386072"/>
          </a:xfrm>
          <a:prstGeom prst="rect">
            <a:avLst/>
          </a:prstGeom>
          <a:solidFill>
            <a:srgbClr val="38D1F0"/>
          </a:solidFill>
        </p:spPr>
        <p:txBody>
          <a:bodyPr wrap="square" lIns="91421" tIns="45711" rIns="91421" bIns="45711">
            <a:spAutoFit/>
          </a:bodyPr>
          <a:lstStyle/>
          <a:p>
            <a:pPr algn="ctr"/>
            <a:r>
              <a:rPr lang="es-ES" b="1" dirty="0"/>
              <a:t>Cuando, al momento siguiente,</a:t>
            </a:r>
          </a:p>
          <a:p>
            <a:pPr algn="ctr"/>
            <a:r>
              <a:rPr lang="es-ES" b="1" dirty="0"/>
              <a:t>Su madre ya no lo vio</a:t>
            </a:r>
          </a:p>
          <a:p>
            <a:pPr algn="ctr"/>
            <a:r>
              <a:rPr lang="es-ES" b="1" dirty="0"/>
              <a:t>fue a buscarlo entre la gente,</a:t>
            </a:r>
          </a:p>
          <a:p>
            <a:pPr algn="ctr"/>
            <a:r>
              <a:rPr lang="es-ES" b="1" dirty="0"/>
              <a:t>mas tampoco lo encontró.</a:t>
            </a:r>
          </a:p>
          <a:p>
            <a:pPr algn="ctr"/>
            <a:r>
              <a:rPr lang="es-ES" b="1" dirty="0"/>
              <a:t>Preocupada por su suerte</a:t>
            </a:r>
          </a:p>
          <a:p>
            <a:pPr algn="ctr"/>
            <a:r>
              <a:rPr lang="es-ES" b="1" dirty="0"/>
              <a:t>casi moría de dolor</a:t>
            </a:r>
          </a:p>
          <a:p>
            <a:pPr algn="ctr"/>
            <a:r>
              <a:rPr lang="es-ES" b="1" dirty="0"/>
              <a:t>Y llorando dulcemente</a:t>
            </a:r>
          </a:p>
          <a:p>
            <a:pPr algn="ctr"/>
            <a:r>
              <a:rPr lang="es-ES" b="1" dirty="0"/>
              <a:t>entre lágrimas cantó</a:t>
            </a: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61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 decel="100000"/>
                                        <p:tgtEl>
                                          <p:spTgt spid="261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7" descr="DSC_0275 bis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 descr="Nieve_con_Formas_Raras_1024x768-6089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80184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69976" y="952525"/>
            <a:ext cx="8751912" cy="5386072"/>
          </a:xfrm>
          <a:prstGeom prst="rect">
            <a:avLst/>
          </a:prstGeom>
          <a:solidFill>
            <a:srgbClr val="38D1F0"/>
          </a:solidFill>
        </p:spPr>
        <p:txBody>
          <a:bodyPr wrap="square" lIns="91421" tIns="45711" rIns="91421" bIns="45711">
            <a:spAutoFit/>
          </a:bodyPr>
          <a:lstStyle/>
          <a:p>
            <a:pPr algn="ctr"/>
            <a:r>
              <a:rPr lang="es-ES" b="1" dirty="0"/>
              <a:t>“¿Quién apagó las estrellas</a:t>
            </a:r>
            <a:br>
              <a:rPr lang="es-ES" b="1" dirty="0"/>
            </a:br>
            <a:r>
              <a:rPr lang="es-ES" b="1" dirty="0"/>
              <a:t>llevándose su color?</a:t>
            </a:r>
            <a:br>
              <a:rPr lang="es-ES" b="1" dirty="0"/>
            </a:br>
            <a:r>
              <a:rPr lang="es-ES" b="1" dirty="0"/>
              <a:t>¿Quién nos ha dejado a oscuras</a:t>
            </a:r>
            <a:br>
              <a:rPr lang="es-ES" b="1" dirty="0"/>
            </a:br>
            <a:r>
              <a:rPr lang="es-ES" b="1" dirty="0"/>
              <a:t>robando a quien hizo el sol?</a:t>
            </a:r>
            <a:br>
              <a:rPr lang="es-ES" b="1" dirty="0"/>
            </a:br>
            <a:r>
              <a:rPr lang="es-ES" b="1" dirty="0"/>
              <a:t>¿Quién prefiere andar perdido</a:t>
            </a:r>
            <a:br>
              <a:rPr lang="es-ES" b="1" dirty="0"/>
            </a:br>
            <a:r>
              <a:rPr lang="es-ES" b="1" dirty="0"/>
              <a:t>y no tener Salvador?</a:t>
            </a:r>
            <a:br>
              <a:rPr lang="es-ES" b="1" dirty="0"/>
            </a:br>
            <a:r>
              <a:rPr lang="es-ES" b="1" dirty="0"/>
              <a:t>¿Quién se ha llevado a mi Niño?</a:t>
            </a:r>
            <a:br>
              <a:rPr lang="es-ES" b="1" dirty="0"/>
            </a:br>
            <a:r>
              <a:rPr lang="es-ES" b="1" dirty="0"/>
              <a:t>¿Quién ha robado al Señor?”</a:t>
            </a: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nieve-1600-x-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28623"/>
            <a:ext cx="23774400" cy="15151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1 Rectángulo"/>
          <p:cNvSpPr/>
          <p:nvPr/>
        </p:nvSpPr>
        <p:spPr>
          <a:xfrm>
            <a:off x="581944" y="376461"/>
            <a:ext cx="7527776" cy="2739193"/>
          </a:xfrm>
          <a:prstGeom prst="rect">
            <a:avLst/>
          </a:prstGeom>
          <a:solidFill>
            <a:srgbClr val="38D1F0"/>
          </a:solidFill>
        </p:spPr>
        <p:txBody>
          <a:bodyPr wrap="square" lIns="91421" tIns="45711" rIns="91421" bIns="45711">
            <a:spAutoFit/>
          </a:bodyPr>
          <a:lstStyle/>
          <a:p>
            <a:pPr algn="ctr"/>
            <a:r>
              <a:rPr lang="es-ES" b="1" dirty="0"/>
              <a:t>Viendo que allí lo querían</a:t>
            </a:r>
          </a:p>
          <a:p>
            <a:pPr algn="ctr"/>
            <a:r>
              <a:rPr lang="es-ES" b="1" dirty="0"/>
              <a:t>tan bien como lo haría yo,</a:t>
            </a:r>
          </a:p>
          <a:p>
            <a:pPr algn="ctr"/>
            <a:r>
              <a:rPr lang="es-ES" b="1" dirty="0"/>
              <a:t>aunque el miedo me vencía,</a:t>
            </a:r>
          </a:p>
          <a:p>
            <a:pPr algn="ctr"/>
            <a:r>
              <a:rPr lang="es-ES" b="1" dirty="0"/>
              <a:t>tuve que hacer confesión:</a:t>
            </a: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39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1 Rectángulo"/>
          <p:cNvSpPr/>
          <p:nvPr/>
        </p:nvSpPr>
        <p:spPr>
          <a:xfrm>
            <a:off x="581944" y="952525"/>
            <a:ext cx="6735688" cy="3400913"/>
          </a:xfrm>
          <a:prstGeom prst="rect">
            <a:avLst/>
          </a:prstGeom>
          <a:solidFill>
            <a:srgbClr val="38D1F0"/>
          </a:solidFill>
        </p:spPr>
        <p:txBody>
          <a:bodyPr wrap="square" lIns="91421" tIns="45711" rIns="91421" bIns="45711">
            <a:spAutoFit/>
          </a:bodyPr>
          <a:lstStyle/>
          <a:p>
            <a:pPr algn="ctr"/>
            <a:r>
              <a:rPr lang="es-ES" b="1" dirty="0"/>
              <a:t>“Yo me lo llevé un ratito,</a:t>
            </a:r>
            <a:br>
              <a:rPr lang="es-ES" b="1" dirty="0"/>
            </a:br>
            <a:r>
              <a:rPr lang="es-ES" b="1" dirty="0"/>
              <a:t>lo guardé en mi corazón,</a:t>
            </a:r>
            <a:br>
              <a:rPr lang="es-ES" b="1" dirty="0"/>
            </a:br>
            <a:r>
              <a:rPr lang="es-ES" b="1" dirty="0"/>
              <a:t>para decirle bajito:</a:t>
            </a:r>
            <a:br>
              <a:rPr lang="es-ES" b="1" dirty="0"/>
            </a:br>
            <a:r>
              <a:rPr lang="es-ES" b="1" dirty="0"/>
              <a:t>Niño, te quiero un montón</a:t>
            </a: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1 Rectángulo"/>
          <p:cNvSpPr/>
          <p:nvPr/>
        </p:nvSpPr>
        <p:spPr>
          <a:xfrm>
            <a:off x="941984" y="1240557"/>
            <a:ext cx="6951711" cy="1415754"/>
          </a:xfrm>
          <a:prstGeom prst="rect">
            <a:avLst/>
          </a:prstGeom>
          <a:solidFill>
            <a:srgbClr val="38D1F0"/>
          </a:solidFill>
        </p:spPr>
        <p:txBody>
          <a:bodyPr wrap="square" lIns="91421" tIns="45711" rIns="91421" bIns="45711">
            <a:spAutoFit/>
          </a:bodyPr>
          <a:lstStyle/>
          <a:p>
            <a:pPr algn="ctr"/>
            <a:r>
              <a:rPr lang="es-ES" b="1" dirty="0"/>
              <a:t>La madre, con gran alivio,</a:t>
            </a:r>
          </a:p>
          <a:p>
            <a:pPr algn="ctr"/>
            <a:r>
              <a:rPr lang="es-ES" b="1" dirty="0"/>
              <a:t>sonriendo respondió:</a:t>
            </a: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4450791177_b7b9e1e571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3663"/>
            <a:ext cx="23774400" cy="14816138"/>
          </a:xfrm>
          <a:prstGeom prst="rect">
            <a:avLst/>
          </a:prstGeom>
          <a:noFill/>
        </p:spPr>
      </p:pic>
      <p:sp>
        <p:nvSpPr>
          <p:cNvPr id="185349" name="Rectangle 5"/>
          <p:cNvSpPr>
            <a:spLocks noChangeArrowheads="1"/>
          </p:cNvSpPr>
          <p:nvPr/>
        </p:nvSpPr>
        <p:spPr bwMode="auto">
          <a:xfrm>
            <a:off x="4757739" y="1384302"/>
            <a:ext cx="16057561" cy="3046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1" tIns="45711" rIns="91421" bIns="45711">
            <a:spAutoFit/>
          </a:bodyPr>
          <a:lstStyle/>
          <a:p>
            <a:pPr defTabSz="2209378"/>
            <a:r>
              <a:rPr lang="fr-FR" sz="9600">
                <a:solidFill>
                  <a:schemeClr val="bg1"/>
                </a:solidFill>
              </a:rPr>
              <a:t/>
            </a:r>
            <a:br>
              <a:rPr lang="fr-FR" sz="9600">
                <a:solidFill>
                  <a:schemeClr val="bg1"/>
                </a:solidFill>
              </a:rPr>
            </a:br>
            <a:endParaRPr lang="es-ES" sz="96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797968" y="890508"/>
            <a:ext cx="8103839" cy="4062632"/>
          </a:xfrm>
          <a:prstGeom prst="rect">
            <a:avLst/>
          </a:prstGeom>
          <a:solidFill>
            <a:srgbClr val="38D1F0"/>
          </a:solidFill>
        </p:spPr>
        <p:txBody>
          <a:bodyPr wrap="square" lIns="91421" tIns="45711" rIns="91421" bIns="45711">
            <a:spAutoFit/>
          </a:bodyPr>
          <a:lstStyle/>
          <a:p>
            <a:pPr algn="ctr"/>
            <a:r>
              <a:rPr lang="es-ES" b="1" dirty="0" smtClean="0"/>
              <a:t>“</a:t>
            </a:r>
            <a:r>
              <a:rPr lang="es-ES" b="1" dirty="0"/>
              <a:t>Para hacer eso, cariño,</a:t>
            </a:r>
          </a:p>
          <a:p>
            <a:pPr algn="ctr"/>
            <a:r>
              <a:rPr lang="es-ES" b="1" dirty="0"/>
              <a:t>no hay que secuestrar a Dios;</a:t>
            </a:r>
          </a:p>
          <a:p>
            <a:pPr algn="ctr"/>
            <a:r>
              <a:rPr lang="es-ES" b="1" dirty="0"/>
              <a:t>basta con que lo compartas</a:t>
            </a:r>
          </a:p>
          <a:p>
            <a:pPr algn="ctr"/>
            <a:r>
              <a:rPr lang="es-ES" b="1" dirty="0"/>
              <a:t>con cuanta más gente, mejor.</a:t>
            </a:r>
          </a:p>
          <a:p>
            <a:pPr algn="ctr"/>
            <a:r>
              <a:rPr lang="es-ES" b="1" dirty="0"/>
              <a:t>Y que, allá donde tú vayas,</a:t>
            </a:r>
          </a:p>
          <a:p>
            <a:pPr algn="ctr"/>
            <a:r>
              <a:rPr lang="es-ES" b="1" dirty="0"/>
              <a:t>hagas bien y des amor.”</a:t>
            </a: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9" descr="rose-en-hiver-visoflora-21779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1 Rectángulo"/>
          <p:cNvSpPr/>
          <p:nvPr/>
        </p:nvSpPr>
        <p:spPr>
          <a:xfrm>
            <a:off x="1013992" y="1096541"/>
            <a:ext cx="7488834" cy="4062632"/>
          </a:xfrm>
          <a:prstGeom prst="rect">
            <a:avLst/>
          </a:prstGeom>
          <a:solidFill>
            <a:srgbClr val="38D1F0"/>
          </a:solidFill>
        </p:spPr>
        <p:txBody>
          <a:bodyPr wrap="square" lIns="91421" tIns="45711" rIns="91421" bIns="45711">
            <a:spAutoFit/>
          </a:bodyPr>
          <a:lstStyle/>
          <a:p>
            <a:pPr algn="ctr"/>
            <a:r>
              <a:rPr lang="es-ES" b="1" dirty="0"/>
              <a:t>Yo, que aún era pequeño,</a:t>
            </a:r>
          </a:p>
          <a:p>
            <a:pPr algn="ctr"/>
            <a:r>
              <a:rPr lang="es-ES" b="1" dirty="0"/>
              <a:t>aprendí bien la lección.</a:t>
            </a:r>
          </a:p>
          <a:p>
            <a:pPr algn="ctr"/>
            <a:r>
              <a:rPr lang="es-ES" b="1" dirty="0"/>
              <a:t>Y desde entonces recuerdo</a:t>
            </a:r>
          </a:p>
          <a:p>
            <a:pPr algn="ctr"/>
            <a:r>
              <a:rPr lang="es-ES" b="1" dirty="0"/>
              <a:t>que ese Niño, que era Dios,</a:t>
            </a:r>
          </a:p>
          <a:p>
            <a:pPr algn="ctr"/>
            <a:r>
              <a:rPr lang="es-ES" b="1" dirty="0"/>
              <a:t>No solo me amó primero,</a:t>
            </a:r>
          </a:p>
          <a:p>
            <a:pPr algn="ctr"/>
            <a:r>
              <a:rPr lang="es-ES" b="1" dirty="0"/>
              <a:t>sino que me hizo mejor</a:t>
            </a: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8" name="Titre 1"/>
          <p:cNvSpPr>
            <a:spLocks noGrp="1"/>
          </p:cNvSpPr>
          <p:nvPr>
            <p:ph type="title" idx="4294967295"/>
          </p:nvPr>
        </p:nvSpPr>
        <p:spPr>
          <a:xfrm>
            <a:off x="1189037" y="588963"/>
            <a:ext cx="21396326" cy="2454274"/>
          </a:xfrm>
        </p:spPr>
        <p:txBody>
          <a:bodyPr lIns="236858" tIns="118428" rIns="236858" bIns="118428"/>
          <a:lstStyle/>
          <a:p>
            <a:endParaRPr lang="fr-CA"/>
          </a:p>
        </p:txBody>
      </p:sp>
      <p:pic>
        <p:nvPicPr>
          <p:cNvPr id="275459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428623"/>
            <a:ext cx="23774400" cy="15151099"/>
          </a:xfrm>
        </p:spPr>
      </p:pic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48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3549" name="Picture 13" descr="Foto+de+Sylvia+Rosett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01027">
            <a:off x="2598740" y="0"/>
            <a:ext cx="17641887" cy="13392150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194714" y="11753851"/>
            <a:ext cx="2047874" cy="223202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23774400" cy="149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14573249"/>
            <a:ext cx="23774400" cy="149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7270750" y="7270750"/>
            <a:ext cx="14722475" cy="180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16322675" y="7270750"/>
            <a:ext cx="14722475" cy="180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17143416" y="12114214"/>
            <a:ext cx="3641724" cy="1582737"/>
          </a:xfrm>
          <a:prstGeom prst="rect">
            <a:avLst/>
          </a:prstGeom>
        </p:spPr>
        <p:txBody>
          <a:bodyPr wrap="none" lIns="91421" tIns="45711" rIns="91421" bIns="4571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3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93550" name="Text Box 14"/>
          <p:cNvSpPr txBox="1">
            <a:spLocks noChangeArrowheads="1"/>
          </p:cNvSpPr>
          <p:nvPr/>
        </p:nvSpPr>
        <p:spPr bwMode="auto">
          <a:xfrm>
            <a:off x="1065216" y="12977812"/>
            <a:ext cx="5176443" cy="754034"/>
          </a:xfrm>
          <a:prstGeom prst="rect">
            <a:avLst/>
          </a:prstGeom>
          <a:solidFill>
            <a:srgbClr val="38D1F0"/>
          </a:solidFill>
          <a:ln w="38100" cmpd="dbl">
            <a:solidFill>
              <a:srgbClr val="1116E9"/>
            </a:solidFill>
            <a:miter lim="800000"/>
            <a:headEnd/>
            <a:tailEnd/>
          </a:ln>
          <a:effectLst/>
        </p:spPr>
        <p:txBody>
          <a:bodyPr wrap="none" lIns="91421" tIns="45711" rIns="91421" bIns="45711">
            <a:spAutoFit/>
          </a:bodyPr>
          <a:lstStyle/>
          <a:p>
            <a:pPr defTabSz="2209378"/>
            <a:r>
              <a:rPr lang="es-ES" b="1">
                <a:solidFill>
                  <a:srgbClr val="1116E9"/>
                </a:solidFill>
              </a:rPr>
              <a:t>FOTOS DE LA RED</a:t>
            </a:r>
          </a:p>
        </p:txBody>
      </p:sp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12573002" y="1744664"/>
            <a:ext cx="9645649" cy="6478587"/>
          </a:xfrm>
          <a:prstGeom prst="rect">
            <a:avLst/>
          </a:prstGeom>
        </p:spPr>
        <p:txBody>
          <a:bodyPr wrap="none" lIns="91421" tIns="45711" rIns="91421" bIns="4571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6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Cooper Black" pitchFamily="18" charset="0"/>
              </a:rPr>
              <a:t>Feliz Navidad</a:t>
            </a:r>
          </a:p>
          <a:p>
            <a:pPr algn="ctr"/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Cooper Black" pitchFamily="18" charset="0"/>
              </a:rPr>
              <a:t>Y </a:t>
            </a:r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Cooper Black" pitchFamily="18" charset="0"/>
              </a:rPr>
              <a:t>Un </a:t>
            </a:r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Cooper Black" pitchFamily="18" charset="0"/>
              </a:rPr>
              <a:t>Abrazo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Cooper Black" pitchFamily="18" charset="0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Cooper Black" pitchFamily="18" charset="0"/>
              </a:rPr>
              <a:t>buen </a:t>
            </a:r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Cooper Black" pitchFamily="18" charset="0"/>
              </a:rPr>
              <a:t>día</a:t>
            </a:r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Cooper Black" pitchFamily="18" charset="0"/>
              </a:rPr>
              <a:t>!</a:t>
            </a:r>
          </a:p>
        </p:txBody>
      </p:sp>
    </p:spTree>
  </p:cSld>
  <p:clrMapOvr>
    <a:masterClrMapping/>
  </p:clrMapOvr>
  <p:transition spd="slow" advClick="0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93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93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935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93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 decel="100000"/>
                                        <p:tgtEl>
                                          <p:spTgt spid="1935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0960" y="7034072"/>
            <a:ext cx="792480" cy="654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3435244"/>
            <a:ext cx="23774400" cy="49074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219934" tIns="109967" rIns="219934" bIns="109967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3925993"/>
            <a:ext cx="23774400" cy="10796482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219934" tIns="109967" rIns="219934" bIns="109967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120" y="0"/>
            <a:ext cx="12679680" cy="3353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4089577"/>
            <a:ext cx="23774400" cy="5700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4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115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115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106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106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106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106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971800" y="10142149"/>
            <a:ext cx="6934200" cy="3861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0880" y="8997068"/>
            <a:ext cx="6141720" cy="507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0360" y="10469315"/>
            <a:ext cx="3169920" cy="2126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79739"/>
            <a:ext cx="1386840" cy="114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24821"/>
            <a:ext cx="1386840" cy="114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69902"/>
            <a:ext cx="1386840" cy="114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4984"/>
            <a:ext cx="1386840" cy="114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14068143"/>
            <a:ext cx="23774400" cy="745302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10698480" y="1799414"/>
            <a:ext cx="12547600" cy="4525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oesia de navidad -">
  <a:themeElements>
    <a:clrScheme name="LA NIEVE QUE BELLEZ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 NIEVE QUE BELLEZ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LA NIEVE QUE BELLEZ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poesia de navidad -</Template>
  <TotalTime>15</TotalTime>
  <Words>295</Words>
  <Application>Microsoft Office PowerPoint</Application>
  <PresentationFormat>Personalizado</PresentationFormat>
  <Paragraphs>57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poesia de navidad -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2019-12-09T18:36:31Z</dcterms:created>
  <dcterms:modified xsi:type="dcterms:W3CDTF">2019-12-09T18:52:23Z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