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" y="10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73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33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535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3966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913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592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3328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49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7098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949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3144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66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6961E-C6F9-486B-A27A-5B0C66D29502}" type="datetimeFigureOut">
              <a:rPr lang="es-ES" smtClean="0"/>
              <a:t>21/12/2019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61C80-EFD9-4951-8AF0-EE726FB6A1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81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0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584616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POEMA ARBOL DE NAVIDAD</a:t>
            </a:r>
            <a:endParaRPr lang="es-ES" sz="5400" dirty="0">
              <a:solidFill>
                <a:schemeClr val="bg1"/>
              </a:solidFill>
              <a:latin typeface="Cooper Black" panose="0208090404030B0204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565" y="1600021"/>
            <a:ext cx="2286000" cy="304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219">
            <a:off x="-209830" y="3466993"/>
            <a:ext cx="2886075" cy="327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00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Blanca Navidad - instrumental.wav"/>
          </p:stSnd>
        </p:sndAc>
      </p:transition>
    </mc:Choice>
    <mc:Fallback xmlns="">
      <p:transition spd="slow">
        <p:fade/>
        <p:sndAc>
          <p:stSnd loop="1">
            <p:snd r:embed="rId6" name="Blanca Navidad -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5438"/>
            <a:ext cx="12192001" cy="6883437"/>
          </a:xfrm>
        </p:spPr>
      </p:pic>
      <p:sp>
        <p:nvSpPr>
          <p:cNvPr id="5" name="CuadroTexto 4"/>
          <p:cNvSpPr txBox="1"/>
          <p:nvPr/>
        </p:nvSpPr>
        <p:spPr>
          <a:xfrm>
            <a:off x="8458825" y="644577"/>
            <a:ext cx="4152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Árbol luminoso</a:t>
            </a:r>
          </a:p>
          <a:p>
            <a:r>
              <a:rPr lang="es-ES" sz="3600" dirty="0" smtClean="0"/>
              <a:t>de la Navidad,</a:t>
            </a:r>
          </a:p>
          <a:p>
            <a:r>
              <a:rPr lang="es-ES" sz="3600" dirty="0" smtClean="0"/>
              <a:t>tu cimera verde</a:t>
            </a:r>
          </a:p>
          <a:p>
            <a:r>
              <a:rPr lang="es-ES" sz="3600" dirty="0" smtClean="0"/>
              <a:t>nos dé claridad</a:t>
            </a:r>
          </a:p>
          <a:p>
            <a:r>
              <a:rPr lang="es-ES" sz="3600" dirty="0" smtClean="0"/>
              <a:t>y alegría y triunfo</a:t>
            </a:r>
          </a:p>
          <a:p>
            <a:r>
              <a:rPr lang="es-ES" sz="3600" dirty="0" smtClean="0"/>
              <a:t>en la tempestad:</a:t>
            </a:r>
          </a:p>
          <a:p>
            <a:r>
              <a:rPr lang="es-ES" sz="3600" dirty="0" smtClean="0"/>
              <a:t>Árbol luminoso</a:t>
            </a:r>
          </a:p>
          <a:p>
            <a:r>
              <a:rPr lang="es-ES" sz="3600" dirty="0" smtClean="0"/>
              <a:t>de la Navidad.</a:t>
            </a:r>
            <a:endParaRPr lang="es-ES" sz="36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" y="196364"/>
            <a:ext cx="4244340" cy="668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03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44"/>
            <a:ext cx="12191999" cy="6913771"/>
          </a:xfrm>
        </p:spPr>
      </p:pic>
      <p:sp>
        <p:nvSpPr>
          <p:cNvPr id="5" name="CuadroTexto 4"/>
          <p:cNvSpPr txBox="1"/>
          <p:nvPr/>
        </p:nvSpPr>
        <p:spPr>
          <a:xfrm>
            <a:off x="2154835" y="2030800"/>
            <a:ext cx="53190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Eres, árbol claro,</a:t>
            </a:r>
          </a:p>
          <a:p>
            <a:r>
              <a:rPr lang="es-ES" sz="3600" dirty="0" smtClean="0"/>
              <a:t>un amanecer:</a:t>
            </a:r>
          </a:p>
          <a:p>
            <a:r>
              <a:rPr lang="es-ES" sz="3600" dirty="0" smtClean="0"/>
              <a:t>tu sombra es la fuente</a:t>
            </a:r>
          </a:p>
          <a:p>
            <a:r>
              <a:rPr lang="es-ES" sz="3600" dirty="0" smtClean="0"/>
              <a:t>que apaga la sed</a:t>
            </a:r>
          </a:p>
          <a:p>
            <a:r>
              <a:rPr lang="es-ES" sz="3600" dirty="0" smtClean="0"/>
              <a:t>y nos hace buenos</a:t>
            </a:r>
          </a:p>
          <a:p>
            <a:r>
              <a:rPr lang="es-ES" sz="3600" dirty="0" smtClean="0"/>
              <a:t>hasta sin querer:</a:t>
            </a:r>
          </a:p>
          <a:p>
            <a:r>
              <a:rPr lang="es-ES" sz="3600" dirty="0" smtClean="0"/>
              <a:t>Eres, árbol claro,</a:t>
            </a:r>
          </a:p>
          <a:p>
            <a:r>
              <a:rPr lang="es-ES" sz="3600" dirty="0" smtClean="0"/>
              <a:t>un amanecer.</a:t>
            </a:r>
            <a:endParaRPr lang="es-ES" sz="36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119" y="3749040"/>
            <a:ext cx="228600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1027906"/>
            <a:ext cx="3810000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99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51835"/>
          </a:xfrm>
        </p:spPr>
      </p:pic>
      <p:sp>
        <p:nvSpPr>
          <p:cNvPr id="5" name="CuadroTexto 4"/>
          <p:cNvSpPr txBox="1"/>
          <p:nvPr/>
        </p:nvSpPr>
        <p:spPr>
          <a:xfrm>
            <a:off x="464693" y="185244"/>
            <a:ext cx="68355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</a:rPr>
              <a:t>Por ti es bello el mundo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y </a:t>
            </a:r>
            <a:r>
              <a:rPr lang="es-ES" sz="3200" dirty="0" smtClean="0">
                <a:solidFill>
                  <a:schemeClr val="accent5">
                    <a:lumMod val="50000"/>
                  </a:schemeClr>
                </a:solidFill>
              </a:rPr>
              <a:t>dulce</a:t>
            </a:r>
            <a:r>
              <a:rPr lang="es-ES" sz="3200" dirty="0" smtClean="0">
                <a:solidFill>
                  <a:schemeClr val="bg1"/>
                </a:solidFill>
              </a:rPr>
              <a:t> el vivir,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árbol inefable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que no tiene fin,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alta y luminosa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torre de marfil:</a:t>
            </a:r>
          </a:p>
          <a:p>
            <a:r>
              <a:rPr lang="es-ES" sz="3200" dirty="0" smtClean="0">
                <a:solidFill>
                  <a:schemeClr val="bg1"/>
                </a:solidFill>
              </a:rPr>
              <a:t>Por ti es bello el mundo y </a:t>
            </a:r>
            <a:r>
              <a:rPr lang="es-ES" sz="3200" dirty="0" smtClean="0">
                <a:solidFill>
                  <a:srgbClr val="FF0000"/>
                </a:solidFill>
              </a:rPr>
              <a:t>dulce el vivir</a:t>
            </a:r>
            <a:r>
              <a:rPr lang="es-ES" sz="3200" dirty="0" smtClean="0">
                <a:solidFill>
                  <a:schemeClr val="bg1"/>
                </a:solidFill>
              </a:rPr>
              <a:t>.</a:t>
            </a:r>
            <a:endParaRPr lang="es-ES" sz="3200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221" y="5411326"/>
            <a:ext cx="1267778" cy="110377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5135413"/>
            <a:ext cx="899160" cy="89916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33" y="2286000"/>
            <a:ext cx="651258" cy="52292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143" y="4417217"/>
            <a:ext cx="865902" cy="77851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51" y="5699090"/>
            <a:ext cx="901382" cy="42064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5976198"/>
            <a:ext cx="1193969" cy="850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9742" flipH="1">
            <a:off x="5764279" y="835042"/>
            <a:ext cx="1483884" cy="985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0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accel="36000" decel="54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75E-6 1.48148E-6 L 0.58321 -0.01644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54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720"/>
            <a:ext cx="12192000" cy="6937281"/>
          </a:xfrm>
        </p:spPr>
      </p:pic>
      <p:sp>
        <p:nvSpPr>
          <p:cNvPr id="5" name="CuadroTexto 4"/>
          <p:cNvSpPr txBox="1"/>
          <p:nvPr/>
        </p:nvSpPr>
        <p:spPr>
          <a:xfrm>
            <a:off x="5229226" y="879777"/>
            <a:ext cx="76011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0070C0"/>
                </a:solidFill>
              </a:rPr>
              <a:t>Nació en un pesebre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el Dios del amor,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hombre, por nosotros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conoció el dolor,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y alumbró la vida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con su resplandor: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Nació en un pesebre</a:t>
            </a:r>
          </a:p>
          <a:p>
            <a:r>
              <a:rPr lang="es-ES" sz="1600" dirty="0" smtClean="0">
                <a:solidFill>
                  <a:srgbClr val="0070C0"/>
                </a:solidFill>
              </a:rPr>
              <a:t>el Dios del Amor.</a:t>
            </a:r>
            <a:endParaRPr lang="es-ES" sz="1600" dirty="0">
              <a:solidFill>
                <a:srgbClr val="0070C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75" y="4476750"/>
            <a:ext cx="206692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3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802" y="0"/>
            <a:ext cx="12236514" cy="6856562"/>
          </a:xfrm>
        </p:spPr>
      </p:pic>
      <p:sp>
        <p:nvSpPr>
          <p:cNvPr id="5" name="CuadroTexto 4"/>
          <p:cNvSpPr txBox="1"/>
          <p:nvPr/>
        </p:nvSpPr>
        <p:spPr>
          <a:xfrm>
            <a:off x="2157413" y="1438"/>
            <a:ext cx="8315325" cy="3046988"/>
          </a:xfrm>
          <a:prstGeom prst="rect">
            <a:avLst/>
          </a:prstGeom>
          <a:solidFill>
            <a:srgbClr val="C00000">
              <a:alpha val="17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Desde ti sonríe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el Niño de Luz,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besa nuestras almas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su mirada azul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y nos hace puros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amando, Jesús: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Desde ti sonríe</a:t>
            </a:r>
          </a:p>
          <a:p>
            <a:pPr algn="ctr"/>
            <a:r>
              <a:rPr lang="es-ES" sz="24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el Niño de Luz.</a:t>
            </a:r>
            <a:endParaRPr lang="es-ES" sz="2400" b="1" u="sng" dirty="0">
              <a:solidFill>
                <a:schemeClr val="accent4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25" y="4460748"/>
            <a:ext cx="4610100" cy="2397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59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70"/>
            <a:ext cx="12192000" cy="6916886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53835" y="1022689"/>
            <a:ext cx="6913416" cy="486803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475282" y="0"/>
            <a:ext cx="8559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FELIZ NAVIDAD</a:t>
            </a:r>
            <a:endParaRPr lang="es-ES" sz="7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292049" y="6578850"/>
            <a:ext cx="277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Bahnschrift SemiBold" panose="020B0502040204020203" pitchFamily="34" charset="0"/>
              </a:rPr>
              <a:t>HERINEIVA Y YAIZUKE</a:t>
            </a:r>
            <a:endParaRPr lang="es-ES" dirty="0">
              <a:solidFill>
                <a:schemeClr val="bg1"/>
              </a:solidFill>
              <a:latin typeface="Bahnschrift SemiBold" panose="020B0502040204020203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640" y="0"/>
            <a:ext cx="1513360" cy="1760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644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3041</TotalTime>
  <Words>197</Words>
  <Application>Microsoft Office PowerPoint</Application>
  <PresentationFormat>Panorámica</PresentationFormat>
  <Paragraphs>45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7" baseType="lpstr">
      <vt:lpstr>Arial</vt:lpstr>
      <vt:lpstr>Arial Black</vt:lpstr>
      <vt:lpstr>Bahnschrift SemiBold</vt:lpstr>
      <vt:lpstr>Calibri</vt:lpstr>
      <vt:lpstr>Calibri Light</vt:lpstr>
      <vt:lpstr>Cooper Black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AnaMiniW</dc:creator>
  <cp:lastModifiedBy>Gamer</cp:lastModifiedBy>
  <cp:revision>17</cp:revision>
  <dcterms:created xsi:type="dcterms:W3CDTF">2019-12-06T21:55:00Z</dcterms:created>
  <dcterms:modified xsi:type="dcterms:W3CDTF">2019-12-21T12:24:14Z</dcterms:modified>
</cp:coreProperties>
</file>