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74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1" r:id="rId19"/>
    <p:sldId id="276" r:id="rId20"/>
    <p:sldId id="277" r:id="rId21"/>
    <p:sldId id="278" r:id="rId22"/>
    <p:sldId id="273" r:id="rId23"/>
    <p:sldId id="279" r:id="rId24"/>
  </p:sldIdLst>
  <p:sldSz cx="9144000" cy="5143500" type="screen16x9"/>
  <p:notesSz cx="6858000" cy="9144000"/>
  <p:embeddedFontLst>
    <p:embeddedFont>
      <p:font typeface="Algerian" panose="04020705040A02060702" pitchFamily="82" charset="0"/>
      <p:regular r:id="rId25"/>
    </p:embeddedFont>
    <p:embeddedFont>
      <p:font typeface="ChopinScript" panose="00000400000000000000" pitchFamily="2" charset="0"/>
      <p:regular r:id="rId26"/>
    </p:embeddedFont>
    <p:embeddedFont>
      <p:font typeface="Freebooter Script" panose="03080602040607080D03" pitchFamily="66" charset="0"/>
      <p:regular r:id="rId27"/>
    </p:embeddedFont>
    <p:embeddedFont>
      <p:font typeface="Kingthings Christmas 2" panose="02000000000000000000" pitchFamily="2" charset="0"/>
      <p:regular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36oNYaYeOPAj8OIR8F3cA==" hashData="cUaIT4C7ovqydzYzinR0a/aLAGQ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2A5BA2"/>
    <a:srgbClr val="0066CC"/>
    <a:srgbClr val="990000"/>
    <a:srgbClr val="A50021"/>
    <a:srgbClr val="800000"/>
    <a:srgbClr val="6996BB"/>
    <a:srgbClr val="67A0BD"/>
    <a:srgbClr val="7D97A7"/>
    <a:srgbClr val="719A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84" y="123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D127D-8356-4166-8BD9-F8177582275A}" type="datetimeFigureOut">
              <a:rPr lang="es-ES" smtClean="0"/>
              <a:pPr/>
              <a:t>09/12/2024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0103-471C-4ADC-B7B4-0F658A0121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D127D-8356-4166-8BD9-F8177582275A}" type="datetimeFigureOut">
              <a:rPr lang="es-ES" smtClean="0"/>
              <a:pPr/>
              <a:t>09/12/2024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0103-471C-4ADC-B7B4-0F658A0121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D127D-8356-4166-8BD9-F8177582275A}" type="datetimeFigureOut">
              <a:rPr lang="es-ES" smtClean="0"/>
              <a:pPr/>
              <a:t>09/12/2024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0103-471C-4ADC-B7B4-0F658A0121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D127D-8356-4166-8BD9-F8177582275A}" type="datetimeFigureOut">
              <a:rPr lang="es-ES" smtClean="0"/>
              <a:pPr/>
              <a:t>09/12/2024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0103-471C-4ADC-B7B4-0F658A0121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D127D-8356-4166-8BD9-F8177582275A}" type="datetimeFigureOut">
              <a:rPr lang="es-ES" smtClean="0"/>
              <a:pPr/>
              <a:t>09/12/2024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0103-471C-4ADC-B7B4-0F658A0121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D127D-8356-4166-8BD9-F8177582275A}" type="datetimeFigureOut">
              <a:rPr lang="es-ES" smtClean="0"/>
              <a:pPr/>
              <a:t>09/12/2024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0103-471C-4ADC-B7B4-0F658A0121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D127D-8356-4166-8BD9-F8177582275A}" type="datetimeFigureOut">
              <a:rPr lang="es-ES" smtClean="0"/>
              <a:pPr/>
              <a:t>09/12/2024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0103-471C-4ADC-B7B4-0F658A0121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D127D-8356-4166-8BD9-F8177582275A}" type="datetimeFigureOut">
              <a:rPr lang="es-ES" smtClean="0"/>
              <a:pPr/>
              <a:t>09/12/2024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0103-471C-4ADC-B7B4-0F658A0121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D127D-8356-4166-8BD9-F8177582275A}" type="datetimeFigureOut">
              <a:rPr lang="es-ES" smtClean="0"/>
              <a:pPr/>
              <a:t>09/12/2024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0103-471C-4ADC-B7B4-0F658A0121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D127D-8356-4166-8BD9-F8177582275A}" type="datetimeFigureOut">
              <a:rPr lang="es-ES" smtClean="0"/>
              <a:pPr/>
              <a:t>09/12/2024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0103-471C-4ADC-B7B4-0F658A0121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D127D-8356-4166-8BD9-F8177582275A}" type="datetimeFigureOut">
              <a:rPr lang="es-ES" smtClean="0"/>
              <a:pPr/>
              <a:t>09/12/2024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10103-471C-4ADC-B7B4-0F658A01216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lgerian" pitchFamily="82" charset="0"/>
              </a:defRPr>
            </a:lvl1pPr>
          </a:lstStyle>
          <a:p>
            <a:fld id="{F2BD127D-8356-4166-8BD9-F8177582275A}" type="datetimeFigureOut">
              <a:rPr lang="es-ES" smtClean="0"/>
              <a:pPr/>
              <a:t>09/12/2024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lgeria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lgerian" pitchFamily="82" charset="0"/>
              </a:defRPr>
            </a:lvl1pPr>
          </a:lstStyle>
          <a:p>
            <a:fld id="{88910103-471C-4ADC-B7B4-0F658A01216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lgeria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lgeria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lgeria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lgeria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lgeria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lgeria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68000" b="-6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Paz en el mundo en Navidad\Imágenes\8874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891754">
            <a:off x="1755115" y="2254421"/>
            <a:ext cx="47638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Kingthings Christmas 2" pitchFamily="2" charset="0"/>
              </a:rPr>
              <a:t>    Paz en el Mundo en Navidad</a:t>
            </a:r>
          </a:p>
        </p:txBody>
      </p:sp>
      <p:sp>
        <p:nvSpPr>
          <p:cNvPr id="4" name="3 Anillo"/>
          <p:cNvSpPr/>
          <p:nvPr/>
        </p:nvSpPr>
        <p:spPr>
          <a:xfrm flipV="1">
            <a:off x="0" y="0"/>
            <a:ext cx="4572000" cy="2498268"/>
          </a:xfrm>
          <a:prstGeom prst="donu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Anillo"/>
          <p:cNvSpPr/>
          <p:nvPr/>
        </p:nvSpPr>
        <p:spPr>
          <a:xfrm flipV="1">
            <a:off x="611560" y="303499"/>
            <a:ext cx="3456384" cy="1836203"/>
          </a:xfrm>
          <a:prstGeom prst="donu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nillo"/>
          <p:cNvSpPr/>
          <p:nvPr/>
        </p:nvSpPr>
        <p:spPr>
          <a:xfrm flipV="1">
            <a:off x="971600" y="519523"/>
            <a:ext cx="2592288" cy="1468960"/>
          </a:xfrm>
          <a:prstGeom prst="donu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Anillo"/>
          <p:cNvSpPr/>
          <p:nvPr/>
        </p:nvSpPr>
        <p:spPr>
          <a:xfrm>
            <a:off x="0" y="2571750"/>
            <a:ext cx="4572000" cy="2571750"/>
          </a:xfrm>
          <a:prstGeom prst="donu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Anillo"/>
          <p:cNvSpPr/>
          <p:nvPr/>
        </p:nvSpPr>
        <p:spPr>
          <a:xfrm flipH="1" flipV="1">
            <a:off x="4572000" y="0"/>
            <a:ext cx="4572000" cy="2498268"/>
          </a:xfrm>
          <a:prstGeom prst="donu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Anillo"/>
          <p:cNvSpPr/>
          <p:nvPr/>
        </p:nvSpPr>
        <p:spPr>
          <a:xfrm flipH="1">
            <a:off x="4572000" y="2571750"/>
            <a:ext cx="4572000" cy="2571750"/>
          </a:xfrm>
          <a:prstGeom prst="donu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Anillo"/>
          <p:cNvSpPr/>
          <p:nvPr/>
        </p:nvSpPr>
        <p:spPr>
          <a:xfrm>
            <a:off x="611560" y="2841780"/>
            <a:ext cx="3456384" cy="1998222"/>
          </a:xfrm>
          <a:prstGeom prst="donu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Anillo"/>
          <p:cNvSpPr/>
          <p:nvPr/>
        </p:nvSpPr>
        <p:spPr>
          <a:xfrm flipH="1" flipV="1">
            <a:off x="5004048" y="303499"/>
            <a:ext cx="3528392" cy="1836203"/>
          </a:xfrm>
          <a:prstGeom prst="donu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Anillo"/>
          <p:cNvSpPr/>
          <p:nvPr/>
        </p:nvSpPr>
        <p:spPr>
          <a:xfrm flipH="1">
            <a:off x="5004048" y="2787774"/>
            <a:ext cx="3600400" cy="2052228"/>
          </a:xfrm>
          <a:prstGeom prst="donu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Anillo"/>
          <p:cNvSpPr/>
          <p:nvPr/>
        </p:nvSpPr>
        <p:spPr>
          <a:xfrm>
            <a:off x="971600" y="3091272"/>
            <a:ext cx="2592288" cy="1512168"/>
          </a:xfrm>
          <a:prstGeom prst="donu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Anillo"/>
          <p:cNvSpPr/>
          <p:nvPr/>
        </p:nvSpPr>
        <p:spPr>
          <a:xfrm flipH="1">
            <a:off x="5399584" y="3091272"/>
            <a:ext cx="2700808" cy="1512168"/>
          </a:xfrm>
          <a:prstGeom prst="donu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Anillo"/>
          <p:cNvSpPr/>
          <p:nvPr/>
        </p:nvSpPr>
        <p:spPr>
          <a:xfrm flipH="1" flipV="1">
            <a:off x="5543600" y="519523"/>
            <a:ext cx="2592288" cy="1468960"/>
          </a:xfrm>
          <a:prstGeom prst="donu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VILLANCICO - MIRA AL CIELO - GRUPO AMADEUS 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6" dur="4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DE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Paz en el mundo en Navidad\Imágenes\descar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1D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DC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B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1B7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Paz en el mundo en Navidad\Imágenes\Imagen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pic>
        <p:nvPicPr>
          <p:cNvPr id="1026" name="Picture 2" descr="E:\PPS  EXCLUSIVOS\- Paz en el mundo en Navidad\Imágenes\Imagen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195486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A8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Algerian" pitchFamily="82" charset="0"/>
              </a:rPr>
              <a:t>Deseo un mundo mejor,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Paz en el mundo en Navidad\Imágenes\4 - Sunrises_and_sunsets_Winter_Snow_Spruce_609596_1280x78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555526"/>
            <a:ext cx="54537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>
                  <a:solidFill>
                    <a:srgbClr val="FF2D2D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Algerian" pitchFamily="82" charset="0"/>
              </a:rPr>
              <a:t>donde solo importe el amor,</a:t>
            </a:r>
            <a:endParaRPr lang="es-ES" sz="2800" dirty="0">
              <a:ln>
                <a:solidFill>
                  <a:srgbClr val="FF2D2D"/>
                </a:solidFill>
              </a:ln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427984" y="411510"/>
            <a:ext cx="44644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Algerian" pitchFamily="82" charset="0"/>
              </a:rPr>
              <a:t>Un mundo donde todos los niños SEAN FELICES,</a:t>
            </a:r>
          </a:p>
          <a:p>
            <a:pPr algn="ctr"/>
            <a:r>
              <a:rPr lang="es-ES" sz="2800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Algerian" pitchFamily="82" charset="0"/>
              </a:rPr>
              <a:t>                               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Paz en el mundo en Navidad\Imágenes\Japan_Houses_Winter_Evening_Shirakawa-go_and_560198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0BD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E:\PPS  EXCLUSIVOS\- Paz en el mundo en Navidad\Imágenes\imagen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63888" y="267494"/>
            <a:ext cx="4320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ln>
                  <a:solidFill>
                    <a:srgbClr val="A80000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Deseo un mundo mejor,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5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Paz en el mundo en Navidad\Imágenes\8 - Winter_Snow_Spruce_Snowmen_Two_Balls_Winter_hat_558348_1058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4" y="411510"/>
            <a:ext cx="64807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A80000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Donde los verdaderos valores importen más que el poder y el dinero,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D1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Paz en el mundo en Navidad\Imágenes\9 - Winter_Houses_Snow_Wood_log_Design_Wooden_558606_1280x70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11510"/>
            <a:ext cx="30963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A80000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Un mundo donde no haya pobreza ni riqueza,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E:\PPS  EXCLUSIVOS\- Paz en el mundo en Navidad\Imágenes\abstract-hd-wallpaper-that-merges-the-spirit-of-christmas-with-a-touch-of-magic-free-pho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pic>
        <p:nvPicPr>
          <p:cNvPr id="12289" name="Picture 1" descr="E:\PPS  EXCLUSIVOS\- Paz en el mundo en Navidad\Imágenes\abstract-hd-wallpaper-that-merges-the-spirit-of-christmas-with-a-touch-of-magic-free-pho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555526"/>
            <a:ext cx="324036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Un mundo donde todas las personas sean iguales,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SIN DISTINCIÓN DE RAZA, COLOR O RELIGIÓN.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5" name="Picture 1" descr="E:\PPS  EXCLUSIVOS\- Paz en el mundo en Navidad\Imágenes\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 EXCLUSIVOS\- Paz en el mundo en Navidad\Imágenes\12 - arbol-de-navidad-navideno-1203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15816" y="1851670"/>
            <a:ext cx="47525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>
              <a:latin typeface="Algerian" pitchFamily="82" charset="0"/>
            </a:endParaRPr>
          </a:p>
          <a:p>
            <a:endParaRPr lang="es-ES" dirty="0">
              <a:latin typeface="Algerian" pitchFamily="82" charset="0"/>
            </a:endParaRPr>
          </a:p>
          <a:p>
            <a:endParaRPr lang="es-ES" dirty="0">
              <a:latin typeface="Algerian" pitchFamily="82" charset="0"/>
            </a:endParaRPr>
          </a:p>
          <a:p>
            <a:endParaRPr lang="es-ES" dirty="0">
              <a:latin typeface="Algerian" pitchFamily="82" charset="0"/>
            </a:endParaRPr>
          </a:p>
          <a:p>
            <a:endParaRPr lang="es-ES" dirty="0">
              <a:latin typeface="Algerian" pitchFamily="82" charset="0"/>
            </a:endParaRPr>
          </a:p>
          <a:p>
            <a:endParaRPr lang="es-ES" dirty="0">
              <a:latin typeface="Algerian" pitchFamily="82" charset="0"/>
            </a:endParaRPr>
          </a:p>
          <a:p>
            <a:endParaRPr lang="es-ES" dirty="0">
              <a:latin typeface="Algerian" pitchFamily="82" charset="0"/>
            </a:endParaRPr>
          </a:p>
          <a:p>
            <a:endParaRPr lang="es-ES" dirty="0">
              <a:latin typeface="Algerian" pitchFamily="82" charset="0"/>
            </a:endParaRPr>
          </a:p>
          <a:p>
            <a:endParaRPr lang="es-ES" dirty="0">
              <a:latin typeface="Algerian" pitchFamily="82" charset="0"/>
            </a:endParaRPr>
          </a:p>
          <a:p>
            <a:endParaRPr lang="es-ES" dirty="0">
              <a:latin typeface="Algerian" pitchFamily="82" charset="0"/>
            </a:endParaRPr>
          </a:p>
          <a:p>
            <a:endParaRPr lang="es-ES" dirty="0">
              <a:latin typeface="Algerian" pitchFamily="82" charset="0"/>
            </a:endParaRPr>
          </a:p>
          <a:p>
            <a:endParaRPr lang="es-ES" dirty="0">
              <a:latin typeface="Algerian" pitchFamily="82" charset="0"/>
            </a:endParaRPr>
          </a:p>
          <a:p>
            <a:endParaRPr lang="es-ES" dirty="0">
              <a:latin typeface="Algerian" pitchFamily="82" charset="0"/>
            </a:endParaRPr>
          </a:p>
          <a:p>
            <a:endParaRPr lang="es-ES" dirty="0">
              <a:latin typeface="Algerian" pitchFamily="82" charset="0"/>
            </a:endParaRPr>
          </a:p>
          <a:p>
            <a:endParaRPr lang="es-ES" dirty="0">
              <a:latin typeface="Algerian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51520" y="771550"/>
            <a:ext cx="30243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FFCE33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Algerian" pitchFamily="82" charset="0"/>
              </a:rPr>
              <a:t>Deseo un mundo mejor,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Paz en el mundo en Navidad\Imágenes\13 - Spain_Houses_Winter_Mountains_Lake_Riano_Snow_539701_1280x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483518"/>
            <a:ext cx="439248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Donde la luz ilumine la oscura noche, </a:t>
            </a:r>
          </a:p>
        </p:txBody>
      </p:sp>
      <p:pic>
        <p:nvPicPr>
          <p:cNvPr id="4" name="Picture 17" descr="E:\Imágenes\estrellas\1873723cus47fvr1l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51520" y="0"/>
            <a:ext cx="3744416" cy="22837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96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Paz en el mundo en Navidad\Imágenes\Imagen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32040" y="483518"/>
            <a:ext cx="216024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ln>
                  <a:solidFill>
                    <a:srgbClr val="FF0000"/>
                  </a:solidFill>
                </a:ln>
                <a:solidFill>
                  <a:srgbClr val="A80000"/>
                </a:solidFill>
                <a:latin typeface="Algerian" pitchFamily="82" charset="0"/>
              </a:rPr>
              <a:t>Un mundo donde siempre haya paz,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Paz en el mundo en Navidad\Imágenes\16 - Japan_Winter_Roads_Shirakawa-go_and_Gokayama_Snow_561175_1280x80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grpSp>
        <p:nvGrpSpPr>
          <p:cNvPr id="4" name="3 Grupo"/>
          <p:cNvGrpSpPr/>
          <p:nvPr/>
        </p:nvGrpSpPr>
        <p:grpSpPr>
          <a:xfrm>
            <a:off x="152400" y="0"/>
            <a:ext cx="9144000" cy="5295900"/>
            <a:chOff x="0" y="0"/>
            <a:chExt cx="9144000" cy="5143500"/>
          </a:xfrm>
        </p:grpSpPr>
        <p:pic>
          <p:nvPicPr>
            <p:cNvPr id="5" name="Picture 8" descr="E:\Imágenes\Navidad nieve\nieve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4572000" cy="2571750"/>
            </a:xfrm>
            <a:prstGeom prst="rect">
              <a:avLst/>
            </a:prstGeom>
            <a:noFill/>
          </p:spPr>
        </p:pic>
        <p:pic>
          <p:nvPicPr>
            <p:cNvPr id="6" name="Picture 8" descr="E:\Imágenes\Navidad nieve\nieve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2571750"/>
              <a:ext cx="4572000" cy="2571750"/>
            </a:xfrm>
            <a:prstGeom prst="rect">
              <a:avLst/>
            </a:prstGeom>
            <a:noFill/>
          </p:spPr>
        </p:pic>
        <p:pic>
          <p:nvPicPr>
            <p:cNvPr id="7" name="Picture 8" descr="E:\Imágenes\Navidad nieve\nieve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2000" y="0"/>
              <a:ext cx="4572000" cy="2571750"/>
            </a:xfrm>
            <a:prstGeom prst="rect">
              <a:avLst/>
            </a:prstGeom>
            <a:noFill/>
          </p:spPr>
        </p:pic>
        <p:pic>
          <p:nvPicPr>
            <p:cNvPr id="8" name="Picture 8" descr="E:\Imágenes\Navidad nieve\nieve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2000" y="2571750"/>
              <a:ext cx="4572000" cy="2571750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>
            <a:off x="1547664" y="267494"/>
            <a:ext cx="459025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ln>
                  <a:solidFill>
                    <a:srgbClr val="A80000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La Navidad es el mejor momento PARA ABRIR EL CAMINO AL ENTENDIMIENTO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Paz en el mundo en Navidad\Imágene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Paz en el mundo en Navidad\Imágenes\a1e721c66f241c9a0ba0f5ac32a8e41c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660232" y="4515966"/>
            <a:ext cx="17897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>
                <a:solidFill>
                  <a:schemeClr val="bg1">
                    <a:lumMod val="65000"/>
                  </a:schemeClr>
                </a:solidFill>
                <a:latin typeface="ChopinScript" pitchFamily="2" charset="0"/>
              </a:rPr>
              <a:t>Ppsx</a:t>
            </a:r>
            <a:r>
              <a:rPr lang="es-ES" sz="1600" dirty="0">
                <a:solidFill>
                  <a:schemeClr val="bg1">
                    <a:lumMod val="65000"/>
                  </a:schemeClr>
                </a:solidFill>
                <a:latin typeface="ChopinScript" pitchFamily="2" charset="0"/>
              </a:rPr>
              <a:t> Margarita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411760" y="267494"/>
            <a:ext cx="60486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500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Deseo felicidad para todos los seres humanos </a:t>
            </a:r>
            <a:br>
              <a:rPr lang="es-ES" sz="2500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Algerian" pitchFamily="82" charset="0"/>
              </a:rPr>
            </a:br>
            <a:r>
              <a:rPr lang="es-ES" sz="2500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          y que la Navidad esté en </a:t>
            </a:r>
          </a:p>
          <a:p>
            <a:pPr algn="ctr"/>
            <a:r>
              <a:rPr lang="es-ES" sz="2500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          los corazones.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2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E:\PPS  EXCLUSIVOS\- Paz en el mundo en Navidad\Imágenes\19 - viajar-en-navid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818" name="Picture 2" descr="E:\PPS  EXCLUSIVOS\- Paz en el mundo en Navidad\Imágenes\19 - christmas-1906907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0"/>
            <a:ext cx="9180513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19672" y="411510"/>
            <a:ext cx="5832648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7600"/>
              </a:lnSpc>
            </a:pPr>
            <a:r>
              <a:rPr lang="es-ES" sz="6600" b="1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A80000"/>
                  </a:outerShdw>
                </a:effectLst>
                <a:latin typeface="Freebooter Script" pitchFamily="66" charset="0"/>
              </a:rPr>
              <a:t>¡ Feliz Navidad !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52400" y="15240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4" grpId="0" animBg="1"/>
      <p:bldP spid="3" grpId="0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5B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Paz en el mundo en Navidad\Imágenes\20 - Norway_Lofoten_Winter_Houses_Mountains_Roads_577081_1280x7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pic>
        <p:nvPicPr>
          <p:cNvPr id="2" name="Picture 2" descr="E:\PPS  EXCLUSIVOS\- Paz en el mundo en Navidad\Imágenes\unname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339502"/>
            <a:ext cx="2160240" cy="216024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Paz en el mundo en Navidad\Imágenes\21 - fondos navidad,christmas (5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9112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35696" y="843558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blipFill>
                  <a:blip r:embed="rId3"/>
                  <a:stretch>
                    <a:fillRect/>
                  </a:stretch>
                </a:blipFill>
                <a:latin typeface="Algerian" pitchFamily="82" charset="0"/>
              </a:rPr>
              <a:t>Diciembre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827584" y="1923678"/>
            <a:ext cx="36375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blipFill>
                  <a:blip r:embed="rId3"/>
                  <a:stretch>
                    <a:fillRect/>
                  </a:stretch>
                </a:blipFill>
                <a:latin typeface="Algerian" pitchFamily="82" charset="0"/>
              </a:rPr>
              <a:t>Música:  Mira al Cielo</a:t>
            </a:r>
          </a:p>
          <a:p>
            <a:r>
              <a:rPr lang="es-ES" sz="2400" dirty="0">
                <a:blipFill>
                  <a:blip r:embed="rId3"/>
                  <a:stretch>
                    <a:fillRect/>
                  </a:stretch>
                </a:blipFill>
                <a:latin typeface="Algerian" pitchFamily="82" charset="0"/>
              </a:rPr>
              <a:t>       Grupo Amadeus</a:t>
            </a:r>
          </a:p>
        </p:txBody>
      </p:sp>
      <p:grpSp>
        <p:nvGrpSpPr>
          <p:cNvPr id="9" name="8 Grupo"/>
          <p:cNvGrpSpPr/>
          <p:nvPr/>
        </p:nvGrpSpPr>
        <p:grpSpPr>
          <a:xfrm>
            <a:off x="5796136" y="2931790"/>
            <a:ext cx="1080120" cy="1778714"/>
            <a:chOff x="7524328" y="2211710"/>
            <a:chExt cx="1080120" cy="1778714"/>
          </a:xfrm>
        </p:grpSpPr>
        <p:pic>
          <p:nvPicPr>
            <p:cNvPr id="10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596336" y="2211710"/>
              <a:ext cx="1008112" cy="1512168"/>
            </a:xfrm>
            <a:prstGeom prst="rect">
              <a:avLst/>
            </a:prstGeom>
            <a:noFill/>
          </p:spPr>
        </p:pic>
        <p:sp>
          <p:nvSpPr>
            <p:cNvPr id="11" name="10 CuadroTexto"/>
            <p:cNvSpPr txBox="1"/>
            <p:nvPr/>
          </p:nvSpPr>
          <p:spPr>
            <a:xfrm>
              <a:off x="7524328" y="3651870"/>
              <a:ext cx="96693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dirty="0">
                  <a:blipFill>
                    <a:blip r:embed="rId3"/>
                    <a:stretch>
                      <a:fillRect/>
                    </a:stretch>
                  </a:blipFill>
                  <a:latin typeface="ChopinScript" pitchFamily="2" charset="0"/>
                </a:rPr>
                <a:t>Margarita</a:t>
              </a:r>
            </a:p>
          </p:txBody>
        </p:sp>
      </p:grpSp>
      <p:sp>
        <p:nvSpPr>
          <p:cNvPr id="15" name="1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2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5" grpId="0" animBg="1"/>
      <p:bldP spid="16" grpId="0" animBg="1"/>
      <p:bldP spid="13" grpId="0" animBg="1"/>
      <p:bldP spid="14" grpId="0" animBg="1"/>
      <p:bldP spid="8" grpId="0" animBg="1"/>
      <p:bldP spid="12" grpId="0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1209</TotalTime>
  <Words>179</Words>
  <Application>Microsoft Office PowerPoint</Application>
  <PresentationFormat>Presentación en pantalla (16:9)</PresentationFormat>
  <Paragraphs>38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30" baseType="lpstr">
      <vt:lpstr>ChopinScript</vt:lpstr>
      <vt:lpstr>Arial</vt:lpstr>
      <vt:lpstr>Algerian</vt:lpstr>
      <vt:lpstr>Kristen ITC</vt:lpstr>
      <vt:lpstr>Kingthings Christmas 2</vt:lpstr>
      <vt:lpstr>Freebooter 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12</cp:revision>
  <dcterms:created xsi:type="dcterms:W3CDTF">2024-12-04T19:10:15Z</dcterms:created>
  <dcterms:modified xsi:type="dcterms:W3CDTF">2024-12-09T00:48:23Z</dcterms:modified>
</cp:coreProperties>
</file>