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7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0" r:id="rId15"/>
    <p:sldId id="271" r:id="rId16"/>
    <p:sldId id="268" r:id="rId17"/>
    <p:sldId id="269" r:id="rId18"/>
    <p:sldId id="272" r:id="rId19"/>
    <p:sldId id="273" r:id="rId20"/>
    <p:sldId id="279" r:id="rId21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Holly Christmas" panose="02000500000000000000" pitchFamily="2" charset="0"/>
      <p:regular r:id="rId26"/>
    </p:embeddedFont>
    <p:embeddedFont>
      <p:font typeface="Brock Script" panose="02000507020000020002" pitchFamily="2" charset="0"/>
      <p:regular r:id="rId27"/>
    </p:embeddedFont>
    <p:embeddedFont>
      <p:font typeface="Kristen ITC" panose="03050502040202030202" pitchFamily="66" charset="0"/>
      <p:regular r:id="rId2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hYcUNy9CVD425YeVRQQ4w==" hashData="fcDLgyNH+ea4EqGaX7CDlfFPPm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ABCD"/>
    <a:srgbClr val="A18CBA"/>
    <a:srgbClr val="71E200"/>
    <a:srgbClr val="56AC00"/>
    <a:srgbClr val="3D7A00"/>
    <a:srgbClr val="E0A3FF"/>
    <a:srgbClr val="CC66FF"/>
    <a:srgbClr val="003B92"/>
    <a:srgbClr val="5A4628"/>
    <a:srgbClr val="A38E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2" y="-14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A3BE-E3BD-42F6-9DCF-D2F8C4A6FC35}" type="datetimeFigureOut">
              <a:rPr lang="es-ES" smtClean="0"/>
              <a:pPr/>
              <a:t>20/12/2021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1FB5E-4231-4445-B9D0-6A6A44A0DE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A3BE-E3BD-42F6-9DCF-D2F8C4A6FC35}" type="datetimeFigureOut">
              <a:rPr lang="es-ES" smtClean="0"/>
              <a:pPr/>
              <a:t>20/12/2021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1FB5E-4231-4445-B9D0-6A6A44A0DE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A3BE-E3BD-42F6-9DCF-D2F8C4A6FC35}" type="datetimeFigureOut">
              <a:rPr lang="es-ES" smtClean="0"/>
              <a:pPr/>
              <a:t>20/12/2021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1FB5E-4231-4445-B9D0-6A6A44A0DE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A3BE-E3BD-42F6-9DCF-D2F8C4A6FC35}" type="datetimeFigureOut">
              <a:rPr lang="es-ES" smtClean="0"/>
              <a:pPr/>
              <a:t>20/12/2021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1FB5E-4231-4445-B9D0-6A6A44A0DE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A3BE-E3BD-42F6-9DCF-D2F8C4A6FC35}" type="datetimeFigureOut">
              <a:rPr lang="es-ES" smtClean="0"/>
              <a:pPr/>
              <a:t>20/12/2021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1FB5E-4231-4445-B9D0-6A6A44A0DE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A3BE-E3BD-42F6-9DCF-D2F8C4A6FC35}" type="datetimeFigureOut">
              <a:rPr lang="es-ES" smtClean="0"/>
              <a:pPr/>
              <a:t>20/12/2021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1FB5E-4231-4445-B9D0-6A6A44A0DE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A3BE-E3BD-42F6-9DCF-D2F8C4A6FC35}" type="datetimeFigureOut">
              <a:rPr lang="es-ES" smtClean="0"/>
              <a:pPr/>
              <a:t>20/12/2021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1FB5E-4231-4445-B9D0-6A6A44A0DE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A3BE-E3BD-42F6-9DCF-D2F8C4A6FC35}" type="datetimeFigureOut">
              <a:rPr lang="es-ES" smtClean="0"/>
              <a:pPr/>
              <a:t>20/12/2021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1FB5E-4231-4445-B9D0-6A6A44A0DE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A3BE-E3BD-42F6-9DCF-D2F8C4A6FC35}" type="datetimeFigureOut">
              <a:rPr lang="es-ES" smtClean="0"/>
              <a:pPr/>
              <a:t>20/12/2021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1FB5E-4231-4445-B9D0-6A6A44A0DE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A3BE-E3BD-42F6-9DCF-D2F8C4A6FC35}" type="datetimeFigureOut">
              <a:rPr lang="es-ES" smtClean="0"/>
              <a:pPr/>
              <a:t>20/12/2021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1FB5E-4231-4445-B9D0-6A6A44A0DE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A3BE-E3BD-42F6-9DCF-D2F8C4A6FC35}" type="datetimeFigureOut">
              <a:rPr lang="es-ES" smtClean="0"/>
              <a:pPr/>
              <a:t>20/12/2021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1FB5E-4231-4445-B9D0-6A6A44A0DE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9F3AA3BE-E3BD-42F6-9DCF-D2F8C4A6FC35}" type="datetimeFigureOut">
              <a:rPr lang="es-ES" smtClean="0"/>
              <a:pPr/>
              <a:t>20/12/2021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B9A1FB5E-4231-4445-B9D0-6A6A44A0DE9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5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gif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30.jpeg"/><Relationship Id="rId4" Type="http://schemas.openxmlformats.org/officeDocument/2006/relationships/image" Target="../media/image46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2.png"/><Relationship Id="rId1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8.png"/><Relationship Id="rId11" Type="http://schemas.openxmlformats.org/officeDocument/2006/relationships/image" Target="../media/image5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8 Grupo"/>
          <p:cNvGrpSpPr/>
          <p:nvPr/>
        </p:nvGrpSpPr>
        <p:grpSpPr>
          <a:xfrm rot="5400000" flipH="1">
            <a:off x="3286119" y="-3286125"/>
            <a:ext cx="2571750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5" name="1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rgbClr val="003E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6" name="1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rgbClr val="003E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11 Grupo"/>
          <p:cNvGrpSpPr/>
          <p:nvPr/>
        </p:nvGrpSpPr>
        <p:grpSpPr>
          <a:xfrm rot="5400000">
            <a:off x="3259334" y="-741164"/>
            <a:ext cx="2625329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8" name="1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rgbClr val="003E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9" name="1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rgbClr val="003E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11 Grupo"/>
          <p:cNvGrpSpPr/>
          <p:nvPr/>
        </p:nvGrpSpPr>
        <p:grpSpPr>
          <a:xfrm>
            <a:off x="4571994" y="0"/>
            <a:ext cx="4572000" cy="51435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9" name="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0" name="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14 Grupo"/>
          <p:cNvGrpSpPr/>
          <p:nvPr/>
        </p:nvGrpSpPr>
        <p:grpSpPr>
          <a:xfrm flipH="1">
            <a:off x="-6" y="0"/>
            <a:ext cx="4572000" cy="51435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2" name="1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" name="1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23 Grupo"/>
          <p:cNvGrpSpPr/>
          <p:nvPr/>
        </p:nvGrpSpPr>
        <p:grpSpPr>
          <a:xfrm flipH="1">
            <a:off x="-6" y="589346"/>
            <a:ext cx="3419468" cy="3971934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1" name="2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3E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2" name="2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3E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27 Grupo"/>
          <p:cNvGrpSpPr/>
          <p:nvPr/>
        </p:nvGrpSpPr>
        <p:grpSpPr>
          <a:xfrm flipH="1">
            <a:off x="-6" y="1131590"/>
            <a:ext cx="2571736" cy="300039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4" name="2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5" name="2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30 Grupo"/>
          <p:cNvGrpSpPr/>
          <p:nvPr/>
        </p:nvGrpSpPr>
        <p:grpSpPr>
          <a:xfrm>
            <a:off x="6500820" y="1071554"/>
            <a:ext cx="2643174" cy="2893239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7" name="2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8" name="2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33 Grupo"/>
          <p:cNvGrpSpPr/>
          <p:nvPr/>
        </p:nvGrpSpPr>
        <p:grpSpPr>
          <a:xfrm>
            <a:off x="5572126" y="589345"/>
            <a:ext cx="3571868" cy="390408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0" name="2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3E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1" name="3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3E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36 Grupo"/>
          <p:cNvGrpSpPr/>
          <p:nvPr/>
        </p:nvGrpSpPr>
        <p:grpSpPr>
          <a:xfrm flipH="1">
            <a:off x="-6" y="1506640"/>
            <a:ext cx="1785918" cy="2250297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3" name="3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3E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4" name="3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3E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39 Grupo"/>
          <p:cNvGrpSpPr/>
          <p:nvPr/>
        </p:nvGrpSpPr>
        <p:grpSpPr>
          <a:xfrm>
            <a:off x="7153254" y="1393025"/>
            <a:ext cx="1990740" cy="2250297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6" name="3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003E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7" name="3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003E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4" name="3 Anillo"/>
          <p:cNvSpPr/>
          <p:nvPr/>
        </p:nvSpPr>
        <p:spPr>
          <a:xfrm flipH="1">
            <a:off x="0" y="1232291"/>
            <a:ext cx="3707904" cy="2678925"/>
          </a:xfrm>
          <a:prstGeom prst="donut">
            <a:avLst>
              <a:gd name="adj" fmla="val 16957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643570" y="1232288"/>
            <a:ext cx="3500430" cy="2678925"/>
          </a:xfrm>
          <a:prstGeom prst="donut">
            <a:avLst>
              <a:gd name="adj" fmla="val 16067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200000">
            <a:off x="3289111" y="-517309"/>
            <a:ext cx="2565781" cy="3600400"/>
          </a:xfrm>
          <a:prstGeom prst="donut">
            <a:avLst>
              <a:gd name="adj" fmla="val 14994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3322129" y="2093429"/>
            <a:ext cx="2499742" cy="3600400"/>
          </a:xfrm>
          <a:prstGeom prst="donut">
            <a:avLst>
              <a:gd name="adj" fmla="val 15841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28" name="Picture 4" descr="E:\PPS  EXCLUSIVOS\- Ella es\Imágenes\1 - Christmas-Vintage-Wallpaper-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6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580977">
            <a:off x="2882579" y="1491648"/>
            <a:ext cx="449778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000" dirty="0" smtClean="0">
                <a:ln w="12700"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lly Christmas" pitchFamily="2" charset="0"/>
              </a:rPr>
              <a:t>Para ti en navidad</a:t>
            </a:r>
            <a:endParaRPr lang="es-ES" sz="8000" dirty="0">
              <a:ln w="12700">
                <a:solidFill>
                  <a:schemeClr val="accent3">
                    <a:lumMod val="50000"/>
                  </a:schemeClr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olly Christmas" pitchFamily="2" charset="0"/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3994" cy="5157788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2" name="Boney M. - Mary's Boy Child (Officical Video) (VOD)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8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  <p:bldP spid="6" grpId="1" animBg="1"/>
      <p:bldP spid="7" grpId="0" animBg="1"/>
      <p:bldP spid="7" grpId="1" animBg="1"/>
      <p:bldP spid="5" grpId="0" animBg="1"/>
      <p:bldP spid="5" grpId="1" animBg="1"/>
      <p:bldP spid="2" grpId="0"/>
      <p:bldP spid="3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Ella es\Imágenes\2 - Christmas_Black_background_Ribbon_Pine_cone_Balls_556032_1356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3994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Ella es\Imágenes\3 - Christmas_Balls_Silver_color_558624_1280x9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3363838"/>
            <a:ext cx="4392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6A5288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Son muchos los regalitos que tú vas a recibir,</a:t>
            </a:r>
            <a:endParaRPr lang="es-ES" sz="3200" dirty="0">
              <a:ln>
                <a:solidFill>
                  <a:srgbClr val="6A5288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4099" name="Picture 3" descr="E:\PPS  EXCLUSIVOS\- Ella es\Imágenes\Christmas_Balls_Star_decoration_Snowflakes_537925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03648" y="483518"/>
            <a:ext cx="59766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 w="9525">
                  <a:solidFill>
                    <a:srgbClr val="336600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Te los pondré en tu arbolito</a:t>
            </a:r>
            <a:endParaRPr lang="es-ES" sz="3200" dirty="0">
              <a:ln w="9525">
                <a:solidFill>
                  <a:srgbClr val="336600"/>
                </a:solidFill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3994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tx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003B92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tx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003B92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3" name="Picture 3" descr="E:\PPS  EXCLUSIVOS\- Ella es\Imágenes\Christmas_Winter_Candles_Snow_Lantern_Branches_557716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4" y="-7938"/>
            <a:ext cx="9153524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1851670"/>
            <a:ext cx="41582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Con mucho amor y cariño,</a:t>
            </a:r>
          </a:p>
          <a:p>
            <a:pPr algn="ctr"/>
            <a:r>
              <a:rPr lang="es-ES" sz="28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para verte sonreir</a:t>
            </a:r>
            <a:endParaRPr lang="es-ES" sz="2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5126" name="Picture 6" descr="E:\Imágenes\Navidad adornos\estrelas_0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627534"/>
            <a:ext cx="642367" cy="642367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3994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5" grpId="0" animBg="1"/>
      <p:bldP spid="2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91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Ella es\Imágenes\Christmas_Berry_Balls_539034_1299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3075806"/>
            <a:ext cx="41764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99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Sé que tendrás añoranzas de tu tierra y de tu gente,</a:t>
            </a:r>
            <a:endParaRPr lang="es-ES" sz="3200" dirty="0">
              <a:ln>
                <a:solidFill>
                  <a:srgbClr val="9900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6147" name="Picture 3" descr="E:\PPS  EXCLUSIVOS\- Ella es\Imágenes\0d4e2b96ffe080f1284ed40a7a6e5a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507854"/>
            <a:ext cx="3960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680000"/>
                  </a:solidFill>
                </a:ln>
                <a:solidFill>
                  <a:srgbClr val="FFFF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Quieres tenerlos presentes, pero lo vida es así.</a:t>
            </a:r>
            <a:endParaRPr lang="es-ES" sz="3200" dirty="0">
              <a:ln>
                <a:solidFill>
                  <a:srgbClr val="680000"/>
                </a:solidFill>
              </a:ln>
              <a:solidFill>
                <a:srgbClr val="FFFFA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3994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Ella es\Imágenes\Christmas_Holidays_5086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3994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C3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Ella es\Imágenes\Christmas_Toys_Balls_Star_decoration_Snowmen_Hat_572738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95736" y="339502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2D1915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Ellos se acuerden de ti</a:t>
            </a:r>
            <a:endParaRPr lang="es-ES" sz="2800" dirty="0">
              <a:ln>
                <a:solidFill>
                  <a:srgbClr val="2D1915"/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38E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1"/>
          </a:xfrm>
          <a:prstGeom prst="rect">
            <a:avLst/>
          </a:prstGeom>
          <a:solidFill>
            <a:srgbClr val="5A46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3994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Ella es\Imágenes\10 - Christmas_Candles_Branches_Balls_538008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339502"/>
            <a:ext cx="64807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33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saben que aún en la ausencia,</a:t>
            </a:r>
            <a:endParaRPr lang="es-ES" sz="3200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rgbClr val="33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9219" name="Picture 3" descr="E:\PPS  EXCLUSIVOS\- Ella es\Imágenes\359925-svet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1779662"/>
            <a:ext cx="45365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00467A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Ellos gozan tu presencia, y sienten que estás allí.</a:t>
            </a:r>
            <a:endParaRPr lang="es-ES" sz="3200" dirty="0">
              <a:ln>
                <a:solidFill>
                  <a:srgbClr val="00467A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3994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Ella es\Imágenes\12 - Christmas_Branches_Balls_Snowflakes_576407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3994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6000" b="-8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Ella es\Imágenes\Holidays_Christmas_4589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267494"/>
            <a:ext cx="4392488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dirty="0" smtClean="0">
                <a:ln>
                  <a:solidFill>
                    <a:srgbClr val="05327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Amigo/a yo te deseo</a:t>
            </a:r>
            <a:endParaRPr lang="es-ES" sz="3200" dirty="0">
              <a:ln>
                <a:solidFill>
                  <a:srgbClr val="05327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1028" name="Picture 4" descr="E:\PPS  EXCLUSIVOS\- Ella es\Imágenes\14 - Holidays_Christmas_Balls_4631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219822"/>
            <a:ext cx="28083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FFB66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Con mi mano sobre el pecho,</a:t>
            </a:r>
            <a:endParaRPr lang="es-ES" sz="3200" dirty="0">
              <a:ln>
                <a:solidFill>
                  <a:srgbClr val="FFB66D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2706" y="0"/>
            <a:ext cx="9143994" cy="515778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A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- Ella es\Imágenes\Christmas_Deer_Balls_53718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267494"/>
            <a:ext cx="2808312" cy="956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</a:pPr>
            <a:r>
              <a:rPr lang="es-ES" sz="3200" dirty="0" smtClean="0">
                <a:ln>
                  <a:solidFill>
                    <a:srgbClr val="8205FF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Mis ojos mirando al cielo,</a:t>
            </a:r>
            <a:endParaRPr lang="es-ES" sz="3200" dirty="0">
              <a:ln>
                <a:solidFill>
                  <a:srgbClr val="8205FF"/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3075" name="Picture 3" descr="E:\PPS  EXCLUSIVOS\- Ella es\Imágenes\Christmas_Berry_White_background_Branches_Balls_573535_1280x9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67817" y="4083918"/>
            <a:ext cx="52245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rgbClr val="FFB6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Lo mejor </a:t>
            </a:r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rgbClr val="FFB6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hoy y siempre </a:t>
            </a:r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rgbClr val="FFB6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para ti.</a:t>
            </a:r>
            <a:endParaRPr lang="es-ES" sz="3200" dirty="0">
              <a:ln>
                <a:solidFill>
                  <a:srgbClr val="FF0000"/>
                </a:solidFill>
              </a:ln>
              <a:solidFill>
                <a:srgbClr val="FFB66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3994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Ella es\Imágenes\17 - Christmas_Balls_Star_decoration_537990_1280x8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1E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6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D7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3994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E:\PPS  EXCLUSIVOS\- Ella es\Imágenes\Christmas_Still-life_Candles_Cookies_Wicker_basket_558098_1280x8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411510"/>
            <a:ext cx="371421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Nunca olvides la verdad</a:t>
            </a:r>
            <a:endParaRPr lang="es-ES" sz="3200" dirty="0">
              <a:ln>
                <a:solidFill>
                  <a:schemeClr val="bg1"/>
                </a:solidFill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3994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Ella es\Imágenes\Christmas_Balls_Star_decoration_Gifts_Snow_557046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28088" y="3507854"/>
            <a:ext cx="40527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te recuerda este día,</a:t>
            </a:r>
            <a:endParaRPr lang="es-ES" sz="3200" dirty="0">
              <a:ln>
                <a:solidFill>
                  <a:srgbClr val="FF0000"/>
                </a:solidFill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2050" name="Picture 2" descr="E:\PPS  EXCLUSIVOS\- Ella es\Imágenes\Christmas-Snowmen-Winter-HD-Wallpaper-1920x10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043608" y="771550"/>
            <a:ext cx="30963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 verdadera alegría.</a:t>
            </a:r>
          </a:p>
        </p:txBody>
      </p:sp>
      <p:pic>
        <p:nvPicPr>
          <p:cNvPr id="2052" name="Picture 4" descr="E:\Imágenes\Navidad adornos\animaatjes-kerstklokken-081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772273">
            <a:off x="5258784" y="1097173"/>
            <a:ext cx="1375298" cy="1226617"/>
          </a:xfrm>
          <a:prstGeom prst="rect">
            <a:avLst/>
          </a:prstGeom>
          <a:noFill/>
        </p:spPr>
      </p:pic>
      <p:pic>
        <p:nvPicPr>
          <p:cNvPr id="8195" name="Picture 3" descr="E:\PPS  EXCLUSIVOS\- Ella es\Imágenes\361622-svetik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76056" y="3579862"/>
            <a:ext cx="37444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 por qué la Navidad..</a:t>
            </a:r>
            <a:endParaRPr lang="es-ES" sz="32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3994" cy="5157788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0" presetClass="entr" presetSubtype="0" decel="10000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3" grpId="0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Ella es\Imágenes\Christmas_Closeup_Balls_Bowknot_Red_583195_1280x8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339502"/>
            <a:ext cx="28803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se cumplan      </a:t>
            </a:r>
          </a:p>
          <a:p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tus deseos,</a:t>
            </a:r>
            <a:endParaRPr lang="es-ES" sz="3200" dirty="0">
              <a:ln>
                <a:solidFill>
                  <a:srgbClr val="FF00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5124" name="Picture 4" descr="E:\PPS  EXCLUSIVOS\- Ella es\Imágenes\19 - Christmas_Candles_Pine_cone_Balls_Gifts_558106_1280x8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867894"/>
            <a:ext cx="364012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tengas dicha en tu vida,</a:t>
            </a:r>
            <a:endParaRPr lang="es-ES" sz="3200" dirty="0">
              <a:ln>
                <a:solidFill>
                  <a:srgbClr val="FF0000"/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3994" cy="515778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9" presetClass="entr" presetSubtype="0" accel="10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Ella es\Imágenes\Christmas_Candles_Lamp_Fairy_lights_Branches_Star_598687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987574"/>
            <a:ext cx="4248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 w="6350"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63500">
                    <a:srgbClr val="935853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Dios siempre te bendiga</a:t>
            </a:r>
            <a:endParaRPr lang="es-ES" sz="3200" dirty="0">
              <a:ln w="6350"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63500">
                  <a:srgbClr val="935853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6149" name="Picture 5" descr="E:\PPS  EXCLUSIVOS\- Ella es\Imágenes\Christmas_Toys_Balls_Bowknot_Pine_cone_596547_1280x7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39752" y="3651870"/>
            <a:ext cx="41044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que seas muy feliz.</a:t>
            </a:r>
            <a:endParaRPr lang="es-ES" sz="3200" dirty="0">
              <a:ln>
                <a:solidFill>
                  <a:schemeClr val="bg1"/>
                </a:solidFill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3994" cy="515778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AB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Ella es\Imágenes\Christmas_Candles_Colored_background_Branches_557551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pic>
        <p:nvPicPr>
          <p:cNvPr id="9219" name="Picture 3" descr="E:\Imágenes\Navidad adornos\08nz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39502"/>
            <a:ext cx="6984776" cy="115212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6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blipFill>
            <a:blip r:embed="rId5"/>
            <a:stretch>
              <a:fillRect/>
            </a:stretch>
          </a:blipFill>
        </p:grpSpPr>
        <p:sp>
          <p:nvSpPr>
            <p:cNvPr id="7" name="6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9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blipFill>
            <a:blip r:embed="rId5"/>
            <a:stretch>
              <a:fillRect/>
            </a:stretch>
          </a:blipFill>
        </p:grpSpPr>
        <p:sp>
          <p:nvSpPr>
            <p:cNvPr id="10" name="9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0" y="0"/>
            <a:ext cx="9143994" cy="5157788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E:\PPS  EXCLUSIVOS\- Ella es\Imágenes\Christmas_Berry_Balls_Template_greeting_card_597942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113"/>
            <a:ext cx="9121775" cy="512127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71800" y="2211710"/>
            <a:ext cx="24753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FF0000"/>
                  </a:solidFill>
                </a:ln>
                <a:solidFill>
                  <a:srgbClr val="5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Diciembre 2021</a:t>
            </a:r>
            <a:endParaRPr lang="es-ES" sz="2800" dirty="0">
              <a:ln>
                <a:solidFill>
                  <a:srgbClr val="FF0000"/>
                </a:solidFill>
              </a:ln>
              <a:solidFill>
                <a:srgbClr val="5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763688" y="2931790"/>
            <a:ext cx="57606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FF0000"/>
                  </a:solidFill>
                </a:ln>
                <a:solidFill>
                  <a:srgbClr val="5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Música </a:t>
            </a:r>
            <a:r>
              <a:rPr lang="es-ES" sz="2800" dirty="0" smtClean="0">
                <a:ln>
                  <a:solidFill>
                    <a:srgbClr val="FF0000"/>
                  </a:solidFill>
                </a:ln>
                <a:solidFill>
                  <a:srgbClr val="5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:</a:t>
            </a:r>
            <a:r>
              <a:rPr lang="es-ES" sz="2800" dirty="0" err="1" smtClean="0">
                <a:ln>
                  <a:solidFill>
                    <a:srgbClr val="FF0000"/>
                  </a:solidFill>
                </a:ln>
                <a:solidFill>
                  <a:srgbClr val="5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Boney</a:t>
            </a:r>
            <a:r>
              <a:rPr lang="es-ES" sz="2800" dirty="0" smtClean="0">
                <a:ln>
                  <a:solidFill>
                    <a:srgbClr val="FF0000"/>
                  </a:solidFill>
                </a:ln>
                <a:solidFill>
                  <a:srgbClr val="5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M.</a:t>
            </a:r>
          </a:p>
          <a:p>
            <a:r>
              <a:rPr lang="es-ES" sz="2800" dirty="0" err="1" smtClean="0">
                <a:ln>
                  <a:solidFill>
                    <a:srgbClr val="FF0000"/>
                  </a:solidFill>
                </a:ln>
                <a:solidFill>
                  <a:srgbClr val="5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Mary’s</a:t>
            </a:r>
            <a:r>
              <a:rPr lang="es-ES" sz="2800" dirty="0" smtClean="0">
                <a:ln>
                  <a:solidFill>
                    <a:srgbClr val="FF0000"/>
                  </a:solidFill>
                </a:ln>
                <a:solidFill>
                  <a:srgbClr val="5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</a:t>
            </a:r>
            <a:r>
              <a:rPr lang="es-ES" sz="2800" dirty="0" err="1" smtClean="0">
                <a:ln>
                  <a:solidFill>
                    <a:srgbClr val="FF0000"/>
                  </a:solidFill>
                </a:ln>
                <a:solidFill>
                  <a:srgbClr val="5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Boy</a:t>
            </a:r>
            <a:r>
              <a:rPr lang="es-ES" sz="2800" dirty="0" smtClean="0">
                <a:ln>
                  <a:solidFill>
                    <a:srgbClr val="FF0000"/>
                  </a:solidFill>
                </a:ln>
                <a:solidFill>
                  <a:srgbClr val="5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</a:t>
            </a:r>
            <a:r>
              <a:rPr lang="es-ES" sz="2800" dirty="0" err="1" smtClean="0">
                <a:ln>
                  <a:solidFill>
                    <a:srgbClr val="FF0000"/>
                  </a:solidFill>
                </a:ln>
                <a:solidFill>
                  <a:srgbClr val="5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Child</a:t>
            </a:r>
            <a:endParaRPr lang="es-ES" sz="2800" dirty="0">
              <a:ln>
                <a:solidFill>
                  <a:srgbClr val="FF0000"/>
                </a:solidFill>
              </a:ln>
              <a:solidFill>
                <a:srgbClr val="5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grpSp>
        <p:nvGrpSpPr>
          <p:cNvPr id="7" name="6 Grupo"/>
          <p:cNvGrpSpPr/>
          <p:nvPr/>
        </p:nvGrpSpPr>
        <p:grpSpPr>
          <a:xfrm>
            <a:off x="5076056" y="3075806"/>
            <a:ext cx="1316358" cy="1264208"/>
            <a:chOff x="5076056" y="3311231"/>
            <a:chExt cx="1388366" cy="1604845"/>
          </a:xfrm>
        </p:grpSpPr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 flipH="1">
              <a:off x="5076056" y="4515966"/>
              <a:ext cx="138836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ln>
                    <a:solidFill>
                      <a:srgbClr val="FF0000"/>
                    </a:solidFill>
                  </a:ln>
                  <a:solidFill>
                    <a:srgbClr val="5C0000"/>
                  </a:solidFill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  <p:pic>
          <p:nvPicPr>
            <p:cNvPr id="9" name="Picture 44" descr="E:\Imágenes\Navidad adornos\doll - 125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607685" y="3311231"/>
              <a:ext cx="683523" cy="1344934"/>
            </a:xfrm>
            <a:prstGeom prst="rect">
              <a:avLst/>
            </a:prstGeom>
            <a:noFill/>
          </p:spPr>
        </p:pic>
      </p:grpSp>
      <p:sp>
        <p:nvSpPr>
          <p:cNvPr id="10" name="9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3994" cy="5157788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903</TotalTime>
  <Words>185</Words>
  <Application>Microsoft Office PowerPoint</Application>
  <PresentationFormat>Presentación en pantalla (16:9)</PresentationFormat>
  <Paragraphs>30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Arial</vt:lpstr>
      <vt:lpstr>Calibri</vt:lpstr>
      <vt:lpstr>Holly Christmas</vt:lpstr>
      <vt:lpstr>Brock Script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85</cp:revision>
  <dcterms:created xsi:type="dcterms:W3CDTF">2021-12-15T04:44:15Z</dcterms:created>
  <dcterms:modified xsi:type="dcterms:W3CDTF">2021-12-20T04:52:54Z</dcterms:modified>
</cp:coreProperties>
</file>