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  <p:sldId id="268" r:id="rId13"/>
    <p:sldId id="269" r:id="rId14"/>
    <p:sldId id="265" r:id="rId15"/>
    <p:sldId id="270" r:id="rId16"/>
    <p:sldId id="271" r:id="rId17"/>
    <p:sldId id="272" r:id="rId18"/>
    <p:sldId id="264" r:id="rId19"/>
    <p:sldId id="273" r:id="rId20"/>
    <p:sldId id="274" r:id="rId2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9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4345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3178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2797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5322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6289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4672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1446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542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9851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7543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5541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543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7D77D-084B-4F5D-995E-144B573813C2}" type="datetimeFigureOut">
              <a:rPr lang="es-ES" smtClean="0"/>
              <a:t>14/12/2015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010CB-00E3-40EC-9D15-5D6EEF4A012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0612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057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4.jpg"/><Relationship Id="rId7" Type="http://schemas.openxmlformats.org/officeDocument/2006/relationships/image" Target="../media/image38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2.png"/><Relationship Id="rId18" Type="http://schemas.openxmlformats.org/officeDocument/2006/relationships/image" Target="../media/image5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8.png"/><Relationship Id="rId11" Type="http://schemas.openxmlformats.org/officeDocument/2006/relationships/image" Target="../media/image5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7.png"/><Relationship Id="rId9" Type="http://schemas.openxmlformats.org/officeDocument/2006/relationships/image" Target="../media/image5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957987" y="214898"/>
            <a:ext cx="1005435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0"/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  <a:reflection blurRad="6350" stA="53000" endA="300" endPos="35500" dir="5400000" sy="-90000" algn="bl" rotWithShape="0"/>
                </a:effectLst>
                <a:latin typeface="Bradley Hand ITC" panose="03070402050302030203" pitchFamily="66" charset="0"/>
              </a:rPr>
              <a:t>Trabajo duro el de Papá Noel</a:t>
            </a:r>
            <a:endParaRPr lang="es-ES" sz="6600" b="1" cap="none" spc="0" dirty="0">
              <a:ln w="0"/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  <a:reflection blurRad="6350" stA="53000" endA="300" endPos="35500" dir="5400000" sy="-90000" algn="bl" rotWithShape="0"/>
              </a:effectLst>
              <a:latin typeface="Bradley Hand ITC" panose="03070402050302030203" pitchFamily="66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369792"/>
            <a:ext cx="3011054" cy="354691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64374" y="6281927"/>
            <a:ext cx="441579" cy="441579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6205953" y="6318050"/>
            <a:ext cx="2404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</a:rPr>
              <a:t>Avanza con un </a:t>
            </a:r>
            <a:r>
              <a:rPr lang="es-ES" dirty="0" err="1" smtClean="0">
                <a:solidFill>
                  <a:schemeClr val="bg1"/>
                </a:solidFill>
              </a:rPr>
              <a:t>click</a:t>
            </a: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213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  <p:sndAc>
          <p:stSnd loop="1">
            <p:snd r:embed="rId2" name="Luis Miguel - Santa Claus Llego a la Ciudad.wav"/>
          </p:stSnd>
        </p:sndAc>
      </p:transition>
    </mc:Choice>
    <mc:Fallback>
      <p:transition spd="slow">
        <p:fade/>
        <p:sndAc>
          <p:stSnd loop="1">
            <p:snd r:embed="rId2" name="Luis Miguel - Santa Claus Llego a la Ciuda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720436" y="711200"/>
            <a:ext cx="290021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A pesar de que papá Noel trabaja todo el año junto a sus elfos fabricando los juguetes, no se cansa ni se queja por ello.</a:t>
            </a:r>
          </a:p>
          <a:p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El trabajo verdaderamente agotador empieza unas semanas antes de Navidad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81" y="1659082"/>
            <a:ext cx="4572000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6266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609600" y="397164"/>
            <a:ext cx="3048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En cada hogar se ponen adornos navideños y por supuesto se decora el precioso árbol de navidad.</a:t>
            </a:r>
          </a:p>
          <a:p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Y el mundo entero se mueve por unos sentimientos mucho más solidarios que el resto del año.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800" y="1062181"/>
            <a:ext cx="5869709" cy="440228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5448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5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89528" y="526474"/>
            <a:ext cx="26785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Y los maravillosos niños, a los que Papá Noel adora, comienzan a escribir sus cartas</a:t>
            </a: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181" y="694995"/>
            <a:ext cx="2163619" cy="2525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6011">
            <a:off x="2890143" y="2914705"/>
            <a:ext cx="2438708" cy="3452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440" y="220496"/>
            <a:ext cx="4122651" cy="5833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27" y="4491604"/>
            <a:ext cx="1997591" cy="199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971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50"/>
                            </p:stCondLst>
                            <p:childTnLst>
                              <p:par>
                                <p:cTn id="2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6" y="406399"/>
            <a:ext cx="4902457" cy="275763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436" y="406399"/>
            <a:ext cx="4886036" cy="274839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682" y="2992583"/>
            <a:ext cx="2371725" cy="3865418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581891" y="3713018"/>
            <a:ext cx="35190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Papá Noel las lee atentamente y con muchísima atención</a:t>
            </a:r>
            <a:endParaRPr lang="es-E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7490691" y="3713018"/>
            <a:ext cx="38792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Las lee todas con cuidado de no dejarse ninguna.</a:t>
            </a: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568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5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360218" y="563418"/>
            <a:ext cx="398087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No todos los niños saben escribir, no olvidemos a los más pequeños. Y por esta razón está siempre Papá Noel o alguno de sus ayudantes en el centro comercial escuchando a los peques.</a:t>
            </a:r>
          </a:p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Y aguantando los lloros y miedos de los pequeños. Ahí es donde observamos su duro trabajo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770" y="193963"/>
            <a:ext cx="2045518" cy="2915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855" y="2841334"/>
            <a:ext cx="2621348" cy="34916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5882" y="2225962"/>
            <a:ext cx="1823103" cy="27570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518" y="193963"/>
            <a:ext cx="2833173" cy="18824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2876" y="3636815"/>
            <a:ext cx="2460071" cy="19188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475218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0" y="295564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Y también soportan alguna que otra impertinencia, </a:t>
            </a:r>
            <a:r>
              <a:rPr lang="es-ES" sz="4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jo</a:t>
            </a:r>
            <a:r>
              <a:rPr lang="es-E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r>
              <a:rPr lang="es-ES" sz="4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jo</a:t>
            </a:r>
            <a:r>
              <a:rPr lang="es-E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r>
              <a:rPr lang="es-ES" sz="40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jo</a:t>
            </a:r>
            <a:endParaRPr lang="es-E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072" y="1650486"/>
            <a:ext cx="7379855" cy="40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27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5991" y="2023053"/>
            <a:ext cx="5715000" cy="379095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526473"/>
            <a:ext cx="12192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Cuando llega a casa le cuenta todo lo ocurrido a Mamá Noel, que le escucha con atención y se divierte con sus relatos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908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0" y="267855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Y ya llega la noche más trabajosa del año para Papá Noel….</a:t>
            </a:r>
            <a:endParaRPr lang="es-E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7" y="1762125"/>
            <a:ext cx="3057525" cy="333375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674255" y="2355273"/>
            <a:ext cx="34913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Se despide de la señora Noel y...</a:t>
            </a:r>
            <a:endParaRPr lang="es-E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909" y="4492323"/>
            <a:ext cx="4705350" cy="253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804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75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7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" y="147782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Repartir regalos a todos los niños, y no tan niños, del mundo.</a:t>
            </a:r>
            <a:endParaRPr lang="es-ES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524000"/>
            <a:ext cx="5715000" cy="381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987699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240145" y="646545"/>
            <a:ext cx="37592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Haciendo alguna paradita por el camino para echar una cabezadita y así descansar un poquito y poder continuar el ajetreado viaje en esa larga, larga, larga y maravillosa noche mágica.</a:t>
            </a:r>
          </a:p>
          <a:p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253" y="1075884"/>
            <a:ext cx="3495675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88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1547" y="5006109"/>
            <a:ext cx="2512308" cy="185189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5184">
            <a:off x="345409" y="258618"/>
            <a:ext cx="4090003" cy="272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772" y="184728"/>
            <a:ext cx="4085550" cy="306416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29" y="3561580"/>
            <a:ext cx="2849417" cy="25526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821" y="3013937"/>
            <a:ext cx="1958831" cy="17075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10" y="3561580"/>
            <a:ext cx="3463636" cy="259772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540231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09" y="164366"/>
            <a:ext cx="10400145" cy="6506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485" y="2253448"/>
            <a:ext cx="1458191" cy="238358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283" y="3223490"/>
            <a:ext cx="885151" cy="84974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7741" y="5310909"/>
            <a:ext cx="1571111" cy="1237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74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489527" y="757382"/>
            <a:ext cx="2844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Y la mañana de Navidad al despertar…</a:t>
            </a:r>
            <a:endParaRPr lang="es-ES" sz="5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132" y="471054"/>
            <a:ext cx="5077406" cy="38053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92" y="4682836"/>
            <a:ext cx="2864735" cy="1652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327" y="3020290"/>
            <a:ext cx="2100745" cy="15788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327" y="581890"/>
            <a:ext cx="1850710" cy="1232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7750" y="4387271"/>
            <a:ext cx="1859093" cy="240419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0018" y="195120"/>
            <a:ext cx="1676400" cy="10027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582" y="4474152"/>
            <a:ext cx="3011055" cy="2070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26936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25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25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75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750"/>
                            </p:stCondLst>
                            <p:childTnLst>
                              <p:par>
                                <p:cTn id="4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454" y="1916420"/>
            <a:ext cx="4184073" cy="36173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CuadroTexto 4"/>
          <p:cNvSpPr txBox="1"/>
          <p:nvPr/>
        </p:nvSpPr>
        <p:spPr>
          <a:xfrm>
            <a:off x="0" y="221673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Y papá Noel vuelve a casa después de una dura y larga noche pero muy muy contento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94036"/>
            <a:ext cx="1752600" cy="13716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100" y="4699533"/>
            <a:ext cx="18669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026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999" y="515851"/>
            <a:ext cx="7562273" cy="50213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5760" y="2124364"/>
            <a:ext cx="3295586" cy="3412836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29309" y="1246909"/>
            <a:ext cx="23460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Una vez descansando, empieza a soñar en la próxima noche buena</a:t>
            </a:r>
            <a:endParaRPr lang="es-ES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078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5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3297" y="1382591"/>
            <a:ext cx="7070230" cy="499511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326210" y="390390"/>
            <a:ext cx="55444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</a:rPr>
              <a:t>Feliz Navidad 2015</a:t>
            </a:r>
            <a:endParaRPr lang="es-E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9965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890" y="398968"/>
            <a:ext cx="5919355" cy="6134604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9642764" y="6410036"/>
            <a:ext cx="2299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Yaizuke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03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346</Words>
  <Application>Microsoft Office PowerPoint</Application>
  <PresentationFormat>Panorámica</PresentationFormat>
  <Paragraphs>27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Arial</vt:lpstr>
      <vt:lpstr>Bradley Hand ITC</vt:lpstr>
      <vt:lpstr>Calibri</vt:lpstr>
      <vt:lpstr>Calibri Light</vt:lpstr>
      <vt:lpstr>Chiller</vt:lpstr>
      <vt:lpstr>Comic Sans MS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wakinona</dc:creator>
  <cp:lastModifiedBy>wakinona</cp:lastModifiedBy>
  <cp:revision>18</cp:revision>
  <dcterms:created xsi:type="dcterms:W3CDTF">2015-12-14T09:40:12Z</dcterms:created>
  <dcterms:modified xsi:type="dcterms:W3CDTF">2015-12-14T13:34:24Z</dcterms:modified>
</cp:coreProperties>
</file>