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020" r:id="rId1"/>
    <p:sldMasterId id="2147484032" r:id="rId2"/>
  </p:sldMasterIdLst>
  <p:notesMasterIdLst>
    <p:notesMasterId r:id="rId19"/>
  </p:notesMasterIdLst>
  <p:sldIdLst>
    <p:sldId id="296" r:id="rId3"/>
    <p:sldId id="284" r:id="rId4"/>
    <p:sldId id="285" r:id="rId5"/>
    <p:sldId id="276" r:id="rId6"/>
    <p:sldId id="282" r:id="rId7"/>
    <p:sldId id="287" r:id="rId8"/>
    <p:sldId id="291" r:id="rId9"/>
    <p:sldId id="289" r:id="rId10"/>
    <p:sldId id="295" r:id="rId11"/>
    <p:sldId id="288" r:id="rId12"/>
    <p:sldId id="290" r:id="rId13"/>
    <p:sldId id="297" r:id="rId14"/>
    <p:sldId id="279" r:id="rId15"/>
    <p:sldId id="294" r:id="rId16"/>
    <p:sldId id="292" r:id="rId17"/>
    <p:sldId id="293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KTfwTZBnxxw6vkCM42hIw" hashData="gsSxenoO+Bb7hj326txDa0Wb7e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9900"/>
    <a:srgbClr val="E9B973"/>
    <a:srgbClr val="FF99CC"/>
    <a:srgbClr val="FFD347"/>
    <a:srgbClr val="A40000"/>
    <a:srgbClr val="9E0000"/>
    <a:srgbClr val="3333CC"/>
    <a:srgbClr val="700000"/>
    <a:srgbClr val="222286"/>
    <a:srgbClr val="F2CC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96" autoAdjust="0"/>
    <p:restoredTop sz="98510" autoAdjust="0"/>
  </p:normalViewPr>
  <p:slideViewPr>
    <p:cSldViewPr>
      <p:cViewPr>
        <p:scale>
          <a:sx n="50" d="100"/>
          <a:sy n="50" d="100"/>
        </p:scale>
        <p:origin x="-966" y="-4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53BAE-3187-4438-998B-6B1831299681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FDAF4-BA69-499F-A3A3-F14AABB1E6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6FDAF4-BA69-499F-A3A3-F14AABB1E6A1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BB144D-B120-4BDE-AC7E-9812DA8931F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A3BAD-1C2C-4F07-B082-7C20A37FC787}" type="datetimeFigureOut">
              <a:rPr lang="es-ES" smtClean="0"/>
              <a:pPr/>
              <a:t>20/12/2012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AEEC5-BB90-43C5-B804-6973CFC0FA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CFD558-E2CF-4F2D-AC60-0BD321E96A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10" Type="http://schemas.openxmlformats.org/officeDocument/2006/relationships/image" Target="../media/image16.gif"/><Relationship Id="rId4" Type="http://schemas.openxmlformats.org/officeDocument/2006/relationships/image" Target="../media/image11.gif"/><Relationship Id="rId9" Type="http://schemas.openxmlformats.org/officeDocument/2006/relationships/hyperlink" Target="http://lapuce907.centerblog.net/rub-gifs-bonne-annee-.html?ii=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gif"/><Relationship Id="rId5" Type="http://schemas.openxmlformats.org/officeDocument/2006/relationships/image" Target="../media/image41.png"/><Relationship Id="rId4" Type="http://schemas.openxmlformats.org/officeDocument/2006/relationships/image" Target="../media/image4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s-21-09.gif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357290" y="0"/>
            <a:ext cx="6786546" cy="128586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chilly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400" b="1" cap="none" spc="0" dirty="0" smtClean="0">
              <a:ln w="18000">
                <a:solidFill>
                  <a:srgbClr val="C00000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28596" y="0"/>
            <a:ext cx="8396850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63500">
              <a:bevelT w="133350" h="88900" prst="softRound"/>
            </a:sp3d>
          </a:bodyPr>
          <a:lstStyle/>
          <a:p>
            <a:pPr algn="ctr"/>
            <a:r>
              <a:rPr lang="es-ES" sz="8800" dirty="0" smtClean="0">
                <a:solidFill>
                  <a:srgbClr val="E9B973"/>
                </a:solidFill>
                <a:effectLst/>
                <a:latin typeface="Showcard Gothic" pitchFamily="82" charset="0"/>
              </a:rPr>
              <a:t>Oración  </a:t>
            </a:r>
            <a:r>
              <a:rPr lang="es-ES" sz="8800" dirty="0" smtClean="0">
                <a:solidFill>
                  <a:srgbClr val="E9B973"/>
                </a:solidFill>
                <a:effectLst/>
                <a:latin typeface="Showcard Gothic" pitchFamily="82" charset="0"/>
              </a:rPr>
              <a:t>PARA</a:t>
            </a:r>
            <a:endParaRPr lang="es-ES" sz="8800" dirty="0" smtClean="0">
              <a:solidFill>
                <a:srgbClr val="E9B973"/>
              </a:solidFill>
              <a:effectLst/>
              <a:latin typeface="Showcard Gothic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571604" y="1428736"/>
            <a:ext cx="6494085" cy="236988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hilly" dir="t"/>
            </a:scene3d>
            <a:sp3d z="19050" extrusionH="57150">
              <a:bevelT w="133350" h="88900" prst="softRound"/>
              <a:extrusionClr>
                <a:schemeClr val="bg2">
                  <a:lumMod val="40000"/>
                  <a:lumOff val="60000"/>
                </a:schemeClr>
              </a:extrusionClr>
            </a:sp3d>
          </a:bodyPr>
          <a:lstStyle/>
          <a:p>
            <a:r>
              <a:rPr lang="es-ES" sz="8800" dirty="0" smtClean="0">
                <a:solidFill>
                  <a:srgbClr val="E9B973"/>
                </a:solidFill>
                <a:latin typeface="Showcard Gothic" pitchFamily="82" charset="0"/>
              </a:rPr>
              <a:t>AÑO  NUEVO</a:t>
            </a:r>
          </a:p>
          <a:p>
            <a:endParaRPr lang="es-ES" sz="6000" dirty="0"/>
          </a:p>
        </p:txBody>
      </p:sp>
      <p:pic>
        <p:nvPicPr>
          <p:cNvPr id="17410" name="Picture 2" descr="horloge10dec1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143240" y="3500438"/>
            <a:ext cx="2690798" cy="2690798"/>
          </a:xfrm>
          <a:prstGeom prst="rect">
            <a:avLst/>
          </a:prstGeom>
          <a:noFill/>
        </p:spPr>
      </p:pic>
      <p:pic>
        <p:nvPicPr>
          <p:cNvPr id="5" name="Picture 2" descr="http://static1.glowtxt.com/data1/6/7/0/670fe960d5e2a8acb892590ba051731ba9210240da39a3ee5e6b4b0d3255bfef95601890afd80709da39a3ee5e6b4b0d3255bfef95601890afd8070912f0bff006427106e9a0741096e21162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CC990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>
            <a:off x="6715107" y="5857892"/>
            <a:ext cx="2428893" cy="63591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ndAc>
      <p:stSnd loop="1">
        <p:snd r:embed="rId2" name="año nuevo ...vida nuev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PE" dirty="0"/>
          </a:p>
        </p:txBody>
      </p:sp>
      <p:pic>
        <p:nvPicPr>
          <p:cNvPr id="11" name="10 Imagen" descr="10783af919fe0100030f6a706700ba1c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28596" y="428604"/>
            <a:ext cx="3929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Señor, al terminar este año quiero darte gracias por todo aquello que recibí de TI. 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6386" name="Picture 2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6143636" y="1785926"/>
            <a:ext cx="2057400" cy="2009776"/>
          </a:xfrm>
          <a:prstGeom prst="rect">
            <a:avLst/>
          </a:prstGeom>
          <a:noFill/>
        </p:spPr>
      </p:pic>
      <p:pic>
        <p:nvPicPr>
          <p:cNvPr id="8" name="Picture 2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6572264" y="428604"/>
            <a:ext cx="2057400" cy="2009776"/>
          </a:xfrm>
          <a:prstGeom prst="rect">
            <a:avLst/>
          </a:prstGeom>
          <a:noFill/>
        </p:spPr>
      </p:pic>
      <p:pic>
        <p:nvPicPr>
          <p:cNvPr id="10" name="Picture 2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86600" y="4214818"/>
            <a:ext cx="2057400" cy="2009776"/>
          </a:xfrm>
          <a:prstGeom prst="rect">
            <a:avLst/>
          </a:prstGeom>
          <a:noFill/>
        </p:spPr>
      </p:pic>
      <p:pic>
        <p:nvPicPr>
          <p:cNvPr id="12" name="Picture 2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7086600" y="1285860"/>
            <a:ext cx="2057400" cy="2009776"/>
          </a:xfrm>
          <a:prstGeom prst="rect">
            <a:avLst/>
          </a:prstGeom>
          <a:noFill/>
        </p:spPr>
      </p:pic>
      <p:pic>
        <p:nvPicPr>
          <p:cNvPr id="13" name="Picture 2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4848224"/>
            <a:ext cx="2057400" cy="2009776"/>
          </a:xfrm>
          <a:prstGeom prst="rect">
            <a:avLst/>
          </a:prstGeom>
          <a:noFill/>
        </p:spPr>
      </p:pic>
      <p:pic>
        <p:nvPicPr>
          <p:cNvPr id="14" name="Picture 2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1214414" y="4357694"/>
            <a:ext cx="2057400" cy="2009776"/>
          </a:xfrm>
          <a:prstGeom prst="rect">
            <a:avLst/>
          </a:prstGeom>
          <a:noFill/>
        </p:spPr>
      </p:pic>
      <p:pic>
        <p:nvPicPr>
          <p:cNvPr id="15" name="Picture 2" descr="http://www.canalgif.net/Gifs-animados/Celebraciones/Fuegos-artificiales/Imagen-animada-Fuegos-artificiales-5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848224"/>
            <a:ext cx="2057400" cy="200977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6429388" y="20002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dirty="0"/>
          </a:p>
        </p:txBody>
      </p:sp>
      <p:pic>
        <p:nvPicPr>
          <p:cNvPr id="6" name="12 Imagen" descr="2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0332595" y="3312768"/>
            <a:ext cx="49283" cy="45719"/>
          </a:xfrm>
          <a:prstGeom prst="rect">
            <a:avLst/>
          </a:prstGeom>
        </p:spPr>
      </p:pic>
      <p:pic>
        <p:nvPicPr>
          <p:cNvPr id="8" name="7 Imagen" descr="Happy-New-Year-Wallpaper-2013-wallpapers-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4929190" cy="22859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357166"/>
            <a:ext cx="45005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Gracias por la vida y el amor, por las flores, el  aire y el sol, por la alegría y el dolor, por cuanto fue posible y por lo que no pudo ser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3314" name="Picture 2" descr="feu artific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4071942"/>
            <a:ext cx="1852611" cy="194848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Marcador de contenido" descr="2918997djasomqul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002212" y="6143644"/>
            <a:ext cx="104775" cy="104775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0" name="9 Imagen" descr="24320V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4000496" y="9501205"/>
            <a:ext cx="45719" cy="45719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1" name="10 Imagen" descr="24320V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43306" y="10429924"/>
            <a:ext cx="71438" cy="7143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3" name="12 Imagen" descr="15pfvc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0055335">
            <a:off x="4817435" y="3961969"/>
            <a:ext cx="45719" cy="5322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24" name="23 Imagen" descr="00fv053zsgaj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4438650" cy="114300"/>
          </a:xfrm>
          <a:prstGeom prst="rect">
            <a:avLst/>
          </a:prstGeom>
        </p:spPr>
      </p:pic>
      <p:pic>
        <p:nvPicPr>
          <p:cNvPr id="25" name="24 Imagen" descr="00fv053zsgaj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6581" y="0"/>
            <a:ext cx="5547419" cy="142852"/>
          </a:xfrm>
          <a:prstGeom prst="rect">
            <a:avLst/>
          </a:prstGeom>
        </p:spPr>
      </p:pic>
      <p:pic>
        <p:nvPicPr>
          <p:cNvPr id="26" name="25 Imagen" descr="00fv053zsgaj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715148"/>
            <a:ext cx="4438650" cy="114300"/>
          </a:xfrm>
          <a:prstGeom prst="rect">
            <a:avLst/>
          </a:prstGeom>
        </p:spPr>
      </p:pic>
      <p:pic>
        <p:nvPicPr>
          <p:cNvPr id="27" name="26 Imagen" descr="00fv053zsgaj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2162175" y="2162175"/>
            <a:ext cx="4438650" cy="114300"/>
          </a:xfrm>
          <a:prstGeom prst="rect">
            <a:avLst/>
          </a:prstGeom>
        </p:spPr>
      </p:pic>
      <p:pic>
        <p:nvPicPr>
          <p:cNvPr id="28" name="27 Imagen" descr="00fv053zsgaj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2162175" y="4581525"/>
            <a:ext cx="4438650" cy="114300"/>
          </a:xfrm>
          <a:prstGeom prst="rect">
            <a:avLst/>
          </a:prstGeom>
        </p:spPr>
      </p:pic>
      <p:pic>
        <p:nvPicPr>
          <p:cNvPr id="29" name="28 Imagen" descr="00fv053zsgaj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6867525" y="2162175"/>
            <a:ext cx="4438650" cy="114300"/>
          </a:xfrm>
          <a:prstGeom prst="rect">
            <a:avLst/>
          </a:prstGeom>
        </p:spPr>
      </p:pic>
      <p:pic>
        <p:nvPicPr>
          <p:cNvPr id="30" name="29 Imagen" descr="00fv053zsgaj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6867525" y="4581525"/>
            <a:ext cx="4438650" cy="114300"/>
          </a:xfrm>
          <a:prstGeom prst="rect">
            <a:avLst/>
          </a:prstGeom>
        </p:spPr>
      </p:pic>
      <p:pic>
        <p:nvPicPr>
          <p:cNvPr id="31" name="Picture 6" descr="http://img.ytarjetas.com/ano-nuevo/59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42" y="357166"/>
            <a:ext cx="3423225" cy="2286001"/>
          </a:xfrm>
          <a:prstGeom prst="rect">
            <a:avLst/>
          </a:prstGeom>
          <a:noFill/>
        </p:spPr>
      </p:pic>
      <p:pic>
        <p:nvPicPr>
          <p:cNvPr id="16" name="15 Imagen" descr="Acuerdo-de-Año-Nuevo-con-champaña-1258974990_91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596" y="357166"/>
            <a:ext cx="8429684" cy="6215106"/>
          </a:xfrm>
          <a:prstGeom prst="rect">
            <a:avLst/>
          </a:prstGeom>
        </p:spPr>
      </p:pic>
      <p:pic>
        <p:nvPicPr>
          <p:cNvPr id="17" name="Picture 6" descr="ANIMADOS FELIZ AÑO NUEVO">
            <a:hlinkClick r:id="rId9" tooltip="Ampliar imagen lapuce907.centerblog.net"/>
          </p:cNvPr>
          <p:cNvPicPr>
            <a:picLocks noChangeAspect="1" noChangeArrowheads="1" noCrop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0" y="1357298"/>
            <a:ext cx="4286248" cy="4286248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6643702" y="357166"/>
            <a:ext cx="21431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 ofrezco cuanto hice en este año, el trabajo que pude realizar y las cosas que pasaron por mis manos y lo que con ellas pude construir.</a:t>
            </a:r>
            <a:endParaRPr lang="es-PE" sz="2400" dirty="0" smtClean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dirty="0" smtClean="0">
              <a:ln w="11430"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PE" dirty="0"/>
          </a:p>
        </p:txBody>
      </p:sp>
      <p:sp>
        <p:nvSpPr>
          <p:cNvPr id="7" name="6 CuadroTexto"/>
          <p:cNvSpPr txBox="1"/>
          <p:nvPr/>
        </p:nvSpPr>
        <p:spPr>
          <a:xfrm>
            <a:off x="-4286312" y="1928802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PE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lthazar" pitchFamily="2" charset="0"/>
              <a:cs typeface="Arial" pitchFamily="34" charset="0"/>
            </a:endParaRPr>
          </a:p>
        </p:txBody>
      </p:sp>
      <p:pic>
        <p:nvPicPr>
          <p:cNvPr id="9" name="Picture 4" descr="A mi l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14282" y="1214422"/>
            <a:ext cx="2571753" cy="527685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714876" y="428604"/>
            <a:ext cx="42148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 presento a las personas que a lo largo de estos meses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amé,las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amistades nuevas y los antiguos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amores,los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más cercanos a mí y los que estén más lejos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2292" name="Picture 4" descr="Elementos festiv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2881318"/>
            <a:ext cx="3976682" cy="3976682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9" name="8 Imagen" descr="tumblr_leanfrrfVm1qzeq3q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anio.gif"/>
          <p:cNvPicPr>
            <a:picLocks noChangeAspect="1"/>
          </p:cNvPicPr>
          <p:nvPr/>
        </p:nvPicPr>
        <p:blipFill>
          <a:blip r:embed="rId3">
            <a:grayscl/>
            <a:lum bright="20000" contrast="40000"/>
          </a:blip>
          <a:stretch>
            <a:fillRect/>
          </a:stretch>
        </p:blipFill>
        <p:spPr>
          <a:xfrm>
            <a:off x="2214546" y="4857760"/>
            <a:ext cx="5072066" cy="942975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0" y="428604"/>
            <a:ext cx="4214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que me dieron su mano y aquellos a los que pude ayudar , con los que compartí la vida, el trabajo , el dolor y la alegría</a:t>
            </a:r>
            <a:endParaRPr lang="es-ES" sz="2400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582 Tarjetas de año nuev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0" y="500042"/>
            <a:ext cx="3143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también, Señor hoy quiero pedirte perdón , perdón por el tiempo perdido, por el dinero mal gastado , por la palabra inútil y el amor desperdiciado.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3000372"/>
            <a:ext cx="1571636" cy="1557970"/>
          </a:xfrm>
          <a:prstGeom prst="rect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2151895"/>
            <a:ext cx="3214710" cy="3186757"/>
          </a:xfrm>
          <a:prstGeom prst="rect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290" y="1571612"/>
            <a:ext cx="3214710" cy="3186757"/>
          </a:xfrm>
          <a:prstGeom prst="rect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2143140" cy="2124504"/>
          </a:xfrm>
          <a:prstGeom prst="rect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428868"/>
            <a:ext cx="3214710" cy="3186757"/>
          </a:xfrm>
          <a:prstGeom prst="rect">
            <a:avLst/>
          </a:prstGeom>
        </p:spPr>
      </p:pic>
      <p:pic>
        <p:nvPicPr>
          <p:cNvPr id="6146" name="Picture 2" descr="http://www.todofondosdenavidad.com/wp-content/uploads/images/todofondosdenavidad.com-1878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9434" y="3214686"/>
            <a:ext cx="3501062" cy="3643314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242" name="Picture 2" descr="http://www.canalgif.net/Gifs-animados/Celebraciones/Fuegos-artificiales/Imagen-animada-Fuegos-artificiales-3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500438"/>
            <a:ext cx="1980640" cy="1638307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-2500362" y="164305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PE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6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6710" y="285728"/>
            <a:ext cx="1143008" cy="1219200"/>
          </a:xfrm>
          <a:prstGeom prst="rect">
            <a:avLst/>
          </a:prstGeom>
        </p:spPr>
      </p:pic>
      <p:pic>
        <p:nvPicPr>
          <p:cNvPr id="8" name="7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834" y="1714488"/>
            <a:ext cx="1143008" cy="1219200"/>
          </a:xfrm>
          <a:prstGeom prst="rect">
            <a:avLst/>
          </a:prstGeom>
        </p:spPr>
      </p:pic>
      <p:pic>
        <p:nvPicPr>
          <p:cNvPr id="9" name="8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4" y="642918"/>
            <a:ext cx="1143008" cy="1219200"/>
          </a:xfrm>
          <a:prstGeom prst="rect">
            <a:avLst/>
          </a:prstGeom>
        </p:spPr>
      </p:pic>
      <p:pic>
        <p:nvPicPr>
          <p:cNvPr id="10" name="9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14290"/>
            <a:ext cx="1143008" cy="1219200"/>
          </a:xfrm>
          <a:prstGeom prst="rect">
            <a:avLst/>
          </a:prstGeom>
        </p:spPr>
      </p:pic>
      <p:pic>
        <p:nvPicPr>
          <p:cNvPr id="11" name="10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1143008" cy="1219200"/>
          </a:xfrm>
          <a:prstGeom prst="rect">
            <a:avLst/>
          </a:prstGeom>
        </p:spPr>
      </p:pic>
      <p:pic>
        <p:nvPicPr>
          <p:cNvPr id="12" name="11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1143008" cy="1219200"/>
          </a:xfrm>
          <a:prstGeom prst="rect">
            <a:avLst/>
          </a:prstGeom>
        </p:spPr>
      </p:pic>
      <p:pic>
        <p:nvPicPr>
          <p:cNvPr id="13" name="12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4929198"/>
            <a:ext cx="1143008" cy="1219200"/>
          </a:xfrm>
          <a:prstGeom prst="rect">
            <a:avLst/>
          </a:prstGeom>
        </p:spPr>
      </p:pic>
      <p:pic>
        <p:nvPicPr>
          <p:cNvPr id="16" name="15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92" y="4071942"/>
            <a:ext cx="1143008" cy="1219200"/>
          </a:xfrm>
          <a:prstGeom prst="rect">
            <a:avLst/>
          </a:prstGeom>
        </p:spPr>
      </p:pic>
      <p:pic>
        <p:nvPicPr>
          <p:cNvPr id="17" name="16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396" y="5143512"/>
            <a:ext cx="1143008" cy="1219200"/>
          </a:xfrm>
          <a:prstGeom prst="rect">
            <a:avLst/>
          </a:prstGeom>
        </p:spPr>
      </p:pic>
      <p:pic>
        <p:nvPicPr>
          <p:cNvPr id="18" name="17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5357826"/>
            <a:ext cx="1143008" cy="1219200"/>
          </a:xfrm>
          <a:prstGeom prst="rect">
            <a:avLst/>
          </a:prstGeom>
        </p:spPr>
      </p:pic>
      <p:pic>
        <p:nvPicPr>
          <p:cNvPr id="19" name="18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5214950"/>
            <a:ext cx="1143008" cy="1219200"/>
          </a:xfrm>
          <a:prstGeom prst="rect">
            <a:avLst/>
          </a:prstGeom>
        </p:spPr>
      </p:pic>
      <p:pic>
        <p:nvPicPr>
          <p:cNvPr id="23" name="22 Imagen" descr="dekoration-happy-new-year-object-neujahr_31917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22832" cy="6858000"/>
          </a:xfrm>
          <a:prstGeom prst="rect">
            <a:avLst/>
          </a:prstGeom>
        </p:spPr>
      </p:pic>
      <p:pic>
        <p:nvPicPr>
          <p:cNvPr id="24" name="23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4500570"/>
            <a:ext cx="1143008" cy="1219200"/>
          </a:xfrm>
          <a:prstGeom prst="rect">
            <a:avLst/>
          </a:prstGeom>
        </p:spPr>
      </p:pic>
      <p:pic>
        <p:nvPicPr>
          <p:cNvPr id="25" name="24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8" y="4143380"/>
            <a:ext cx="1143008" cy="1219200"/>
          </a:xfrm>
          <a:prstGeom prst="rect">
            <a:avLst/>
          </a:prstGeom>
        </p:spPr>
      </p:pic>
      <p:pic>
        <p:nvPicPr>
          <p:cNvPr id="26" name="25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396" y="3500438"/>
            <a:ext cx="1143008" cy="1219200"/>
          </a:xfrm>
          <a:prstGeom prst="rect">
            <a:avLst/>
          </a:prstGeom>
        </p:spPr>
      </p:pic>
      <p:pic>
        <p:nvPicPr>
          <p:cNvPr id="27" name="26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20" y="4929198"/>
            <a:ext cx="1143008" cy="1219200"/>
          </a:xfrm>
          <a:prstGeom prst="rect">
            <a:avLst/>
          </a:prstGeom>
        </p:spPr>
      </p:pic>
      <p:pic>
        <p:nvPicPr>
          <p:cNvPr id="28" name="27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4643446"/>
            <a:ext cx="1143008" cy="1219200"/>
          </a:xfrm>
          <a:prstGeom prst="rect">
            <a:avLst/>
          </a:prstGeom>
        </p:spPr>
      </p:pic>
      <p:pic>
        <p:nvPicPr>
          <p:cNvPr id="29" name="28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5072074"/>
            <a:ext cx="1143008" cy="1219200"/>
          </a:xfrm>
          <a:prstGeom prst="rect">
            <a:avLst/>
          </a:prstGeom>
        </p:spPr>
      </p:pic>
      <p:pic>
        <p:nvPicPr>
          <p:cNvPr id="30" name="29 Imagen" descr="22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86124"/>
            <a:ext cx="1143008" cy="1219200"/>
          </a:xfrm>
          <a:prstGeom prst="rect">
            <a:avLst/>
          </a:prstGeom>
        </p:spPr>
      </p:pic>
      <p:pic>
        <p:nvPicPr>
          <p:cNvPr id="31" name="30 Imagen" descr="z61v0nvxqm4mr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3929066"/>
            <a:ext cx="1905000" cy="1514475"/>
          </a:xfrm>
          <a:prstGeom prst="rect">
            <a:avLst/>
          </a:prstGeom>
        </p:spPr>
      </p:pic>
      <p:pic>
        <p:nvPicPr>
          <p:cNvPr id="32" name="31 Imagen" descr="z61v0nvxqm4mr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2264" y="3286124"/>
            <a:ext cx="1905000" cy="1514475"/>
          </a:xfrm>
          <a:prstGeom prst="rect">
            <a:avLst/>
          </a:prstGeom>
        </p:spPr>
      </p:pic>
      <p:pic>
        <p:nvPicPr>
          <p:cNvPr id="33" name="32 Imagen" descr="z61v0nvxqm4mr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3500438"/>
            <a:ext cx="1905000" cy="1514475"/>
          </a:xfrm>
          <a:prstGeom prst="rect">
            <a:avLst/>
          </a:prstGeom>
        </p:spPr>
      </p:pic>
      <p:sp>
        <p:nvSpPr>
          <p:cNvPr id="34" name="33 CuadroTexto"/>
          <p:cNvSpPr txBox="1"/>
          <p:nvPr/>
        </p:nvSpPr>
        <p:spPr>
          <a:xfrm>
            <a:off x="357158" y="285728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También por la oración que poco a poco fui aplazando y que hasta ahora vengo a presentarte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am_275821_4287545_791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286248" y="1785926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todos mis olvidos, descuidos y silencios nuevamente te pido perdón. </a:t>
            </a:r>
          </a:p>
          <a:p>
            <a:endParaRPr lang="es-ES" sz="2400" dirty="0"/>
          </a:p>
        </p:txBody>
      </p:sp>
      <p:pic>
        <p:nvPicPr>
          <p:cNvPr id="8194" name="Picture 2" descr="http://www.canalgif.net/Gifs-animados/Celebraciones/Fuegos-artificiales/Imagen-animada-Fuegos-artificiales-3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57166"/>
            <a:ext cx="771525" cy="638175"/>
          </a:xfrm>
          <a:prstGeom prst="rect">
            <a:avLst/>
          </a:prstGeom>
          <a:noFill/>
        </p:spPr>
      </p:pic>
      <p:pic>
        <p:nvPicPr>
          <p:cNvPr id="8196" name="Picture 4" descr="http://www.canalgif.net/Gifs-animados/Celebraciones/Fuegos-artificiales/Imagen-animada-Fuegos-artificiales-3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771525" cy="638175"/>
          </a:xfrm>
          <a:prstGeom prst="rect">
            <a:avLst/>
          </a:prstGeom>
          <a:noFill/>
        </p:spPr>
      </p:pic>
      <p:pic>
        <p:nvPicPr>
          <p:cNvPr id="8198" name="Picture 6" descr="http://www.canalgif.net/Gifs-animados/Celebraciones/Fuegos-artificiales/Imagen-animada-Fuegos-artificiales-3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85728"/>
            <a:ext cx="771525" cy="638175"/>
          </a:xfrm>
          <a:prstGeom prst="rect">
            <a:avLst/>
          </a:prstGeom>
          <a:noFill/>
        </p:spPr>
      </p:pic>
      <p:pic>
        <p:nvPicPr>
          <p:cNvPr id="8200" name="Picture 8" descr="http://www.canalgif.net/Gifs-animados/Celebraciones/Fuegos-artificiales/Imagen-animada-Fuegos-artificiales-3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5214950"/>
            <a:ext cx="771525" cy="638175"/>
          </a:xfrm>
          <a:prstGeom prst="rect">
            <a:avLst/>
          </a:prstGeom>
          <a:noFill/>
        </p:spPr>
      </p:pic>
      <p:pic>
        <p:nvPicPr>
          <p:cNvPr id="8202" name="Picture 10" descr="http://www.canalgif.net/Gifs-animados/Celebraciones/Fuegos-artificiales/Imagen-animada-Fuegos-artificiales-3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071678"/>
            <a:ext cx="7715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9" name="8 CuadroTexto"/>
          <p:cNvSpPr txBox="1"/>
          <p:nvPr/>
        </p:nvSpPr>
        <p:spPr>
          <a:xfrm>
            <a:off x="4786314" y="1928802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PE" dirty="0"/>
          </a:p>
        </p:txBody>
      </p:sp>
      <p:pic>
        <p:nvPicPr>
          <p:cNvPr id="4098" name="Picture 2" descr="http://www.fondos10.net/wp-content/uploads/images/nochevieja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786446" y="571480"/>
            <a:ext cx="33575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los próximos días iniciaremos un nuevo año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detengo mi vida ante el nuevo calendario aún sin estrenar y te presento estos días que sólo TU  sabes si llegaré a vivirlos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lthazar" pitchFamily="2" charset="0"/>
            </a:endParaRPr>
          </a:p>
        </p:txBody>
      </p:sp>
      <p:pic>
        <p:nvPicPr>
          <p:cNvPr id="12" name="11 Imagen" descr="40bec27b.gif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4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2857488" y="2428868"/>
            <a:ext cx="3429024" cy="2741556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4" name="13 Imagen" descr="tumblr_m1d5t4BGDq1r0ph3vo1_500.gif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428728" y="0"/>
            <a:ext cx="1652438" cy="928670"/>
          </a:xfrm>
          <a:prstGeom prst="ellipse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5" name="4 CuadroTexto"/>
          <p:cNvSpPr txBox="1"/>
          <p:nvPr/>
        </p:nvSpPr>
        <p:spPr>
          <a:xfrm>
            <a:off x="5643570" y="2643182"/>
            <a:ext cx="3143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Hoy te pido para mí y los míos la paz y la alegría,</a:t>
            </a:r>
            <a:br>
              <a:rPr lang="es-ES" sz="2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fuerza y la prudencia, la claridad y la sabiduría</a:t>
            </a:r>
            <a:endParaRPr lang="es-PE" sz="24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500694" y="4714884"/>
            <a:ext cx="31245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6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Algerian" pitchFamily="82" charset="0"/>
              </a:rPr>
              <a:t>2013</a:t>
            </a:r>
            <a:endParaRPr lang="es-PE" sz="96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blipFill>
                <a:blip r:embed="rId2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pic>
        <p:nvPicPr>
          <p:cNvPr id="3076" name="Picture 4" descr="A mi l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357166"/>
            <a:ext cx="5297793" cy="6500834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>
              <a:lum contrast="2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6000760" y="1142984"/>
            <a:ext cx="285755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Quiero vivir cada día con optimismo y bondad llevando a todas partes un corazón lleno de comprensión y paz. Abre en cambio mi ser a todo lo que es bueno que mi espíritu se llene sólo de bendiciones y las derrame a mi paso</a:t>
            </a:r>
          </a:p>
          <a:p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PE" dirty="0"/>
          </a:p>
        </p:txBody>
      </p:sp>
      <p:sp>
        <p:nvSpPr>
          <p:cNvPr id="6" name="5 CuadroTexto"/>
          <p:cNvSpPr txBox="1"/>
          <p:nvPr/>
        </p:nvSpPr>
        <p:spPr>
          <a:xfrm>
            <a:off x="285720" y="-1569660"/>
            <a:ext cx="8858280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endParaRPr lang="es-PE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althazar" pitchFamily="2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86050" y="0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3200" dirty="0">
              <a:solidFill>
                <a:schemeClr val="bg1"/>
              </a:solidFill>
            </a:endParaRPr>
          </a:p>
        </p:txBody>
      </p:sp>
      <p:pic>
        <p:nvPicPr>
          <p:cNvPr id="10" name="9 Imagen" descr="show-de-fuegos-artificiales-para-tu-ocasion-especial_MLV-F-3308833038_10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57158" y="4000504"/>
            <a:ext cx="27146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Cólmame de bondad y de alegría para que,</a:t>
            </a:r>
            <a:br>
              <a:rPr lang="es-ES" sz="2400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400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cuantos conviven conmigo o se acerquen a mí encuentren  en mi vida un poquito de TI</a:t>
            </a:r>
            <a:endParaRPr lang="es-ES" sz="2400" dirty="0">
              <a:solidFill>
                <a:srgbClr val="FF99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012_art_661_728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21800" cy="6858000"/>
          </a:xfrm>
          <a:prstGeom prst="rect">
            <a:avLst/>
          </a:prstGeom>
        </p:spPr>
      </p:pic>
      <p:pic>
        <p:nvPicPr>
          <p:cNvPr id="8" name="7 Imagen" descr="2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802" y="144379"/>
            <a:ext cx="1886743" cy="2012512"/>
          </a:xfrm>
          <a:prstGeom prst="rect">
            <a:avLst/>
          </a:prstGeom>
        </p:spPr>
      </p:pic>
      <p:pic>
        <p:nvPicPr>
          <p:cNvPr id="9" name="8 Imagen" descr="2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428736"/>
            <a:ext cx="1143008" cy="1219200"/>
          </a:xfrm>
          <a:prstGeom prst="rect">
            <a:avLst/>
          </a:prstGeom>
        </p:spPr>
      </p:pic>
      <p:pic>
        <p:nvPicPr>
          <p:cNvPr id="10" name="9 Imagen" descr="2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1143008" cy="1219200"/>
          </a:xfrm>
          <a:prstGeom prst="rect">
            <a:avLst/>
          </a:prstGeom>
        </p:spPr>
      </p:pic>
      <p:pic>
        <p:nvPicPr>
          <p:cNvPr id="11" name="10 Imagen" descr="22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0992" y="4857760"/>
            <a:ext cx="1143008" cy="1219200"/>
          </a:xfrm>
          <a:prstGeom prst="rect">
            <a:avLst/>
          </a:prstGeom>
        </p:spPr>
      </p:pic>
      <p:pic>
        <p:nvPicPr>
          <p:cNvPr id="7170" name="Picture 2" descr="http://www.canalgif.net/Gifs-animados/Celebraciones/Fuegos-artificiales/Imagen-animada-Fuegos-artificiales-33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785794"/>
            <a:ext cx="771525" cy="638175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3929058" y="285728"/>
            <a:ext cx="47387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Danos un año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felíz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y enséñanos</a:t>
            </a:r>
            <a:b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repartir felicidad.</a:t>
            </a:r>
          </a:p>
          <a:p>
            <a:pPr algn="ctr"/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new-year-firewor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4" descr="http://static1.glowtxt.com/data1/c/d/c/cdc5c75a2d56fc41bad4ebca2bfbb4d7f498dfd0da39a3ee5e6b4b0d3255bfef95601890afd80709da39a3ee5e6b4b0d3255bfef95601890afd80709f68839fbbe4827c96573ba423c651ac6.png"/>
          <p:cNvPicPr>
            <a:picLocks noChangeAspect="1" noChangeArrowheads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>
            <a:off x="2857488" y="5857892"/>
            <a:ext cx="4586497" cy="758021"/>
          </a:xfrm>
          <a:prstGeom prst="rect">
            <a:avLst/>
          </a:prstGeom>
          <a:noFill/>
        </p:spPr>
      </p:pic>
      <p:pic>
        <p:nvPicPr>
          <p:cNvPr id="15" name="9 Marcador de contenido" descr="3j7bqkp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143240" y="2500306"/>
            <a:ext cx="1670973" cy="3357562"/>
          </a:xfrm>
          <a:prstGeom prst="rect">
            <a:avLst/>
          </a:prstGeom>
        </p:spPr>
      </p:pic>
      <p:pic>
        <p:nvPicPr>
          <p:cNvPr id="16" name="9 Marcador de contenido" descr="3j7bqkp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857752" y="2500306"/>
            <a:ext cx="1670973" cy="3357562"/>
          </a:xfrm>
          <a:prstGeom prst="rect">
            <a:avLst/>
          </a:prstGeom>
        </p:spPr>
      </p:pic>
      <p:pic>
        <p:nvPicPr>
          <p:cNvPr id="8" name="7 Imagen" descr="año 2013 png (15)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1785918" y="0"/>
            <a:ext cx="5929354" cy="2398178"/>
          </a:xfrm>
          <a:prstGeom prst="rect">
            <a:avLst/>
          </a:prstGeom>
        </p:spPr>
      </p:pic>
      <p:pic>
        <p:nvPicPr>
          <p:cNvPr id="9" name="8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3400" y="357166"/>
            <a:ext cx="990600" cy="695325"/>
          </a:xfrm>
          <a:prstGeom prst="rect">
            <a:avLst/>
          </a:prstGeom>
        </p:spPr>
      </p:pic>
      <p:pic>
        <p:nvPicPr>
          <p:cNvPr id="10" name="9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6" y="0"/>
            <a:ext cx="990600" cy="695325"/>
          </a:xfrm>
          <a:prstGeom prst="rect">
            <a:avLst/>
          </a:prstGeom>
        </p:spPr>
      </p:pic>
      <p:pic>
        <p:nvPicPr>
          <p:cNvPr id="11" name="10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2132" y="0"/>
            <a:ext cx="990600" cy="695325"/>
          </a:xfrm>
          <a:prstGeom prst="rect">
            <a:avLst/>
          </a:prstGeom>
        </p:spPr>
      </p:pic>
      <p:pic>
        <p:nvPicPr>
          <p:cNvPr id="12" name="11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174" y="0"/>
            <a:ext cx="990600" cy="695325"/>
          </a:xfrm>
          <a:prstGeom prst="rect">
            <a:avLst/>
          </a:prstGeom>
        </p:spPr>
      </p:pic>
      <p:pic>
        <p:nvPicPr>
          <p:cNvPr id="18" name="17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10" y="2500306"/>
            <a:ext cx="990600" cy="695325"/>
          </a:xfrm>
          <a:prstGeom prst="rect">
            <a:avLst/>
          </a:prstGeom>
        </p:spPr>
      </p:pic>
      <p:pic>
        <p:nvPicPr>
          <p:cNvPr id="19" name="18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7620" y="5072074"/>
            <a:ext cx="990600" cy="695325"/>
          </a:xfrm>
          <a:prstGeom prst="rect">
            <a:avLst/>
          </a:prstGeom>
        </p:spPr>
      </p:pic>
      <p:pic>
        <p:nvPicPr>
          <p:cNvPr id="21" name="20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571612"/>
            <a:ext cx="990600" cy="695325"/>
          </a:xfrm>
          <a:prstGeom prst="rect">
            <a:avLst/>
          </a:prstGeom>
        </p:spPr>
      </p:pic>
      <p:pic>
        <p:nvPicPr>
          <p:cNvPr id="22" name="21 Imagen" descr="fuegos-artificiales-3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28794" y="3500438"/>
            <a:ext cx="990600" cy="695325"/>
          </a:xfrm>
          <a:prstGeom prst="rect">
            <a:avLst/>
          </a:prstGeom>
        </p:spPr>
      </p:pic>
      <p:pic>
        <p:nvPicPr>
          <p:cNvPr id="28" name="27 Imagen" descr="fuegos-artificiales-7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976" y="2500306"/>
            <a:ext cx="803677" cy="2857500"/>
          </a:xfrm>
          <a:prstGeom prst="rect">
            <a:avLst/>
          </a:prstGeom>
        </p:spPr>
      </p:pic>
      <p:pic>
        <p:nvPicPr>
          <p:cNvPr id="29" name="28 Imagen" descr="fuegos-artificiales-7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857232"/>
            <a:ext cx="803677" cy="28575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XT LISTO-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Presentación1XT LISTO-OK</Template>
  <TotalTime>0</TotalTime>
  <Words>328</Words>
  <Application>Microsoft Office PowerPoint</Application>
  <PresentationFormat>Presentación en pantalla (4:3)</PresentationFormat>
  <Paragraphs>32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Presentación1XT LISTO-OK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2012-12-20T14:19:23Z</dcterms:created>
  <dcterms:modified xsi:type="dcterms:W3CDTF">2012-12-20T14:20:04Z</dcterms:modified>
</cp:coreProperties>
</file>