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notesMasterIdLst>
    <p:notesMasterId r:id="rId27"/>
  </p:notesMasterIdLst>
  <p:sldIdLst>
    <p:sldId id="263" r:id="rId3"/>
    <p:sldId id="270" r:id="rId4"/>
    <p:sldId id="257" r:id="rId5"/>
    <p:sldId id="271" r:id="rId6"/>
    <p:sldId id="269" r:id="rId7"/>
    <p:sldId id="272" r:id="rId8"/>
    <p:sldId id="268" r:id="rId9"/>
    <p:sldId id="273" r:id="rId10"/>
    <p:sldId id="267" r:id="rId11"/>
    <p:sldId id="274" r:id="rId12"/>
    <p:sldId id="265" r:id="rId13"/>
    <p:sldId id="275" r:id="rId14"/>
    <p:sldId id="264" r:id="rId15"/>
    <p:sldId id="276" r:id="rId16"/>
    <p:sldId id="262" r:id="rId17"/>
    <p:sldId id="277" r:id="rId18"/>
    <p:sldId id="261" r:id="rId19"/>
    <p:sldId id="278" r:id="rId20"/>
    <p:sldId id="260" r:id="rId21"/>
    <p:sldId id="279" r:id="rId22"/>
    <p:sldId id="259" r:id="rId23"/>
    <p:sldId id="280" r:id="rId24"/>
    <p:sldId id="258" r:id="rId25"/>
    <p:sldId id="281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kPaqAGhoeip6G/1ByxCBQ" hashData="fWBnfscuogXQN+iSJ6zCLmDq5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7E5A18"/>
    <a:srgbClr val="572F27"/>
    <a:srgbClr val="DAA442"/>
    <a:srgbClr val="FAED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3532" autoAdjust="0"/>
    <p:restoredTop sz="93122" autoAdjust="0"/>
  </p:normalViewPr>
  <p:slideViewPr>
    <p:cSldViewPr>
      <p:cViewPr>
        <p:scale>
          <a:sx n="364" d="100"/>
          <a:sy n="364" d="100"/>
        </p:scale>
        <p:origin x="4776" y="54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94A6D-368E-47ED-A837-00BB54DF225D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3DC603-144D-4FBC-A3BE-E6B7808E85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3DC603-144D-4FBC-A3BE-E6B7808E85E9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CBB98-0D29-497F-A873-DF650A82D0E7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23B0C-2926-4ED5-93EE-3BE99C1F98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2.gif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17.gif"/><Relationship Id="rId4" Type="http://schemas.openxmlformats.org/officeDocument/2006/relationships/image" Target="../media/image3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gif-otkrytka-s-novym-godom-2017-5.gif"/>
          <p:cNvPicPr>
            <a:picLocks noChangeAspect="1" noChangeArrowheads="1" noCrop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714356"/>
            <a:ext cx="9144000" cy="5149937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643966" y="4071942"/>
            <a:ext cx="500034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4586" name="Picture 10" descr="imagen renderizada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928662" y="0"/>
            <a:ext cx="3929090" cy="2141919"/>
          </a:xfrm>
          <a:prstGeom prst="rect">
            <a:avLst/>
          </a:prstGeom>
          <a:noFill/>
        </p:spPr>
      </p:pic>
      <p:pic>
        <p:nvPicPr>
          <p:cNvPr id="24588" name="Picture 1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4929190" y="0"/>
            <a:ext cx="3286148" cy="2145932"/>
          </a:xfrm>
          <a:prstGeom prst="rect">
            <a:avLst/>
          </a:prstGeom>
          <a:noFill/>
        </p:spPr>
      </p:pic>
      <p:pic>
        <p:nvPicPr>
          <p:cNvPr id="24590" name="Picture 14" descr="imagen renderizada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1285852" y="4071942"/>
            <a:ext cx="2886075" cy="2066925"/>
          </a:xfrm>
          <a:prstGeom prst="rect">
            <a:avLst/>
          </a:prstGeom>
          <a:noFill/>
        </p:spPr>
      </p:pic>
      <p:pic>
        <p:nvPicPr>
          <p:cNvPr id="24592" name="Picture 16" descr="imagen renderizada"/>
          <p:cNvPicPr>
            <a:picLocks noChangeAspect="1" noChangeArrowheads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4429124" y="4071942"/>
            <a:ext cx="4076700" cy="2143140"/>
          </a:xfrm>
          <a:prstGeom prst="rect">
            <a:avLst/>
          </a:prstGeom>
          <a:noFill/>
        </p:spPr>
      </p:pic>
      <p:pic>
        <p:nvPicPr>
          <p:cNvPr id="24594" name="Picture 18" descr="imagen renderizada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6429388" y="6000768"/>
            <a:ext cx="2262210" cy="351238"/>
          </a:xfrm>
          <a:prstGeom prst="rect">
            <a:avLst/>
          </a:prstGeom>
          <a:noFill/>
        </p:spPr>
      </p:pic>
      <p:pic>
        <p:nvPicPr>
          <p:cNvPr id="24596" name="Picture 20" descr="imagen renderizada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14282" y="5929330"/>
            <a:ext cx="1000100" cy="34121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año nuevo ...vida nue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72428" cy="5143536"/>
          </a:xfrm>
          <a:prstGeom prst="roundRect">
            <a:avLst>
              <a:gd name="adj" fmla="val 1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14414" y="2428868"/>
            <a:ext cx="67866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ysClr val="windowText" lastClr="000000"/>
                </a:solidFill>
                <a:latin typeface="Pristina" pitchFamily="66" charset="0"/>
              </a:rPr>
              <a:t>¡Tenemos la oportunidad de celebrar la llegada de otro año más y con el vendrán un sinnúmero de oportunidades para hacer algo nuevo cada día o para continuar lo que dejamos a medias. Aprovecha que tienes vida y salud para luchar por  lograr tus metas</a:t>
            </a:r>
          </a:p>
          <a:p>
            <a:pPr algn="ctr"/>
            <a:r>
              <a:rPr lang="es-PE" sz="2800" dirty="0" smtClean="0">
                <a:solidFill>
                  <a:sysClr val="windowText" lastClr="000000"/>
                </a:solidFill>
                <a:latin typeface="Pristina" pitchFamily="66" charset="0"/>
              </a:rPr>
              <a:t>¡Feliz Año de Nuevo!</a:t>
            </a:r>
            <a:endParaRPr lang="es-PE" sz="2800" dirty="0">
              <a:solidFill>
                <a:sysClr val="windowText" lastClr="000000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357158" y="5929330"/>
            <a:ext cx="1214446" cy="28575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1215734" y="285728"/>
            <a:ext cx="13573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chemeClr val="bg1"/>
                </a:solidFill>
                <a:latin typeface="Cooper Black" pitchFamily="18" charset="0"/>
              </a:rPr>
              <a:t>          </a:t>
            </a:r>
            <a:endParaRPr lang="es-ES" sz="3600" b="1" dirty="0">
              <a:solidFill>
                <a:schemeClr val="bg1"/>
              </a:solidFill>
              <a:latin typeface="Cooper Black" pitchFamily="18" charset="0"/>
            </a:endParaRPr>
          </a:p>
        </p:txBody>
      </p:sp>
      <p:pic>
        <p:nvPicPr>
          <p:cNvPr id="13314" name="Picture 2" descr="Image du Blog zezete2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14 Rectángulo redondeado"/>
          <p:cNvSpPr/>
          <p:nvPr/>
        </p:nvSpPr>
        <p:spPr>
          <a:xfrm>
            <a:off x="4000496" y="4857760"/>
            <a:ext cx="4714876" cy="2000240"/>
          </a:xfrm>
          <a:prstGeom prst="roundRect">
            <a:avLst>
              <a:gd name="adj" fmla="val 23490"/>
            </a:avLst>
          </a:prstGeom>
          <a:gradFill flip="none" rotWithShape="1">
            <a:gsLst>
              <a:gs pos="0">
                <a:srgbClr val="7E5A18">
                  <a:shade val="30000"/>
                  <a:satMod val="115000"/>
                </a:srgbClr>
              </a:gs>
              <a:gs pos="50000">
                <a:srgbClr val="7E5A18">
                  <a:shade val="67500"/>
                  <a:satMod val="115000"/>
                </a:srgbClr>
              </a:gs>
              <a:gs pos="100000">
                <a:srgbClr val="7E5A1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 redondeado"/>
          <p:cNvSpPr/>
          <p:nvPr/>
        </p:nvSpPr>
        <p:spPr>
          <a:xfrm>
            <a:off x="4286248" y="4857760"/>
            <a:ext cx="4214842" cy="2000240"/>
          </a:xfrm>
          <a:prstGeom prst="roundRect">
            <a:avLst>
              <a:gd name="adj" fmla="val 37136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9" name="Picture 8" descr="2017,bonne anne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5214950"/>
            <a:ext cx="3929090" cy="1288741"/>
          </a:xfrm>
          <a:prstGeom prst="rect">
            <a:avLst/>
          </a:prstGeom>
          <a:noFill/>
        </p:spPr>
      </p:pic>
      <p:pic>
        <p:nvPicPr>
          <p:cNvPr id="21" name="3 Marcador de contenido" descr="11b6095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571480"/>
            <a:ext cx="5286380" cy="51440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2" name="21 Rectángulo"/>
          <p:cNvSpPr/>
          <p:nvPr/>
        </p:nvSpPr>
        <p:spPr>
          <a:xfrm>
            <a:off x="571472" y="6072206"/>
            <a:ext cx="1317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72428" cy="521497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14414" y="2428868"/>
            <a:ext cx="70009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ysClr val="windowText" lastClr="000000"/>
                </a:solidFill>
                <a:latin typeface="Pristina" pitchFamily="66" charset="0"/>
              </a:rPr>
              <a:t>Hoy, 31 de diciembre, a las 24:00: nació un hermoso año llamado 2017. Ha nacido para traer alegría, dulzura y felicidad a todo el mundo. ¡Por favor olvidemos los malos momentos del 2016 y  demos la bienvenida al Año Nuevo!</a:t>
            </a:r>
            <a:endParaRPr lang="es-PE" sz="2800" dirty="0">
              <a:solidFill>
                <a:sysClr val="windowText" lastClr="000000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inh-anh-dong-chuc-mung-nam-moi-2016-cuc-dep-hinh-anh-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938" cy="6858000"/>
          </a:xfrm>
          <a:prstGeom prst="rect">
            <a:avLst/>
          </a:prstGeom>
        </p:spPr>
      </p:pic>
      <p:pic>
        <p:nvPicPr>
          <p:cNvPr id="6" name="5 Imagen" descr="6d848f47.gif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762000" y="2352674"/>
            <a:ext cx="7453338" cy="250508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5929330"/>
            <a:ext cx="878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100" dirty="0" err="1" smtClean="0">
                <a:solidFill>
                  <a:srgbClr val="FFC000"/>
                </a:solidFill>
                <a:latin typeface="Britannic Bold" pitchFamily="34" charset="0"/>
              </a:rPr>
              <a:t>pps</a:t>
            </a:r>
            <a:r>
              <a:rPr lang="es-PE" sz="1100" dirty="0" smtClean="0">
                <a:solidFill>
                  <a:srgbClr val="FFC000"/>
                </a:solidFill>
                <a:latin typeface="Britannic Bold" pitchFamily="34" charset="0"/>
              </a:rPr>
              <a:t> Raquel</a:t>
            </a:r>
            <a:endParaRPr lang="es-PE" sz="1100" dirty="0">
              <a:solidFill>
                <a:srgbClr val="FFC000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00990" cy="5143536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14414" y="2857496"/>
            <a:ext cx="6715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Comienza el Año Nuevo, les deseo un montón de tiempo libre para sí mismos y espero lo mejor, para que puedan realizar todas las expectativas soñadas. ¡</a:t>
            </a:r>
            <a:r>
              <a:rPr lang="es-PE" sz="2800" dirty="0" err="1" smtClean="0">
                <a:solidFill>
                  <a:schemeClr val="bg1"/>
                </a:solidFill>
                <a:latin typeface="Pristina" pitchFamily="66" charset="0"/>
              </a:rPr>
              <a:t>Felíz</a:t>
            </a:r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2017!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b7ddd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e66e06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0"/>
            <a:ext cx="5357850" cy="5688251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357158" y="5929330"/>
            <a:ext cx="878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1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1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1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72428" cy="521497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00166" y="2857496"/>
            <a:ext cx="64294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Un hermoso y próspero Año Nuevo tengan ustedes, les deseo intensas y felices emociones. Qué cada día renazca en sus vidas con una sonrisa feliz.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4220V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1219200" cy="1219200"/>
          </a:xfrm>
          <a:prstGeom prst="rect">
            <a:avLst/>
          </a:prstGeom>
        </p:spPr>
      </p:pic>
      <p:pic>
        <p:nvPicPr>
          <p:cNvPr id="11268" name="Picture 4" descr="Image du Blog cabschau.centerblog.net"/>
          <p:cNvPicPr>
            <a:picLocks noChangeAspect="1" noChangeArrowheads="1"/>
          </p:cNvPicPr>
          <p:nvPr/>
        </p:nvPicPr>
        <p:blipFill>
          <a:blip r:embed="rId3"/>
          <a:srcRect l="2637" t="3446" r="4186" b="8115"/>
          <a:stretch>
            <a:fillRect/>
          </a:stretch>
        </p:blipFill>
        <p:spPr bwMode="auto">
          <a:xfrm>
            <a:off x="0" y="0"/>
            <a:ext cx="9145886" cy="6858000"/>
          </a:xfrm>
          <a:prstGeom prst="rect">
            <a:avLst/>
          </a:prstGeom>
          <a:noFill/>
        </p:spPr>
      </p:pic>
      <p:pic>
        <p:nvPicPr>
          <p:cNvPr id="15" name="3 Marcador de contenido" descr="11b6095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571480"/>
            <a:ext cx="4500594" cy="45879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7" name="16 Rectángulo"/>
          <p:cNvSpPr/>
          <p:nvPr/>
        </p:nvSpPr>
        <p:spPr>
          <a:xfrm>
            <a:off x="6858016" y="5643578"/>
            <a:ext cx="10679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4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4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429552" cy="50720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42976" y="2786058"/>
            <a:ext cx="67866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Un brindis por el año que nos deja, un brindis por el año que se acerca, que permita unir a la familia con lazos de amor y paz. ¡</a:t>
            </a:r>
            <a:r>
              <a:rPr lang="es-PE" sz="2800" dirty="0" err="1" smtClean="0">
                <a:solidFill>
                  <a:schemeClr val="bg1"/>
                </a:solidFill>
                <a:latin typeface="Pristina" pitchFamily="66" charset="0"/>
              </a:rPr>
              <a:t>Felíz</a:t>
            </a:r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Año Nuevo!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Elipse"/>
          <p:cNvSpPr/>
          <p:nvPr/>
        </p:nvSpPr>
        <p:spPr>
          <a:xfrm>
            <a:off x="2357422" y="2857496"/>
            <a:ext cx="928694" cy="2143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85728"/>
            <a:ext cx="1219200" cy="1219200"/>
          </a:xfrm>
          <a:prstGeom prst="rect">
            <a:avLst/>
          </a:prstGeom>
        </p:spPr>
      </p:pic>
      <p:pic>
        <p:nvPicPr>
          <p:cNvPr id="11" name="10 Imagen" descr="d074d7d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2552"/>
            <a:ext cx="9144000" cy="6890766"/>
          </a:xfrm>
          <a:prstGeom prst="rect">
            <a:avLst/>
          </a:prstGeom>
        </p:spPr>
      </p:pic>
      <p:pic>
        <p:nvPicPr>
          <p:cNvPr id="19" name="3 Marcador de contenido" descr="11b6095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2071678"/>
            <a:ext cx="4551639" cy="44291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2" name="Picture 4" descr="happy-new-yer-2017-animated-pictur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488" y="0"/>
            <a:ext cx="3208898" cy="1785926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7572396" y="5643578"/>
            <a:ext cx="9412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200" dirty="0" err="1" smtClean="0">
                <a:solidFill>
                  <a:srgbClr val="FF0000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rgbClr val="FF0000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rgbClr val="FF0000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429552" cy="50720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00232" y="2500306"/>
            <a:ext cx="53578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Sólo, mis mejores deseos para un feliz Año Nuevo lleno de mucha satisfacciones y emociones… </a:t>
            </a:r>
          </a:p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Todo lo demás puedes agregarlo a  tu  gusto.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’image contient peut-être : 1 personne"/>
          <p:cNvPicPr>
            <a:picLocks noChangeAspect="1" noChangeArrowheads="1"/>
          </p:cNvPicPr>
          <p:nvPr/>
        </p:nvPicPr>
        <p:blipFill>
          <a:blip r:embed="rId2"/>
          <a:srcRect l="92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Pergamino vertical"/>
          <p:cNvSpPr/>
          <p:nvPr/>
        </p:nvSpPr>
        <p:spPr>
          <a:xfrm rot="5400000" flipH="1" flipV="1">
            <a:off x="-785806" y="4214804"/>
            <a:ext cx="3429002" cy="1857390"/>
          </a:xfrm>
          <a:prstGeom prst="verticalScroll">
            <a:avLst>
              <a:gd name="adj" fmla="val 17169"/>
            </a:avLst>
          </a:prstGeom>
          <a:gradFill flip="none" rotWithShape="1">
            <a:gsLst>
              <a:gs pos="0">
                <a:srgbClr val="572F27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21f74c7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90"/>
            <a:ext cx="2511874" cy="2686859"/>
          </a:xfrm>
          <a:prstGeom prst="rect">
            <a:avLst/>
          </a:prstGeom>
        </p:spPr>
      </p:pic>
      <p:pic>
        <p:nvPicPr>
          <p:cNvPr id="11" name="10 Imagen" descr="40bfb49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642918"/>
            <a:ext cx="2983882" cy="817584"/>
          </a:xfrm>
          <a:prstGeom prst="rect">
            <a:avLst/>
          </a:prstGeom>
        </p:spPr>
      </p:pic>
      <p:pic>
        <p:nvPicPr>
          <p:cNvPr id="12" name="11 Imagen" descr="d6c42ce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428736"/>
            <a:ext cx="2509006" cy="171448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500034" y="6143644"/>
            <a:ext cx="10679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4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4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00990" cy="5143536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00232" y="2643182"/>
            <a:ext cx="50720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El Año Nuevo simboliza el comienzo de un mañana mejor. Espero que sea un nuevo comienzo lleno de armonía y luz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appy-New-Year-6.pn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928662" y="357166"/>
            <a:ext cx="7620000" cy="2333626"/>
          </a:xfrm>
          <a:prstGeom prst="rect">
            <a:avLst/>
          </a:prstGeom>
          <a:noFill/>
        </p:spPr>
      </p:pic>
      <p:pic>
        <p:nvPicPr>
          <p:cNvPr id="12" name="11 Imagen" descr="0_103084_3e7f24e8_L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3643306" y="3214686"/>
            <a:ext cx="4762500" cy="2676525"/>
          </a:xfrm>
          <a:prstGeom prst="rect">
            <a:avLst/>
          </a:prstGeom>
        </p:spPr>
      </p:pic>
      <p:pic>
        <p:nvPicPr>
          <p:cNvPr id="6150" name="Picture 6" descr="new-years-eve-1877889_960_720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-1500230" y="2357430"/>
            <a:ext cx="7620000" cy="5334001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7358082" y="5857892"/>
            <a:ext cx="878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100" dirty="0" err="1" smtClean="0">
                <a:solidFill>
                  <a:srgbClr val="DAA442"/>
                </a:solidFill>
                <a:latin typeface="Britannic Bold" pitchFamily="34" charset="0"/>
              </a:rPr>
              <a:t>pps</a:t>
            </a:r>
            <a:r>
              <a:rPr lang="es-PE" sz="1100" dirty="0" smtClean="0">
                <a:solidFill>
                  <a:srgbClr val="DAA442"/>
                </a:solidFill>
                <a:latin typeface="Britannic Bold" pitchFamily="34" charset="0"/>
              </a:rPr>
              <a:t> Raquel</a:t>
            </a:r>
            <a:endParaRPr lang="es-PE" sz="1100" dirty="0">
              <a:solidFill>
                <a:srgbClr val="DAA442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00990" cy="5286412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00166" y="2214554"/>
            <a:ext cx="6000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err="1" smtClean="0">
                <a:solidFill>
                  <a:schemeClr val="bg1"/>
                </a:solidFill>
                <a:latin typeface="Pristina" pitchFamily="66" charset="0"/>
              </a:rPr>
              <a:t>Felíz</a:t>
            </a:r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Nochevieja 2016. Llenen vuestras copas de burbujas y comiencen  a brindar para que el Nuevo Año 2017 llegue lo bastante chispeante de eufórica alegría. ¡Feliz Año Nuevo!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new-years-eve-1877407_960_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5786446" y="5572140"/>
            <a:ext cx="941283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PE" sz="1200" dirty="0" err="1" smtClean="0">
                <a:solidFill>
                  <a:srgbClr val="DAA442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rgbClr val="DAA442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rgbClr val="DAA442"/>
              </a:solidFill>
              <a:latin typeface="Britannic Bold" pitchFamily="34" charset="0"/>
            </a:endParaRPr>
          </a:p>
        </p:txBody>
      </p:sp>
      <p:pic>
        <p:nvPicPr>
          <p:cNvPr id="12" name="11 Imagen" descr="243b037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5" y="428604"/>
            <a:ext cx="3143271" cy="124798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429552" cy="50720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71604" y="2643182"/>
            <a:ext cx="58579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La ciudad está llena de luz y color y de destellos, ya existe en el aire el olor de la celebración y el deseo de dar una sonrisa. Un abrazo y te deseo un</a:t>
            </a:r>
          </a:p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</a:t>
            </a:r>
            <a:r>
              <a:rPr lang="es-PE" sz="2800" dirty="0" err="1" smtClean="0">
                <a:solidFill>
                  <a:schemeClr val="bg1"/>
                </a:solidFill>
                <a:latin typeface="Pristina" pitchFamily="66" charset="0"/>
              </a:rPr>
              <a:t>Felíz</a:t>
            </a:r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Año Nuevo 2017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1090" y="0"/>
            <a:ext cx="428660" cy="428660"/>
          </a:xfrm>
          <a:prstGeom prst="rect">
            <a:avLst/>
          </a:prstGeom>
        </p:spPr>
      </p:pic>
      <p:pic>
        <p:nvPicPr>
          <p:cNvPr id="4098" name="Picture 2" descr="Image du Blog ageheureux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71480"/>
            <a:ext cx="8693702" cy="5715040"/>
          </a:xfrm>
          <a:prstGeom prst="rect">
            <a:avLst/>
          </a:prstGeom>
          <a:noFill/>
        </p:spPr>
      </p:pic>
      <p:sp>
        <p:nvSpPr>
          <p:cNvPr id="14" name="13 Rectángulo redondeado"/>
          <p:cNvSpPr/>
          <p:nvPr/>
        </p:nvSpPr>
        <p:spPr>
          <a:xfrm>
            <a:off x="3714744" y="5072074"/>
            <a:ext cx="5000660" cy="1071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5" name="14 Imagen" descr="30d6df7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3091830"/>
            <a:ext cx="6072198" cy="3461153"/>
          </a:xfrm>
          <a:prstGeom prst="rect">
            <a:avLst/>
          </a:prstGeom>
        </p:spPr>
      </p:pic>
      <p:pic>
        <p:nvPicPr>
          <p:cNvPr id="16" name="15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0"/>
            <a:ext cx="428660" cy="428660"/>
          </a:xfrm>
          <a:prstGeom prst="rect">
            <a:avLst/>
          </a:prstGeom>
        </p:spPr>
      </p:pic>
      <p:pic>
        <p:nvPicPr>
          <p:cNvPr id="17" name="16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54" y="0"/>
            <a:ext cx="428660" cy="428660"/>
          </a:xfrm>
          <a:prstGeom prst="rect">
            <a:avLst/>
          </a:prstGeom>
        </p:spPr>
      </p:pic>
      <p:pic>
        <p:nvPicPr>
          <p:cNvPr id="18" name="17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5074" y="0"/>
            <a:ext cx="428660" cy="428660"/>
          </a:xfrm>
          <a:prstGeom prst="rect">
            <a:avLst/>
          </a:prstGeom>
        </p:spPr>
      </p:pic>
      <p:pic>
        <p:nvPicPr>
          <p:cNvPr id="19" name="18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0"/>
            <a:ext cx="428660" cy="428660"/>
          </a:xfrm>
          <a:prstGeom prst="rect">
            <a:avLst/>
          </a:prstGeom>
        </p:spPr>
      </p:pic>
      <p:pic>
        <p:nvPicPr>
          <p:cNvPr id="20" name="19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0"/>
            <a:ext cx="428660" cy="428660"/>
          </a:xfrm>
          <a:prstGeom prst="rect">
            <a:avLst/>
          </a:prstGeom>
        </p:spPr>
      </p:pic>
      <p:pic>
        <p:nvPicPr>
          <p:cNvPr id="21" name="20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0"/>
            <a:ext cx="428660" cy="428660"/>
          </a:xfrm>
          <a:prstGeom prst="rect">
            <a:avLst/>
          </a:prstGeom>
        </p:spPr>
      </p:pic>
      <p:pic>
        <p:nvPicPr>
          <p:cNvPr id="22" name="21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0"/>
            <a:ext cx="428660" cy="428660"/>
          </a:xfrm>
          <a:prstGeom prst="rect">
            <a:avLst/>
          </a:prstGeom>
        </p:spPr>
      </p:pic>
      <p:pic>
        <p:nvPicPr>
          <p:cNvPr id="23" name="22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9058" y="0"/>
            <a:ext cx="428660" cy="428660"/>
          </a:xfrm>
          <a:prstGeom prst="rect">
            <a:avLst/>
          </a:prstGeom>
        </p:spPr>
      </p:pic>
      <p:pic>
        <p:nvPicPr>
          <p:cNvPr id="24" name="23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678" y="0"/>
            <a:ext cx="428660" cy="428660"/>
          </a:xfrm>
          <a:prstGeom prst="rect">
            <a:avLst/>
          </a:prstGeom>
        </p:spPr>
      </p:pic>
      <p:pic>
        <p:nvPicPr>
          <p:cNvPr id="25" name="24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0"/>
            <a:ext cx="428660" cy="428660"/>
          </a:xfrm>
          <a:prstGeom prst="rect">
            <a:avLst/>
          </a:prstGeom>
        </p:spPr>
      </p:pic>
      <p:pic>
        <p:nvPicPr>
          <p:cNvPr id="26" name="25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0"/>
            <a:ext cx="428660" cy="428660"/>
          </a:xfrm>
          <a:prstGeom prst="rect">
            <a:avLst/>
          </a:prstGeom>
        </p:spPr>
      </p:pic>
      <p:pic>
        <p:nvPicPr>
          <p:cNvPr id="27" name="26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80" y="0"/>
            <a:ext cx="428660" cy="428660"/>
          </a:xfrm>
          <a:prstGeom prst="rect">
            <a:avLst/>
          </a:prstGeom>
        </p:spPr>
      </p:pic>
      <p:pic>
        <p:nvPicPr>
          <p:cNvPr id="28" name="27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660" cy="428660"/>
          </a:xfrm>
          <a:prstGeom prst="rect">
            <a:avLst/>
          </a:prstGeom>
        </p:spPr>
      </p:pic>
      <p:pic>
        <p:nvPicPr>
          <p:cNvPr id="29" name="28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15340" y="6429340"/>
            <a:ext cx="428660" cy="428660"/>
          </a:xfrm>
          <a:prstGeom prst="rect">
            <a:avLst/>
          </a:prstGeom>
        </p:spPr>
      </p:pic>
      <p:pic>
        <p:nvPicPr>
          <p:cNvPr id="30" name="29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00960" y="6429340"/>
            <a:ext cx="428660" cy="428660"/>
          </a:xfrm>
          <a:prstGeom prst="rect">
            <a:avLst/>
          </a:prstGeom>
        </p:spPr>
      </p:pic>
      <p:pic>
        <p:nvPicPr>
          <p:cNvPr id="31" name="30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04" y="6429340"/>
            <a:ext cx="428660" cy="428660"/>
          </a:xfrm>
          <a:prstGeom prst="rect">
            <a:avLst/>
          </a:prstGeom>
        </p:spPr>
      </p:pic>
      <p:pic>
        <p:nvPicPr>
          <p:cNvPr id="32" name="31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324" y="6429340"/>
            <a:ext cx="428660" cy="428660"/>
          </a:xfrm>
          <a:prstGeom prst="rect">
            <a:avLst/>
          </a:prstGeom>
        </p:spPr>
      </p:pic>
      <p:pic>
        <p:nvPicPr>
          <p:cNvPr id="33" name="32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06" y="6429340"/>
            <a:ext cx="428660" cy="428660"/>
          </a:xfrm>
          <a:prstGeom prst="rect">
            <a:avLst/>
          </a:prstGeom>
        </p:spPr>
      </p:pic>
      <p:pic>
        <p:nvPicPr>
          <p:cNvPr id="34" name="33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26" y="6429340"/>
            <a:ext cx="428660" cy="428660"/>
          </a:xfrm>
          <a:prstGeom prst="rect">
            <a:avLst/>
          </a:prstGeom>
        </p:spPr>
      </p:pic>
      <p:pic>
        <p:nvPicPr>
          <p:cNvPr id="35" name="34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1870" y="6429340"/>
            <a:ext cx="428660" cy="428660"/>
          </a:xfrm>
          <a:prstGeom prst="rect">
            <a:avLst/>
          </a:prstGeom>
        </p:spPr>
      </p:pic>
      <p:pic>
        <p:nvPicPr>
          <p:cNvPr id="36" name="35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490" y="6429340"/>
            <a:ext cx="428660" cy="428660"/>
          </a:xfrm>
          <a:prstGeom prst="rect">
            <a:avLst/>
          </a:prstGeom>
        </p:spPr>
      </p:pic>
      <p:pic>
        <p:nvPicPr>
          <p:cNvPr id="37" name="36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08" y="6429340"/>
            <a:ext cx="428660" cy="428660"/>
          </a:xfrm>
          <a:prstGeom prst="rect">
            <a:avLst/>
          </a:prstGeom>
        </p:spPr>
      </p:pic>
      <p:pic>
        <p:nvPicPr>
          <p:cNvPr id="38" name="37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28" y="6429340"/>
            <a:ext cx="428660" cy="428660"/>
          </a:xfrm>
          <a:prstGeom prst="rect">
            <a:avLst/>
          </a:prstGeom>
        </p:spPr>
      </p:pic>
      <p:pic>
        <p:nvPicPr>
          <p:cNvPr id="39" name="38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672" y="6429340"/>
            <a:ext cx="428660" cy="428660"/>
          </a:xfrm>
          <a:prstGeom prst="rect">
            <a:avLst/>
          </a:prstGeom>
        </p:spPr>
      </p:pic>
      <p:pic>
        <p:nvPicPr>
          <p:cNvPr id="40" name="39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292" y="6429340"/>
            <a:ext cx="428660" cy="428660"/>
          </a:xfrm>
          <a:prstGeom prst="rect">
            <a:avLst/>
          </a:prstGeom>
        </p:spPr>
      </p:pic>
      <p:pic>
        <p:nvPicPr>
          <p:cNvPr id="41" name="40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30" y="6429340"/>
            <a:ext cx="428660" cy="428660"/>
          </a:xfrm>
          <a:prstGeom prst="rect">
            <a:avLst/>
          </a:prstGeom>
        </p:spPr>
      </p:pic>
      <p:pic>
        <p:nvPicPr>
          <p:cNvPr id="42" name="41 Imagen" descr="24320V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50" y="6429340"/>
            <a:ext cx="428660" cy="428660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714348" y="5286388"/>
            <a:ext cx="10679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400" dirty="0" err="1" smtClean="0">
                <a:latin typeface="Britannic Bold" pitchFamily="34" charset="0"/>
              </a:rPr>
              <a:t>pps</a:t>
            </a:r>
            <a:r>
              <a:rPr lang="es-PE" sz="1400" dirty="0" smtClean="0">
                <a:latin typeface="Britannic Bold" pitchFamily="34" charset="0"/>
              </a:rPr>
              <a:t> Raquel</a:t>
            </a:r>
            <a:endParaRPr lang="es-PE" sz="1400" dirty="0"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00990" cy="5143536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71604" y="2500306"/>
            <a:ext cx="5929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err="1" smtClean="0">
                <a:solidFill>
                  <a:schemeClr val="bg1"/>
                </a:solidFill>
                <a:latin typeface="Pristina" pitchFamily="66" charset="0"/>
              </a:rPr>
              <a:t>Felíz</a:t>
            </a:r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2017 para todo el mundo y en especial para ti. Nunca dejes de correr hacia la meta, nunca dejes de ser tú mismo, luchando siempre por lo que quieres.</a:t>
            </a:r>
          </a:p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 ¡Feliz Año Nuevo!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eliz-ano-nuevo-botella_thum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78778"/>
            <a:ext cx="4572032" cy="6479222"/>
          </a:xfrm>
          <a:effectLst>
            <a:softEdge rad="317500"/>
          </a:effectLst>
        </p:spPr>
      </p:pic>
      <p:pic>
        <p:nvPicPr>
          <p:cNvPr id="6" name="5 Imagen" descr="fiesta-fin-de-ano-empresari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9358344" y="7388108"/>
            <a:ext cx="45719" cy="52555"/>
          </a:xfrm>
          <a:prstGeom prst="roundRect">
            <a:avLst/>
          </a:prstGeom>
          <a:effectLst>
            <a:softEdge rad="127000"/>
          </a:effectLst>
        </p:spPr>
      </p:pic>
      <p:pic>
        <p:nvPicPr>
          <p:cNvPr id="7" name="6 Imagen" descr="felicidad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3214686"/>
            <a:ext cx="4823591" cy="3643314"/>
          </a:xfrm>
          <a:prstGeom prst="rect">
            <a:avLst/>
          </a:prstGeom>
        </p:spPr>
      </p:pic>
      <p:pic>
        <p:nvPicPr>
          <p:cNvPr id="9" name="8 Imagen" descr="24220V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68" y="714356"/>
            <a:ext cx="790572" cy="790572"/>
          </a:xfrm>
          <a:prstGeom prst="rect">
            <a:avLst/>
          </a:prstGeom>
        </p:spPr>
      </p:pic>
      <p:pic>
        <p:nvPicPr>
          <p:cNvPr id="10" name="9 Imagen" descr="24220V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7232"/>
            <a:ext cx="1071538" cy="1071538"/>
          </a:xfrm>
          <a:prstGeom prst="rect">
            <a:avLst/>
          </a:prstGeom>
        </p:spPr>
      </p:pic>
      <p:pic>
        <p:nvPicPr>
          <p:cNvPr id="11" name="10 Imagen" descr="an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2" y="0"/>
            <a:ext cx="4357718" cy="332839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6000760" y="6000768"/>
            <a:ext cx="878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100" dirty="0" err="1" smtClean="0">
                <a:solidFill>
                  <a:srgbClr val="DAA442"/>
                </a:solidFill>
                <a:latin typeface="Britannic Bold" pitchFamily="34" charset="0"/>
              </a:rPr>
              <a:t>pps</a:t>
            </a:r>
            <a:r>
              <a:rPr lang="es-PE" sz="1100" dirty="0" smtClean="0">
                <a:solidFill>
                  <a:srgbClr val="DAA442"/>
                </a:solidFill>
                <a:latin typeface="Britannic Bold" pitchFamily="34" charset="0"/>
              </a:rPr>
              <a:t> Raquel</a:t>
            </a:r>
            <a:endParaRPr lang="es-PE" sz="1100" dirty="0">
              <a:solidFill>
                <a:srgbClr val="DAA442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97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857224" y="857232"/>
            <a:ext cx="7500990" cy="5143536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572F27"/>
              </a:gs>
              <a:gs pos="50000">
                <a:srgbClr val="DAA442">
                  <a:shade val="67500"/>
                  <a:satMod val="115000"/>
                </a:srgbClr>
              </a:gs>
              <a:gs pos="100000">
                <a:srgbClr val="DAA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557214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dirty="0" err="1" smtClean="0">
                <a:solidFill>
                  <a:schemeClr val="bg1"/>
                </a:solidFill>
                <a:latin typeface="Britannic Bold" pitchFamily="34" charset="0"/>
              </a:rPr>
              <a:t>pps</a:t>
            </a:r>
            <a:r>
              <a:rPr lang="es-PE" sz="1200" dirty="0" smtClean="0">
                <a:solidFill>
                  <a:schemeClr val="bg1"/>
                </a:solidFill>
                <a:latin typeface="Britannic Bold" pitchFamily="34" charset="0"/>
              </a:rPr>
              <a:t> Raquel</a:t>
            </a:r>
            <a:endParaRPr lang="es-PE" sz="1200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42976" y="2643182"/>
            <a:ext cx="67866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solidFill>
                  <a:schemeClr val="bg1"/>
                </a:solidFill>
                <a:latin typeface="Pristina" pitchFamily="66" charset="0"/>
              </a:rPr>
              <a:t>Para ustedes, mis amigos, mis mejores deseos para el próximo año. Con la creencia de que este 2017 será recompensado con agradables sorpresas que llenaran nuestras vidas de pura felicidad</a:t>
            </a:r>
            <a:endParaRPr lang="es-PE" sz="28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631199s2obg36log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6854" cy="6858000"/>
          </a:xfrm>
        </p:spPr>
      </p:pic>
      <p:pic>
        <p:nvPicPr>
          <p:cNvPr id="8" name="7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1219200" cy="1219200"/>
          </a:xfrm>
          <a:prstGeom prst="rect">
            <a:avLst/>
          </a:prstGeom>
        </p:spPr>
      </p:pic>
      <p:pic>
        <p:nvPicPr>
          <p:cNvPr id="9" name="8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000108"/>
            <a:ext cx="1219200" cy="1219200"/>
          </a:xfrm>
          <a:prstGeom prst="rect">
            <a:avLst/>
          </a:prstGeom>
        </p:spPr>
      </p:pic>
      <p:pic>
        <p:nvPicPr>
          <p:cNvPr id="10" name="9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500174"/>
            <a:ext cx="1219200" cy="1219200"/>
          </a:xfrm>
          <a:prstGeom prst="rect">
            <a:avLst/>
          </a:prstGeom>
        </p:spPr>
      </p:pic>
      <p:pic>
        <p:nvPicPr>
          <p:cNvPr id="11" name="10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14290"/>
            <a:ext cx="1219200" cy="1219200"/>
          </a:xfrm>
          <a:prstGeom prst="rect">
            <a:avLst/>
          </a:prstGeom>
        </p:spPr>
      </p:pic>
      <p:pic>
        <p:nvPicPr>
          <p:cNvPr id="12" name="11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357430"/>
            <a:ext cx="1219200" cy="1219200"/>
          </a:xfrm>
          <a:prstGeom prst="rect">
            <a:avLst/>
          </a:prstGeom>
        </p:spPr>
      </p:pic>
      <p:pic>
        <p:nvPicPr>
          <p:cNvPr id="13" name="12 Imagen" descr="24220V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0"/>
            <a:ext cx="1219200" cy="1219200"/>
          </a:xfrm>
          <a:prstGeom prst="rect">
            <a:avLst/>
          </a:prstGeom>
        </p:spPr>
      </p:pic>
      <p:pic>
        <p:nvPicPr>
          <p:cNvPr id="14" name="13 Imagen" descr="6d848f4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4862">
            <a:off x="68278" y="861629"/>
            <a:ext cx="5964725" cy="1685035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786182" y="3786190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DAA4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Felicidades en estas Fiestas!... con el deseo de que este  2017 sea el comienzo de un Año pleno de éxitos! </a:t>
            </a:r>
            <a:endParaRPr lang="es-ES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DAA4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 rot="19453162">
            <a:off x="500034" y="6072206"/>
            <a:ext cx="878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1100" dirty="0" err="1" smtClean="0">
                <a:solidFill>
                  <a:srgbClr val="DAA442"/>
                </a:solidFill>
                <a:latin typeface="Britannic Bold" pitchFamily="34" charset="0"/>
              </a:rPr>
              <a:t>pps</a:t>
            </a:r>
            <a:r>
              <a:rPr lang="es-PE" sz="1100" dirty="0" smtClean="0">
                <a:solidFill>
                  <a:srgbClr val="DAA442"/>
                </a:solidFill>
                <a:latin typeface="Britannic Bold" pitchFamily="34" charset="0"/>
              </a:rPr>
              <a:t> Raquel</a:t>
            </a:r>
            <a:endParaRPr lang="es-PE" sz="1100" dirty="0">
              <a:solidFill>
                <a:srgbClr val="DAA442"/>
              </a:solidFill>
              <a:latin typeface="Britannic Bold" pitchFamily="34" charset="0"/>
            </a:endParaRPr>
          </a:p>
        </p:txBody>
      </p:sp>
      <p:pic>
        <p:nvPicPr>
          <p:cNvPr id="11266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475830">
            <a:off x="6365336" y="4909851"/>
            <a:ext cx="1331155" cy="71041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NOCHE VIEJA ... AÑO NUEV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-NOCHE VIEJA ... AÑO NUEVO-</Template>
  <TotalTime>0</TotalTime>
  <Words>489</Words>
  <Application>Microsoft Office PowerPoint</Application>
  <PresentationFormat>Presentación en pantalla (4:3)</PresentationFormat>
  <Paragraphs>44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-NOCHE VIEJA ... AÑO NUEVO-</vt:lpstr>
      <vt:lpstr>Diseño predeterminado</vt:lpstr>
      <vt:lpstr>Diapositiva 1</vt:lpstr>
      <vt:lpstr>Diapositiva 2</vt:lpstr>
      <vt:lpstr>    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2016-12-28T21:35:13Z</dcterms:created>
  <dcterms:modified xsi:type="dcterms:W3CDTF">2016-12-28T21:39:27Z</dcterms:modified>
</cp:coreProperties>
</file>