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2" r:id="rId3"/>
    <p:sldId id="307" r:id="rId4"/>
    <p:sldId id="299" r:id="rId5"/>
    <p:sldId id="308" r:id="rId6"/>
    <p:sldId id="258" r:id="rId7"/>
    <p:sldId id="309" r:id="rId8"/>
    <p:sldId id="260" r:id="rId9"/>
    <p:sldId id="310" r:id="rId10"/>
    <p:sldId id="261" r:id="rId11"/>
    <p:sldId id="311" r:id="rId12"/>
    <p:sldId id="268" r:id="rId13"/>
    <p:sldId id="313" r:id="rId14"/>
    <p:sldId id="283" r:id="rId15"/>
    <p:sldId id="314" r:id="rId16"/>
    <p:sldId id="263" r:id="rId17"/>
    <p:sldId id="315" r:id="rId18"/>
    <p:sldId id="298" r:id="rId19"/>
    <p:sldId id="319" r:id="rId20"/>
    <p:sldId id="289" r:id="rId21"/>
    <p:sldId id="316" r:id="rId22"/>
    <p:sldId id="302" r:id="rId23"/>
    <p:sldId id="317" r:id="rId24"/>
    <p:sldId id="257" r:id="rId25"/>
    <p:sldId id="275" r:id="rId26"/>
    <p:sldId id="320" r:id="rId2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hMccmXvO7alw7ZxPdv6Yw" hashData="xqaaArL+XGMn/FGEuPD7fqz5ub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323" autoAdjust="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412786E-3090-482C-B435-4168B7216209}" type="datetimeFigureOut">
              <a:rPr lang="es-PE" smtClean="0"/>
              <a:pPr/>
              <a:t>30/11/2023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62C9CD-79D0-40ED-AB21-4ED78F823819}"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412786E-3090-482C-B435-4168B7216209}" type="datetimeFigureOut">
              <a:rPr lang="es-PE" smtClean="0"/>
              <a:pPr/>
              <a:t>30/11/2023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A62C9CD-79D0-40ED-AB21-4ED78F82381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5.xml.rels><?xml version="1.0" encoding="UTF-8" standalone="yes"?>
<Relationships xmlns="http://schemas.openxmlformats.org/package/2006/relationships"><Relationship Id="rId3" Type="http://schemas.openxmlformats.org/officeDocument/2006/relationships/image" Target="../media/image15.gif"/><Relationship Id="rId7" Type="http://schemas.openxmlformats.org/officeDocument/2006/relationships/image" Target="../media/image18.gif"/><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17.gif"/><Relationship Id="rId4" Type="http://schemas.openxmlformats.org/officeDocument/2006/relationships/image" Target="../media/image16.gif"/></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7" Type="http://schemas.openxmlformats.org/officeDocument/2006/relationships/image" Target="../media/image24.gif"/><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23.gif"/><Relationship Id="rId4" Type="http://schemas.openxmlformats.org/officeDocument/2006/relationships/image" Target="../media/image22.gif"/></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1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28.gif"/><Relationship Id="rId4" Type="http://schemas.openxmlformats.org/officeDocument/2006/relationships/image" Target="../media/image27.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13.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31.gif"/></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15.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2.gif"/><Relationship Id="rId5" Type="http://schemas.openxmlformats.org/officeDocument/2006/relationships/image" Target="../media/image36.gif"/><Relationship Id="rId4" Type="http://schemas.openxmlformats.org/officeDocument/2006/relationships/image" Target="../media/image35.gif"/></Relationships>
</file>

<file path=ppt/slides/_rels/slide16.xml.rels><?xml version="1.0" encoding="UTF-8" standalone="yes"?>
<Relationships xmlns="http://schemas.openxmlformats.org/package/2006/relationships"><Relationship Id="rId3" Type="http://schemas.openxmlformats.org/officeDocument/2006/relationships/image" Target="../media/image37.gif"/><Relationship Id="rId7"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gif"/><Relationship Id="rId4" Type="http://schemas.openxmlformats.org/officeDocument/2006/relationships/image" Target="../media/image38.gif"/></Relationships>
</file>

<file path=ppt/slides/_rels/slide17.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41.gif"/></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19.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4.gif"/></Relationships>
</file>

<file path=ppt/slides/_rels/slide21.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15.gif"/></Relationships>
</file>

<file path=ppt/slides/_rels/slide2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gif"/></Relationships>
</file>

<file path=ppt/slides/_rels/slide23.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50.gif"/><Relationship Id="rId5" Type="http://schemas.openxmlformats.org/officeDocument/2006/relationships/image" Target="../media/image49.gif"/><Relationship Id="rId4" Type="http://schemas.openxmlformats.org/officeDocument/2006/relationships/image" Target="../media/image48.gif"/></Relationships>
</file>

<file path=ppt/slides/_rels/slide24.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2.gif"/><Relationship Id="rId7" Type="http://schemas.openxmlformats.org/officeDocument/2006/relationships/image" Target="../media/image53.gif"/><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52.gif"/><Relationship Id="rId4" Type="http://schemas.openxmlformats.org/officeDocument/2006/relationships/image" Target="../media/image10.gif"/><Relationship Id="rId9" Type="http://schemas.openxmlformats.org/officeDocument/2006/relationships/image" Target="../media/image55.png"/></Relationships>
</file>

<file path=ppt/slides/_rels/slide2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6001_boze_narodzenie_salon_kominek_choinka.jpg"/>
          <p:cNvPicPr>
            <a:picLocks noGrp="1" noChangeAspect="1"/>
          </p:cNvPicPr>
          <p:nvPr isPhoto="1"/>
        </p:nvPicPr>
        <p:blipFill>
          <a:blip r:embed="rId3">
            <a:lum/>
          </a:blip>
          <a:stretch>
            <a:fillRect/>
          </a:stretch>
        </p:blipFill>
        <p:spPr>
          <a:xfrm>
            <a:off x="0" y="0"/>
            <a:ext cx="9144000" cy="5143499"/>
          </a:xfrm>
          <a:prstGeom prst="rect">
            <a:avLst/>
          </a:prstGeom>
          <a:noFill/>
          <a:ln>
            <a:noFill/>
          </a:ln>
        </p:spPr>
      </p:pic>
      <p:pic>
        <p:nvPicPr>
          <p:cNvPr id="11" name="10 Imagen" descr="88fbe88091b37794b6ad63122d45f84a.gif"/>
          <p:cNvPicPr>
            <a:picLocks noChangeAspect="1"/>
          </p:cNvPicPr>
          <p:nvPr/>
        </p:nvPicPr>
        <p:blipFill>
          <a:blip r:embed="rId4">
            <a:lum contrast="40000"/>
          </a:blip>
          <a:stretch>
            <a:fillRect/>
          </a:stretch>
        </p:blipFill>
        <p:spPr>
          <a:xfrm>
            <a:off x="4714876" y="214296"/>
            <a:ext cx="1357322" cy="1285884"/>
          </a:xfrm>
          <a:prstGeom prst="rect">
            <a:avLst/>
          </a:prstGeom>
        </p:spPr>
      </p:pic>
      <p:pic>
        <p:nvPicPr>
          <p:cNvPr id="5" name="4 Imagen" descr="3o5P.gif"/>
          <p:cNvPicPr>
            <a:picLocks noChangeAspect="1"/>
          </p:cNvPicPr>
          <p:nvPr/>
        </p:nvPicPr>
        <p:blipFill>
          <a:blip r:embed="rId5"/>
          <a:stretch>
            <a:fillRect/>
          </a:stretch>
        </p:blipFill>
        <p:spPr>
          <a:xfrm>
            <a:off x="4786314" y="3214692"/>
            <a:ext cx="1500198" cy="1071570"/>
          </a:xfrm>
          <a:prstGeom prst="rect">
            <a:avLst/>
          </a:prstGeom>
        </p:spPr>
      </p:pic>
      <p:pic>
        <p:nvPicPr>
          <p:cNvPr id="8" name="7 Imagen" descr="navidad-en-purpurina-imagen-animada-0073.gif"/>
          <p:cNvPicPr>
            <a:picLocks noChangeAspect="1"/>
          </p:cNvPicPr>
          <p:nvPr/>
        </p:nvPicPr>
        <p:blipFill>
          <a:blip r:embed="rId6"/>
          <a:stretch>
            <a:fillRect/>
          </a:stretch>
        </p:blipFill>
        <p:spPr>
          <a:xfrm>
            <a:off x="4286248" y="1357304"/>
            <a:ext cx="3810000" cy="933450"/>
          </a:xfrm>
          <a:prstGeom prst="rect">
            <a:avLst/>
          </a:prstGeom>
        </p:spPr>
      </p:pic>
      <p:pic>
        <p:nvPicPr>
          <p:cNvPr id="16" name="15 Imagen" descr="gif-christmas-tree-77.gif"/>
          <p:cNvPicPr>
            <a:picLocks noChangeAspect="1"/>
          </p:cNvPicPr>
          <p:nvPr/>
        </p:nvPicPr>
        <p:blipFill>
          <a:blip r:embed="rId7">
            <a:lum bright="-20000" contrast="40000"/>
          </a:blip>
          <a:stretch>
            <a:fillRect/>
          </a:stretch>
        </p:blipFill>
        <p:spPr>
          <a:xfrm>
            <a:off x="-714412" y="0"/>
            <a:ext cx="4357718" cy="4857766"/>
          </a:xfrm>
          <a:prstGeom prst="rect">
            <a:avLst/>
          </a:prstGeom>
        </p:spPr>
      </p:pic>
      <p:pic>
        <p:nvPicPr>
          <p:cNvPr id="9" name="8 Imagen" descr="eg4vg0[1].gif"/>
          <p:cNvPicPr>
            <a:picLocks noChangeAspect="1"/>
          </p:cNvPicPr>
          <p:nvPr/>
        </p:nvPicPr>
        <p:blipFill>
          <a:blip r:embed="rId8">
            <a:lum bright="30000" contrast="40000"/>
          </a:blip>
          <a:stretch>
            <a:fillRect/>
          </a:stretch>
        </p:blipFill>
        <p:spPr>
          <a:xfrm>
            <a:off x="6286512" y="285734"/>
            <a:ext cx="2214578" cy="1722450"/>
          </a:xfrm>
          <a:prstGeom prst="rect">
            <a:avLst/>
          </a:prstGeom>
        </p:spPr>
      </p:pic>
    </p:spTree>
  </p:cSld>
  <p:clrMapOvr>
    <a:masterClrMapping/>
  </p:clrMapOvr>
  <p:transition advTm="14000">
    <p:sndAc>
      <p:stSnd loop="1">
        <p:snd r:embed="rId2" name="Orquesta Sinfónica de Londres - Noche de Paz.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357158" y="2000246"/>
            <a:ext cx="2928958" cy="2308324"/>
          </a:xfrm>
          <a:prstGeom prst="rect">
            <a:avLst/>
          </a:prstGeom>
          <a:noFill/>
        </p:spPr>
        <p:txBody>
          <a:bodyPr wrap="square" rtlCol="0">
            <a:spAutoFit/>
          </a:bodyPr>
          <a:lstStyle/>
          <a:p>
            <a:r>
              <a:rPr lang="es-PE" sz="1600" b="1" dirty="0" smtClean="0">
                <a:solidFill>
                  <a:schemeClr val="bg1"/>
                </a:solidFill>
              </a:rPr>
              <a:t>Recordemos que la verdadera magia de la Navidad no radica solo en los regalos que intercambiamos, sino en la alegría que compartimos, en las sonrisas que regalamos y en el amor que ofrecemos. Al abrir nuestros corazones y mentes, podemos contribuir a construir un mundo donde la paz reine en cada rincón.</a:t>
            </a:r>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4143404" cy="933450"/>
          </a:xfrm>
          <a:prstGeom prst="rect">
            <a:avLst/>
          </a:prstGeom>
        </p:spPr>
      </p:pic>
      <p:pic>
        <p:nvPicPr>
          <p:cNvPr id="7" name="6 Imagen" descr="tarjetas-gif-feliz-navidad-2018-gifmaniacos.es-43.gif"/>
          <p:cNvPicPr>
            <a:picLocks noChangeAspect="1"/>
          </p:cNvPicPr>
          <p:nvPr/>
        </p:nvPicPr>
        <p:blipFill>
          <a:blip r:embed="rId5"/>
          <a:stretch>
            <a:fillRect/>
          </a:stretch>
        </p:blipFill>
        <p:spPr>
          <a:xfrm>
            <a:off x="714348" y="928676"/>
            <a:ext cx="2214578" cy="1161420"/>
          </a:xfrm>
          <a:prstGeom prst="rect">
            <a:avLst/>
          </a:prstGeom>
        </p:spPr>
      </p:pic>
    </p:spTree>
  </p:cSld>
  <p:clrMapOvr>
    <a:masterClrMapping/>
  </p:clrMapOvr>
  <p:transition advTm="2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notatnik-ze-wstazka-obok-bombek-i-gwiazd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navidad-campanas-navidenyas-024.gif"/>
          <p:cNvPicPr>
            <a:picLocks noChangeAspect="1"/>
          </p:cNvPicPr>
          <p:nvPr/>
        </p:nvPicPr>
        <p:blipFill>
          <a:blip r:embed="rId3">
            <a:lum bright="-10000" contrast="40000"/>
          </a:blip>
          <a:stretch>
            <a:fillRect/>
          </a:stretch>
        </p:blipFill>
        <p:spPr>
          <a:xfrm>
            <a:off x="1705992" y="2285998"/>
            <a:ext cx="1284840" cy="1247777"/>
          </a:xfrm>
          <a:prstGeom prst="rect">
            <a:avLst/>
          </a:prstGeom>
        </p:spPr>
      </p:pic>
      <p:pic>
        <p:nvPicPr>
          <p:cNvPr id="5" name="4 Imagen" descr="dibujo-estrella.gif"/>
          <p:cNvPicPr>
            <a:picLocks noChangeAspect="1"/>
          </p:cNvPicPr>
          <p:nvPr/>
        </p:nvPicPr>
        <p:blipFill>
          <a:blip r:embed="rId4">
            <a:lum contrast="40000"/>
          </a:blip>
          <a:stretch>
            <a:fillRect/>
          </a:stretch>
        </p:blipFill>
        <p:spPr>
          <a:xfrm>
            <a:off x="1357290" y="214296"/>
            <a:ext cx="1214446" cy="1214446"/>
          </a:xfrm>
          <a:prstGeom prst="rect">
            <a:avLst/>
          </a:prstGeom>
        </p:spPr>
      </p:pic>
      <p:pic>
        <p:nvPicPr>
          <p:cNvPr id="6" name="5 Imagen" descr="dibujo-estrella.gif"/>
          <p:cNvPicPr>
            <a:picLocks noChangeAspect="1"/>
          </p:cNvPicPr>
          <p:nvPr/>
        </p:nvPicPr>
        <p:blipFill>
          <a:blip r:embed="rId4">
            <a:lum contrast="40000"/>
          </a:blip>
          <a:stretch>
            <a:fillRect/>
          </a:stretch>
        </p:blipFill>
        <p:spPr>
          <a:xfrm>
            <a:off x="3214678" y="4000510"/>
            <a:ext cx="785818" cy="857256"/>
          </a:xfrm>
          <a:prstGeom prst="rect">
            <a:avLst/>
          </a:prstGeom>
        </p:spPr>
      </p:pic>
      <p:pic>
        <p:nvPicPr>
          <p:cNvPr id="7" name="6 Imagen" descr="746757385christmas-bulbs-clipart-gif.gif"/>
          <p:cNvPicPr>
            <a:picLocks noChangeAspect="1"/>
          </p:cNvPicPr>
          <p:nvPr/>
        </p:nvPicPr>
        <p:blipFill>
          <a:blip r:embed="rId5"/>
          <a:stretch>
            <a:fillRect/>
          </a:stretch>
        </p:blipFill>
        <p:spPr>
          <a:xfrm>
            <a:off x="8001024" y="214296"/>
            <a:ext cx="847725" cy="2352675"/>
          </a:xfrm>
          <a:prstGeom prst="rect">
            <a:avLst/>
          </a:prstGeom>
        </p:spPr>
      </p:pic>
      <p:pic>
        <p:nvPicPr>
          <p:cNvPr id="8" name="7 Imagen" descr="746757385christmas-bulbs-clipart-gif.gif"/>
          <p:cNvPicPr>
            <a:picLocks noChangeAspect="1"/>
          </p:cNvPicPr>
          <p:nvPr/>
        </p:nvPicPr>
        <p:blipFill>
          <a:blip r:embed="rId5"/>
          <a:stretch>
            <a:fillRect/>
          </a:stretch>
        </p:blipFill>
        <p:spPr>
          <a:xfrm>
            <a:off x="7286644" y="214296"/>
            <a:ext cx="847725" cy="2352675"/>
          </a:xfrm>
          <a:prstGeom prst="rect">
            <a:avLst/>
          </a:prstGeom>
        </p:spPr>
      </p:pic>
      <p:pic>
        <p:nvPicPr>
          <p:cNvPr id="9" name="8 Imagen" descr="746757385christmas-bulbs-clipart-gif.gif"/>
          <p:cNvPicPr>
            <a:picLocks noChangeAspect="1"/>
          </p:cNvPicPr>
          <p:nvPr/>
        </p:nvPicPr>
        <p:blipFill>
          <a:blip r:embed="rId5"/>
          <a:stretch>
            <a:fillRect/>
          </a:stretch>
        </p:blipFill>
        <p:spPr>
          <a:xfrm>
            <a:off x="6643702" y="285734"/>
            <a:ext cx="847725" cy="2352675"/>
          </a:xfrm>
          <a:prstGeom prst="rect">
            <a:avLst/>
          </a:prstGeom>
        </p:spPr>
      </p:pic>
      <p:pic>
        <p:nvPicPr>
          <p:cNvPr id="10" name="9 Imagen" descr="746757385christmas-bulbs-clipart-gif.gif"/>
          <p:cNvPicPr>
            <a:picLocks noChangeAspect="1"/>
          </p:cNvPicPr>
          <p:nvPr/>
        </p:nvPicPr>
        <p:blipFill>
          <a:blip r:embed="rId5"/>
          <a:stretch>
            <a:fillRect/>
          </a:stretch>
        </p:blipFill>
        <p:spPr>
          <a:xfrm>
            <a:off x="357158" y="214296"/>
            <a:ext cx="919163" cy="2352675"/>
          </a:xfrm>
          <a:prstGeom prst="rect">
            <a:avLst/>
          </a:prstGeom>
        </p:spPr>
      </p:pic>
      <p:pic>
        <p:nvPicPr>
          <p:cNvPr id="11" name="10 Imagen" descr="KTneanqLc.gif"/>
          <p:cNvPicPr>
            <a:picLocks noChangeAspect="1"/>
          </p:cNvPicPr>
          <p:nvPr/>
        </p:nvPicPr>
        <p:blipFill>
          <a:blip r:embed="rId6"/>
          <a:stretch>
            <a:fillRect/>
          </a:stretch>
        </p:blipFill>
        <p:spPr>
          <a:xfrm rot="20734820">
            <a:off x="4751828" y="2180073"/>
            <a:ext cx="1653434" cy="1653434"/>
          </a:xfrm>
          <a:prstGeom prst="rect">
            <a:avLst/>
          </a:prstGeom>
        </p:spPr>
      </p:pic>
    </p:spTree>
  </p:cSld>
  <p:clrMapOvr>
    <a:masterClrMapping/>
  </p:clrMapOvr>
  <p:transition advTm="1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285720" y="1714494"/>
            <a:ext cx="2786082" cy="3293209"/>
          </a:xfrm>
          <a:prstGeom prst="rect">
            <a:avLst/>
          </a:prstGeom>
          <a:noFill/>
        </p:spPr>
        <p:txBody>
          <a:bodyPr wrap="square" rtlCol="0">
            <a:spAutoFit/>
          </a:bodyPr>
          <a:lstStyle/>
          <a:p>
            <a:r>
              <a:rPr lang="es-PE" sz="1600" b="1" dirty="0" smtClean="0">
                <a:solidFill>
                  <a:schemeClr val="bg1"/>
                </a:solidFill>
              </a:rPr>
              <a:t>La Navidad nos brinda la oportunidad de unirnos como familia global, superando las diferencias y celebrando nuestras similitudes. </a:t>
            </a:r>
            <a:r>
              <a:rPr lang="es-PE" sz="1600" b="1" dirty="0" smtClean="0">
                <a:solidFill>
                  <a:schemeClr val="bg1"/>
                </a:solidFill>
              </a:rPr>
              <a:t>Que </a:t>
            </a:r>
            <a:r>
              <a:rPr lang="es-PE" sz="1600" b="1" dirty="0" smtClean="0">
                <a:solidFill>
                  <a:schemeClr val="bg1"/>
                </a:solidFill>
              </a:rPr>
              <a:t>esta Navidad sea un recordatorio de la importancia de construir puentes en lugar de muros, de tender manos amigas en lugar de levantar barreras. Que cada uno de nosotros pueda contribuir a crear un mundo más comprensivo, </a:t>
            </a:r>
            <a:r>
              <a:rPr lang="es-PE" sz="1600" b="1" dirty="0" smtClean="0">
                <a:solidFill>
                  <a:schemeClr val="bg1"/>
                </a:solidFill>
              </a:rPr>
              <a:t>y </a:t>
            </a:r>
            <a:r>
              <a:rPr lang="es-PE" sz="1600" b="1" dirty="0" smtClean="0">
                <a:solidFill>
                  <a:schemeClr val="bg1"/>
                </a:solidFill>
              </a:rPr>
              <a:t>lleno de paz.</a:t>
            </a:r>
          </a:p>
          <a:p>
            <a:endParaRPr lang="es-PE" sz="1600" b="1" dirty="0" smtClean="0">
              <a:solidFill>
                <a:schemeClr val="bg1"/>
              </a:solidFill>
            </a:endParaRP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85720"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1000100" y="785800"/>
            <a:ext cx="1857388" cy="974094"/>
          </a:xfrm>
          <a:prstGeom prst="rect">
            <a:avLst/>
          </a:prstGeom>
        </p:spPr>
      </p:pic>
    </p:spTree>
  </p:cSld>
  <p:clrMapOvr>
    <a:masterClrMapping/>
  </p:clrMapOvr>
  <p:transition advTm="2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9917_dom_choinka_balwanki_boze_narodzen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125642_8b43a.gif"/>
          <p:cNvPicPr>
            <a:picLocks noChangeAspect="1"/>
          </p:cNvPicPr>
          <p:nvPr/>
        </p:nvPicPr>
        <p:blipFill>
          <a:blip r:embed="rId3">
            <a:lum contrast="40000"/>
          </a:blip>
          <a:stretch>
            <a:fillRect/>
          </a:stretch>
        </p:blipFill>
        <p:spPr>
          <a:xfrm>
            <a:off x="6357950" y="2214560"/>
            <a:ext cx="2666994" cy="2666994"/>
          </a:xfrm>
          <a:prstGeom prst="rect">
            <a:avLst/>
          </a:prstGeom>
        </p:spPr>
      </p:pic>
      <p:pic>
        <p:nvPicPr>
          <p:cNvPr id="11" name="10 Imagen" descr="1738816ovntqw27pe.gif"/>
          <p:cNvPicPr>
            <a:picLocks noChangeAspect="1"/>
          </p:cNvPicPr>
          <p:nvPr/>
        </p:nvPicPr>
        <p:blipFill>
          <a:blip r:embed="rId4" cstate="print">
            <a:lum bright="40000" contrast="40000"/>
          </a:blip>
          <a:stretch>
            <a:fillRect/>
          </a:stretch>
        </p:blipFill>
        <p:spPr>
          <a:xfrm>
            <a:off x="4286248" y="714362"/>
            <a:ext cx="785819" cy="1204923"/>
          </a:xfrm>
          <a:prstGeom prst="rect">
            <a:avLst/>
          </a:prstGeom>
        </p:spPr>
      </p:pic>
      <p:pic>
        <p:nvPicPr>
          <p:cNvPr id="12" name="11 Imagen" descr="cc5723_51b41c65abfb4ea4b0272f01a8d855b2~mv2.gif"/>
          <p:cNvPicPr>
            <a:picLocks noChangeAspect="1"/>
          </p:cNvPicPr>
          <p:nvPr/>
        </p:nvPicPr>
        <p:blipFill>
          <a:blip r:embed="rId5" cstate="print"/>
          <a:stretch>
            <a:fillRect/>
          </a:stretch>
        </p:blipFill>
        <p:spPr>
          <a:xfrm rot="1670037">
            <a:off x="4848536" y="417393"/>
            <a:ext cx="751998" cy="758865"/>
          </a:xfrm>
          <a:prstGeom prst="rect">
            <a:avLst/>
          </a:prstGeom>
        </p:spPr>
      </p:pic>
      <p:pic>
        <p:nvPicPr>
          <p:cNvPr id="13" name="12 Imagen" descr="navidad-en-purpurina-imagen-animada-0073.gif"/>
          <p:cNvPicPr>
            <a:picLocks noChangeAspect="1"/>
          </p:cNvPicPr>
          <p:nvPr/>
        </p:nvPicPr>
        <p:blipFill>
          <a:blip r:embed="rId6">
            <a:lum contrast="20000"/>
          </a:blip>
          <a:stretch>
            <a:fillRect/>
          </a:stretch>
        </p:blipFill>
        <p:spPr>
          <a:xfrm>
            <a:off x="3929058" y="285735"/>
            <a:ext cx="2643206" cy="642942"/>
          </a:xfrm>
          <a:prstGeom prst="rect">
            <a:avLst/>
          </a:prstGeom>
        </p:spPr>
      </p:pic>
      <p:pic>
        <p:nvPicPr>
          <p:cNvPr id="8" name="7 Imagen" descr="88fbe88091b37794b6ad63122d45f84a.gif"/>
          <p:cNvPicPr>
            <a:picLocks noChangeAspect="1"/>
          </p:cNvPicPr>
          <p:nvPr/>
        </p:nvPicPr>
        <p:blipFill>
          <a:blip r:embed="rId7" cstate="print"/>
          <a:stretch>
            <a:fillRect/>
          </a:stretch>
        </p:blipFill>
        <p:spPr>
          <a:xfrm>
            <a:off x="2714612" y="714362"/>
            <a:ext cx="714380" cy="706116"/>
          </a:xfrm>
          <a:prstGeom prst="rect">
            <a:avLst/>
          </a:prstGeom>
        </p:spPr>
      </p:pic>
    </p:spTree>
  </p:cSld>
  <p:clrMapOvr>
    <a:masterClrMapping/>
  </p:clrMapOvr>
  <p:transition advTm="1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285720" y="1643056"/>
            <a:ext cx="3000396" cy="3046988"/>
          </a:xfrm>
          <a:prstGeom prst="rect">
            <a:avLst/>
          </a:prstGeom>
          <a:noFill/>
        </p:spPr>
        <p:txBody>
          <a:bodyPr wrap="square" rtlCol="0">
            <a:spAutoFit/>
          </a:bodyPr>
          <a:lstStyle/>
          <a:p>
            <a:r>
              <a:rPr lang="es-PE" sz="1600" b="1" dirty="0" smtClean="0">
                <a:solidFill>
                  <a:schemeClr val="bg1"/>
                </a:solidFill>
              </a:rPr>
              <a:t>Que esta Navidad nos inspire a ser más compasivos, y a trabajar juntos para construir un futuro lleno de esperanza y armonía. Que la luz de la paz ilumine nuestros corazones y guíe nuestro camino hacia un mundo </a:t>
            </a:r>
            <a:r>
              <a:rPr lang="es-PE" sz="1600" b="1" dirty="0" err="1" smtClean="0">
                <a:solidFill>
                  <a:schemeClr val="bg1"/>
                </a:solidFill>
              </a:rPr>
              <a:t>mejor.Les</a:t>
            </a:r>
            <a:r>
              <a:rPr lang="es-PE" sz="1600" b="1" dirty="0" smtClean="0">
                <a:solidFill>
                  <a:schemeClr val="bg1"/>
                </a:solidFill>
              </a:rPr>
              <a:t> deseo a todos una Navidad llena de amor, paz y alegría. Que el espíritu navideño nos inspire a ser mejores seres humanos y a difundir la luz de la paz a nuestro alrededor.</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928662" y="714362"/>
            <a:ext cx="1857388" cy="974094"/>
          </a:xfrm>
          <a:prstGeom prst="rect">
            <a:avLst/>
          </a:prstGeom>
        </p:spPr>
      </p:pic>
    </p:spTree>
  </p:cSld>
  <p:clrMapOvr>
    <a:masterClrMapping/>
  </p:clrMapOvr>
  <p:transition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5021_boze_narodzenie_choinka_prezenty_grafi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158" y="285734"/>
            <a:ext cx="4286280" cy="4500594"/>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857752" y="285734"/>
            <a:ext cx="3929122" cy="428628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eg4vg0[1].gif"/>
          <p:cNvPicPr>
            <a:picLocks noChangeAspect="1"/>
          </p:cNvPicPr>
          <p:nvPr/>
        </p:nvPicPr>
        <p:blipFill>
          <a:blip r:embed="rId4">
            <a:lum contrast="40000"/>
          </a:blip>
          <a:stretch>
            <a:fillRect/>
          </a:stretch>
        </p:blipFill>
        <p:spPr>
          <a:xfrm>
            <a:off x="1142976" y="1357304"/>
            <a:ext cx="3428994" cy="2666995"/>
          </a:xfrm>
          <a:prstGeom prst="rect">
            <a:avLst/>
          </a:prstGeom>
        </p:spPr>
      </p:pic>
    </p:spTree>
  </p:cSld>
  <p:clrMapOvr>
    <a:masterClrMapping/>
  </p:clrMapOvr>
  <p:transition advTm="14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285720" y="1643056"/>
            <a:ext cx="3000396" cy="2800767"/>
          </a:xfrm>
          <a:prstGeom prst="rect">
            <a:avLst/>
          </a:prstGeom>
          <a:noFill/>
        </p:spPr>
        <p:txBody>
          <a:bodyPr wrap="square" rtlCol="0">
            <a:spAutoFit/>
          </a:bodyPr>
          <a:lstStyle/>
          <a:p>
            <a:r>
              <a:rPr lang="es-PE" sz="1600" b="1" dirty="0" smtClean="0">
                <a:solidFill>
                  <a:schemeClr val="bg1"/>
                </a:solidFill>
              </a:rPr>
              <a:t>En esta temporada de reflexión y esperanza, mi deseo más profundo para todos nosotros es vivir en un mundo donde la paz reine supremamente. En lugar de armas que retumban, que el sonido de risas y canciones nos envuelva. Que podamos abandonar las guerras que nos dividen y abrazar la unidad que nos fortalece como humanidad.</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1000100" y="785800"/>
            <a:ext cx="1857388" cy="974094"/>
          </a:xfrm>
          <a:prstGeom prst="rect">
            <a:avLst/>
          </a:prstGeom>
        </p:spPr>
      </p:pic>
    </p:spTree>
  </p:cSld>
  <p:clrMapOvr>
    <a:masterClrMapping/>
  </p:clrMapOvr>
  <p:transition advTm="2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5870_boze_narodzenie_zima_snieg_domy_choinki_ozdob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9" name="8 Imagen" descr="2125642_8b43a.gif"/>
          <p:cNvPicPr>
            <a:picLocks noChangeAspect="1"/>
          </p:cNvPicPr>
          <p:nvPr/>
        </p:nvPicPr>
        <p:blipFill>
          <a:blip r:embed="rId3"/>
          <a:stretch>
            <a:fillRect/>
          </a:stretch>
        </p:blipFill>
        <p:spPr>
          <a:xfrm>
            <a:off x="4857753" y="2786064"/>
            <a:ext cx="1785950" cy="2119315"/>
          </a:xfrm>
          <a:prstGeom prst="rect">
            <a:avLst/>
          </a:prstGeom>
        </p:spPr>
      </p:pic>
      <p:pic>
        <p:nvPicPr>
          <p:cNvPr id="11" name="10 Imagen" descr="gif-christmas-tree-77.gif"/>
          <p:cNvPicPr>
            <a:picLocks noChangeAspect="1"/>
          </p:cNvPicPr>
          <p:nvPr/>
        </p:nvPicPr>
        <p:blipFill>
          <a:blip r:embed="rId4" cstate="print">
            <a:lum contrast="40000"/>
          </a:blip>
          <a:stretch>
            <a:fillRect/>
          </a:stretch>
        </p:blipFill>
        <p:spPr>
          <a:xfrm>
            <a:off x="4000496" y="1857370"/>
            <a:ext cx="1096860" cy="1500198"/>
          </a:xfrm>
          <a:prstGeom prst="rect">
            <a:avLst/>
          </a:prstGeom>
        </p:spPr>
      </p:pic>
      <p:pic>
        <p:nvPicPr>
          <p:cNvPr id="12" name="11 Imagen" descr="gif-christmas-tree-77.gif"/>
          <p:cNvPicPr>
            <a:picLocks noChangeAspect="1"/>
          </p:cNvPicPr>
          <p:nvPr/>
        </p:nvPicPr>
        <p:blipFill>
          <a:blip r:embed="rId5" cstate="print">
            <a:lum contrast="40000"/>
          </a:blip>
          <a:stretch>
            <a:fillRect/>
          </a:stretch>
        </p:blipFill>
        <p:spPr>
          <a:xfrm>
            <a:off x="3428992" y="2214560"/>
            <a:ext cx="928694" cy="1714512"/>
          </a:xfrm>
          <a:prstGeom prst="rect">
            <a:avLst/>
          </a:prstGeom>
        </p:spPr>
      </p:pic>
      <p:pic>
        <p:nvPicPr>
          <p:cNvPr id="13" name="12 Imagen" descr="gif-christmas-tree-77.gif"/>
          <p:cNvPicPr>
            <a:picLocks noChangeAspect="1"/>
          </p:cNvPicPr>
          <p:nvPr/>
        </p:nvPicPr>
        <p:blipFill>
          <a:blip r:embed="rId6">
            <a:lum contrast="40000"/>
          </a:blip>
          <a:stretch>
            <a:fillRect/>
          </a:stretch>
        </p:blipFill>
        <p:spPr>
          <a:xfrm>
            <a:off x="2571736" y="1000114"/>
            <a:ext cx="1357322" cy="2500330"/>
          </a:xfrm>
          <a:prstGeom prst="rect">
            <a:avLst/>
          </a:prstGeom>
        </p:spPr>
      </p:pic>
      <p:pic>
        <p:nvPicPr>
          <p:cNvPr id="14" name="13 Imagen" descr="gif-christmas-tree-77.gif"/>
          <p:cNvPicPr>
            <a:picLocks noChangeAspect="1"/>
          </p:cNvPicPr>
          <p:nvPr/>
        </p:nvPicPr>
        <p:blipFill>
          <a:blip r:embed="rId6">
            <a:lum contrast="40000"/>
          </a:blip>
          <a:stretch>
            <a:fillRect/>
          </a:stretch>
        </p:blipFill>
        <p:spPr>
          <a:xfrm>
            <a:off x="2000232" y="1857370"/>
            <a:ext cx="1357322" cy="2500330"/>
          </a:xfrm>
          <a:prstGeom prst="rect">
            <a:avLst/>
          </a:prstGeom>
        </p:spPr>
      </p:pic>
      <p:pic>
        <p:nvPicPr>
          <p:cNvPr id="15" name="14 Imagen" descr="gif-christmas-tree-77.gif"/>
          <p:cNvPicPr>
            <a:picLocks noChangeAspect="1"/>
          </p:cNvPicPr>
          <p:nvPr/>
        </p:nvPicPr>
        <p:blipFill>
          <a:blip r:embed="rId6">
            <a:lum contrast="40000"/>
          </a:blip>
          <a:stretch>
            <a:fillRect/>
          </a:stretch>
        </p:blipFill>
        <p:spPr>
          <a:xfrm>
            <a:off x="357158" y="1225708"/>
            <a:ext cx="1500198" cy="2489050"/>
          </a:xfrm>
          <a:prstGeom prst="rect">
            <a:avLst/>
          </a:prstGeom>
        </p:spPr>
      </p:pic>
      <p:sp>
        <p:nvSpPr>
          <p:cNvPr id="10" name="9 Rectángulo"/>
          <p:cNvSpPr/>
          <p:nvPr/>
        </p:nvSpPr>
        <p:spPr>
          <a:xfrm>
            <a:off x="357158" y="357172"/>
            <a:ext cx="8429684" cy="4429156"/>
          </a:xfrm>
          <a:prstGeom prst="rect">
            <a:avLst/>
          </a:prstGeom>
          <a:blipFill dpi="0" rotWithShape="1">
            <a:blip r:embed="rId7">
              <a:duotone>
                <a:schemeClr val="bg2">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500034" y="1785932"/>
            <a:ext cx="2786082" cy="2554545"/>
          </a:xfrm>
          <a:prstGeom prst="rect">
            <a:avLst/>
          </a:prstGeom>
          <a:noFill/>
        </p:spPr>
        <p:txBody>
          <a:bodyPr wrap="square" rtlCol="0">
            <a:spAutoFit/>
          </a:bodyPr>
          <a:lstStyle/>
          <a:p>
            <a:r>
              <a:rPr lang="es-PE" sz="1600" b="1" dirty="0" smtClean="0">
                <a:solidFill>
                  <a:schemeClr val="bg1"/>
                </a:solidFill>
              </a:rPr>
              <a:t>Que las diferencias que existen entre nosotros se conviertan en oportunidades para aprender, crecer y enriquecer nuestra comprensión mutua. Anhelo un mundo donde la empatía reemplace la hostilidad, donde la tolerancia supere la intolerancia, y donde el diálogo sustituya a la violencia.</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0"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1000100" y="785800"/>
            <a:ext cx="1857388" cy="974094"/>
          </a:xfrm>
          <a:prstGeom prst="rect">
            <a:avLst/>
          </a:prstGeom>
        </p:spPr>
      </p:pic>
    </p:spTree>
  </p:cSld>
  <p:clrMapOvr>
    <a:masterClrMapping/>
  </p:clrMapOvr>
  <p:transition advTm="2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59531.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pic>
        <p:nvPicPr>
          <p:cNvPr id="3" name="2 Imagen" descr="gif-christmas-tree-3.gif"/>
          <p:cNvPicPr>
            <a:picLocks noChangeAspect="1"/>
          </p:cNvPicPr>
          <p:nvPr/>
        </p:nvPicPr>
        <p:blipFill>
          <a:blip r:embed="rId3">
            <a:lum contrast="40000"/>
          </a:blip>
          <a:stretch>
            <a:fillRect/>
          </a:stretch>
        </p:blipFill>
        <p:spPr>
          <a:xfrm>
            <a:off x="7215206" y="2247412"/>
            <a:ext cx="1928794" cy="2896088"/>
          </a:xfrm>
          <a:prstGeom prst="rect">
            <a:avLst/>
          </a:prstGeom>
        </p:spPr>
      </p:pic>
      <p:pic>
        <p:nvPicPr>
          <p:cNvPr id="8" name="7 Imagen" descr="christmas-lights-acegif-65.gif"/>
          <p:cNvPicPr>
            <a:picLocks noChangeAspect="1"/>
          </p:cNvPicPr>
          <p:nvPr/>
        </p:nvPicPr>
        <p:blipFill>
          <a:blip r:embed="rId4" cstate="print"/>
          <a:stretch>
            <a:fillRect/>
          </a:stretch>
        </p:blipFill>
        <p:spPr>
          <a:xfrm>
            <a:off x="7072330" y="2643188"/>
            <a:ext cx="957036" cy="231603"/>
          </a:xfrm>
          <a:prstGeom prst="rect">
            <a:avLst/>
          </a:prstGeom>
        </p:spPr>
      </p:pic>
      <p:pic>
        <p:nvPicPr>
          <p:cNvPr id="9" name="8 Imagen" descr="christmas-lights-acegif-65.gif"/>
          <p:cNvPicPr>
            <a:picLocks noChangeAspect="1"/>
          </p:cNvPicPr>
          <p:nvPr/>
        </p:nvPicPr>
        <p:blipFill>
          <a:blip r:embed="rId5" cstate="print"/>
          <a:stretch>
            <a:fillRect/>
          </a:stretch>
        </p:blipFill>
        <p:spPr>
          <a:xfrm>
            <a:off x="5286380" y="2643188"/>
            <a:ext cx="642942" cy="231603"/>
          </a:xfrm>
          <a:prstGeom prst="rect">
            <a:avLst/>
          </a:prstGeom>
        </p:spPr>
      </p:pic>
      <p:sp>
        <p:nvSpPr>
          <p:cNvPr id="6" name="5 Rectángulo"/>
          <p:cNvSpPr/>
          <p:nvPr/>
        </p:nvSpPr>
        <p:spPr>
          <a:xfrm>
            <a:off x="0" y="0"/>
            <a:ext cx="9144000" cy="5143500"/>
          </a:xfrm>
          <a:prstGeom prst="rect">
            <a:avLst/>
          </a:prstGeom>
          <a:blipFill dpi="0" rotWithShape="1">
            <a:blip r:embed="rId6">
              <a:duotone>
                <a:schemeClr val="bg2">
                  <a:shade val="45000"/>
                  <a:satMod val="135000"/>
                </a:schemeClr>
                <a:prstClr val="white"/>
              </a:duotone>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428596" y="1857370"/>
            <a:ext cx="2857520" cy="2308324"/>
          </a:xfrm>
          <a:prstGeom prst="rect">
            <a:avLst/>
          </a:prstGeom>
          <a:noFill/>
        </p:spPr>
        <p:txBody>
          <a:bodyPr wrap="square" rtlCol="0">
            <a:spAutoFit/>
          </a:bodyPr>
          <a:lstStyle/>
          <a:p>
            <a:r>
              <a:rPr lang="es-PE" sz="1600" b="1" dirty="0" smtClean="0">
                <a:solidFill>
                  <a:schemeClr val="bg1"/>
                </a:solidFill>
              </a:rPr>
              <a:t>Que en cada rincón del planeta, las personas se unan para construir puentes en lugar de barreras, para sembrar la paz en lugar de cultivar conflictos. Que los líderes de todas las naciones trabajen incansablemente por el bien común, priorizando la justicia, la igualdad y el respeto.</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1000100" y="857238"/>
            <a:ext cx="1857388" cy="974094"/>
          </a:xfrm>
          <a:prstGeom prst="rect">
            <a:avLst/>
          </a:prstGeom>
        </p:spPr>
      </p:pic>
    </p:spTree>
  </p:cSld>
  <p:clrMapOvr>
    <a:masterClrMapping/>
  </p:clrMapOvr>
  <p:transition advTm="2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ciasto-swiateczne-na-desce-obok-lampionu-i-swie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tumblr_be3e07201312c49802408abb297572ce_56c5aad7_500.gif"/>
          <p:cNvPicPr>
            <a:picLocks noChangeAspect="1"/>
          </p:cNvPicPr>
          <p:nvPr/>
        </p:nvPicPr>
        <p:blipFill>
          <a:blip r:embed="rId3" cstate="print"/>
          <a:stretch>
            <a:fillRect/>
          </a:stretch>
        </p:blipFill>
        <p:spPr>
          <a:xfrm>
            <a:off x="1500166" y="928676"/>
            <a:ext cx="685789" cy="685789"/>
          </a:xfrm>
          <a:prstGeom prst="rect">
            <a:avLst/>
          </a:prstGeom>
        </p:spPr>
      </p:pic>
      <p:pic>
        <p:nvPicPr>
          <p:cNvPr id="7" name="6 Imagen" descr="tumblr_be3e07201312c49802408abb297572ce_56c5aad7_500.gif"/>
          <p:cNvPicPr>
            <a:picLocks noChangeAspect="1"/>
          </p:cNvPicPr>
          <p:nvPr/>
        </p:nvPicPr>
        <p:blipFill>
          <a:blip r:embed="rId3" cstate="print"/>
          <a:stretch>
            <a:fillRect/>
          </a:stretch>
        </p:blipFill>
        <p:spPr>
          <a:xfrm>
            <a:off x="1928794" y="142858"/>
            <a:ext cx="685789" cy="685789"/>
          </a:xfrm>
          <a:prstGeom prst="rect">
            <a:avLst/>
          </a:prstGeom>
        </p:spPr>
      </p:pic>
      <p:pic>
        <p:nvPicPr>
          <p:cNvPr id="8" name="7 Imagen" descr="tumblr_be3e07201312c49802408abb297572ce_56c5aad7_500.gif"/>
          <p:cNvPicPr>
            <a:picLocks noChangeAspect="1"/>
          </p:cNvPicPr>
          <p:nvPr/>
        </p:nvPicPr>
        <p:blipFill>
          <a:blip r:embed="rId3" cstate="print"/>
          <a:stretch>
            <a:fillRect/>
          </a:stretch>
        </p:blipFill>
        <p:spPr>
          <a:xfrm>
            <a:off x="642910" y="142858"/>
            <a:ext cx="685789" cy="685789"/>
          </a:xfrm>
          <a:prstGeom prst="rect">
            <a:avLst/>
          </a:prstGeom>
        </p:spPr>
      </p:pic>
      <p:pic>
        <p:nvPicPr>
          <p:cNvPr id="11" name="10 Imagen" descr="7647f1cc5f9b710df6e2503a8bef1eeb.gif"/>
          <p:cNvPicPr>
            <a:picLocks noChangeAspect="1"/>
          </p:cNvPicPr>
          <p:nvPr/>
        </p:nvPicPr>
        <p:blipFill>
          <a:blip r:embed="rId4"/>
          <a:stretch>
            <a:fillRect/>
          </a:stretch>
        </p:blipFill>
        <p:spPr>
          <a:xfrm>
            <a:off x="6429388" y="0"/>
            <a:ext cx="2714612" cy="3810000"/>
          </a:xfrm>
          <a:prstGeom prst="rect">
            <a:avLst/>
          </a:prstGeom>
          <a:effectLst>
            <a:softEdge rad="317500"/>
          </a:effectLst>
        </p:spPr>
      </p:pic>
      <p:pic>
        <p:nvPicPr>
          <p:cNvPr id="12" name="11 Imagen" descr="15g5jxv.gif"/>
          <p:cNvPicPr>
            <a:picLocks noChangeAspect="1"/>
          </p:cNvPicPr>
          <p:nvPr/>
        </p:nvPicPr>
        <p:blipFill>
          <a:blip r:embed="rId5">
            <a:lum contrast="10000"/>
          </a:blip>
          <a:stretch>
            <a:fillRect/>
          </a:stretch>
        </p:blipFill>
        <p:spPr>
          <a:xfrm>
            <a:off x="3357554" y="285734"/>
            <a:ext cx="2214578" cy="1722449"/>
          </a:xfrm>
          <a:prstGeom prst="rect">
            <a:avLst/>
          </a:prstGeom>
        </p:spPr>
      </p:pic>
    </p:spTree>
  </p:cSld>
  <p:clrMapOvr>
    <a:masterClrMapping/>
  </p:clrMapOvr>
  <p:transition advTm="1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285720" y="1857370"/>
            <a:ext cx="3000396" cy="2308324"/>
          </a:xfrm>
          <a:prstGeom prst="rect">
            <a:avLst/>
          </a:prstGeom>
          <a:noFill/>
        </p:spPr>
        <p:txBody>
          <a:bodyPr wrap="square" rtlCol="0">
            <a:spAutoFit/>
          </a:bodyPr>
          <a:lstStyle/>
          <a:p>
            <a:r>
              <a:rPr lang="es-PE" sz="1600" b="1" dirty="0" smtClean="0">
                <a:solidFill>
                  <a:schemeClr val="bg1"/>
                </a:solidFill>
              </a:rPr>
              <a:t>Que nuestras diferencias culturales y religiosas sean celebradas, enriqueciendo la diversidad de nuestro mundo en lugar de ser motivo de conflicto. Que el entendimiento y la aceptación mutua sean la base sobre la cual construimos un futuro mejor para las generaciones venideras.</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928662" y="928676"/>
            <a:ext cx="1857388" cy="974094"/>
          </a:xfrm>
          <a:prstGeom prst="rect">
            <a:avLst/>
          </a:prstGeom>
        </p:spPr>
      </p:pic>
    </p:spTree>
  </p:cSld>
  <p:clrMapOvr>
    <a:masterClrMapping/>
  </p:clrMapOvr>
  <p:transition advTm="2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6085_boze_narodzenie_wnetrze_choinka_zegar_dekoracja.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50178" name="Picture 2" descr="▷ Santa Claus: Animated Images, Gifs, Pictures &amp; Animations - 100% FREE!"/>
          <p:cNvPicPr>
            <a:picLocks noChangeAspect="1" noChangeArrowheads="1" noCrop="1"/>
          </p:cNvPicPr>
          <p:nvPr/>
        </p:nvPicPr>
        <p:blipFill>
          <a:blip r:embed="rId3">
            <a:lum bright="-20000" contrast="40000"/>
          </a:blip>
          <a:srcRect/>
          <a:stretch>
            <a:fillRect/>
          </a:stretch>
        </p:blipFill>
        <p:spPr bwMode="auto">
          <a:xfrm>
            <a:off x="4786314" y="2357436"/>
            <a:ext cx="1785950" cy="2379056"/>
          </a:xfrm>
          <a:prstGeom prst="rect">
            <a:avLst/>
          </a:prstGeom>
          <a:noFill/>
        </p:spPr>
      </p:pic>
      <p:pic>
        <p:nvPicPr>
          <p:cNvPr id="14" name="13 Imagen" descr="feliz-navidad.gif"/>
          <p:cNvPicPr>
            <a:picLocks noChangeAspect="1"/>
          </p:cNvPicPr>
          <p:nvPr/>
        </p:nvPicPr>
        <p:blipFill>
          <a:blip r:embed="rId4"/>
          <a:stretch>
            <a:fillRect/>
          </a:stretch>
        </p:blipFill>
        <p:spPr>
          <a:xfrm>
            <a:off x="5286380" y="1177636"/>
            <a:ext cx="1214446" cy="589007"/>
          </a:xfrm>
          <a:prstGeom prst="rect">
            <a:avLst/>
          </a:prstGeom>
        </p:spPr>
      </p:pic>
      <p:pic>
        <p:nvPicPr>
          <p:cNvPr id="15" name="14 Imagen" descr="bolas-de-navidad-gifs-animados-6.gif"/>
          <p:cNvPicPr>
            <a:picLocks noChangeAspect="1"/>
          </p:cNvPicPr>
          <p:nvPr/>
        </p:nvPicPr>
        <p:blipFill>
          <a:blip r:embed="rId5"/>
          <a:stretch>
            <a:fillRect/>
          </a:stretch>
        </p:blipFill>
        <p:spPr>
          <a:xfrm>
            <a:off x="7143768" y="214296"/>
            <a:ext cx="1643074" cy="974514"/>
          </a:xfrm>
          <a:prstGeom prst="rect">
            <a:avLst/>
          </a:prstGeom>
        </p:spPr>
      </p:pic>
      <p:pic>
        <p:nvPicPr>
          <p:cNvPr id="6" name="5 Imagen" descr="bolas-de-navidad-gifs-animados-6.gif"/>
          <p:cNvPicPr>
            <a:picLocks noChangeAspect="1"/>
          </p:cNvPicPr>
          <p:nvPr/>
        </p:nvPicPr>
        <p:blipFill>
          <a:blip r:embed="rId5"/>
          <a:stretch>
            <a:fillRect/>
          </a:stretch>
        </p:blipFill>
        <p:spPr>
          <a:xfrm flipH="1">
            <a:off x="285720" y="214296"/>
            <a:ext cx="1785950" cy="1000132"/>
          </a:xfrm>
          <a:prstGeom prst="rect">
            <a:avLst/>
          </a:prstGeom>
        </p:spPr>
      </p:pic>
      <p:pic>
        <p:nvPicPr>
          <p:cNvPr id="7" name="6 Imagen" descr="bolas-de-navidad-gifs-animados-6.gif"/>
          <p:cNvPicPr>
            <a:picLocks noChangeAspect="1"/>
          </p:cNvPicPr>
          <p:nvPr/>
        </p:nvPicPr>
        <p:blipFill>
          <a:blip r:embed="rId5"/>
          <a:stretch>
            <a:fillRect/>
          </a:stretch>
        </p:blipFill>
        <p:spPr>
          <a:xfrm flipH="1">
            <a:off x="5429256" y="142858"/>
            <a:ext cx="1643074" cy="920121"/>
          </a:xfrm>
          <a:prstGeom prst="rect">
            <a:avLst/>
          </a:prstGeom>
        </p:spPr>
      </p:pic>
      <p:pic>
        <p:nvPicPr>
          <p:cNvPr id="8" name="7 Imagen" descr="bolas-de-navidad-gifs-animados-6.gif"/>
          <p:cNvPicPr>
            <a:picLocks noChangeAspect="1"/>
          </p:cNvPicPr>
          <p:nvPr/>
        </p:nvPicPr>
        <p:blipFill>
          <a:blip r:embed="rId5"/>
          <a:stretch>
            <a:fillRect/>
          </a:stretch>
        </p:blipFill>
        <p:spPr>
          <a:xfrm>
            <a:off x="2500298" y="214297"/>
            <a:ext cx="1714512" cy="883316"/>
          </a:xfrm>
          <a:prstGeom prst="rect">
            <a:avLst/>
          </a:prstGeom>
        </p:spPr>
      </p:pic>
      <p:pic>
        <p:nvPicPr>
          <p:cNvPr id="10" name="9 Imagen" descr="88fbe88091b37794b6ad63122d45f84a.gif"/>
          <p:cNvPicPr>
            <a:picLocks noChangeAspect="1"/>
          </p:cNvPicPr>
          <p:nvPr/>
        </p:nvPicPr>
        <p:blipFill>
          <a:blip r:embed="rId6"/>
          <a:stretch>
            <a:fillRect/>
          </a:stretch>
        </p:blipFill>
        <p:spPr>
          <a:xfrm>
            <a:off x="4143372" y="214296"/>
            <a:ext cx="1373209" cy="1357323"/>
          </a:xfrm>
          <a:prstGeom prst="rect">
            <a:avLst/>
          </a:prstGeom>
        </p:spPr>
      </p:pic>
    </p:spTree>
  </p:cSld>
  <p:clrMapOvr>
    <a:masterClrMapping/>
  </p:clrMapOvr>
  <p:transition advTm="14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hristmas-lights-acegif-65.gif"/>
          <p:cNvPicPr>
            <a:picLocks noChangeAspect="1"/>
          </p:cNvPicPr>
          <p:nvPr/>
        </p:nvPicPr>
        <p:blipFill>
          <a:blip r:embed="rId3" cstate="print">
            <a:lum contrast="10000"/>
          </a:blip>
          <a:stretch>
            <a:fillRect/>
          </a:stretch>
        </p:blipFill>
        <p:spPr>
          <a:xfrm>
            <a:off x="285720" y="285734"/>
            <a:ext cx="2000264" cy="410062"/>
          </a:xfrm>
          <a:prstGeom prst="rect">
            <a:avLst/>
          </a:prstGeom>
        </p:spPr>
      </p:pic>
      <p:pic>
        <p:nvPicPr>
          <p:cNvPr id="7" name="6 Imagen" descr="christmas-lights-acegif-65.gif"/>
          <p:cNvPicPr>
            <a:picLocks noChangeAspect="1"/>
          </p:cNvPicPr>
          <p:nvPr/>
        </p:nvPicPr>
        <p:blipFill>
          <a:blip r:embed="rId4" cstate="print">
            <a:lum contrast="10000"/>
          </a:blip>
          <a:stretch>
            <a:fillRect/>
          </a:stretch>
        </p:blipFill>
        <p:spPr>
          <a:xfrm>
            <a:off x="2357422" y="285734"/>
            <a:ext cx="2071702" cy="410062"/>
          </a:xfrm>
          <a:prstGeom prst="rect">
            <a:avLst/>
          </a:prstGeom>
        </p:spPr>
      </p:pic>
      <p:pic>
        <p:nvPicPr>
          <p:cNvPr id="17" name="16 Imagen" descr="gif-christmas-tree-77.gif"/>
          <p:cNvPicPr>
            <a:picLocks noChangeAspect="1"/>
          </p:cNvPicPr>
          <p:nvPr/>
        </p:nvPicPr>
        <p:blipFill>
          <a:blip r:embed="rId5">
            <a:lum bright="-20000" contrast="40000"/>
          </a:blip>
          <a:stretch>
            <a:fillRect/>
          </a:stretch>
        </p:blipFill>
        <p:spPr>
          <a:xfrm>
            <a:off x="5000628" y="285734"/>
            <a:ext cx="3143272" cy="3807609"/>
          </a:xfrm>
          <a:prstGeom prst="rect">
            <a:avLst/>
          </a:prstGeom>
        </p:spPr>
      </p:pic>
      <p:sp>
        <p:nvSpPr>
          <p:cNvPr id="8" name="7 CuadroTexto"/>
          <p:cNvSpPr txBox="1"/>
          <p:nvPr/>
        </p:nvSpPr>
        <p:spPr>
          <a:xfrm>
            <a:off x="428596" y="1785932"/>
            <a:ext cx="2571768" cy="2554545"/>
          </a:xfrm>
          <a:prstGeom prst="rect">
            <a:avLst/>
          </a:prstGeom>
          <a:noFill/>
        </p:spPr>
        <p:txBody>
          <a:bodyPr wrap="square" rtlCol="0">
            <a:spAutoFit/>
          </a:bodyPr>
          <a:lstStyle/>
          <a:p>
            <a:r>
              <a:rPr lang="es-PE" sz="1600" b="1" dirty="0" smtClean="0">
                <a:solidFill>
                  <a:schemeClr val="bg1"/>
                </a:solidFill>
              </a:rPr>
              <a:t>En este tiempo de reflexión y celebración, elevemos nuestras esperanzas y sueños hacia un mundo donde la paz no sea solo un deseo, sino una realidad. Que cada acción que tomemos, cada palabra que pronunciemos y cada elección que hagamos contribuya a tejer el tapiz de la paz global.</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6"/>
          <a:stretch>
            <a:fillRect/>
          </a:stretch>
        </p:blipFill>
        <p:spPr>
          <a:xfrm>
            <a:off x="214282" y="0"/>
            <a:ext cx="3810000" cy="933450"/>
          </a:xfrm>
          <a:prstGeom prst="rect">
            <a:avLst/>
          </a:prstGeom>
        </p:spPr>
      </p:pic>
      <p:pic>
        <p:nvPicPr>
          <p:cNvPr id="10" name="9 Imagen" descr="tarjetas-gif-feliz-navidad-2018-gifmaniacos.es-43.gif"/>
          <p:cNvPicPr>
            <a:picLocks noChangeAspect="1"/>
          </p:cNvPicPr>
          <p:nvPr/>
        </p:nvPicPr>
        <p:blipFill>
          <a:blip r:embed="rId7"/>
          <a:stretch>
            <a:fillRect/>
          </a:stretch>
        </p:blipFill>
        <p:spPr>
          <a:xfrm>
            <a:off x="1000100" y="785800"/>
            <a:ext cx="1857388" cy="974094"/>
          </a:xfrm>
          <a:prstGeom prst="rect">
            <a:avLst/>
          </a:prstGeom>
        </p:spPr>
      </p:pic>
    </p:spTree>
  </p:cSld>
  <p:clrMapOvr>
    <a:masterClrMapping/>
  </p:clrMapOvr>
  <p:transition advTm="2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mikolaj-zostawia-prezenty-pod-choin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gif-christmas-tree-61.gif"/>
          <p:cNvPicPr>
            <a:picLocks noChangeAspect="1"/>
          </p:cNvPicPr>
          <p:nvPr/>
        </p:nvPicPr>
        <p:blipFill>
          <a:blip r:embed="rId3">
            <a:lum bright="-20000" contrast="20000"/>
          </a:blip>
          <a:stretch>
            <a:fillRect/>
          </a:stretch>
        </p:blipFill>
        <p:spPr>
          <a:xfrm>
            <a:off x="2071670" y="642924"/>
            <a:ext cx="2084966" cy="2714626"/>
          </a:xfrm>
          <a:prstGeom prst="rect">
            <a:avLst/>
          </a:prstGeom>
        </p:spPr>
      </p:pic>
      <p:pic>
        <p:nvPicPr>
          <p:cNvPr id="8" name="7 Imagen" descr="christmas067.gif"/>
          <p:cNvPicPr>
            <a:picLocks noChangeAspect="1"/>
          </p:cNvPicPr>
          <p:nvPr/>
        </p:nvPicPr>
        <p:blipFill>
          <a:blip r:embed="rId4">
            <a:lum contrast="20000"/>
          </a:blip>
          <a:stretch>
            <a:fillRect/>
          </a:stretch>
        </p:blipFill>
        <p:spPr>
          <a:xfrm>
            <a:off x="7786710" y="357172"/>
            <a:ext cx="1000132" cy="3333774"/>
          </a:xfrm>
          <a:prstGeom prst="rect">
            <a:avLst/>
          </a:prstGeom>
        </p:spPr>
      </p:pic>
      <p:pic>
        <p:nvPicPr>
          <p:cNvPr id="7" name="6 Imagen" descr="navidad-campanas-navidenyas-024.gif"/>
          <p:cNvPicPr>
            <a:picLocks noChangeAspect="1"/>
          </p:cNvPicPr>
          <p:nvPr/>
        </p:nvPicPr>
        <p:blipFill>
          <a:blip r:embed="rId5"/>
          <a:stretch>
            <a:fillRect/>
          </a:stretch>
        </p:blipFill>
        <p:spPr>
          <a:xfrm>
            <a:off x="285720" y="285734"/>
            <a:ext cx="588479" cy="571504"/>
          </a:xfrm>
          <a:prstGeom prst="rect">
            <a:avLst/>
          </a:prstGeom>
        </p:spPr>
      </p:pic>
      <p:pic>
        <p:nvPicPr>
          <p:cNvPr id="10" name="9 Imagen" descr="navidad-campanas-navidenyas-024.gif"/>
          <p:cNvPicPr>
            <a:picLocks noChangeAspect="1"/>
          </p:cNvPicPr>
          <p:nvPr/>
        </p:nvPicPr>
        <p:blipFill>
          <a:blip r:embed="rId5"/>
          <a:stretch>
            <a:fillRect/>
          </a:stretch>
        </p:blipFill>
        <p:spPr>
          <a:xfrm>
            <a:off x="1000100" y="285734"/>
            <a:ext cx="588479" cy="571504"/>
          </a:xfrm>
          <a:prstGeom prst="rect">
            <a:avLst/>
          </a:prstGeom>
        </p:spPr>
      </p:pic>
      <p:pic>
        <p:nvPicPr>
          <p:cNvPr id="11" name="10 Imagen" descr="navidad-campanas-navidenyas-024.gif"/>
          <p:cNvPicPr>
            <a:picLocks noChangeAspect="1"/>
          </p:cNvPicPr>
          <p:nvPr/>
        </p:nvPicPr>
        <p:blipFill>
          <a:blip r:embed="rId5"/>
          <a:stretch>
            <a:fillRect/>
          </a:stretch>
        </p:blipFill>
        <p:spPr>
          <a:xfrm>
            <a:off x="2000232" y="214296"/>
            <a:ext cx="588479" cy="571504"/>
          </a:xfrm>
          <a:prstGeom prst="rect">
            <a:avLst/>
          </a:prstGeom>
        </p:spPr>
      </p:pic>
      <p:pic>
        <p:nvPicPr>
          <p:cNvPr id="12" name="11 Imagen" descr="navidad-campanas-navidenyas-024.gif"/>
          <p:cNvPicPr>
            <a:picLocks noChangeAspect="1"/>
          </p:cNvPicPr>
          <p:nvPr/>
        </p:nvPicPr>
        <p:blipFill>
          <a:blip r:embed="rId5"/>
          <a:stretch>
            <a:fillRect/>
          </a:stretch>
        </p:blipFill>
        <p:spPr>
          <a:xfrm>
            <a:off x="2643174" y="285734"/>
            <a:ext cx="588479" cy="571504"/>
          </a:xfrm>
          <a:prstGeom prst="rect">
            <a:avLst/>
          </a:prstGeom>
        </p:spPr>
      </p:pic>
      <p:pic>
        <p:nvPicPr>
          <p:cNvPr id="13" name="12 Imagen" descr="navidad-campanas-navidenyas-024.gif"/>
          <p:cNvPicPr>
            <a:picLocks noChangeAspect="1"/>
          </p:cNvPicPr>
          <p:nvPr/>
        </p:nvPicPr>
        <p:blipFill>
          <a:blip r:embed="rId5"/>
          <a:stretch>
            <a:fillRect/>
          </a:stretch>
        </p:blipFill>
        <p:spPr>
          <a:xfrm>
            <a:off x="3357554" y="285734"/>
            <a:ext cx="588479" cy="571504"/>
          </a:xfrm>
          <a:prstGeom prst="rect">
            <a:avLst/>
          </a:prstGeom>
        </p:spPr>
      </p:pic>
      <p:pic>
        <p:nvPicPr>
          <p:cNvPr id="14" name="13 Imagen" descr="navidad-campanas-navidenyas-024.gif"/>
          <p:cNvPicPr>
            <a:picLocks noChangeAspect="1"/>
          </p:cNvPicPr>
          <p:nvPr/>
        </p:nvPicPr>
        <p:blipFill>
          <a:blip r:embed="rId5"/>
          <a:stretch>
            <a:fillRect/>
          </a:stretch>
        </p:blipFill>
        <p:spPr>
          <a:xfrm>
            <a:off x="4143372" y="285734"/>
            <a:ext cx="588479" cy="571504"/>
          </a:xfrm>
          <a:prstGeom prst="rect">
            <a:avLst/>
          </a:prstGeom>
        </p:spPr>
      </p:pic>
      <p:pic>
        <p:nvPicPr>
          <p:cNvPr id="15" name="14 Imagen" descr="navidad-campanas-navidenyas-024.gif"/>
          <p:cNvPicPr>
            <a:picLocks noChangeAspect="1"/>
          </p:cNvPicPr>
          <p:nvPr/>
        </p:nvPicPr>
        <p:blipFill>
          <a:blip r:embed="rId5"/>
          <a:stretch>
            <a:fillRect/>
          </a:stretch>
        </p:blipFill>
        <p:spPr>
          <a:xfrm>
            <a:off x="4857752" y="285734"/>
            <a:ext cx="588479" cy="571504"/>
          </a:xfrm>
          <a:prstGeom prst="rect">
            <a:avLst/>
          </a:prstGeom>
        </p:spPr>
      </p:pic>
      <p:pic>
        <p:nvPicPr>
          <p:cNvPr id="16" name="15 Imagen" descr="navidad-campanas-navidenyas-024.gif"/>
          <p:cNvPicPr>
            <a:picLocks noChangeAspect="1"/>
          </p:cNvPicPr>
          <p:nvPr/>
        </p:nvPicPr>
        <p:blipFill>
          <a:blip r:embed="rId5"/>
          <a:stretch>
            <a:fillRect/>
          </a:stretch>
        </p:blipFill>
        <p:spPr>
          <a:xfrm>
            <a:off x="5857884" y="285734"/>
            <a:ext cx="588479" cy="571504"/>
          </a:xfrm>
          <a:prstGeom prst="rect">
            <a:avLst/>
          </a:prstGeom>
        </p:spPr>
      </p:pic>
    </p:spTree>
  </p:cSld>
  <p:clrMapOvr>
    <a:masterClrMapping/>
  </p:clrMapOvr>
  <p:transition advTm="1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357158" y="1785932"/>
            <a:ext cx="2857519" cy="2554545"/>
          </a:xfrm>
          <a:prstGeom prst="rect">
            <a:avLst/>
          </a:prstGeom>
          <a:noFill/>
        </p:spPr>
        <p:txBody>
          <a:bodyPr wrap="square" rtlCol="0">
            <a:spAutoFit/>
          </a:bodyPr>
          <a:lstStyle/>
          <a:p>
            <a:r>
              <a:rPr lang="es-PE" sz="1600" b="1" dirty="0" smtClean="0">
                <a:solidFill>
                  <a:schemeClr val="bg1"/>
                </a:solidFill>
              </a:rPr>
              <a:t>Que la paz reine en cada corazón, en cada hogar y en cada nación. Que el mundo sea un reflejo de la armonía que todos anhelamos. Que en cada amanecer y atardecer, podamos contemplar un mundo libre de guerras, donde la compasión y el amor sean la fuerza motriz de nuestras vidas.</a:t>
            </a:r>
          </a:p>
          <a:p>
            <a:endParaRPr lang="es-PE" sz="1600" b="1"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1000100" y="785800"/>
            <a:ext cx="1857388" cy="974094"/>
          </a:xfrm>
          <a:prstGeom prst="rect">
            <a:avLst/>
          </a:prstGeom>
        </p:spPr>
      </p:pic>
    </p:spTree>
  </p:cSld>
  <p:clrMapOvr>
    <a:masterClrMapping/>
  </p:clrMapOvr>
  <p:transition advTm="2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dziewczynka-z-kokarda-we-wlosach-obok-choinki.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12" name="11 Imagen" descr="108803_d2df2.gif"/>
          <p:cNvPicPr>
            <a:picLocks noChangeAspect="1"/>
          </p:cNvPicPr>
          <p:nvPr/>
        </p:nvPicPr>
        <p:blipFill>
          <a:blip r:embed="rId3"/>
          <a:stretch>
            <a:fillRect/>
          </a:stretch>
        </p:blipFill>
        <p:spPr>
          <a:xfrm>
            <a:off x="7534275" y="285734"/>
            <a:ext cx="1609725" cy="3810000"/>
          </a:xfrm>
          <a:prstGeom prst="rect">
            <a:avLst/>
          </a:prstGeom>
        </p:spPr>
      </p:pic>
      <p:pic>
        <p:nvPicPr>
          <p:cNvPr id="16" name="15 Imagen" descr="navidad-campanas-navidenyas-024.gif"/>
          <p:cNvPicPr>
            <a:picLocks noChangeAspect="1"/>
          </p:cNvPicPr>
          <p:nvPr/>
        </p:nvPicPr>
        <p:blipFill>
          <a:blip r:embed="rId4"/>
          <a:stretch>
            <a:fillRect/>
          </a:stretch>
        </p:blipFill>
        <p:spPr>
          <a:xfrm>
            <a:off x="1428728" y="285734"/>
            <a:ext cx="990600" cy="962025"/>
          </a:xfrm>
          <a:prstGeom prst="rect">
            <a:avLst/>
          </a:prstGeom>
        </p:spPr>
      </p:pic>
      <p:pic>
        <p:nvPicPr>
          <p:cNvPr id="17" name="16 Imagen" descr="navidad-campanas-navidenyas-024.gif"/>
          <p:cNvPicPr>
            <a:picLocks noChangeAspect="1"/>
          </p:cNvPicPr>
          <p:nvPr/>
        </p:nvPicPr>
        <p:blipFill>
          <a:blip r:embed="rId4"/>
          <a:stretch>
            <a:fillRect/>
          </a:stretch>
        </p:blipFill>
        <p:spPr>
          <a:xfrm>
            <a:off x="428596" y="1714494"/>
            <a:ext cx="990600" cy="962025"/>
          </a:xfrm>
          <a:prstGeom prst="rect">
            <a:avLst/>
          </a:prstGeom>
        </p:spPr>
      </p:pic>
      <p:pic>
        <p:nvPicPr>
          <p:cNvPr id="18" name="17 Imagen" descr="navidad-campanas-navidenyas-024.gif"/>
          <p:cNvPicPr>
            <a:picLocks noChangeAspect="1"/>
          </p:cNvPicPr>
          <p:nvPr/>
        </p:nvPicPr>
        <p:blipFill>
          <a:blip r:embed="rId4"/>
          <a:stretch>
            <a:fillRect/>
          </a:stretch>
        </p:blipFill>
        <p:spPr>
          <a:xfrm>
            <a:off x="3428992" y="3214692"/>
            <a:ext cx="990600" cy="962025"/>
          </a:xfrm>
          <a:prstGeom prst="rect">
            <a:avLst/>
          </a:prstGeom>
        </p:spPr>
      </p:pic>
      <p:pic>
        <p:nvPicPr>
          <p:cNvPr id="19" name="18 Imagen" descr="navidad-campanas-navidenyas-024.gif"/>
          <p:cNvPicPr>
            <a:picLocks noChangeAspect="1"/>
          </p:cNvPicPr>
          <p:nvPr/>
        </p:nvPicPr>
        <p:blipFill>
          <a:blip r:embed="rId4"/>
          <a:stretch>
            <a:fillRect/>
          </a:stretch>
        </p:blipFill>
        <p:spPr>
          <a:xfrm>
            <a:off x="1500166" y="3000378"/>
            <a:ext cx="990600" cy="962025"/>
          </a:xfrm>
          <a:prstGeom prst="rect">
            <a:avLst/>
          </a:prstGeom>
        </p:spPr>
      </p:pic>
      <p:pic>
        <p:nvPicPr>
          <p:cNvPr id="20" name="19 Imagen" descr="navidad-campanas-navidenyas-024.gif"/>
          <p:cNvPicPr>
            <a:picLocks noChangeAspect="1"/>
          </p:cNvPicPr>
          <p:nvPr/>
        </p:nvPicPr>
        <p:blipFill>
          <a:blip r:embed="rId4"/>
          <a:stretch>
            <a:fillRect/>
          </a:stretch>
        </p:blipFill>
        <p:spPr>
          <a:xfrm>
            <a:off x="1581128" y="438134"/>
            <a:ext cx="990600" cy="962025"/>
          </a:xfrm>
          <a:prstGeom prst="rect">
            <a:avLst/>
          </a:prstGeom>
        </p:spPr>
      </p:pic>
      <p:pic>
        <p:nvPicPr>
          <p:cNvPr id="21" name="20 Imagen" descr="navidad-campanas-navidenyas-024.gif"/>
          <p:cNvPicPr>
            <a:picLocks noChangeAspect="1"/>
          </p:cNvPicPr>
          <p:nvPr/>
        </p:nvPicPr>
        <p:blipFill>
          <a:blip r:embed="rId4"/>
          <a:stretch>
            <a:fillRect/>
          </a:stretch>
        </p:blipFill>
        <p:spPr>
          <a:xfrm>
            <a:off x="500034" y="3714758"/>
            <a:ext cx="990600" cy="962025"/>
          </a:xfrm>
          <a:prstGeom prst="rect">
            <a:avLst/>
          </a:prstGeom>
        </p:spPr>
      </p:pic>
    </p:spTree>
  </p:cSld>
  <p:clrMapOvr>
    <a:masterClrMapping/>
  </p:clrMapOvr>
  <p:transition advTm="14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285720" y="1643056"/>
            <a:ext cx="2928957" cy="2800767"/>
          </a:xfrm>
          <a:prstGeom prst="rect">
            <a:avLst/>
          </a:prstGeom>
          <a:noFill/>
        </p:spPr>
        <p:txBody>
          <a:bodyPr wrap="square" rtlCol="0">
            <a:spAutoFit/>
          </a:bodyPr>
          <a:lstStyle/>
          <a:p>
            <a:r>
              <a:rPr lang="es-PE" sz="1600" b="1" dirty="0" smtClean="0">
                <a:solidFill>
                  <a:schemeClr val="bg1"/>
                </a:solidFill>
              </a:rPr>
              <a:t>¡Esa es una hermosa esperanza para la Navidad! Muchas personas comparten el deseo de paz en el mundo y el fin de las guerras. La temporada navideña a menudo se asocia con valores como la compasión, la solidaridad y la esperanza, y es un momento en el que muchas personas reflexionan sobre cómo pueden contribuir a un mundo más pacífico.</a:t>
            </a:r>
          </a:p>
          <a:p>
            <a:endParaRPr lang="es-PE" sz="1600" dirty="0">
              <a:solidFill>
                <a:schemeClr val="bg1"/>
              </a:solidFill>
            </a:endParaRPr>
          </a:p>
        </p:txBody>
      </p:sp>
      <p:pic>
        <p:nvPicPr>
          <p:cNvPr id="9" name="8 Imagen" descr="navidad-en-purpurina-imagen-animada-0073.gif"/>
          <p:cNvPicPr>
            <a:picLocks noChangeAspect="1"/>
          </p:cNvPicPr>
          <p:nvPr/>
        </p:nvPicPr>
        <p:blipFill>
          <a:blip r:embed="rId4"/>
          <a:stretch>
            <a:fillRect/>
          </a:stretch>
        </p:blipFill>
        <p:spPr>
          <a:xfrm>
            <a:off x="214282" y="0"/>
            <a:ext cx="3810000" cy="933450"/>
          </a:xfrm>
          <a:prstGeom prst="rect">
            <a:avLst/>
          </a:prstGeom>
        </p:spPr>
      </p:pic>
      <p:pic>
        <p:nvPicPr>
          <p:cNvPr id="6" name="5 Imagen" descr="tarjetas-gif-feliz-navidad-2018-gifmaniacos.es-43.gif"/>
          <p:cNvPicPr>
            <a:picLocks noChangeAspect="1"/>
          </p:cNvPicPr>
          <p:nvPr/>
        </p:nvPicPr>
        <p:blipFill>
          <a:blip r:embed="rId5"/>
          <a:stretch>
            <a:fillRect/>
          </a:stretch>
        </p:blipFill>
        <p:spPr>
          <a:xfrm>
            <a:off x="1000100" y="785800"/>
            <a:ext cx="1857388" cy="974094"/>
          </a:xfrm>
          <a:prstGeom prst="rect">
            <a:avLst/>
          </a:prstGeom>
        </p:spPr>
      </p:pic>
    </p:spTree>
  </p:cSld>
  <p:clrMapOvr>
    <a:masterClrMapping/>
  </p:clrMapOvr>
  <p:transition advTm="2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piernikowa-chatka-swiatecz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8" name="7 Imagen" descr="342642_8c24f.gif"/>
          <p:cNvPicPr>
            <a:picLocks noChangeAspect="1"/>
          </p:cNvPicPr>
          <p:nvPr/>
        </p:nvPicPr>
        <p:blipFill>
          <a:blip r:embed="rId3">
            <a:lum bright="10000" contrast="40000"/>
          </a:blip>
          <a:stretch>
            <a:fillRect/>
          </a:stretch>
        </p:blipFill>
        <p:spPr>
          <a:xfrm>
            <a:off x="142844" y="571486"/>
            <a:ext cx="2887345" cy="4286280"/>
          </a:xfrm>
          <a:prstGeom prst="rect">
            <a:avLst/>
          </a:prstGeom>
        </p:spPr>
      </p:pic>
      <p:pic>
        <p:nvPicPr>
          <p:cNvPr id="11" name="10 Imagen" descr="2125642_8b43a.gif"/>
          <p:cNvPicPr>
            <a:picLocks noChangeAspect="1"/>
          </p:cNvPicPr>
          <p:nvPr/>
        </p:nvPicPr>
        <p:blipFill>
          <a:blip r:embed="rId4">
            <a:lum contrast="20000"/>
          </a:blip>
          <a:stretch>
            <a:fillRect/>
          </a:stretch>
        </p:blipFill>
        <p:spPr>
          <a:xfrm>
            <a:off x="6786578" y="1643056"/>
            <a:ext cx="2643174" cy="2643174"/>
          </a:xfrm>
          <a:prstGeom prst="rect">
            <a:avLst/>
          </a:prstGeom>
        </p:spPr>
      </p:pic>
      <p:pic>
        <p:nvPicPr>
          <p:cNvPr id="9" name="8 Imagen" descr="navidad-en-purpurina-imagen-animada-0073.gif"/>
          <p:cNvPicPr>
            <a:picLocks noChangeAspect="1"/>
          </p:cNvPicPr>
          <p:nvPr/>
        </p:nvPicPr>
        <p:blipFill>
          <a:blip r:embed="rId5"/>
          <a:stretch>
            <a:fillRect/>
          </a:stretch>
        </p:blipFill>
        <p:spPr>
          <a:xfrm>
            <a:off x="214282" y="0"/>
            <a:ext cx="3000396" cy="735097"/>
          </a:xfrm>
          <a:prstGeom prst="rect">
            <a:avLst/>
          </a:prstGeom>
        </p:spPr>
      </p:pic>
      <p:pic>
        <p:nvPicPr>
          <p:cNvPr id="10" name="9 Imagen" descr="navidad-en-purpurina-imagen-animada-0073.gif"/>
          <p:cNvPicPr>
            <a:picLocks noChangeAspect="1"/>
          </p:cNvPicPr>
          <p:nvPr/>
        </p:nvPicPr>
        <p:blipFill>
          <a:blip r:embed="rId5"/>
          <a:stretch>
            <a:fillRect/>
          </a:stretch>
        </p:blipFill>
        <p:spPr>
          <a:xfrm>
            <a:off x="2714612" y="0"/>
            <a:ext cx="3143272" cy="735097"/>
          </a:xfrm>
          <a:prstGeom prst="rect">
            <a:avLst/>
          </a:prstGeom>
        </p:spPr>
      </p:pic>
      <p:pic>
        <p:nvPicPr>
          <p:cNvPr id="12" name="11 Imagen" descr="navidad-en-purpurina-imagen-animada-0073.gif"/>
          <p:cNvPicPr>
            <a:picLocks noChangeAspect="1"/>
          </p:cNvPicPr>
          <p:nvPr/>
        </p:nvPicPr>
        <p:blipFill>
          <a:blip r:embed="rId5"/>
          <a:stretch>
            <a:fillRect/>
          </a:stretch>
        </p:blipFill>
        <p:spPr>
          <a:xfrm>
            <a:off x="5643570" y="0"/>
            <a:ext cx="2928958" cy="735097"/>
          </a:xfrm>
          <a:prstGeom prst="rect">
            <a:avLst/>
          </a:prstGeom>
        </p:spPr>
      </p:pic>
    </p:spTree>
  </p:cSld>
  <p:clrMapOvr>
    <a:masterClrMapping/>
  </p:clrMapOvr>
  <p:transition advTm="14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suszone-plasterki-pomaranczy-obok-rysunku-choinki-w-rozsypanej-ma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gif-christmas-tree-77.gif"/>
          <p:cNvPicPr>
            <a:picLocks noChangeAspect="1"/>
          </p:cNvPicPr>
          <p:nvPr/>
        </p:nvPicPr>
        <p:blipFill>
          <a:blip r:embed="rId3">
            <a:lum bright="-20000" contrast="40000"/>
          </a:blip>
          <a:stretch>
            <a:fillRect/>
          </a:stretch>
        </p:blipFill>
        <p:spPr>
          <a:xfrm>
            <a:off x="5000628" y="285734"/>
            <a:ext cx="3143272" cy="3807609"/>
          </a:xfrm>
          <a:prstGeom prst="rect">
            <a:avLst/>
          </a:prstGeom>
        </p:spPr>
      </p:pic>
      <p:sp>
        <p:nvSpPr>
          <p:cNvPr id="8" name="7 CuadroTexto"/>
          <p:cNvSpPr txBox="1"/>
          <p:nvPr/>
        </p:nvSpPr>
        <p:spPr>
          <a:xfrm>
            <a:off x="285720" y="1571618"/>
            <a:ext cx="2714644" cy="2800767"/>
          </a:xfrm>
          <a:prstGeom prst="rect">
            <a:avLst/>
          </a:prstGeom>
          <a:noFill/>
        </p:spPr>
        <p:txBody>
          <a:bodyPr wrap="square" rtlCol="0">
            <a:spAutoFit/>
          </a:bodyPr>
          <a:lstStyle/>
          <a:p>
            <a:r>
              <a:rPr lang="es-PE" sz="1600" b="1" dirty="0" smtClean="0">
                <a:solidFill>
                  <a:schemeClr val="bg1"/>
                </a:solidFill>
              </a:rPr>
              <a:t>Aunque resolver conflictos a nivel global puede ser un desafío complejo, cada individuo puede hacer su parte promoviendo la paz en su comunidad y mostrando empatía hacia los demás. La Navidad es una oportunidad para reflexionar sobre nuestras acciones y buscar maneras de hacer del mundo un lugar mejor.</a:t>
            </a:r>
          </a:p>
          <a:p>
            <a:endParaRPr lang="es-PE" sz="1600" b="1" dirty="0">
              <a:solidFill>
                <a:schemeClr val="bg1"/>
              </a:solidFill>
            </a:endParaRPr>
          </a:p>
        </p:txBody>
      </p:sp>
      <p:pic>
        <p:nvPicPr>
          <p:cNvPr id="9" name="8 Imagen" descr="tarjetas-gif-feliz-navidad-2018-gifmaniacos.es-43.gif"/>
          <p:cNvPicPr>
            <a:picLocks noChangeAspect="1"/>
          </p:cNvPicPr>
          <p:nvPr/>
        </p:nvPicPr>
        <p:blipFill>
          <a:blip r:embed="rId4"/>
          <a:stretch>
            <a:fillRect/>
          </a:stretch>
        </p:blipFill>
        <p:spPr>
          <a:xfrm>
            <a:off x="1000100" y="785800"/>
            <a:ext cx="1857388" cy="974094"/>
          </a:xfrm>
          <a:prstGeom prst="rect">
            <a:avLst/>
          </a:prstGeom>
        </p:spPr>
      </p:pic>
      <p:pic>
        <p:nvPicPr>
          <p:cNvPr id="10" name="9 Imagen" descr="navidad-en-purpurina-imagen-animada-0073.gif"/>
          <p:cNvPicPr>
            <a:picLocks noChangeAspect="1"/>
          </p:cNvPicPr>
          <p:nvPr/>
        </p:nvPicPr>
        <p:blipFill>
          <a:blip r:embed="rId5"/>
          <a:stretch>
            <a:fillRect/>
          </a:stretch>
        </p:blipFill>
        <p:spPr>
          <a:xfrm>
            <a:off x="214282" y="0"/>
            <a:ext cx="3810000" cy="933450"/>
          </a:xfrm>
          <a:prstGeom prst="rect">
            <a:avLst/>
          </a:prstGeom>
        </p:spPr>
      </p:pic>
    </p:spTree>
  </p:cSld>
  <p:clrMapOvr>
    <a:masterClrMapping/>
  </p:clrMapOvr>
  <p:transition advTm="2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66x768-165324-santa-claus-1799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9" name="8 Imagen" descr="11rom5.gif"/>
          <p:cNvPicPr>
            <a:picLocks noChangeAspect="1"/>
          </p:cNvPicPr>
          <p:nvPr/>
        </p:nvPicPr>
        <p:blipFill>
          <a:blip r:embed="rId3">
            <a:lum contrast="40000"/>
          </a:blip>
          <a:stretch>
            <a:fillRect/>
          </a:stretch>
        </p:blipFill>
        <p:spPr>
          <a:xfrm>
            <a:off x="5000628" y="857238"/>
            <a:ext cx="3000396" cy="656959"/>
          </a:xfrm>
          <a:prstGeom prst="rect">
            <a:avLst/>
          </a:prstGeom>
        </p:spPr>
      </p:pic>
      <p:pic>
        <p:nvPicPr>
          <p:cNvPr id="5" name="4 Imagen" descr="christmas-lights-acegif-44.gif"/>
          <p:cNvPicPr>
            <a:picLocks noChangeAspect="1"/>
          </p:cNvPicPr>
          <p:nvPr/>
        </p:nvPicPr>
        <p:blipFill>
          <a:blip r:embed="rId4" cstate="print">
            <a:lum contrast="40000"/>
          </a:blip>
          <a:stretch>
            <a:fillRect/>
          </a:stretch>
        </p:blipFill>
        <p:spPr>
          <a:xfrm>
            <a:off x="285720" y="214297"/>
            <a:ext cx="3714776" cy="428628"/>
          </a:xfrm>
          <a:prstGeom prst="rect">
            <a:avLst/>
          </a:prstGeom>
        </p:spPr>
      </p:pic>
      <p:pic>
        <p:nvPicPr>
          <p:cNvPr id="6" name="5 Imagen" descr="christmas-lights-acegif-44.gif"/>
          <p:cNvPicPr>
            <a:picLocks noChangeAspect="1"/>
          </p:cNvPicPr>
          <p:nvPr/>
        </p:nvPicPr>
        <p:blipFill>
          <a:blip r:embed="rId5" cstate="print">
            <a:lum contrast="40000"/>
          </a:blip>
          <a:stretch>
            <a:fillRect/>
          </a:stretch>
        </p:blipFill>
        <p:spPr>
          <a:xfrm>
            <a:off x="4714876" y="285735"/>
            <a:ext cx="4143404" cy="428628"/>
          </a:xfrm>
          <a:prstGeom prst="rect">
            <a:avLst/>
          </a:prstGeom>
        </p:spPr>
      </p:pic>
      <p:pic>
        <p:nvPicPr>
          <p:cNvPr id="8" name="7 Imagen" descr="88fbe88091b37794b6ad63122d45f84a.gif"/>
          <p:cNvPicPr>
            <a:picLocks noChangeAspect="1"/>
          </p:cNvPicPr>
          <p:nvPr/>
        </p:nvPicPr>
        <p:blipFill>
          <a:blip r:embed="rId6" cstate="print"/>
          <a:stretch>
            <a:fillRect/>
          </a:stretch>
        </p:blipFill>
        <p:spPr>
          <a:xfrm>
            <a:off x="3929058" y="0"/>
            <a:ext cx="1087457" cy="1074877"/>
          </a:xfrm>
          <a:prstGeom prst="rect">
            <a:avLst/>
          </a:prstGeom>
        </p:spPr>
      </p:pic>
    </p:spTree>
  </p:cSld>
  <p:clrMapOvr>
    <a:masterClrMapping/>
  </p:clrMapOvr>
  <p:transition advTm="12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choinka-i-fotel-przy-komin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88fbe88091b37794b6ad63122d45f84a.gif"/>
          <p:cNvPicPr>
            <a:picLocks noChangeAspect="1"/>
          </p:cNvPicPr>
          <p:nvPr/>
        </p:nvPicPr>
        <p:blipFill>
          <a:blip r:embed="rId3"/>
          <a:stretch>
            <a:fillRect/>
          </a:stretch>
        </p:blipFill>
        <p:spPr>
          <a:xfrm>
            <a:off x="3786182" y="285733"/>
            <a:ext cx="1373209" cy="1357323"/>
          </a:xfrm>
          <a:prstGeom prst="rect">
            <a:avLst/>
          </a:prstGeom>
        </p:spPr>
      </p:pic>
      <p:pic>
        <p:nvPicPr>
          <p:cNvPr id="11" name="10 Imagen" descr="navidad-campanas-navidenyas-024.gif"/>
          <p:cNvPicPr>
            <a:picLocks noChangeAspect="1"/>
          </p:cNvPicPr>
          <p:nvPr/>
        </p:nvPicPr>
        <p:blipFill>
          <a:blip r:embed="rId4"/>
          <a:stretch>
            <a:fillRect/>
          </a:stretch>
        </p:blipFill>
        <p:spPr>
          <a:xfrm>
            <a:off x="5072066" y="214296"/>
            <a:ext cx="588479" cy="571504"/>
          </a:xfrm>
          <a:prstGeom prst="rect">
            <a:avLst/>
          </a:prstGeom>
        </p:spPr>
      </p:pic>
      <p:pic>
        <p:nvPicPr>
          <p:cNvPr id="14" name="13 Imagen" descr="navidad-campanas-navidenyas-024.gif"/>
          <p:cNvPicPr>
            <a:picLocks noChangeAspect="1"/>
          </p:cNvPicPr>
          <p:nvPr/>
        </p:nvPicPr>
        <p:blipFill>
          <a:blip r:embed="rId4"/>
          <a:stretch>
            <a:fillRect/>
          </a:stretch>
        </p:blipFill>
        <p:spPr>
          <a:xfrm>
            <a:off x="5786446" y="214296"/>
            <a:ext cx="588479" cy="571504"/>
          </a:xfrm>
          <a:prstGeom prst="rect">
            <a:avLst/>
          </a:prstGeom>
        </p:spPr>
      </p:pic>
      <p:pic>
        <p:nvPicPr>
          <p:cNvPr id="15" name="14 Imagen" descr="navidad-campanas-navidenyas-024.gif"/>
          <p:cNvPicPr>
            <a:picLocks noChangeAspect="1"/>
          </p:cNvPicPr>
          <p:nvPr/>
        </p:nvPicPr>
        <p:blipFill>
          <a:blip r:embed="rId4"/>
          <a:stretch>
            <a:fillRect/>
          </a:stretch>
        </p:blipFill>
        <p:spPr>
          <a:xfrm>
            <a:off x="6715140" y="214296"/>
            <a:ext cx="588479" cy="571504"/>
          </a:xfrm>
          <a:prstGeom prst="rect">
            <a:avLst/>
          </a:prstGeom>
        </p:spPr>
      </p:pic>
      <p:pic>
        <p:nvPicPr>
          <p:cNvPr id="16" name="15 Imagen" descr="navidad-campanas-navidenyas-024.gif"/>
          <p:cNvPicPr>
            <a:picLocks noChangeAspect="1"/>
          </p:cNvPicPr>
          <p:nvPr/>
        </p:nvPicPr>
        <p:blipFill>
          <a:blip r:embed="rId4"/>
          <a:stretch>
            <a:fillRect/>
          </a:stretch>
        </p:blipFill>
        <p:spPr>
          <a:xfrm>
            <a:off x="7429520" y="214296"/>
            <a:ext cx="588479" cy="571504"/>
          </a:xfrm>
          <a:prstGeom prst="rect">
            <a:avLst/>
          </a:prstGeom>
        </p:spPr>
      </p:pic>
      <p:pic>
        <p:nvPicPr>
          <p:cNvPr id="17" name="16 Imagen" descr="navidad-campanas-navidenyas-024.gif"/>
          <p:cNvPicPr>
            <a:picLocks noChangeAspect="1"/>
          </p:cNvPicPr>
          <p:nvPr/>
        </p:nvPicPr>
        <p:blipFill>
          <a:blip r:embed="rId4"/>
          <a:stretch>
            <a:fillRect/>
          </a:stretch>
        </p:blipFill>
        <p:spPr>
          <a:xfrm>
            <a:off x="8143900" y="214296"/>
            <a:ext cx="588479" cy="571504"/>
          </a:xfrm>
          <a:prstGeom prst="rect">
            <a:avLst/>
          </a:prstGeom>
        </p:spPr>
      </p:pic>
      <p:pic>
        <p:nvPicPr>
          <p:cNvPr id="18" name="17 Imagen" descr="1738816ovntqw27pe.gif"/>
          <p:cNvPicPr>
            <a:picLocks noChangeAspect="1"/>
          </p:cNvPicPr>
          <p:nvPr/>
        </p:nvPicPr>
        <p:blipFill>
          <a:blip r:embed="rId5"/>
          <a:stretch>
            <a:fillRect/>
          </a:stretch>
        </p:blipFill>
        <p:spPr>
          <a:xfrm>
            <a:off x="5286380" y="642924"/>
            <a:ext cx="2571750" cy="3943350"/>
          </a:xfrm>
          <a:prstGeom prst="rect">
            <a:avLst/>
          </a:prstGeom>
        </p:spPr>
      </p:pic>
      <p:pic>
        <p:nvPicPr>
          <p:cNvPr id="19" name="18 Imagen" descr="3o5P.gif"/>
          <p:cNvPicPr>
            <a:picLocks noChangeAspect="1"/>
          </p:cNvPicPr>
          <p:nvPr/>
        </p:nvPicPr>
        <p:blipFill>
          <a:blip r:embed="rId6"/>
          <a:stretch>
            <a:fillRect/>
          </a:stretch>
        </p:blipFill>
        <p:spPr>
          <a:xfrm>
            <a:off x="3857620" y="3429006"/>
            <a:ext cx="1000132" cy="882469"/>
          </a:xfrm>
          <a:prstGeom prst="rect">
            <a:avLst/>
          </a:prstGeom>
          <a:effectLst>
            <a:softEdge rad="127000"/>
          </a:effectLst>
        </p:spPr>
      </p:pic>
      <p:pic>
        <p:nvPicPr>
          <p:cNvPr id="20" name="19 Imagen" descr="BarraNavidadCTV5a.gif"/>
          <p:cNvPicPr>
            <a:picLocks noChangeAspect="1"/>
          </p:cNvPicPr>
          <p:nvPr/>
        </p:nvPicPr>
        <p:blipFill>
          <a:blip r:embed="rId7"/>
          <a:stretch>
            <a:fillRect/>
          </a:stretch>
        </p:blipFill>
        <p:spPr>
          <a:xfrm>
            <a:off x="3143240" y="2000246"/>
            <a:ext cx="2605089" cy="819928"/>
          </a:xfrm>
          <a:prstGeom prst="rect">
            <a:avLst/>
          </a:prstGeom>
        </p:spPr>
      </p:pic>
      <p:pic>
        <p:nvPicPr>
          <p:cNvPr id="29" name="28 Imagen" descr="74ac99463b7e25bd5aa32f1cd0056899.jpg"/>
          <p:cNvPicPr>
            <a:picLocks noChangeAspect="1"/>
          </p:cNvPicPr>
          <p:nvPr/>
        </p:nvPicPr>
        <p:blipFill>
          <a:blip r:embed="rId8">
            <a:lum contrast="40000"/>
          </a:blip>
          <a:stretch>
            <a:fillRect/>
          </a:stretch>
        </p:blipFill>
        <p:spPr>
          <a:xfrm>
            <a:off x="285720" y="285734"/>
            <a:ext cx="3286147" cy="4572032"/>
          </a:xfrm>
          <a:prstGeom prst="roundRect">
            <a:avLst>
              <a:gd name="adj" fmla="val 11133"/>
            </a:avLst>
          </a:prstGeom>
        </p:spPr>
      </p:pic>
      <p:pic>
        <p:nvPicPr>
          <p:cNvPr id="30" name="29 Imagen" descr="navidad-campanas-navidenyas-024.gif"/>
          <p:cNvPicPr>
            <a:picLocks noChangeAspect="1"/>
          </p:cNvPicPr>
          <p:nvPr/>
        </p:nvPicPr>
        <p:blipFill>
          <a:blip r:embed="rId4"/>
          <a:stretch>
            <a:fillRect/>
          </a:stretch>
        </p:blipFill>
        <p:spPr>
          <a:xfrm>
            <a:off x="1714480" y="214296"/>
            <a:ext cx="588479" cy="571504"/>
          </a:xfrm>
          <a:prstGeom prst="rect">
            <a:avLst/>
          </a:prstGeom>
        </p:spPr>
      </p:pic>
      <p:pic>
        <p:nvPicPr>
          <p:cNvPr id="31" name="30 Imagen" descr="navidad-campanas-navidenyas-024.gif"/>
          <p:cNvPicPr>
            <a:picLocks noChangeAspect="1"/>
          </p:cNvPicPr>
          <p:nvPr/>
        </p:nvPicPr>
        <p:blipFill>
          <a:blip r:embed="rId4"/>
          <a:stretch>
            <a:fillRect/>
          </a:stretch>
        </p:blipFill>
        <p:spPr>
          <a:xfrm>
            <a:off x="2357422" y="214296"/>
            <a:ext cx="588479" cy="571504"/>
          </a:xfrm>
          <a:prstGeom prst="rect">
            <a:avLst/>
          </a:prstGeom>
        </p:spPr>
      </p:pic>
      <p:pic>
        <p:nvPicPr>
          <p:cNvPr id="32" name="31 Imagen" descr="navidad-campanas-navidenyas-024.gif"/>
          <p:cNvPicPr>
            <a:picLocks noChangeAspect="1"/>
          </p:cNvPicPr>
          <p:nvPr/>
        </p:nvPicPr>
        <p:blipFill>
          <a:blip r:embed="rId4"/>
          <a:stretch>
            <a:fillRect/>
          </a:stretch>
        </p:blipFill>
        <p:spPr>
          <a:xfrm>
            <a:off x="2928926" y="214296"/>
            <a:ext cx="588479" cy="571504"/>
          </a:xfrm>
          <a:prstGeom prst="rect">
            <a:avLst/>
          </a:prstGeom>
        </p:spPr>
      </p:pic>
      <p:pic>
        <p:nvPicPr>
          <p:cNvPr id="33" name="32 Imagen" descr="navidad-campanas-navidenyas-024.gif"/>
          <p:cNvPicPr>
            <a:picLocks noChangeAspect="1"/>
          </p:cNvPicPr>
          <p:nvPr/>
        </p:nvPicPr>
        <p:blipFill>
          <a:blip r:embed="rId4"/>
          <a:stretch>
            <a:fillRect/>
          </a:stretch>
        </p:blipFill>
        <p:spPr>
          <a:xfrm>
            <a:off x="285720" y="214296"/>
            <a:ext cx="588479" cy="571504"/>
          </a:xfrm>
          <a:prstGeom prst="rect">
            <a:avLst/>
          </a:prstGeom>
        </p:spPr>
      </p:pic>
      <p:pic>
        <p:nvPicPr>
          <p:cNvPr id="34" name="33 Imagen" descr="navidad-campanas-navidenyas-024.gif"/>
          <p:cNvPicPr>
            <a:picLocks noChangeAspect="1"/>
          </p:cNvPicPr>
          <p:nvPr/>
        </p:nvPicPr>
        <p:blipFill>
          <a:blip r:embed="rId4"/>
          <a:stretch>
            <a:fillRect/>
          </a:stretch>
        </p:blipFill>
        <p:spPr>
          <a:xfrm>
            <a:off x="1000100" y="214296"/>
            <a:ext cx="588479" cy="571504"/>
          </a:xfrm>
          <a:prstGeom prst="rect">
            <a:avLst/>
          </a:prstGeom>
        </p:spPr>
      </p:pic>
      <p:sp>
        <p:nvSpPr>
          <p:cNvPr id="35" name="34 CuadroTexto"/>
          <p:cNvSpPr txBox="1"/>
          <p:nvPr/>
        </p:nvSpPr>
        <p:spPr>
          <a:xfrm>
            <a:off x="928662" y="1142990"/>
            <a:ext cx="1928826" cy="3323987"/>
          </a:xfrm>
          <a:prstGeom prst="rect">
            <a:avLst/>
          </a:prstGeom>
          <a:noFill/>
        </p:spPr>
        <p:txBody>
          <a:bodyPr wrap="square" rtlCol="0">
            <a:spAutoFit/>
          </a:bodyPr>
          <a:lstStyle/>
          <a:p>
            <a:r>
              <a:rPr lang="es-PE" sz="1400" b="1" dirty="0" smtClean="0">
                <a:latin typeface="Agency FB" pitchFamily="34" charset="0"/>
              </a:rPr>
              <a:t>Esta Navidad brindo para que el futuro sea mejor de lo que buscamos, dure más de lo que esperamos y nos haga más felices de lo que imaginamos”</a:t>
            </a:r>
          </a:p>
          <a:p>
            <a:r>
              <a:rPr lang="es-PE" sz="1400" b="1" dirty="0" smtClean="0">
                <a:latin typeface="Agency FB" pitchFamily="34" charset="0"/>
              </a:rPr>
              <a:t>Que la paz y la armonía celebrada en Navidad estén presentes todos los días de tu Año Nuevo.</a:t>
            </a:r>
          </a:p>
          <a:p>
            <a:r>
              <a:rPr lang="es-PE" sz="1400" b="1" dirty="0" smtClean="0">
                <a:latin typeface="Agency FB" pitchFamily="34" charset="0"/>
              </a:rPr>
              <a:t> ¡Feliz Navidad y felices fiestas! A toda la familia de MISPPS</a:t>
            </a:r>
          </a:p>
          <a:p>
            <a:endParaRPr lang="es-PE" sz="1400" b="1" dirty="0" smtClean="0">
              <a:latin typeface="Agency FB" pitchFamily="34" charset="0"/>
            </a:endParaRPr>
          </a:p>
          <a:p>
            <a:endParaRPr lang="es-PE" sz="1400" b="1" dirty="0">
              <a:latin typeface="Agency FB" pitchFamily="34" charset="0"/>
            </a:endParaRPr>
          </a:p>
        </p:txBody>
      </p:sp>
      <p:pic>
        <p:nvPicPr>
          <p:cNvPr id="1026" name="Picture 2" descr="Rendered Image"/>
          <p:cNvPicPr>
            <a:picLocks noChangeAspect="1" noChangeArrowheads="1"/>
          </p:cNvPicPr>
          <p:nvPr/>
        </p:nvPicPr>
        <p:blipFill>
          <a:blip r:embed="rId9">
            <a:duotone>
              <a:prstClr val="black"/>
              <a:srgbClr val="FF0000">
                <a:tint val="45000"/>
                <a:satMod val="400000"/>
              </a:srgbClr>
            </a:duotone>
            <a:lum contrast="40000"/>
          </a:blip>
          <a:srcRect/>
          <a:stretch>
            <a:fillRect/>
          </a:stretch>
        </p:blipFill>
        <p:spPr bwMode="auto">
          <a:xfrm rot="20897773">
            <a:off x="1689940" y="3695194"/>
            <a:ext cx="1276577" cy="593234"/>
          </a:xfrm>
          <a:prstGeom prst="rect">
            <a:avLst/>
          </a:prstGeom>
          <a:noFill/>
        </p:spPr>
      </p:pic>
    </p:spTree>
  </p:cSld>
  <p:clrMapOvr>
    <a:masterClrMapping/>
  </p:clrMapOvr>
  <p:transition advTm="3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728</Words>
  <Application>Microsoft Office PowerPoint</Application>
  <PresentationFormat>Presentación en pantalla (16:9)</PresentationFormat>
  <Paragraphs>17</Paragraphs>
  <Slides>25</Slides>
  <Notes>0</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292</cp:revision>
  <dcterms:created xsi:type="dcterms:W3CDTF">2023-11-27T22:10:58Z</dcterms:created>
  <dcterms:modified xsi:type="dcterms:W3CDTF">2023-11-30T16:32:38Z</dcterms:modified>
</cp:coreProperties>
</file>