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Christmabet" panose="02000000000000000000" pitchFamily="2" charset="0"/>
      <p:regular r:id="rId20"/>
    </p:embeddedFont>
    <p:embeddedFont>
      <p:font typeface="Kristen ITC" panose="03050502040202030202" pitchFamily="66" charset="0"/>
      <p:regular r:id="rId21"/>
    </p:embeddedFont>
    <p:embeddedFont>
      <p:font typeface="Kingthings Christmas 2" panose="02000000000000000000" pitchFamily="2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Footlight MT Light" panose="0204060206030A020304" pitchFamily="18" charset="0"/>
      <p:regular r:id="rId27"/>
    </p:embeddedFont>
    <p:embeddedFont>
      <p:font typeface="Brock Script" panose="02000507020000020002" pitchFamily="2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xyw0kHffXOAj6YhNAmpLA==" hashData="gqgadQFqZKgdXYwg0z0Vnf3JS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5591"/>
    <a:srgbClr val="2D6CB9"/>
    <a:srgbClr val="3279CE"/>
    <a:srgbClr val="2C6AB6"/>
    <a:srgbClr val="77A6DF"/>
    <a:srgbClr val="4283D2"/>
    <a:srgbClr val="7D94AD"/>
    <a:srgbClr val="2E92A0"/>
    <a:srgbClr val="5287F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11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EA1FD2-89AA-4B16-B336-052EC80E6D30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CD7137-3049-4FC8-97BD-84362AAE6ED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1983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CD7137-3049-4FC8-97BD-84362AAE6ED7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0AD6-2F93-4F28-B36D-C6337D16CF01}" type="datetimeFigureOut">
              <a:rPr lang="es-ES" smtClean="0"/>
              <a:pPr/>
              <a:t>24/12/2021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54AB-1F4A-4649-87AD-559CA58F0F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A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ootlight MT Light" pitchFamily="18" charset="0"/>
              </a:defRPr>
            </a:lvl1pPr>
          </a:lstStyle>
          <a:p>
            <a:fld id="{35080AD6-2F93-4F28-B36D-C6337D16CF01}" type="datetimeFigureOut">
              <a:rPr lang="es-ES" smtClean="0"/>
              <a:pPr/>
              <a:t>24/12/2021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ootlight MT Light" pitchFamily="18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ootlight MT Light" pitchFamily="18" charset="0"/>
              </a:defRPr>
            </a:lvl1pPr>
          </a:lstStyle>
          <a:p>
            <a:fld id="{100754AB-1F4A-4649-87AD-559CA58F0F0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ootlight MT Light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ootlight MT Light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ootlight MT Light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ootlight MT Light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ootlight MT Light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ootlight MT Light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2.png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Navidad vienes de azul\Imágenes\Christmas-2015-Blue-Wallpap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5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sp>
        <p:nvSpPr>
          <p:cNvPr id="2" name="1 Rectángulo"/>
          <p:cNvSpPr/>
          <p:nvPr/>
        </p:nvSpPr>
        <p:spPr>
          <a:xfrm>
            <a:off x="2339752" y="2643758"/>
            <a:ext cx="5040560" cy="2298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000"/>
              </a:lnSpc>
            </a:pPr>
            <a:r>
              <a:rPr lang="es-ES" sz="6000" i="1" dirty="0" smtClean="0">
                <a:solidFill>
                  <a:srgbClr val="0053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                   Navidad   </a:t>
            </a:r>
          </a:p>
          <a:p>
            <a:pPr>
              <a:lnSpc>
                <a:spcPts val="5600"/>
              </a:lnSpc>
            </a:pPr>
            <a:r>
              <a:rPr lang="es-ES" sz="6000" i="1" dirty="0" smtClean="0">
                <a:solidFill>
                  <a:srgbClr val="0053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     Vienes </a:t>
            </a:r>
            <a:r>
              <a:rPr lang="es-ES" sz="6000" i="1" dirty="0">
                <a:solidFill>
                  <a:srgbClr val="0053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de </a:t>
            </a:r>
            <a:r>
              <a:rPr lang="es-ES" sz="6000" i="1" dirty="0" smtClean="0">
                <a:solidFill>
                  <a:srgbClr val="0053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          </a:t>
            </a:r>
          </a:p>
          <a:p>
            <a:pPr algn="ctr">
              <a:lnSpc>
                <a:spcPts val="5600"/>
              </a:lnSpc>
            </a:pPr>
            <a:r>
              <a:rPr lang="es-ES" sz="6000" i="1" dirty="0" smtClean="0">
                <a:solidFill>
                  <a:srgbClr val="0053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                  Azul</a:t>
            </a:r>
            <a:r>
              <a:rPr lang="es-ES" sz="6000" i="1" dirty="0">
                <a:solidFill>
                  <a:srgbClr val="0053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 </a:t>
            </a:r>
            <a:r>
              <a:rPr lang="es-ES" sz="6000" i="1" dirty="0" smtClean="0">
                <a:solidFill>
                  <a:srgbClr val="0053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Christmas 2" pitchFamily="2" charset="0"/>
                <a:ea typeface="Christmabet" pitchFamily="2" charset="0"/>
              </a:rPr>
              <a:t> </a:t>
            </a:r>
            <a:endParaRPr lang="es-ES" sz="6000" i="1" dirty="0">
              <a:solidFill>
                <a:srgbClr val="00539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ingthings Christmas 2" pitchFamily="2" charset="0"/>
              <a:ea typeface="Christmabet" pitchFamily="2" charset="0"/>
            </a:endParaRPr>
          </a:p>
        </p:txBody>
      </p:sp>
      <p:sp>
        <p:nvSpPr>
          <p:cNvPr id="8" name="7 Estrella de 6 puntas"/>
          <p:cNvSpPr/>
          <p:nvPr/>
        </p:nvSpPr>
        <p:spPr>
          <a:xfrm flipH="1">
            <a:off x="0" y="0"/>
            <a:ext cx="4572000" cy="2931790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6 puntas"/>
          <p:cNvSpPr/>
          <p:nvPr/>
        </p:nvSpPr>
        <p:spPr>
          <a:xfrm>
            <a:off x="4572000" y="0"/>
            <a:ext cx="4572000" cy="2931790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strella de 6 puntas"/>
          <p:cNvSpPr/>
          <p:nvPr/>
        </p:nvSpPr>
        <p:spPr>
          <a:xfrm flipH="1">
            <a:off x="0" y="2211710"/>
            <a:ext cx="4572000" cy="2931790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strella de 6 puntas"/>
          <p:cNvSpPr/>
          <p:nvPr/>
        </p:nvSpPr>
        <p:spPr>
          <a:xfrm>
            <a:off x="4644008" y="2211710"/>
            <a:ext cx="4412474" cy="2931790"/>
          </a:xfrm>
          <a:prstGeom prst="star6">
            <a:avLst/>
          </a:prstGeom>
          <a:blipFill>
            <a:blip r:embed="rId5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¡</a:t>
            </a: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Elvis Presley, Martina McBride - Blue Christma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 Grupo"/>
          <p:cNvGrpSpPr/>
          <p:nvPr/>
        </p:nvGrpSpPr>
        <p:grpSpPr>
          <a:xfrm>
            <a:off x="0" y="0"/>
            <a:ext cx="9163050" cy="5168900"/>
            <a:chOff x="-19050" y="-25400"/>
            <a:chExt cx="9163050" cy="5168900"/>
          </a:xfrm>
        </p:grpSpPr>
        <p:pic>
          <p:nvPicPr>
            <p:cNvPr id="11" name="Picture 8" descr="E:\PPS  EXCLUSIVOS\- Navidad vienes de azul\Imágenes\thumb-1920-785161.png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9050" y="-25400"/>
              <a:ext cx="9163050" cy="5168900"/>
            </a:xfrm>
            <a:prstGeom prst="rect">
              <a:avLst/>
            </a:prstGeom>
            <a:noFill/>
          </p:spPr>
        </p:pic>
        <p:pic>
          <p:nvPicPr>
            <p:cNvPr id="12" name="Picture 10" descr="E:\Imágenes\Navidad adornos\23j0nlh.jpg"/>
            <p:cNvPicPr>
              <a:picLocks noChangeAspect="1" noChangeArrowheads="1" noCrop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539552" y="2978398"/>
              <a:ext cx="7272808" cy="2139702"/>
            </a:xfrm>
            <a:prstGeom prst="rect">
              <a:avLst/>
            </a:prstGeom>
            <a:noFill/>
          </p:spPr>
        </p:pic>
      </p:grpSp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Navidad vienes de azul\Imágenes\f46f629f6ad5a31d2981419f4dc5ca8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1563638"/>
            <a:ext cx="3672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00539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Navidad vienes de azul con mirada lisonjera,</a:t>
            </a:r>
            <a:endParaRPr lang="es-ES" sz="2800" b="1" dirty="0">
              <a:ln>
                <a:solidFill>
                  <a:srgbClr val="00539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pic>
        <p:nvPicPr>
          <p:cNvPr id="2050" name="Picture 2" descr="E:\PPS  EXCLUSIVOS\- Navidad vienes de azul\Imágenes\4 - istockphoto-1053860034-612x612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339502"/>
            <a:ext cx="36724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T</a:t>
            </a:r>
            <a:r>
              <a:rPr lang="es-ES" sz="2800" i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añidos </a:t>
            </a:r>
            <a:r>
              <a:rPr lang="es-ES" sz="2800" i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de castañuelas, cascabeles entre albricias.</a:t>
            </a:r>
            <a:endParaRPr lang="es-ES" sz="280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Navidad vienes de azul\Imágenes\istockphoto-881285694-612x61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34563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Vienes con el alma henchida en su plenitud bohemia,</a:t>
            </a:r>
            <a:endParaRPr lang="es-ES" sz="280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pic>
        <p:nvPicPr>
          <p:cNvPr id="3076" name="Picture 4" descr="E:\PPS  EXCLUSIVOS\- Navidad vienes de azul\Imágenes\Christmas_Balls_Hands_Branches_558147_1280x72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1520" y="2715766"/>
            <a:ext cx="36724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M</a:t>
            </a:r>
            <a:r>
              <a:rPr lang="es-ES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ientras </a:t>
            </a:r>
            <a:r>
              <a:rPr lang="es-ES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el cielo festeja deslumbrante entre luceros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pic>
        <p:nvPicPr>
          <p:cNvPr id="8" name="Picture 17" descr="E:\Imágenes\cumpleaños\artifice014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555776" y="0"/>
            <a:ext cx="1990725" cy="20193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Navidad vienes de azul\Imágenes\R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555526"/>
            <a:ext cx="3168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0033CC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</a:t>
            </a:r>
            <a:r>
              <a:rPr lang="es-ES" sz="2800" i="1" dirty="0" smtClean="0">
                <a:solidFill>
                  <a:schemeClr val="bg1"/>
                </a:solidFill>
                <a:effectLst>
                  <a:glow rad="63500">
                    <a:srgbClr val="0033CC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l </a:t>
            </a:r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0033CC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más sagrado misterio de paz que nos humaniza. 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0033CC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Navidad vienes de azul\Imágenes\R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21775" cy="5157788"/>
          </a:xfrm>
          <a:prstGeom prst="rect">
            <a:avLst/>
          </a:prstGeom>
          <a:noFill/>
        </p:spPr>
      </p:pic>
      <p:sp>
        <p:nvSpPr>
          <p:cNvPr id="3" name="2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528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Navidad vienes de azul\Imágenes\R+PNG 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483518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Perlas en blancos jazmines, margaritas y azucenas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pic>
        <p:nvPicPr>
          <p:cNvPr id="1027" name="Picture 3" descr="E:\PPS  EXCLUSIVOS\- Navidad vienes de azul\Imágenes\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555526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C</a:t>
            </a:r>
            <a:r>
              <a:rPr lang="es-ES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on </a:t>
            </a:r>
            <a:r>
              <a:rPr lang="es-ES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aromáticas  velas atesoran ambrosías.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Navidad vienes de azul\Imágenes\3bda96b191a18c318babcfaf9801013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7504" y="555526"/>
            <a:ext cx="4104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Es cadencia de delicias la santa noche de estrellas,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pic>
        <p:nvPicPr>
          <p:cNvPr id="15365" name="Picture 5" descr="E:\PPS  EXCLUSIVOS\- Navidad vienes de azul\Imágenes\Christmas_Brown_haired_Uniform_538426_1280x5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5366" name="Picture 6" descr="E:\Imágenes\Nubes\tumblr_m1a98bkZX01rn3w5po1_500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14746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1203598"/>
            <a:ext cx="3600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ln>
                  <a:solidFill>
                    <a:srgbClr val="005A9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</a:t>
            </a:r>
            <a:r>
              <a:rPr lang="es-ES" sz="2800" i="1" dirty="0" smtClean="0">
                <a:ln>
                  <a:solidFill>
                    <a:srgbClr val="005A9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n </a:t>
            </a:r>
            <a:r>
              <a:rPr lang="es-ES" sz="2800" i="1" dirty="0">
                <a:ln>
                  <a:solidFill>
                    <a:srgbClr val="005A9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tanto el céfiro deja en su peregrino vuelo  </a:t>
            </a:r>
            <a:endParaRPr lang="es-ES" sz="2800" dirty="0">
              <a:ln>
                <a:solidFill>
                  <a:srgbClr val="005A9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2" dur="indefinite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Navidad vienes de azul\Imágenes\R+mujer embaraz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3526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3579862"/>
            <a:ext cx="4590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</a:t>
            </a:r>
            <a:r>
              <a:rPr lang="es-ES" sz="2800" i="1" dirty="0" smtClean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l </a:t>
            </a:r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espíritu del verbo </a:t>
            </a:r>
            <a:endParaRPr lang="es-ES" sz="2800" i="1" dirty="0" smtClean="0">
              <a:solidFill>
                <a:schemeClr val="bg1"/>
              </a:solidFill>
              <a:effectLst>
                <a:glow rad="63500">
                  <a:srgbClr val="2E1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  <a:p>
            <a:pPr algn="ctr"/>
            <a:r>
              <a:rPr lang="es-ES" sz="2800" i="1" dirty="0" smtClean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cual </a:t>
            </a:r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2E1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amor que engendra vida.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2E1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4" name="3 Marco"/>
          <p:cNvSpPr/>
          <p:nvPr/>
        </p:nvSpPr>
        <p:spPr>
          <a:xfrm flipH="1">
            <a:off x="0" y="257175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1826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>
            <a:off x="4572000" y="0"/>
            <a:ext cx="4572000" cy="2571750"/>
          </a:xfrm>
          <a:prstGeom prst="frame">
            <a:avLst>
              <a:gd name="adj1" fmla="val 20428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Navidad vienes de azul\Imágenes\moskwa-rosja-dec-ogromna-bożenarodzeniowa-dekoracja-6419431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6350" y="0"/>
            <a:ext cx="9156192" cy="514502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4788024" y="411510"/>
            <a:ext cx="36940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Es el camino que sana empedrados laberintos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pic>
        <p:nvPicPr>
          <p:cNvPr id="12290" name="Picture 2" descr="E:\PPS  EXCLUSIVOS\- Navidad vienes de azul\Imágenes\IMG_0954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075806"/>
            <a:ext cx="2664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Y </a:t>
            </a:r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es el poder que divino </a:t>
            </a:r>
            <a:endParaRPr lang="es-ES" sz="2800" i="1" dirty="0" smtClean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  <a:p>
            <a:pPr algn="ctr"/>
            <a:r>
              <a:rPr lang="es-ES" sz="2800" i="1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no </a:t>
            </a:r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renuncia a sus quimeras.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5" name="Picture 1" descr="E:\PPS  EXCLUSIVOS\- Navidad vienes de azul\Imágenes\R+mujer árb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627534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Es fértil cual primavera de palmerales y olivos,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pic>
        <p:nvPicPr>
          <p:cNvPr id="11267" name="Picture 3" descr="E:\PPS  EXCLUSIVOS\- Navidad vienes de azul\Imágenes\N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21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307580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i="1" dirty="0">
                <a:ln>
                  <a:solidFill>
                    <a:srgbClr val="00518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N</a:t>
            </a:r>
            <a:r>
              <a:rPr lang="es-ES" sz="2800" i="1" dirty="0" smtClean="0">
                <a:ln>
                  <a:solidFill>
                    <a:srgbClr val="00518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o </a:t>
            </a:r>
            <a:r>
              <a:rPr lang="es-ES" sz="2800" i="1" dirty="0">
                <a:ln>
                  <a:solidFill>
                    <a:srgbClr val="00518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claudica ante el olvido y en su virginal espera</a:t>
            </a:r>
            <a:endParaRPr lang="es-ES" sz="2800" dirty="0">
              <a:ln>
                <a:solidFill>
                  <a:srgbClr val="00518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Navidad vienes de azul\Imágenes\19 - istockphoto-854855290-612x612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627534"/>
            <a:ext cx="3888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ln>
                  <a:solidFill>
                    <a:srgbClr val="8CADD4"/>
                  </a:solidFill>
                </a:ln>
                <a:solidFill>
                  <a:schemeClr val="bg1"/>
                </a:solidFill>
                <a:effectLst>
                  <a:glow rad="63500">
                    <a:srgbClr val="0C1B4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Es </a:t>
            </a:r>
            <a:r>
              <a:rPr lang="es-ES" sz="2800" i="1" dirty="0">
                <a:ln>
                  <a:solidFill>
                    <a:srgbClr val="8CADD4"/>
                  </a:solidFill>
                </a:ln>
                <a:solidFill>
                  <a:schemeClr val="bg1"/>
                </a:solidFill>
                <a:effectLst>
                  <a:glow rad="63500">
                    <a:srgbClr val="0C1B4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María quien nos lleva a esa verdad que ilumina.</a:t>
            </a:r>
            <a:endParaRPr lang="es-ES" sz="2800" dirty="0">
              <a:ln>
                <a:solidFill>
                  <a:srgbClr val="8CADD4"/>
                </a:solidFill>
              </a:ln>
              <a:solidFill>
                <a:schemeClr val="bg1"/>
              </a:solidFill>
              <a:effectLst>
                <a:glow rad="63500">
                  <a:srgbClr val="0C1B4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68560" y="0"/>
            <a:ext cx="5076056" cy="5151437"/>
          </a:xfrm>
          <a:prstGeom prst="rect">
            <a:avLst/>
          </a:prstGeom>
          <a:solidFill>
            <a:srgbClr val="7D94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067944" y="-7937"/>
            <a:ext cx="5076056" cy="5151437"/>
          </a:xfrm>
          <a:prstGeom prst="rect">
            <a:avLst/>
          </a:prstGeom>
          <a:solidFill>
            <a:srgbClr val="7D94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7A6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279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355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 EXCLUSIVOS\- Navidad vienes de azul\Imágenes\Christmas_White_background_Pine_cone_Balls_Ribbon_55849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Elipse"/>
          <p:cNvSpPr/>
          <p:nvPr/>
        </p:nvSpPr>
        <p:spPr>
          <a:xfrm flipH="1">
            <a:off x="971600" y="0"/>
            <a:ext cx="3600400" cy="283553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4644008" y="0"/>
            <a:ext cx="3528392" cy="284178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 flipH="1" flipV="1">
            <a:off x="971600" y="2301720"/>
            <a:ext cx="3600400" cy="284178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 flipV="1">
            <a:off x="4572000" y="2301720"/>
            <a:ext cx="3600401" cy="284178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  <a:blipFill>
            <a:blip r:embed="rId3"/>
            <a:stretch>
              <a:fillRect/>
            </a:stretch>
          </a:blipFill>
        </p:grpSpPr>
        <p:sp>
          <p:nvSpPr>
            <p:cNvPr id="6" name="5 Rectángulo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>
                  <a:solidFill>
                    <a:schemeClr val="tx1"/>
                  </a:solidFill>
                </a:rPr>
                <a:t>Ppsx Margarita</a:t>
              </a:r>
              <a:endParaRPr lang="es-ES" dirty="0">
                <a:solidFill>
                  <a:schemeClr val="tx1"/>
                </a:solidFill>
              </a:endParaRPr>
            </a:p>
          </p:txBody>
        </p:sp>
        <p:pic>
          <p:nvPicPr>
            <p:cNvPr id="7" name="Picture 14" descr="E:\PPS  EXCLUSIVOS\- Navidad vienes de azul\Imágenes\R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987824" y="1379804"/>
              <a:ext cx="6156176" cy="3763696"/>
            </a:xfrm>
            <a:prstGeom prst="rect">
              <a:avLst/>
            </a:prstGeom>
            <a:grpFill/>
          </p:spPr>
        </p:pic>
        <p:sp>
          <p:nvSpPr>
            <p:cNvPr id="8" name="7 CuadroTexto"/>
            <p:cNvSpPr txBox="1"/>
            <p:nvPr/>
          </p:nvSpPr>
          <p:spPr>
            <a:xfrm>
              <a:off x="6675083" y="3075805"/>
              <a:ext cx="178688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66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Ppsx Margarita</a:t>
              </a:r>
              <a:endParaRPr lang="es-ES" sz="16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3275856" y="48351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Diciembre 2021</a:t>
            </a:r>
            <a:endParaRPr lang="es-ES" sz="2400" i="1" dirty="0">
              <a:solidFill>
                <a:schemeClr val="bg1"/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1347614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Música:  Blue Christmas </a:t>
            </a:r>
          </a:p>
          <a:p>
            <a:r>
              <a:rPr lang="es-ES" sz="2400" i="1" dirty="0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Elvis </a:t>
            </a:r>
            <a:r>
              <a:rPr lang="es-ES" sz="2400" i="1" dirty="0" err="1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Presley</a:t>
            </a:r>
            <a:r>
              <a:rPr lang="es-ES" sz="2400" i="1" dirty="0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 y Martina </a:t>
            </a:r>
            <a:r>
              <a:rPr lang="es-ES" sz="2400" i="1" dirty="0" err="1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McBride</a:t>
            </a:r>
            <a:endParaRPr lang="es-ES" sz="2400" i="1" dirty="0" smtClean="0">
              <a:solidFill>
                <a:schemeClr val="bg1"/>
              </a:solidFill>
              <a:effectLst>
                <a:glow rad="63500">
                  <a:srgbClr val="005A9E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2499742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Autora: </a:t>
            </a:r>
            <a:r>
              <a:rPr lang="es-ES" sz="2400" i="1" dirty="0" err="1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Aimée</a:t>
            </a:r>
            <a:r>
              <a:rPr lang="es-ES" sz="2400" i="1" dirty="0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 Granado </a:t>
            </a:r>
            <a:r>
              <a:rPr lang="es-ES" sz="2400" i="1" dirty="0" err="1" smtClean="0">
                <a:solidFill>
                  <a:schemeClr val="bg1"/>
                </a:solidFill>
                <a:effectLst>
                  <a:glow rad="63500">
                    <a:srgbClr val="005A9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Oreña</a:t>
            </a:r>
            <a:endParaRPr lang="es-ES" sz="2400" i="1" dirty="0">
              <a:solidFill>
                <a:schemeClr val="bg1"/>
              </a:solidFill>
              <a:effectLst>
                <a:glow rad="63500">
                  <a:srgbClr val="005A9E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itchFamily="18" charset="0"/>
            </a:endParaRPr>
          </a:p>
        </p:txBody>
      </p:sp>
      <p:grpSp>
        <p:nvGrpSpPr>
          <p:cNvPr id="13" name="12 Grupo"/>
          <p:cNvGrpSpPr/>
          <p:nvPr/>
        </p:nvGrpSpPr>
        <p:grpSpPr>
          <a:xfrm>
            <a:off x="611560" y="3147814"/>
            <a:ext cx="1296144" cy="1696254"/>
            <a:chOff x="611560" y="3147814"/>
            <a:chExt cx="1296144" cy="1696254"/>
          </a:xfrm>
        </p:grpSpPr>
        <p:sp>
          <p:nvSpPr>
            <p:cNvPr id="10" name="15 Rectángulo"/>
            <p:cNvSpPr>
              <a:spLocks noChangeArrowheads="1"/>
            </p:cNvSpPr>
            <p:nvPr/>
          </p:nvSpPr>
          <p:spPr bwMode="auto">
            <a:xfrm flipH="1">
              <a:off x="611560" y="4443958"/>
              <a:ext cx="1296144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solidFill>
                    <a:schemeClr val="bg1"/>
                  </a:solidFill>
                  <a:effectLst>
                    <a:glow rad="63500">
                      <a:srgbClr val="005A9E">
                        <a:alpha val="40000"/>
                      </a:srgbClr>
                    </a:glo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  <p:pic>
          <p:nvPicPr>
            <p:cNvPr id="12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3147814"/>
              <a:ext cx="792088" cy="1433737"/>
            </a:xfrm>
            <a:prstGeom prst="rect">
              <a:avLst/>
            </a:prstGeom>
            <a:noFill/>
          </p:spPr>
        </p:pic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2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" grpId="0"/>
      <p:bldP spid="3" grpId="0"/>
      <p:bldP spid="4" grpId="0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190</Words>
  <Application>Microsoft Office PowerPoint</Application>
  <PresentationFormat>Presentación en pantalla (16:9)</PresentationFormat>
  <Paragraphs>32</Paragraphs>
  <Slides>16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5" baseType="lpstr">
      <vt:lpstr>Arial</vt:lpstr>
      <vt:lpstr>Christmabet</vt:lpstr>
      <vt:lpstr>Kristen ITC</vt:lpstr>
      <vt:lpstr>Kingthings Christmas 2</vt:lpstr>
      <vt:lpstr>Calibri</vt:lpstr>
      <vt:lpstr>Footlight MT Light</vt:lpstr>
      <vt:lpstr>Brock 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99</cp:revision>
  <dcterms:created xsi:type="dcterms:W3CDTF">2021-12-08T19:21:30Z</dcterms:created>
  <dcterms:modified xsi:type="dcterms:W3CDTF">2021-12-24T01:04:21Z</dcterms:modified>
</cp:coreProperties>
</file>