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33"/>
  </p:notesMasterIdLst>
  <p:sldIdLst>
    <p:sldId id="286" r:id="rId3"/>
    <p:sldId id="270" r:id="rId4"/>
    <p:sldId id="258" r:id="rId5"/>
    <p:sldId id="259" r:id="rId6"/>
    <p:sldId id="275" r:id="rId7"/>
    <p:sldId id="260" r:id="rId8"/>
    <p:sldId id="261" r:id="rId9"/>
    <p:sldId id="274" r:id="rId10"/>
    <p:sldId id="262" r:id="rId11"/>
    <p:sldId id="263" r:id="rId12"/>
    <p:sldId id="273" r:id="rId13"/>
    <p:sldId id="264" r:id="rId14"/>
    <p:sldId id="281" r:id="rId15"/>
    <p:sldId id="265" r:id="rId16"/>
    <p:sldId id="272" r:id="rId17"/>
    <p:sldId id="266" r:id="rId18"/>
    <p:sldId id="280" r:id="rId19"/>
    <p:sldId id="283" r:id="rId20"/>
    <p:sldId id="282" r:id="rId21"/>
    <p:sldId id="278" r:id="rId22"/>
    <p:sldId id="284" r:id="rId23"/>
    <p:sldId id="279" r:id="rId24"/>
    <p:sldId id="267" r:id="rId25"/>
    <p:sldId id="268" r:id="rId26"/>
    <p:sldId id="285" r:id="rId27"/>
    <p:sldId id="269" r:id="rId28"/>
    <p:sldId id="276" r:id="rId29"/>
    <p:sldId id="271" r:id="rId30"/>
    <p:sldId id="277" r:id="rId31"/>
    <p:sldId id="287" r:id="rId32"/>
  </p:sldIdLst>
  <p:sldSz cx="9144000" cy="5143500" type="screen16x9"/>
  <p:notesSz cx="6858000" cy="9144000"/>
  <p:embeddedFontLst>
    <p:embeddedFont>
      <p:font typeface="Holly Christmas" panose="02000500000000000000" pitchFamily="2" charset="0"/>
      <p:regular r:id="rId34"/>
    </p:embeddedFont>
    <p:embeddedFont>
      <p:font typeface="Kristen ITC" panose="03050502040202030202" pitchFamily="66" charset="0"/>
      <p:regular r:id="rId35"/>
    </p:embeddedFont>
    <p:embeddedFont>
      <p:font typeface="Harrington" panose="04040505050A02020702" pitchFamily="82" charset="0"/>
      <p:regular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Brock Script" panose="02000507020000020002" pitchFamily="2" charset="0"/>
      <p:regular r:id="rId41"/>
    </p:embeddedFont>
    <p:embeddedFont>
      <p:font typeface="Christmabet" panose="02000000000000000000" pitchFamily="2" charset="0"/>
      <p:regular r:id="rId42"/>
    </p:embeddedFont>
    <p:embeddedFont>
      <p:font typeface="Here We Go Rodeo" panose="02000503000000000000" pitchFamily="2" charset="0"/>
      <p:regular r:id="rId4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vo0Jr6/N+B9Z6hSSmpoFQ==" hashData="YPlwLvACJKfcAKeH6k3P8PIE+6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C687"/>
    <a:srgbClr val="F6DBB4"/>
    <a:srgbClr val="FFCC99"/>
    <a:srgbClr val="58717E"/>
    <a:srgbClr val="7E8C9E"/>
    <a:srgbClr val="8A0000"/>
    <a:srgbClr val="3A373F"/>
    <a:srgbClr val="374234"/>
    <a:srgbClr val="565953"/>
    <a:srgbClr val="7D9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90" y="-13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2.fntdata"/><Relationship Id="rId43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2B1F8-51A2-4007-B7EE-9069D9B2C0B0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F477BB-5586-4B4D-AFCF-E45FCF1F3D7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0124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4867-1229-4317-91F6-7D0946D16BB1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31B44-E9D1-4C2F-BE38-7E54E9EFFF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4867-1229-4317-91F6-7D0946D16BB1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31B44-E9D1-4C2F-BE38-7E54E9EFFF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4867-1229-4317-91F6-7D0946D16BB1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31B44-E9D1-4C2F-BE38-7E54E9EFFF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4867-1229-4317-91F6-7D0946D16BB1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31B44-E9D1-4C2F-BE38-7E54E9EFFF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4867-1229-4317-91F6-7D0946D16BB1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31B44-E9D1-4C2F-BE38-7E54E9EFFF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4867-1229-4317-91F6-7D0946D16BB1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31B44-E9D1-4C2F-BE38-7E54E9EFFF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4867-1229-4317-91F6-7D0946D16BB1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31B44-E9D1-4C2F-BE38-7E54E9EFFF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4867-1229-4317-91F6-7D0946D16BB1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31B44-E9D1-4C2F-BE38-7E54E9EFFF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4867-1229-4317-91F6-7D0946D16BB1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31B44-E9D1-4C2F-BE38-7E54E9EFFF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4867-1229-4317-91F6-7D0946D16BB1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31B44-E9D1-4C2F-BE38-7E54E9EFFF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54867-1229-4317-91F6-7D0946D16BB1}" type="datetimeFigureOut">
              <a:rPr lang="es-ES" smtClean="0"/>
              <a:pPr/>
              <a:t>20/12/2020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31B44-E9D1-4C2F-BE38-7E54E9EFFF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A7D54867-1229-4317-91F6-7D0946D16BB1}" type="datetimeFigureOut">
              <a:rPr lang="es-ES" smtClean="0"/>
              <a:pPr/>
              <a:t>20/12/2020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03231B44-E9D1-4C2F-BE38-7E54E9EFFF1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5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1357290" y="0"/>
            <a:ext cx="3214710" cy="5143500"/>
          </a:xfrm>
          <a:prstGeom prst="mo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2000" y="0"/>
            <a:ext cx="3214710" cy="5143500"/>
          </a:xfrm>
          <a:prstGeom prst="mo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0"/>
            <a:ext cx="1785918" cy="5143500"/>
          </a:xfrm>
          <a:prstGeom prst="mo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2786050" y="0"/>
            <a:ext cx="1785950" cy="5143500"/>
          </a:xfrm>
          <a:prstGeom prst="mo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Luna"/>
          <p:cNvSpPr/>
          <p:nvPr/>
        </p:nvSpPr>
        <p:spPr>
          <a:xfrm>
            <a:off x="0" y="0"/>
            <a:ext cx="4572000" cy="5143500"/>
          </a:xfrm>
          <a:prstGeom prst="mo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0"/>
            <a:ext cx="4572000" cy="5143500"/>
          </a:xfrm>
          <a:prstGeom prst="mo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83568" y="267494"/>
            <a:ext cx="56886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dirty="0" smtClean="0">
                <a:ln>
                  <a:solidFill>
                    <a:srgbClr val="5563AB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lly Christmas" pitchFamily="2" charset="0"/>
                <a:ea typeface="Christmabet" pitchFamily="2" charset="0"/>
              </a:rPr>
              <a:t>      Navidad …</a:t>
            </a:r>
          </a:p>
          <a:p>
            <a:pPr algn="ctr"/>
            <a:r>
              <a:rPr lang="es-ES" sz="4800" dirty="0" smtClean="0">
                <a:ln>
                  <a:solidFill>
                    <a:srgbClr val="5563AB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lly Christmas" pitchFamily="2" charset="0"/>
                <a:ea typeface="Christmabet" pitchFamily="2" charset="0"/>
              </a:rPr>
              <a:t>   Tiempo de </a:t>
            </a:r>
            <a:r>
              <a:rPr lang="es-ES" sz="4800" dirty="0" err="1" smtClean="0">
                <a:ln>
                  <a:solidFill>
                    <a:srgbClr val="5563AB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lly Christmas" pitchFamily="2" charset="0"/>
                <a:ea typeface="Christmabet" pitchFamily="2" charset="0"/>
              </a:rPr>
              <a:t>Reflexion</a:t>
            </a:r>
            <a:r>
              <a:rPr lang="es-ES" sz="4800" dirty="0" smtClean="0">
                <a:ln>
                  <a:solidFill>
                    <a:srgbClr val="5563AB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lly Christmas" pitchFamily="2" charset="0"/>
                <a:ea typeface="Christmabet" pitchFamily="2" charset="0"/>
              </a:rPr>
              <a:t> </a:t>
            </a:r>
            <a:endParaRPr lang="es-ES" sz="4800" dirty="0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Boney M - Mar'ys Boy Child - editado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432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432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432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-432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"/>
                            </p:stCondLst>
                            <p:childTnLst>
                              <p:par>
                                <p:cTn id="44" presetID="2" presetClass="exit" presetSubtype="2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4" presetClass="entr" presetSubtype="5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4" grpId="0" animBg="1"/>
      <p:bldP spid="4" grpId="1" animBg="1"/>
      <p:bldP spid="4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5" grpId="0" animBg="1"/>
      <p:bldP spid="5" grpId="1" animBg="1"/>
      <p:bldP spid="5" grpId="2" animBg="1"/>
      <p:bldP spid="2" grpId="0" animBg="1"/>
      <p:bldP spid="2" grpId="1" animBg="1"/>
      <p:bldP spid="2" grpId="2" animBg="1"/>
      <p:bldP spid="6" grpId="0" animBg="1"/>
      <p:bldP spid="6" grpId="1" animBg="1"/>
      <p:bldP spid="6" grpId="2" animBg="1"/>
      <p:bldP spid="10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6F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Navidad ... Tiempo de reflexion\Imágenes\2 - 7608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045" y="-77197"/>
            <a:ext cx="9150350" cy="5157788"/>
          </a:xfrm>
          <a:prstGeom prst="rect">
            <a:avLst/>
          </a:prstGeom>
          <a:noFill/>
        </p:spPr>
      </p:pic>
      <p:pic>
        <p:nvPicPr>
          <p:cNvPr id="2" name="Picture 2" descr="E:\PPS  EXCLUSIVOS\- Navidad ... Tiempo de reflexion\Imágenes\blue-christmas-snow-fall-animation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84A8C"/>
              </a:clrFrom>
              <a:clrTo>
                <a:srgbClr val="084A8C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8964488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30045" y="0"/>
            <a:ext cx="9156700" cy="517074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Navidad ... Tiempo de reflexion\Imágenes\9832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483518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Navidad 2020 será diferente</a:t>
            </a:r>
            <a:endParaRPr lang="es-ES" sz="3600" dirty="0">
              <a:ln>
                <a:solidFill>
                  <a:schemeClr val="bg2">
                    <a:lumMod val="9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4100" name="Picture 4" descr="E:\PPS  EXCLUSIVOS\- Navidad ... Tiempo de reflexion\Imágenes\c68fde9f3f69c1b4ebe7fc89e14996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23728" y="3651870"/>
            <a:ext cx="51126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00CCFF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6607C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 habrá grandes fiestas en la mayoría de los países.</a:t>
            </a:r>
            <a:endParaRPr lang="es-ES" sz="3600" dirty="0">
              <a:ln>
                <a:solidFill>
                  <a:srgbClr val="00CCFF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6607C5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A9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Navidad ... Tiempo de reflexion\Imágenes\5 - Paisajes nevados - Nieve en las montañas - SnowScapes (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267494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Navidad es un tiempo de reflexión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5123" name="Picture 3" descr="E:\PPS  EXCLUSIVOS\- Navidad ... Tiempo de reflexion\Imágenes\5618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15816" y="339502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D386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¡</a:t>
            </a:r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D386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Quizás podamos reflexionar un poco más este año</a:t>
            </a:r>
            <a:r>
              <a:rPr lang="es-ES" sz="3600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D386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34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Navidad ... Tiempo de reflexion\Imágenes\Paisajes de navidad (37).g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2050" name="Picture 2" descr="E:\PPS  EXCLUSIVOS\- Navidad ... Tiempo de reflexion\Imágenes\blue-christmas-snow-fall-animation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84A8C"/>
              </a:clrFrom>
              <a:clrTo>
                <a:srgbClr val="084A8C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6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Navidad ... Tiempo de reflexion\Imágenes\6956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3968" y="339502"/>
            <a:ext cx="3773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¿Qué es Navidad?</a:t>
            </a:r>
            <a:endParaRPr lang="es-ES" sz="36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8196" name="Picture 4" descr="E:\PPS  EXCLUSIVOS\- Navidad ... Tiempo de reflexion\Imágenes\Navidad-by-Dona-Gelsinger--0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pic>
        <p:nvPicPr>
          <p:cNvPr id="10242" name="Picture 2" descr="E:\PPS  EXCLUSIVOS\- Navidad ... Tiempo de reflexion\Imágenes\blue-christmas-snow-fall-animatio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84A8C"/>
              </a:clrFrom>
              <a:clrTo>
                <a:srgbClr val="084A8C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83968" y="386012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1A2C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Para muchos, es hora de encontrar a la familia</a:t>
            </a:r>
            <a:endParaRPr lang="es-ES" sz="3600" b="1" dirty="0">
              <a:solidFill>
                <a:srgbClr val="1A2C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AE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E:\PPS  EXCLUSIVOS\- Navidad ... Tiempo de reflexion\Imágenes\P1110146-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7938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267494"/>
            <a:ext cx="37444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0070C0"/>
                  </a:solidFill>
                </a:ln>
                <a:solidFill>
                  <a:srgbClr val="1A2C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Para muchos,</a:t>
            </a:r>
          </a:p>
          <a:p>
            <a:pPr algn="ctr"/>
            <a:r>
              <a:rPr lang="es-ES" sz="3600" dirty="0" smtClean="0">
                <a:ln>
                  <a:solidFill>
                    <a:srgbClr val="0070C0"/>
                  </a:solidFill>
                </a:ln>
                <a:solidFill>
                  <a:srgbClr val="1A2C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es hora de comprar regalos</a:t>
            </a:r>
            <a:endParaRPr lang="es-ES" sz="3600" dirty="0">
              <a:ln>
                <a:solidFill>
                  <a:srgbClr val="0070C0"/>
                </a:solidFill>
              </a:ln>
              <a:solidFill>
                <a:srgbClr val="1A2C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9226" name="Picture 10" descr="E:\PPS  EXCLUSIVOS\- Navidad ... Tiempo de reflexion\Imágenes\7280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987574"/>
            <a:ext cx="3960440" cy="1061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700"/>
              </a:lnSpc>
            </a:pP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1A2C42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O tener una cena o</a:t>
            </a:r>
          </a:p>
          <a:p>
            <a:pPr algn="ctr">
              <a:lnSpc>
                <a:spcPts val="3700"/>
              </a:lnSpc>
            </a:pP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1A2C42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un almuerzo especial,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1A2C42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2" name="Picture 2" descr="E:\PPS  EXCLUSIVOS\- Navidad ... Tiempo de reflexion\Imágenes\13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4" name="Picture 3" descr="E:\Imágenes\Navidad nieve\mieve 68747470733a2f2f37382e6d656469612e74756d626c722e636f6d2f65623435613837646335356236356338363565386430373165396332376438392f74756d626c7 nieve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40204"/>
              </a:clrFrom>
              <a:clrTo>
                <a:srgbClr val="040204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"/>
            <a:ext cx="9144000" cy="51435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97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Navidad ... Tiempo de reflexion\Imágenes\14 - 0_114b0c_a86a62ec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19872" y="411510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663300"/>
                  </a:solidFill>
                </a:ln>
                <a:solidFill>
                  <a:srgbClr val="261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Para algunos de nosotros, es hora de reflexionar,</a:t>
            </a:r>
            <a:endParaRPr lang="es-ES" sz="3600" dirty="0">
              <a:ln>
                <a:solidFill>
                  <a:srgbClr val="663300"/>
                </a:solidFill>
              </a:ln>
              <a:solidFill>
                <a:srgbClr val="261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1267" name="Picture 3" descr="E:\PPS  EXCLUSIVOS\- Navidad ... Tiempo de reflexion\Imágenes\caca0f969e72d767bb5b8f87c4de34a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pic>
        <p:nvPicPr>
          <p:cNvPr id="3074" name="Picture 2" descr="E:\PPS  EXCLUSIVOS\- Navidad ... Tiempo de reflexion\Imágenes\blue-christmas-snow-fall-animatio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84A8C"/>
              </a:clrFrom>
              <a:clrTo>
                <a:srgbClr val="084A8C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411510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25214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Reflexionar sobre la paz</a:t>
            </a:r>
            <a:endParaRPr lang="es-ES" sz="3600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bg1"/>
              </a:solidFill>
              <a:effectLst>
                <a:glow rad="63500">
                  <a:srgbClr val="25214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5559" y="0"/>
            <a:ext cx="9156700" cy="511157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B7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Navidad ... Tiempo de reflexion\Imágenes\1520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699542"/>
            <a:ext cx="32367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536ACD"/>
                  </a:solidFill>
                </a:ln>
                <a:solidFill>
                  <a:srgbClr val="252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¿Qué es la paz?.</a:t>
            </a:r>
            <a:endParaRPr lang="es-ES" sz="3600" dirty="0">
              <a:ln>
                <a:solidFill>
                  <a:srgbClr val="536ACD"/>
                </a:solidFill>
              </a:ln>
              <a:solidFill>
                <a:srgbClr val="2521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6" name="Picture 3" descr="E:\Imágenes\Navidad nieve\mieve 68747470733a2f2f37382e6d656469612e74756d626c722e636f6d2f65623435613837646335356236356338363565386430373165396332376438392f74756d626c7 nieve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40204"/>
              </a:clrFrom>
              <a:clrTo>
                <a:srgbClr val="040204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1"/>
            <a:ext cx="9144000" cy="4969280"/>
          </a:xfrm>
          <a:prstGeom prst="rect">
            <a:avLst/>
          </a:prstGeom>
          <a:noFill/>
        </p:spPr>
      </p:pic>
      <p:pic>
        <p:nvPicPr>
          <p:cNvPr id="12291" name="Picture 3" descr="E:\PPS  EXCLUSIVOS\- Navidad ... Tiempo de reflexion\Imágenes\3144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3928" y="411510"/>
            <a:ext cx="4752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252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paz es más que la ausencia de conflicto o de guerra</a:t>
            </a:r>
            <a:endParaRPr lang="es-ES" sz="3600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2521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"/>
            <a:ext cx="9156700" cy="5120596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57D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Navidad ... Tiempo de reflexion\Imágenes\17 - 1bb73006c0cf4bf702c6e12b770049a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4098" name="Picture 2" descr="E:\PPS  EXCLUSIVOS\- Navidad ... Tiempo de reflexion\Imágenes\blue-christmas-snow-fall-animation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84A8C"/>
              </a:clrFrom>
              <a:clrTo>
                <a:srgbClr val="084A8C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83768" y="267494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n>
                  <a:solidFill>
                    <a:srgbClr val="3608A8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Es una situación en la que nos sentimos seguros</a:t>
            </a:r>
            <a:endParaRPr lang="es-ES" sz="3600" dirty="0">
              <a:ln>
                <a:solidFill>
                  <a:srgbClr val="3608A8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3315" name="Picture 3" descr="E:\PPS  EXCLUSIVOS\- Navidad ... Tiempo de reflexion\Imágenes\mejores_pueblos_europa_navidad_viaje_escapada_557376741_1000x6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55776" y="267494"/>
            <a:ext cx="5472608" cy="1083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3600" dirty="0" smtClean="0">
                <a:solidFill>
                  <a:srgbClr val="252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la que podemos disfrutar de la vida</a:t>
            </a:r>
            <a:endParaRPr lang="es-ES" sz="3600" dirty="0">
              <a:solidFill>
                <a:srgbClr val="2521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-8148"/>
            <a:ext cx="9156700" cy="5151648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7A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Navidad ... Tiempo de reflexion\Imágenes\719958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411510"/>
            <a:ext cx="4896544" cy="1570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36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Para disfrutar de la vida con la familia y  los amigos</a:t>
            </a:r>
            <a:endParaRPr lang="es-ES" sz="36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4339" name="Picture 3" descr="E:\PPS  EXCLUSIVOS\- Navidad ... Tiempo de reflexion\Imágenes\9017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pic>
        <p:nvPicPr>
          <p:cNvPr id="5122" name="Picture 2" descr="E:\PPS  EXCLUSIVOS\- Navidad ... Tiempo de reflexion\Imágenes\blue-christmas-snow-fall-animatio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84A8C"/>
              </a:clrFrom>
              <a:clrTo>
                <a:srgbClr val="084A8C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79712" y="339502"/>
            <a:ext cx="4627609" cy="1061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700"/>
              </a:lnSpc>
            </a:pP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0D3A7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Una vida llena de amor y de amistad.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0D3A7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Navidad ... Tiempo de reflexion\Imágenes\paisaje-nev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Navidad ... Tiempo de reflexion\Imágenes\2812099_full-fondos-de-pantalla-invierno-para-pc-fotografiya-eli-zima-priroda-nebo-snege-pejzazh-vremena-goda-3840x2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483518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coronavirus nos ha hecho más conscientes,</a:t>
            </a: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2051" name="Picture 3" descr="E:\PPS  EXCLUSIVOS\- Navidad ... Tiempo de reflexion\Imágenes\781830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pic>
        <p:nvPicPr>
          <p:cNvPr id="6147" name="Picture 3" descr="E:\Imágenes\Navidad nieve\mieve 68747470733a2f2f37382e6d656469612e74756d626c722e636f6d2f65623435613837646335356236356338363565386430373165396332376438392f74756d626c7 nieve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40204"/>
              </a:clrFrom>
              <a:clrTo>
                <a:srgbClr val="040204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"/>
            <a:ext cx="9144000" cy="514350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92080" y="3291830"/>
            <a:ext cx="3600400" cy="1570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Conscientes de lo que es importante en la vida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559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Navidad ... Tiempo de reflexion\Imágenes\7603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555526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Para disfrutar de la vida, necesitamos ser felices</a:t>
            </a: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5123" name="Picture 3" descr="E:\PPS  EXCLUSIVOS\- Navidad ... Tiempo de reflexion\Imágenes\562bc851b626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627784" y="3651870"/>
            <a:ext cx="5525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felicidad requiere cosas materiales, por supuesto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36309" y="1"/>
            <a:ext cx="9156700" cy="514349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 rot="21188819">
            <a:off x="410740" y="3619032"/>
            <a:ext cx="1885489" cy="367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Ppsx Margarita</a:t>
            </a:r>
            <a:endParaRPr lang="es-ES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F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Navidad ... Tiempo de reflexion\Imágenes\8621808c07441604bb3042bb1f247ea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35896" y="3435846"/>
            <a:ext cx="4968552" cy="1083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Pero no en las cantidades que muchos queremos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6147" name="Picture 3" descr="E:\PPS  EXCLUSIVOS\- Navidad ... Tiempo de reflexion\Imágenes\f21dce43e551391508fb46f0a9279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267744" y="1131590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cantidades en que no nos podamos ahogar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6A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E:\PPS  EXCLUSIVOS\- Navidad ... Tiempo de reflexion\Imágenes\28 - d47f5541b8f5169d55ecaef25ace2b5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pic>
        <p:nvPicPr>
          <p:cNvPr id="6146" name="Picture 2" descr="E:\PPS  EXCLUSIVOS\- Navidad ... Tiempo de reflexion\Imágenes\blue-christmas-snow-fall-animation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84A8C"/>
              </a:clrFrom>
              <a:clrTo>
                <a:srgbClr val="084A8C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23728" y="483518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felicidad requiere paz, amor y amistad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-8148"/>
            <a:ext cx="9156700" cy="515164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78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Navidad ... Tiempo de reflexion\Imágenes\suiza_mallorkids_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pic>
        <p:nvPicPr>
          <p:cNvPr id="7170" name="Picture 2" descr="E:\PPS  EXCLUSIVOS\- Navidad ... Tiempo de reflexion\Imágenes\blue-christmas-snow-fall-animation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84A8C"/>
              </a:clrFrom>
              <a:clrTo>
                <a:srgbClr val="084A8C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46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Navidad ... Tiempo de reflexion\Imágenes\christmas-night-in-the-forest-50625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"/>
            <a:ext cx="9120187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267494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5467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Para disfrutar de la vida, también necesitamos salud.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354677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8195" name="Picture 3" descr="E:\PPS  EXCLUSIVOS\- Navidad ... Tiempo de reflexion\Imágenes\mejores_pueblos_europa_navidad_viaje_escapada_757441566_1000x6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267744" y="555526"/>
            <a:ext cx="52281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salud tan comprometida por nuestra forma de vida</a:t>
            </a: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Imágenes\Navidad paisajes\Hotel-Korpikarta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pic>
        <p:nvPicPr>
          <p:cNvPr id="8194" name="Picture 2" descr="E:\PPS  EXCLUSIVOS\- Navidad ... Tiempo de reflexion\Imágenes\blue-christmas-snow-fall-animatio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84A8C"/>
              </a:clrFrom>
              <a:clrTo>
                <a:srgbClr val="084A8C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771550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a menudo por la forma en que tratamos a la naturaleza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" dur="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8C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Navidad ... Tiempo de reflexion\Imágenes\192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chemeClr val="bg1">
                <a:lumMod val="75000"/>
              </a:schemeClr>
            </a:gs>
            <a:gs pos="100000">
              <a:schemeClr val="tx2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Navidad ... Tiempo de reflexion\Imágenes\511274-christmas-winter-scenes-wallpaper-1920x1200-for-iphone-5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6" name="Picture 3" descr="E:\Imágenes\Navidad nieve\mieve 68747470733a2f2f37382e6d656469612e74756d626c722e636f6d2f65623435613837646335356236356338363565386430373165396332376438392f74756d626c7 nieve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40204"/>
              </a:clrFrom>
              <a:clrTo>
                <a:srgbClr val="040204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"/>
            <a:ext cx="9144000" cy="51435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31640" y="339502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4D566B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Tal vez Navidad 2020 pueda inspirarnos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4D566B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0243" name="Picture 3" descr="E:\PPS  EXCLUSIVOS\- Navidad ... Tiempo de reflexion\Imágenes\imagen-de-cabaña-en-la-nieveç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860032" y="3579862"/>
            <a:ext cx="40109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5F6A8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 inspirar a los que gobiernan este mundo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5F6A83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9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Navidad ... Tiempo de reflexion\Imágenes\morning_forest_trees_colors_awakening_winter_light_48001_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3" y="339502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114A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Inspirarnos a cambiar para mejor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114A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1269" name="Picture 5" descr="E:\PPS  EXCLUSIVOS\- Navidad ... Tiempo de reflexion\Imágenes\mejores_pueblos_europa_navidad_viaje_escapada_785522981_1000x6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08104" y="339502"/>
            <a:ext cx="3240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2211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Centrándonos menos en la riqueza material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2211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5F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Navidad ... Tiempo de reflexion\Imágenes\38 - 760920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4011910"/>
            <a:ext cx="60051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4C6F8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Centrándonos más en la felicidad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4C6F8E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2291" name="Picture 3" descr="E:\PPS  EXCLUSIVOS\- Navidad ... Tiempo de reflexion\Imágenes\paisajes de navidad-d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771550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estimular la paz, el amor y la amistad</a:t>
            </a:r>
            <a:endParaRPr lang="es-ES" sz="3600" dirty="0">
              <a:solidFill>
                <a:schemeClr val="bg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2700" y="-8148"/>
            <a:ext cx="9156700" cy="515164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Navidad ... Tiempo de reflexion\Imágenes\773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8" name="7 Combinar"/>
          <p:cNvSpPr/>
          <p:nvPr/>
        </p:nvSpPr>
        <p:spPr>
          <a:xfrm rot="16200000" flipV="1">
            <a:off x="4286250" y="285750"/>
            <a:ext cx="5143500" cy="4572000"/>
          </a:xfrm>
          <a:prstGeom prst="flowChartMerge">
            <a:avLst/>
          </a:prstGeom>
          <a:solidFill>
            <a:srgbClr val="7D9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3" name="2 Ordenar"/>
          <p:cNvSpPr/>
          <p:nvPr/>
        </p:nvSpPr>
        <p:spPr>
          <a:xfrm>
            <a:off x="1714500" y="0"/>
            <a:ext cx="5786438" cy="5143500"/>
          </a:xfrm>
          <a:prstGeom prst="flowChartSort">
            <a:avLst/>
          </a:prstGeom>
          <a:solidFill>
            <a:srgbClr val="7D9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4" name="3 Combinar"/>
          <p:cNvSpPr/>
          <p:nvPr/>
        </p:nvSpPr>
        <p:spPr>
          <a:xfrm flipV="1">
            <a:off x="0" y="2571750"/>
            <a:ext cx="4572000" cy="2571750"/>
          </a:xfrm>
          <a:prstGeom prst="flowChartMerge">
            <a:avLst/>
          </a:prstGeom>
          <a:solidFill>
            <a:srgbClr val="7D9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4 Combinar"/>
          <p:cNvSpPr/>
          <p:nvPr/>
        </p:nvSpPr>
        <p:spPr>
          <a:xfrm flipV="1">
            <a:off x="4572000" y="2571750"/>
            <a:ext cx="4572000" cy="2571750"/>
          </a:xfrm>
          <a:prstGeom prst="flowChartMerge">
            <a:avLst/>
          </a:prstGeom>
          <a:solidFill>
            <a:srgbClr val="7D9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4572000" cy="2571750"/>
          </a:xfrm>
          <a:prstGeom prst="flowChartMerge">
            <a:avLst/>
          </a:prstGeom>
          <a:solidFill>
            <a:srgbClr val="7D9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Combinar"/>
          <p:cNvSpPr/>
          <p:nvPr/>
        </p:nvSpPr>
        <p:spPr>
          <a:xfrm>
            <a:off x="4572000" y="0"/>
            <a:ext cx="4572000" cy="2571750"/>
          </a:xfrm>
          <a:prstGeom prst="flowChartMerge">
            <a:avLst/>
          </a:prstGeom>
          <a:solidFill>
            <a:srgbClr val="7D9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9" name="8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7D9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5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37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Navidad ... Tiempo de reflexion\Imágenes\1926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9219" name="Picture 3" descr="E:\PPS  EXCLUSIVOS\- Navidad ... Tiempo de reflexion\Imágenes\blue-christmas-snow-fall-animation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84A8C"/>
              </a:clrFrom>
              <a:clrTo>
                <a:srgbClr val="084A8C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1960" y="627534"/>
            <a:ext cx="4353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37473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promover otros valores humanos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37473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4339" name="Picture 3" descr="E:\PPS  EXCLUSIVOS\- Navidad ... Tiempo de reflexion\Imágenes\santa-claus-village-of-rovaniemi-finlan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23728" y="3939902"/>
            <a:ext cx="6264696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en restaurar la salud de la naturaleza también</a:t>
            </a:r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6715125" y="0"/>
            <a:ext cx="2428875" cy="5143500"/>
          </a:xfrm>
          <a:prstGeom prst="rtTriangl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4572005" y="0"/>
            <a:ext cx="2357438" cy="5143500"/>
          </a:xfrm>
          <a:prstGeom prst="rtTriangl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>
            <a:off x="2286005" y="0"/>
            <a:ext cx="2286000" cy="5143500"/>
          </a:xfrm>
          <a:prstGeom prst="rtTriangl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2357433" y="0"/>
            <a:ext cx="2214562" cy="5143500"/>
          </a:xfrm>
          <a:prstGeom prst="rtTriangl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386" name="Picture 2" descr="E:\PPS  EXCLUSIVOS\- Navidad ... Tiempo de reflexion\Imágenes\unnamed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2 Grupo"/>
          <p:cNvGrpSpPr/>
          <p:nvPr/>
        </p:nvGrpSpPr>
        <p:grpSpPr>
          <a:xfrm>
            <a:off x="1907704" y="0"/>
            <a:ext cx="5800954" cy="1467823"/>
            <a:chOff x="685177" y="483517"/>
            <a:chExt cx="5800141" cy="1292446"/>
          </a:xfrm>
        </p:grpSpPr>
        <p:sp>
          <p:nvSpPr>
            <p:cNvPr id="4" name="3 CuadroTexto"/>
            <p:cNvSpPr txBox="1"/>
            <p:nvPr/>
          </p:nvSpPr>
          <p:spPr>
            <a:xfrm>
              <a:off x="1045167" y="719051"/>
              <a:ext cx="5440151" cy="10569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7200" dirty="0" smtClean="0">
                  <a:ln w="3175">
                    <a:noFill/>
                  </a:ln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olly Christmas" pitchFamily="2" charset="0"/>
                  <a:ea typeface="Christmabet" pitchFamily="2" charset="0"/>
                </a:rPr>
                <a:t>FELIZ NAVIDAD!</a:t>
              </a:r>
              <a:endParaRPr lang="es-ES" sz="7200" dirty="0">
                <a:ln w="3175"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lly Christmas" pitchFamily="2" charset="0"/>
                <a:ea typeface="Christmabet" pitchFamily="2" charset="0"/>
              </a:endParaRPr>
            </a:p>
          </p:txBody>
        </p:sp>
        <p:sp>
          <p:nvSpPr>
            <p:cNvPr id="5" name="4 CuadroTexto"/>
            <p:cNvSpPr txBox="1"/>
            <p:nvPr/>
          </p:nvSpPr>
          <p:spPr>
            <a:xfrm flipH="1">
              <a:off x="685177" y="483517"/>
              <a:ext cx="436995" cy="10569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7200" dirty="0" smtClean="0">
                  <a:ln w="3175">
                    <a:noFill/>
                  </a:ln>
                  <a:blipFill>
                    <a:blip r:embed="rId4"/>
                    <a:stretch>
                      <a:fillRect/>
                    </a:stretch>
                  </a:blipFill>
                  <a:effectLst/>
                  <a:latin typeface="Here We Go Rodeo" pitchFamily="2" charset="0"/>
                </a:rPr>
                <a:t>¡</a:t>
              </a:r>
              <a:endParaRPr lang="es-ES" dirty="0">
                <a:ln w="3175"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/>
              </a:endParaRPr>
            </a:p>
          </p:txBody>
        </p:sp>
      </p:grpSp>
      <p:sp>
        <p:nvSpPr>
          <p:cNvPr id="14" name="13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8C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PPS  EXCLUSIVOS\- Navidad ... Tiempo de reflexion\Imágenes\wallpaper-navidad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1C6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1C6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 descr="E:\PPS  EXCLUSIVOS\- Navidad ... Tiempo de reflexion\Imágenes\780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67744" y="411510"/>
            <a:ext cx="28071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Diciembre 2020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945686" y="1203598"/>
            <a:ext cx="362631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Música: </a:t>
            </a:r>
            <a:r>
              <a:rPr lang="es-ES" sz="32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Boney</a:t>
            </a:r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M</a:t>
            </a:r>
          </a:p>
          <a:p>
            <a:r>
              <a:rPr lang="es-ES" sz="32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Mar’ys</a:t>
            </a:r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Boy</a:t>
            </a:r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Child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grpSp>
        <p:nvGrpSpPr>
          <p:cNvPr id="6" name="4 Grupo"/>
          <p:cNvGrpSpPr/>
          <p:nvPr/>
        </p:nvGrpSpPr>
        <p:grpSpPr>
          <a:xfrm>
            <a:off x="4067944" y="2859782"/>
            <a:ext cx="1080120" cy="1960172"/>
            <a:chOff x="6660232" y="1851670"/>
            <a:chExt cx="1216612" cy="2698287"/>
          </a:xfrm>
        </p:grpSpPr>
        <p:pic>
          <p:nvPicPr>
            <p:cNvPr id="7" name="Picture 14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6802994" y="1851670"/>
              <a:ext cx="1073850" cy="2357959"/>
            </a:xfrm>
            <a:prstGeom prst="rect">
              <a:avLst/>
            </a:prstGeom>
            <a:noFill/>
          </p:spPr>
        </p:pic>
        <p:sp>
          <p:nvSpPr>
            <p:cNvPr id="8" name="6 CuadroTexto"/>
            <p:cNvSpPr txBox="1"/>
            <p:nvPr/>
          </p:nvSpPr>
          <p:spPr>
            <a:xfrm>
              <a:off x="6660232" y="4083918"/>
              <a:ext cx="1152127" cy="4660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blipFill>
                    <a:blip r:embed="rId5"/>
                    <a:stretch>
                      <a:fillRect/>
                    </a:stretch>
                  </a:blipFill>
                  <a:latin typeface="Brock Script" pitchFamily="2" charset="0"/>
                </a:rPr>
                <a:t>Margarita</a:t>
              </a:r>
              <a:endParaRPr lang="es-ES" sz="1600" dirty="0">
                <a:blipFill>
                  <a:blip r:embed="rId5"/>
                  <a:stretch>
                    <a:fillRect/>
                  </a:stretch>
                </a:blipFill>
                <a:latin typeface="Brock Script" pitchFamily="2" charset="0"/>
              </a:endParaRPr>
            </a:p>
          </p:txBody>
        </p:sp>
      </p:grpSp>
      <p:sp>
        <p:nvSpPr>
          <p:cNvPr id="4" name="3 Rectángulo"/>
          <p:cNvSpPr/>
          <p:nvPr/>
        </p:nvSpPr>
        <p:spPr>
          <a:xfrm>
            <a:off x="0" y="0"/>
            <a:ext cx="9156700" cy="5151648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0" dur="7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2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9" grpId="0" animBg="1"/>
      <p:bldP spid="9" grpId="1" animBg="1"/>
      <p:bldP spid="2" grpId="0"/>
      <p:bldP spid="3" grpId="0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1762</TotalTime>
  <Words>329</Words>
  <Application>Microsoft Office PowerPoint</Application>
  <PresentationFormat>Presentación en pantalla (16:9)</PresentationFormat>
  <Paragraphs>48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40" baseType="lpstr">
      <vt:lpstr>Arial</vt:lpstr>
      <vt:lpstr>Holly Christmas</vt:lpstr>
      <vt:lpstr>Kristen ITC</vt:lpstr>
      <vt:lpstr>Harrington</vt:lpstr>
      <vt:lpstr>Calibri</vt:lpstr>
      <vt:lpstr>Brock Script</vt:lpstr>
      <vt:lpstr>Christmabet</vt:lpstr>
      <vt:lpstr>Here We Go Rodeo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107</cp:revision>
  <dcterms:created xsi:type="dcterms:W3CDTF">2020-12-05T01:32:27Z</dcterms:created>
  <dcterms:modified xsi:type="dcterms:W3CDTF">2020-12-19T23:31:18Z</dcterms:modified>
</cp:coreProperties>
</file>