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4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5" r:id="rId12"/>
    <p:sldId id="266" r:id="rId13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60"/>
  </p:normalViewPr>
  <p:slideViewPr>
    <p:cSldViewPr snapToGrid="0">
      <p:cViewPr varScale="1">
        <p:scale>
          <a:sx n="86" d="100"/>
          <a:sy n="86" d="100"/>
        </p:scale>
        <p:origin x="84" y="6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0C9B0-742C-4807-8AD8-AC8D7AB279C7}" type="datetimeFigureOut">
              <a:rPr lang="es-ES" smtClean="0"/>
              <a:t>16/12/2013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890416-5E65-40F5-A53D-B203316E5C9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194222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0C9B0-742C-4807-8AD8-AC8D7AB279C7}" type="datetimeFigureOut">
              <a:rPr lang="es-ES" smtClean="0"/>
              <a:t>16/12/2013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890416-5E65-40F5-A53D-B203316E5C9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783881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0C9B0-742C-4807-8AD8-AC8D7AB279C7}" type="datetimeFigureOut">
              <a:rPr lang="es-ES" smtClean="0"/>
              <a:t>16/12/2013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890416-5E65-40F5-A53D-B203316E5C9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907890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0C9B0-742C-4807-8AD8-AC8D7AB279C7}" type="datetimeFigureOut">
              <a:rPr lang="es-ES" smtClean="0"/>
              <a:t>16/12/2013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890416-5E65-40F5-A53D-B203316E5C9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003930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0C9B0-742C-4807-8AD8-AC8D7AB279C7}" type="datetimeFigureOut">
              <a:rPr lang="es-ES" smtClean="0"/>
              <a:t>16/12/2013</a:t>
            </a:fld>
            <a:endParaRPr lang="es-E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890416-5E65-40F5-A53D-B203316E5C9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801136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0C9B0-742C-4807-8AD8-AC8D7AB279C7}" type="datetimeFigureOut">
              <a:rPr lang="es-ES" smtClean="0"/>
              <a:t>16/12/2013</a:t>
            </a:fld>
            <a:endParaRPr lang="es-E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890416-5E65-40F5-A53D-B203316E5C9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028834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0C9B0-742C-4807-8AD8-AC8D7AB279C7}" type="datetimeFigureOut">
              <a:rPr lang="es-ES" smtClean="0"/>
              <a:t>16/12/2013</a:t>
            </a:fld>
            <a:endParaRPr lang="es-E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890416-5E65-40F5-A53D-B203316E5C9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795560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0C9B0-742C-4807-8AD8-AC8D7AB279C7}" type="datetimeFigureOut">
              <a:rPr lang="es-ES" smtClean="0"/>
              <a:t>16/12/2013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890416-5E65-40F5-A53D-B203316E5C9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750363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0C9B0-742C-4807-8AD8-AC8D7AB279C7}" type="datetimeFigureOut">
              <a:rPr lang="es-ES" smtClean="0"/>
              <a:t>16/12/2013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890416-5E65-40F5-A53D-B203316E5C9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470076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0C9B0-742C-4807-8AD8-AC8D7AB279C7}" type="datetimeFigureOut">
              <a:rPr lang="es-ES" smtClean="0"/>
              <a:t>16/12/2013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890416-5E65-40F5-A53D-B203316E5C9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173114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0C9B0-742C-4807-8AD8-AC8D7AB279C7}" type="datetimeFigureOut">
              <a:rPr lang="es-ES" smtClean="0"/>
              <a:t>16/12/2013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890416-5E65-40F5-A53D-B203316E5C9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0128123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B0135D5-D550-423F-B439-0D2441D0DDC2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71095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30C9B0-742C-4807-8AD8-AC8D7AB279C7}" type="datetimeFigureOut">
              <a:rPr lang="es-ES" smtClean="0"/>
              <a:t>16/12/2013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890416-5E65-40F5-A53D-B203316E5C9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206373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9E17FF8-140C-4F6C-A3A5-FB125B10B5FD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36351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gif"/><Relationship Id="rId4" Type="http://schemas.openxmlformats.org/officeDocument/2006/relationships/image" Target="../media/image7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gif"/><Relationship Id="rId5" Type="http://schemas.openxmlformats.org/officeDocument/2006/relationships/image" Target="../media/image15.gif"/><Relationship Id="rId4" Type="http://schemas.openxmlformats.org/officeDocument/2006/relationships/image" Target="../media/image14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gif"/><Relationship Id="rId4" Type="http://schemas.openxmlformats.org/officeDocument/2006/relationships/image" Target="../media/image21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7" Type="http://schemas.openxmlformats.org/officeDocument/2006/relationships/image" Target="../media/image27.jpe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jpg"/><Relationship Id="rId5" Type="http://schemas.openxmlformats.org/officeDocument/2006/relationships/image" Target="../media/image25.jpeg"/><Relationship Id="rId4" Type="http://schemas.openxmlformats.org/officeDocument/2006/relationships/image" Target="../media/image2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1.jpg"/><Relationship Id="rId4" Type="http://schemas.openxmlformats.org/officeDocument/2006/relationships/image" Target="../media/image30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jpeg"/><Relationship Id="rId13" Type="http://schemas.openxmlformats.org/officeDocument/2006/relationships/hyperlink" Target="http://www.mispps.com/index.php?board=69.0" TargetMode="External"/><Relationship Id="rId18" Type="http://schemas.openxmlformats.org/officeDocument/2006/relationships/hyperlink" Target="http://www.mispps.com/index.php?board=74.0" TargetMode="External"/><Relationship Id="rId3" Type="http://schemas.openxmlformats.org/officeDocument/2006/relationships/slideLayout" Target="../slideLayouts/slideLayout12.xml"/><Relationship Id="rId21" Type="http://schemas.openxmlformats.org/officeDocument/2006/relationships/image" Target="../media/image38.png"/><Relationship Id="rId7" Type="http://schemas.openxmlformats.org/officeDocument/2006/relationships/hyperlink" Target="http://www.mispps.com/" TargetMode="External"/><Relationship Id="rId12" Type="http://schemas.openxmlformats.org/officeDocument/2006/relationships/hyperlink" Target="http://www.mispps.com/index.php?board=68.0" TargetMode="External"/><Relationship Id="rId17" Type="http://schemas.openxmlformats.org/officeDocument/2006/relationships/hyperlink" Target="http://www.mispps.com/index.php?board=73.0" TargetMode="External"/><Relationship Id="rId2" Type="http://schemas.openxmlformats.org/officeDocument/2006/relationships/audio" Target="../media/media1.WAV"/><Relationship Id="rId16" Type="http://schemas.openxmlformats.org/officeDocument/2006/relationships/hyperlink" Target="http://www.mispps.com/index.php?board=72.0" TargetMode="External"/><Relationship Id="rId20" Type="http://schemas.openxmlformats.org/officeDocument/2006/relationships/hyperlink" Target="http://www.mispps.com/index.php?board=76.0" TargetMode="External"/><Relationship Id="rId1" Type="http://schemas.microsoft.com/office/2007/relationships/media" Target="../media/media1.WAV"/><Relationship Id="rId6" Type="http://schemas.openxmlformats.org/officeDocument/2006/relationships/image" Target="../media/image36.png"/><Relationship Id="rId11" Type="http://schemas.openxmlformats.org/officeDocument/2006/relationships/hyperlink" Target="http://www.mispps.com/index.php?board=67.0" TargetMode="External"/><Relationship Id="rId5" Type="http://schemas.openxmlformats.org/officeDocument/2006/relationships/hyperlink" Target="http://www.mispps.com/lists/?p=subscribe&amp;id=2" TargetMode="External"/><Relationship Id="rId15" Type="http://schemas.openxmlformats.org/officeDocument/2006/relationships/hyperlink" Target="http://www.mispps.com/index.php?board=71.0" TargetMode="External"/><Relationship Id="rId10" Type="http://schemas.openxmlformats.org/officeDocument/2006/relationships/hyperlink" Target="http://www.mispps.com/index.php?board=66.0" TargetMode="External"/><Relationship Id="rId19" Type="http://schemas.openxmlformats.org/officeDocument/2006/relationships/hyperlink" Target="http://www.mispps.com/index.php?board=75.0" TargetMode="External"/><Relationship Id="rId4" Type="http://schemas.openxmlformats.org/officeDocument/2006/relationships/image" Target="../media/image35.png"/><Relationship Id="rId9" Type="http://schemas.openxmlformats.org/officeDocument/2006/relationships/hyperlink" Target="http://www.mispps.com/index.php?board=65.0" TargetMode="External"/><Relationship Id="rId14" Type="http://schemas.openxmlformats.org/officeDocument/2006/relationships/hyperlink" Target="http://www.mispps.com/index.php?board=70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46000">
              <a:schemeClr val="accent1">
                <a:lumMod val="5000"/>
                <a:lumOff val="95000"/>
              </a:schemeClr>
            </a:gs>
            <a:gs pos="91000">
              <a:srgbClr val="FF0000"/>
            </a:gs>
            <a:gs pos="23000">
              <a:schemeClr val="accent6">
                <a:lumMod val="75000"/>
              </a:schemeClr>
            </a:gs>
            <a:gs pos="100000">
              <a:schemeClr val="bg1"/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6600" b="1" dirty="0" smtClean="0">
                <a:solidFill>
                  <a:schemeClr val="bg1"/>
                </a:solidFill>
                <a:latin typeface="Bradley Hand ITC" panose="03070402050302030203" pitchFamily="66" charset="0"/>
              </a:rPr>
              <a:t>Feliz Navidad Peques</a:t>
            </a:r>
            <a:endParaRPr lang="es-ES" sz="6600" b="1" dirty="0">
              <a:solidFill>
                <a:schemeClr val="bg1"/>
              </a:solidFill>
              <a:latin typeface="Bradley Hand ITC" panose="03070402050302030203" pitchFamily="66" charset="0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0" y="1690688"/>
            <a:ext cx="6096000" cy="457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21581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5000">
        <p15:prstTrans prst="drape"/>
        <p:sndAc>
          <p:stSnd loop="1">
            <p:snd r:embed="rId2" name="VillancicosNochedepaz.wav"/>
          </p:stSnd>
        </p:sndAc>
      </p:transition>
    </mc:Choice>
    <mc:Fallback>
      <p:transition spd="slow" advClick="0" advTm="5000">
        <p:fade/>
        <p:sndAc>
          <p:stSnd loop="1">
            <p:snd r:embed="rId2" name="VillancicosNochedepaz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538135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6350"/>
            <a:ext cx="12192000" cy="6864350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147732">
            <a:off x="890016" y="621792"/>
            <a:ext cx="2277533" cy="184480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22498" y="378904"/>
            <a:ext cx="2124075" cy="1857375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26400180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250" advClick="0" advTm="5000">
        <p15:prstTrans prst="wind"/>
      </p:transition>
    </mc:Choice>
    <mc:Fallback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6000">
              <a:schemeClr val="accent1">
                <a:lumMod val="5000"/>
                <a:lumOff val="95000"/>
              </a:schemeClr>
            </a:gs>
            <a:gs pos="91000">
              <a:srgbClr val="FF0000"/>
            </a:gs>
            <a:gs pos="23000">
              <a:schemeClr val="accent6">
                <a:lumMod val="75000"/>
              </a:schemeClr>
            </a:gs>
            <a:gs pos="100000">
              <a:schemeClr val="bg1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6744" y="1741932"/>
            <a:ext cx="4760976" cy="3570732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87756">
            <a:off x="369952" y="531876"/>
            <a:ext cx="2381250" cy="2209800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19756">
            <a:off x="8886160" y="531620"/>
            <a:ext cx="3105150" cy="2257425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962" y="5312664"/>
            <a:ext cx="2364486" cy="17339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18743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Click="0" advTm="5000">
        <p15:prstTrans prst="origami"/>
      </p:transition>
    </mc:Choice>
    <mc:Fallback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750"/>
                            </p:stCondLst>
                            <p:childTnLst>
                              <p:par>
                                <p:cTn id="1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75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750"/>
                            </p:stCondLst>
                            <p:childTnLst>
                              <p:par>
                                <p:cTn id="1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0592" y="0"/>
            <a:ext cx="7171944" cy="7315200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025295">
            <a:off x="369659" y="519472"/>
            <a:ext cx="2896597" cy="2347126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8565037" y="0"/>
            <a:ext cx="3367883" cy="33896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55779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750" advClick="0" advTm="4000">
        <p15:prstTrans prst="peelOff"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46000">
              <a:schemeClr val="accent1">
                <a:lumMod val="5000"/>
                <a:lumOff val="95000"/>
              </a:schemeClr>
            </a:gs>
            <a:gs pos="91000">
              <a:srgbClr val="FF0000"/>
            </a:gs>
            <a:gs pos="23000">
              <a:schemeClr val="accent6">
                <a:lumMod val="75000"/>
              </a:schemeClr>
            </a:gs>
            <a:gs pos="100000">
              <a:schemeClr val="bg1"/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2642" y="1776640"/>
            <a:ext cx="4815286" cy="2987384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659" y="2617089"/>
            <a:ext cx="3524250" cy="4476750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79470" y="4457700"/>
            <a:ext cx="2047875" cy="2400300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451" y="358184"/>
            <a:ext cx="2626805" cy="2258905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69969" y="1324546"/>
            <a:ext cx="1666875" cy="1666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62987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250" advClick="0" advTm="8000">
        <p15:prstTrans prst="crush"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25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250"/>
                            </p:stCondLst>
                            <p:childTnLst>
                              <p:par>
                                <p:cTn id="1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horzBrick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3640" y="2019872"/>
            <a:ext cx="5193792" cy="3895344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660" y="1882712"/>
            <a:ext cx="5410200" cy="4438650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1218" y="86106"/>
            <a:ext cx="2857500" cy="2095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888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250" advClick="0" advTm="6000">
        <p15:prstTrans prst="wind"/>
      </p:transition>
    </mc:Choice>
    <mc:Fallback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250"/>
                            </p:stCondLst>
                            <p:childTnLst>
                              <p:par>
                                <p:cTn id="1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75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46000">
              <a:schemeClr val="accent1">
                <a:lumMod val="5000"/>
                <a:lumOff val="95000"/>
              </a:schemeClr>
            </a:gs>
            <a:gs pos="91000">
              <a:srgbClr val="FF0000"/>
            </a:gs>
            <a:gs pos="23000">
              <a:schemeClr val="accent6">
                <a:lumMod val="75000"/>
              </a:schemeClr>
            </a:gs>
            <a:gs pos="100000">
              <a:schemeClr val="bg1"/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8454" y="2631198"/>
            <a:ext cx="6059242" cy="344041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6043" y="2304287"/>
            <a:ext cx="2885746" cy="3178683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08" y="1966912"/>
            <a:ext cx="3022897" cy="3516058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3462" y="230898"/>
            <a:ext cx="2047875" cy="2400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65449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Click="0" advTm="7000">
        <p14:prism/>
      </p:transition>
    </mc:Choice>
    <mc:Fallback>
      <p:transition spd="slow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46000">
              <a:schemeClr val="accent1">
                <a:lumMod val="5000"/>
                <a:lumOff val="95000"/>
              </a:schemeClr>
            </a:gs>
            <a:gs pos="91000">
              <a:srgbClr val="FF0000"/>
            </a:gs>
            <a:gs pos="23000">
              <a:schemeClr val="accent6">
                <a:lumMod val="75000"/>
              </a:schemeClr>
            </a:gs>
            <a:gs pos="100000">
              <a:schemeClr val="bg1"/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6684" y="1515493"/>
            <a:ext cx="5596127" cy="3496286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64207"/>
            <a:ext cx="2980944" cy="2993793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88551" y="3864207"/>
            <a:ext cx="2981202" cy="2993395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14197">
            <a:off x="239287" y="693276"/>
            <a:ext cx="2704644" cy="202848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51071">
            <a:off x="8806485" y="513212"/>
            <a:ext cx="3345333" cy="25090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1163" y="5203803"/>
            <a:ext cx="2199133" cy="16493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8773169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Click="0" advTm="9000">
        <p:dissolve/>
      </p:transition>
    </mc:Choice>
    <mc:Fallback>
      <p:transition spd="slow" advClick="0" advTm="900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000"/>
                            </p:stCondLst>
                            <p:childTnLst>
                              <p:par>
                                <p:cTn id="2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3289"/>
            <a:ext cx="12192000" cy="6866046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79914">
            <a:off x="8339328" y="740663"/>
            <a:ext cx="3121152" cy="23408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9220" y="3835479"/>
            <a:ext cx="3879100" cy="242354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938" y="2138621"/>
            <a:ext cx="2362200" cy="256222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7772241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7000">
        <p14:flash/>
      </p:transition>
    </mc:Choice>
    <mc:Fallback>
      <p:transition spd="slow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46000">
              <a:schemeClr val="accent1">
                <a:lumMod val="5000"/>
                <a:lumOff val="95000"/>
              </a:schemeClr>
            </a:gs>
            <a:gs pos="91000">
              <a:srgbClr val="FF0000"/>
            </a:gs>
            <a:gs pos="23000">
              <a:schemeClr val="accent6">
                <a:lumMod val="75000"/>
              </a:schemeClr>
            </a:gs>
            <a:gs pos="100000">
              <a:schemeClr val="bg1"/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8613648" y="320040"/>
            <a:ext cx="342900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Feliz Navidad para todas las criaturas del mundo, en especial a esos locos bajitos que tantas alegrías nos brindan a diario.</a:t>
            </a:r>
          </a:p>
          <a:p>
            <a:r>
              <a:rPr lang="es-ES" sz="24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Personalmente a mi loca bajita </a:t>
            </a:r>
            <a:r>
              <a:rPr lang="es-ES" sz="2400" b="1" dirty="0" err="1" smtClean="0">
                <a:solidFill>
                  <a:srgbClr val="FFFF00"/>
                </a:solidFill>
                <a:latin typeface="Brush Script MT" panose="03060802040406070304" pitchFamily="66" charset="0"/>
              </a:rPr>
              <a:t>Herineiva</a:t>
            </a:r>
            <a:r>
              <a:rPr lang="es-ES" sz="24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, a la cual adoro y amo con todo mi corazón.</a:t>
            </a:r>
            <a:endParaRPr lang="es-ES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896" y="706374"/>
            <a:ext cx="6934200" cy="5200650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42197" y="3721608"/>
            <a:ext cx="3007065" cy="2891409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814" y="6102177"/>
            <a:ext cx="922118" cy="74719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CuadroTexto 9"/>
          <p:cNvSpPr txBox="1"/>
          <p:nvPr/>
        </p:nvSpPr>
        <p:spPr>
          <a:xfrm>
            <a:off x="1148299" y="6192014"/>
            <a:ext cx="16415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>
                <a:solidFill>
                  <a:schemeClr val="bg1"/>
                </a:solidFill>
                <a:latin typeface="Blackadder ITC" panose="04020505051007020D02" pitchFamily="82" charset="0"/>
              </a:rPr>
              <a:t>Yaiza</a:t>
            </a:r>
            <a:endParaRPr lang="es-ES" sz="3200" b="1" dirty="0">
              <a:solidFill>
                <a:schemeClr val="bg1"/>
              </a:solidFill>
              <a:latin typeface="Blackadder ITC" panose="04020505051007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29348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9000">
        <p15:prstTrans prst="fracture"/>
      </p:transition>
    </mc:Choice>
    <mc:Fallback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5760"/>
                            </p:stCondLst>
                            <p:childTnLst>
                              <p:par>
                                <p:cTn id="8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776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ChangeAspect="1" noChangeArrowheads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53600" y="609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152400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676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1828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5715000" y="2209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1524000" y="4953000"/>
            <a:ext cx="914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anose="020E0802020502020306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2438400" y="2590801"/>
            <a:ext cx="1066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0" y="2362201"/>
            <a:ext cx="914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anose="020E0802020502020306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2514600" y="3429001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anose="020E0802020502020306" pitchFamily="34" charset="0"/>
                          <a:hlinkClick r:id="rId9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anose="020E0802020502020306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anose="020E0802020502020306" pitchFamily="34" charset="0"/>
                          <a:hlinkClick r:id="rId10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anose="020E0802020502020306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anose="020E0802020502020306" pitchFamily="34" charset="0"/>
                          <a:hlinkClick r:id="rId11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anose="020E0802020502020306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anose="020E0802020502020306" pitchFamily="34" charset="0"/>
                          <a:hlinkClick r:id="rId12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anose="020E0802020502020306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anose="020E0802020502020306" pitchFamily="34" charset="0"/>
                          <a:hlinkClick r:id="rId13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anose="020E0802020502020306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anose="020E0802020502020306" pitchFamily="34" charset="0"/>
                          <a:hlinkClick r:id="rId14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anose="020E0802020502020306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anose="020E0802020502020306" pitchFamily="34" charset="0"/>
                          <a:hlinkClick r:id="rId15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anose="020E0802020502020306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anose="020E0802020502020306" pitchFamily="34" charset="0"/>
                          <a:hlinkClick r:id="rId16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anose="020E0802020502020306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anose="020E0802020502020306" pitchFamily="34" charset="0"/>
                          <a:hlinkClick r:id="rId17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anose="020E0802020502020306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anose="020E0802020502020306" pitchFamily="34" charset="0"/>
                          <a:hlinkClick r:id="rId18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anose="020E0802020502020306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anose="020E0802020502020306" pitchFamily="34" charset="0"/>
                          <a:hlinkClick r:id="rId19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anose="020E0802020502020306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anose="020E0802020502020306" pitchFamily="34" charset="0"/>
                          <a:hlinkClick r:id="rId20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anose="020E0802020502020306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1524000" y="2892426"/>
            <a:ext cx="914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anose="020E0802020502020306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anose="020E0802020502020306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069669">
            <a:off x="6858000" y="1524001"/>
            <a:ext cx="3581400" cy="1565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250">
        <p15:prstTrans prst="fallOve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89</TotalTime>
  <Words>85</Words>
  <Application>Microsoft Office PowerPoint</Application>
  <PresentationFormat>Panorámica</PresentationFormat>
  <Paragraphs>19</Paragraphs>
  <Slides>11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11</vt:i4>
      </vt:variant>
    </vt:vector>
  </HeadingPairs>
  <TitlesOfParts>
    <vt:vector size="20" baseType="lpstr">
      <vt:lpstr>Arial</vt:lpstr>
      <vt:lpstr>Berlin Sans FB Demi</vt:lpstr>
      <vt:lpstr>Blackadder ITC</vt:lpstr>
      <vt:lpstr>Bradley Hand ITC</vt:lpstr>
      <vt:lpstr>Brush Script MT</vt:lpstr>
      <vt:lpstr>Calibri</vt:lpstr>
      <vt:lpstr>Calibri Light</vt:lpstr>
      <vt:lpstr>Tema de Office</vt:lpstr>
      <vt:lpstr>Diseño predeterminado</vt:lpstr>
      <vt:lpstr>Feliz Navidad Peques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Ayoze</dc:creator>
  <cp:lastModifiedBy>Ayoze</cp:lastModifiedBy>
  <cp:revision>10</cp:revision>
  <dcterms:created xsi:type="dcterms:W3CDTF">2013-12-16T09:59:00Z</dcterms:created>
  <dcterms:modified xsi:type="dcterms:W3CDTF">2013-12-16T11:28:15Z</dcterms:modified>
</cp:coreProperties>
</file>