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DVRV6cX8CbOAP+VMoOMqw==" hashData="fVcFePv4rPhGRZFK0Eab7YqHUv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008000"/>
    <a:srgbClr val="990000"/>
    <a:srgbClr val="001E00"/>
    <a:srgbClr val="000000"/>
    <a:srgbClr val="232941"/>
    <a:srgbClr val="304246"/>
    <a:srgbClr val="243208"/>
    <a:srgbClr val="154E12"/>
    <a:srgbClr val="006600"/>
    <a:srgbClr val="474F8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844" autoAdjust="0"/>
  </p:normalViewPr>
  <p:slideViewPr>
    <p:cSldViewPr>
      <p:cViewPr varScale="1">
        <p:scale>
          <a:sx n="52" d="100"/>
          <a:sy n="52" d="100"/>
        </p:scale>
        <p:origin x="-102" y="-12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59049-6F5F-47BC-8D58-D610FDA7B193}" type="datetimeFigureOut">
              <a:rPr lang="es-ES_tradnl" smtClean="0"/>
              <a:pPr/>
              <a:t>15/12/2016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3F0C8-8885-4B58-BD91-299C82EA9CB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59049-6F5F-47BC-8D58-D610FDA7B193}" type="datetimeFigureOut">
              <a:rPr lang="es-ES_tradnl" smtClean="0"/>
              <a:pPr/>
              <a:t>15/12/2016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3F0C8-8885-4B58-BD91-299C82EA9CB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59049-6F5F-47BC-8D58-D610FDA7B193}" type="datetimeFigureOut">
              <a:rPr lang="es-ES_tradnl" smtClean="0"/>
              <a:pPr/>
              <a:t>15/12/2016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3F0C8-8885-4B58-BD91-299C82EA9CB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59049-6F5F-47BC-8D58-D610FDA7B193}" type="datetimeFigureOut">
              <a:rPr lang="es-ES_tradnl" smtClean="0"/>
              <a:pPr/>
              <a:t>15/12/2016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3F0C8-8885-4B58-BD91-299C82EA9CB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59049-6F5F-47BC-8D58-D610FDA7B193}" type="datetimeFigureOut">
              <a:rPr lang="es-ES_tradnl" smtClean="0"/>
              <a:pPr/>
              <a:t>15/12/2016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3F0C8-8885-4B58-BD91-299C82EA9CB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59049-6F5F-47BC-8D58-D610FDA7B193}" type="datetimeFigureOut">
              <a:rPr lang="es-ES_tradnl" smtClean="0"/>
              <a:pPr/>
              <a:t>15/12/2016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3F0C8-8885-4B58-BD91-299C82EA9CB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59049-6F5F-47BC-8D58-D610FDA7B193}" type="datetimeFigureOut">
              <a:rPr lang="es-ES_tradnl" smtClean="0"/>
              <a:pPr/>
              <a:t>15/12/2016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3F0C8-8885-4B58-BD91-299C82EA9CB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59049-6F5F-47BC-8D58-D610FDA7B193}" type="datetimeFigureOut">
              <a:rPr lang="es-ES_tradnl" smtClean="0"/>
              <a:pPr/>
              <a:t>15/12/2016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3F0C8-8885-4B58-BD91-299C82EA9CB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59049-6F5F-47BC-8D58-D610FDA7B193}" type="datetimeFigureOut">
              <a:rPr lang="es-ES_tradnl" smtClean="0"/>
              <a:pPr/>
              <a:t>15/12/2016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3F0C8-8885-4B58-BD91-299C82EA9CB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59049-6F5F-47BC-8D58-D610FDA7B193}" type="datetimeFigureOut">
              <a:rPr lang="es-ES_tradnl" smtClean="0"/>
              <a:pPr/>
              <a:t>15/12/2016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3F0C8-8885-4B58-BD91-299C82EA9CB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59049-6F5F-47BC-8D58-D610FDA7B193}" type="datetimeFigureOut">
              <a:rPr lang="es-ES_tradnl" smtClean="0"/>
              <a:pPr/>
              <a:t>15/12/2016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3F0C8-8885-4B58-BD91-299C82EA9CB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_tradnl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_tradnl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82359049-6F5F-47BC-8D58-D610FDA7B193}" type="datetimeFigureOut">
              <a:rPr lang="es-ES_tradnl" smtClean="0"/>
              <a:pPr/>
              <a:t>15/12/2016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DE83F0C8-8885-4B58-BD91-299C82EA9CBA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17" Type="http://schemas.openxmlformats.org/officeDocument/2006/relationships/image" Target="../media/image16.jpeg"/><Relationship Id="rId2" Type="http://schemas.openxmlformats.org/officeDocument/2006/relationships/audio" Target="../media/audio1.wav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gif"/><Relationship Id="rId5" Type="http://schemas.openxmlformats.org/officeDocument/2006/relationships/image" Target="../media/image25.jpeg"/><Relationship Id="rId4" Type="http://schemas.openxmlformats.org/officeDocument/2006/relationships/image" Target="../media/image24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gif"/><Relationship Id="rId3" Type="http://schemas.openxmlformats.org/officeDocument/2006/relationships/image" Target="../media/image27.jpeg"/><Relationship Id="rId7" Type="http://schemas.openxmlformats.org/officeDocument/2006/relationships/image" Target="../media/image31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gif"/><Relationship Id="rId5" Type="http://schemas.openxmlformats.org/officeDocument/2006/relationships/image" Target="../media/image29.gif"/><Relationship Id="rId4" Type="http://schemas.openxmlformats.org/officeDocument/2006/relationships/image" Target="../media/image28.gif"/><Relationship Id="rId9" Type="http://schemas.openxmlformats.org/officeDocument/2006/relationships/image" Target="../media/image3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19.gif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gif"/><Relationship Id="rId5" Type="http://schemas.openxmlformats.org/officeDocument/2006/relationships/image" Target="../media/image42.png"/><Relationship Id="rId4" Type="http://schemas.openxmlformats.org/officeDocument/2006/relationships/image" Target="../media/image4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7" Type="http://schemas.openxmlformats.org/officeDocument/2006/relationships/image" Target="../media/image37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gif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gif"/><Relationship Id="rId5" Type="http://schemas.openxmlformats.org/officeDocument/2006/relationships/image" Target="../media/image49.jpeg"/><Relationship Id="rId4" Type="http://schemas.openxmlformats.org/officeDocument/2006/relationships/image" Target="../media/image4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gif"/><Relationship Id="rId4" Type="http://schemas.openxmlformats.org/officeDocument/2006/relationships/image" Target="../media/image5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gif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gif"/><Relationship Id="rId5" Type="http://schemas.openxmlformats.org/officeDocument/2006/relationships/image" Target="../media/image62.jpeg"/><Relationship Id="rId4" Type="http://schemas.openxmlformats.org/officeDocument/2006/relationships/image" Target="../media/image61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75.jpeg"/><Relationship Id="rId4" Type="http://schemas.openxmlformats.org/officeDocument/2006/relationships/image" Target="../media/image74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gif"/><Relationship Id="rId5" Type="http://schemas.openxmlformats.org/officeDocument/2006/relationships/image" Target="../media/image78.jpeg"/><Relationship Id="rId4" Type="http://schemas.openxmlformats.org/officeDocument/2006/relationships/image" Target="../media/image4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7" Type="http://schemas.openxmlformats.org/officeDocument/2006/relationships/image" Target="../media/image83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gif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gif"/><Relationship Id="rId3" Type="http://schemas.openxmlformats.org/officeDocument/2006/relationships/image" Target="../media/image36.gif"/><Relationship Id="rId7" Type="http://schemas.openxmlformats.org/officeDocument/2006/relationships/image" Target="../media/image37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jpeg"/><Relationship Id="rId5" Type="http://schemas.openxmlformats.org/officeDocument/2006/relationships/image" Target="../media/image63.gif"/><Relationship Id="rId4" Type="http://schemas.openxmlformats.org/officeDocument/2006/relationships/image" Target="../media/image8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0.jpeg"/><Relationship Id="rId4" Type="http://schemas.openxmlformats.org/officeDocument/2006/relationships/image" Target="../media/image3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93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95.jpeg"/><Relationship Id="rId7" Type="http://schemas.openxmlformats.org/officeDocument/2006/relationships/image" Target="../media/image98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7.jpeg"/><Relationship Id="rId5" Type="http://schemas.openxmlformats.org/officeDocument/2006/relationships/image" Target="../media/image19.gif"/><Relationship Id="rId4" Type="http://schemas.openxmlformats.org/officeDocument/2006/relationships/image" Target="../media/image9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1.gif"/><Relationship Id="rId4" Type="http://schemas.openxmlformats.org/officeDocument/2006/relationships/image" Target="../media/image10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gif"/><Relationship Id="rId4" Type="http://schemas.openxmlformats.org/officeDocument/2006/relationships/image" Target="../media/image43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7.jpeg"/><Relationship Id="rId5" Type="http://schemas.openxmlformats.org/officeDocument/2006/relationships/image" Target="../media/image37.jpeg"/><Relationship Id="rId4" Type="http://schemas.openxmlformats.org/officeDocument/2006/relationships/image" Target="../media/image106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7" Type="http://schemas.openxmlformats.org/officeDocument/2006/relationships/image" Target="../media/image117.jpe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6.jpeg"/><Relationship Id="rId5" Type="http://schemas.openxmlformats.org/officeDocument/2006/relationships/image" Target="../media/image115.png"/><Relationship Id="rId4" Type="http://schemas.openxmlformats.org/officeDocument/2006/relationships/image" Target="../media/image114.gi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png"/><Relationship Id="rId13" Type="http://schemas.openxmlformats.org/officeDocument/2006/relationships/image" Target="../media/image123.png"/><Relationship Id="rId18" Type="http://schemas.openxmlformats.org/officeDocument/2006/relationships/image" Target="../media/image12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2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19.png"/><Relationship Id="rId11" Type="http://schemas.openxmlformats.org/officeDocument/2006/relationships/image" Target="../media/image12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2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18.png"/><Relationship Id="rId9" Type="http://schemas.openxmlformats.org/officeDocument/2006/relationships/image" Target="../media/image12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Nueva carpeta\PPS DE CREACION PROPIA - EXCLUSIVOS\- Navidad eres tu\Imágenes\Holidays_Christmas_Birds_46157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8" name="Picture 2" descr="D:\Nueva carpeta\PPS DE CREACION PROPIA - EXCLUSIVOS\- Navidad eres tu\Imágenes\393b14ed1de358f1a7d1b207748500b1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271346">
            <a:off x="2319331" y="1338826"/>
            <a:ext cx="696371" cy="795302"/>
          </a:xfrm>
          <a:prstGeom prst="rect">
            <a:avLst/>
          </a:prstGeom>
          <a:noFill/>
        </p:spPr>
      </p:pic>
      <p:pic>
        <p:nvPicPr>
          <p:cNvPr id="29" name="Picture 3" descr="D:\Nueva carpeta\PPS DE CREACION PROPIA - EXCLUSIVOS\- Navidad eres tu\Imágenes\0a10288eec0b5507b8d9b84cdf80bb8c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271346">
            <a:off x="2918604" y="1284027"/>
            <a:ext cx="641331" cy="807707"/>
          </a:xfrm>
          <a:prstGeom prst="rect">
            <a:avLst/>
          </a:prstGeom>
          <a:noFill/>
        </p:spPr>
      </p:pic>
      <p:pic>
        <p:nvPicPr>
          <p:cNvPr id="30" name="Picture 5" descr="D:\Nueva carpeta\PPS DE CREACION PROPIA - EXCLUSIVOS\- Navidad eres tu\Imágenes\7f768bf1f1228f4d56cb4ec3af1a9e50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271346">
            <a:off x="4036082" y="1180540"/>
            <a:ext cx="564754" cy="807706"/>
          </a:xfrm>
          <a:prstGeom prst="rect">
            <a:avLst/>
          </a:prstGeom>
          <a:noFill/>
        </p:spPr>
      </p:pic>
      <p:pic>
        <p:nvPicPr>
          <p:cNvPr id="31" name="Picture 6" descr="D:\Nueva carpeta\PPS DE CREACION PROPIA - EXCLUSIVOS\- Navidad eres tu\Imágenes\47b08367603b78683c4625fb4f78e5ff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271346">
            <a:off x="3598853" y="1227586"/>
            <a:ext cx="459462" cy="838535"/>
          </a:xfrm>
          <a:prstGeom prst="rect">
            <a:avLst/>
          </a:prstGeom>
          <a:noFill/>
        </p:spPr>
      </p:pic>
      <p:pic>
        <p:nvPicPr>
          <p:cNvPr id="32" name="Picture 8" descr="D:\Nueva carpeta\PPS DE CREACION PROPIA - EXCLUSIVOS\- Navidad eres tu\Imágenes\393b14ed1de358f1a7d1b207748500b1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271346">
            <a:off x="4513940" y="1128373"/>
            <a:ext cx="696371" cy="793344"/>
          </a:xfrm>
          <a:prstGeom prst="rect">
            <a:avLst/>
          </a:prstGeom>
          <a:noFill/>
        </p:spPr>
      </p:pic>
      <p:pic>
        <p:nvPicPr>
          <p:cNvPr id="33" name="Picture 5" descr="D:\Nueva carpeta\PPS DE CREACION PROPIA - EXCLUSIVOS\- Navidad eres tu\Imágenes\7f768bf1f1228f4d56cb4ec3af1a9e50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271346">
            <a:off x="5193288" y="1069571"/>
            <a:ext cx="564754" cy="807706"/>
          </a:xfrm>
          <a:prstGeom prst="rect">
            <a:avLst/>
          </a:prstGeom>
          <a:noFill/>
        </p:spPr>
      </p:pic>
      <p:pic>
        <p:nvPicPr>
          <p:cNvPr id="34" name="Picture 10" descr="D:\Nueva carpeta\PPS DE CREACION PROPIA - EXCLUSIVOS\- Navidad eres tu\Imágenes\8284eb8f5f91ff7fbc35195b79cb2017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271346">
            <a:off x="1359768" y="935808"/>
            <a:ext cx="944498" cy="1335347"/>
          </a:xfrm>
          <a:prstGeom prst="rect">
            <a:avLst/>
          </a:prstGeom>
          <a:noFill/>
        </p:spPr>
      </p:pic>
      <p:pic>
        <p:nvPicPr>
          <p:cNvPr id="36" name="Picture 7" descr="D:\Nueva carpeta\PPS DE CREACION PROPIA - EXCLUSIVOS\- Navidad eres tu\Imágenes\80b3e2ff16f417634b41bcb2bcf07399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211069">
            <a:off x="5282492" y="2521229"/>
            <a:ext cx="547978" cy="813050"/>
          </a:xfrm>
          <a:prstGeom prst="rect">
            <a:avLst/>
          </a:prstGeom>
          <a:noFill/>
        </p:spPr>
      </p:pic>
      <p:pic>
        <p:nvPicPr>
          <p:cNvPr id="37" name="Picture 12" descr="D:\Nueva carpeta\PPS DE CREACION PROPIA - EXCLUSIVOS\- Navidad eres tu\Imágenes\f9452008ac2b397469d43ed4da0415a8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211069">
            <a:off x="4765874" y="2632436"/>
            <a:ext cx="547978" cy="809935"/>
          </a:xfrm>
          <a:prstGeom prst="rect">
            <a:avLst/>
          </a:prstGeom>
          <a:noFill/>
        </p:spPr>
      </p:pic>
      <p:pic>
        <p:nvPicPr>
          <p:cNvPr id="39" name="Picture 4" descr="D:\Nueva carpeta\PPS DE CREACION PROPIA - EXCLUSIVOS\- Navidad eres tu\Imágenes\3f9e9bcf78114d99a648cf60240d0dff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303944">
            <a:off x="4140994" y="2127328"/>
            <a:ext cx="578071" cy="820740"/>
          </a:xfrm>
          <a:prstGeom prst="rect">
            <a:avLst/>
          </a:prstGeom>
          <a:noFill/>
        </p:spPr>
      </p:pic>
      <p:pic>
        <p:nvPicPr>
          <p:cNvPr id="40" name="Picture 11" descr="D:\Nueva carpeta\PPS DE CREACION PROPIA - EXCLUSIVOS\- Navidad eres tu\Imágenes\dfb381161aed1a8273766a4afb28228c.jpg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303944">
            <a:off x="3046829" y="2166983"/>
            <a:ext cx="608373" cy="814376"/>
          </a:xfrm>
          <a:prstGeom prst="rect">
            <a:avLst/>
          </a:prstGeom>
          <a:noFill/>
        </p:spPr>
      </p:pic>
      <p:pic>
        <p:nvPicPr>
          <p:cNvPr id="41" name="Picture 13" descr="D:\Nueva carpeta\PPS DE CREACION PROPIA - EXCLUSIVOS\- Navidad eres tu\Imágenes\3111be5f8df2b94e59cb39b1a7eb73ac.jpg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303944">
            <a:off x="3632107" y="2119040"/>
            <a:ext cx="550100" cy="852551"/>
          </a:xfrm>
          <a:prstGeom prst="rect">
            <a:avLst/>
          </a:prstGeom>
          <a:noFill/>
        </p:spPr>
      </p:pic>
      <p:pic>
        <p:nvPicPr>
          <p:cNvPr id="42" name="Picture 13" descr="D:\Nueva carpeta\PPS DE CREACION PROPIA - EXCLUSIVOS\- Navidad eres tu\Imágenes\3111be5f8df2b94e59cb39b1a7eb73ac.jpg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303944">
            <a:off x="2465051" y="2219796"/>
            <a:ext cx="550100" cy="852551"/>
          </a:xfrm>
          <a:prstGeom prst="rect">
            <a:avLst/>
          </a:prstGeom>
          <a:noFill/>
        </p:spPr>
      </p:pic>
      <p:pic>
        <p:nvPicPr>
          <p:cNvPr id="1026" name="Picture 2" descr="D:\Nueva carpeta\PPS DE CREACION PROPIA - EXCLUSIVOS\- Navidad eres tu\Imágenes\snowman_zps3e893283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flipH="1">
            <a:off x="7092280" y="-1"/>
            <a:ext cx="1203176" cy="3126255"/>
          </a:xfrm>
          <a:prstGeom prst="rect">
            <a:avLst/>
          </a:prstGeom>
          <a:noFill/>
        </p:spPr>
      </p:pic>
      <p:sp>
        <p:nvSpPr>
          <p:cNvPr id="20" name="19 Triángulo rectángulo"/>
          <p:cNvSpPr/>
          <p:nvPr/>
        </p:nvSpPr>
        <p:spPr>
          <a:xfrm rot="5400000">
            <a:off x="1143000" y="-1143000"/>
            <a:ext cx="6858000" cy="9144000"/>
          </a:xfrm>
          <a:prstGeom prst="rtTriangle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1" name="20 Triángulo rectángulo"/>
          <p:cNvSpPr/>
          <p:nvPr/>
        </p:nvSpPr>
        <p:spPr>
          <a:xfrm rot="5400000" flipH="1" flipV="1">
            <a:off x="1143000" y="-1143000"/>
            <a:ext cx="6858000" cy="9144000"/>
          </a:xfrm>
          <a:prstGeom prst="rtTriangle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2" name="21 Triángulo rectángulo"/>
          <p:cNvSpPr/>
          <p:nvPr/>
        </p:nvSpPr>
        <p:spPr>
          <a:xfrm rot="5400000">
            <a:off x="1143000" y="-1143000"/>
            <a:ext cx="6858000" cy="9144000"/>
          </a:xfrm>
          <a:prstGeom prst="rtTriangle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3" name="22 Triángulo rectángulo"/>
          <p:cNvSpPr/>
          <p:nvPr/>
        </p:nvSpPr>
        <p:spPr>
          <a:xfrm rot="5400000" flipH="1" flipV="1">
            <a:off x="1143000" y="-1143000"/>
            <a:ext cx="6858000" cy="9144000"/>
          </a:xfrm>
          <a:prstGeom prst="rtTriangle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4" name="23 Triángulo rectángulo"/>
          <p:cNvSpPr/>
          <p:nvPr/>
        </p:nvSpPr>
        <p:spPr>
          <a:xfrm rot="5400000">
            <a:off x="1143000" y="-1143000"/>
            <a:ext cx="6858000" cy="9144000"/>
          </a:xfrm>
          <a:prstGeom prst="rtTriangle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5" name="24 Triángulo rectángulo"/>
          <p:cNvSpPr/>
          <p:nvPr/>
        </p:nvSpPr>
        <p:spPr>
          <a:xfrm rot="5400000" flipH="1" flipV="1">
            <a:off x="1143000" y="-1143000"/>
            <a:ext cx="6858000" cy="9144000"/>
          </a:xfrm>
          <a:prstGeom prst="rtTriangle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6" name="2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5718">
    <p:sndAc>
      <p:stSnd>
        <p:snd r:embed="rId2" name="Mary's Boychild .-.-. Navidad eres t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3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3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3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3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3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3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5000" b="-8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D:\Nueva carpeta\PPS DE CREACION PROPIA - EXCLUSIVOS\- Navidad eres tu\Imágenes\2 - Holidays_Christmas_462450+d1f67f2c5f667db024309a6e2ea62e5921685e02_1_690x1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6498"/>
          </a:xfrm>
          <a:prstGeom prst="rect">
            <a:avLst/>
          </a:prstGeom>
          <a:noFill/>
        </p:spPr>
      </p:pic>
      <p:pic>
        <p:nvPicPr>
          <p:cNvPr id="1026" name="Picture 2" descr="D:\Nueva carpeta\PPS DE CREACION PROPIA - EXCLUSIVOS\- Navidad eres tu\Imágenes\9 - Snow411.gif-c200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3707904" y="1772816"/>
            <a:ext cx="230425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1" u="none" strike="noStrike" cap="none" normalizeH="0" baseline="0" dirty="0" smtClean="0">
                <a:ln>
                  <a:solidFill>
                    <a:srgbClr val="0066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Navidad eres tú, </a:t>
            </a:r>
            <a:endParaRPr kumimoji="0" lang="es-ES" sz="2800" b="0" i="1" u="none" strike="noStrike" cap="none" normalizeH="0" baseline="0" dirty="0" smtClean="0">
              <a:ln>
                <a:solidFill>
                  <a:srgbClr val="0066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27651" name="Picture 3" descr="D:\Nueva carpeta\PPS DE CREACION PROPIA - EXCLUSIVOS\- Navidad eres tu\Imágenes\3 - Holidays_Christmas_46451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20638848">
            <a:off x="3918228" y="2697122"/>
            <a:ext cx="271874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ln>
                  <a:solidFill>
                    <a:srgbClr val="B0141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Cuando </a:t>
            </a:r>
            <a:r>
              <a:rPr lang="es-ES" sz="2800" b="1" i="1" dirty="0">
                <a:ln>
                  <a:solidFill>
                    <a:srgbClr val="B0141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decides nacer de nuevo cada día.</a:t>
            </a:r>
            <a:endParaRPr lang="es-ES_tradnl" sz="2800" i="1" dirty="0">
              <a:ln>
                <a:solidFill>
                  <a:srgbClr val="B0141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0" presetClass="exit" presetSubtype="0" accel="10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5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50" presetClass="exit" presetSubtype="0" accel="10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7" grpId="0"/>
      <p:bldP spid="6" grpId="0" animBg="1"/>
      <p:bldP spid="6" grpId="1" animBg="1"/>
      <p:bldP spid="7" grpId="0" animBg="1"/>
      <p:bldP spid="7" grpId="1" animBg="1"/>
      <p:bldP spid="3" grpId="0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Navidad eres tu\Imágenes\Christmas_Candles_Brown_5073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860032" y="1052736"/>
            <a:ext cx="34563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63500">
                    <a:srgbClr val="7A4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</a:t>
            </a:r>
            <a:r>
              <a:rPr lang="es-ES" sz="2800" b="1" i="1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63500">
                    <a:srgbClr val="7A4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árbol de navidad eres tú, </a:t>
            </a:r>
            <a:endParaRPr lang="es-ES_tradnl" sz="2800" dirty="0">
              <a:solidFill>
                <a:schemeClr val="accent3">
                  <a:lumMod val="60000"/>
                  <a:lumOff val="40000"/>
                </a:schemeClr>
              </a:solidFill>
              <a:effectLst>
                <a:glow rad="63500">
                  <a:srgbClr val="7A43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grpSp>
        <p:nvGrpSpPr>
          <p:cNvPr id="33" name="32 Grupo"/>
          <p:cNvGrpSpPr/>
          <p:nvPr/>
        </p:nvGrpSpPr>
        <p:grpSpPr>
          <a:xfrm>
            <a:off x="1331640" y="1268760"/>
            <a:ext cx="5273352" cy="4985320"/>
            <a:chOff x="1331640" y="1268760"/>
            <a:chExt cx="5273352" cy="4985320"/>
          </a:xfrm>
        </p:grpSpPr>
        <p:grpSp>
          <p:nvGrpSpPr>
            <p:cNvPr id="28" name="27 Grupo"/>
            <p:cNvGrpSpPr/>
            <p:nvPr/>
          </p:nvGrpSpPr>
          <p:grpSpPr>
            <a:xfrm>
              <a:off x="1331640" y="1268760"/>
              <a:ext cx="5273352" cy="4985320"/>
              <a:chOff x="1331640" y="1268760"/>
              <a:chExt cx="5273352" cy="4985320"/>
            </a:xfrm>
          </p:grpSpPr>
          <p:pic>
            <p:nvPicPr>
              <p:cNvPr id="2055" name="Picture 7" descr="D:\Nueva carpeta\Mis Imágenes\estrellas\AESTRELLITA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1331640" y="5085184"/>
                <a:ext cx="520824" cy="520824"/>
              </a:xfrm>
              <a:prstGeom prst="rect">
                <a:avLst/>
              </a:prstGeom>
              <a:noFill/>
            </p:spPr>
          </p:pic>
          <p:pic>
            <p:nvPicPr>
              <p:cNvPr id="13" name="Picture 7" descr="D:\Nueva carpeta\Mis Imágenes\estrellas\AESTRELLITA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267744" y="5661248"/>
                <a:ext cx="520824" cy="520824"/>
              </a:xfrm>
              <a:prstGeom prst="rect">
                <a:avLst/>
              </a:prstGeom>
              <a:noFill/>
            </p:spPr>
          </p:pic>
          <p:pic>
            <p:nvPicPr>
              <p:cNvPr id="14" name="Picture 7" descr="D:\Nueva carpeta\Mis Imágenes\estrellas\AESTRELLITA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339752" y="4581128"/>
                <a:ext cx="520824" cy="520824"/>
              </a:xfrm>
              <a:prstGeom prst="rect">
                <a:avLst/>
              </a:prstGeom>
              <a:noFill/>
            </p:spPr>
          </p:pic>
          <p:pic>
            <p:nvPicPr>
              <p:cNvPr id="15" name="Picture 7" descr="D:\Nueva carpeta\Mis Imágenes\estrellas\AESTRELLITA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419872" y="5733256"/>
                <a:ext cx="520824" cy="520824"/>
              </a:xfrm>
              <a:prstGeom prst="rect">
                <a:avLst/>
              </a:prstGeom>
              <a:noFill/>
            </p:spPr>
          </p:pic>
          <p:pic>
            <p:nvPicPr>
              <p:cNvPr id="16" name="Picture 7" descr="D:\Nueva carpeta\Mis Imágenes\estrellas\AESTRELLITA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4283968" y="4941168"/>
                <a:ext cx="567680" cy="504056"/>
              </a:xfrm>
              <a:prstGeom prst="rect">
                <a:avLst/>
              </a:prstGeom>
              <a:noFill/>
            </p:spPr>
          </p:pic>
          <p:pic>
            <p:nvPicPr>
              <p:cNvPr id="17" name="Picture 7" descr="D:\Nueva carpeta\Mis Imágenes\estrellas\AESTRELLITA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195736" y="3717032"/>
                <a:ext cx="520824" cy="520824"/>
              </a:xfrm>
              <a:prstGeom prst="rect">
                <a:avLst/>
              </a:prstGeom>
              <a:noFill/>
            </p:spPr>
          </p:pic>
          <p:pic>
            <p:nvPicPr>
              <p:cNvPr id="18" name="Picture 7" descr="D:\Nueva carpeta\Mis Imágenes\estrellas\AESTRELLITA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5076056" y="4365104"/>
                <a:ext cx="520824" cy="520824"/>
              </a:xfrm>
              <a:prstGeom prst="rect">
                <a:avLst/>
              </a:prstGeom>
              <a:noFill/>
            </p:spPr>
          </p:pic>
          <p:pic>
            <p:nvPicPr>
              <p:cNvPr id="19" name="Picture 7" descr="D:\Nueva carpeta\Mis Imágenes\estrellas\AESTRELLITA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6084168" y="5157192"/>
                <a:ext cx="520824" cy="520824"/>
              </a:xfrm>
              <a:prstGeom prst="rect">
                <a:avLst/>
              </a:prstGeom>
              <a:noFill/>
            </p:spPr>
          </p:pic>
          <p:pic>
            <p:nvPicPr>
              <p:cNvPr id="20" name="Picture 7" descr="D:\Nueva carpeta\Mis Imágenes\estrellas\AESTRELLITA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627784" y="2780928"/>
                <a:ext cx="520824" cy="520824"/>
              </a:xfrm>
              <a:prstGeom prst="rect">
                <a:avLst/>
              </a:prstGeom>
              <a:noFill/>
            </p:spPr>
          </p:pic>
          <p:pic>
            <p:nvPicPr>
              <p:cNvPr id="21" name="Picture 7" descr="D:\Nueva carpeta\Mis Imágenes\estrellas\AESTRELLITA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491880" y="3429000"/>
                <a:ext cx="520824" cy="520824"/>
              </a:xfrm>
              <a:prstGeom prst="rect">
                <a:avLst/>
              </a:prstGeom>
              <a:noFill/>
            </p:spPr>
          </p:pic>
          <p:pic>
            <p:nvPicPr>
              <p:cNvPr id="23" name="Picture 7" descr="D:\Nueva carpeta\Mis Imágenes\estrellas\AESTRELLITA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4283968" y="2852936"/>
                <a:ext cx="520824" cy="520824"/>
              </a:xfrm>
              <a:prstGeom prst="rect">
                <a:avLst/>
              </a:prstGeom>
              <a:noFill/>
            </p:spPr>
          </p:pic>
          <p:pic>
            <p:nvPicPr>
              <p:cNvPr id="25" name="Picture 7" descr="D:\Nueva carpeta\Mis Imágenes\estrellas\AESTRELLITA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347864" y="4437112"/>
                <a:ext cx="520824" cy="520824"/>
              </a:xfrm>
              <a:prstGeom prst="rect">
                <a:avLst/>
              </a:prstGeom>
              <a:noFill/>
            </p:spPr>
          </p:pic>
          <p:pic>
            <p:nvPicPr>
              <p:cNvPr id="26" name="Picture 7" descr="D:\Nueva carpeta\Mis Imágenes\estrellas\AESTRELLITA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915816" y="1268760"/>
                <a:ext cx="520824" cy="520824"/>
              </a:xfrm>
              <a:prstGeom prst="rect">
                <a:avLst/>
              </a:prstGeom>
              <a:noFill/>
            </p:spPr>
          </p:pic>
          <p:pic>
            <p:nvPicPr>
              <p:cNvPr id="27" name="Picture 7" descr="D:\Nueva carpeta\Mis Imágenes\estrellas\AESTRELLITAS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635896" y="1412776"/>
                <a:ext cx="520824" cy="520824"/>
              </a:xfrm>
              <a:prstGeom prst="rect">
                <a:avLst/>
              </a:prstGeom>
              <a:noFill/>
            </p:spPr>
          </p:pic>
        </p:grpSp>
        <p:pic>
          <p:nvPicPr>
            <p:cNvPr id="24" name="Picture 7" descr="D:\Nueva carpeta\Mis Imágenes\estrellas\AESTRELLITAS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275856" y="2204864"/>
              <a:ext cx="520824" cy="520824"/>
            </a:xfrm>
            <a:prstGeom prst="rect">
              <a:avLst/>
            </a:prstGeom>
            <a:noFill/>
          </p:spPr>
        </p:pic>
      </p:grpSp>
      <p:sp>
        <p:nvSpPr>
          <p:cNvPr id="29" name="28 Rectángulo"/>
          <p:cNvSpPr/>
          <p:nvPr/>
        </p:nvSpPr>
        <p:spPr>
          <a:xfrm flipV="1">
            <a:off x="0" y="0"/>
            <a:ext cx="4572000" cy="3429000"/>
          </a:xfrm>
          <a:prstGeom prst="rect">
            <a:avLst/>
          </a:prstGeom>
          <a:solidFill>
            <a:srgbClr val="FF99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0" name="29 Rectángulo"/>
          <p:cNvSpPr/>
          <p:nvPr/>
        </p:nvSpPr>
        <p:spPr>
          <a:xfrm flipV="1">
            <a:off x="4572000" y="0"/>
            <a:ext cx="4572000" cy="3429000"/>
          </a:xfrm>
          <a:prstGeom prst="rect">
            <a:avLst/>
          </a:prstGeom>
          <a:solidFill>
            <a:srgbClr val="FF99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1" name="30 Rectángulo"/>
          <p:cNvSpPr/>
          <p:nvPr/>
        </p:nvSpPr>
        <p:spPr>
          <a:xfrm flipV="1">
            <a:off x="0" y="3429000"/>
            <a:ext cx="4572000" cy="3429000"/>
          </a:xfrm>
          <a:prstGeom prst="rect">
            <a:avLst/>
          </a:prstGeom>
          <a:solidFill>
            <a:srgbClr val="FF99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2" name="31 Rectángulo"/>
          <p:cNvSpPr/>
          <p:nvPr/>
        </p:nvSpPr>
        <p:spPr>
          <a:xfrm flipV="1">
            <a:off x="4572000" y="3429000"/>
            <a:ext cx="4572000" cy="3429000"/>
          </a:xfrm>
          <a:prstGeom prst="rect">
            <a:avLst/>
          </a:prstGeom>
          <a:solidFill>
            <a:srgbClr val="FF99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22" name="Picture 7" descr="D:\Nueva carpeta\Mis Imágenes\estrellas\AESTRELLITA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3645024"/>
            <a:ext cx="520824" cy="520824"/>
          </a:xfrm>
          <a:prstGeom prst="rect">
            <a:avLst/>
          </a:prstGeom>
          <a:noFill/>
        </p:spPr>
      </p:pic>
      <p:pic>
        <p:nvPicPr>
          <p:cNvPr id="4100" name="Picture 4" descr="D:\Nueva carpeta\PPS DE CREACION PROPIA - EXCLUSIVOS\- Navidad eres tu\Imágenes\5 - Holidays_Christmas_46337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056" name="Picture 8" descr="D:\Nueva carpeta\PPS DE CREACION PROPIA - EXCLUSIVOS\- Navidad eres tu\Imágenes\9 - Snow411.gif-c200"/>
          <p:cNvPicPr>
            <a:picLocks noChangeAspect="1" noChangeArrowheads="1" noCrop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729126"/>
            <a:ext cx="428587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ln>
                  <a:solidFill>
                    <a:srgbClr val="B0141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Cuando </a:t>
            </a:r>
            <a:r>
              <a:rPr lang="es-ES" sz="2800" b="1" i="1" dirty="0">
                <a:ln>
                  <a:solidFill>
                    <a:srgbClr val="B0141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resistes vigoroso a los vientos y dificultades de la vida. </a:t>
            </a:r>
            <a:endParaRPr lang="es-ES_tradnl" sz="2800" dirty="0">
              <a:ln>
                <a:solidFill>
                  <a:srgbClr val="B0141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34" name="3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xit" presetSubtype="0" fill="hold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9" grpId="0" animBg="1"/>
      <p:bldP spid="30" grpId="0" animBg="1"/>
      <p:bldP spid="31" grpId="0" animBg="1"/>
      <p:bldP spid="32" grpId="0" animBg="1"/>
      <p:bldP spid="3" grpId="0"/>
      <p:bldP spid="3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Nueva carpeta\PPS DE CREACION PROPIA - EXCLUSIVOS\- Navidad eres tu\Imágenes\6 - 237621-frederi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39"/>
            <a:ext cx="9144000" cy="6872239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4725144"/>
            <a:ext cx="23042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>
                <a:ln>
                  <a:solidFill>
                    <a:srgbClr val="8A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Los adornos de navidad eres tú</a:t>
            </a:r>
            <a:endParaRPr lang="es-ES_tradnl" sz="2800" i="1" dirty="0">
              <a:ln>
                <a:solidFill>
                  <a:srgbClr val="8A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grpSp>
        <p:nvGrpSpPr>
          <p:cNvPr id="22" name="21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124" name="Picture 4" descr="D:\Nueva carpeta\PPS DE CREACION PROPIA - EXCLUSIVOS\- Navidad eres tu\Imágenes\4840-Fondos-de-Navidad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pic>
          <p:nvPicPr>
            <p:cNvPr id="5126" name="Picture 6" descr="D:\Nueva carpeta\Mis Imágenes\Navidad adornos\navidad9.gif"/>
            <p:cNvPicPr>
              <a:picLocks noChangeAspect="1" noChangeArrowheads="1" noCrop="1"/>
            </p:cNvPicPr>
            <p:nvPr/>
          </p:nvPicPr>
          <p:blipFill>
            <a:blip r:embed="rId4" cstate="print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436096" y="2132856"/>
              <a:ext cx="3707904" cy="4725143"/>
            </a:xfrm>
            <a:prstGeom prst="rect">
              <a:avLst/>
            </a:prstGeom>
            <a:noFill/>
          </p:spPr>
        </p:pic>
        <p:pic>
          <p:nvPicPr>
            <p:cNvPr id="5129" name="Picture 9" descr="D:\Nueva carpeta\Mis Imágenes\Navidad adornos\gif animado navidad,christmas (4)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475656" y="4437112"/>
              <a:ext cx="1512168" cy="1800200"/>
            </a:xfrm>
            <a:prstGeom prst="rect">
              <a:avLst/>
            </a:prstGeom>
            <a:noFill/>
          </p:spPr>
        </p:pic>
        <p:pic>
          <p:nvPicPr>
            <p:cNvPr id="5130" name="Picture 10" descr="D:\Nueva carpeta\Mis Imágenes\Navidad adornos\Imagen-animada-Bola-adorno-de-navidad-40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95536" y="2492896"/>
              <a:ext cx="1296144" cy="1584176"/>
            </a:xfrm>
            <a:prstGeom prst="rect">
              <a:avLst/>
            </a:prstGeom>
            <a:noFill/>
          </p:spPr>
        </p:pic>
        <p:pic>
          <p:nvPicPr>
            <p:cNvPr id="5131" name="Picture 11" descr="D:\Nueva carpeta\Mis Imágenes\Navidad adornos\166yys5.gif"/>
            <p:cNvPicPr>
              <a:picLocks noChangeAspect="1" noChangeArrowheads="1" noCrop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995936" y="3284984"/>
              <a:ext cx="1413975" cy="1872208"/>
            </a:xfrm>
            <a:prstGeom prst="rect">
              <a:avLst/>
            </a:prstGeom>
            <a:noFill/>
          </p:spPr>
        </p:pic>
        <p:pic>
          <p:nvPicPr>
            <p:cNvPr id="5141" name="Picture 21" descr="D:\Nueva carpeta\PPS DE CREACION PROPIA - EXCLUSIVOS\- Navidad eres tu\Imágenes\Imagen-animada-Bola-adorno-de-navidad-36.gif"/>
            <p:cNvPicPr>
              <a:picLocks noChangeAspect="1" noChangeArrowheads="1" noCrop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699792" y="1772816"/>
              <a:ext cx="1380153" cy="1656184"/>
            </a:xfrm>
            <a:prstGeom prst="rect">
              <a:avLst/>
            </a:prstGeom>
            <a:noFill/>
          </p:spPr>
        </p:pic>
      </p:grpSp>
      <p:sp>
        <p:nvSpPr>
          <p:cNvPr id="3" name="2 Rectángulo"/>
          <p:cNvSpPr/>
          <p:nvPr/>
        </p:nvSpPr>
        <p:spPr>
          <a:xfrm>
            <a:off x="5076056" y="548680"/>
            <a:ext cx="345638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ln>
                  <a:solidFill>
                    <a:srgbClr val="FF99FF"/>
                  </a:solidFill>
                </a:ln>
                <a:blipFill>
                  <a:blip r:embed="rId9"/>
                  <a:stretch>
                    <a:fillRect/>
                  </a:stretch>
                </a:blipFill>
                <a:effectLst>
                  <a:glow rad="63500">
                    <a:srgbClr val="7B0E0B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Cuando </a:t>
            </a:r>
            <a:r>
              <a:rPr lang="es-ES" sz="2800" b="1" i="1" dirty="0">
                <a:ln>
                  <a:solidFill>
                    <a:srgbClr val="FF99FF"/>
                  </a:solidFill>
                </a:ln>
                <a:blipFill>
                  <a:blip r:embed="rId9"/>
                  <a:stretch>
                    <a:fillRect/>
                  </a:stretch>
                </a:blipFill>
                <a:effectLst>
                  <a:glow rad="63500">
                    <a:srgbClr val="7B0E0B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tus virtudes son colores que adornan tu vida. </a:t>
            </a:r>
            <a:endParaRPr lang="es-ES_tradnl" sz="2800" dirty="0">
              <a:ln>
                <a:solidFill>
                  <a:srgbClr val="FF99FF"/>
                </a:solidFill>
              </a:ln>
              <a:blipFill>
                <a:blip r:embed="rId9"/>
                <a:stretch>
                  <a:fillRect/>
                </a:stretch>
              </a:blipFill>
              <a:effectLst>
                <a:glow rad="63500">
                  <a:srgbClr val="7B0E0B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" dur="6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Navidad eres tu\Imágenes\imÃ¡genes-navideÃ±as-christmas-free-pictures-postales-para-navidad-adornos-esferas-nieve- (2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3968" y="3717032"/>
            <a:ext cx="23762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La </a:t>
            </a:r>
            <a:r>
              <a:rPr lang="es-ES" sz="2800" b="1" i="1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campana de navidad eres tú, </a:t>
            </a:r>
            <a:endParaRPr lang="es-ES_tradnl" sz="2800" i="1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grpSp>
        <p:nvGrpSpPr>
          <p:cNvPr id="7" name="13 Grupo"/>
          <p:cNvGrpSpPr/>
          <p:nvPr/>
        </p:nvGrpSpPr>
        <p:grpSpPr>
          <a:xfrm>
            <a:off x="4572000" y="0"/>
            <a:ext cx="4572000" cy="6858000"/>
            <a:chOff x="4932040" y="836712"/>
            <a:chExt cx="3816424" cy="5018546"/>
          </a:xfrm>
          <a:blipFill>
            <a:blip r:embed="rId5"/>
            <a:stretch>
              <a:fillRect/>
            </a:stretch>
          </a:blipFill>
        </p:grpSpPr>
        <p:sp>
          <p:nvSpPr>
            <p:cNvPr id="8" name="7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" name="8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0" name="12 Grupo"/>
          <p:cNvGrpSpPr/>
          <p:nvPr/>
        </p:nvGrpSpPr>
        <p:grpSpPr>
          <a:xfrm>
            <a:off x="0" y="0"/>
            <a:ext cx="4499992" cy="6858000"/>
            <a:chOff x="611560" y="836712"/>
            <a:chExt cx="3600400" cy="5032176"/>
          </a:xfrm>
          <a:blipFill>
            <a:blip r:embed="rId5"/>
            <a:stretch>
              <a:fillRect/>
            </a:stretch>
          </a:blipFill>
        </p:grpSpPr>
        <p:sp>
          <p:nvSpPr>
            <p:cNvPr id="11" name="10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2" name="11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2070" name="Picture 22" descr="D:\Nueva carpeta\PPS DE CREACION PROPIA - EXCLUSIVOS\- Navidad eres tu\Imágenes\232725-svetik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</p:spPr>
      </p:pic>
      <p:pic>
        <p:nvPicPr>
          <p:cNvPr id="2072" name="Picture 24" descr="D:\Nueva carpeta\Mis Imágenes\Navidad adornos\Snow411.gif-c200"/>
          <p:cNvPicPr>
            <a:picLocks noChangeAspect="1" noChangeArrowheads="1" noCrop="1"/>
          </p:cNvPicPr>
          <p:nvPr/>
        </p:nvPicPr>
        <p:blipFill>
          <a:blip r:embed="rId7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9" y="404664"/>
            <a:ext cx="44644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 smtClean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Cuando </a:t>
            </a:r>
            <a:r>
              <a:rPr lang="es-ES" sz="2800" b="1" i="1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llamas, congregas y buscas unir. </a:t>
            </a:r>
            <a:endParaRPr lang="es-ES_tradnl" sz="2800" i="1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2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D790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Navidad eres tu\Imágenes\10 - Holidays_Christmas_Stars_4613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20072" y="548680"/>
            <a:ext cx="27363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Eres también luz de navidad, </a:t>
            </a:r>
            <a:endParaRPr lang="es-ES_tradnl" sz="28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350" y="0"/>
            <a:ext cx="9144000" cy="6858000"/>
          </a:xfrm>
          <a:prstGeom prst="rect">
            <a:avLst/>
          </a:prstGeom>
          <a:solidFill>
            <a:srgbClr val="B456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350" y="0"/>
            <a:ext cx="9144000" cy="6858000"/>
          </a:xfrm>
          <a:prstGeom prst="rect">
            <a:avLst/>
          </a:prstGeom>
          <a:solidFill>
            <a:srgbClr val="A14D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350" y="0"/>
            <a:ext cx="9144000" cy="6858000"/>
          </a:xfrm>
          <a:prstGeom prst="rect">
            <a:avLst/>
          </a:prstGeom>
          <a:solidFill>
            <a:srgbClr val="88410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5" name="Picture 3" descr="D:\Nueva carpeta\PPS DE CREACION PROPIA - EXCLUSIVOS\- Navidad eres tu\Imágenes\wallpapers-para-navidad-imagenes-navideñas---www.bancodeimagenesgratuitas.com---00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</p:spPr>
      </p:pic>
      <p:pic>
        <p:nvPicPr>
          <p:cNvPr id="3081" name="Picture 9" descr="D:\Nueva carpeta\Mis Imágenes\Navidad adornos\00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0" y="4869160"/>
            <a:ext cx="2987824" cy="198884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620688"/>
            <a:ext cx="403244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solidFill>
                  <a:schemeClr val="bg1"/>
                </a:solidFill>
                <a:effectLst>
                  <a:glow rad="63500">
                    <a:srgbClr val="8A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Cuando </a:t>
            </a:r>
            <a:r>
              <a:rPr lang="es-ES" sz="2800" b="1" i="1" dirty="0">
                <a:solidFill>
                  <a:schemeClr val="bg1"/>
                </a:solidFill>
                <a:effectLst>
                  <a:glow rad="63500">
                    <a:srgbClr val="8A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iluminas con tu vida el camino de los demás con bondad, paciencia, alegría y generosidad.</a:t>
            </a:r>
            <a:endParaRPr lang="es-ES_tradnl" sz="2800" dirty="0">
              <a:solidFill>
                <a:schemeClr val="bg1"/>
              </a:solidFill>
              <a:effectLst>
                <a:glow rad="63500">
                  <a:srgbClr val="8A00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5122" name="Picture 2" descr="D:\Nueva carpeta\Mis Imágenes\estrellas\dado0015.gif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6200000">
            <a:off x="6259627" y="3973626"/>
            <a:ext cx="3429002" cy="2339749"/>
          </a:xfrm>
          <a:prstGeom prst="rect">
            <a:avLst/>
          </a:prstGeom>
          <a:noFill/>
        </p:spPr>
      </p:pic>
      <p:pic>
        <p:nvPicPr>
          <p:cNvPr id="5123" name="Picture 3" descr="D:\Nueva carpeta\Mis Imágenes\estrellas\dado0015.gif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1844824"/>
            <a:ext cx="3383084" cy="2376264"/>
          </a:xfrm>
          <a:prstGeom prst="rect">
            <a:avLst/>
          </a:prstGeom>
          <a:noFill/>
        </p:spPr>
      </p:pic>
      <p:pic>
        <p:nvPicPr>
          <p:cNvPr id="5124" name="Picture 4" descr="D:\Nueva carpeta\Mis Imágenes\estrellas\dado0015.gif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-1"/>
            <a:ext cx="3131841" cy="2790073"/>
          </a:xfrm>
          <a:prstGeom prst="rect">
            <a:avLst/>
          </a:prstGeom>
          <a:noFill/>
        </p:spPr>
      </p:pic>
      <p:pic>
        <p:nvPicPr>
          <p:cNvPr id="5125" name="Picture 5" descr="D:\Nueva carpeta\Mis Imágenes\estrellas\dado0015.gif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6200000">
            <a:off x="6619095" y="2101985"/>
            <a:ext cx="3024334" cy="1789931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  <p:bldP spid="10" grpId="0" animBg="1"/>
      <p:bldP spid="12" grpId="0" animBg="1"/>
      <p:bldP spid="3" grpId="0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ueva carpeta\PPS DE CREACION PROPIA - EXCLUSIVOS\- Navidad eres tu\Imágenes\12 - 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75656" y="476672"/>
            <a:ext cx="49936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86320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pesebre de navidad eres tú, </a:t>
            </a:r>
            <a:endParaRPr lang="es-ES_tradnl" sz="2800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863204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 rot="16200000">
            <a:off x="1143000" y="-1143000"/>
            <a:ext cx="6858000" cy="9144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 rot="16200000">
            <a:off x="1143000" y="-1143000"/>
            <a:ext cx="6858000" cy="9144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5123" name="Picture 3" descr="D:\Nueva carpeta\PPS DE CREACION PROPIA - EXCLUSIVOS\- Navidad eres tu\Imágenes\13 - paisajes_de_navidad-1024x768.jpe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D:\Nueva carpeta\PPS DE CREACION PROPIA - EXCLUSIVOS\- Navidad eres tu\Imágenes\9 - Snow411.gif-c200"/>
          <p:cNvPicPr>
            <a:picLocks noChangeAspect="1" noChangeArrowheads="1" noCrop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44008" y="4797152"/>
            <a:ext cx="399593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 smtClean="0">
                <a:blipFill>
                  <a:blip r:embed="rId7"/>
                  <a:stretch>
                    <a:fillRect/>
                  </a:stretch>
                </a:blipFill>
                <a:effectLst>
                  <a:glow rad="63500">
                    <a:srgbClr val="5E250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Cuando </a:t>
            </a:r>
            <a:r>
              <a:rPr lang="es-ES" sz="2800" b="1" i="1" dirty="0">
                <a:blipFill>
                  <a:blip r:embed="rId7"/>
                  <a:stretch>
                    <a:fillRect/>
                  </a:stretch>
                </a:blipFill>
                <a:effectLst>
                  <a:glow rad="63500">
                    <a:srgbClr val="5E250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 haces pobre para enriquecer a todos y los acoges en tu corazón. </a:t>
            </a:r>
            <a:endParaRPr lang="es-ES_tradnl" sz="2800" dirty="0">
              <a:blipFill>
                <a:blip r:embed="rId7"/>
                <a:stretch>
                  <a:fillRect/>
                </a:stretch>
              </a:blipFill>
              <a:effectLst>
                <a:glow rad="63500">
                  <a:srgbClr val="5E2502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8" grpId="0" animBg="1"/>
      <p:bldP spid="3" grpId="0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Nueva carpeta\PPS DE CREACION PROPIA - EXCLUSIVOS\- Navidad eres tu\Imágenes\14 - 7659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" name="Picture 3" descr="D:\Nueva carpeta\Mis Imágenes\estrellas\AESTRELLIT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260648"/>
            <a:ext cx="432048" cy="432048"/>
          </a:xfrm>
          <a:prstGeom prst="rect">
            <a:avLst/>
          </a:prstGeom>
          <a:noFill/>
        </p:spPr>
      </p:pic>
      <p:pic>
        <p:nvPicPr>
          <p:cNvPr id="6147" name="Picture 3" descr="D:\Nueva carpeta\Mis Imágenes\estrellas\AESTRELLIT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332656"/>
            <a:ext cx="432048" cy="432048"/>
          </a:xfrm>
          <a:prstGeom prst="rect">
            <a:avLst/>
          </a:prstGeom>
          <a:noFill/>
        </p:spPr>
      </p:pic>
      <p:pic>
        <p:nvPicPr>
          <p:cNvPr id="16" name="Picture 3" descr="D:\Nueva carpeta\Mis Imágenes\estrellas\AESTRELLIT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980728"/>
            <a:ext cx="432048" cy="432048"/>
          </a:xfrm>
          <a:prstGeom prst="rect">
            <a:avLst/>
          </a:prstGeom>
          <a:noFill/>
        </p:spPr>
      </p:pic>
      <p:pic>
        <p:nvPicPr>
          <p:cNvPr id="17" name="Picture 3" descr="D:\Nueva carpeta\Mis Imágenes\estrellas\AESTRELLIT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44408" y="1700808"/>
            <a:ext cx="432048" cy="432048"/>
          </a:xfrm>
          <a:prstGeom prst="rect">
            <a:avLst/>
          </a:prstGeom>
          <a:noFill/>
        </p:spPr>
      </p:pic>
      <p:pic>
        <p:nvPicPr>
          <p:cNvPr id="18" name="Picture 3" descr="D:\Nueva carpeta\Mis Imágenes\estrellas\AESTRELLIT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284984"/>
            <a:ext cx="432048" cy="432048"/>
          </a:xfrm>
          <a:prstGeom prst="rect">
            <a:avLst/>
          </a:prstGeom>
          <a:noFill/>
        </p:spPr>
      </p:pic>
      <p:pic>
        <p:nvPicPr>
          <p:cNvPr id="19" name="Picture 3" descr="D:\Nueva carpeta\Mis Imágenes\estrellas\AESTRELLIT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060848"/>
            <a:ext cx="432048" cy="432048"/>
          </a:xfrm>
          <a:prstGeom prst="rect">
            <a:avLst/>
          </a:prstGeom>
          <a:noFill/>
        </p:spPr>
      </p:pic>
      <p:pic>
        <p:nvPicPr>
          <p:cNvPr id="20" name="Picture 3" descr="D:\Nueva carpeta\Mis Imágenes\estrellas\AESTRELLIT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340768"/>
            <a:ext cx="432048" cy="43204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332656"/>
            <a:ext cx="34563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84060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ángel de </a:t>
            </a:r>
            <a:r>
              <a:rPr lang="es-ES" sz="2800" b="1" i="1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84060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navidad eres tú, </a:t>
            </a:r>
            <a:endParaRPr lang="es-ES_tradnl" sz="2800" dirty="0">
              <a:blipFill>
                <a:blip r:embed="rId4"/>
                <a:stretch>
                  <a:fillRect/>
                </a:stretch>
              </a:blipFill>
              <a:effectLst>
                <a:glow rad="63500">
                  <a:srgbClr val="840606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9" name="8 Extracto"/>
          <p:cNvSpPr/>
          <p:nvPr/>
        </p:nvSpPr>
        <p:spPr>
          <a:xfrm>
            <a:off x="0" y="3429000"/>
            <a:ext cx="9144000" cy="3429000"/>
          </a:xfrm>
          <a:prstGeom prst="flowChartExtract">
            <a:avLst/>
          </a:prstGeom>
          <a:solidFill>
            <a:schemeClr val="tx2">
              <a:lumMod val="60000"/>
              <a:lumOff val="40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1" name="10 Combinar"/>
          <p:cNvSpPr/>
          <p:nvPr/>
        </p:nvSpPr>
        <p:spPr>
          <a:xfrm>
            <a:off x="0" y="1"/>
            <a:ext cx="9144000" cy="3429000"/>
          </a:xfrm>
          <a:prstGeom prst="flowChartMerge">
            <a:avLst/>
          </a:prstGeom>
          <a:solidFill>
            <a:schemeClr val="tx2">
              <a:lumMod val="60000"/>
              <a:lumOff val="40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8" name="7 Combinar"/>
          <p:cNvSpPr/>
          <p:nvPr/>
        </p:nvSpPr>
        <p:spPr>
          <a:xfrm rot="16200000">
            <a:off x="-1142998" y="1142998"/>
            <a:ext cx="6858000" cy="4572001"/>
          </a:xfrm>
          <a:prstGeom prst="flowChartMerge">
            <a:avLst/>
          </a:prstGeom>
          <a:solidFill>
            <a:schemeClr val="tx2">
              <a:lumMod val="60000"/>
              <a:lumOff val="40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4" name="13 Extracto"/>
          <p:cNvSpPr/>
          <p:nvPr/>
        </p:nvSpPr>
        <p:spPr>
          <a:xfrm rot="16200000">
            <a:off x="3429002" y="1142999"/>
            <a:ext cx="6858000" cy="4571999"/>
          </a:xfrm>
          <a:prstGeom prst="flowChartExtract">
            <a:avLst/>
          </a:prstGeom>
          <a:solidFill>
            <a:schemeClr val="tx2">
              <a:lumMod val="60000"/>
              <a:lumOff val="40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pic>
        <p:nvPicPr>
          <p:cNvPr id="1026" name="Picture 2" descr="D:\Nueva carpeta\PPS DE CREACION PROPIA - EXCLUSIVOS\- Navidad eres tu\Imágenes\15 - mujer de santa claus+Christmas_Pine_Silver_Decor_PNG_Clip_Art_Image.pn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979712" y="2348880"/>
            <a:ext cx="324036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 smtClean="0"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Cuando </a:t>
            </a:r>
            <a:r>
              <a:rPr lang="es-ES" sz="2800" b="1" i="1" dirty="0"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cantas al mundo un mensaje de paz, de justicia y de amor. </a:t>
            </a:r>
            <a:endParaRPr lang="es-ES_tradnl" sz="2800" dirty="0">
              <a:solidFill>
                <a:schemeClr val="bg1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grpSp>
        <p:nvGrpSpPr>
          <p:cNvPr id="26" name="25 Grupo"/>
          <p:cNvGrpSpPr/>
          <p:nvPr/>
        </p:nvGrpSpPr>
        <p:grpSpPr>
          <a:xfrm>
            <a:off x="395536" y="4509120"/>
            <a:ext cx="8496944" cy="2348880"/>
            <a:chOff x="251520" y="4509120"/>
            <a:chExt cx="5305772" cy="2348880"/>
          </a:xfrm>
        </p:grpSpPr>
        <p:pic>
          <p:nvPicPr>
            <p:cNvPr id="6148" name="Picture 4" descr="D:\Nueva carpeta\Mis Imágenes\estrellas\dado0015.gif"/>
            <p:cNvPicPr>
              <a:picLocks noChangeAspect="1" noChangeArrowheads="1"/>
            </p:cNvPicPr>
            <p:nvPr/>
          </p:nvPicPr>
          <p:blipFill>
            <a:blip r:embed="rId6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>
              <a:off x="251520" y="4509120"/>
              <a:ext cx="2857500" cy="2348880"/>
            </a:xfrm>
            <a:prstGeom prst="rect">
              <a:avLst/>
            </a:prstGeom>
            <a:noFill/>
          </p:spPr>
        </p:pic>
        <p:pic>
          <p:nvPicPr>
            <p:cNvPr id="6149" name="Picture 5" descr="D:\Nueva carpeta\Mis Imágenes\estrellas\dado0015.gif"/>
            <p:cNvPicPr>
              <a:picLocks noChangeAspect="1" noChangeArrowheads="1"/>
            </p:cNvPicPr>
            <p:nvPr/>
          </p:nvPicPr>
          <p:blipFill>
            <a:blip r:embed="rId6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>
              <a:off x="2699792" y="5013175"/>
              <a:ext cx="2857500" cy="1844825"/>
            </a:xfrm>
            <a:prstGeom prst="rect">
              <a:avLst/>
            </a:prstGeom>
            <a:noFill/>
          </p:spPr>
        </p:pic>
      </p:grpSp>
      <p:pic>
        <p:nvPicPr>
          <p:cNvPr id="21" name="Picture 3" descr="D:\Nueva carpeta\Mis Imágenes\estrellas\AESTRELLIT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692696"/>
            <a:ext cx="432048" cy="432048"/>
          </a:xfrm>
          <a:prstGeom prst="rect">
            <a:avLst/>
          </a:prstGeom>
          <a:noFill/>
        </p:spPr>
      </p:pic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  <p:bldP spid="9" grpId="1" animBg="1"/>
      <p:bldP spid="11" grpId="0" animBg="1"/>
      <p:bldP spid="11" grpId="1" animBg="1"/>
      <p:bldP spid="8" grpId="0" animBg="1"/>
      <p:bldP spid="8" grpId="1" animBg="1"/>
      <p:bldP spid="14" grpId="0" animBg="1"/>
      <p:bldP spid="14" grpId="1" animBg="1"/>
      <p:bldP spid="3" grpId="0"/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0F0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Navidad eres tu\Imágenes\16-Pastores-o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620688"/>
            <a:ext cx="43204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>
                <a:solidFill>
                  <a:schemeClr val="bg2">
                    <a:lumMod val="75000"/>
                  </a:schemeClr>
                </a:solidFill>
                <a:effectLst>
                  <a:glow rad="63500">
                    <a:srgbClr val="4224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Eres también los pastores de navidad, </a:t>
            </a:r>
            <a:endParaRPr lang="es-ES_tradnl" sz="2800" dirty="0">
              <a:solidFill>
                <a:schemeClr val="bg2">
                  <a:lumMod val="75000"/>
                </a:schemeClr>
              </a:solidFill>
              <a:effectLst>
                <a:glow rad="63500">
                  <a:srgbClr val="4224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051" name="Picture 3" descr="D:\Nueva carpeta\PPS DE CREACION PROPIA - EXCLUSIVOS\- Navidad eres tu\Imágenes\17 - 126942072_Trisha_Romance_RRRRRRRRR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2" name="Picture 4" descr="D:\Nueva carpeta\PPS DE CREACION PROPIA - EXCLUSIVOS\- Navidad eres tu\Imágenes\9 - Snow411.gif-c200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5312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79912" y="332656"/>
            <a:ext cx="288032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ln>
                  <a:solidFill>
                    <a:srgbClr val="2A1700"/>
                  </a:solidFill>
                </a:ln>
                <a:solidFill>
                  <a:srgbClr val="502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Cuando </a:t>
            </a:r>
            <a:r>
              <a:rPr lang="es-ES" sz="2800" b="1" i="1" dirty="0">
                <a:ln>
                  <a:solidFill>
                    <a:srgbClr val="2A1700"/>
                  </a:solidFill>
                </a:ln>
                <a:solidFill>
                  <a:srgbClr val="502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llenas tu corazón con aquel que lo tiene todo. </a:t>
            </a:r>
            <a:endParaRPr lang="es-ES_tradnl" sz="2800" dirty="0">
              <a:ln>
                <a:solidFill>
                  <a:srgbClr val="2A1700"/>
                </a:solidFill>
              </a:ln>
              <a:solidFill>
                <a:srgbClr val="502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:\Nueva carpeta\PPS DE CREACION PROPIA - EXCLUSIVOS\- Navidad eres tu\Imágenes\imagenes-de-navidad-postales-navideñas-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75856" y="1772816"/>
            <a:ext cx="29523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>
                <a:solidFill>
                  <a:schemeClr val="bg1"/>
                </a:solidFill>
                <a:effectLst>
                  <a:glow rad="63500">
                    <a:srgbClr val="99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estrella de navidad eres tú, </a:t>
            </a:r>
            <a:endParaRPr lang="es-ES_tradnl" sz="2800" dirty="0">
              <a:solidFill>
                <a:schemeClr val="bg1"/>
              </a:solidFill>
              <a:effectLst>
                <a:glow rad="63500">
                  <a:srgbClr val="9900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8" name="Picture 2" descr="D:\Nueva carpeta\PPS DE CREACION PROPIA - EXCLUSIVOS\- Navidad eres tu\Imágenes\ESTRELLAS (138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426233" y="684168"/>
            <a:ext cx="2689833" cy="1020252"/>
          </a:xfrm>
          <a:prstGeom prst="rect">
            <a:avLst/>
          </a:prstGeom>
          <a:noFill/>
        </p:spPr>
      </p:pic>
      <p:pic>
        <p:nvPicPr>
          <p:cNvPr id="3074" name="Picture 2" descr="D:\Nueva carpeta\PPS DE CREACION PROPIA - EXCLUSIVOS\- Navidad eres tu\Imágenes\19 - 0zsa9hh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D:\Nueva carpeta\PPS DE CREACION PROPIA - EXCLUSIVOS\- Navidad eres tu\Imágenes\9 - Snow411.gif-c200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67944" y="548680"/>
            <a:ext cx="37444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>
                <a:ln>
                  <a:solidFill>
                    <a:srgbClr val="A5002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800" b="1" i="1" dirty="0" smtClean="0">
                <a:ln>
                  <a:solidFill>
                    <a:srgbClr val="A5002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Cuando </a:t>
            </a:r>
            <a:r>
              <a:rPr lang="es-ES" sz="2800" b="1" i="1" dirty="0">
                <a:ln>
                  <a:solidFill>
                    <a:srgbClr val="A5002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conduces a alguien al encuentro del amor. </a:t>
            </a:r>
            <a:endParaRPr lang="es-ES_tradnl" sz="2800" dirty="0">
              <a:ln>
                <a:solidFill>
                  <a:srgbClr val="A5002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1701 -0.04213 L 1.66667E-6 -1.85185E-6 " pathEditMode="relative" rAng="0" ptsTypes="AA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" y="2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5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1000" b="-9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:\Nueva carpeta\PPS DE CREACION PROPIA - EXCLUSIVOS\- Navidad eres tu\Imágenes\20 - REYES_MAGOS_EN_MEXICOpeq.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4098" name="Picture 2" descr="D:\Nueva carpeta\PPS DE CREACION PROPIA - EXCLUSIVOS\- Navidad eres tu\Imágenes\20 - REYES_MAGOS_EN_MEXIC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71600" y="476672"/>
            <a:ext cx="50626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i="1" dirty="0">
                <a:ln>
                  <a:solidFill>
                    <a:srgbClr val="A5002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Eres también los reyes magos, </a:t>
            </a:r>
            <a:endParaRPr lang="es-ES_tradnl" sz="2800" dirty="0">
              <a:ln>
                <a:solidFill>
                  <a:srgbClr val="A5002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4099" name="Picture 3" descr="D:\Nueva carpeta\PPS DE CREACION PROPIA - EXCLUSIVOS\- Navidad eres tu\Imágenes\21 - TeYq-2SC-1+046d3-1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20072" y="1196752"/>
            <a:ext cx="288032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ln>
                  <a:solidFill>
                    <a:srgbClr val="A5002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Cuando </a:t>
            </a:r>
            <a:r>
              <a:rPr lang="es-ES" sz="2800" b="1" i="1" dirty="0">
                <a:ln>
                  <a:solidFill>
                    <a:srgbClr val="A5002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das lo mejor que tienes sin importar a quien. </a:t>
            </a:r>
            <a:endParaRPr lang="es-ES_tradnl" sz="2800" dirty="0">
              <a:ln>
                <a:solidFill>
                  <a:srgbClr val="A5002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4101" name="Picture 5" descr="D:\Nueva carpeta\Mis Imágenes\estrellas\dado0015.gif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99592" y="3933056"/>
            <a:ext cx="2880320" cy="2514987"/>
          </a:xfrm>
          <a:prstGeom prst="rect">
            <a:avLst/>
          </a:prstGeom>
          <a:noFill/>
        </p:spPr>
      </p:pic>
      <p:pic>
        <p:nvPicPr>
          <p:cNvPr id="11" name="Picture 5" descr="D:\Nueva carpeta\Mis Imágenes\estrellas\dado0015.gif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347864" y="4343013"/>
            <a:ext cx="2880320" cy="2514987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xit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ntr" presetSubtype="1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Nueva carpeta\PPS DE CREACION PROPIA - EXCLUSIVOS\- Navidad eres tu\Imágenes\22 - Bolas-de-navidad-HD-16+White_transparen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491880" y="1268760"/>
            <a:ext cx="33123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>
                <a:ln>
                  <a:solidFill>
                    <a:srgbClr val="37441C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vela de navidad eres tú, </a:t>
            </a:r>
            <a:endParaRPr lang="es-ES_tradnl" sz="2800" dirty="0">
              <a:ln>
                <a:solidFill>
                  <a:srgbClr val="37441C"/>
                </a:solidFill>
              </a:ln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grpSp>
        <p:nvGrpSpPr>
          <p:cNvPr id="25" name="24 Grupo"/>
          <p:cNvGrpSpPr/>
          <p:nvPr/>
        </p:nvGrpSpPr>
        <p:grpSpPr>
          <a:xfrm>
            <a:off x="3995936" y="260648"/>
            <a:ext cx="4454228" cy="6098963"/>
            <a:chOff x="3995936" y="260648"/>
            <a:chExt cx="4454228" cy="6098963"/>
          </a:xfrm>
        </p:grpSpPr>
        <p:pic>
          <p:nvPicPr>
            <p:cNvPr id="14350" name="Picture 14" descr="D:\Nueva carpeta\Mis Imágenes\Navidad luces\Luces-Navidad-Animaciones-005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995936" y="260648"/>
              <a:ext cx="1943100" cy="657225"/>
            </a:xfrm>
            <a:prstGeom prst="rect">
              <a:avLst/>
            </a:prstGeom>
            <a:noFill/>
          </p:spPr>
        </p:pic>
        <p:pic>
          <p:nvPicPr>
            <p:cNvPr id="14351" name="Picture 15" descr="D:\Nueva carpeta\Mis Imágenes\Navidad luces\Luces-Navidad-Animaciones-005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868144" y="260648"/>
              <a:ext cx="1943100" cy="657225"/>
            </a:xfrm>
            <a:prstGeom prst="rect">
              <a:avLst/>
            </a:prstGeom>
            <a:noFill/>
          </p:spPr>
        </p:pic>
        <p:pic>
          <p:nvPicPr>
            <p:cNvPr id="14352" name="Picture 16" descr="D:\Nueva carpeta\Mis Imágenes\Navidad luces\Luces-Navidad-Animaciones-005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4769828">
              <a:off x="6901275" y="1292286"/>
              <a:ext cx="2031274" cy="657225"/>
            </a:xfrm>
            <a:prstGeom prst="rect">
              <a:avLst/>
            </a:prstGeom>
            <a:noFill/>
          </p:spPr>
        </p:pic>
        <p:pic>
          <p:nvPicPr>
            <p:cNvPr id="14353" name="Picture 17" descr="D:\Nueva carpeta\Mis Imágenes\Navidad luces\Luces-Navidad-Animaciones-005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5212090">
              <a:off x="7150002" y="3224343"/>
              <a:ext cx="1943100" cy="657225"/>
            </a:xfrm>
            <a:prstGeom prst="rect">
              <a:avLst/>
            </a:prstGeom>
            <a:noFill/>
          </p:spPr>
        </p:pic>
        <p:pic>
          <p:nvPicPr>
            <p:cNvPr id="14354" name="Picture 18" descr="D:\Nueva carpeta\Mis Imágenes\Navidad luces\Luces-Navidad-Animaciones-005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6769003">
              <a:off x="6800380" y="5059448"/>
              <a:ext cx="1943100" cy="657225"/>
            </a:xfrm>
            <a:prstGeom prst="rect">
              <a:avLst/>
            </a:prstGeom>
            <a:noFill/>
          </p:spPr>
        </p:pic>
      </p:grpSp>
      <p:pic>
        <p:nvPicPr>
          <p:cNvPr id="6147" name="Picture 3" descr="D:\Nueva carpeta\PPS DE CREACION PROPIA - EXCLUSIVOS\- Navidad eres tu\Imágenes\23 - Christmas_Asian_Fairy_489759+christmas red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5576" y="3861048"/>
            <a:ext cx="316835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ln>
                  <a:solidFill>
                    <a:srgbClr val="A5002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Cuando </a:t>
            </a:r>
            <a:r>
              <a:rPr lang="es-ES" sz="2800" b="1" i="1" dirty="0">
                <a:ln>
                  <a:solidFill>
                    <a:srgbClr val="A5002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decides </a:t>
            </a:r>
            <a:r>
              <a:rPr lang="es-ES" sz="2800" b="1" i="1" dirty="0" smtClean="0">
                <a:ln>
                  <a:solidFill>
                    <a:srgbClr val="A5002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iluminar el camino de los demás</a:t>
            </a:r>
            <a:endParaRPr lang="es-ES_tradnl" sz="2800" dirty="0">
              <a:ln>
                <a:solidFill>
                  <a:srgbClr val="A5002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148" name="Picture 4" descr="D:\Nueva carpeta\Mis Imágenes\Navidad adornos\th_6363636364636365633565636363636563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2420888"/>
            <a:ext cx="752201" cy="720080"/>
          </a:xfrm>
          <a:prstGeom prst="rect">
            <a:avLst/>
          </a:prstGeom>
          <a:noFill/>
        </p:spPr>
      </p:pic>
      <p:pic>
        <p:nvPicPr>
          <p:cNvPr id="6149" name="Picture 5" descr="D:\Nueva carpeta\Mis Imágenes\Navidad adornos\th_6363636364636365633565636363636563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91680" y="1412776"/>
            <a:ext cx="648072" cy="792088"/>
          </a:xfrm>
          <a:prstGeom prst="rect">
            <a:avLst/>
          </a:prstGeom>
          <a:noFill/>
        </p:spPr>
      </p:pic>
      <p:pic>
        <p:nvPicPr>
          <p:cNvPr id="6150" name="Picture 6" descr="D:\Nueva carpeta\Mis Imágenes\Navidad adornos\th_6363636364636365633565636363636563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980728"/>
            <a:ext cx="576064" cy="593221"/>
          </a:xfrm>
          <a:prstGeom prst="rect">
            <a:avLst/>
          </a:prstGeom>
          <a:noFill/>
        </p:spPr>
      </p:pic>
      <p:pic>
        <p:nvPicPr>
          <p:cNvPr id="6151" name="Picture 7" descr="D:\Nueva carpeta\Mis Imágenes\Navidad adornos\th_6363636364636365633565636363636563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2996952"/>
            <a:ext cx="838788" cy="648072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D:\Nueva carpeta\PPS DE CREACION PROPIA - EXCLUSIVOS\- Navidad eres tu\Imágenes\imagenes-de-navidad-postales-navideñas-03+motas musical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23728" y="5661248"/>
            <a:ext cx="49183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i="1" dirty="0">
                <a:ln>
                  <a:solidFill>
                    <a:srgbClr val="99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música de navidad eres tú, </a:t>
            </a:r>
            <a:endParaRPr lang="es-ES_tradnl" sz="2800" dirty="0">
              <a:ln>
                <a:solidFill>
                  <a:srgbClr val="99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5" name="Picture 5" descr="D:\Nueva carpeta\PPS DE CREACION PROPIA - EXCLUSIVOS\- Navidad eres tu\Imágenes\44947a12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0" cy="1484784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7999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16388" name="Picture 4" descr="D:\Nueva carpeta\PPS DE CREACION PROPIA - EXCLUSIVOS\- Navidad eres tu\Imágenes\Christmas-Free-Wallpaper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6350" y="0"/>
            <a:ext cx="91503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27584" y="908720"/>
            <a:ext cx="36724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</a:t>
            </a:r>
            <a:r>
              <a:rPr lang="es-ES" sz="2800" b="1" i="1" dirty="0" smtClean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uando </a:t>
            </a:r>
            <a:r>
              <a:rPr lang="es-ES" sz="2800" b="1" i="1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conquistas la armonía dentro de ti. </a:t>
            </a:r>
            <a:endParaRPr lang="es-ES_tradnl" sz="2800" dirty="0">
              <a:solidFill>
                <a:schemeClr val="bg1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5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5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7" grpId="0" animBg="1"/>
      <p:bldP spid="3" grpId="0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Nueva carpeta\PPS DE CREACION PROPIA - EXCLUSIVOS\- Navidad eres tu\Imágenes\26 - Holidays_Christmas_458958+chicas en navidad 28-blancoy neg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D:\Nueva carpeta\PPS DE CREACION PROPIA - EXCLUSIVOS\- Navidad eres tu\Imágenes\26 - Holidays_Christmas_458958+chicas en navidad 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-4763"/>
            <a:ext cx="9139237" cy="686752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843808" y="404664"/>
            <a:ext cx="33843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>
                <a:ln>
                  <a:solidFill>
                    <a:srgbClr val="68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regalo de navidad eres tú, </a:t>
            </a:r>
            <a:endParaRPr lang="es-ES_tradnl" sz="2800" dirty="0">
              <a:ln>
                <a:solidFill>
                  <a:srgbClr val="68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170" name="Picture 2" descr="D:\Nueva carpeta\PPS DE CREACION PROPIA - EXCLUSIVOS\- Navidad eres tu\Imágenes\27 - imagenes-de-navidad-postales-navideñas-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7171" name="Picture 3" descr="D:\Nueva carpeta\PPS DE CREACION PROPIA - EXCLUSIVOS\- Navidad eres tu\Imágenes\27 - imagenes-de-navidad-postales-navideñas-01+navi-63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620688"/>
            <a:ext cx="51125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>
                <a:solidFill>
                  <a:srgbClr val="FFC000"/>
                </a:solidFill>
                <a:effectLst>
                  <a:glow rad="63500">
                    <a:srgbClr val="68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</a:t>
            </a:r>
            <a:r>
              <a:rPr lang="es-ES" sz="2800" b="1" i="1" dirty="0" smtClean="0">
                <a:solidFill>
                  <a:srgbClr val="FFC000"/>
                </a:solidFill>
                <a:effectLst>
                  <a:glow rad="63500">
                    <a:srgbClr val="68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uando </a:t>
            </a:r>
            <a:r>
              <a:rPr lang="es-ES" sz="2800" b="1" i="1" dirty="0">
                <a:solidFill>
                  <a:srgbClr val="FFC000"/>
                </a:solidFill>
                <a:effectLst>
                  <a:glow rad="63500">
                    <a:srgbClr val="68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eres de verdad amigo y hermano de todo ser humano. </a:t>
            </a:r>
            <a:endParaRPr lang="es-ES_tradnl" sz="2800" dirty="0">
              <a:solidFill>
                <a:srgbClr val="FFC000"/>
              </a:solidFill>
              <a:effectLst>
                <a:glow rad="63500">
                  <a:srgbClr val="6800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grpSp>
        <p:nvGrpSpPr>
          <p:cNvPr id="4" name="3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11" descr="D:\Nueva carpeta\PPS DE CREACION PROPIA - EXCLUSIVOS\- Navidad eres tu\Imágenes\Merry Christmas Gif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sp>
          <p:nvSpPr>
            <p:cNvPr id="6" name="5 CuadroTexto"/>
            <p:cNvSpPr txBox="1"/>
            <p:nvPr/>
          </p:nvSpPr>
          <p:spPr>
            <a:xfrm rot="1439068">
              <a:off x="4312056" y="4008772"/>
              <a:ext cx="14887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err="1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itchFamily="66" charset="0"/>
                </a:rPr>
                <a:t>Pps</a:t>
              </a:r>
              <a:r>
                <a:rPr lang="es-ES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itchFamily="66" charset="0"/>
                </a:rPr>
                <a:t> Margarita</a:t>
              </a:r>
              <a:endPara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endParaRPr>
            </a:p>
          </p:txBody>
        </p:sp>
      </p:grpSp>
      <p:sp>
        <p:nvSpPr>
          <p:cNvPr id="2" name="1 Rectángulo"/>
          <p:cNvSpPr/>
          <p:nvPr/>
        </p:nvSpPr>
        <p:spPr>
          <a:xfrm>
            <a:off x="1331640" y="1988840"/>
            <a:ext cx="30963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>
                <a:solidFill>
                  <a:schemeClr val="bg1"/>
                </a:solidFill>
                <a:effectLst>
                  <a:glow rad="63500">
                    <a:srgbClr val="68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tarjeta de navidad eres tú, </a:t>
            </a:r>
            <a:endParaRPr lang="es-ES_tradnl" sz="2800" dirty="0">
              <a:solidFill>
                <a:schemeClr val="bg1"/>
              </a:solidFill>
              <a:effectLst>
                <a:glow rad="63500">
                  <a:srgbClr val="6800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4099" name="Picture 3" descr="D:\Nueva carpeta\PPS DE CREACION PROPIA - EXCLUSIVOS\- Navidad eres tu\Imágenes\Holidays_Christmas_Heart_46862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4048" y="2060848"/>
            <a:ext cx="33843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</a:t>
            </a:r>
            <a:r>
              <a:rPr lang="es-ES" sz="2800" b="1" i="1" dirty="0" smtClean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uando </a:t>
            </a:r>
            <a:r>
              <a:rPr lang="es-ES" sz="2800" b="1" i="1" dirty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bondad está escrita en tus manos. </a:t>
            </a:r>
            <a:endParaRPr lang="es-ES_tradnl" sz="2800" dirty="0">
              <a:blipFill>
                <a:blip r:embed="rId6"/>
                <a:stretch>
                  <a:fillRect/>
                </a:stretch>
              </a:blipFill>
              <a:effectLst>
                <a:glow rad="63500">
                  <a:srgbClr val="00206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3" grpId="0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Nueva carpeta\PPS DE CREACION PROPIA - EXCLUSIVOS\- Navidad eres tu\Imágenes\30 - image1230115493251+730x100011peq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5" name="Picture 3" descr="D:\Nueva carpeta\PPS DE CREACION PROPIA - EXCLUSIVOS\- Navidad eres tu\Imágenes\30 - image1230115493251+730x1000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75656" y="2132856"/>
            <a:ext cx="30963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>
                <a:solidFill>
                  <a:schemeClr val="bg1"/>
                </a:solidFill>
                <a:effectLst>
                  <a:glow rad="63500">
                    <a:srgbClr val="680000">
                      <a:alpha val="40000"/>
                    </a:srgbClr>
                  </a:glow>
                </a:effectLst>
                <a:latin typeface="Harrington" pitchFamily="82" charset="0"/>
              </a:rPr>
              <a:t>La felicitación de navidad eres tú, </a:t>
            </a:r>
            <a:endParaRPr lang="es-ES_tradnl" sz="2800" dirty="0">
              <a:solidFill>
                <a:schemeClr val="bg1"/>
              </a:solidFill>
              <a:effectLst>
                <a:glow rad="63500">
                  <a:srgbClr val="680000">
                    <a:alpha val="40000"/>
                  </a:srgbClr>
                </a:glow>
              </a:effectLst>
              <a:latin typeface="Harrington" pitchFamily="82" charset="0"/>
            </a:endParaRPr>
          </a:p>
        </p:txBody>
      </p:sp>
      <p:pic>
        <p:nvPicPr>
          <p:cNvPr id="11" name="Picture 7" descr="D:\Nueva carpeta\Mis Imágenes\estrellas\dado0015.gif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5759624" y="2708920"/>
            <a:ext cx="3384376" cy="2448272"/>
          </a:xfrm>
          <a:prstGeom prst="rect">
            <a:avLst/>
          </a:prstGeom>
          <a:noFill/>
        </p:spPr>
      </p:pic>
      <p:pic>
        <p:nvPicPr>
          <p:cNvPr id="8196" name="Picture 4" descr="D:\Nueva carpeta\PPS DE CREACION PROPIA - EXCLUSIVOS\- Navidad eres tu\Imágenes\31 - feliz-navidad-facebook-portad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</p:spPr>
      </p:pic>
      <p:pic>
        <p:nvPicPr>
          <p:cNvPr id="8197" name="Picture 5" descr="D:\Nueva carpeta\Mis Imágenes\estrellas\dado0015.gif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275856" y="0"/>
            <a:ext cx="2857500" cy="2204864"/>
          </a:xfrm>
          <a:prstGeom prst="rect">
            <a:avLst/>
          </a:prstGeom>
          <a:noFill/>
        </p:spPr>
      </p:pic>
      <p:pic>
        <p:nvPicPr>
          <p:cNvPr id="8198" name="Picture 6" descr="D:\Nueva carpeta\Mis Imágenes\estrellas\dado0015.gif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084168" y="0"/>
            <a:ext cx="2857500" cy="1772816"/>
          </a:xfrm>
          <a:prstGeom prst="rect">
            <a:avLst/>
          </a:prstGeom>
          <a:noFill/>
        </p:spPr>
      </p:pic>
      <p:pic>
        <p:nvPicPr>
          <p:cNvPr id="8199" name="Picture 7" descr="D:\Nueva carpeta\Mis Imágenes\estrellas\dado0015.gif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932040" y="1628800"/>
            <a:ext cx="3384376" cy="2088232"/>
          </a:xfrm>
          <a:prstGeom prst="rect">
            <a:avLst/>
          </a:prstGeom>
          <a:noFill/>
        </p:spPr>
      </p:pic>
      <p:pic>
        <p:nvPicPr>
          <p:cNvPr id="10" name="Picture 5" descr="D:\Nueva carpeta\Mis Imágenes\estrellas\dado0015.gif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411760" y="1773936"/>
            <a:ext cx="2641476" cy="177169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476672"/>
            <a:ext cx="33843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462600"/>
                  </a:glow>
                </a:effectLst>
                <a:latin typeface="Harrington" pitchFamily="82" charset="0"/>
              </a:rPr>
              <a:t>C</a:t>
            </a:r>
            <a:r>
              <a:rPr lang="es-ES" sz="2800" b="1" i="1" dirty="0" smtClean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462600"/>
                  </a:glow>
                </a:effectLst>
                <a:latin typeface="Harrington" pitchFamily="82" charset="0"/>
              </a:rPr>
              <a:t>uando </a:t>
            </a:r>
            <a:r>
              <a:rPr lang="es-ES" sz="2800" b="1" i="1" dirty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462600"/>
                  </a:glow>
                </a:effectLst>
                <a:latin typeface="Harrington" pitchFamily="82" charset="0"/>
              </a:rPr>
              <a:t>perdonas y restableces la paz, aún cuando sufras </a:t>
            </a:r>
            <a:endParaRPr lang="es-ES_tradnl" sz="2800" dirty="0">
              <a:blipFill>
                <a:blip r:embed="rId6"/>
                <a:stretch>
                  <a:fillRect/>
                </a:stretch>
              </a:blipFill>
              <a:effectLst>
                <a:glow rad="63500">
                  <a:srgbClr val="462600"/>
                </a:glow>
              </a:effectLst>
              <a:latin typeface="Harrington" pitchFamily="82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4000" b="-9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Nueva carpeta\PPS DE CREACION PROPIA - EXCLUSIVOS\- Navidad eres tu\Imágenes\Laying_Roast_Chicken_5065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92080" y="4941168"/>
            <a:ext cx="307398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>
                <a:ln>
                  <a:solidFill>
                    <a:srgbClr val="68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cena de navidad eres tú, </a:t>
            </a:r>
            <a:endParaRPr lang="es-ES_tradnl" sz="2800" dirty="0">
              <a:ln>
                <a:solidFill>
                  <a:srgbClr val="68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Rectángulo"/>
          <p:cNvSpPr/>
          <p:nvPr/>
        </p:nvSpPr>
        <p:spPr>
          <a:xfrm>
            <a:off x="4572000" y="3429000"/>
            <a:ext cx="4572000" cy="3429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2" name="11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9218" name="Picture 2" descr="D:\Nueva carpeta\PPS DE CREACION PROPIA - EXCLUSIVOS\- Navidad eres tu\Imágenes\33 - b79344_90e696cc023748ddad2829d61bea1730+navidad 10242to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9220" name="Picture 4" descr="D:\Nueva carpeta\Mis Imágenes\Navidad adornos\bk-wht-nieve-animaciones-02-.gif"/>
          <p:cNvPicPr>
            <a:picLocks noChangeAspect="1" noChangeArrowheads="1" noCrop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27584" y="332656"/>
            <a:ext cx="2275452" cy="3168352"/>
          </a:xfrm>
          <a:prstGeom prst="rect">
            <a:avLst/>
          </a:prstGeom>
          <a:noFill/>
        </p:spPr>
      </p:pic>
      <p:pic>
        <p:nvPicPr>
          <p:cNvPr id="9221" name="Picture 5" descr="D:\Nueva carpeta\Mis Imágenes\Navidad adornos\bk-wht-nieve-animaciones-02-.gif"/>
          <p:cNvPicPr>
            <a:picLocks noChangeAspect="1" noChangeArrowheads="1" noCrop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012160" y="476672"/>
            <a:ext cx="2376264" cy="2880320"/>
          </a:xfrm>
          <a:prstGeom prst="rect">
            <a:avLst/>
          </a:prstGeom>
          <a:noFill/>
        </p:spPr>
      </p:pic>
      <p:pic>
        <p:nvPicPr>
          <p:cNvPr id="9222" name="Picture 6" descr="D:\Nueva carpeta\Mis Imágenes\Navidad adornos\bk-wht-nieve-animaciones-0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1840" y="476672"/>
            <a:ext cx="2952328" cy="273630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339752" y="548680"/>
            <a:ext cx="39604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ln>
                  <a:solidFill>
                    <a:srgbClr val="68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Cuando </a:t>
            </a:r>
            <a:r>
              <a:rPr lang="es-ES" sz="2800" b="1" i="1" dirty="0">
                <a:ln>
                  <a:solidFill>
                    <a:srgbClr val="68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sacias de pan y de esperanza al pobre que está a tu lado. </a:t>
            </a:r>
            <a:endParaRPr lang="es-ES_tradnl" sz="2800" dirty="0">
              <a:ln>
                <a:solidFill>
                  <a:srgbClr val="68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3" name="Picture 4" descr="D:\Nueva carpeta\Mis Imágenes\Navidad adornos\bk-wht-nieve-animaciones-02-.gif"/>
          <p:cNvPicPr>
            <a:picLocks noChangeAspect="1" noChangeArrowheads="1" noCrop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971600" y="3284984"/>
            <a:ext cx="2275452" cy="3168352"/>
          </a:xfrm>
          <a:prstGeom prst="rect">
            <a:avLst/>
          </a:prstGeom>
          <a:noFill/>
        </p:spPr>
      </p:pic>
      <p:pic>
        <p:nvPicPr>
          <p:cNvPr id="14" name="Picture 5" descr="D:\Nueva carpeta\Mis Imágenes\Navidad adornos\bk-wht-nieve-animaciones-02-.gif"/>
          <p:cNvPicPr>
            <a:picLocks noChangeAspect="1" noChangeArrowheads="1" noCrop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156176" y="3212976"/>
            <a:ext cx="2376264" cy="3096344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8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9" presetClass="entr" presetSubtype="0" ac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" presetClass="entr" presetSubtype="5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7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  <p:bldP spid="10" grpId="0" animBg="1"/>
      <p:bldP spid="11" grpId="0" animBg="1"/>
      <p:bldP spid="12" grpId="0" animBg="1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10243" name="Picture 3" descr="D:\Nueva carpeta\PPS DE CREACION PROPIA - EXCLUSIVOS\- Navidad eres tu\Imágenes\34 - navidad012+noviy-god-korporativ-restoran+estrell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71600" y="2492896"/>
            <a:ext cx="208823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>
                <a:ln>
                  <a:solidFill>
                    <a:srgbClr val="68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fiesta de navidad eres tú, </a:t>
            </a:r>
            <a:endParaRPr lang="es-ES_tradnl" sz="2800" dirty="0">
              <a:ln>
                <a:solidFill>
                  <a:srgbClr val="68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5" name="Picture 36" descr="D:\Nueva carpeta\Mis Imágenes\Navidad adornos\th_6363636364636365633565636363636563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5690" y="2270522"/>
            <a:ext cx="406740" cy="448816"/>
          </a:xfrm>
          <a:prstGeom prst="rect">
            <a:avLst/>
          </a:prstGeom>
          <a:noFill/>
        </p:spPr>
      </p:pic>
      <p:pic>
        <p:nvPicPr>
          <p:cNvPr id="6" name="Picture 37" descr="D:\Nueva carpeta\Mis Imágenes\Navidad adornos\th_6363636364636365633565636363636563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33974" y="2414538"/>
            <a:ext cx="471997" cy="520824"/>
          </a:xfrm>
          <a:prstGeom prst="rect">
            <a:avLst/>
          </a:prstGeom>
          <a:noFill/>
        </p:spPr>
      </p:pic>
      <p:pic>
        <p:nvPicPr>
          <p:cNvPr id="7" name="Picture 38" descr="D:\Nueva carpeta\Mis Imágenes\Navidad adornos\th_6363636364636365633565636363636563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97698" y="1406426"/>
            <a:ext cx="478748" cy="648072"/>
          </a:xfrm>
          <a:prstGeom prst="rect">
            <a:avLst/>
          </a:prstGeom>
          <a:noFill/>
        </p:spPr>
      </p:pic>
      <p:pic>
        <p:nvPicPr>
          <p:cNvPr id="10242" name="Picture 2" descr="D:\Nueva carpeta\PPS DE CREACION PROPIA - EXCLUSIVOS\- Navidad eres tu\Imágenes\35 - Holidays_Christmas_Balls_46420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5589241"/>
            <a:ext cx="352839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 smtClean="0">
                <a:blipFill>
                  <a:blip r:embed="rId7"/>
                  <a:stretch>
                    <a:fillRect/>
                  </a:stretch>
                </a:blipFill>
                <a:effectLst>
                  <a:glow rad="63500">
                    <a:srgbClr val="432003"/>
                  </a:glow>
                </a:effectLst>
                <a:latin typeface="Harrington" pitchFamily="82" charset="0"/>
              </a:rPr>
              <a:t>Cuando </a:t>
            </a:r>
            <a:r>
              <a:rPr lang="es-ES" sz="2800" b="1" i="1" dirty="0">
                <a:blipFill>
                  <a:blip r:embed="rId7"/>
                  <a:stretch>
                    <a:fillRect/>
                  </a:stretch>
                </a:blipFill>
                <a:effectLst>
                  <a:glow rad="63500">
                    <a:srgbClr val="432003"/>
                  </a:glow>
                </a:effectLst>
                <a:latin typeface="Harrington" pitchFamily="82" charset="0"/>
              </a:rPr>
              <a:t>dejas el luto y te vistes de gala. </a:t>
            </a:r>
            <a:endParaRPr lang="es-ES_tradnl" sz="2800" dirty="0">
              <a:blipFill>
                <a:blip r:embed="rId7"/>
                <a:stretch>
                  <a:fillRect/>
                </a:stretch>
              </a:blipFill>
              <a:effectLst>
                <a:glow rad="63500">
                  <a:srgbClr val="432003"/>
                </a:glow>
              </a:effectLst>
              <a:latin typeface="Harrington" pitchFamily="82" charset="0"/>
            </a:endParaRPr>
          </a:p>
        </p:txBody>
      </p:sp>
      <p:pic>
        <p:nvPicPr>
          <p:cNvPr id="1026" name="Picture 2" descr="D:\Nueva carpeta\PPS DE CREACION PROPIA - EXCLUSIVOS\- Navidad eres tu\Imágenes\ESTRELLAS (117)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60032" y="692696"/>
            <a:ext cx="656853" cy="656853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" grpId="0"/>
      <p:bldP spid="3" grpId="0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Nueva carpeta\PPS DE CREACION PROPIA - EXCLUSIVOS\- Navidad eres tu\Imágenes\36 - merry-christmas-village-lights-nigh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51920" y="1340768"/>
            <a:ext cx="47525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0A285A"/>
                  </a:glow>
                </a:effectLst>
                <a:latin typeface="Harrington" pitchFamily="82" charset="0"/>
              </a:rPr>
              <a:t>Tu </a:t>
            </a:r>
            <a:r>
              <a:rPr lang="es-ES" sz="2800" b="1" i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0A285A"/>
                  </a:glow>
                </a:effectLst>
                <a:latin typeface="Harrington" pitchFamily="82" charset="0"/>
              </a:rPr>
              <a:t>eres </a:t>
            </a:r>
            <a:r>
              <a:rPr lang="es-ES" sz="2800" b="1" i="1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0A285A"/>
                  </a:glow>
                </a:effectLst>
                <a:latin typeface="Harrington" pitchFamily="82" charset="0"/>
              </a:rPr>
              <a:t>la noche de navidad, humilde y consciente sin ruidos ni gran aparatosidad, </a:t>
            </a:r>
            <a:endParaRPr lang="es-ES_tradnl" sz="2800" dirty="0">
              <a:blipFill>
                <a:blip r:embed="rId4"/>
                <a:stretch>
                  <a:fillRect/>
                </a:stretch>
              </a:blipFill>
              <a:effectLst>
                <a:glow rad="63500">
                  <a:srgbClr val="0A285A"/>
                </a:glow>
              </a:effectLst>
              <a:latin typeface="Harrington" pitchFamily="82" charset="0"/>
            </a:endParaRPr>
          </a:p>
        </p:txBody>
      </p:sp>
      <p:pic>
        <p:nvPicPr>
          <p:cNvPr id="11267" name="Picture 3" descr="D:\Nueva carpeta\PPS DE CREACION PROPIA - EXCLUSIVOS\- Navidad eres tu\Imágenes\37 _  serebryanye_bantiki_1920x1200+ls mujeres de la navidad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547664" y="4365104"/>
            <a:ext cx="51125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 smtClean="0">
                <a:solidFill>
                  <a:srgbClr val="FFFF00"/>
                </a:solidFill>
                <a:effectLst>
                  <a:glow rad="63500">
                    <a:srgbClr val="3A2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</a:t>
            </a:r>
            <a:r>
              <a:rPr lang="es-ES" sz="2800" b="1" i="1" dirty="0">
                <a:solidFill>
                  <a:srgbClr val="FFFF00"/>
                </a:solidFill>
                <a:effectLst>
                  <a:glow rad="63500">
                    <a:srgbClr val="3A2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tu sonrisa de confianza y de ternura en la contemplación interior de una navidad perenne dentro de ti. </a:t>
            </a:r>
            <a:endParaRPr lang="es-ES_tradnl" sz="2800" dirty="0">
              <a:solidFill>
                <a:srgbClr val="FFFF00"/>
              </a:solidFill>
              <a:effectLst>
                <a:glow rad="63500">
                  <a:srgbClr val="3A2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2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:\Nueva carpeta\PPS DE CREACION PROPIA - EXCLUSIVOS\- Navidad eres tu\Imágenes\38 - 1080p-Christmas-Wallpaper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D:\Nueva carpeta\PPS DE CREACION PROPIA - EXCLUSIVOS\- Navidad eres tu\Imágenes\38 - 1080p-Christmas-Wallpaper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548680"/>
            <a:ext cx="7920880" cy="5760640"/>
          </a:xfrm>
          <a:prstGeom prst="rect">
            <a:avLst/>
          </a:prstGeom>
          <a:noFill/>
        </p:spPr>
      </p:pic>
      <p:pic>
        <p:nvPicPr>
          <p:cNvPr id="4099" name="Picture 3" descr="D:\Nueva carpeta\PPS DE CREACION PROPIA - EXCLUSIVOS\- Navidad eres tu\Imágenes\38 - 1080p-Christmas-Wallpaper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1052736"/>
            <a:ext cx="6840760" cy="4680520"/>
          </a:xfrm>
          <a:prstGeom prst="rect">
            <a:avLst/>
          </a:prstGeom>
          <a:noFill/>
        </p:spPr>
      </p:pic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2699792" y="548680"/>
            <a:ext cx="30598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600" b="1" i="1" u="none" strike="noStrike" cap="none" normalizeH="0" baseline="0" dirty="0" smtClean="0">
                <a:ln>
                  <a:noFill/>
                </a:ln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68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Deseo para ti: </a:t>
            </a:r>
            <a:endParaRPr kumimoji="0" lang="es-ES" sz="3600" b="0" i="0" u="none" strike="noStrike" cap="none" normalizeH="0" baseline="0" dirty="0" smtClean="0">
              <a:ln>
                <a:noFill/>
              </a:ln>
              <a:blipFill>
                <a:blip r:embed="rId5"/>
                <a:stretch>
                  <a:fillRect/>
                </a:stretch>
              </a:blipFill>
              <a:effectLst>
                <a:glow rad="63500">
                  <a:srgbClr val="6800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xit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0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1" grpId="0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Nueva carpeta\PPS DE CREACION PROPIA - EXCLUSIVOS\- Navidad eres tu\Imágenes\39 - SNO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75" name="Picture 11" descr="D:\Nueva carpeta\PPS DE CREACION PROPIA - EXCLUSIVOS\- Navidad eres tu\Imágenes\christmas-ornament-balls-llbeflp3-br-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116632" y="0"/>
            <a:ext cx="7151440" cy="3789040"/>
          </a:xfrm>
          <a:prstGeom prst="rect">
            <a:avLst/>
          </a:prstGeom>
          <a:noFill/>
        </p:spPr>
      </p:pic>
      <p:pic>
        <p:nvPicPr>
          <p:cNvPr id="11283" name="Picture 19" descr="D:\Nueva carpeta\Mis Imágenes\Navidad adornos\Red--Gold-Ornaments-psd9667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0" y="3429000"/>
            <a:ext cx="4572000" cy="3429001"/>
          </a:xfrm>
          <a:prstGeom prst="rect">
            <a:avLst/>
          </a:prstGeom>
          <a:noFill/>
        </p:spPr>
      </p:pic>
      <p:pic>
        <p:nvPicPr>
          <p:cNvPr id="11266" name="Picture 2" descr="D:\Nueva carpeta\PPS DE CREACION PROPIA - EXCLUSIVOS\- Navidad eres tu\Imágenes\9 - Snow411.gif-c200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427984" y="0"/>
            <a:ext cx="4716016" cy="6597352"/>
          </a:xfrm>
          <a:prstGeom prst="rect">
            <a:avLst/>
          </a:prstGeom>
          <a:noFill/>
        </p:spPr>
      </p:pic>
      <p:pic>
        <p:nvPicPr>
          <p:cNvPr id="11" name="Picture 2" descr="D:\Nueva carpeta\PPS DE CREACION PROPIA - EXCLUSIVOS\- Navidad eres tu\Imágenes\9 - Snow411.gif-c200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4716016" cy="6858000"/>
          </a:xfrm>
          <a:prstGeom prst="rect">
            <a:avLst/>
          </a:prstGeom>
          <a:noFill/>
        </p:spPr>
      </p:pic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395536" y="1196752"/>
            <a:ext cx="374441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glow rad="63500">
                    <a:srgbClr val="BF1511"/>
                  </a:glo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Que seas navidad hoy, mañana y siempre. </a:t>
            </a:r>
            <a:endParaRPr kumimoji="0" lang="es-ES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>
                <a:glow rad="63500">
                  <a:srgbClr val="BF1511"/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Rectángulo"/>
          <p:cNvSpPr/>
          <p:nvPr/>
        </p:nvSpPr>
        <p:spPr>
          <a:xfrm flipH="1">
            <a:off x="4572000" y="0"/>
            <a:ext cx="4572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13315" name="Picture 3" descr="D:\Nueva carpeta\PPS DE CREACION PROPIA - EXCLUSIVOS\- Navidad eres tu\Imágenes\40 - www.FOTOFRONTERA.com (g)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251520" y="3068960"/>
            <a:ext cx="396044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1" u="none" strike="noStrike" cap="none" normalizeH="0" baseline="0" dirty="0" smtClean="0">
                <a:ln>
                  <a:noFill/>
                </a:ln>
                <a:blipFill>
                  <a:blip r:embed="rId8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Que encuentres la paz dentro de ti,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1" u="none" strike="noStrike" cap="none" normalizeH="0" baseline="0" dirty="0" smtClean="0">
                <a:ln>
                  <a:noFill/>
                </a:ln>
                <a:blipFill>
                  <a:blip r:embed="rId8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para que así puedas compartirla con otros. </a:t>
            </a:r>
            <a:endParaRPr kumimoji="0" lang="es-ES" sz="2800" b="0" i="0" u="none" strike="noStrike" cap="none" normalizeH="0" baseline="0" dirty="0" smtClean="0">
              <a:ln>
                <a:noFill/>
              </a:ln>
              <a:blipFill>
                <a:blip r:embed="rId8"/>
                <a:stretch>
                  <a:fillRect/>
                </a:stretch>
              </a:blip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0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5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55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1" grpId="0"/>
      <p:bldP spid="9" grpId="0" animBg="1"/>
      <p:bldP spid="9" grpId="1" animBg="1"/>
      <p:bldP spid="10" grpId="0" animBg="1"/>
      <p:bldP spid="10" grpId="1" animBg="1"/>
      <p:bldP spid="35842" grpId="0"/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D:\Nueva carpeta\PPS DE CREACION PROPIA - EXCLUSIVOS\- Navidad eres tu\Imágenes\41 - 400546-blackange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36190" cy="6858000"/>
          </a:xfrm>
          <a:prstGeom prst="rect">
            <a:avLst/>
          </a:prstGeom>
          <a:noFill/>
        </p:spPr>
      </p:pic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395536" y="908720"/>
            <a:ext cx="432048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1" u="none" strike="noStrike" cap="none" normalizeH="0" baseline="0" dirty="0" smtClean="0">
                <a:ln>
                  <a:noFill/>
                </a:ln>
                <a:solidFill>
                  <a:srgbClr val="FFFF66"/>
                </a:solidFill>
                <a:effectLst>
                  <a:glow rad="63500">
                    <a:srgbClr val="8A4C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Que celebres con alegría, diversión, </a:t>
            </a:r>
            <a:r>
              <a:rPr kumimoji="0" lang="es-ES" sz="2800" b="1" i="1" u="none" strike="noStrike" cap="none" normalizeH="0" baseline="0" dirty="0" err="1" smtClean="0">
                <a:ln>
                  <a:noFill/>
                </a:ln>
                <a:solidFill>
                  <a:srgbClr val="FFFF66"/>
                </a:solidFill>
                <a:effectLst>
                  <a:glow rad="63500">
                    <a:srgbClr val="8A4C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compartires</a:t>
            </a:r>
            <a:r>
              <a:rPr kumimoji="0" lang="es-ES" sz="2800" b="1" i="1" u="none" strike="noStrike" cap="none" normalizeH="0" baseline="0" dirty="0" smtClean="0">
                <a:ln>
                  <a:noFill/>
                </a:ln>
                <a:solidFill>
                  <a:srgbClr val="FFFF66"/>
                </a:solidFill>
                <a:effectLst>
                  <a:glow rad="63500">
                    <a:srgbClr val="8A4C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 amorosos, armonía y paz. </a:t>
            </a:r>
            <a:endParaRPr kumimoji="0" lang="es-ES" sz="2800" b="0" i="0" u="none" strike="noStrike" cap="none" normalizeH="0" baseline="0" dirty="0" smtClean="0">
              <a:ln>
                <a:noFill/>
              </a:ln>
              <a:solidFill>
                <a:srgbClr val="FFFF66"/>
              </a:solidFill>
              <a:effectLst>
                <a:glow rad="63500">
                  <a:srgbClr val="8A4C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4340" name="Picture 4" descr="D:\Nueva carpeta\PPS DE CREACION PROPIA - EXCLUSIVOS\- Navidad eres tu\Imágenes\42 - 103g7-102+fotonoticia_2014+christmas_re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38" name="Picture 2" descr="D:\Nueva carpeta\Mis Imágenes\estrellas\nochestrellada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387424"/>
            <a:ext cx="4139952" cy="3312368"/>
          </a:xfrm>
          <a:prstGeom prst="rect">
            <a:avLst/>
          </a:prstGeom>
          <a:noFill/>
        </p:spPr>
      </p:pic>
      <p:pic>
        <p:nvPicPr>
          <p:cNvPr id="7" name="Picture 2" descr="D:\Nueva carpeta\Mis Imágenes\estrellas\nochestrellada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2276872"/>
            <a:ext cx="3635896" cy="2952328"/>
          </a:xfrm>
          <a:prstGeom prst="rect">
            <a:avLst/>
          </a:prstGeom>
          <a:noFill/>
        </p:spPr>
      </p:pic>
      <p:pic>
        <p:nvPicPr>
          <p:cNvPr id="8" name="Picture 2" descr="D:\Nueva carpeta\Mis Imágenes\estrellas\nochestrellada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355976" y="-459432"/>
            <a:ext cx="4392488" cy="2592288"/>
          </a:xfrm>
          <a:prstGeom prst="rect">
            <a:avLst/>
          </a:prstGeom>
          <a:noFill/>
        </p:spPr>
      </p:pic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3995936" y="476672"/>
            <a:ext cx="478802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>
                  <a:glow rad="63500">
                    <a:srgbClr val="6035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Que seas amado/a, reconocido/a y querido/a y también puedas amar, reconocer y querer a otros. </a:t>
            </a:r>
            <a:endParaRPr kumimoji="0" lang="es-ES" sz="2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>
                <a:glow rad="63500">
                  <a:srgbClr val="6035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6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5" grpId="0"/>
      <p:bldP spid="36866" grpId="0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D:\Nueva carpeta\PPS DE CREACION PROPIA - EXCLUSIVOS\- Navidad eres tu\Imágenes\43 - 401323-blackang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1403648" y="2636912"/>
            <a:ext cx="511256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solidFill>
                  <a:schemeClr val="bg1"/>
                </a:solidFill>
                <a:effectLst>
                  <a:glow rad="63500">
                    <a:srgbClr val="8A0F0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Valorar la paz y la generosidad es comprender el verdadero significado de Navidad</a:t>
            </a:r>
            <a:endParaRPr lang="es-ES_tradnl" sz="2800" b="1" i="1" dirty="0">
              <a:solidFill>
                <a:schemeClr val="bg1"/>
              </a:solidFill>
              <a:effectLst>
                <a:glow rad="63500">
                  <a:srgbClr val="8A0F0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3" name="12 Triángulo isósceles"/>
          <p:cNvSpPr/>
          <p:nvPr/>
        </p:nvSpPr>
        <p:spPr>
          <a:xfrm rot="5400000">
            <a:off x="-1150143" y="1150143"/>
            <a:ext cx="6858000" cy="4557713"/>
          </a:xfrm>
          <a:prstGeom prst="triangle">
            <a:avLst/>
          </a:prstGeom>
          <a:solidFill>
            <a:srgbClr val="008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Combinar"/>
          <p:cNvSpPr/>
          <p:nvPr/>
        </p:nvSpPr>
        <p:spPr>
          <a:xfrm rot="5400000">
            <a:off x="3429000" y="1143000"/>
            <a:ext cx="6858000" cy="4572000"/>
          </a:xfrm>
          <a:prstGeom prst="flowChartMerge">
            <a:avLst/>
          </a:prstGeom>
          <a:solidFill>
            <a:srgbClr val="008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0" y="3429000"/>
            <a:ext cx="9144000" cy="3429000"/>
          </a:xfrm>
          <a:prstGeom prst="triangle">
            <a:avLst>
              <a:gd name="adj" fmla="val 50000"/>
            </a:avLst>
          </a:prstGeom>
          <a:solidFill>
            <a:srgbClr val="008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Combinar"/>
          <p:cNvSpPr/>
          <p:nvPr/>
        </p:nvSpPr>
        <p:spPr>
          <a:xfrm>
            <a:off x="0" y="0"/>
            <a:ext cx="9144000" cy="3500438"/>
          </a:xfrm>
          <a:prstGeom prst="flowChartMerge">
            <a:avLst/>
          </a:prstGeom>
          <a:solidFill>
            <a:srgbClr val="008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5363" name="Picture 3" descr="D:\Nueva carpeta\PPS DE CREACION PROPIA - EXCLUSIVOS\- Navidad eres tu\Imágenes\44 - Christmas_Holidays_5080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44000" cy="6870700"/>
          </a:xfrm>
          <a:prstGeom prst="rect">
            <a:avLst/>
          </a:prstGeom>
          <a:noFill/>
        </p:spPr>
      </p:pic>
      <p:sp>
        <p:nvSpPr>
          <p:cNvPr id="37890" name="Rectangle 2"/>
          <p:cNvSpPr>
            <a:spLocks noChangeArrowheads="1"/>
          </p:cNvSpPr>
          <p:nvPr/>
        </p:nvSpPr>
        <p:spPr bwMode="auto">
          <a:xfrm rot="21392479">
            <a:off x="4063002" y="810265"/>
            <a:ext cx="289244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2800" b="1" i="1" dirty="0" smtClean="0">
                <a:ln>
                  <a:solidFill>
                    <a:srgbClr val="68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Acuérdate </a:t>
            </a:r>
            <a:r>
              <a:rPr kumimoji="0" lang="es-ES" sz="2800" b="1" i="1" u="none" strike="noStrike" cap="none" normalizeH="0" baseline="0" dirty="0" smtClean="0">
                <a:ln>
                  <a:solidFill>
                    <a:srgbClr val="68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de tus hermanos. </a:t>
            </a:r>
            <a:endParaRPr kumimoji="0" lang="es-ES" sz="2800" b="0" i="0" u="none" strike="noStrike" cap="none" normalizeH="0" baseline="0" dirty="0" smtClean="0">
              <a:ln>
                <a:solidFill>
                  <a:srgbClr val="68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5364" name="Picture 4" descr="D:\Nueva carpeta\Mis Imágenes\estrellas\dado0015.gif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067944" y="0"/>
            <a:ext cx="4320480" cy="692696"/>
          </a:xfrm>
          <a:prstGeom prst="rect">
            <a:avLst/>
          </a:prstGeom>
          <a:noFill/>
        </p:spPr>
      </p:pic>
      <p:pic>
        <p:nvPicPr>
          <p:cNvPr id="15365" name="Picture 5" descr="D:\Nueva carpeta\Mis Imágenes\estrellas\AESTRELLITA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1484784"/>
            <a:ext cx="576064" cy="576064"/>
          </a:xfrm>
          <a:prstGeom prst="rect">
            <a:avLst/>
          </a:prstGeom>
          <a:noFill/>
        </p:spPr>
      </p:pic>
      <p:pic>
        <p:nvPicPr>
          <p:cNvPr id="12" name="Picture 5" descr="D:\Nueva carpeta\Mis Imágenes\estrellas\AESTRELLITA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9632" y="1556792"/>
            <a:ext cx="576064" cy="576064"/>
          </a:xfrm>
          <a:prstGeom prst="rect">
            <a:avLst/>
          </a:prstGeom>
          <a:noFill/>
        </p:spPr>
      </p:pic>
      <p:pic>
        <p:nvPicPr>
          <p:cNvPr id="11" name="Picture 5" descr="D:\Nueva carpeta\Mis Imágenes\estrellas\AESTRELLITA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2924944"/>
            <a:ext cx="576064" cy="576064"/>
          </a:xfrm>
          <a:prstGeom prst="rect">
            <a:avLst/>
          </a:prstGeom>
          <a:noFill/>
        </p:spPr>
      </p:pic>
      <p:pic>
        <p:nvPicPr>
          <p:cNvPr id="10" name="Picture 5" descr="D:\Nueva carpeta\Mis Imágenes\estrellas\AESTRELLITA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3768" y="3429000"/>
            <a:ext cx="576064" cy="576064"/>
          </a:xfrm>
          <a:prstGeom prst="rect">
            <a:avLst/>
          </a:prstGeom>
          <a:noFill/>
        </p:spPr>
      </p:pic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13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3" grpId="0" animBg="1"/>
      <p:bldP spid="14" grpId="0" animBg="1"/>
      <p:bldP spid="15" grpId="0" animBg="1"/>
      <p:bldP spid="16" grpId="0" animBg="1"/>
      <p:bldP spid="37890" grpId="0"/>
      <p:bldP spid="1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D:\Nueva carpeta\PPS DE CREACION PROPIA - EXCLUSIVOS\- Navidad eres tu\Imágenes\45 - Christmas_Christmas_tree_4667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87" name="Picture 15" descr="D:\Nueva carpeta\PPS DE CREACION PROPIA - EXCLUSIVOS\- Navidad eres tu\Imágenes\34 - adornos christmas,navidad,png (6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0"/>
            <a:ext cx="1571566" cy="2522945"/>
          </a:xfrm>
          <a:prstGeom prst="rect">
            <a:avLst/>
          </a:prstGeom>
          <a:noFill/>
        </p:spPr>
      </p:pic>
      <p:pic>
        <p:nvPicPr>
          <p:cNvPr id="3091" name="Picture 19" descr="D:\Nueva carpeta\Mis Imágenes\estrellas\Estrella-de-Belen-Animaciones-00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43273">
            <a:off x="3401403" y="259808"/>
            <a:ext cx="1408675" cy="1298065"/>
          </a:xfrm>
          <a:prstGeom prst="rect">
            <a:avLst/>
          </a:prstGeom>
          <a:noFill/>
        </p:spPr>
      </p:pic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323528" y="5013176"/>
            <a:ext cx="464400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1" u="none" strike="noStrike" cap="none" normalizeH="0" baseline="0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0C376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Que puedas dar gracias por los milagros que ocurren en tu vida a cada instante. </a:t>
            </a:r>
            <a:endParaRPr kumimoji="0" lang="es-ES" sz="2800" b="0" i="0" u="none" strike="noStrike" cap="none" normalizeH="0" baseline="0" dirty="0" smtClean="0">
              <a:blipFill>
                <a:blip r:embed="rId5"/>
                <a:stretch>
                  <a:fillRect/>
                </a:stretch>
              </a:blipFill>
              <a:effectLst>
                <a:glow rad="63500">
                  <a:srgbClr val="0C376A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3088" name="Picture 16" descr="D:\Nueva carpeta\PPS DE CREACION PROPIA - EXCLUSIVOS\- Navidad eres tu\Imágenes\34 - adornos christmas,navidad,png (6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123728" cy="3409368"/>
          </a:xfrm>
          <a:prstGeom prst="rect">
            <a:avLst/>
          </a:prstGeom>
          <a:noFill/>
        </p:spPr>
      </p:pic>
      <p:pic>
        <p:nvPicPr>
          <p:cNvPr id="3086" name="Picture 14" descr="D:\Nueva carpeta\PPS DE CREACION PROPIA - EXCLUSIVOS\- Navidad eres tu\Imágenes\34 - adornos christmas,navidad,png (6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332656"/>
            <a:ext cx="2853629" cy="4581129"/>
          </a:xfrm>
          <a:prstGeom prst="rect">
            <a:avLst/>
          </a:prstGeom>
          <a:noFill/>
        </p:spPr>
      </p:pic>
      <p:sp>
        <p:nvSpPr>
          <p:cNvPr id="10" name="9 Rombo"/>
          <p:cNvSpPr/>
          <p:nvPr/>
        </p:nvSpPr>
        <p:spPr>
          <a:xfrm>
            <a:off x="0" y="0"/>
            <a:ext cx="3059832" cy="6858000"/>
          </a:xfrm>
          <a:prstGeom prst="diamond">
            <a:avLst/>
          </a:prstGeom>
          <a:solidFill>
            <a:srgbClr val="474F8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987824" y="0"/>
            <a:ext cx="3168352" cy="6858000"/>
          </a:xfrm>
          <a:prstGeom prst="diamond">
            <a:avLst/>
          </a:prstGeom>
          <a:solidFill>
            <a:srgbClr val="474F8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6156176" y="0"/>
            <a:ext cx="2987824" cy="6858000"/>
          </a:xfrm>
          <a:prstGeom prst="diamond">
            <a:avLst/>
          </a:prstGeom>
          <a:solidFill>
            <a:srgbClr val="474F8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1475656" y="3429000"/>
            <a:ext cx="3096344" cy="3429000"/>
          </a:xfrm>
          <a:prstGeom prst="triangle">
            <a:avLst/>
          </a:prstGeom>
          <a:solidFill>
            <a:srgbClr val="474F8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4572000" y="3429000"/>
            <a:ext cx="3096344" cy="3429000"/>
          </a:xfrm>
          <a:prstGeom prst="triangle">
            <a:avLst/>
          </a:prstGeom>
          <a:solidFill>
            <a:srgbClr val="474F8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flipV="1">
            <a:off x="1547664" y="0"/>
            <a:ext cx="3024336" cy="3429000"/>
          </a:xfrm>
          <a:prstGeom prst="triangle">
            <a:avLst/>
          </a:prstGeom>
          <a:solidFill>
            <a:srgbClr val="474F8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flipV="1">
            <a:off x="4572000" y="0"/>
            <a:ext cx="3168352" cy="3429000"/>
          </a:xfrm>
          <a:prstGeom prst="triangle">
            <a:avLst/>
          </a:prstGeom>
          <a:solidFill>
            <a:srgbClr val="474F8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0" y="3429000"/>
            <a:ext cx="1547664" cy="3429000"/>
          </a:xfrm>
          <a:prstGeom prst="rtTriangle">
            <a:avLst/>
          </a:prstGeom>
          <a:solidFill>
            <a:srgbClr val="474F8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7668344" y="3429000"/>
            <a:ext cx="1475656" cy="3429000"/>
          </a:xfrm>
          <a:prstGeom prst="rtTriangle">
            <a:avLst/>
          </a:prstGeom>
          <a:solidFill>
            <a:srgbClr val="474F8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9" name="18 Triángulo rectángulo"/>
          <p:cNvSpPr/>
          <p:nvPr/>
        </p:nvSpPr>
        <p:spPr>
          <a:xfrm flipV="1">
            <a:off x="0" y="0"/>
            <a:ext cx="1547664" cy="3581400"/>
          </a:xfrm>
          <a:prstGeom prst="rtTriangle">
            <a:avLst/>
          </a:prstGeom>
          <a:solidFill>
            <a:srgbClr val="474F8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0" name="19 Triángulo rectángulo"/>
          <p:cNvSpPr/>
          <p:nvPr/>
        </p:nvSpPr>
        <p:spPr>
          <a:xfrm flipH="1" flipV="1">
            <a:off x="7668344" y="0"/>
            <a:ext cx="1475656" cy="3581400"/>
          </a:xfrm>
          <a:prstGeom prst="rtTriangle">
            <a:avLst/>
          </a:prstGeom>
          <a:solidFill>
            <a:srgbClr val="474F8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16387" name="Picture 3" descr="D:\Nueva carpeta\PPS DE CREACION PROPIA - EXCLUSIVOS\- Navidad eres tu\Imágenes\46 - feliz-natal-compras-feliz-ano-novo-comida_321951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4499992" y="476672"/>
            <a:ext cx="4176464" cy="2319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1" u="none" strike="noStrike" cap="none" normalizeH="0" baseline="0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583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Que al terminar este año tomes consciencia de que ha sido un año de transformaciones y de logros. </a:t>
            </a:r>
            <a:endParaRPr kumimoji="0" lang="es-ES" sz="2800" b="0" i="0" u="none" strike="noStrike" cap="none" normalizeH="0" baseline="0" dirty="0" smtClean="0">
              <a:blipFill>
                <a:blip r:embed="rId5"/>
                <a:stretch>
                  <a:fillRect/>
                </a:stretch>
              </a:blipFill>
              <a:effectLst>
                <a:glow rad="63500">
                  <a:srgbClr val="583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0"/>
                                        <p:tgtEl>
                                          <p:spTgt spid="3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38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3" grpId="0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38914" grpId="0"/>
      <p:bldP spid="2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Navidad eres tu\Imágenes\Christmas_Little_girls_4602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6870700"/>
          </a:xfrm>
          <a:prstGeom prst="rect">
            <a:avLst/>
          </a:prstGeom>
          <a:noFill/>
        </p:spPr>
      </p:pic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4932040" y="620688"/>
            <a:ext cx="3888432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1" u="none" strike="noStrike" cap="none" normalizeH="0" baseline="0" dirty="0" smtClean="0">
                <a:ln>
                  <a:solidFill>
                    <a:srgbClr val="68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Que puedas ir viendo cómo tus sueños comienzan a hacerse realidad. </a:t>
            </a:r>
            <a:endParaRPr kumimoji="0" lang="es-ES" sz="2800" b="0" i="0" u="none" strike="noStrike" cap="none" normalizeH="0" baseline="0" dirty="0" smtClean="0">
              <a:ln>
                <a:solidFill>
                  <a:srgbClr val="68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154E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4099" name="Picture 3" descr="D:\Nueva carpeta\PPS DE CREACION PROPIA - EXCLUSIVOS\- Navidad eres tu\Imágenes\Navidad imagenes y postales y tarjetas navideñas (14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323528" y="404664"/>
            <a:ext cx="6120680" cy="1887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1" u="none" strike="noStrike" cap="none" normalizeH="0" baseline="0" dirty="0" smtClean="0">
                <a:ln>
                  <a:noFill/>
                </a:ln>
                <a:solidFill>
                  <a:srgbClr val="DFD0C1"/>
                </a:solidFill>
                <a:effectLst>
                  <a:glow rad="63500">
                    <a:srgbClr val="423E2E"/>
                  </a:glo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Que puedas reconocer y dar gracias por todos y por cada uno de los favores, gracias y bendiciones que constantemente recibes. </a:t>
            </a:r>
            <a:endParaRPr kumimoji="0" lang="es-ES" sz="2800" b="0" i="0" u="none" strike="noStrike" cap="none" normalizeH="0" baseline="0" dirty="0" smtClean="0">
              <a:ln>
                <a:noFill/>
              </a:ln>
              <a:solidFill>
                <a:srgbClr val="DFD0C1"/>
              </a:solidFill>
              <a:effectLst>
                <a:glow rad="63500">
                  <a:srgbClr val="423E2E"/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9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7" grpId="0"/>
      <p:bldP spid="6" grpId="0" animBg="1"/>
      <p:bldP spid="7" grpId="0" animBg="1"/>
      <p:bldP spid="39938" grpId="0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1" name="Picture 11" descr="D:\Nueva carpeta\PPS DE CREACION PROPIA - EXCLUSIVOS\- Navidad eres tu\Imágenes\feliz-navidad-dosis-gadgetpeq.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30" name="Picture 10" descr="D:\Nueva carpeta\PPS DE CREACION PROPIA - EXCLUSIVOS\- Navidad eres tu\Imágenes\feliz-navidad-dosis-gadgetpeq.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8" name="Picture 8" descr="D:\Nueva carpeta\PPS DE CREACION PROPIA - EXCLUSIVOS\- Navidad eres tu\Imágenes\feliz-navidad-dosis-gadge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555776" y="4437112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i="1" dirty="0" smtClean="0">
                <a:solidFill>
                  <a:schemeClr val="bg1"/>
                </a:solidFill>
                <a:effectLst>
                  <a:glow rad="63500">
                    <a:srgbClr val="24320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olvides que la navidad es la ternura del pasado, el valor del presente y la esperanza del futuro.</a:t>
            </a:r>
            <a:endParaRPr lang="es-ES_tradnl" sz="2800" b="1" i="1" dirty="0">
              <a:solidFill>
                <a:schemeClr val="bg1"/>
              </a:solidFill>
              <a:effectLst>
                <a:glow rad="63500">
                  <a:srgbClr val="243208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6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042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7" name="Picture 13" descr="D:\Nueva carpeta\PPS DE CREACION PROPIA - EXCLUSIVOS\- Navidad eres tu\Imágenes\50 - 165796-Bullgakova+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4" descr="D:\Nueva carpeta\PPS DE CREACION PROPIA - EXCLUSIVOS\- Navidad eres tu\Imágenes\9 - Snow411.gif-c200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4499992" cy="6858000"/>
          </a:xfrm>
          <a:prstGeom prst="rect">
            <a:avLst/>
          </a:prstGeom>
          <a:noFill/>
        </p:spPr>
      </p:pic>
      <p:pic>
        <p:nvPicPr>
          <p:cNvPr id="6148" name="Picture 4" descr="D:\Nueva carpeta\PPS DE CREACION PROPIA - EXCLUSIVOS\- Navidad eres tu\Imágenes\9 - Snow411.gif-c200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644008" y="0"/>
            <a:ext cx="4499992" cy="6858000"/>
          </a:xfrm>
          <a:prstGeom prst="rect">
            <a:avLst/>
          </a:prstGeom>
          <a:noFill/>
        </p:spPr>
      </p:pic>
      <p:pic>
        <p:nvPicPr>
          <p:cNvPr id="6147" name="Picture 3" descr="D:\Nueva carpeta\PPS DE CREACION PROPIA - EXCLUSIVOS\- Navidad eres tu\Imágenes\15g5jxv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548680"/>
            <a:ext cx="3384376" cy="2088232"/>
          </a:xfrm>
          <a:prstGeom prst="rect">
            <a:avLst/>
          </a:prstGeom>
          <a:noFill/>
        </p:spPr>
      </p:pic>
      <p:pic>
        <p:nvPicPr>
          <p:cNvPr id="6156" name="Picture 12" descr="D:\Nueva carpeta\PPS DE CREACION PROPIA - EXCLUSIVOS\- Navidad eres tu\Imágenes\nombre-.-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73391" y="4437112"/>
            <a:ext cx="1519090" cy="2174138"/>
          </a:xfrm>
          <a:prstGeom prst="rect">
            <a:avLst/>
          </a:prstGeom>
          <a:noFill/>
        </p:spPr>
      </p:pic>
      <p:sp>
        <p:nvSpPr>
          <p:cNvPr id="27" name="26 CuadroTexto"/>
          <p:cNvSpPr txBox="1"/>
          <p:nvPr/>
        </p:nvSpPr>
        <p:spPr>
          <a:xfrm>
            <a:off x="467544" y="2780928"/>
            <a:ext cx="22012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i="1" dirty="0" smtClean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Diciembre 2016</a:t>
            </a:r>
            <a:endParaRPr lang="es-ES_tradnl" sz="2400" b="1" i="1" dirty="0">
              <a:blipFill>
                <a:blip r:embed="rId6"/>
                <a:stretch>
                  <a:fillRect/>
                </a:stretch>
              </a:blipFill>
              <a:effectLst>
                <a:glow rad="63500">
                  <a:srgbClr val="C000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323528" y="3573016"/>
            <a:ext cx="35589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i="1" dirty="0" smtClean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Música : </a:t>
            </a:r>
            <a:r>
              <a:rPr lang="es-ES" sz="2400" b="1" i="1" dirty="0" err="1" smtClean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Mary's</a:t>
            </a:r>
            <a:r>
              <a:rPr lang="es-ES" sz="2400" b="1" i="1" dirty="0" smtClean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400" b="1" i="1" dirty="0" err="1" smtClean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Boychild</a:t>
            </a:r>
            <a:endParaRPr lang="es-ES" sz="2400" b="1" i="1" dirty="0" smtClean="0">
              <a:blipFill>
                <a:blip r:embed="rId6"/>
                <a:stretch>
                  <a:fillRect/>
                </a:stretch>
              </a:blipFill>
              <a:effectLst>
                <a:glow rad="63500">
                  <a:srgbClr val="C000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r>
              <a:rPr lang="es-ES" sz="2400" b="1" i="1" dirty="0" err="1" smtClean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Andre</a:t>
            </a:r>
            <a:r>
              <a:rPr lang="es-ES" sz="2400" b="1" i="1" dirty="0" smtClean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400" b="1" i="1" dirty="0" err="1" smtClean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Rieu</a:t>
            </a:r>
            <a:r>
              <a:rPr lang="es-ES" sz="2400" b="1" i="1" dirty="0" smtClean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y varios</a:t>
            </a:r>
            <a:endParaRPr lang="es-ES_tradnl" sz="2400" b="1" i="1" dirty="0">
              <a:blipFill>
                <a:blip r:embed="rId6"/>
                <a:stretch>
                  <a:fillRect/>
                </a:stretch>
              </a:blipFill>
              <a:effectLst>
                <a:glow rad="63500">
                  <a:srgbClr val="C000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2" name="11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2420"/>
            </a:avLst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611187" y="620713"/>
            <a:ext cx="7932787" cy="5616575"/>
          </a:xfrm>
          <a:prstGeom prst="frame">
            <a:avLst>
              <a:gd name="adj1" fmla="val 12927"/>
            </a:avLst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1187449" y="1196975"/>
            <a:ext cx="6757201" cy="4464050"/>
          </a:xfrm>
          <a:prstGeom prst="frame">
            <a:avLst>
              <a:gd name="adj1" fmla="val 16098"/>
            </a:avLst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1763713" y="1773238"/>
            <a:ext cx="5581612" cy="3311525"/>
          </a:xfrm>
          <a:prstGeom prst="frame">
            <a:avLst>
              <a:gd name="adj1" fmla="val 24460"/>
            </a:avLst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2411413" y="2349500"/>
            <a:ext cx="4333158" cy="2087563"/>
          </a:xfrm>
          <a:prstGeom prst="frame">
            <a:avLst>
              <a:gd name="adj1" fmla="val 39643"/>
            </a:avLst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3059113" y="3068960"/>
            <a:ext cx="3011836" cy="720403"/>
          </a:xfrm>
          <a:prstGeom prst="frame">
            <a:avLst>
              <a:gd name="adj1" fmla="val 50000"/>
            </a:avLst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400" decel="100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400" decel="100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400" decel="100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400" decel="100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1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344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4050</TotalTime>
  <Words>552</Words>
  <Application>Microsoft Office PowerPoint</Application>
  <PresentationFormat>Presentación en pantalla (4:3)</PresentationFormat>
  <Paragraphs>56</Paragraphs>
  <Slides>28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341</cp:revision>
  <dcterms:created xsi:type="dcterms:W3CDTF">2016-12-04T21:29:27Z</dcterms:created>
  <dcterms:modified xsi:type="dcterms:W3CDTF">2016-12-15T08:26:21Z</dcterms:modified>
</cp:coreProperties>
</file>