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410" r:id="rId3"/>
    <p:sldId id="427" r:id="rId4"/>
    <p:sldId id="439" r:id="rId5"/>
    <p:sldId id="444" r:id="rId6"/>
    <p:sldId id="437" r:id="rId7"/>
    <p:sldId id="426" r:id="rId8"/>
    <p:sldId id="434" r:id="rId9"/>
    <p:sldId id="425" r:id="rId10"/>
    <p:sldId id="440" r:id="rId11"/>
    <p:sldId id="433" r:id="rId12"/>
    <p:sldId id="438" r:id="rId13"/>
    <p:sldId id="428" r:id="rId14"/>
    <p:sldId id="423" r:id="rId15"/>
    <p:sldId id="422" r:id="rId16"/>
    <p:sldId id="441" r:id="rId17"/>
    <p:sldId id="354" r:id="rId18"/>
    <p:sldId id="450" r:id="rId19"/>
    <p:sldId id="429" r:id="rId20"/>
    <p:sldId id="449" r:id="rId21"/>
    <p:sldId id="443" r:id="rId22"/>
    <p:sldId id="442" r:id="rId23"/>
    <p:sldId id="411" r:id="rId24"/>
    <p:sldId id="435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7S4+QVdob5ApjebGbt8aQ==" hashData="MJn9TAhhBONC3l4Xlud/RIr2J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3736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ADAE8F-B853-41E7-9626-4BC58D09B5D8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22/12/2021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4.jpeg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7" name="Picture 1" descr="C:\Documents and Settings\Jose Luis\Escritorio\hot-selling-hd-print-oil-painting-on-canv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47664" y="1916832"/>
            <a:ext cx="5615668" cy="23585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NAVIDAD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ERES TÚ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ircle/>
    <p:sndAc>
      <p:stSnd loop="1">
        <p:snd r:embed="rId2" name="(ray coniff) - jingle be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Resultado de imagen de escenas de navidad en movimient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4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3" y="940595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9" y="93821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2" y="4033046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2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1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20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6" y="4288633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3" y="4717258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1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2" y="4865689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143251" y="2000251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Resultado de imagen de postales de navidad gif animad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Tm="2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4" descr="271"/>
          <p:cNvSpPr>
            <a:spLocks noChangeArrowheads="1"/>
          </p:cNvSpPr>
          <p:nvPr/>
        </p:nvSpPr>
        <p:spPr bwMode="auto">
          <a:xfrm>
            <a:off x="-4664" y="-30088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928662" y="214290"/>
            <a:ext cx="7500990" cy="6429420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393157" y="2026722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/>
              <a:t>“</a:t>
            </a:r>
            <a:r>
              <a:rPr lang="es-ES" sz="3600" b="1" dirty="0"/>
              <a:t>La Navidad suele ser una fiesta ruidosa: nos vendría bien un poco de silencio, para oír la voz del Amor.”</a:t>
            </a:r>
          </a:p>
          <a:p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285750" y="214313"/>
            <a:ext cx="4572000" cy="6429375"/>
          </a:xfrm>
          <a:prstGeom prst="moon">
            <a:avLst>
              <a:gd name="adj" fmla="val 4682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214313"/>
            <a:ext cx="4286250" cy="6429375"/>
          </a:xfrm>
          <a:prstGeom prst="moon">
            <a:avLst>
              <a:gd name="adj" fmla="val 4859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88" y="714375"/>
            <a:ext cx="1928812" cy="5500688"/>
          </a:xfrm>
          <a:prstGeom prst="moon">
            <a:avLst>
              <a:gd name="adj" fmla="val 6072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643438" y="692150"/>
            <a:ext cx="2143125" cy="5500688"/>
          </a:xfrm>
          <a:prstGeom prst="moon">
            <a:avLst>
              <a:gd name="adj" fmla="val 5450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7256000"/>
      </p:ext>
    </p:extLst>
  </p:cSld>
  <p:clrMapOvr>
    <a:masterClrMapping/>
  </p:clrMapOvr>
  <p:transition spd="slow"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Resultado de imagen de postales de navidad gif animad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Resultado de imagen de escenas de navidad en movimient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9615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4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3" y="940595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9" y="93821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2" y="4033046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2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1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20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6" y="4288633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3" y="4717258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1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2" y="4865689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143251" y="2000251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Elipse"/>
          <p:cNvSpPr/>
          <p:nvPr/>
        </p:nvSpPr>
        <p:spPr>
          <a:xfrm>
            <a:off x="642910" y="214290"/>
            <a:ext cx="7786742" cy="6429420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angle 4" descr="27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040589" y="1124744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sz="2800" b="1" i="1" dirty="0"/>
          </a:p>
          <a:p>
            <a:pPr algn="ctr"/>
            <a:r>
              <a:rPr lang="es-ES" sz="2800" b="1" i="1" dirty="0"/>
              <a:t>Navidad eres tú, cuando decides nacer de nuevo cada día y dejar entrar a Dios en tu alma. El pino de Navidad eres tú, cuando resistes vigoroso a los vientos y dificultades de la vida. Los adornos de Navidad eres tú, cuando tus virtudes son colores que adornan tu vida. </a:t>
            </a:r>
          </a:p>
        </p:txBody>
      </p:sp>
    </p:spTree>
  </p:cSld>
  <p:clrMapOvr>
    <a:masterClrMapping/>
  </p:clrMapOvr>
  <p:transition spd="slow" advTm="2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4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3" y="940595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9" y="93821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2" y="4033046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2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1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20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6" y="4288633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3" y="4717258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1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2" y="4865689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143251" y="2000251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2338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0287072" cy="6858000"/>
          </a:xfrm>
          <a:prstGeom prst="rect">
            <a:avLst/>
          </a:prstGeom>
          <a:noFill/>
        </p:spPr>
      </p:pic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Tm="2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 descr="27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928662" y="214290"/>
            <a:ext cx="7500990" cy="6429420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3284538"/>
            <a:ext cx="5629275" cy="3287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480" y="285728"/>
            <a:ext cx="5629275" cy="32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82613"/>
            <a:ext cx="4062442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13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596" y="582613"/>
            <a:ext cx="3910396" cy="563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115716" y="1268601"/>
            <a:ext cx="526291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/>
              <a:t>. La campana de Navidad eres tú, cuando llamas, congregas y buscas unir. Eres también luz de Navidad, cuando iluminas con tu vida el camino de los demás con la bondad, la paciencia, alegría y la generosidad.</a:t>
            </a:r>
          </a:p>
        </p:txBody>
      </p:sp>
    </p:spTree>
  </p:cSld>
  <p:clrMapOvr>
    <a:masterClrMapping/>
  </p:clrMapOvr>
  <p:transition spd="slow" advTm="2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Tm="9000">
    <p:circle/>
    <p:sndAc>
      <p:stSnd>
        <p:snd r:embed="rId2" name="04 - white ch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26709-19236-1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4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3" y="940595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9" y="93821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2" y="4033046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2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1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20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6" y="4288633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3" y="4717258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1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2" y="4865689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143251" y="2000251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Elipse"/>
          <p:cNvSpPr/>
          <p:nvPr/>
        </p:nvSpPr>
        <p:spPr>
          <a:xfrm>
            <a:off x="928662" y="214290"/>
            <a:ext cx="7500990" cy="6429420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2321" y="3885528"/>
            <a:ext cx="6400800" cy="1752664"/>
          </a:xfrm>
        </p:spPr>
        <p:txBody>
          <a:bodyPr/>
          <a:lstStyle/>
          <a:p>
            <a:pPr eaLnBrk="1">
              <a:spcAft>
                <a:spcPct val="0"/>
              </a:spcAft>
            </a:pPr>
            <a:endParaRPr lang="es-ES" altLang="es-ES" sz="2900" dirty="0" smtClean="0"/>
          </a:p>
        </p:txBody>
      </p:sp>
      <p:sp>
        <p:nvSpPr>
          <p:cNvPr id="5124" name="Rectangle 4" descr="27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526561" y="2449698"/>
            <a:ext cx="2547360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1" y="1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143001" y="1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286001" y="1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429001" y="1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572001" y="1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5715008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6858001" y="1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8072438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857375" y="1166843"/>
            <a:ext cx="564356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/>
              <a:t>Navidad eres tú, cuando decides nacer de nuevo cada día y dejar entrar a Dios en tu alma. El pino de Navidad eres tú, cuando resistes vigoroso a los vientos y dificultades de la vida. Los adornos de Navidad eres tú, cuando tus virtudes son colores que adornan tu vida. La campana de Navidad eres tú, cuando llamas, congregas y buscas unir. Eres también luz de Navidad, cuando iluminas con tu vida el camino de los demás con la bondad, la paciencia, alegría y la generosidad.</a:t>
            </a:r>
          </a:p>
        </p:txBody>
      </p:sp>
    </p:spTree>
  </p:cSld>
  <p:clrMapOvr>
    <a:masterClrMapping/>
  </p:clrMapOvr>
  <p:transition spd="slow" advTm="3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11560" y="692696"/>
            <a:ext cx="7848872" cy="5472608"/>
          </a:xfrm>
          <a:prstGeom prst="ellipse">
            <a:avLst/>
          </a:prstGeom>
          <a:solidFill>
            <a:srgbClr val="00FFFF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124" name="Rectangle 4" descr="27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11560" y="428580"/>
            <a:ext cx="7848872" cy="5929378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526561" y="2449698"/>
            <a:ext cx="2547360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724795" y="1580493"/>
            <a:ext cx="569440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/>
              <a:t>Los ángeles de Navidad eres tú, cuando cantas al mundo un mensaje de paz, de justicia y de amor. La estrella de Navidad eres tú, cuando conduces a alguien al encuentro con el Señor. Eres también los reyes Magos, cuando das lo mejor que tienes sin importar a quien. La música de Navidad eres tú cuando conquistas la armonía dentro de ti. El regalo de Navidad eres tú, cuando eres de verdad amigo y hermano de todo ser humano. </a:t>
            </a:r>
          </a:p>
        </p:txBody>
      </p:sp>
    </p:spTree>
  </p:cSld>
  <p:clrMapOvr>
    <a:masterClrMapping/>
  </p:clrMapOvr>
  <p:transition spd="slow" advTm="3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072339"/>
          </a:xfrm>
          <a:prstGeom prst="rect">
            <a:avLst/>
          </a:prstGeom>
          <a:noFill/>
        </p:spPr>
      </p:pic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hot-selling-hd-print-oil-painting-on-canv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4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3" y="940595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9" y="93821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2" y="4033046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2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1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20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6" y="4288633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3" y="4717258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1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2" y="4865689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143251" y="2000251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Elipse"/>
          <p:cNvSpPr/>
          <p:nvPr/>
        </p:nvSpPr>
        <p:spPr>
          <a:xfrm>
            <a:off x="642910" y="214290"/>
            <a:ext cx="7786742" cy="6429420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angle 4" descr="27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838109" y="1351508"/>
            <a:ext cx="53963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/>
              <a:t> La tarjeta de Navidad eres tú, cuando la bondad está escrita en tus manos. La felicitación de Navidad eres tú, cuando perdonas y restableces la paz, aun cuando sufras. La cena de Navidad eres tú, cuando </a:t>
            </a:r>
            <a:r>
              <a:rPr lang="es-ES" sz="3200" b="1" i="1" dirty="0"/>
              <a:t>sacias de pan y de esperanza al pobre que está a tu lado.</a:t>
            </a:r>
          </a:p>
        </p:txBody>
      </p:sp>
    </p:spTree>
    <p:extLst>
      <p:ext uri="{BB962C8B-B14F-4D97-AF65-F5344CB8AC3E}">
        <p14:creationId xmlns:p14="http://schemas.microsoft.com/office/powerpoint/2010/main" val="1255970799"/>
      </p:ext>
    </p:extLst>
  </p:cSld>
  <p:clrMapOvr>
    <a:masterClrMapping/>
  </p:clrMapOvr>
  <p:transition spd="slow" advTm="2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90" name="Picture 6" descr="Resultado de imagen de escenas de navidad en movimient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4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3" y="940595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9" y="93821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2" y="4033046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2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1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20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6" y="4288633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3" y="4717258"/>
            <a:ext cx="2405061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1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2" y="4865689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143251" y="2000251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4386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4388" name="AutoShape 4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Elipse"/>
          <p:cNvSpPr/>
          <p:nvPr/>
        </p:nvSpPr>
        <p:spPr>
          <a:xfrm>
            <a:off x="928662" y="214290"/>
            <a:ext cx="7500990" cy="6429420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 dirty="0"/>
          </a:p>
        </p:txBody>
      </p:sp>
      <p:sp>
        <p:nvSpPr>
          <p:cNvPr id="9" name="Rectangle 4" descr="271"/>
          <p:cNvSpPr>
            <a:spLocks noChangeArrowheads="1"/>
          </p:cNvSpPr>
          <p:nvPr/>
        </p:nvSpPr>
        <p:spPr bwMode="auto">
          <a:xfrm>
            <a:off x="-4664" y="-30088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526561" y="2449698"/>
            <a:ext cx="2547360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978857" y="1211161"/>
            <a:ext cx="5400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>Tú </a:t>
            </a:r>
            <a:r>
              <a:rPr lang="es-ES" sz="2400" b="1" i="1" dirty="0"/>
              <a:t>eres, sí, la noche de Navidad, cuando humilde y consciente, recibes en el silencio de la noche al Salvador del mundo sin ruidos ni grandes celebraciones; tú eres sonrisa de confianza y de ternura, en la paz interior de una Navidad perenne que establece el Reino dentro de ti. Una muy Feliz Navidad para todos los que se parecen a la Navidad.</a:t>
            </a:r>
          </a:p>
          <a:p>
            <a:pPr algn="ctr"/>
            <a:endParaRPr lang="es-ES" sz="2400" b="1" i="1" dirty="0"/>
          </a:p>
          <a:p>
            <a:pPr algn="ctr"/>
            <a:r>
              <a:rPr lang="es-ES" sz="2400" b="1" i="1" dirty="0"/>
              <a:t>Papa Francisco</a:t>
            </a:r>
          </a:p>
          <a:p>
            <a:pPr algn="ctr"/>
            <a:r>
              <a:rPr lang="es-ES" sz="2400" b="1" i="1" dirty="0"/>
              <a:t>Diciembre 2014</a:t>
            </a:r>
          </a:p>
        </p:txBody>
      </p:sp>
      <p:sp>
        <p:nvSpPr>
          <p:cNvPr id="5" name="4 Luna"/>
          <p:cNvSpPr/>
          <p:nvPr/>
        </p:nvSpPr>
        <p:spPr>
          <a:xfrm flipH="1">
            <a:off x="4643438" y="214313"/>
            <a:ext cx="4286250" cy="6429375"/>
          </a:xfrm>
          <a:prstGeom prst="moon">
            <a:avLst>
              <a:gd name="adj" fmla="val 4859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50" y="214313"/>
            <a:ext cx="4572000" cy="6429375"/>
          </a:xfrm>
          <a:prstGeom prst="moon">
            <a:avLst>
              <a:gd name="adj" fmla="val 4682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88" y="714375"/>
            <a:ext cx="1928812" cy="5500688"/>
          </a:xfrm>
          <a:prstGeom prst="moon">
            <a:avLst>
              <a:gd name="adj" fmla="val 6072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473721" y="692150"/>
            <a:ext cx="2143125" cy="5500688"/>
          </a:xfrm>
          <a:prstGeom prst="moon">
            <a:avLst>
              <a:gd name="adj" fmla="val 5450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6867781"/>
      </p:ext>
    </p:extLst>
  </p:cSld>
  <p:clrMapOvr>
    <a:masterClrMapping/>
  </p:clrMapOvr>
  <p:transition spd="slow" advTm="33000">
    <p:circle/>
    <p:sndAc>
      <p:stSnd>
        <p:snd r:embed="rId2" name="(ray coniff) - jingle be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Resultado de imagen de postales de navidad gif animad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Resultado de imagen de escenas de navidad en movimient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961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6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3351724" cy="386387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UNA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FELIZ NAVIDAD</a:t>
            </a:r>
            <a:endParaRPr lang="es-ES" sz="31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22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13:06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AVIDAD ERES TÚ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NAVIDAD ERES TÚ</Template>
  <TotalTime>2</TotalTime>
  <Words>498</Words>
  <Application>Microsoft Office PowerPoint</Application>
  <PresentationFormat>Presentación en pantalla (4:3)</PresentationFormat>
  <Paragraphs>26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NAVIDAD ERES TÚ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2021-12-22T12:06:25Z</dcterms:created>
  <dcterms:modified xsi:type="dcterms:W3CDTF">2021-12-22T12:08:40Z</dcterms:modified>
</cp:coreProperties>
</file>