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58" r:id="rId6"/>
    <p:sldId id="262" r:id="rId7"/>
    <p:sldId id="260" r:id="rId8"/>
    <p:sldId id="264" r:id="rId9"/>
    <p:sldId id="268" r:id="rId10"/>
    <p:sldId id="263" r:id="rId11"/>
    <p:sldId id="267" r:id="rId12"/>
    <p:sldId id="273" r:id="rId13"/>
    <p:sldId id="266" r:id="rId14"/>
    <p:sldId id="270" r:id="rId15"/>
    <p:sldId id="272" r:id="rId16"/>
    <p:sldId id="261" r:id="rId17"/>
    <p:sldId id="274" r:id="rId18"/>
    <p:sldId id="265" r:id="rId19"/>
    <p:sldId id="269" r:id="rId20"/>
    <p:sldId id="276" r:id="rId21"/>
  </p:sldIdLst>
  <p:sldSz cx="9144000" cy="5143500" type="screen16x9"/>
  <p:notesSz cx="6858000" cy="9144000"/>
  <p:embeddedFontLst>
    <p:embeddedFont>
      <p:font typeface="Bonnet" panose="00000400000000000000" pitchFamily="2" charset="0"/>
      <p:regular r:id="rId22"/>
    </p:embeddedFont>
    <p:embeddedFont>
      <p:font typeface="ChopinScript" panose="00000400000000000000" pitchFamily="2" charset="0"/>
      <p:regular r:id="rId23"/>
    </p:embeddedFont>
    <p:embeddedFont>
      <p:font typeface="Harrington" panose="04040505050A02020702" pitchFamily="82" charset="0"/>
      <p:regular r:id="rId24"/>
    </p:embeddedFont>
    <p:embeddedFont>
      <p:font typeface="Kristen ITC" panose="03050502040202030202" pitchFamily="66" charset="0"/>
      <p:regular r:id="rId25"/>
    </p:embeddedFont>
    <p:embeddedFont>
      <p:font typeface="ScalaJewel Saphyr" pitchFamily="50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JUOmw03OFkGx7lFfGOXA==" hashData="YKkBotE4vOd11W7Mnm0G7RUlB9y9wspRNTpmYXOkiCbISIK6k9XifM5yusZX0eePrgVBHGuG1I7WTl/QdtrrH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A2BED0"/>
    <a:srgbClr val="003300"/>
    <a:srgbClr val="697C85"/>
    <a:srgbClr val="A4B9C0"/>
    <a:srgbClr val="AAC1D4"/>
    <a:srgbClr val="83919D"/>
    <a:srgbClr val="B00000"/>
    <a:srgbClr val="007600"/>
    <a:srgbClr val="007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72" autoAdjust="0"/>
  </p:normalViewPr>
  <p:slideViewPr>
    <p:cSldViewPr>
      <p:cViewPr varScale="1">
        <p:scale>
          <a:sx n="57" d="100"/>
          <a:sy n="57" d="100"/>
        </p:scale>
        <p:origin x="90" y="15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43254-4BD4-4837-BC3E-3F304626AD7F}" type="datetimeFigureOut">
              <a:rPr lang="es-ES" smtClean="0"/>
              <a:pPr/>
              <a:t>17/12/2024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AEC87-661F-474D-9A53-BF27C730FB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5E943254-4BD4-4837-BC3E-3F304626AD7F}" type="datetimeFigureOut">
              <a:rPr lang="es-ES" smtClean="0"/>
              <a:pPr/>
              <a:t>17/12/2024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BB2AEC87-661F-474D-9A53-BF27C730FB5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Saphy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png"/><Relationship Id="rId4" Type="http://schemas.openxmlformats.org/officeDocument/2006/relationships/image" Target="../media/image47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jpeg"/><Relationship Id="rId7" Type="http://schemas.openxmlformats.org/officeDocument/2006/relationships/image" Target="../media/image5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14.gif"/><Relationship Id="rId4" Type="http://schemas.openxmlformats.org/officeDocument/2006/relationships/image" Target="../media/image44.jpeg"/><Relationship Id="rId9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E:\PPS  EXCLUSIVOS\- Navidad en MISPPS\Imágenes\1 - 889311-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pic>
        <p:nvPicPr>
          <p:cNvPr id="2066" name="Picture 18" descr="E:\PPS  EXCLUSIVOS\- Navidad en MISPPS\Imágenes\1 - gifs animados arboles,tree christmas (1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659926"/>
            <a:ext cx="1763687" cy="2483574"/>
          </a:xfrm>
          <a:prstGeom prst="rect">
            <a:avLst/>
          </a:prstGeom>
          <a:noFill/>
        </p:spPr>
      </p:pic>
      <p:pic>
        <p:nvPicPr>
          <p:cNvPr id="2067" name="Picture 19" descr="E:\PPS  EXCLUSIVOS\- Navidad en MISPPS\Imágenes\1 - 659531e1b39ec2b8fdfe450e58f1946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0"/>
            <a:ext cx="3960440" cy="1491630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2123728" y="1995686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25400" dir="5400000" algn="ctr" rotWithShape="0">
                    <a:srgbClr val="006600"/>
                  </a:outerShdw>
                </a:effectLst>
                <a:latin typeface="Bonnet" pitchFamily="2" charset="0"/>
              </a:rPr>
              <a:t>Navidad en MISPPS</a:t>
            </a:r>
          </a:p>
        </p:txBody>
      </p:sp>
      <p:pic>
        <p:nvPicPr>
          <p:cNvPr id="3079" name="Picture 7" descr="E:\PPS  EXCLUSIVOS\- Navidad en MISPPS\Imágenes\71ea8119750eddb567ed21f97ebdeea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0">
        <p14:vortex dir="r"/>
        <p:sndAc>
          <p:stSnd>
            <p:snd r:embed="rId2" name="Michael Bublé y Thalia - Mis Deseos  Feliz Navidad.wav"/>
          </p:stSnd>
        </p:sndAc>
      </p:transition>
    </mc:Choice>
    <mc:Fallback>
      <p:transition spd="slow" advClick="0" advTm="10000">
        <p:fade/>
        <p:sndAc>
          <p:stSnd>
            <p:snd r:embed="rId2" name="Michael Bublé y Thalia - Mis Deseos  Feliz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5" name="Picture 31" descr="E:\PPS  EXCLUSIVOS\- Navidad en MISPPS\Imágenes\39243__merry-christmas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pic>
        <p:nvPicPr>
          <p:cNvPr id="37" name="Picture 24" descr="E:\Imágenes\Navidad luces\119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5" y="4587974"/>
            <a:ext cx="2895613" cy="555526"/>
          </a:xfrm>
          <a:prstGeom prst="rect">
            <a:avLst/>
          </a:prstGeom>
          <a:noFill/>
        </p:spPr>
      </p:pic>
      <p:pic>
        <p:nvPicPr>
          <p:cNvPr id="1048" name="Picture 24" descr="E:\Imágenes\Navidad luces\119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644872"/>
            <a:ext cx="2232244" cy="498628"/>
          </a:xfrm>
          <a:prstGeom prst="rect">
            <a:avLst/>
          </a:prstGeom>
          <a:noFill/>
        </p:spPr>
      </p:pic>
      <p:pic>
        <p:nvPicPr>
          <p:cNvPr id="36" name="Picture 24" descr="E:\Imágenes\Navidad luces\119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515966"/>
            <a:ext cx="2664296" cy="627535"/>
          </a:xfrm>
          <a:prstGeom prst="rect">
            <a:avLst/>
          </a:prstGeom>
          <a:noFill/>
        </p:spPr>
      </p:pic>
      <p:pic>
        <p:nvPicPr>
          <p:cNvPr id="1049" name="Picture 25" descr="E:\Imágenes\Navidad luces\Linea-Luces-Navidad-Animaciones-0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0"/>
            <a:ext cx="5381625" cy="483518"/>
          </a:xfrm>
          <a:prstGeom prst="rect">
            <a:avLst/>
          </a:prstGeom>
          <a:noFill/>
        </p:spPr>
      </p:pic>
      <p:pic>
        <p:nvPicPr>
          <p:cNvPr id="1054" name="Picture 30" descr="E:\PPS  EXCLUSIVOS\- Navidad en MISPPS\Imágenes\estrella-navidad-dibujo-gif-source_6xz.gif.crdownloa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483768" y="627534"/>
            <a:ext cx="2448272" cy="1296144"/>
          </a:xfrm>
          <a:prstGeom prst="rect">
            <a:avLst/>
          </a:prstGeom>
          <a:noFill/>
        </p:spPr>
      </p:pic>
      <p:pic>
        <p:nvPicPr>
          <p:cNvPr id="1050" name="Picture 26" descr="E:\Imágenes\Navidad adornos\105.gif"/>
          <p:cNvPicPr>
            <a:picLocks noChangeAspect="1" noChangeArrowheads="1" noCrop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1979712" y="2067694"/>
            <a:ext cx="1666875" cy="2352675"/>
          </a:xfrm>
          <a:prstGeom prst="rect">
            <a:avLst/>
          </a:prstGeom>
          <a:noFill/>
        </p:spPr>
      </p:pic>
      <p:pic>
        <p:nvPicPr>
          <p:cNvPr id="1027" name="Picture 3" descr="E:\Imágenes\NAVIDAD\GIF024.gi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1635646"/>
            <a:ext cx="1524000" cy="1524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" name="Picture 3" descr="E:\Imágenes\NAVIDAD\GIF024.gi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1059582"/>
            <a:ext cx="1524000" cy="1524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" name="Picture 3" descr="E:\Imágenes\NAVIDAD\GIF024.gi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1563638"/>
            <a:ext cx="1091952" cy="1091952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BE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Picture 27" descr="E:\PPS  EXCLUSIVOS\- Navidad en MISPPS\Imágenes\descarga (4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1347614"/>
            <a:ext cx="51845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Saphyr" pitchFamily="50" charset="0"/>
              </a:rPr>
              <a:t>La Navidad está a la vuelta de la esquina, y quiero agradeceros,</a:t>
            </a:r>
            <a:br>
              <a:rPr lang="es-ES" sz="2000" b="1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Saphyr" pitchFamily="50" charset="0"/>
              </a:rPr>
            </a:br>
            <a:r>
              <a:rPr lang="es-ES" sz="2000" b="1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Saphyr" pitchFamily="50" charset="0"/>
              </a:rPr>
              <a:t>por las muchas horas y días,</a:t>
            </a:r>
            <a:br>
              <a:rPr lang="es-ES" sz="2000" b="1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Saphyr" pitchFamily="50" charset="0"/>
              </a:rPr>
            </a:br>
            <a:r>
              <a:rPr lang="es-ES" sz="2000" b="1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Saphyr" pitchFamily="50" charset="0"/>
              </a:rPr>
              <a:t>que  hemos compartido juntos en esta casita</a:t>
            </a:r>
          </a:p>
          <a:p>
            <a:pPr algn="ctr"/>
            <a:r>
              <a:rPr lang="es-ES" sz="2000" b="1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Saphyr" pitchFamily="50" charset="0"/>
              </a:rPr>
              <a:t>que es de todos</a:t>
            </a:r>
          </a:p>
        </p:txBody>
      </p:sp>
      <p:pic>
        <p:nvPicPr>
          <p:cNvPr id="1027" name="Picture 3" descr="E:\PPS  EXCLUSIVOS\- Navidad en MISPPS\Imágenes\muneco-de-nieve-imagen-animada-008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619427"/>
            <a:ext cx="1584176" cy="1524073"/>
          </a:xfrm>
          <a:prstGeom prst="rect">
            <a:avLst/>
          </a:prstGeom>
          <a:noFill/>
        </p:spPr>
      </p:pic>
      <p:pic>
        <p:nvPicPr>
          <p:cNvPr id="1032" name="Picture 8" descr="E:\Imágenes\Navidad adornos\wwwBancodeImagenesGratuitascomf25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96386" y="0"/>
            <a:ext cx="1347614" cy="1347614"/>
          </a:xfrm>
          <a:prstGeom prst="rect">
            <a:avLst/>
          </a:prstGeom>
          <a:noFill/>
        </p:spPr>
      </p:pic>
      <p:pic>
        <p:nvPicPr>
          <p:cNvPr id="1034" name="Picture 10" descr="E:\Imágenes\Navidad luces\Luces_Navidad_Animaciones_Tres_Minusculo-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995686"/>
            <a:ext cx="787524" cy="334516"/>
          </a:xfrm>
          <a:prstGeom prst="rect">
            <a:avLst/>
          </a:prstGeom>
          <a:noFill/>
        </p:spPr>
      </p:pic>
      <p:pic>
        <p:nvPicPr>
          <p:cNvPr id="1036" name="Picture 12" descr="E:\Imágenes\Navidad luces\Luces_Navidad_Animaciones_Tres_Minusculo-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158695">
            <a:off x="899592" y="3795886"/>
            <a:ext cx="864096" cy="288032"/>
          </a:xfrm>
          <a:prstGeom prst="rect">
            <a:avLst/>
          </a:prstGeom>
          <a:noFill/>
        </p:spPr>
      </p:pic>
      <p:pic>
        <p:nvPicPr>
          <p:cNvPr id="1037" name="Picture 13" descr="E:\Imágenes\Navidad luces\Luces_Navidad_Animaciones_Tres_Minusculo-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32560">
            <a:off x="352775" y="2602666"/>
            <a:ext cx="901366" cy="353583"/>
          </a:xfrm>
          <a:prstGeom prst="rect">
            <a:avLst/>
          </a:prstGeom>
          <a:noFill/>
        </p:spPr>
      </p:pic>
      <p:pic>
        <p:nvPicPr>
          <p:cNvPr id="1047" name="Picture 23" descr="E:\PPS  EXCLUSIVOS\- Navidad en MISPPS\Imágenes\Luces_Navidad_Animaciones_Quatro_Minusculo-02v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514727">
            <a:off x="703991" y="2807432"/>
            <a:ext cx="442666" cy="1308753"/>
          </a:xfrm>
          <a:prstGeom prst="rect">
            <a:avLst/>
          </a:prstGeom>
          <a:noFill/>
        </p:spPr>
      </p:pic>
      <p:pic>
        <p:nvPicPr>
          <p:cNvPr id="1048" name="Picture 24" descr="E:\PPS  EXCLUSIVOS\- Navidad en MISPPS\Imágenes\Luces_Navidad_Animaciones_Quatro_Minusculo-02v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185035">
            <a:off x="886213" y="3909793"/>
            <a:ext cx="485377" cy="1201842"/>
          </a:xfrm>
          <a:prstGeom prst="rect">
            <a:avLst/>
          </a:prstGeom>
          <a:noFill/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2571750"/>
            <a:ext cx="1293266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doors dir="vert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 descr="E:\PPS  EXCLUSIVOS\- Navidad en MISPPS\Imágenes\4 - descarga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 rot="21374087">
            <a:off x="2553124" y="1914480"/>
            <a:ext cx="360208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Gracias por estar siempre ahí,</a:t>
            </a:r>
          </a:p>
          <a:p>
            <a:pPr algn="ctr"/>
            <a:r>
              <a:rPr lang="es-ES" sz="2200" dirty="0">
                <a:ln>
                  <a:solidFill>
                    <a:srgbClr val="9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viendo y comentando los sencillos trabajos que compartimos</a:t>
            </a:r>
          </a:p>
        </p:txBody>
      </p:sp>
      <p:pic>
        <p:nvPicPr>
          <p:cNvPr id="14" name="Picture 7" descr="E:\PPS  EXCLUSIVOS\- Navidad en MISPPS\Imágenes\Linea-Luces-Navidad-Animaciones-00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2051720" y="1635646"/>
            <a:ext cx="3939841" cy="141939"/>
          </a:xfrm>
          <a:prstGeom prst="rect">
            <a:avLst/>
          </a:prstGeom>
          <a:noFill/>
        </p:spPr>
      </p:pic>
      <p:pic>
        <p:nvPicPr>
          <p:cNvPr id="15" name="Picture 7" descr="E:\PPS  EXCLUSIVOS\- Navidad en MISPPS\Imágenes\Linea-Luces-Navidad-Animaciones-00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15326">
            <a:off x="2561634" y="4079577"/>
            <a:ext cx="3939841" cy="147376"/>
          </a:xfrm>
          <a:prstGeom prst="rect">
            <a:avLst/>
          </a:prstGeom>
          <a:noFill/>
        </p:spPr>
      </p:pic>
      <p:pic>
        <p:nvPicPr>
          <p:cNvPr id="2056" name="Picture 8" descr="E:\Imágenes\Navidad adornos\AnimacionDeLaVelaDeNavidad-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2499742"/>
            <a:ext cx="901289" cy="1368152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Navidad en MISPPS\Imágenes\5 - descarga (1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grpSp>
        <p:nvGrpSpPr>
          <p:cNvPr id="5" name="4 Grupo"/>
          <p:cNvGrpSpPr/>
          <p:nvPr/>
        </p:nvGrpSpPr>
        <p:grpSpPr>
          <a:xfrm>
            <a:off x="0" y="0"/>
            <a:ext cx="9144000" cy="4011910"/>
            <a:chOff x="0" y="0"/>
            <a:chExt cx="9144000" cy="5143500"/>
          </a:xfrm>
        </p:grpSpPr>
        <p:pic>
          <p:nvPicPr>
            <p:cNvPr id="6" name="Picture 6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B08D69"/>
                </a:clrFrom>
                <a:clrTo>
                  <a:srgbClr val="B08D6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0"/>
              <a:ext cx="4572000" cy="2499742"/>
            </a:xfrm>
            <a:prstGeom prst="rect">
              <a:avLst/>
            </a:prstGeom>
            <a:noFill/>
          </p:spPr>
        </p:pic>
        <p:pic>
          <p:nvPicPr>
            <p:cNvPr id="7" name="Picture 6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B08D69"/>
                </a:clrFrom>
                <a:clrTo>
                  <a:srgbClr val="B08D6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72000" y="0"/>
              <a:ext cx="4572000" cy="2499742"/>
            </a:xfrm>
            <a:prstGeom prst="rect">
              <a:avLst/>
            </a:prstGeom>
            <a:noFill/>
          </p:spPr>
        </p:pic>
        <p:pic>
          <p:nvPicPr>
            <p:cNvPr id="8" name="Picture 6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B08D69"/>
                </a:clrFrom>
                <a:clrTo>
                  <a:srgbClr val="B08D6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643758"/>
              <a:ext cx="4572000" cy="2499742"/>
            </a:xfrm>
            <a:prstGeom prst="rect">
              <a:avLst/>
            </a:prstGeom>
            <a:noFill/>
          </p:spPr>
        </p:pic>
        <p:pic>
          <p:nvPicPr>
            <p:cNvPr id="9" name="Picture 6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B08D69"/>
                </a:clrFrom>
                <a:clrTo>
                  <a:srgbClr val="B08D6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72000" y="2643758"/>
              <a:ext cx="4572000" cy="2499742"/>
            </a:xfrm>
            <a:prstGeom prst="rect">
              <a:avLst/>
            </a:prstGeom>
            <a:noFill/>
          </p:spPr>
        </p:pic>
      </p:grp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Ordenar"/>
          <p:cNvSpPr/>
          <p:nvPr/>
        </p:nvSpPr>
        <p:spPr>
          <a:xfrm>
            <a:off x="1714500" y="0"/>
            <a:ext cx="5786438" cy="5143500"/>
          </a:xfrm>
          <a:prstGeom prst="flowChartSor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2" name="11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3" name="12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4" name="13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5" name="14 Combinar"/>
          <p:cNvSpPr/>
          <p:nvPr/>
        </p:nvSpPr>
        <p:spPr>
          <a:xfrm rot="16200000" flipV="1">
            <a:off x="4286250" y="285750"/>
            <a:ext cx="5143500" cy="457200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6" name="1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5362" name="AutoShape 2" descr="data:image/png;base64,iVBORw0KGgoAAAANSUhEUgAAB4AAAAOXCAYAAADFPlz2AAAAAXNSR0IArs4c6QAAIABJREFUeF7svQu4ZVV17znqBVUFxUtFRAUBEVFURIkNxiTaXmM00S8x8RUM4jt+N7f72vfaMUkn/SX33hj7Jt1Jd9ImvrCjRk2iwTQajHpjfBBFBB9RUVFARAR5yKsoKIru/xrnd9Y4s9Y+e+9z9j6cwv/iq++cs/da8/GbY865GP855txw99133x2+TMAETMAETMAETMAETMAETMAETMAETMAETMAETMAETMAETMAETMAETMAE9nkCGywA7/Nt6AqYgAmYgAmYgAmYgAmYgAmYgAmYgAmYgAmYgAmYgAmYgAmYgAmYgAmYQEfAArANwQRMwARMwARMwARMwARMwARMwARMwARMwARMwARMwARMwARMwARMwATuJQQsAN9LGtLVMAETMAETMAETMAETMAETMAETMAETMAETMAETMAETMAETMAETMAETMAELwLYBEzABEzABEzABEzABEzABEzABEzABEzABEzABEzABEzABEzABEzABE7iXELAAfC9pSFfDBEzABEzABEzABEzABEzABEzABEzABEzABEzABEzABEzABEzABEzABCwA2wZMwARMwARMwARMwARMwARMwARMwARMwARMwARMwARMwARMwARMwARM4F5CwALwvaQhXQ0TMAETMAETMAETMAETMAETMAETMAETMAETMAETMAETMAETMAETMAETsABsGzABEzABEzABEzABEzABEzABEzABEzABEzABEzABEzABEzABEzABEzCBewkBC8D3koZ0NUzABEzABEzABEzABEzABEzABEzABEzABEzABEzABExgFgRuuOGGOPTQQ2eR1I9sGmZ47236fa1t97Xy7guWsy8wtQC8L1iSy2gCJmACJmACJmACJmACJmACJmACJmACJmACJmACJmACa0RgXxA31gjFirMxwxWjW/cP7mttu6+Vd90bQETsC0wtAO8LluQymoAJmIAJmIAJmIAJmIAJmIAJmIAJmIAJmIAJmMC9kMCePXti9+7dgzXbsGFDbNmy5V5Y6/VfpX1B3FjvFM1wvbfQysu3r7XtvlbelbfM2j25LzC1ALx29uCcTMAETMAETMAETMAETMAETMAETMAETMAETMAETGDdE7jzzju76CaJs9u3b48dO3aExNhZX9/5znfi61//etx9990jk37sYx8b97nPfWadtdMbQ2BfEDfWeyOa4XpvoZWXb19r232tvCtvmbV7cl9gagF47ezBOZmACZiACZiACZiACZiACZiACZiACZiACZiACZjAuibwgx/8IL74xS924i/X4YcfHo94xCNi8+bNMyv7ZZddFt/85je79I444oi43/3utyTtm266KS6//PJ46EMfGg95yENmlu80Cd1xxx0hkfp73/te3H777d2j++23X4jH0UcfHdu2bVuSnITseQjlbZlVriuvvDJ27dq15KutW7fGUUcdFZs2bZqmmoP3zk7c2B07b7gmrvj2pfHNy64JUdx63+PiocceF8cduSM2b1x1UVeUgNpq586dceONN4ZsTX8feOCBcfDBB89swcPsGK6oin5ojgT2tbbd18o7x6abWdL7AlMLwDNrbidkAiZgAiZgAiZgAiZgAiZgAiZgAiZgAiZgAiZgAvsugeuvvz4uvvjiJeIvtTnmmGPiuOOOm0nlEH8lVN51112DIu+1114bX/jCF+4xAVii71e+8pVOGDz00EPjgAMO6MRdCcESyfW5RGAJ1Pr8qquuiv3333/u0coSfy+88MK49dZbB9vivve9bzz60Y+OjRtXp6xOJW7suSYu+JuPxe3/3bPjSUctiOJ7dsYV/3JO/N0HL46rhnf4jojNceSPPT/OeNZJcdjs1hYsa6Na2PDd7343vvWtb4Ui3YcutaeE9GOPPXZRTJdYrGe0GEG2MMk1FcNJEoyIK664Iv75n/85nve85/3Ibo+uRRkS7ud1qV8fdNBByyY/67ZVvz7//PPjU5/6VDzxiU+M0047rVtsMqtrqvLecU1cesk1sXOCzLccflyccP+lC2EmeOxecctUTO+hGlsAvofAO1sTMAETMAETMAETMAETMAETMAETMAETMAETMAETWC8EJGhKjJXoec011+xVLIlej3/841ctOiH+SmCRmPblL3+5E9raKN97UgCmjIpKfvjDH94Ju/USp0svvbQT44488shOLPra174Wj3nMY/aKZJ51+1599dUds+OPPz4e8IAHLEleEdUSrtVOimRdzTWVuHHdJ+KP/rdz45o4LE57+a/Fs+97Sbzj/3p3fPnmCUuw8fB40pm/Gs88Yb5CkkRzLSq47bbbJiqYIt4f+chHdoKvFkbouWnaeCqGE5Uo4pxzzonPfvaz8cpXvrITqdfLRVS6+vK8r/e+973x+c9/fm7ZnHnmmXHiiScum/6s2hbh9yMf+ciSBQk6+/ypT33qzITgqcq72J8nQbwtTj7ztfH8E+fbdycpyVrfMxXTtS7cQn4zE4DfflnE674U8eP3jXjvacO1ufjGiLMuiPj+7RGPOjjiHU+IuHl3xLM/GXG//SP+9vSIQ2e3qKErxHPPj7jwhog3PT7iKYcvT1n3fvIH41viPvtFnPPjEcdOttBnfIK+wwRMwARMwARMwARMwARMwARMwARMwARMwARMwATuIQKK/JWg+ahHParb5nlIBNb2wj/2Yz+2qqi0Kv5KSNMWxp/73OfGCsASunbvHg4jlVAyy22Xf/jDH3YRthJXJf4ul3bdxlpNN404OElTK1q11lt/q21uvvnmOPnkk/faglpRkV/60pe6sisyuV7TcppK3JhUMNq2I3Zs3hk3SxQYuI762dfEq398jBN/EnAD96hdL7rookE7ks0rYlpi3LhrmjaeiuG4jCPi+9//frzxjW/stq4+9dRT4+d//udXHek9QbYT3aKo6vPOOy9e+MIXhsaKeV4SgGXrL37xi1c1HrVlVB3EV3WYtwA8SvhtyzQrIXgqW5y0Py8W9kdTBJ6K6Tw7xDJpr5kA/NnrI17xuYhrdkU88b4pyB6yJeJbt64/AXjH5oj9ltkh47D9Iv6fJ0Qcvf0eajVnawImYAImYAImYAImYAImYAImYAImYAImYAImsISAovsklq028vFHDavEX535K3bbt2+PU045ZVAEXu3Wwq34q6hanb06TgCWAKvo5FHXYYcd1gmvszj3VnkouldMlO64NLXtswRZrmnEwUnsrBWYJ3lm1D3Tlm0qcWM5wWjHw+Mpv/iMeNJxh8c2tnnesztuvuqi+PB7/jYuuLaWeD5CkrbtVsRojfzV+c2KopZds1227OyWW26Jb3zjG50NDF3TcJyK4QSNqyhR/dOl8r/qVa+K+9///hM8Of9bPv7xj8eHP/zhNYlMnoUArO2/v/3tb3eLUB72sId1Uf5rIQBPKvy2LbZaIXgqW5xaAO4sMk56xnPi5EMnsLWth8fDjz881mjX9wkKtLJbpmI6IgvNN7pGzTXjvh9X8jURgKv4++TDI974uAiJrOvtIgL49x8VceZD1lvpXB4TMAETMAETMAETMAETMAETMAETMAETMAETMIEhAkT3KUJS559K1FnrS2WQGKgtY8edHylBSqKrtku9J8oKmyr+8tmQCCyBTMLwIYccsiKs2pb4X//1XzuhTecIEyGoSEZFHuuzUVtAk6G2Y27PxLzuuuu6r1cbmbySSrXir9KYRhycJE8JDMpHZw5LoJfYN06UJl0JB4oYlbAlG3vwgx888dm1SmMqcWOUYPSo58fvvODk2DYy2Gp3XPPpt8X//YFL+/NGt50aZ73uOXHCjHYKlairqOi6rfkDH/jAOOGEE0ZGz+oZie+yzfaapo2nYjjGINRXFZ2q6G8WRGiLYP27py+JmmeffXZ3RvJalGm1ArDK+5d/+Zed0K9LY8vLXvayTvyfVwTwSoXftm1XKgRPZYsrEoCnsMIjnhmv/R+fFIdN8ch6vHUqpgMV0HvAu971rm6xieyvnV8V5f7mN7+5W4y00sj6uQvAH7824t9+PuL6OyJ+7siIP35sxP6rO39+bm1tAXhuaJ2wCZiACZiACZiACZiACZiACZiACZiACZiACcyFQLu1q0TGe0IEvvLKK7tzYOWgf+xjHztSBK7RiIpAPProo+fCZVyirfhbI22rCPz1r389Dj/88BUL1RIuFX2paN9Rl7ZblSjHpWfYhlrl0j+da9sK6xKV5YRfqQCsqHFtC6w2kEC63CUOEqy1TbZsTCLc0PbQ4qozenXfoYdOEg63fEtJyNX5s8p7mnpKcNJZsSqDFiVMe00lbowUjBbOBD5u+fNBr/nnP4k/+uBVi0U8/Bmvjdf8xGzkIY0PijJHNNX22I94xCOW3dp7KGKYwt1TAvCnP/3p+OhHPxo//dM/3Z0DLLuQcKmzgA888MBpm3em9xM5q6ha9aOXvvSlc90GejkBWGOwzmxerj9rQYqEXkX/cp111lkdx1kLwLMSftsGm1YInk1/npHZWADutpt/5zvfGZdcckkHVYt0qgiM+KvFP7q0YOWXf/mXp97yfK4C8EeviXj1hRG37I547oMjXv/ovcXfoS2g+ezEgyJ+5xERr/1ixJduirhrT8SR2yJ+68SIZz8w4v/9XsQffC3i27dGbNwQ8bhDMo8TdvSGuJIzgKeJAP6NL0W85zsRv/PIiL/+TsTnb4g4YHPEK4+N+J9OiNDmJH9/VcQfXhJx+W0Rd+zJsj5ga8RLj4l42bERmzdkeWdZb9ITn/92TbaBtrV+3KER/+VRSxnpXnH66k0Rv3dSxBsuibjs1jyP+XcfGfGcB82oYzsZEzABEzABEzABEzABEzABEzABEzABEzABE5ghgSr+StTRWZ6K9pMwd0+IwN/5znc6h+4oEVhb0ErM009F/x5zzDEzPb92UrSt+HvkkUd22+Gq7FdffXWXDCLwas/zRIiUeKszdYeuej5tFX8f9KAHdRGs2qp1HgIwW1ArclwO9uVEI4nNEgZ19u6oKNzKdRqhcLl227cFYNXsyHjKv311PO1By20Jen184v94Q5ybphex4ynx737zaXHkpAa9zH0SBLU4Q5ciyGVHsu1R13Lir56Zpl2nEt2WqYPGi7e+9a2dff7Mz/xMvOMd7wgtSND1rGc9K04//fQZkFp5Etr++UMf+lCXgBZHvOIVr9gron/lqe/95CgBWP34Pe95T7eV81BEJSkRTc2iFPVnCen6OWsBWPb0mc98ptu6WwL5rC4E4Cc84QkTie1T2eIUEcBH/cQZ8RMLa2cu/9Q74hOXTVBDC8AdpNpv9DcisH5X5C/ir/5Wv//Jn/zJCeAuvWVuAvCHro74Hy6KuO2uiLMeEvG7J0Us6JxLSrCcALxpQ8TOuyI2bIh49MER37894pu3pMD6398/4oPfSyH12ANSvPz+rvz9/U+MuN/+mc1aCMDvuDzF1c0b+3L+xokRTzsi4re+FHH2ZRH7b4p4zMFZ9u/dHvGNW1LQfskxKbrqgsUs6k3k9XV3RNx//wiJ6VffHvH1WyK2b4r401Mi/k05HkCc/uX6iC0bIg7aHHH8jgg9+8cnR5x08NR25QdMwARMwARMwARMwARMwARMwARMwARMwARMYK4EWvFXIqYubfW6HkXg9Sz+IsxKLNOWw7okpktE1/aTq7mmiURtxV+Jspdffnm3tey8BWDVcTkRuI0Abpm0ovo0QuFyfFsBWNvUSoxmq3FFG0sMUhS1tnwWr5NOOqkTO9csAviOL8c7/td3xJf3DNfkuF/8zXj540vU1sBtu79wdvzWX31t4ZvD45n/8TXxpPusxvKiE9wU/atIb11aUDBqEQI5aVy58MILQ2Li0PW4xz1u4sjuqUS3Zar6hS98If7mb/4mXv7yl8dRRx0V+vuv/uqvuifWIuJ2uVao2z9z35Of/OQuUnle1ygBWPYvAVfR8g996EPjjDPOGCmOarGLGMpGfvZnfzZOO+20uZ4BPKtI4Gkjf2mDqWxxCgH45DNfH88/MXO55L2/Hm/7/AStPoUAvDTNk+Os1z8/TiCLr747fv3tF5cMF77vyn9BnLpkDLkk3v3r58YD+ax5ttZjghp0t0zFdESirQjM4pR6XvlKxV9lORcB+JceHPGbX8qoU4mPf3VaxMNHjO/LCcASIOuZwYqmfckFEeddnVGz//PDI1790BSWr90V8UvnR3zrlog/PDnilxaiVtdCAJbAe/j+Ee98QsQji1j66esiXvzZFH313SMO6lv5w1dH/OrnI+6/NeJ9p0ccsbUXgFdb7xvuiHjOpyMuuXnvyOs3fyvid7+a7fI3p0ccvbDYie2vH7Yj4q9P6wX0SY3d95mACZiACZiACZiACZiACZiACZiACZiACZjAWhEYEn/lYNc2r4oYXW8isMTU9Rr5O0/xV/YwqQA8JP4qkltnsa6VAKzyjosEHrJxxF99p62sJcLOSwCW7UsAVPoHH3xwJ/Ju27ati0xWBDqsFLm9ZgLwLDr+DZ+IP/mDc4ONoFciyLTFkPArAZjISy1o0Hbma3XNQiBS2XVeraJTdQ6oBEAighXZrD6i7Ysf9rCHza1aWoQgoerDH/7wqvJQ2V/wghd0W3Cv5holAGub7A984AOLSWvL9Gc/+9kTn5vNVtbirAUVy10rbduVCsErFX6pw1TlXScC8PX//Efxhs+funhe8JK/OwH3qrJQRALv2+LiU86K1z/3ft2OAhecUraS1/3nPTDT6p6NXkweFIzHW+hUTJdJrhWB662rEX+VzswF4IO2RNy5J+LOu6M73P3m3RFPOTziLacOn/27nACs6OE3PT6f53r7ZRGv+/+jah9yQC+c8t2vXRTxt1dG1C2cVyIAL9e0ErL/9vTcHlmXtoCWAPwzR2Qd6/VfL4l407dyC2Vtu1wv6q3PzvnxjFzms9XW+91X5LbZR21fGg2tvBDRJUD/5okpoOtCAP53x0f8+vBOLOMt3neYgAmYgAmYgAmYgAmYgAmYgAmYgAmYgAmYwJwJDIm/RNdKLOH8XURgFUfnsc5b+NFWn9/4xje6rZQlvrEdtLZE1T8JnIpK03mzKqci0PR7e67tvPANbfs8b/FXdZlEAJZwr+hjCTA611QirJjpEkcJqmsRAQz7IRFYkbeqSxsRXcVf2Z7uQaBVXVZ7tRHA91oBOBYEnAVgsxCA6xbfSnZWovykbToLgUhjytvf/vb4lV/5lSUibxU7JVYiDk9atpXcd+mll8a73vWuxYjqadJQ9LXOMJ3FudhDArDG37e85S3deFGvaQS0eQnAGhMuuOCC7oxhRedLzJ9UCG6FX40HivrXeHTqqadOfCbsVLa4TgXgcfbWRQuHBOATohWP9d25R0gQjk4c/u5P95HLSre7/+pnds9Oek3FdEyi//RP/xT/8A//sOSupz/96fFTP/VTkxZn8L6ZC8DKRdshv+7EiOMPjHjVhRG374n47RPzvNv2Wk4A1r2IozyHAPzj941472lLU0OMXa0AvGNz1mHo0tbIbzs14uAt+S15jhNOtX31pbdGXHh9xGevj/jCDyOu2xVx2H57C8CrrTdC+BlHR7zh0XvX4i3fjvhfvpzR1YpM1tVtAX3d0ujpVVmWHzYBEzABEzABEzABEzABEzABEzABEzABEzCBORBQ1Ju245V4qW2f69bKyq6evysRWM7y4447rhNb53lJpJRYU8/ORQRWvoi/EoK/+MUvdttHajvXeUbuUd97SvxV/pMIwCrf5z8/eu9QbWesrXcPOOCAJU2orZDFUZF+umfaqxUI6/OtCDx0BnAr/ioi99prr7UAPG1DdIZycZz92+8ONoG2ABzdNtQ601Z29tKXvnTJdsb1HFvOsNV4Mu9L/U1bJ19xxRUTZ6XtlSXErqSPDmUyJACrPH/+538eEkjrpej4l7zkJYvne+v7iy66qBuPDznkkCX3zkMA1rzwzne+MzhvWGPYz/3cz3WLkpYTgoeEXx1t8Pd///eLArwWD0lUn2Rum0qsXCcCcCxZFDJiW/i2rF0E8AkRS6J66/bPSxeaLDEAnp3QsqdiukyaN954415n/up2zgRu7XTC4nW3zVwAPnBzxH9+VL8Fs4TGt347txRut0hWAZYTgPVMjbbV/WshAFcBeRzMIdG5PnPOdyN+9yt57i/Xxg0p/N54Z8TBm/cWgFdbb6J5Fa185La9a6B8v3hjxEMP7PlOEyk9jom/NwETMAETMAETMAETMAETMAETMAETMAETMIF5EpATX87zKv4ec8wx3bm1EmGrCKx7FU2qrVLneSmKVXlLiKgisARrCTk6q7OKvxKvJWIT6Tqvst2T4q/qNIkAjHg+KiJaoomi59prngKw8qoicCsAD4m/esYC8Aot+bJz4rfeeH7s7h7fHKe96j/Fsx+ywrQWHsP2FB2qS6LfQx6yykSnKNJqBSIJkn/xF38Rz3jGM+IJT1iI5Cr5n3POOXH++ed3n0hk1XbHa3FpB4PzzjsvPvnJTy6bncbo5zznOXHKKafMtFhDAnBl0WaGkKbyvP/974+vfOUr3aKRdnvoeQjAjIFqp4985COL25GPEoI/9alPxROf+MSuPSWYa/5qhd+VbAc9lS2uGwGYlry+i9o992r9Xc/5PTeu0ScL5xDXCOCIfKbbBvp+H+63f14QlaOcXbxS45yK6YhMRom/3L5aEXjmAnAbmavzaCUu/utNEY89JOLdp0Uowpbr3iwAv/c7Ef/hixEKJhYXbRP9hPtEPHh7xHd3Rjx7YXxst4CelQA8znDrdtYWgMfR8vcmYAImYAImYAImYAImYAImYAImYAImYALriUAVf4899tiQACyRl6jbKgKvVblHicDKX6IJkb8/KuIv4se4s2h1zu83v/nNqbfonbcArPIjAsvedu3a1W1hO0r81f0WgFfW2y79u9+KN/1Lyr+dyPNfnh8njNilc9IctPBCfe4HP/hB94giJiVGaqHIWlyrFYgkaqpfvPKVrxxcAFGjXnfs2BGvetWr4j73uc9aVK3L4x//8R/jox/96Mj8zjjjjG7L41lfrQCs7ZAV/au+N+rS1u0ag2+++ebuFs0Vip6t5ZuXAEyZhrZ9boVg7p2V8Et6U9nicgLwkafFc558XBB3eNhRJ8WRB2cuN1/55bj8hoUcd14aH/u78+OqPQMtcsQzF8/1nc42MnpX4u3Trt17y+alAvDCts6fPzWeeeS5cUG3/fNh2ux57/OBpyvE4t1TMR3IY0j81bbPuup20KsRgecuAKuw/3RtxCs+F3Hr7oiXHBPxe6XP31sF4Dv2RPzS+REXXB/xH06IeE1zBvtyZwCvVgBmC2hxfukxk1mvBeDJOPkuEzABEzABEzABEzABEzABEzABEzABEzCBe56AIvq0ZbBEuSr+UrL1IgLLua9zYRV59qMo/qo9JokAXs8CsM7x1XatNVJbW5BLfHvAAx4Qj3jEI5ZEl1sAVqvvjp07I7Ztm1BovfZj8Ud/+OEumq+7Hvn8+E8vOjkmfHrZAUmi3le/+tXFex75yEd27TbJtdrdA1YjENUtnicpq+556lOf2v1bi0v9+uyzz45vfetbI7M7/fTT41nPetbMi9MKwDpzW9tST3u1wto8BWC2ph617TNCsMYTRSjXrZ6HtoNWXZXWpNdUtjgmAvjIJ786Xv7TRy2KwHuVYecV8eG3/Fl87MoRpZtQAG7P8Y2vvjt+/e0RZ73++XE/ndn7+VMXheTu3g9eE1G3cS71WLKlfJfOVfHM//iaeFK3XmJlovBUTBsUend585vfHFddddXiN/W86o9//OPxoQ99aPE7LRp72cte1u0uMs21JgKwCsRW0AdsjvjTUyL+zf2zmPdWAViRz8/5dMTlt0W86fERTzl8abO8+4qI134xzxKedQTw2ZdF/OaXIp52RMRbT42YZHMbC8DTdBvfawImYAImYAImYAImYAImYAImYAImYAImcE8RGCf+Uq71IgLrDEqJh7feemt3ZvGPwrbP1TYQgBV9qboPXWqrb3/72+suAlhnLz760Y/utmKV6Ltz585ODFakt0TFq6++Oh74wAd29WKLcQvAO+OK894Uf/bfIp7y6pfH044aOKOwGsHOS+Ldb3hbXLyTDw+Lp/z718bTFvSD1Y4zsr8LL7xw8dxURf+efPLJe53/2ubDOKP+qzZfSdTwagQibRes7YDPPPPMZaN6ZYfve9/7uuJrscKoaOHVcmyfRyxVVO2o6/DDD+/K057dvdqyVAFY7aJzkiUCr+SqW0HPQwCuUb8aRyY5/5d6DAm/OtNewqDmE4n9bBU9ru5T2eIEW0CPFIHHib8q6IQCMMJsbv2sq54DXLeFjk74fe0R58YbPnhkJxCf0N3PPQvbRhdIi4IxKT+DCOFxJPvvp2I6kKzaUgsXtDigir/ciggsof8FL3jBiqLp10wArltBP2xHxF+flucC31sF4BoB/CtHR/z+o3sh9uIbI866IOL7t0fcZ7/ZC8BX7Yz4xfMjrtwZ8bqHR7zquD7vm3dHvOrCiE/8IOI5D4z4309Oc7IAPHnH9p0mYAImYAImYAImYAImYAImYAImYAImYAL3HAHOix2K/G1LhQh81FFHxcMe1mzRN+cq1O2gldVaib9ySksM0XnDNV/9/rWvfW0x4kjCicRNbY06z0sCyAUXXNCJp+OuxzzmMZ2INek1zy2gq/ir8rRnAMtpPyQCz1sAFkfle+KJJ3bbAqtNJRQdf/zxcc0113RboCuKUO07buvt5TivTNzYHVf945/Fn3yUqLYd8fBnvCie9+NHxba9tnPeHTdf+rH4y7d8LK4o28RuO/3V8TvPOmpSE5joPnFRBD6XxPrjjjsuNC60Z3Cr3yr6VlGY2vJbl7ZVXokIvDKGEWxprDOLx53rq0jCt771raGzxnVJKFI/mvfVRigq2lf5KnKVsojzS1/60u7s5Vku2oimAAAgAElEQVReVQAW4ze+8Y0TjS9DZahbQc9DANZCgs985jMTnf/LGcFDwu+oc4B1NvTWrVvH4p3KFicQgLu5pY0EnkT81YMTC8Bjq3WP3jAV0xEl1bzywx/+MNR/hq5Pf/rTcfDBB4d2LljJtWYCsArHVtC37I74xQdF/PFjI759a56FW7c9HhKFqdzbL4t43ZfyTN33nra0yr/xpQhFv/7+oyLOXDjLfRphU/d+8gdLnx8HdShPnlFZfvtfI+7ak+f+PvTACImzX78l4vgDI3bfnX8TITzLen/0mohXXxgh1vffGqHzfnfelWcx67MHbot4+49FPOKgLO00nMYx8fcmYAImYAImYAImYAImYAImYAImYAImYAImMC8CEmh0jqPOvCTqcrm8JKZo28RW6JlX+Wq6iMASC2uU6DzzlkP5e9/7XpeF6ixRRufW3hPiL/XUWYeKlhWPoeumm27q2nS9CMCt+Ksy1whgbGlIBNZ5sxLgp63LKJtQHhdffHEncClaUVGEk1yTbL29XDorEzd2xyXv+4N422fznNXFa+OOOO5Rp8ZJJx0ZO2J33HD5xXHRhV/rfONLrgc9M17z6ifF4as8+7etl+xOEebtdsVqR0Wpqn8oyk5CjMRihF/S0SIJLZaYNgp4ZQyjEww/+MEPxite8Youwnzcpfvf//73d7c9+MEP7kTXSUTBcemO+l6i5lve8pZusYHE8V/4hV/oBHVdsldFLp933nnd7/PYBroKwJ/73OfiAx/4wEqr0j3HVtCKqpWY/MIXvrBbYDHL/jHJ+b+6R1vLa2GC+vkszwGeyhYnFIDFZ1EEnlT81UMWgFdlr9M8vKYCsArGVtCbNkb810dHPP6we68ArNeZ910Z8fqvpdCrS2Lsrzwkz+aVePy3V2aU7q8dPxwNTWNOK3zruUtujvi9r0T8y3URt92VUcD32T/i5x4Q8e8fFnHf/XtTsQA8TbfxvSZgAiZgAiZgAiZgAiZgAiZgAiZgAiZgAiaw/ggo6ldnI0tQ5ZJoJQGcz9Yq8ncaOuvpDOAh8Xe5urQisAQxRZvOUgCWoKxIz2kEYIlZEsckbq0kemwqwWgJoJ1x6Qf+z3jTp6+fxgRi2/HPjl8987Q4fBYH/w7kLBFYdnbppZdOVS6Jv4r+VVTmtNdKGBLRKzt63vOeN9HCFSKGFX2uRTFnnXXWXHc8kEj5pje9KU499dR4+tOfPrgoQWL6OeecE1oQMettoNszgKdtl1H3zyMCuM1rEiF4lsIv+U9li1MIwEr/yNOfHUdfcU6cP+rM3xaCBeBZmezYdGYmAI/NyTeYgAmYgAmYgAmYgAmYgAmYgAmYgAmYgAmYgAmYgAnMjQCi36hzOdej+CsY60UAXk78lcgm8WZoy+wqAksoFP9ZCcDio8hV/VPak0ayq0xaEHDSSSfFEUccMbXNTSUYDaS+87JPxHveeW58rQkG3uvWjTvipKe/KJ7zE0fFmNOCp67D0APa3llbaI/bkny5baInLchKGH7iE5+Ic889N84444ypzvx897vf3UWK63rQgx4UL3nJS7qFH/O4Lrroos6mHvCAByyb/J49e0LnnCrCWpHJs7okACv6+ClPecrUUdnLlUG2ocjlF73oRTOPAG7zHSUE63xqtaPGcl3tdtArZTiVLU4pAE9dJgvAUyNb6QMWgFdKzs+ZgAmYgAmYgAmYgAmYgAmYgAmYgAmYgAmYgAmYwDoiwPmzQ0Var+KvyroeBOBxkb/tGcAt4yoC67tZCsASlCWkXXfddVNZmwQ6bT2u7Y2nvaYSjEYlvmd3XPPtC+LiT14QF1x2VdzMls+bd8ThRx8XJz32J+K0k4+MHXOK+h1VLEUDK0JVIqKYcl62RF9tLS+xUltDr4RbzXMahiqDIse1lbPaW0LgM57xjDjooIUzHJdpQNVBArDqw6VzoJ/5zGd2WzTf2y4JwNrpYF7XmWeeOXcBmLIPCcH6blbCL/lMY4thAXgi05qK6UQpzv4mC8CzZ+oUTcAETMAETMAETMAETMAETMAETMAETMAETMAETGDNCXzzm9/sxNT2Ws/ir8p65ZVXdmcUr+Tatm1btxXtpGfj1jy0Lba2SZbIpjNel0tjnACsdKsIPEsBeCVcVvvMviBurLaO835+UoY6//pP//RPQ2dlt9exxx4bL37xiwdtU+Lh2WefvdfZxjWNU045JZ773OfOu6o/culP2raTgkEI1vnJT3ziE+O0005b0Zg2Kr9Zl3fSet2b79sXmFoAvjdboOtmAiZgAiZgAiZgAiZgAiZgAiZgAiZgAiZgAibwI0FA260qglBnbhLJqChGnQGrrWAn3Tr4noCl6Eedzaqyqx6TXoqSk0Cmeq7kUl7KU1vUjjvjVWez7tq1q7t3uUsisIQ8icrj0lxJmdfqmX1B3FgrFivNxwxXSm79P7evte2+Vt71bwER+wJTC8D7giW5jCZgAiZgAiZgAiZgAiZgAiZgAiZgAiZgAiZgAiawDAEJj9rW9sADD5xp5Jih/2gS2BfEjfXeMma43lto5eXb19p2Xyvvyltm7Z7cF5haAF47e3BOJmACJmACJmACJmACJmACJmACJmACJmACJmACJmACJrDuCewL4sZ6h2iG672FVl6+fa1t97Xyrrxl1u7JfYGpBeC1swfnZAImYAImYAImYAImYAImYAImYAImYAImYAImYAImYALrnsC+IG6sd4hmuN5baOXl29fadl8r78pbZu2e3BeYWgBeO3twTiZgAiZgAiZgAiZgAiZgAiZgAiZgAiZgAiZgAiZgAiaw7gnsC+LGeodohuu9hVZevn2tbfe18q68ZdbuyX2BqQXgtbMH52QCJmACJmACJmACJmACJmACJmACJmACJmACJmACJmACJmACJmACJmACcyVgAXiueJ24CZiACZiACZiACZiACZiACZiACZiACZiACZiACZiACZiACZiACZiACawdAQvAa8faOZmACZiACZiACZiACZiACZiACZiACZiACZiACZiACZiACZiACZiACZjAXAlYAJ4rXiduAiZgAiZgAiZgAiZgAiZgAiZgAiZgAiZgAiZgAiZgAiZgAiZgAiZgAmtHwALw2rF2TiZgAiZgAiZgAiZgAiZgAiZgAiZgAiZgAiZgAiZgAiZgAiZgAiZgAiYwVwIWgOeK14mbgAmYgAmYgAmYgAmYgAmYgAmYgAmYgAmYgAmYgAmYgAmYgAmYgAmYwNoRsAC8dqydkwmYgAmYgAmYgAmYgAmYgAmYgAmYgAmYgAmYgAmYgAmYgAmYgAmYgAnMlYAF4LnideImYAImYAImYAImYAImYAImYAImYAImYAImYAImYAImYAImYAImYAImsHYENtx44413r112zskETMAETMAETMAETMAETMAETMAETMAETMAETMAETMAETMAETMAETMAETGBeBCwAz4us0zUBEzABEzABEzABEzABEzABEzABEzABEzABEzABEzABEzABEzABEzCBNSZgAXiNgTs7EzABEzABEzABEzABEzABEzABEzABEzABEzABEzABEzABEzABEzABE5gXAQvA8yLrdE3ABEzABEzABEzABEzABEzABEzABEzABEzABEzABEzABEzABEzABExgjQlYAF5j4M7OBEzABEzABEzABEzABEzABEzABEzABEzABEzABEzABEzABEzABEzABOZFwALwvMg6XRMwARMwARMwARMwARMwARMwARMwARMwARMwARMwARMwARMwARMwARNYYwIWgNcYuLMzARMwARMwARMwARMwARMwARMwARMwARMwARMwARMwARMwARMwARMwgXkRsAA8L7JO1wRMwARMwARMwARMwARMwARMwARMwARMwARMwARMwARMwARMwARMwATWmIAF4DUG7uxMwARMwARMwARMwARMwARMwARMwARMwARMwARMwARMwARMwARMwARMYF4ELADPi6zTNQETMAETMAETMAETMAETMAETMAETMAETMAETMAETMAETMAETMAETMIE1JmABeI2BOzsTMAETMAETMAETMAETMAETMAETMAETMAETMAETMAETMAETMAETMAETmBcBC8DzIut0TcAETMAETMAETMAETMAETMAETMAETMAETMAETMAETMAETMAETMAETGCNCVgAXmPgzs4ETMAETMAETMAETMAETMAETMAETMAETMAETMAETMAETMAETMAETMAE5kXAAvC8yDpdEzABEzABEzABEzABEzABEzABEzABEzABEzABEzABEzABEzABEzABE1hjAhaA1xi4szMBEzABEzABEzABEzABEzABEzABEzABEzABEzABEzABEzABEzABEzCBeRGwADwvsk7XBEzABEzABEzABEzABEzABEzABEzABEzABEzABEzABEzABEzABEzABNaYgAXgNQbu7EzABEzABEzABEzABEzABEzABEzABEzABEzABEzABEzABEzABEzABExgXgQsAM+LrNM1ARMwARMwARMwARMwARMwARMwARMwARMwARMwARMwARMwARMwARMwgTUmYAF4jYE7OxMwARMwARMwARMwARMwARMwARMwARMwARMwARMwARMwARMwARMwAROYFwELwPMi63RNwARMwARMwARMwARMwARMwARMwARMwARMwARMwARMwARMwARMwARMYI0JWABeY+DOzgRMwARMwARMIAkcdNBBiyjuvvvu4J8+1O8bNmxY8j1/6Ls9e/bEXXfdpTvj7rvz/vr57t27u9uVxqZNm2Lz5s3d76SpnzzTfr5x48buWX2v3/VP+elSuvqnv/Xzjjvu6H6qHJs3b4qtW7fG5s1bYsOGjd3nd955Z/fvrrt0766uzCqLyqR0N23a0j2z3377dZ8pz92774w77rgzdu3a1aUrDNRx48YNsXFjPk+d9FP/KDf1UVq6lKfKS33bOvGc7tV99V49e9ddWZY779wdmzapzCq7yqDfN8aWLft1dc68xEZtofZRWnfFnXcmIxVn40Y9qzps7P6OSK5Ztg3dvfpH2ambforRhg3JTVz0j3bJ9PJv5aVy007UVz/FRu3RcRX/jZu6+mzalPz27Nkdu8XrriyX7lU5lbf+7b///l1dyUv5kT5lrjam31VnceptPNOOSA55T9oc7LF16pD1zPaUbfV9Qe2qfxsW7WppPrUPpQ1k+6RNqI30L/vJxoU01FcyhyxP/p7ttqm7V+mkXd3VfZ/393XNe/JZ2UTmo3v1byHBhfvh1/dD9YG+/fT5li1bFhnR/mob9RP4bdmiPrGlq1/arewoFuuEjcIOW1AfvvPOXZ29yM7Uxvvvr368uasTbV37D/0KO8s6po1rHKAvy17TvjSOJLva37J/K49+zKO/92NbtlvyFWj9ox017qTt6jvZRh0LyQ+bpE3asZUxQmkrf8ZXMa42SVvR91W/dkxNvlkvlUc/4aSxDZtWWRhv1Ab6HRuoY3LafLZDvdq/+7JtKvNDtj9jruxIV47Naq9kW8dQjW2MJ/QTlU1l1D+NhfqpdsU2qSPlY3xWfoxdmXe2Nemo/+TckWO6xiHKku2c43eOn1l/xoz6N+Neb6PZjtiu2pE0mNfgWvtD13IL+dAGWa6sK/Wsc0prY7WMvd2l/VInxgHalXG82mU7FrbzWL13yD6WGMsM/2jtruU36u/Ku+1/rb23abT1q8/Pqmqj6kX6Q/NbtUHZbo4fORfJTnlH2rnz1q5P9mNVvlPlO1xeMKhzv9Kg3fV9fe/BVpVHvkvJTnOe6N8H8l1A/9Svc/7OvsZ8yvtKztP9GF3nZMrKT/KjDNgq73VDfbTWb9S7AunlXJn9vbZLfY6+3rJr303on3zO/ZSx7Xv1fSnz1zitOTXfe/U7z9b+rfvy/izz0jFf78C0A22VvLM8+RnvdP08me96vPeSH+0E79q3av31e75/6p0v7YJ3iVr2tv/V9zLsoB1v2n43ybhAGjfddNOsuq3TMQETMAETMAETMIGJCFgAngiTbzIBEzABEzABE5g1AQnArZOrio84PXHA6N7qMM570yGlCwGB36tgg0OnOoqGHMhDjtjq2JHjvhcXq2NeTvwtnYMREUb3pUiVgkEKwLtjv/0kMKUjUuKpxCY5peTMUh0QjfUTZxx1qmJZdUxVp137DCILbCsLpVudlVU4xdkpAViCXIqdKWClmIUAvKUTR+X8xVkrYQOHHyJiz7Zvx6VOTDmMU2DhUrqwSQdtCvlKX049bEL3KD+EJByoiB2VSYq6dy86k5VmOhI3dfn3Ykm/gEBtRll6cSgXHVQHq/LFrnonqUSw6sjthdzqSM16Ifb14k0vfPRibO+8xIHeO1XTCZsiPL8jGqYdIdCnWK9/2TYpXuYChiyLhFv6DI59bDHtSnaR6eFAR4is/bB3oKeQRZ9K4T1F/d7pu1QAxkbrOKB81Z927UohDvE6BWCVmwUHKR5LGECETwe2RArZTC7oyDa/s/tM/9TW6p84k1uHPVz7PpLpqK0Qe9NJnWI9ggFCee90R9xMi8869otZ0Dxhw/jHuId9K89sQ2ytt7cq3jEW0BdJT05ytTXtABd9lnaU9oEd9eNQOtVbJ3naQJaHPEkTsTLHh6WLNer4OzQW1zmojsv0h1ZkQdDH5hAMaHPaAaE2xQHGGNU9hZg6ntx6663dGFVFn2xn+lEvVNHuSldjfo5fKYwtFWQZV9WPNR5hezmOZjn7hRPYiNJiUQACTV04gJ3W/Gp/5nfGMf6uohACMOzbObraZp2H2/bTIpV+PEqxv/ajmnc/jyy9r44dlIfxuNoGv2PfQ9+NEmyG7p3ksyGBqHKlfrVsQ78v99kk340r6ygm43jwflXbre1XKa7qvSbnENnd7bffHrfdduvC2JhjPW2GAAwnbAahjjT6sXVT7LefxnJE3LpwRuNNvyClLhLLxT3qg1sXRd6l757quyxuy/K19olNppjc37N0PuvnsipwM+7UNGtdq+3U/lXLqHuqGD6qnfu5Ku9gEU5Nl/G674/cm32yLvqgT/dzXb7j6F+OZ/0CTDHnvS/bTAvycgFk5aE0GXPr/AFLpY0N9e9wOZ/Wtqnt0M+N/QLROj/z3soihCE7Ziyr79N1rqzM61zD5+3/z9R5qfZdC8DjRil/bwImYAImYAImMGsCFoBnTdTpmYAJmIAJmIAJTERgx44d3X3VaYIDaMgZWZ0pOOQRF3pBqY9QrGnzbBWJq+OpOnCqY6dNvxeL5NBKkYmIB4lnKQCnow4xVWLB7bfvXIwWPuCAA2L79gM6B5f+SVzEKVWfIyIxIxF7gbsKYTWCBrEBZ2NlmbxqJGEfRVodstSvL0cKYxnliUiXwk4+l0La/vsrOrcXe9LpJ5E2naVLRSgikoksSWFZzkSijVVfnIApLvO38tnQsZRopfZR2oqixtkM9+rMq2IEzIgmkjgI/xTqb++iAyUyItbr55YtKVZWR2N1XPdCTVoTdc6ov17YXSrWIZTlz+oA7YUzonXT3mCR9o04l6LTUsduCsb1nj4qUE5SorWJziMSsRc+EXlh2dtiOlkRIvU7kVUbNmQ099Jy4hhOu9CVjlxFHUssSPvKzxSh2UcAt6KP8sxFEhmRSTsqHSJvEeOUXvbJjK5PYTjrSTQognE69tPJXCPqh4TGTL+P2s7FHimiym6UTkYCi6VErIx+T0E5BfOMiF8qNGRUfwrgPadeNNH9VeCuzn7aKHU1BGFE5d6+qpBDpDeLHjKKLyNkafuMwCJiLts1Fw4QOU6Ucy9+ZFmW3qsxgQUDuaNAji046avIXrksnUyw1fy0FdjqZyqDxg7GBiIFlXYrALO4I0WHrCt9the5Upy97bbbQiIwi4GGBIkaqUg5WOyjNqZvLxV2kzPpSfPNPpqR0vTtZEgkHiIMkeq9YFx59lHX/aKV2j+rAFXnTe4Zao86f2J77XzJc/0cvzjTLvyS0eztXEXkeZ2vaxnb8ta6LObQRIxXO6q7aiy1r5X/Na58o3gPiUSUYqieQ3WdptTjhN6h9m8/a9/TEAzZKYPITtndzp23x6233rIQhdsviKlpMPcpH96L2OFEAjKL4pQuiynUn+gvC6PBYl+BR784QjuvsECvX3jQz98d1YVFUBlFXN8ZEU+x7/o+UduPeudck3OYLvjU79v3kzrPtXxps5pmFSb5noUbWX4WpGSUra469lOX1nZYzIUAWznwXtjz7TmljWRUN/Mz82Hlx3tSbWcWBHCfOPHehwDcLharY3//rtVHH/cL53J8ad9D6zhR2fe7MfRj8bg+V+237V9t/9bfFoCnGbF8rwmYgAmYgAmYwCwIWACeBUWnYQImYAImYAImMDWBAw88cMkz1QmDIyidSkRM9qJS71BOIWKp46vf6rlmgFMOh0wVSms+rcAqJx7ONiKpMrohRcKMctD2yJti+/btCyJUOsL0b+fOnZ1gkOLThlC9Dzxwx8LWoEujWaowgLhZnZHVmTTklKRORC+m4MTWv0SRLXWAEq0nByj5S5iRCLpr1+3dvyxDCj0SttjKk+1L2TJX5VMa8EkBuArGErD6yL90FuYWjnII5rPari+vGuGh3xHmclvtFELYYlV/s00rUTo4XEmPduzFcrbPTmdfCkMpLiuPjPyVSJ9R2tU2sLn6E6GG+6qoi6CXkS8SA1PUxrm4VLzto0BpE7ZShkvWpV+AsLdTOrdHz21mcwvnFC17sQiBOLuYoqIzsopozRQi09ZVPjllU4RMAVQBq2wPmfVSG7J9ZR/V29eh34pW5c2227ooACePFEmxBaK/4JQ23S+woN6UvRf22dJakfXaCjJF47SZjPKFP9sRZ516x28dZ6rDPUXRFLAZtxAVM49++/iMmu+3881I29zKvW+zbO8UjO9aiDAlUjm3H8eWkmW/rTu/w0d1Y6ECAm/aVo6Lyhvb43sEwrrAQfmkzRLlnlwYRyXMKAqbiD/1E4kyCBvZ59IG++jfHC8lot6+a2f24SbKnOfZWnyUCJZtk32g2n4v6qR9IbgyJqhUjM30V3YZyLyIdl6owcL8g0jMtrY333xz105tv6P8ddFLbiveby2e+deoXua43CI/t+FOO2eHC9JL8Ty3yZf9sZAhx8N+4QD2oJ/MAa0913GxnSvbCb0KVgha2EMVoOrc3QrApMmYqXT4PedWjetsF9/P+5XxULnq2NB+X+f2oe9m+Vm11SG7HfXZNPeutryMI21792Ph0q3Wua8KW/xO+9LP+Elamo81TugdCDE001vabymTfqqfcCSGbLpdbMHiHY01+a/fRYJI0+yy/aIJjlvoI1YXSrE4/2aZcg7M3UDa+Rg7xZ7qe2m7QII+QJ1536jvZdhsO3a16Vf7ZY5pxxjmVxZO6JlNm3JxCLum0Cb9ApP+WJDaL/N9oe5I0L8z8A5CmRlzcjFTHgGh5xmj9H2dD8SsX2yUx5j07xQcjdG/99EGaVe5hX7bV+q4xP28G5I/rPW9PqvicW3X/t1h6WKmoT5X+1EtU/3/GD5vxwXNHb5MwARMwARMwARMYC0JWABeS9rOywRMwARMwARMYJHAkAC81BHVR01WJxjOJ5w51eFcvyMtnC8IGvUenDg40PR3jaRE8FVa5MdnnO2LIKDIzu3bD1w4m5dzNHd3Yof+EYWg6N8DDjiwi5olapGyVsGW+6sDjbLjZKLc1RmJE4t7cHjlPX0EXXJji810fiIOytEnkUGOWzlw2X45oyNSJMsIudz6FwEYcQnHYIoXGdlGPRAUK0d9t3mzIn37KM1aJ+pNVBCCVT6X0ZxVAFbbtBxIgzbGWZ2RRClWIujXiKPcRjbPhKUOsEUMq4xTHEmnaRUzVW+iSyUAZ1Rlf1W7bNt3qeiXghfiuFJAXF46vKT4lhHcGSndn6Hc9agliwPqNs55ViuRhn0kE1E5Kg/bz9K/4En0KhHjS/u0RB5ERYlXKQCztXgfLZ39h23T61m07RbTtF21kXR8Z8SmyqU80ym9a3H7bxzj/fbY6fzPCNC8amTRUsczAq/auI8EzrEgz/omABFBj/FD36Vt7ld2P8ixDhskurQXViSs9uf+pn2kUEY/6p3XRKr3W5hn2VP8pY/mz7sl0cbCbuGLNoldp4CRdc3tsfutibWtq8YHxI1t27Z3CyZ6TthX2iDiu7goIlDPcmZ4XehR+6naoI55tQ0Qb9n2mu/giF0gMiIGJOP+/GHlwc4Nadd9VH7NHxEXEUNOfI2N9D3GFfpmLauerWe9M160c1QuKNCnGeFLpHguDki7RFyhD2rsy/bqt1mlDpS/jldL7ThL0H42SuxD+GUhDvNnFYBr3WhX5mgE4xRdWPCQdpLHJeQCjZp/2x4ts6VjXv9XTWPUPbP6vOVX+de5fejzamPj6oZtD7XhNHVZjs2QgNXNFk1ENXMvY1QdhxHiEIBlsxpLeL9RethGncf0OwKw0tfz6mcc21CFVMTDfgeVFB+z36gTZV9moQ5jYHsOeubfL/zISNOlOzO0bBkfaYcqFuvepe9c/XxNXx3iuVz71Xc5FiRWfrlYSgv2cu7JuSt3Z2EObPsRHMiXd4x8d8v3tny2X/jDzhzwyp1Ycjt8vc9s3bqtW7yiRYMs3GJcpO/zbkX51d76vY4R9f2GRS4cTTFkh6Sl8Unf835I36q2yeKfvt4Iwprj8giM9p1iuf7Ge3ptv6H+RRr6aQF4mtHK95qACZiACZiACcyCgAXgWVB0GiZgAiZgAiZgAlMT0FbIXK2DhRX81RlZBUFEWhxtrOKvjhucP9X5XR2o5IlDiLSIPqkCM2lxL85qxJeMkt3QOcCIhMQpTwRwbpe8ubsnxZI8Z7Q65qrwV4WM1pGFmF2dZpVlL9T0QgdnwqaTrHdS4oxE/EhnXEZ+IgCz/V4VgDNKTREeKQ6lEzSj0ogsRFxju1vlVc+Ew/ky1kUAACAASURBVBmY9eu3Xq2CPOXTT0QQnJw4n/U5Qnw6JfP8ZByCSq8V81LY3T+2bZPTMsUwnMQprLH1tbaSzS2gM42lZxiSb9Yhy6i0ETNzG8Q8l1af5dbA2soyoyWxXewAG8ZZTluzlTNbpuY2w+05tWynmm2Tka8SVdiKO9sJwRXBm/oi8BCdCA+26sVRS/9UndnKkcip7BMp8sIgbbMXxHE+iyniOu1DlFH2tYwKhLF+0m6MAWmT2f7JksjoXHigNlZ90jme0eXZ1hk9zdm3Mt8tW+SMTiFB6bR9VM+mbeauAMkrz3XlorwI4ck+bUj11ud5ZvF+C9HVCF75U3W+444sZxUi2v4tOyciTKy0+0A601MoTFZbYts2RVjLzlTnpVGVnWioxQEbEY0lQObZzyxwwcHN1qss/sgzmHMrZ6Wf29rndu3JGIH6rm4LfI2RKRpt6aL69Bl2RD2rEMyYNySu9W2YUW7sYjDkeMdma6RXFVSUfo1Co751LlE7s70tLFV+jY+cB6z76Qs8i6CpZzXOYKtVCKvtzLjMWFEXaWB7NcqPMZGFAK2IUkWHOn8uNtKA+Fu/q8wYG5gf23FLz1GOOncxj9a5txepesGGyMBRAjD2UH/Wsg79Pk7obJ9ZTugZJ7qOs9Nxade2GlevcWUZ9/y0XGp/I2/ZA2ItAihjMO816hvqA1WYZD6jL2BX9AOlybym5ySWVdGTcZ95ljGauZmyVvtEPMx3vFxckXakc+/zfPhcpJbzN2NonZ8ZM3hXaN8rKT/iMONIFYnh0vax+p6Lfdc2Io2aZx0fWwE4x5+c/1i4w5g01L9ybFm6M4vmgHq8Rx69kGeXM3fu3Hnb4jgubgcddNBC2+VYoHcPxFzqUBdV6jN2VqG+VdjOc5lzEVfdkrrWoZ+Hc96rY5DS5B2R9yveLXmPYnEB7cfiFqKNeefk+dp2bRshco8aa3n2lltuGddF/b0JmIAJmIAJmIAJzJSABeCZ4nRiJmACJmACJmACkxKQAFydwjjuqvCFo6c6VBD2cCzX6MfqrCG95cqjdHFIVaEDMarm34sGGZnINsQZ3ZYiSG5JmJFyOAo5rxZHmJxqefZv3luduUudikRZ9tEopFFF67Z+VfiEZd1+sXUEZh1TfMpndUYlAvDtXZRbbpFKBGwvumT79RE0RLyylSJnoOJMU/nzrNQ8H3j3bjmH71iIMszzUjNSqI+IzDZNUQ9Hcy/492et0o4pjGV7tDYCX30u/kT10VY4C3PrZMTUPV274rCujkCc2aMiTuCBwEoUZjo0ewGYsuLcppxE0SDOY98I7fq7d2imsInImOIpQnYK4OlMTYd3toWi7rTtam5nnnXMdtaV9/XR3lnf3IJYP9PBmucypvBft1jsXNQlipHoyhQZxVjPpgM/z+9NB66iz3vhV/aCgCCOykvRlPQz+mpu/53Rzp0ee7cEuf1i+/Ztnb3deuttCxHAGa2kOtKPckvoLANn9ep7xIh63m/yTlb9udBLz4zEFnFGi6MEYD2nuqXQkP2sRlon0xTuOTc4o+KJbJMt5viRW2/3Zw+nQCkBOLf6RiwXq1yQkE7+7Oe5DTRbnbN9NiIIgkIfCa7zsHMrajHtF1Zk+ZWm8sYe2XqchTISS3MngRRJxYC8s0wpxtC32p91jGvFLwSkViSpz9QFJcwljI2IELQxC2UYszIqLLcq1WIFtv3GLiWCqJ66GFfgqXlCfLBZ0sqycuZ39oVcMKH+k7bPmMAYg61SF8b5FKlya1XKPsSv5db+XXnVYE94MTbK5lV25hTGrCq09+NzbgvLAhLGWeaNtJc+ip0FATxf3w9g1o0q/QqjUmwiP/uPqkDTf9ofgTDarpYeOzGcZ6YzlEYWj101lpZ3FPf6+XJtQ36T3LO0TYe3dh56PxriVtsiFzD17zD9eJFRvkR1Iv6q78tGZUNsU459p+CXfSznkpwXeVaLLHRhd+xIwFiSizdyUVV/jnxG8ee8qXmG8Y8FcTm+5hyXC0iYE6pI2zKGC++FLBrkc8bFdoED7Oq7a9fju/m6/4ed0U/qzyoutgKj/lae7ByRaWYksBYascCFPkqetIHuY5eGfnEX77N6L8vvWdzFIqGdO3MXiHwP2BI7duzo8sqjJTKKuNpN5qOxXwv0+qNBqGcd03gfZREXNqV7iCbv31n7Lbv1WX6f8woCMnbO2FLH1dp+9agP3jexA8ZV0qr9pLIc6lP1MwvA4wj5exMwARMwARMwgVkTsAA8a6JOzwRMwARMwARMYCICiljD4VUdKjjmeyGwT646+xFwemdzL8JU51p12lSHHo4uhFzSJgIAB2J18uF8J3IV8TQjHon+TKGtinn6rorJSpstQWvd2+iMGoWm+3ACVkc5vEiHCAoYIBxUJ2QVUnGm4cBCxGFLQUXupejUb1lbGbXCC6KlHLb5TEZlkmc9X1Zp33bbzs4Zi0AmsQ/nIeeZpjDJNo0pKrL1LvWFAxHACEqIcYgQ6RTUdoUpjMnpjLigbblzG9uMYsaRuTTyeamAgE3gVMVeKBdn5Kpc6SjN7YnrloY41LFV0qoOXaXXR6ek8E4bV9tCVMxFCimm92JWRj0TIbRzp85nlHM+z0vsRc2McmZBQIqzd3cOZqXZO4k5C7d3oGNn1f7T2UoEdO+Mz6j4XDDRO88zAlYCm9pM9iAnM2UkEpVzW7NPxGI0Jk7hFN22dQKw+udNN93URaGq7AgN2KpsgUhZ2RV9gWjHOp7AOkXBFL57R3EKeDjk6Xs4thG36cvkj1BMhFob1ZpO7VyUwXbCLLzgvG623OaMbt0rphItEcszujrHKl3aml58EVCwTcY+ztTWIg3qm+NWir20WbVbbCMjmXUGaEYK63famzGDKOZ+DNr7vPfqfG/nC/KFbzvOYot1kUSdnHKcYdv/HAeIXEaUTnvLxSLarpwLAUECsOxTdckz0XOszG3pczGDOKV4zqKB3GY2x6xcFMAW7PXMbdlBppHn++ZiAYQdos81TkmQRQDmzOl6lnF/1vj4ybkXNqvQVBdc6HPGM/phFdmqwKT8qBPp5RmrKdpk/fJMd87iZnFJtl/XW0aIvm1tJhE59xZul6YynMbegutopv07x9K0emF4iRUuzj/D33ejz4KgPL71hu5AYBt+uqad5W12e16cZ5hTWTzFOMU4wUIljRH6jkUSOcfnoiulwYKpfmFTzks1Ep/oetlFLqDJ3QXyKIXss+y2wsIdFgO1kbaMz9gldtiLk3q3yv5PGow1vIPBjvcMRG+Vr45DjJ2M8QiS/K30iXBmXqk/q53xO+NbW/767lUXo7F7gz7jvPs6x1bhknEo3xdy95S67bLY5xEK2tY5j4Xg/Zdz4FUO5tsU6jl+IH/n0n309Vonfc/83rdz/06t3RPYQYH3fuYx5mrq0bcTiwj7HVvgXOdnostpl/puy/11DqKtazuTJ4vYarvsPW5EWABe2Tjmp0zABEzABEzABFZOwALwytn5SRMwARMwARMwgVUQqFtA906bjBjAmVWjsXqnUjrqcAThRGzFM5w3PNf+JA8c2TiAcABWR1MbhYVwg3OwdySyLWw6+arzh2dwWNVI4eqgRdBuhQ+ELdUDYYk6IkpVR2QVJGG0VERMp1s9XxVGlAfHLmJelunubqtcokh7E1DEjSJJM1qkj8rp70hnqJz96ZyTk1fCnH6X4w+RIyNcU1Ss7VIFceyEMuPUQ/AlYg3xBzFV97ccMo0UoYn6zLxyW2ucgrQNNYITrPV5FfER7oie0fd9VCnnE/Y2U+1Fz+Isreewst2thKsq/Pa2kNGics7i3Kx2kfadNVD6Evdyq8U8uzjbOtnDm7MLJRbLEay0scfWcUp7IAxVBtXxrvuIjK12TIQYzFTGjCDLCOIUqfsoewRgiQyKNJXwoO+1wASnsTho22EET6XBua96nkjw6uxXWYfEgDrkVcEgGRPdXMexPO+03xKcMwczyo1tgrNPZ3QxjmTGlSoYILzWrVKrGEF0L+c+sy09CzuqUKDtVdUH2UaV6CdxIE2x1z2ImAg19C9+VtsnyqsK2zjsK2OEBLb/zX6UDKqjnd/rGI7N1PtoG/op/EYLJ+r3KS4yLjOO8NnWrTq/N7f2FwPEK2yDhTJy6hMVS7R0FUJpN3jBQc/kIozcTj/zzZrUesOS8Zp+V+vcC6y5OKQVH4bEiGrP/F4FotqfEej0fRWAW9Fk6YKU3AqchTHZ73NsSQE4Ixdhhd0NlWGoTrX87TNDdatj93Lfj/puEobVlmobLpfmYFBzF0U86ppE7MaOcrHB3tfSz1j0MHRrCnQ5xhH9S1/p56lsW8YmCYoaP3KXj5z7qt2r7RECeQY713PsrMLCpJwTUwBWWdiZA3ET7thWbeul40TOnRKTszw5DiAU6zn1S/3N2Mh39V2Qd7pqz/VdjnEU22f+YrFEbZN2bsTWqUtNl3q1wnY7RijNXLiTuzbU+tWxSXXSQhaJwNnOGYlN3oznzFf05yrmcqwE7w28Y7XjU53TmJMY/1VH5mzuw55kH8yLvNPVxXb1fbl9L6/jBu3XLzrJd03G59qW5MP3de5q5yfK246hMKd8uk/vIr5MwARMwARMwARMYC0JWABeS9rOywRMwARMwARMYJHAgQce2P3eOsH0Nw78IcFNz+BUIdqsOmOqGNc6ZZReFVf0PGeAtY55nJt9BGmef4aTTd8jRFUnD46v1vGLcIAzCaclzqnWAVgdRpWTPt9bZMyoQxyg1QkFzypAVH7UqXInb+pO2Sg7Ygj34egkjSrA4DTrIwMzigRH2A033ND9jbiAU0/f1zLzeyvUUFeckjyv9BSJBC+iDaujEAcfafSRTSk84wxEzK9lwzla2wKRkjyr45RIITk4MxIqBWD4VOcstlMd662TEvtsHfu0QXWq1j5T7Yz6U8/q/Kw2rfqr/BICJXRJSK3OZaKp9Tx2KIctwjEcqA/2gZBQ2y63o85tyXXpO85Zpa/gQIefIiBTaNi1KFTqPEKVS/cof5VZ/1QHnOJsw862yvpJ27VjD4Ib9oMjmbaqYnHtfzBuRUndQ2Qs99AX9R1CmMpft78kfwncGWmXzEmL9tXzqmeNnGJsZHtVBGDdU/s0DGAvbsqnbvvK+MWztV/mwoKM5G9FhyoOYqOMMyzS4NzkOr7AlM8q4/xd+0gvfNptQdpZy2J7pgi/mMqSc5sZX1Un2gJhSpy1WIkxTvVSebEZPat6aCELYn4VXWp5sVcEGX2nZ8UXsYt8KSkLHugj7HDQCjp1HGrnAfo/49O415A6RmDftD3tidiNHVRxBjurYz73K+8hAZiy8Uw7ro1q/3F1mdX3cBgqV2uTdbxlzBpVDvrIUBr1mfr9KDaj8tCz0zxD/6/MaR/eb9SGLOBgzmGOwr7V5oiGSguRl/ENAbie48v9jAX1HUBl4H2tvovU5+t4o99r2eh/LOTIrYhT0KbP0P9zx4KN3UKiuvChLmphTKeM8KoCJPM07cd7Zm0TvmsXSgy9S9b3PGySPlPFzbSrPK4j20OLQvoFBYwXtLVESdV5aD4jXeYNGNV3xsq57s7B2ErdxIp5V7/zXqb5W3mLN88zTgwtlqRM1a71WbXPtj/AXGVhgRzvmXXBJvlib2156NP1/Q2bbvPEFuCqNC0Az2pUdjomYAImYAImYAKTErAAPCkp32cCJmACJmACJjBTAssJwDiQcXbxN04UnEpVVMXRUh0xiDJV1MFhVEUOnEA4dGr6chLi+MKJhTNbzirEGfKqzqPqlMdpVIVFyoDzjPrijMQxWCPk+K4KkJyRSt34rv7EwVUdjzgzVbYqjONcq+I3jBCChupRo7yoL+3RiltiKkfYD3/4w050qVE8ODQR3apYXqNpYE55EQARK4gaweELZ6VRt5+tdcGBTN41egY7hJfuqU5XtVO/3W4uLqgin+rB+bWtgIMzvNogaes78sTZrb9H8cZ+ERFxjFL/6vwlXRyn1U5ggSNUQhWRtHqO+qgf4NjGKc4W5ziLWWxBX5I9IG7V9stowIwAVfvp0r1V2ISH7kkeWxbOO07xWGw1vtA3iSKmLfQcUcA1opUBjvSrUxhhrjKk3ORJm9LHEHdaZzV9qKaFTWKX+lm3vq59QeVi7KGMCJP0N6WHs517Ws5KX2xwumMX2JX+RpBBKEH4ZBySAIywwxiiNJW27qlbB1cbYGxBWCKvXCSg7cJzQUsd81W3tEnE3NyRoNuqPYi01kcb9OnCbTWKMiOxOa+afkK7M94yDmNHOtuS/ib7r+cZMwYQschYhm0jKtdofBaB0D95lnEPtrRf7o7QR9LCrAoatY9UbnW+m3YCpy/T17Fb5tpWoELsquMsEcu1fFUgot1b4bcKO7TLtOVf7v5p0xwS7Fq7qfmRfs2nzbO2zdD9s6zvcmmNE4frvFdtq9prfXdhXq5iKWMB4xM2jhjI59h5XbBV55a6aAT70wIN9SnGaKVdy6CxiDGNfsnczKIv5nne8RCHWUBT34ngVefiavssUIJPfV/gmcq0na9hyZjL93UshJ++09hPP1v67py7mlQBmDGH9zM4MX/UvtvaJwu5atmpN+/ivBNU8Z0+rp+5VXQev8F7GfOz0qqLjChbFVprP2Qcqu9g+qxGbTOnVfvU7wjedVGAPmecru/DvMvUPjpUJt4beG+q/09C25H3WvVt52MCJmACJmACJmAC3XvfjTfeOPn+QWZmAiZgAiZgAiZgAjMiME4ArtnglNJnOJb0GU4vnFlVsMIZWIXSKthUZyzOIZyQpFcjWBBjSEPpEoXXRkHpeZyf1ZmHiINQhCMNkazWozr7iLTBmVXz02c475RnFQ+4Tz9xRtU8cXhVxylcVfcqXupzHLGky3OqD2m15kHbUUcckOKpf0ST0k44FFWXWk99Xzm1zlGE+irsVWEKZyZOTCJG9bfKX7enhH2N8MbusEGcz/obVqoL2wkjcOU5ebkFJmWGI8IzjGijKkTBFTFGz3JOHvbQimTKC+cpjlnS4W/SqyId5cIOq8CuOrAdsNpNF850RFQiflWPukVxdRJXu4IJfUpO2Uw7RdzqfOde+iRl5ExabT2J7cp2EJl0H3zpR/VZ2kv3V0GdtqrtTj2qs502oE/Xvk1fxG6xwRpNiV0jjlaxWiywI57N84p1tnFucU0b1WjxurCD6LbaBurXLBpRGRHw6Rss1qg2g6hSo7GUt8pDJDJ1p42qM17fVZGbSFbGLDGiDvlZ2dFAW7R2FpeC8GK07929ABwbhv+XNgPJF8457e7Z0P3HGeJD01kdQzVPiY8+U5kVAa92YbzC5qtNMC4iRNC29EuiCmnbKpQhlDK+wJt5BDuo4ynP1z7NXFjntkmn7poX8wVjUxVv6zxAP6lCWa1fHasYZ7B9RD3uacs5JI7CYdI6cR8C0igBeNz3NZ1RebflHZXXqLTG3T9tnZe7fxKO3DP0sz5fxWHepbBJxlP6Oe9C7BSBWFoFWN1LX5LNMIaxiIg5QQKw+mm1R/qwbEvzSl3Uo/t4X+BMdfoqkce8fzDXMmbqOeZgFuFQZvpuKwDXsZN86L+0NZzaPlzfaRnrq32JCQt5mNdIQ7to9GcA57nb9E/aqo4TtEE7D7QLtdp+WucL3at5qc7FKhdzK3MfcwVjF+Mn7c04w1hEe9b5mPau72D6vS46qnnzDqvPhnZdUFnYbaTOAcxxlVn7roa91/LW/lDf0XwG8CxHMKdlAiZgAiZgAiYwCQELwJNQ8j0mYAImYAImYAIzJyCnXXW24mhuHZJ8Xh2JCDo1qpTnqtOlijI4aKpQUp1KOCbZYpDILuUh4Uv/cJDhnJejq0Z0Kg9EE5yC+qyWY2g7O+qDU6nCrvXHOYmgSxmpU3UetmItXHDe4RDFyUqelF95yUmmeuNorY57BBCcg0q/OjFpDxx/1A0hkQgMPUM7VMejnscZ2IoYVRgmX54lSg1hD5GViA4ifzgPlqhdolLq9qxte7TO7LplMOcZs/U0jlYimaoIiPMbx6LyQQjDTmGunwgk+qn64mDWd7CjL9G+RFbBByF6SLxsWZEu7LBrokGxCZgqDxzpQw5cWMAPYagubFD9FQ0uu1CQZ40UqraGiIhNZL65TafKg30RVUn/I4oSAVxlJvqrRitjd9g1bYOjWg5izkCu7Kk3fb067uFZuVYhrbYdYiGLLxA7EN815kjsUFSqBAjahp/V7qiLPqN/IDC3QobqS151RwHSq7aG/aoORLOSf2VS+x52WB3+9EE9y3iZ44EWS/RnZEuv3aho4I0buujepds558i1GPFbv14UhfXcwg6oC1tDp6Q8fMYqfYz6yT6wOyKAq0DA+M2Y146NsGfeIOK6nYvo67Wf1zkKIakdE2p0LeM49ldtb9wkPmrurZ9TN9q2ii20MWMs9UawoixVuME263xZ76fMQ59V25+mnuPuHZVX5dfes9zfbf3rXDtUlnFpt/Ue165D348TfkfZQi37qDTaz+lPjMEaXxCEEQSruMscxXPYHFwQb5kX2aad7ehr/ox3KjfztdLh3REBmmMZWExX5zGNvdouX31f3+vdVUcMEHmMnfOuwxxQhdJaX9k/4yCibn1/bYVe0mH8oP1hRpnrgq3sTzrHmK37tyzUP88Z572yHS+Yf+jDmhPqojPGul5k7hfe1LEB7szT9Z21fWeBW10kwrsXcxhjXx3XeB/Vd4zPlIs5ivrx7k45aH/eP9sFSsyPvIfUqOUq/irvOn8PjRGtWGwBeCUjlp8xARMwARMwARNYDQELwKuh52dNwARMwARMwARWTIBzFXF8DQnArajFPTgCcRrjlMIZw/c4pKqQV7cWxKmEQxDHYnW041iSwFfPf6yRpjgWayRELSuOO5xSOMBbR9xQVIEA4xhDmKkOUZyAVfyt4kR1tum5KgDDrXVawZUo3RrZgnOTdFV3tlpWOkT/US6ckpyjh8hE1ArCp9JDXMNZVwVGHImqQz2TDwc6DlUct1XUxOmnuhP5S/4I4HXb6CrSKz3aEkcl9qF0aUO27FXZ9K86SmGin7pwBlfRlHrUtlAasslaVjjAFyc5tg9PBEwx1L0IijjXaz44wavTlToiqNMW2EZ12upe7IA0Wm6cqaj7EH3YulLlExvOF5YArPwQsRFLa12qA3/rVp1hu19XBtImmlj56jmJAziKEeNJv55NWUWHOo5QRiLB4I0Q1jrwiQxVOakL6WEDtS/xmX7ihK9iKX2xOqRV7qFxs9qefkcURzCBu55HUIZdjXSrwj2iPf2LKGSJLwjv1b7pc6oPZaz2pbRpI+yc+/K8ylwA0o/pRcBtdNsuonfvnZ6braIXLL4TkLveNlIA1reIC0RcI2iwkKLONfodIYF+zJivdPQdoq7uZcFBFYzob3X8rGnV/LBFhKcqeNGvsTWem2Sirum0c221b0SYKpIxJisfMZK4X22G+tU2rXYKi3YuGjUuDtWn9q9J6jtJGjXNUb+3Y3bty0PtQZ9ovxuqe/vZUFtPWtdJn6Xth+o19BnvHrRV+zzvPcyL7IhBH6u2w84A5FPHEcbtOi6qXzGP1sUovJ/oGY1p9GnakLTqYjLZZp0fGdtlzzrjmwVxyoeoY/1ex7ja32T/dQ6p7zO8h5G/6qSr7lxBGWFBfyNN5kDez+qCtBxHVO/cDnu//bYsHpfAWF/nDuZrxvy66KwKz5Sptnl9P2Rs0Pe0M+8HzHfKtxW+61hQGbbv8KRf5199pjIQ1avf68LEao8sFBNT6sLYxLs+8yP11nhdd5Op79+0BX1rVB+r457PAJ50xPJ9JmACJmACJmACsyJgAXhWJJ2OCZiACZiACZjAVASIAOYhHCetM7E6anASVQdRFSlwQFanTOuswbFFGnIUIZIQYYvDirIRqUgECI4hBCQ5sxAXcezh9Kz54NzD8clz1cFXnet8jqNK5RvFp9adPHHq6TscUFW4I90q0CCy1UjEuo1xTVtp4nwlKpXIYdqT6BFEYljibFPaiLASuSQCtnWsYkYV03A81jJTTwTJ6uBVnkTwsdUfjJUGojEibhVdsLMqVGBb2Ki+o21JV2noc7bzxYmLg1LlrI5dbE/8iPpUZCyROEoXxy9O41ZIxBbqQgPsvpYfxyf1xXarPah8bFmr37laoUrf8X0VqKqzXuXBYV4jUrFDOXBVzxoBSjtW5zbRSeKTUbwSgDN/7FDtK1sSO12KmsVOaEvEbdqRNLgP0Y68qdcQd9JEeGDrUNUThsqnOtDbsYnxoTrmq0MeIYM86thJ2+mz2u7KX7YnuyctFrIQra5oYjm5lW4bXYfgzy4I2MzBBx/cRSFz9ibRvCxAwBaUp8qgn3W8VDnpi9hmFR03bJQAnBG/GzctbADdbf9crhLVm9HBe2u6i+Lw4r1Evw1H/yp1BApxRAAWs7oQo/bv9nfGq9onYK97+bzOY4xrdbGIWDI2UK4qgtU0R5WB+WTSybkVgevcgd3RD/hO9WGBhT5j3KrzKfMhIlgVt+q404q49e9JBcxJ69rmxbjZPl/ngfrd0PPt9+PuGSrruHKthsMkzy4nAC/3fPsOp795V6L9q+0w/jJuI+S1C63q/Mo7kNJhbBIvFuTVeYB3O94TRrUj7a7vscX6nqO+X8cq6kIEcI1Epb8x77U2Rd0YJzk+gcUzCJR13GfMrWKo0q2LGRkn6F857t8We/bkVvpbtujoiFzwUxcOVda0De0PX+pQ5y79Di/ahHmn2g9jRjuOIa4zrrU2R53r85SjisD0H5VBIj07f/De2Y6xdY7Xd8qXPMQM8VdzEmXm/ajOq1XQHeoT7WfkoZ+aK32ZgAmYgAmYgAmYwFoSsAC8lrSdlwmYgAmYgAmYwCIBzgDGAdQ6gnDM1M/lkMLxhANG3+Ooah1POCDbe3Hu6FkcZgiTOOJwwtZy1HMrSRvxTc9pm0CiCdUsAAAAIABJREFUHojUq45vnPycA0feQKlOpeqUxJlYHXCtKVXnZi1bvU/3kBYsq+BcnWXVmctZvQjBRDXKAUp0BO0AxxqBiuMMAQzxr0al6jOlT3REdXpSFtqiigjp3NyyuPU2dcApi8OPLR6Vvhxw1ZZ4hi2Beba2PUIW4ivlI5KF76u4IybwRQTj/upgxtGI/SI4It7dcMMNnV1RBxzaCPyUE4dmFQOrHQ859hHx5RSmDSmrnlWe6qvkTVtU53vbVrqnCv1ET4qrbAahk/aGne5LEV3bVm7u+ibiAA7/uhhC9pOi/dZuq8sq6CL2X3/99V2abNVebbC2oT6n7XSvLgQsFihUwbZGptGvWLhQeWCfKidtQR/EFnCGt0I+IgCRlAjPON5hAV/6pepRndYstqDt2gUdiAL0iWrr9FXamzGMcQ3BQt/T5ow/2BPOb8RUxiSNKzjseTbHdwm5vQC8IQOCY2MXGTx8wbYd7/a+O4Xiuxe3gt77jioKINCw6KAuoODJOm4ybtP34VQXT3B/FQmwXUSImk8VcbGJKprWPNv6D3FZ7jWEulO2djxlzKniLmIL9lwjzplrh8aIOh4NCSZtOYeEluXqMul3ldGo31shveXK2Lsc/6F7hso4lHa9b1oOk9xf72nvr/PvuHLQptV+6tyhz2W7dYxqF+bQdypzxthWAK5jru6RLXI2L9H3mieYyxjD6TN18UmtG/fVNNr3TI5waBc/EUVc7ZuFHfRbxnLen+o7iMrBmK+06jxYmTBmwov3LJVH+SgCePdubQV9VzefZl5bF3coqe1Kv67jTi0r4w5zRB1zeF9Q/sxN1B1bhidzFvN6nROVJmNIK/LWdPVsfVfW75pHbrzxxu4ni66wO+Yf5mKer/OtvuN9C2G9vjvyzjJUrmrrbf9v37ko66Rjk+8zARMwARMwARMwgVkQsAA8C4pOwwRMwARMwARMYGoCywnAOPVwMuE0rKIlTh3dg2AxFBGFuIajCccaaeMEagWM1jmGcISY0jrC5GSUA4rIUjmf2JIQkUR5Iba0UWA4AIcc0K3jEYcbjj9+4khFgGkFZn1O/asgiYOxdTzjjEMAVoSFRG452cTj0EMP7epTBVjSZZtE0uQnQh7nybZnnCovpY2ooN+pf2sXOHx1L+2HgFGFF9pCaRGpiIhaBdkaHVLFVZyWiGFyvOqqEY2wRczDPrEv7AknKTbN59RTf2Mv+l18JADLrhAdVR7yoWwqD2z1WXVCV9tq7Ut/syUtAkWNkhcTibbKu26PSYenfjhk6Y/0E4QztavSUL+nD8iOFKXLwgpYbNnCuYV5rq8u2hcbYKviVgCmTfSM2vqaa67p2CE41KgwxgC44oxHAGa7cBaF4ASu7V4d2NU+cXjj6EbUR8hgIUu14eqo5j5sjrRxKBOpCxe2v6QvY/NstV/z41kc3dS/Rsrh/EdkwIboI9gI46vy1TOMf3X8xFZVFkUNY/tsq0/7IypKod2w4e7FM3+XjwDOCK7u0vbOnAG88NFQBLBuSgF4+GIM0bcsBhnVp0ih7Vekoc/ZahtWcGYOYbxWm1UBuKZd7awV2YbKgG23Y/pyE3Ur/NU06D+0M7ZDPesinypeZUR/NkYdI1phhHJVbm1Z2/LVv7HP5eo36ruWUTtnTcJyFOdRaQ+xHtWO5F/Lv9zz47gNcajpDXEeym/UZ3WsUpsjxMkWsHUWgzAfMiaRZl1YwhjZ9kEWYzGe0F+JzNVzKYTmMQDsQlLnfBahIXy27w+UvS64qCJmfWdg/tW8ofQQCxkXNd7p4j1V97PAhAVzzE91x4666KYuQqKf1TKrPCw2kgC8a9cdC/Ofdt/YvrjLSX1vqPMO/ZL6qrwszOJn7Q/MU3qOubqyoj3p+7zL1WhamOieOk/yPlLHBqUN8yrmi7l2+1B7Kk941nefdqFVfVejnsyjyodxmzmgfZ8e6kdD80Ad6/Q9i0RXMlb5GRMwARMwARMwARNYCQELwCuh5mdMwARMwARMwARWTUBCUHWM4MSqzm0+w1nVOimrqIhzEAESJxRCIM6i6jTTZ5ztRVQeDiSch60jDOe9ANS85NzDAaW0yBcHHw50RacQocLZq9WxhMOKuuMcw6lKOXGk6X45KatznTTkuOJCJOd5nHmIEkRF4EStERaIEhJ/JQKrnkqPLWCrkxSnrLaIPeSQQxYjbXHS6ifRMIhLRIzJ+SZBkEhcBHQiBeFNmfU9DmS2aMU5iYhcI4ERyMlf91ZncHXC6nOEKd2H0IZwLcZihiObNuQZylgFJMQg2oX6V2EVJ6hsAxFa3NlCurYPYgzRRJQTcQbhsrZldVDiAMXZTh/BQY3t6HvlQRlwyCOIto5VHLd6RhHXbJ+p++ScJ3Jc9dZ3iJz9eJACNw77KijQzxGAc6HA/t0/tQXbVes+2dLVV1+9uGCBtqBP4fimr2pMQjBVmcQdsZ9nuBcbxX5w/rcOYGyqjVrCFnGcI6TX/s+4Vxd8EO2r+qu/1LGximf6XP1DfbT2bQQY1aee91sXxnA/AobaEVbYRI3wVprigdCB6Ecf4Kf4IgArzboYA8Ej23rPQgQwZwBnrh1bRN7FkQ0llz2eJfkunO+7oai8i2f/dikte/5vO7nRD7FDvm/bugqHzFWMEywaQOBR/TnTnXGIaEP6r/Kr3JmT6rzZlpX7a/7TTNZD4h+2Wfs78w/zicpax1LGecagoXK2ebWCzyTlXkk9azsNlQtba9u33lu/G1XO2tdG3T/EYFSZ6uftc8uxGnXvcp+371qkP+rztmzYaBWA1cexT84QZ85iLKKP1QhRxg/uJQ22GucZhFLNAepLdUELC2PqmKR06jjGOxICovqs0mJxFnZBf+An7zbMm5x/Xd+LeD+BH+Mt4z3HT9SdOLiXdxn+Zu5h7Kf+zDX6Xvfu2qWzuHP7f5V1+/ZtsX177tpSd2tgjKrzBOWjn/OOorx4n+Bn5VznL/GqdsD4VdNizlKZmZ/rOKD8EYvhz31VANaYybtE7d/1XZh3tKFxRuVQGsypSlttrzmLetY5uu1vdUyuYxK/873SqO8Uk4xxvscETMAETMAETMAEVkvAAvBqCfp5EzABEzABEzCBFRGQc2XowmFSne04unDstBEGOOBwViGY6PPW8YdjC+d6FZnqlnp6rnVyI25WJ3uNwJMwikiGM5JtAnHO8TcOPzlCcUzhMNbPKupR7xoJCxMcrIg1YopjDIc8jlO44LSHNaIW+SDoVccmYp1ENYnASotoTgRo5QNfCT0SgKlLFbMQSWtkiZ6TA09R1IiqEuPECRGxRt7CjzyJUqZtKgPqh/MXEVE/EWSUDrZChEmNZCNCqTpu9azKgeio53H0qhxVGCUiCNEfBzWOb86zJYIHB7jKLKek/qmOlBkxprUV7JGtdXGAtj+pL07N6hjH0Yo94BytDla2GK51JJK0OqzZcptz72rEk+rClp69M1tbVu7uhAIc+XUsoA9yjm32q2wDRAWxEQfZ6ve///2OW+0XsGjLrkULOPyJvFa7IwDqd57BCc8CBBy8pF3tj99xJFchGtZVSCatIUey2hVb0O9csNczLNjQZ4jtVXikHNVWcOLTdthf6zSvY4fahYgpRBJEzSqiwIxdAciXCOC6kCbHZY1hKdLmdtDdb32kbwetzB7a0lmicd7Vf1GjgJdMNtMJwHq0FcsQEWCJkNHOaYwDNVIQIYTzJnm2Cu7tnIddIcYP5TPqs0nESp6tggX1ZkylHekP2FpdjAQPPYugho23eUxarpb9qBeOSdOr5anPtL8P/V375DQvPrRffWZcvdr61PF4mrzbNl3u2SpkDdnEuDLT7vXdgvPFeefSPa2IycIq3nuYs+s8hT0y97UCMOOq0tal7xEsWYDHQgz6YH3HY1zSs/RXomnpo3qOd7lW3NNzvMcoLaJZWXDG4kLdV9/llA7l430QDoif4oHArDqIKX2N+ZE5nLEeUVRzsMZTbf+cc+S2JQvzdHxCK74yzrM4S3Nfaxu8O+he3l3pW4yPdV6s9kS69AsWoVWb51kYVBaMqzxPXRGXGavIs/5d25L3p/pOyjs1C8rgzDjIT9KGf+0b5NEuGqqLCabpw77XBEzABEzABEzABFZDwALwauj5WRMwARMwARMwgRUTGCUAt04V/Y0zHOcSAjCfywGFowUnGc4jBA0cQFUkxmklhw5OLJyUCMA4qti+sD5TIzklNum8UaI/EAblcMMBihCEs0/3cDYpziPdg4DTOq/aqBF9X+tXhQQ+1z2wqMJ55TwkEuLMZFvWKhbJoai0JADXKGbliYhO9EQ1EJWfbXUR8IgQUxkUcSmGsDvooIM6PgjAKovy0Oe6R/XSZ0QIK+1WgGudd2JP3WCOHeF0Zoti3UekIsI+doYTEMGWZ3BkwxpRB7vC8U35EdZVR6VB1DMOaOVDHcWHiBi+p4yqS+0PKi82i1N1SISATxUpa6Sf0lcZEbbVXlXUwinbipssCuBZhELssfZhREaczim6bogDDpB9yZmvLXv3dP3irrv2xJ49Eon3dJ9t2ZLOcNkbW1kjrospfZL8lD/tjBhA3bVoQekQpXPdddd19Ubwog3pW4gDOLuVdo1OakXZajN1q8sqmmHT9GXEBgQLBGCiRBkTVXdEAn1XbQVhnHGlilh17KNeyhOBH1GBcZV8Eay1GEScqwOdPoKtkxZs2HYVAbRGOFOfape5JXRVfMdNO3lvfWT085Ol2wpftU/V0tBu2Dn2ho3RnvpbfbRGw7UCX01rOaFyORrTcBsS96qAU+eJth9Xm6rlbgWQOs+Na0W+b8s1VM6a1jjhdFTbLTdOjnpmuXzb+k3TFqPYLJfGOC5DHJd7hrav7xDj2qw+o7LK3tmpg3RYDMW4z9jC4h7ET+wNoZG/eX9ibqFMzLW6T9/VOUdjELtP6CfvM/W9T+Vg9wIEVmy5LqZjzuO9kzGSMZqFWvzNu05d1Ffna35XupqDmL8QIhk/ebdifGaehmudh0iT+YJxaNu2nCupTzLduPg37xD1XYJFanCm3q3IWuexOj5UgZp76vt5FbJ5v6hjIfM1i/6oW50jxIadUtSGYia74/2o2oY+Q3BWWqqf3t+Vt+6rizaxvdYG61hIXeq4146P7dg5rh/5exMwARMwARMwAROYJQELwLOk6bRMwARMwARMwAQmJsA5m9UhpIeHnFjVSVkdZ3IsEZmJMIajpzoFq9MUxxbpjHJUycmGQ1Bp4xisackppHT0vZx+EkOI8iBKA1EK4RlnYRsRpnLg2FOdiFrEiVgdZmxbrWcQbVqO1cEHV/2sQljrrMVJBRvYVlFdv6uOuuRIRMgibaJd9J0crTjOcMSpXgi2RDIqP93HtrawY4tpfS5HJg46CcAIKAidah/dRx2qc5A2Q4RB9ELQq2JtdQByH1tUE62qz6kX7Vi3rKRdWlupf1MW5S0Osp0aBUQkkNhQNyKacEBj47oH5zltVSMxa/u3HbTyqlFAKh9iOUIdEdvKrwrGtc9iw0TWU/4qduEopaw4shEGVV9dLDBQXvR12opy122bqxit+5SnBGDsgvxwKFNffspe2T5TrNUmekblo5+3fa7aGX17KJpX/V+ft/0ekYRxSPfRv2o5q2MeoZzFBmr7upCkbmVJe8ieEExqOyoPhHC2LFV6KmfdYp0xgQUxbBcq8VeOd9kwfRT7qAtdiMpTPbHVGl2GEFMd5XUsb8f1ITsemnxqn6t2OvFExdbTUzxQxYs6D2E7bO9O+8G2lpU+Uj8jLRhNUaSJbx0lCLbiRh172nmkfjdxxgM3tjxWmtYQQ8bESfhyT3vvKNsald9Kyz9qzG7balTbtc9zX223obJVYas+M64e3CsOGgM0NjE2M1dhT634xxzA3MwiGuYifV6Fx3ZhD30cQbCKenXHEsZI8uf9jEhXjX36Tn8rzRqhyiKOUUIocy/jm/6ui4coI3wZ+1QvlREBmPmCMZz5S8+rbLwHtnWgXEofIZz3RBYkMg/xLGViJwjmI9KoCyBhVftQfbfi2aH3HcpO3bmHxY11JwrSrAu21A6aZ1gMyByj9Hif1HdihojPe7xYIKbzzsH7LIsFlA7vn9hZrVt991MetY60cWVX5zXG/3Fz2bj+5e9NwARMwARMwARMYFoCFoCnJeb7TcAETMAETMAEZkIAsaGKJThIquOxRoMQSVAjRoiO1H2tkEFBEW9wxuB8JB/SI32cYwi/NcK4Ou+q81H3INDh+KyCFNEbiERED1enHlsfIwpSTpyiekZOPwmjnBWHc3I5ZzlOq1p2uFahoXXGqcxE5+k+nLE4umoUBeISjjy2e+VsNxy/bNsoh5u2zNY/PVMjbOBPBDDiHyK/OOmZG264YfEcTfKtkR7199aJT1tXZzXCFdsUw4s2kqAIN0RDHIk4UnFI1ghdfUdELFsz41hWOpwfTf6qd41ewZFMmVl4gLMUJy2OWQRC7q+CUbUBfsc5TJmxa8T9Gm1K2nUQQJxUOaroV20c+9fzypcFFvocsZhtvPVTaWHnRLbinOd5MdW2zXKas/CA/qV7xFo2wtbNKnO1e/on7Y3Tvy5SUN5azIATuTpxsVn40T+UdxUUsB/6N3bJIgKeg63KjSO6RslhH7ofoRjxlUh8lY/+wjhEu9ZIbkRmlUVbtUv8pr3YrpvPqsOaeiEAE2FGJDDt24oXaiuereOMPsM2WnvFbicR1Nr+jX1i46uZtCbJv+ZXf69zBOIHYwYLSug/NR/KXetV+/Fq6rPcs+NERNqozq3LMWZ+WcvyLtdeQ/OdyjaObfv9OJsY933LY5r7ubdtq+Xabug73n9qW8KC++s70qRtWOdUxEveAxiDeRerYqrGcI1nVTCtC1T0LEIk4zyLg/QdgiiintLS7wh6RL7qGY1xivpk7mH+qAIwi9IoQ7tgqM6fzP+85ygd3nUYa+vOGjzLuyVzGmK5Pq/viozNtAH1gque5x2I9zbdq89UDuXNPFd/Im7SLvWdgu+Yl2gz8mFsY1xjPmO+EAvmAe5pbZd3cxbyMX/Ag3kG9kpbc43uV9rixTzFe3J9t2L+VFtrsZLeFTiyA2YsdGShHe9rCM+0bRWkWfBH+rUPYf+M6y2nti0n7Ve+zwRMwARMwARMwARWSsAC8ErJ+TkTMAETMAETMIFVEUDAxLlCYjhaq0CHQwVnGT8RxhDVcCZWIaY6oKtwXMUG5Y2jszqzcE7p3hq1xu9yHOkivyGnaY0AqBGAtS5EcxAtrHRwdCp9zspEQMKBBTscStWh2zqsiWbQPVVQhQ/RDEqzRrwSaaH06pa5OPtUPqWHEITzrG4hC19ENCJ6Jf5KoKvRvQiIiHsSASt/uLFtH87i2s7VqVlF4GqwQw5xnJOUvdoiAr/aXhdtWdsAh2F19Ope2hfG1aGK2J/n9OVWjHCmPDgSYY1wVAVfnIzYQHUs13pTJ+yA8iFi0q7URfex/bWepQ/VMsFez+Bcpg2os56lvJSVxQUSXsUMp7wc9/pu+/YDYsuWzV3xeRb7Yltj+oKeFcMa4aM0FAEs+6I+eg5HL32XqCilrbooHT2jPPWcvkdUgCvpsf003GqbEWWGY5pFEYgWjFds+01EKAtJah/jd9oX0VSObbWP8qWPUw9slK2Y6X+0J6IAkc+kyW4HOLkZE8WLvsviDwQG8a8R8kTs6RnygQ0MiUTmb+pGn+L+ceJca991Llk6SWm757u7j8YJnUN9ZtIJr5a7igHUowordZ4bEgGH0pq0HCu5b9S4OEpAHMqj3jsN56F2RChr81lu/B7d/in0TvL9Sm1OaQ+140raYtQzQ+mPYz6q/drnhgS69r1mkrrwDIvWWEzEu0edb/Qd2wwjBMKxiqD1fUy/13FCvzOO67u6rS8Lfer4yFjb9kWVT5/VHRW4h7kPcbKmW0VP5gp2OqmLbXhXrO8o9Z2zfZes43p9h9OYSf7twrw6XyLosn1yPrO5Oz6hvsfAu0YA00Ys0qnvXgjlzP31HYf5B5b13ZL3DsZ63iOYC/R3rXN9f+C9ARuhfAj77Ts1C7SUl+ZU/WNXGYRb5Uu6LJCqZeB9lHJUu6ztr8/bdzDel6hrHf8n6UO+xwRMwARMwARMwARmRcAC8KxIOh0TMAETMAETMIGpCMjBVkU7nCPVAdk6HlvhDGGwRigioFWhqxYMRxPiUxVZdB+OORzPOB2JEKlRBjjvEezqNoVEFbB9bhWmlEcV6Gp0hn5XnnoeBycCN6JXFQhbIZY6VLb6HSchjirEHhyp1TmqMuNkU944YRH3EH/gWqNdVH4iMpRmFQwR7InaltAmEZjtY5UPLFTXQw89tDvvVxf8iaohShOBHVa0XysiwUU/lxMz1O44/VoBWOVWfjgBq1OQZxAGqz0j9FVhWekgtLN1YRVfq+hGWvperOt2ynCpNo59YQOtYFBtGyctedMGNSpV5SMyBwcugixpt5Fe9A2iT5V+dfrSbrqPrYYl/Cq6hygwtsGu9yJmKpJH/0iXc6I1rshO9ayeY4GB8tZncgCLO4K7yo0Aq3vEE9vX73xPn6xbaytv2afKQaQSdVR76F7EZP2ue4js1n1EppE/Y4t+Km/YMqapXvqcMmAL9f7KuxWAGcvo+7qXRSXKC7tqHdaqC+MDQg0OdIQUyvT/sfeuTbIc13X2AcCLHJJ4s/3//53lCAsgSH3Qa5MA3ni6zjO9ek9mVWb3HJCS9kRM9HRVXlfe9qyVO9N+C26KPebjxojqqSZxbh8e9f1cF2YC26ifby1KJ4GvRD3nlLNwGUZxYJSlaczSGs1fH1XPj0o71+5ny6aoNpqzazl32z7DV7xf6V9X/eRZLDJejoWa3qz98vnK32Ke89ls7RzVyfnfTUHMB86vzD8prBHG9dw1NtvENd2y1DIRljS8B57vzDFuSsl4rs/aJZlWzl3aOpabtcS5T1vCtci5XxwMS/7O6doMipJ6tJqn86vzat0YQjjtiLrWG9e00obUBrCs4upmHdN0rLnWEs/1w7UvPWXdCJdrlN7LbkjUZsj204a3D2rDuwaM8NDm0H50/bDdtUdzHdFmtXwKvazVXj/jeihG2lJu8BSbPF0j16i0mXNs2HbmraBsH/iIOaDTaAQagUagEWgEGoFGYAeBFoB30OqwjUAj0Ag0Ao1AI/BhCKQQckbmSv4keVi9DyXzFE28YzHFOtNJr0kJKskbSCOP6lW8TFKoih2SeHoi6NWcx90qbuotUAkkxdL0OiAM3yvhp1BkGpKZlTTkvUSjQnN6iUi6pSCRgqkEG2Kr4hJpQpzpGVM9XiTNFKsUexQ69RzM43W9y00B3/byWL//+T//5+14WsqpaOedo3oNW9cqAEO+5e8V+ZZYJO72uyRGa1rkk4SxBGiWTfFXspI4YILYSZ3w5JQote3Mx/4FppRDYlnPHMncDD+qv0Sn/T37Ym58SELb9tPjx77peLJsYmbZLZPjKYldsbAfitf3339/2xAAFooEtqtlJS5Ev95eeu0oHJg27ykjgnK+gwCWyB4JkxLUhiF/hWjKoPew/V0hOr1lJX6dO5w3bC+JdT3+3UhAuNyg4vykCM1cwXsFeecy8+G7ArCf2T7OEx4Ran/I+y55pgdXzpV6kFE3xwRjkDaj/zp/mR+fCsBuKqDdSCcxtg/kmLLvpgC4I6xdCai7i5jl2YmXYy3jzQS6DGN+Z2LeDh675V4NPypffbZS35qf2J3VcZSufTP7Tc5xFePR98xz9vfVWrKK35cMd9YOvkvxc1QW32f41TIbR5sKLLVFmK9yowphFFddZ8/ycS1xbdBrVZGTT9dXPT9N13Uq5zHnPMuam/UI76Yg7SGFxjxamrm8epLmOk19cnOatpt2oWPetTfXdOfhjKMwTTzXHuuh/Wv7pXisreyaqE1p+3iiCuV1ztf+qpvu0qZNod/1XCHUDWnaxeBZ1yLXOo/kdkMa5Uob3I2bOUe4fvp/gbaztpb5UyfWUNahXKMtp+tSljuF+VyXLH+da6pNnePQsKa/OpY6XCPQCDQCjUAj0Ag0Aq8i0ALwqwh2/EagEWgEGoFGoBF4CgFIGH4kbRSURqSsRJaiS3oL5C57iUCJwdx5T7qKWSnISOYqUrjbX4IwPT/0QNDbLQkwwksKWRfiKnIaVgJLDxgIKeJ57yflkTRScFVotmwSqSkYpiBLGhJoYmfZkuSSREsyTcItPW7FqApWlSA2X+tKnqYDGeqvx0Ur2CsC6UmcAvAf/vCHm+hlHNOwDSmvhK/lzDZN8WYkDNTOS50UMe0D2UczD+Pa9pLLKQD7DqI17xYmbnoAI3rar23v9CRRrCRe3pensK5HTgq5KeqPBqn9NElowmVfcsxJoFMmBUL+ToLUelNnCewUcK1D4uAYpSyItfymR2vWhzDkQf+QDM9jG3mfnmV8d6OAJHgKkHq/Wm43PqTwSTw9m8DG/mwZ9epND/Ace4q6ebwy+Sky8Lf9336WRyMrFuv973xE3VKcl7gXF4UE8bNPKWjk0ZcS5Tzjx80i5kGdFTtMRw+7f/3Xf721mf3PurlZgXLZbsz5COYpdDuXOa5yvFIX56arsTsSBEdj9ZnFakcAfkYs2xVzd8Pv1HmG42z+OEt7J63d9CsGq5gY7krotc1T0Mn5fvT3Ds4fFXaEcX02++76bVnOwo3CVMwzfuJW7aJcNxRz3RyTNoXp13J5SojvncsUcBVAFZXdMKN9QnzXOddAy+E87vxM2Unfo/a108hLgTSvPSBdNw+Rr/O++dmvXDfdIOU6qC3jGmD5XHfrRqu0f9xA54kaKVKan/af67Nlz7mevxNLRWPv0bU93OSXuPrMdrS+rA+umZQhbXTtasJ6HYT9zbzF1LXZ9vJTnOxHlIP1JsVx0sTeZj3P/F1j0sbxmeU3fNrcuS5kvxU/8a9rm2vlR80BnU4j0Ag0Ao0CUH3AAAAgAElEQVRAI9AINAJXCLQAfIVQv28EGoFGoBFoBBqBL4IARIykkyRPCm0SO4oAhFWMqqQMBVREUWC10El8QfBIYnmssuSVYpDkmeIf+Sqy6Tmnx6qiRHriKcBU8VCRTWLPo2oVn0xbQYR8wYgjayWxFIBTCKcMCk5iZZ30jBBLnitIJylFXuRvOAk5P1PYpCyV+JKclLzkvWUyDY/o9Xhp2oF88zhpj4RWVMMDmGOgFX89TlHhy7v1JHT1IrF8SRJa35XOLPmXYa/EjCR2E3fJQNox7xWUrHWTAHW3Xym0pzhGmnqu6L1D2ojB3plrXpKUWecqaCRBS/gUrRWi/UxitOInCa9ozvskrQ0vYS4GjkvzJU7evZueYOJp2uSZc0a2l/0uxybxrKPCJP2S8eQdwsRTMHAOUey0buLheFF05btiQAq75Ctxrbhsn89NC/Zr65XeXwoSEvXOdYZ1PrPMSVRXklwPuSyLY5V0yTfLl+NKIdrj5wlHeATg9AJ20wq48t6NDcRXxHYOsg/mXGRb5Rzjs7OxOxufVaTamQfMr5blqhxXc8Uo/qicZ/nshl+Z9wyzU37DjuLspDMq31n8lXY9C+O70Vzv3JHx/bum+SXbYdZmFZcZ9mnDZJiVv51rz9q3jqWzcmR6uU7VNTbnBOPkJ23jXerOhVUUTA9g53TbOdcr14rsC9pTeWeu85hXNeQmFzfLOD8SX5FV72MF6mq3mlf2Ldca6+Sa4wZF7S/XeNNw/ia8m830ps1NVAqklkm71LbLMuqlTdrEo/7aba4tpK39Z37aYbkWaQdan7QLeEY72bamqZ2rPZEbh4iveO5786BunhSinW1+nkKRYzwxTPs7+6J1yXrbVoZL+yDbNu1RbYKd+bjDNgKNQCPQCDQCjUAj8CoCLQC/imDHbwQagUagEWgEGoGnEFAAVshJUVNiUeJKYiUFYAUdyBVJGwVkvSmStFEgRqxAMEsPC4gcPdwoV4qcCh3e5+k9meTpDn8FDcqXQlMef5tH+xFOoURRFyJOYVMxJz2Ak2zSA1mxOQVgSV/fJVFoXdKrU3KPNI2TYrpeuqYj4akonASgZVRU4l0emy125CWRmIIgAiDehORP+nj/cseqRw8mIUi6EJLkBc6Kctl3kszkuaTfVYedCQ8jsaCmlWQr74gDLgjAenvTzmJBGL1K7ZOKfsbXYwryUoJZ0pW+55HJ9r8kHO0PxBsR/6aT2EioSmzmZ61vFUkqkZxiuISyBLnevJbNIzNzs4RjWeK1Cr+WLYn9Ktjx3f5KX3Gc8YzxZx/McSHmErnkIykvee58Y58jH73TSNO5KUllwjrOxFkB2HGvh5CiguWk7P6kVxZ9ybjiUAlr57icZ8TJcUsa9vGcU/JvRXHbzI0dzKuMScQHBRq+cwezeCmquIHButT+6ljNdvwIoW0m4l3NBzt5Xwlmo7xmY+gq7FW5d9+fCa6ztJ6p70q5qhBY2+CsTUbvzuJnv5jFXcnfMM/guIKJYWZCa6ZRw4zm/pnY6rozSy/XwcSl5uHak+nl+jBak53va7/KNtJW03ZxHtXu4D3zVJ5y4FzNXOtmN9fZelpC2pauz8yNrLXMtZbbOday5pHDrheeUOEa4DqWc1zi7JyXomLO066N1dYiDGWjntZLsTM32WlriIe4ps3sHO+aaTu6ETI3huUa6GYu1043LhI/xdFsN+0DT5/I46sVdPOKkNzkp7exa6FiP5+sv9iOYmAfrKewuHan3Zb/R/C3YXKTW52zDZP2SIrMuca5+W9nzHfYRqARaAQagUagEWgEXkGgBeBX0Ou4jUAj0Ag0Ao1AI/A0AghiEnd6JeiZRqLpnZGCZBJVCrUKN5IwSdBZQIkvBAnuGa0EjgIJR5RKsklcERdSyftJ9dAjf8qDCJJ35UL8QDxJPuVReYq33mFKfgiD3llqOtYzcZAQ80jDPJI5wyk6poCUAlYVmj1imXKSpmGtJ+8ltqibBKxH40oIJ7mph2d6waT3CXUgXt7bp5gpBhB44COxl8QjZQN3ykM5bF/7gGRwEserArB9Zkf4SaLQ+BLD9CcFYDCmPvRD6pDEoQKj/U9yVGHXu1pNn/roUa13TJY9BTQFu5FgcyUEjMSDJPfJM4lPsbc/SZRbNol02l6Pe94hZFMPxgPvCJfEufmkd3DiNyJcnUvyaE/i54YHvYQqNn6nL/O3fUxP2exbOSdkvewXzknZp1KUUARWtEjB1nGsqExaehZ7L6WbBzIfx6Nzg8S+x5KmsCB2kum2p+NTgjzFYONQ9u++++7WXhDstCn9HUHi22+/fdvsYL/ORcMyJi4z4nw2HmeC20zMe2bRWp0LnhH/VtO2/z9T/pU4u2V/Roh8ta4j4WU0X9d8Zn1hJGbmuJ6tBTv1uML+I3Af9Y2cz2ZtNZrbM62ZEHtWp5rXbP2o80Dab/ydtl6GrRtocr3lnffaki9zCXM/czfzETYDtgc/eom6Brm5zXmR/InDd9Jw01meiJEbkhRMtfeI51qTNupKnxr1S9fRtCctG+G1m/ibedj7bvl0TtWGtP9qc7tOmbbirZsYiW9c7bC6ccn2o86u/YrrabOQt+uc3tquN9kGiue0AWtLrleGy3ppV9C+2N6/+93v3mxw0qfcbg7QfrHebvRyg5i2WPZ//9+w/n5q66a9lX3Sfugaujver+aPft8INAKNQCPQCDQCjcAVAi0AXyHU7xuBRqARaAQagUbgiyAAKeWPJJk7/SFI3G2vly3PJGUkmhQjJOQkyPzMuIqIeJhCAqbIlvEU3bLSKbZ4b6teJBKAenXqvefxsnr4KoQSjvwgp/hF4NSzT6GZ98SzzkkY8sx7TT1ulrB5lJ/koZ4s4KCI7lHTSWIpRCk0kV96VeuBS90huRSsk0zjeRWtSYc4eo4oZEqs6s2hhyPlVtglT/LRI5u6KHKapuQs8RXnUrRLcWlEzq107F2iXyJTglGC1rvnwNjNBB5hbXtZdolCydj0+rEdJRVtT480nwkkKQCPCHrLCybWIf8WP+OaT5Y906XM9A+EQOpcvXioByStG0FoPzdYuDlC0ja99auYUMVC54YUcRxPzinOI25ksB/Xo92tc24cMK5zTh7HbX/Ldkth1eeOaz71LMtxab9UsHWc8922cU6yzOkB7HyW5Vc0sf+5+UC86mduHrH/OZ/YP+0zlIVTFUhTrGlDBWAIedrbeJle9isxrbj7fTYWZ4T6bCysjPsaZpW0350vEveVcq2WYyWtZ+uY8XKu8PlKe6yU7yydivNofh+FybV0VIacN1baZtTHnmmj1TgpSK22X22jTKPOp9mGuSastFftF6M42ggV51xXeKftZhnqKQrOq2m7kR9zS54q4hybG6WYpwznCRCmk9h4UkX2g7SjtKFyzafcHoVM2Z2nM2xdS0nf9Tkxq33LeLnZj2eKodpt2AI8++1vf/t2f31dD10LFXX1jBZD10SFYDc7puAtFhUHcEtRVFsl6+1a6We2o3hq7yk0u4alwE553dCUG7Q8hcJ0bcPcHKDda37aLLlmp9hvWikOi79rdbWfjO/7tCV2x1SHbwQagUagEWgEGoFG4FkEWgB+FrmO1wg0Ao1AI9AINAIvIYD4IykDEaMnm0KGYkGKDTMBOHfxJ9GVgokCMGKEBJkeGykUJykkmaPgKPllWSV3IKQgkfJ4aL0AJasQnnmvhwrHGyMAQ1ZSR8lG6k8ciKoUmyiLxB91oSyWX7IuhV49GiQHJfoUmpIYsx1MXwz8pNzixjPvs1UQUjRPMllSsAqUEp3pESOxR9sRz3tNvZdZj1DekZ4eIeAguagwb/tn/8k+sSPQ7IStg0Gi23aQlAYryk1/yCN3Jbr9FFuPFE5v9zxC1z5SPXvOhImRIGD4KjBUYSKJeutc40jgQ4RDQlOX9FSVNFUAtl3xFqWf6f2qd5B1c3NF5iuRLblc24yyucGAd+k97J209l82hrixw3Rtv0yXNCW/rVfOU5ZFodM21QvZ+uoRL9HtPJb9tXpSmbfjSmxSPK2iuGVzfFdvcec55wHC6/nr3Gjc9NCyH4mF7UNY+jttiae7px5I9isqOAc5z3jSQM5NtS47i07tC8+O51VxzrLt5LMTtooLO1ishN2tZx3/V3k8m779Mj9rXo65fJ7jaBR+Jexq+9T54QqL+n4Vm9l8nGM4ccq5fjS3z9KbCcOzPr5a/hEu2U6u53VDm/aCG+iqfej8lDaJdpWb77Ab3HTmcfTaZyn6OR/lJjjKbZ7O287XWSfC6PXqeqO366i/2Vaj/lvHl/NnrklpJ2iHer0G66vzt+Hc2GNaeaqMJ1vk5h8F7Tx9RHzsc2kv2k60Y67NiS/xUjDVHsgwpqOHMp9p72rr5uZR10bSd/3imesK+YCJHuGuV8ZzrdUeyHWJsLaRz+t6Zn0dc3zm/wiunS0C786OHb4RaAQagUagEWgEXkWgBeBXEez4jUAj0Ag0Ao1AI/AUAhAxECSQKBAqkE8KWxJvEm6SgZJBEjF6GSRxpCAmqSS5o3irN4F5p/eEwkyKwFm2JKP0VKXyiFwQTnpRUAZFXOMrgnCsMeEVUWfiWR5Fp5go4WTZk4yVeKzHOVs/vSQkIxVhEkvTy3qKmyI9n5CBYE9a6fFCGfTCUKAiTeOmt6TCnCJfkp0QmIhHemQonOEtTR68g8xNj3H7j+mMBDnxe6rDnkSyPbJdkniXfPUuPkXsKmimiJAiovfWgbWEp+1p/878JJUlaEfiRCXsJbNXBYaEYxTH/uiR6o47Pj0mGDxoW36oFx7AiLCSx8SVTPc4SOcG65jEucKhc4qfCsCkK5HLMz3MSYvn5K1nbIqmEsL2H9MFM+J4L2TtX5bN53qbWQ7FYzdL2E7Zjyx7CiKSyjnWUjyuwleWQ1Giihf2H+dNNx7YNpZJocV2kMh3g0KGo37go+iSeWSfdPPLlQfwRxLnmf/KfLAjcO2mPQp/Ng5XyvtMmJ06/tzp59hY7QeJa42T80bOl/XvXGNX6vwMhrM4o+d17XeO9zPj+Dd1zbGXYbQtMv5OHXLd2en3da6rcdPLkzycG9JuqJt/tCXc4EJY10k3AObmIk9Zoe72j9x05xwn5tln6npbbTHjVLE0bbjsk3XOrn3N/FxXrSvxnKu9IsArSVwzwcM7cd0sqF2Xp9vwLO1hy+qR/ormtX+ImRslPdlEwdZrRWxH7WPX/twA6FpcsR+tx9p8ef2K4jVp8+vaoj3qOuWJKdoM9gv+L6lCdG7yEhP/93BdVpTP8Zht6LoJBp74szKfdJhGoBFoBBqBRqARaAQ+AoEWgD8CxU6jEWgEGoFGoBFoBLYRgExKYjI9ByRtJObS84J3/ChUSKxIvBg3ibYUO/R4UDwknuQPf/tcMViRJb0QFVkRIskHb15IriR/JLU8ehDiB/IJAZhfPX/1Ak1Pjix7eiyShnVJLxDSMD5kFcexQjIhcElUpahNOh5TKFGZ4pkCsOSpeVpWSTS9JU2LNPSOsT0VyxB1+aV8pFcJN0lFcSdtiTiFUoX2JBrTU4Q4/iQhZ9383CG4tzt2iWBeuVnBTQFVhLNfZxK2q2Rq4qOYX+szEksMk58pJmQ/y35s+63gUMUAxUvqQJspdEIoI+5KCOulBHGdXriQsR5/rPBtH7Q8jhXHsX0mCXg9Uq2LcfQwp1ykKymc9XAc1z5EfpTJjQiJZRUz+G461CfJd72TxFyRgfSS7FfscH5zPOe8ORIqMl0xs35Z5pwH3HjBJz+S5wq5ztuUz/ZJMSPnIsY8P3qnEdf5xbI5DlIIF2/HRBXsVvrjWZgdsWo0Ll/NP+PneK3p1rH9JeeuZ9J+Js4r2I3G1ii9FNQyTvbd1bSyD47q+5EYjNrbMuecl3O0zx0/Izwy3boGZPiduuyE3RmL2krVtiMN6uiGsGxj5xyeuZFH3FxvvUfWzW+uO6Sb60adY31/tfHA/Gp71bqvzmXZP3NuV4i1vRWAtcMov17P2Kj8stax5uaVJAqn2hTUj7XZudr0icOGRdZj0slNltRNG1mRXdvNDV7eI2yftX1TbE7vWW1I80+vZf4mPu88cUd87QN5fLVpeT+wfci6i1l6FyfuYon94jpueeyfPk+7PcdniteUmzz7pxFoBBqBRqARaAQagZ8TgRaAf060O69GoBFoBBqBRqAReENA7wtJniS4+DuPzVPsUCiQaFFUI9Ek3RQ4UixWUJAQSi9S3nEcMySQ3iOKvHouSiJCdvnMO2h///vf38gxybU8EhkBBEGW9/xCwnmcnmlS/vTikGhMr5f0ZFBAJT9FV9IgX/LiKF0JP4k1CS5JK8toHikoS7AptCbhlyKqwrPtoIdqCps8I9y//uu/3spF+cDWI7L1ELX9yEuvQvHBMxSsEc7dOKBgpwBmH7EvJCkn4bpKvH7kMBXLzDsFRvOSTE8BMJ/ZPmJsP870rbvkYxU4Mt9K3o/EaMdkCgaJb8VpFI5y89x2pZ9DJrM5wc0K9FX6A8Q949KjKNODiLzshyl0SK7yvhL09imFaIl/x5JeQpRPYVlcnX8klR1HKRQ4T+XGgxTzRiJUigQpeNY2c47zWEoxdCNKzpsj3G2bKkbUsNmG9rG821uxWnLf+LYNcxp/eyy9cwHjlLZkvFMGN7yQh6J5zudVpMt5Jtv4I8fmalpfct6oIs9sTOXzjxLeRvXfTXs3/Crmo3C1j9Qwdb6r7ZZz62iuWEnPcTpqp5r/Tl3PxmXFOOeYXD8y3Khdah6jPJ9pz2fi5Pw0w5J6agvUtlMIZL7OOdqTHJiTvXaB9D11ww03Kd6lfWBdtCecP3M+GvUz4tU+5fzmOlo3tdQxnet9viM/0nJNUAD2RBUFcedkBUbmWdZU5mDegYdxv//++9u7xNUNisbPdRKblV/ema84MPcrsOr9a5kUfy1btqlrarVb3CDkem9c8FOspgzeLZ8nhRjWtZ7wpIcNqe1pvUgv74C2faoNlvYv70y7trcezbaXfTNta961ALwzM3bYRqARaAQagUagEfgIBFoA/ggUO41GoBFoBBqBRqAR2EYAEiSFXckvBc30jKuCj0SYRE2+TzJS0ixFEMUexU29WD3WGLJI0UOxRZFNkivvM4XEQpjUuyKPaiVtRS3vG+UTIi7zsJyKPUkUKvwoSBE2j0dMcpCyUDZEZ/BFZDOtFHUkpGg0vfokRK2rJJxkH/kaT4wUzSjDyFsnsRYHhSI9BzNeelaQJnWB5NOjJz1deO+x2vYj6lJFtST1JBpnRP0Kkb0SZkZo286KCJXwrcQ+7zNM9guJzVF5av1WiP6ZAFxJar9X8tM6+V7vKutA+nqW6nkriWvfzGOik9jXUyhF/iTcxcUy5XinPMTXs0kPXL3Kea/A6Jj0CE03Wjim9YyynxF3NveM+lgtl/GTAE+8JcjF0s0aKf5W3FP0qvPeqF/6TJHC8SiWOUfbJpL4CuikAWaElVAHbwQIiHexTs+1Ov+lWGJ7ZHuO+tv2ovNChFfEvatsR4JetstV/I98vzO/5fy0UoZXMByJbld5GifHRI61lTQzjVF+V6LrVRnP2rm2xUggnIm6dV6YzeMra8NZHXb6yyidURvYr5wHbL/63bZ0zmJ+8lhg5hPvwHWucc3UttSmqTZCXZ/NJ+cj67LTp6/CzgRgyyMOetZqE/rd966X4JJzMOV3IyI2ohsYCee1DGzO8ojiXG+1uUkDm4y12nw9NcdTPlxzFUT57jUWrh0K+yPhXBy0vzNv/vbaBT263RhovikCaz9rR+o17HqT3snZzrnpSFvYcmRdsm1yU4H5Zpq+bwF4dVbscI1AI9AINAKNQCPwUQi0APxRSHY6jUAj0Ag0Ao1AI7CFgCSTYorihoKm4mISjLmTXmKFT71ALUAlJYmnsCkxYxy991JkMp0qtHicnl6KlBlSB9JMYddjUyWvjKP3L+SPnsZZbj0kPZJOMo9PiDXILutPXqQhASgxpXdoethKblZPmsTK+GKaHhhJnipISfill3Z6Y4sbn5KFKSSRD+SghKoeGR4NbHt5bLTH9dF21AO8yS/zNw29NZJMVQirQsBWh30x8EiMU3SrbZHfJcNrWInHKkCckcwp2JwJB7NxZJ5nOFpOjwm3PYirAKxw6NGRSeATnr7uxgQJ48Qv65iiwKiJjK/3E/OOc4BzT/U4x1OIPic57cYEBWAFhMQw+1jOTVnWkWCW/bS2sXFTHM067oovljHj1fLV/mOZnSPy+FTnFr3uwNN7lZnvwPCPf/zj21GdtAHP3cDiHJl3eYtdbnbI+enFYfgW/UqMqfnsht8pp2mP2rM+223znXLspj3qz2f5vYphjT9KL5/lGprlMsxVejvl3cXuao7dGee1HercXtvkbB3Y6S+uB7txzsZWYp4bppznta+og/aIQqPHHrvZiLlI+4k8tY/c1Mb8k2vZ2SYT56Dav55p91m/ms3L4lxtOdYh5lxP0NCGJjzrHHYSgud33313s8N4z0ZFnoOV991rU/FOb9ocI14Forju+gi+bmbUvhZPsXSt1T6u68hojBomN2Bme//5z3++icCeQIMA7P8T5KsArE0PHvYNbErX9lxfwca1R3tAu8QrECyDntB1Tsk+knabfU/7vQXgV2eMjt8INAKNQCPQCDQCuwi0ALyLWIdvBBqBRqARaAQagQ9BwDtzFYj0KjXxKmwpjkDOpNgi8aTAaDy/Swh5tGsKkRJMvFOUkFSsIpH5KFBBrOmB6tHPekSQBml7/y+fHDEN8aa4CSHnXWk+U2gyb8skeSWJ5tGGCmWKrxJWfger9IglHz0eFHYlvay32Eq+JpHFO71sbC/DSU5SJ+rLp8dp6wFImBRobVOeEQdCkeO0EyOJSjcEUH4IP72dFYcl80w/2z/JzB1S/0M6eiRSBT6J3bN8jGP/s70qiS+Rav/ne7ahec3EAUXGs7LYN1bKax+UWE3PUsdk3bhh2ygI2qeqGJiCmaSr9UsSX+x4pnc9YyeJZeI7fj3m2LEpcZsELn8nViPSfrePVREhyfTsI4l/9qVs89o2KwJFpqVX3Kiv6kldSX9PU6B8boYBb567iQNMnd8U4x3n9XjpbFOxPBNndsfpbvvspr8TPteyjFfXv3yXwthOXithV/pLLctKus9gXsU2575ZfjnPG8Z5cTXuLNyo/KNxu4LFKMxKWjnOR+Hr3D5rywx31s9W67LbZzLdURuP+noKi+bnfOJap71BfOYfxEx+mHuIkyc4uPbkWKprKHFz3tmZg2Zr5agf1bAjTCwn71KY5Ll2p+Xlu5ttOIHhf//v/30TggmLjYX9pI1memDFOzboEF9sqbPrJUKyG3rAE5tWjHO8uV4rSBPf8ji3k74C7WiMat+kMCv+nsDjOqxgWzcHZB08vUe7XQzFQRs1/w/wxJm0WSmrm6CyT9b5ptprWd/0jF4dYx2uEWgEGoFGoBFoBBqBVxBoAfgV9DpuI9AINAKNQCPQCDyNAGKm4mR6byo8VGFHYWJEoKXHqaSQAmAKUXq2Sv4pZuoxAvHlHbOUQ48HCUeJLb169SawrB5rDBGl4GzdIN0g2EhLEZlySERJPJOHZddbWCFZ7zrv09QDJIUyhS7TVei1DsatIpvhrUt6ViZhTHoSrSNyzrKmNw5xFJgVdPnkOeVVAAYjBGDCir8End6ahP/tb3972wSAJ4rHDkrGpbCdIlYVkkYC19Od+cmIZ+T7iFS/ItrPRAGKeCYQXKWd4+4srO8kUvmefSk3DPAuvWkdq3rcVIK1jn3CO26yCWpZ+a73MWPK/kYcnisASxLnHYcjkneU5+zZVdeobVLDS4Qb7kowGbVzpjlquyqCEN55NEU18EYgYB7ivR7ceuLzXg8y0nC+VQQGd/pCemPz3Y00zifZZyz7aN6/wnb2/iPTerYMs/6a7Tdrt5m49BFluZoHapl2wu+Okex7K3VLIcnwuXmk5p9lr31i9n1lXn6mfXbXgtpPVjbwvDL/z/Dfbf+azsp8Vjc8iK8Cn2u+NoIb3ZirKJ93xdoXeEacvGYk05z10x0B2DxqnNncU59rn/h81FfrCRbeu6uHKvYod/3+r//1v94w8CoS41JXyghWXpNQNxqCExgiJP+f//N/bvO6XsOsBZ724frtdzFwgyXlSftSAViMfGc861xtUW1q7WTj5QkdxFF0JR/WdryG9Ry2jJ5Qozex4q52AVi4Bvt/RrWVc97J9so1VK9k8G4BeGU27zCNQCPQCDQCjUAj8JEItAD8kWh2Wo1AI9AINAKNQCOwjIBeZERQTEgv4NwxDwED6ZPkSgoiEkESRxI1pG06htF7QBFTkkavCQgfvR70bJMQVJxF0EB8xLsCQsl7hKuwIbmmx6MeuUnWWifLRz0lNhXRLAdlk6STPFNEy3p4RHSSj2LiHajeheZRzJTDfBXCszHF23J6LKBijYS0nr8Qa2Dtc7EDM7DjvaSbGOA9iFdJHhE7EpkIR76kJfaV3E0St4q/y510I+DPQfonET4j3kdCwkhklNQ8q+KZCHJG/BPPfpp52wclt3Nzgv2IPqi3dxWAJHrPRIMRkZ5EMH+7icHx6R3EbvjQc0lsRuVI3EYk/WrX2RF+JJp34ozKUdsu59IMX4UXBWBJccYe8wi4SXDn5hRJeMY6c6aeVEmy2x72Rz8l/R3HM+FkFec6l+0IVyNh8Zl8Z3FGfXY09zqXfmTeK/1jlt8OhrtlrmMu5/PR2BvN99l3coyO5urZXLdS7ldx2B3PZ3O8feRqfahrwmwOuKr/s3UfjeezMV7zSSHRecWyOhexsYd4zFEj+zE3sGX/mQm9O3PQaH0d9TH74miOqWKiYVxHXSdT8FbgVWxFAP6Xf/mXtyOgFYnNl3K6PmoLkgab7NjMA4bM3d9+++1N/MUDWHz1PNZeTPtXkTS9gSm387qfKSqSAfkAACAASURBVKZqg9IWbhbKcDxPG8INRvYFyqU9nP2DeKxB2J3UhfXKdUoB2PzcxMknojjhbAftFetke+Qmk1yjsw/oVc17PZWvxla/bwQagUagEWgEGoFG4KMQaAH4o5DsdBqBRqARaAQagUZgC4G8BwuiJL2ASUjxQG/QKhDwXdEzycH0ADUd0jK+AmUeLUw4d/xL1PAsvWQVb4mP6AuZxKfHMEukSQZJJEmqmX96skp0+cwweivqNSvRBWbeEaxYSxxFUj7JT68MhVTrnwRbeuBKeBI+xRnJ5GzYzA/PPUUiiS/LqtAuscp7sEO09Q4371+WFMMD2OOdKZNt5RGE5AU2HjuoNwdlSgJ1RKpKCD5LWG917sXAZ8R/xX5EKI+yqcS+YWp8w1WRL9NMwvpKpMp8JKST6HTjQPVUy3Ht2BltkEjS1bxGIpH9zTCkpWeSfSCFZ/seZWW857xSsZjlV8fHYvPfgu2KPzMRYpTOKOyo/6+IRY6vekqCx2Xrdcb8Ab6Mf+JAoDNPGE7vMTfF1Pk954sVvHewTtFjN95O+J2wK+35Sv/aKcvPMTfu5DHynrQNa72qgJZ9ZzSP5XxY2+Dq+84YWsV/Zx6o+Y/irozpnH8y/KxPnq03q/UczanmvZpvtTlyw582jqImaXtKSB1H2g25ZtR+9Ey9cu2ZraFXfWyWb66Xll9bMwVYPVwRgBFuEcGZe62ftqUCrOF5z1zOSSze124abt5zw5RYE1fh2TLkMcmMY23caqe5Ntf1nbq5Rvi/gO1kWrZris3UkbXH+L7z1B43bOqFmx7AhE1RWwE4r51JWzP/tj1TDM42TG9nTy55pW913EagEWgEGoFGoBFoBHYQaAF4B60O2wg0Ao1AI9AINAIfhoDeGRInenFI5klQSQITLsXdPAZOgkgvU4/2S7JY4knySOLH415TcFY4tbKSiXriQiLp+aZXg8Ko91lChOFFAfFDfD1mPS5VDw2POFb0Su9fCVpJPz0v9IqQxCJNBVc9F8DXu4Il90jPfPVyNC3TznvUqmiokGxeCrCSeHrzURdxkIDjGeVUONdDWC9gyouwiwDMj3coe8ev/YK6EI721ItbIi77ypcidT9sAJS7ZE13hdxfKUMVWrMv+XfmOSLfZwLclbjgWHNM2Y9yw0YVcioxbNl4nkJQbmawjWfCgc8lg00zvYh45lyjsFDrZzqKlWf4j3A/C3/W3qP2yTYh7kjAN01xW81DPGv4FFhsU+dI79f07l89uPG0IizjWlLe8SpJ7ryRY7WKMlUEXOn7V2HqvHYV/iNFoVFetf9eCYyz8XdVj5X3XzLtOu9clWckAOe8kPFH80cV3/J79oGzue/VsXtVx5V5fzRf13SzPrbh1Tw9ivNMX3+2z7wigmoPjvpAiomUTVsn55acc7JPzdaS1XbMcLN1ZJZ3zcO1LvuIaboZLj1VnZttQ2w5NtvhveuGP23oFH4VdMWNuZ2TWJi7Ca8ATBrYcNq0elDzHQEYu0wB2OtLqk1mXWwTbWvLY5ppj6d9T938X0EBWJsWbLDLsUu1yxWiCavdqs1JOtqhvFcAtn4ei52Cd/YP10XxVtjVZqlzkrZ2C8DPjKaO0wg0Ao1AI9AINAKvINAC8CvoddxGoBFoBBqBRqAReBoBBWBF2/QQlEBJ8kjCT9JFT1OJnvSW1TM1BRDJGAkwBdmRAAwBlLv+LY8EkqJkCluQSXoMW6b0gFTwUri2bHnvJWBW4ds8+EzvXEkq8vLoWo9D5h1EHISc97kpFEnMJWk1EmTA158UtRRyvetXr0nCkq84pGBLXnpg6M2rd6/xqbckYt4x7JHYisuUVeHbPpACcCWw/17JNvvzijgHtop9dcCdkfyztGfEf6adQuOIsD4b+OY7E7aqyJfhJL3r2M8y1PAj0aKKPcZPccQxaV1qnbOOZ0Jk1ifHypUwku9N40y8ORMnRnklLlf97KysWSfT9FOvMshy5hZwYsymF5b91zHPd+ecxDXxz/dXOI76YhV7nl6o/kYRr8S7L1GsZ3DeKcdu+rMxl+PAMTybA0Zj2jizMVPrZBrOm6O5ZQeH2Rx+NUbP5v60EwyX83CdaxyTozlod9PFbrtm+Wbts4NnzplV/M21btSuOZ9d5blbz9kcVPvvWb7Z93KdcqMgcy4nviBSepe63qaEQQz97rvvHu471tYmPU99SY9g0vSaDU9vIB3ro82uiKsHMvE8IcK/sz2oi3G0D7VjDedR3YR1g5D1Sdysg2XSLqWcCNba4F6bYt48d3MhaxR2KaIx9cxTgHJDpP8PuOkpNzWSv7a1z8lLsde/tT98ftXX+n0j0Ag0Ao1AI9AINAIfiUALwB+JZqfVCDQCjUAj0Ag0AssIQBRJikgGSepAkijAGkbS1jAQRXrTSl4RFnJHrzQJo/SSUwCGuBl5EUv2KBwaLoVWy6tHIOQRZFKKHtWjWaItjzPOutW/BTLJTUkpRVzC8F4h1Dz5rpiKCAxBaDqSdRJvKVJLwllny5BkW+anly+f/Oj9x3eJVdtZz1/LLBGXxzNaP4X2JDmps+0l6WY7WLdKNo5EgeUOehGwinEzMfGMNK7kdLZ1bX9xuyp/ppHp1/JdkdlnYmMtQ4owWe7MY4TXrP+P8q5CYYob6XmTZRulY7ycE4wzEpN2+1CKpSttNRIoRv2AtGbCzEzkqG1ey1P7wExsMH3fKwDkuGN8etx9HucPHhL5HlWf5RjVSSK9tuVOn7zC/ku+3ynn1fxw1WZX9TgTwEbj+Cq9Z9+f1XOG18rzFBDP5pjVcj/bdlfz6Wg+zzKN4s+e1XGabZxxztp+Nu/szner69LVvLwrOlfscq4b4TPq69oLq31jJ9zK2jcbf8TNfk041yueK1R6JYgbb7Cx9ND1KhPETQRRN9rVE2mcs8mDeTfTZL72zlzyV9xNu5l42Jqmo81mWNfm3PDo3cXEtTxp3yua6h2saFrbK+1SRV3Kyz3FbhxkYxI2sOItafMOz2jCpgBM+tQlrzlw3dU7mI2Vlssx5GbJKmanCOy4sm47fanDNgKNQCPQCDQCjUAj8CoCLQC/imDHbwQagUagEWgEGoGnEFAYlECswkz1wJUgknSR/FFwSTJGsstnHvuc4nESnZIyEjgKEAoWegtL9ChoUHbygnCCTMo7cRUnIYEkjxSMLQ/xK9E3Ii9TeJF8Eh/LItmkZ67H8kGA8Su+EGHec2Y909tOT9vqAZxkm+UmTervvWp8V4TW08NyKpKnMC6RKMnmUbHgzTvISMrOsdAQc5CZ/HrvcuJXPQpHRNsz5PazgkAOiityvwp+lZy/Ehfqe77b/54anAuRZgT3SIRJ8tqkDVc9tEfj4aoNZgIwfWKE3VV6Wf2dsHUuu4JxR5y76k+jvHb7wAwv6wUWbrZxPqheT7aFm1I8btO7gZ0XRnPfyBt4VK/aR65wfvX9bh/YCf9MH7iaD7K+O33gmflxpyyGHc0RV22UcUb4psCyOn5n6TxTp9XxOZqrZ3VfFYDrvDNaT0Z5zMqy0393wta5f7WdVvpG1nnWz3LOqX9f5bH7frUMFYPZ2NDO5T12kSe7aEdjX3klB88QKvnFVkLs9A527Ck2BLoRMU/AIR5iqWnyDrtWwVZbUrtNW1TR1LXBeTwFUG1DbDttS+uiXexcqL3smE4BGLzMJ21N1xXqqy1OPpQZb+YUZwnrhsQ81Yf8yQvcqJO2q+ueInJ68Vpmw2iP53zkO3F5Zszs9r8O3wg0Ao1AI9AINAKNwIOd+f333//UkDQCjUAj0Ag0Ao1AI/BzI+C9tJWslJhLb1QIkxkZmt7DKUAqginipiChV5peC3lkXooQHn+nAKzYAQGX3r/csQah5BF8KcClYEt+1sOjn0ckKGFm5LQEk+QUn3r1kj7pUg69qD2KT0Jq5FUh1noppzBL+cAuBWDSUtjmed6t5v3LxEmxh3AppOd70qMekneE4wcSDrLyD3/4w43I+9Of/nQjMxWAU/S1TIpYfq/9+kuScNlHV4j+GVE/GhO1HlcixY7ws0uGn4mqM3Jz9ryOc8tSRb5RfMtRPYOuxKLd+u6E3xH0dsI+Mz9/ZB8Qa09IcBOLZDzlI4wbSDxpwSM9s52z3s6jI/FxlSh/RrjcwXO1HKa5E363D1yN+6zXbto7/dx8VstzNmfM8p2JYSOcZ+tlljP7yU4bXc29VxisrAVneM7Sr+vNbP2ZrSezdHex2Q1f8bxq552x6jy00pdfLfdZuXb7+0r/tU4IlNhF2q+exOI9v9iD2k68w25i4xx2lRvqtPGIg9BLWm640051054iMeIwYqrCq2uBpz+kN3Hafq4J2qakxw9rgh7HzlV8unkxNySluKwNl6fpuMlMe588KL9HZOdGJcqBWA4mXtui3Uo6YpFezSniOo9kG2tvV7HadvX/nfz/Yrdfd/hGoBFoBBqBRqARaASeRaA9gJ9FruM1Ao1AI9AINAKNwEsIeI9rHpkKoVJFvSSGkviVSOG9ZNPo+FVIHrwfILogefTSVTSFTINwUnQlXdKDGCKeXhXkracDcYlDfnrA6pkqWabAKSEkgTUTK0YkbRWyTEviLUmpJO8kmypeloG89OrII/iIBx6JqX8rAiv8kLdCOPmIrfVXAPJ+YsKLV97xS7qUi3zTm5iwem/8/ve/v71HaFcAlvBTiE5vEzEekW1fUiwa9T/b1frnoBkJA7Uf7IgLGXZUlsz7inB+aXB/jjwTYmfibj6v7ZTfr8h1iXLHNHH9O8fER9SxpnHVXrX9d8LvlHdF/Kt5nwki9ic3kNS+5Fhz8wbvFQrIRwLedsj2GI3Js7LUtqy4fMkxvtIGO8LSbvvvhF/pAyv1+Ygwo7luNMZrv9qZp1bC5hyzg+UIg4y/ktZHhndOo1zZzrM8RuWblXmn/zrXvtJHPloAzvn/qly7db1Kz/YYhZuth7M1KcPnWoYdim2kiItNq6hKHDcFEob5GI9Y7F9sLT2DbXuvUXGjoJshne/d4IctjPjLaSxuBnSDkfM7+XmlCM/caOnaYFraiNTbu+OzP2Nf8zzXDML6nb9Ji3prl5Jf5qP9ra2sneiaRH1yw6Zp+imOeUpOtTHzRKD0MM4NaeKMbS02LQKvjKIO0wg0Ao1AI9AINAIfiUALwB+JZqfVCDQCjUAj0Ag0AssIKLpKXkp2JXnisyQ4eZZiqkRTersZnk+IL3f6Q3bp8aCQIfElgUT6hNNDAJII8gbSjTiKqwp6Hlus0Jlernr5SnTnZwJVSVsxkBTzPd9TBJbU8k44yuhvCjKKrOmtl+SVpKVHBxI3PX49kjlFYMqieK5o7vF+fnovm+Qk9ZC0NE3ysfw8S68MBWlIR8rGXXaQmXprpLdFknMSwCMh6EuSbzPBZZeUV9xeFQwMNxJZVgfkK0T4FYE/ep9CjO2Vn7ZTDWd9VsWLq7Kt4rMabkUIyrSuhPrVfEfhdstylpd9WyLbOSo3hBAmBWDnZtu1jr1Z22Y/eKX+Z+m/ku5V3J2xtNtGf2/hr7Co73Mty/V9NkeMsFzF90pw2y372RhbbZcM5zx/Ne5Gc56CoGv32efM1sg4hlnF9tnwta6vtO+r7bdb1538sp1X1qCzvlrHiXfUpp3lOqJ97Gku2qcKn3q3VuEUj2LvEiasNhZ1Ni5h+PWZXrbad9iDbgpkrlcY1qPYU2DyehE3U6bdrx2qGO3ak4Kwabn507XGNSbXJa8loNzatgrAOR9pn5qf9rVjzdN3tKP9n0O7nPRTMDY/28Q6KgTv9KcO2wg0Ao1AI9AINAKNwCsItAD8CnodtxFoBBqBRqARaASeRsDjiiVRqoAnMSORREYKeiMBWDJT4VICCCLLY94gnrxHVvI178M1fe9NkwTj6Lvf/e53N0JLz1bL7bF2CpoKnEmiSSAlySVwI6KwYqE3QwrAVfzVs8PjASXCPMbP8Emikbf4koeeFxKOSdjNPIDznjQJNDEnbwVx24W0TVcMSMP+QFvRRsSVQEPU5j2iPO9T7E9MbL/8zA46EoSf7sCDiCMBeCQMXAnCKeieCQtnaZ/FmxHfK4R4EqYV2xQlZoT2SPit8Ubtt1K2Wh6/EzfzqE3n+4/oC6tCkHn+PQnAZxjbt71D3HnEuTXnxpE4NWrTnNtH2O+2+Vn75djPdFfba6dv7JZ7pww7YV0Td8q+m/5O2mfzxdU8fSaQrfQd2/+j6nc1r9cyOSZmc/+oDqthc72wzVfXjVG4nf67E3a1nZ7tU7vxXi37K/nlOjhbm2qfZ63QrlPI9Ij9XJdzo5/2atpa2Ft6Dbv5DhsX25F03QBp2orJ3jusPermSu8XVpgmHctg3OyXpJvevLxL4VQP5hSArbtrBvX1FBvi54bFDJNeysShjOCqLUlcbUixqu2RR15bH/PI9AmnJ7D1VzTWluUTkbx/GoFGoBFoBBqBRqAR+DkRaAH450S782oEGoFGoBFoBBqBNwQgQSRtfCgRo5jAZ3oCSoilAJzEUooQeeevhBXEFkcI40UqIcNRc5BCeXelAiZh9EaA/PK5xx2TnwKwpBZxFH/Ty8K6VQHM8isO53tFIo/pSxFFkVjvZOqBd4ZeGJJZ3pNmXPNJwk3cJN7MV+JLslARqIrnWTfTUsRViPe4PfNV+JJsk3j0eGjbjPiK9Hp7mGaKZ4nNSGyyj320B3CKh1meSqyffa8Efvbp0ZSRadlfrvK7mnp2hJEU0+799yuo1IdsKsE+6vsjYa6mX+PVso6I/Cry1TSv8Hj2/Q6OjqfMK/vTs2WwTZ6JPxNFLKuEtuFSYEiPqBS8sv0cfzPRI9eCZ8p/Fcc15UuLP6vp7/QX67YaxzZbDU/6q+W+wvnsffbx2Rxx1g8yzlV5d8Ku1GmE5Rm+u/PyTvi6bozWkbP1Y1buK0zrfLWC21V/+NLjfpb/Tl0/sp6j+q6sY45RwtbNQ7ZntXF8ThyvPvFKFMLyTNsRe9KNksTzpBxPfuC7nr96IGsnagNj23v0shuGHPPa/HUzpJsA3ajoep1iLnXnu/ZfrnPanTzT45ewbkI0DmUjbY/ENh83MpqHzymvaYiBIq92vvY5ZVAgtgy5XppmC8CvjqSO3wg0Ao1AI9AINAK7CLQAvItYh28EGoFGoBFoBBqBD0HAu2YlcRQEJIry+ORKylQxJ4lP/lb81Vs0BWCPESYNiByPviMPyB7vJ5Ms8y4yiBy9h/EegEDih3ISR/JHEk9yTGKqEl7ppWH9JO6qMK5XceKgAKzXrgIwBBRpS04lqahw61HWknQ2qORbelHn3b62lZ4hCuemk0fj4RXCr3HASzE3j+RLzw0FdkUlvQupA2Xz+G0wlXRMcrMKTSky5bsP6cCDRFLQe1YoyHgjgdBsd4SClfqe5VXj5/hbwXgkwtT2yDCjTR+UwTBZ1lG7nhHpO2LYCm41TG2/K4HhP5IHcNbV+SyJ95yH6xxdv19he4XbVfzV9x+1IcR1K/vpahmcI1fDr/Zhx8lq+GfLvlruWfqj+SHTHM0xZ2W9EtJ2yjsKuzv3PrsWzOb6ik3tPytzea6bo/l0FaNXxumXbqdRHV4dp6u41P65UtcaZvTddhutG2lDE9cNOc7Vir3YbYqaCrxeHYKNxY/HOuuF68Y90sWW4zfT529tYo91Jo5ewdbFTZHadOSlbaftyrO6mS7nAD1/XVPqiTB5Kg02O3ao6VEe8nOjoTavNqz1TeE5r40RL/L2ihM3N1oP80jctdepG//79E8j0Ag0Ao1AI9AINAI/JwItAP+caHdejUAj0Ag0Ao1AI/CGALvgk9RJQlJCM4nTmSg0Ij8heyRnFIMVURVvUwSVqFFUlFCCqIEYc8c/3sP/9m//dvMihlSSTEyx2h3/pOF9mEnM+XcSTVVQo8wScBJ5ElgSZ5Jr3pMr6SXR5JHU1AFxOL0miOtxflkOSUtFX7Grd/tSFslEvT300iUN8sLLml+x1HuX8JSZ+GJk+pX0k2hUPLYdxGv0aR2yv4z6kf3mFQK7DucqAGfaMxGgCoaj/jyaNlZEiB3hp+Z7NVVV4WyFvDbN7O9nAu4oXJYrx5Xt7mfOLVf4pShwVe+r91eY1zmviqZX6a+8N4+rstS0VsaCfdy2ucpj1L4rdVgpy0o6q2Gyr4362Go62cdX4lzhN5pjVtLNNXQnjy+J+0x8WxHHss5Xc03OBWfxVnG8aoMrfFfmavPYEYtz7lhdN1bC7fSBnbBXbfFsWs+248+VX+Yz6+s+z/VhtXxntoVjTrtUL9bcXIdd5RUieshirylokj62WXq+5iksvPckHP7GttQ+8M5h62K+acspqqYXrnlmPqRBWEVk79I1rGXEFvWZmzadE7R38wQa65llyj7lCTg8077WLsd2VQy3fOn9bL7Wn/gtAD87YjteI9AINAKNQCPQCDyLQAvAzyLX8RqBRqARaAQagUbgJQQ8AlqiSBIribAUG0aeWim4JYGfArDCr56mHn2XQq3EjmSZ3rMep6xA/Mc//vETHsR/+tOfbt7Auavf/CWzKBtElT9ZPt4l6ZXedHoUVwFYkdmyelxzHjmn2KoHLfkg/v7zP//zmwDMM+LyjHcSgtkOecRfHu+n14SexLShwm/e9UYcPYDFUtJO7xA9TSTQSFtRWZIajGmvPIJaHPXcsA3EMIm2UQf9KI+/UdrpiTJ6PxMC8nkl9cWiprciFFwRyEk273iiku5s3M7I7ploU4W3Gi6F/MQg54tRm86I9iuxZgXnZ8LUsjvX1Pa+arPVSXe3nqS7k3f2HeOa52yuXi37bll20r0KW/vjMzh+qfLvlsX1cTfeFUb5fqfPzMZkze8szdk8spJGxn0Vk9lcPsNuJ/zK3F7XhbN1o2Lm+m1Za347bfpqX9fTMu2knf73atjduu7kt9LfZ+vlCNdqG5+VPce+Np8nqJC2p+J49DK2nJvzSNdNftpphM8rQkhDe4f0Pb2FuIrI9rM8uUU7UHuR8HkdSdYpr3GxPF7VQv7afFkWnlFO/wfQe1c8U8C1LRWATS8/rRv1y/9H6v8KYuH6kXcFZ99uAXhnBHXYRqARaAQagUagEfgoBFoA/igkO51GoBFoBBqBRqAR2ELAXfopJKSolDv0FZwqqUWGxpdIkgzy7ls9CIybRzYrChNXr1T+Ji7EkSQOcYn37bfffvruu+/ePIDzqDs9ihV289jmJLlMi2cQVXrQUu4USymDZJhllpgjD9Kpd5J59HOKx3hj/NM//dPDkcnE+93vfncTgT3GuWKfx2YrAldPXcuumG4aCtCWGwEXb2AEXetNmai/YjN4UxbKa7uSX94zpxAsGagIbP+QfKsiThJwvpuR7K8QwlUAliSsA2NG1meZVgSDM6FgpR6OnSrmXQ3kxNkymN+M0J6R4dlWI7xmbVnbNMt8Rqrbt67qeNZmK9jO0h+1a3r355y2Wsaz9tst60r43f4yqseZALdSBtKcja9V3M7ayDnFMEn+n6W/WvZXyrgjXu6G3Qm/U9fRvHs1Ts/m8Rz/jpk6F83mhGzTZ9thVaQ9y+sM65X5v6Zd15UzPGbp77SpY/AZDGfrwTNpPRtnt647+VzVr76v4+NqbKysY7Sxa4virXax9qVHP7uRj3yJg11mHPPyPl89ZZ0Tea/tyjPS4sejmrOvOa9qO6fdmeKsdrIew6Svje36Y1quA9ZXu94TZhSdc+ND5pWbCfUiTrE8rxtJ0Vs7PO3dxDtP18mNbO0BvDOSOmwj0Ag0Ao1AI9AIfAQCLQB/BIqdRiPQCDQCjUAj0AhsIwDBkl6HuZs/iaVZwpI9KUakACkJpIhomsZLb1Y9ADy6jTAe30z+iJOIl3gAcwQ0x0gTHyLHOBJKejNIgEnsSXhJpiUBxzvC5XFyhNM7RiE1BUZJK/GxDhJnSWpVMhHh9ve///2bAKyXR/XcU8Su9xnr2azwm2KJ+VMunivwKgDzHswQgPkbLE0PMpI7mdN7A9E321JBX1wTB5+dCQcfQfrO0sg+mf12RvTPCPt8nv17RPqeiQgrdX1GRLO9M+8zL9wZme1zy5DpjtI2vJgYZsUDOMtwhlmdb3bCrkyCKcrknFTjZl1X0p2FWekDGXc3/CtlM+4I479FOeqYnc0jV3X+6LLnHLDbH3fCr6y7s356hYnvR9jkM9e8szl81F/rXLqS3w42o7l39uysX5/lWd9dlS/fZ9vl87N55CPG3Uf19at+sdq/dsJ9VNl35t6rtfBsfO2uYWmP6OmrKOqJMthbHtmc9iZ2Fz9ujORvj4nO6z6080jPo5CNoy2Y3rGKom4e1O73f4EUhKv9qQCc9mbiZd2wOe3b2o4K1MbVU1i7PdNxE6dly+tTtE1Jn3DOUwrr5msa2sjiRPgWgHdGaYdtBBqBRqARaAQagY9AoAXgj0Cx02gEGoFGoBFoBBqBbQQ8ps2IVcQZCSVJokCkpHcv70xDcos0vM9WIohwPPdoOL0C9HaAnCFtd/VD7HDnL8c+I/4iBEOOkQfEGWSXRJBEPWklIet9vXrbUgbSIAxp8JyyQ1whiPKT95vpjVuPmSOcpJdknQK0wjRpchyzBKB3BiMAI8JCxBFHbFM4Fl+9MAwDptVrUVzFLYkx6qqILvFGvqSLR7U4QEbya7shGoNHEnCWwfwk8FI4uG8m+OpzvWjzrz599dWK1+ARxx/ivP/56e3RnITPiD99+uke5XNcnv14+/uK+J+JGzuD7quvvv6cl7Es0Fefvejr8/mRwLZtFRpmhHpu7sj2q3/7PcdOCkEjAnxGBj+24ftGrGXfEWZmuI/qP2tbw1av8Xu/G3a8YX/ZKc9Zn6nlPxNlrsSpnb5Zwz6mDQ5zLEb5MGbfjzf6M2Pu3UC8LKo4fGnB6LIgzhwbddip707Y7KczkXEVr1k/uxIF6/vV8hNvNex53zze7s4d2gmjeFdrwdssPegDxuYaDAAAIABJREFUOW+u9qWPCpeYXrX71fv3ZVqbA461en98v4LBrI+O2vZsfq3rXNq/uS7ulJU0UlhNm9IjjbEBsXlzYx3vsHP50Z6kfFwZwq9Xf6TthY2KnUk62sS8T8GUNDy1Jo+bdgxVzKr9mbZp/X/BfNLeT3HZ46TFUvvYe4fJS1tCe966pwcwZdSzOeuvwGz7KPzqLZ3zZQvAO724wzYCjUAj0Ag0Ao3ARyDQAvBHoNhpNAKNQCPQCDQCjcA2Ah6fViNKYlYCjHBJuPC9EjMpvBofsgYBUgJIohJhEVEyxSzKpFevZB15EBYxEgEYkksBVMJI0ThJtCSC9M7Ne8HqUXHWRy8KyvKXv/z101/+8v9uJBp5SVpZNr0OqB/P8j5eySsFa4/6815jjn+2ruRNnRSq04tZMZYySOgh3PIraZYYpnCe3heK2IrNxAVTBGDiI/xCRno0NHmBN2HAXK8OBWTzPNrgmzfxX9LvwAglCOEX5Xcu/qwS0neS+yCZDw7+nq7fj7Z/FK1GxP7xzLR+eriD9X14jztXcEiie0Uge1+esXCT5ThE8/qT8fxbvEci+9dfH22QOK9innnP4tjmVdSdT0pV5D8ThPZEw1rGFGXyCErLVtvZPjar65VwtY7BIzqP7Th+tz3JvxjhrnGt9O+VzO5jbSW0YXIM1H68k85HhN0V+Qw/HuuPG2KeGZO3mW4wSaykRdlG3vt33B/njFlez+J6NZZW0l0VbGfj/VhH6JejTSrH+pI/rhmr4vFKO6zUczWM4vYsXzciraZ3D3c9B4w3a53ltCcWWzf7YX4f5ZI27Gher+thfr/CcbQu1j7heqPtltd9uKlPIVZB2GtEsBtzveJvxF/sNNLx15N8iI+tRjg9hUmb7+TlRifFY72EHf/aw1mHtCUVXal32sHiaj7eRWzZxdS03ByqMKvYK0Y+938N4ufx1nol81k3H5pnCtUpoFN23oFB/zQCjUAj0Ag0Ao1AI/BzItAC8M+JdufVCDQCjUAj0Ag0Am8IKCYmMS35k15xEkSH0Pf1m0fCjRr9fDcvZAx/J5nje4gjBUvvxiV9REWEU70iPIZYT2BIGvNGlFUEhhjL+3EpF8SYHrzeNyZJqPjr8XV6R1jWJJr05lXY9vhq04JYk8QjLOXSk1liiTDmASYeda24ahoSf7YD9UoBvJYr28Z89WKWNAOL9MRI0k7h5BC2/3LzqtazmmdgaBktG22ECEw4/uYnj9azT3z99S/evDfMZyRoSRbaN1bI8Zmg5vP6aQdfJehn4a/jXwjAPxXC/KuRkDCekCouVzgl5kmKK/BAzCMC249rrpUIr5hffb8q3/tafj0UrUZoHF7a60JBnc+y7LUejpczPOq7XdFqJvyN6jrCUc/6Wdt9+SVNz/X1Nrgq0x6GbIgY9KCvj3LtzCVX5Vp5r6C7EvZsLtqJvxP2bO4Y4V7HfuY1S6sKcTvl+whMRvPRrE9dz+OWaN7P36fx45vX8Ur6+/PjHqK1DOdtSj2vxdy9Ehyh9+p533y1mtdOPa/m9JU19izMSl0VVSmLm/vyZBg3/VGv3JDI39q52th8YjsiAOdpOdia2tieXqNQzCZD7VTtYtJgM6I2g+02mtdStM17fPUi9jhpw7nRUzF7tHZqk6bNalnq/xfawF6B4gbP6k2cR0GTlt6/fqYtSprekbza7zpcI9AINAKNQCPQCDQCryLQAvCrCHb8RqARaAQagUagEXgKAYgQhVt33ycplEStQp/kSopukleVQFJEVkRNsdT7dxUTyUtPWcJDYP3hD3+4ETWkyzsESD4VVD1qTmJMzwnJIckiBWBFzfQIkJTLO9Mkm/hUCJYks7wp2v7f//v/Pv31r3+5kXL1eD4FJrDwrjcxlEQjLY/8U0TmncdSV3HPo/7AA8KP9x5jTfn0+vWTsvN3HrWX9ynTLuSnhzKfEntVeFdQTPLuIOl+cRPgk8g7SDc8zCSb8fI8P65zRBiede7sc4/enY/k8uHJeJSjCqS1n88EQ+MuD7aqlxXO/YzMrnmMiOish+HFv75DK3v0zH7M4YzMznejPJfxeAh4P1L0mki/iy27edU5aYT5mSg2qu9M8JnVY/R8JlatpHGN1xyl1fo8pnAXWnfxvxq7a+nNhSLXpRmea+nvhfrSeb2a/qh/1DHsejaaZ7KPXIlko3RX0Xy1nuajcEZZrtKs7x+/P/bzs7B5lPl5mkcpXxmzV3jO5rQUvTKNwwP4ywjAe3U9rl/Y+cm6XvXNWhbD27+v2mS25pruyFauddEm0W7yhBhtVW1U+7Cnq2DjaeumraxdqC2rje0mITdYupnvN7/5zZsHsNemUAbiW78UTyl/eu6mt23ak9qwpKWNq92d4UjPNVjhVyy0pbU1c/wqKFtG7fD8nyI3N6Zdrn2vfV3XCP8f2Ol3HbYRaAQagUagEWgEGoFXEWgB+FUEO34j0Ag0Ao1AI9AIPIWAArCkSj0qLROVxEmvVMmiPAZaIorwklp6/yri6vkLQQMRhUcC8byntgrAEDgIkcTzyGVFZY/RU9yyTHry8l6ySs+LJLwog0fqSVZZH4+q87n18ZOyUC6OiUbohAzD40IxWeJJUk/PX/GW+LIdqH8VgGub6N0rVmBCPnmPcWJv2fmkXPyAiUc/IyDznbJDGvKZx3hLABKeutoPslxHPe4CsF7bx7HD2YsO0a+KcrXzJlGb5R91cglh07yTtlUAnh8HPRP0zC/fXwkMs4FY6zRK+0q4IU6S+iMyfEaKf/PN/QhoidYzsXEkFNY6JGF7RabXueTTp7vYIpE+x/YuFKzgP+o/ozYctckZJvbFlTIYZla3lXyyvcVvB+dnFoXHut03bozSmvXp3XxX8Pz06Vwscs7ZzfvZ8Gtlfi71V9Kejf8cq6OxPeprq/0v89wt+274szXg/Rwzxn88n8/vuM015p7icSXEbC07Eyqf6xXnsXK+eVhxh0eDf/MlinBLc29+es4D+GruzLlyNh5WAcj49e+VumbfUaRUmExxlfKk9yv2rXZy3SyZmwM9CcfNfeTH39iDisCU0yOUPTY5RVe9ZJ1Ds09rb5tPzh160rrp0Pq4TmqTKwinXUqZzNfNhLlx0Xxzc4dtxjPsX72MTSvt+5m4TFjt8dU+0OEagUagEWgEGoFGoBH4CARaAP4IFDuNRqARaAQagUagEdhGQLFWoVNRTyJPsodPCaAkqSBTPHrO4+HySDjjIzAq4CICc5wwwiP5IQB7F67eyKTLc0gsxVTTkFzS+9f886hmiSBJNL0sLI/EE2khypI/wmcSVbxLYkyPBMVs8oWEOu5Wg3Q7jlD+7W9/eyNBzdM8eCfxl1gqqEt0ebSfOBpHUk6vZMlnysCPOPG3aSUJbbvxXiH++++/f7tPWQ9gSTuFdctBnEPs/sstP0k3y//NN7988zD1/SF+eZ+txw9//Va+lQ5rvWdk65icv/WSm/h8xDenuwewT6oAMRIkxoJBln58f+Q9hAU4v5NYsbDiMiOxq8j4VstC+h+k56N4nHmM0p8JGCkknaVx3baPgkstw2M77HkApzA56h+1brXNV4j9Uf0ePdCPEGf9dkWcSML92XJlX19N447Jl/H+dR6/7ifHWF45Anw2ftbyOA9V+/1HCJc5Xufz2H7pZ6LVLKWVfjiaW0Z9aQeXnbCzsq/M3+tz/boH8GhDwtk6sTru9lv7HsM+6jgYzeHHfPLlPID36rk2rkfjZLbWnc25lm2njLOxtJNGeuliUyrgelyyc7wnvvAd+wsBGJtL+1zhkviZv/F55qZK7E03HFbBWey0CS1TFYDdRKmd62ZK83azIjZieuiS/t0uPE6kyTIq3Gqnm692sWK1NijfvdPYdwrA5mVaea+wIvBh/zyeTsO7/mkEGoFGoBFoBBqBRuDnRKAF4J8T7c6rEWgEGoFGoBFoBN4QgBhJckbP2EqipTetJJTiaHriEi53/UswSdooPHKnLAIwcQmDaAphlQK0RJaEjsfLSWrqbaAnLOnxjDohHuPVS/rk5R293jFM2vwSnjy9U00skiAzf+vl8dAKwd7BSzoI1iMBmPLwO6qLeEL++Vu9MwijOG0dJOHye4oUtq2ilG0LfrQDHr1io1cImOhhrIgsVh677bF7eUzg0W6PR0Dbh171zFMAnhG++T7FMgSj4+7YPH76/R2mV+JuinrvBQvTey8APxLEKQDfReCZ8FjJ3SsMq/A1IqdTAK5TYCW5q9iV4Q37iPURYocUP9plfAxpTWfnDmDLNRN+Z3WbCd6z5WJVEKxtU9O7Eo12xbyV5W3UdvN4X18eq7uS51m9r+OvC0VXeF/ndR1iV7isc9hVDnvj6DG1Gvcqrd3+dZX+DjY7YUf9J8fgVVqj9++fPd4pnXk+hn3fH6+E6Kt2uOoTO+/Na57nfO7dyedsblxLZ31cj9K76osr5dtZz96vS2t3oqcXq6Ikn9hUddMjz9Omzo2EKWJq6yp8UrbcPIi9mfYkdpzzkLakIm1eNZLrJ39Tltz0mJgaX/uU8KStuOp7x4Zzc57a4/8IvMuTd7Cr+RU7rydJ+1tb1LrXe4n9f8JyEE4Mwap/GoFGoBFoBBqBRqAR+DkRaAH450S782oEGoFGoBFoBBqBNwQkbHiQHqIGSA9hSBuPKIY8gWyBYMkjmRUjJZr0LJDcyWOL8W5AhITg8ag6754lvgKzn5W8oowQRoi7CJr8pqCLVy9lRuQkHwVi4nnMsQQT3gUeY4copeeohJWeyt5HrDew5JjCN6TbP/3TP72lJdFmHdKbWU9e3lF/MVAort00vZjBQlFQ0TpJxnyngGlbemy1+CtgS25KvBFeTxXa2zr7mcTlQbB9c/MsEjM/LcuzBPiKAAxWcwL+Ls5ekfTmlaRwtsOjSHjLdXM2eSTeRwLwCKf0zFH0qCT/Fb706eP3vej6LJFeyeAVkv7eVueepVmmn376YRPne/CR+HbWD65wNOUUUUfi0rUI81ilkRA8apdHXPSufw9PEvkplBlytZ4e1X0lsO020F56+0KR889uuVbC75R91P9W8lhvn8fUVsZ3xsjwK3mehd/FZQWHWZiruXw2b4/WinvYY066TvtaAB6ls4LvK5gQd20u/3sRgPfvAH6l787izubEGZb2j9X+nvZwbnLMTY3k5X262obp+at4qUiq+Kkwqvhp+tro9bm2eNqFbjgUB21Fyu3mzVpW1xRt3MRwNkcovt5PzjmOUbfM/O0GROx6T7ehfHoAWw69hbV7/V8jPYBToE4RmHy8DuXV8dbxG4FGoBFoBBqBRqARWEWgBeBVpDpcI9AINAKNQCPQCHwoApW8kaBRPFD4k5TR60CvVQpjGnlcm8Ky4fyuiGl6CLMItwqNiKcSM0myKexC3OiNUI+c07OCPBFREVQhkf74xz/eBGDykUSToIJgMm1JKD6r2PzDDz9++vWvf3UjoUhb8ZtwHn2tYEoYfiTOIPMkqSD4SJ+yeJSyd+/ihUz99dywjCPh23fVW7eKHsa1XdMTW+Hc8hmXsiGW82Odkjyzva2TpDMewKaRniqvCjHH8c13obUKYEnCpreuA+WKzJ8Jb2vCzTMC8OMQzvwTtxQYsy9IvCYO6SE8ExnuR3G/n0JGRPeM3Db/TGXUxtdix/0+6JpW1v14t38EdAqgtx50Owr8aK+a/uz5aLKd1cs0Ru+vsbjnNML9LO2VBWHWZitx867m2ZhaS+d9qFUBZfUI6JpD7ZcjHJ4p+3q5P/feH/eFrp0+U8fPR37Puo7miYrfDjY7Ya/yOUvrbEw9pjsWgJ0zHsO+b9OztebZ9lzpnytzTq4hZ6cvrOR3FWa9rs9t7BiN81GfP1vDzsYI71b6etpAZ5ikSJlzUr2axHVcm0x7RoGWTz1gvRcYexMRWC9ebQg+66kyngKjeKo9nKfDgJm2sHZ7CtJimp7Jrq25TlnPrK+YepVICtz5v4en++TdxwrZpKENSjj+H7DM/g8gXm68TEwsTwvAV6O43zcCjUAj0Ag0Ao3ARyPQAvBHI9rpNQKNQCPQCDQCjcAyAknkVLLGo9z09oRo0TsgwypEenSdaRLGY4X1VOWZhBNCo3ecQdoggnpUHRWQCCJd46UXMX9DciGa/uY3v7kRYXoC8BzhFwEYb1fvL1PgpTyK1hJtegZTR57dj+L766df/eqXNxEYz2LL6d1nlFXPA0VzPW095o/0PHYOr2Se850yI/ySJn8rMtuA4pYNKuGmoOs7MaoirYSY9dG7IstGGqQLpuBmGyriWz/JTMm+uycJd6rhPX1vXwnG5c44CJjC3YhYrsJeTWJMys+9gkdlfUaoWBWbMu0qAEtE13qngDkSuUZ1OBOAK+Fdy36Wf407+j5u/7EAXMMeZUFseRTbq4g762OJ70jorW07Ey/OhLAzgXZdDDlqMMsn89jtj1mGlX75GObrT59+wnV8vNlhtyy20148j3Pfn0nq+NhP4bUY2edmKSXeu/1lNF7y2YqQVftHXWtm6Y3mhZ123Qm7Oi+fpemcMW+TvTuAs/6jfM/mjNd61WPsUZ+ZtftRpr8XD+CPF4BHfTLto6vxsjN2wHJkn836am7Ucq5P+8V4pqltlZsbPXXGvoXNmJsStc9Jy2tU8iSXtE/rOFeQdYOjp+Lk3byWzQ2YOXeJB+mmLePfPB95FOcGQ8Jk/dOLd+QprA1LOHHK04N87jpgen0E9EfOQJ1WI9AINAKNQCPQCKwg0ALwCkodphFoBBqBRqARaAQ+HAHvwVUwlCSpxGbezVUFPgmbFB0hqRASFWPTs4F3CsDESRETIVSCShIJ8imFSkgmvn/33Xef/vznP98EYMTT//7f//tNSFXEJT5CJ2E81lgAFbZTCJUwU1BOssq7ihWpva84RV9JM8Vj8/eIZcpNOuT5/fff37yAs+zUAfHXNAkvIWfZKHe2RSUfFWvT+5i/SZfyje6Wq+lJMHpMn3fMpVeIRDp94S4I4zUzPgJaklBy8iAv/R2T0fbBWkefVxJ/JPTZ3kd5+ZYiFsLiEaKS968KEzsDNfNKonRNuCGn40jnmYjj80cB+C6Az8SDGQYrYtW6iHW0ffajxzbzHXd776Bqux5eeve6HImcte9K2ev8eCX0OK9e9audcjkGE68RQveyPvZ9w14LwudHdV/lPyrTFQ41zhF+34s206niy35vei3Gbp1fy21+H3eu8bVMdQ7Z6Y+7/UDha2W8JRZXQuu479yfzut0Xw+u8jvzSH8Gs1fbus7/md5oXTjWvScm1IWCUv/1seactH6Sxll/ua9187qdieW7bVc3w+Xa4ryac/9MnK5jQe9UbbOcq/NuXHB242Ae/ayN7AkuCsAIxfwaNk+EydNw0hZ1I6QbAqvnr2VL0TbtQ+qsCGt9PL46+63YK96KCWFIu3rzasvqLZ31TwHY/zVSSLY8C925gzQCjUAj0Ag0Ao1AI/BhCLQA/GFQdkKNQCPQCDQCjUAjsIMAZNDoSF+JLEkYPXHzyLY8Ni7DSxh5X7BHt0G6INx69LHEkOH5jrBKOPJJ0oh4lpPnEEjffvvtTUjlO/X47W9/+0aGKcYSDy9jykK+ElN6AeMZnMcx511jlCePoqOOvve4PdKZHQttXfVeJj2PV8YDmDpQbsi23/3ud7e6e0ew5GHi4PHRHseneG6d0tOBvD1mj3AKwN7XnAScJKD4KgBLsOldokiXnsFJaHLKaYoLtu+IlD2I00MAPt7PPZKon0TrGYGa5Gv9+xgT1dto7oE6I4I/QsSZ1UEydIRXksl3EfsQR/1J0n1Ecn/99fX9v5n3igBsmc+EpJyP3qdJHb5+OJr5/fy17yU2zjO9vu0Pc4/bs3k02+NM/PXdrsi1MoeP0rzunwotq+LPvqfgdRk+j0Z3X6xU9ibav/cCX4z6Fsz5aTfezxl+JozO+tBZHzsTu6zTSCCcjeuVMTELsyvcflQ66/1xPCZq/Dve9snHkp7Nmx/Rj3bmkhrW7z/h0b/xs5PnRrIRdDzH7+Q7WzdH5Rn1edtt1H6jcmiTHLYLJxSYU/7NmnsvwdkYdtxrU7oRUhs07TPtuLTt9H7F1iMfbF7juIlPW1Vb0rSxFT0Nh3SwRQ1LubzmRNuP76OfKohrAzqfeH+vJwqlECs2bhr1/wLbQxHbtTdxMX3zm3kN1+fP9dWO1Qg0Ao1AI9AINAKNwHMItAD8HG4dqxFoBBqBRqARaAReRABxr+60T0HYXf2EScJFokVP2iTNiAPRAwFFOMgnBVnTUNR79Aj9dBNEiUM4d/GbXoq3PMOzVyGVd4QnPkfi8QuJRbj08s2j5igj8b0bmHwpp78STR5/Zz2EnPd68CqwWnbSpHwSXYrgiNGIzt5tlkRbCuXkYbvwnPT1Dk0MFW95J6lHXPLnGGe9IxRxrUuKqqShhzVx+TvvSyZv0jZfwx5iytdvR4IfJNyjB7D9Q4LOeo3FWOr82KErKZsE6ujdyCPnTnq/9zrOfnsmFNgX7uV/fuCNjmK+5z0WdA8v2RuKn4Uwxdz7c98nEe6YOfBXoM+y6z38WJ8z4v3ol4/EdkVjjbi3rvc6H2lXT89177CzVqleb3fM7+LDWrnf91HS/vrrFVElBdWZsP0+nV3v548RocYekecY3+9YnoXLsbSD91Gn1zYD3Oeo2oa3kf38oP7gmDlu70mf9a/75oZcnx5G+uf547Ev5fh//7fx79iP54ta/ffafj2+/Tm801a5grzeHZ/ha/mOPnmEmAnV2W/n69hVqZ557xx/zP+z9l3rv/sbOo4xszK3HSXbCZs4HvHu/STbpIzWQR6JUYyYm42yXva11jnWYPqLa6H1GInI1uu+/j6WybVUWxubiU2B2GxeMeJpLNqN5KNda5m1AT1FRxv83//9/7uVV/tYey5td+1BNyt6Co42dG4YVAz2WZ5aQjra9PYFx40bFhWB06vX/ye8qgSb102MpEOa2vViPduImONXgdkytgC81sM7VCPQCDQCjUAj0Ah8GQRaAP4yuHaqjUAj0Ag0Ao1AI3CBAERPCmQKvR7VJuEqQeT7KsaajeQLRBIiIiQP6Y+8CXxnHAksyyNZoyeAeeglS/qIqRBh6e1KOL1q8yg9yS09jPlOfI93hhADD34Ubi0jZdLDQhHV4/XwPNZ7l7ikh/iKd3KKypBbPKesxlWYJV4K5cRTiM/72yTXLJ/euorREmgKwHp2KC7bjrav3sSmJ2l4P777VzfijbuPH/vGQYBWku8Qhe+/SQ5mV3zvzefRvPdQEodnwuxIKJFIHXX9mtZNayx3mz4Kxu9TuXv+3OvPX6adhPP7vw9xs5LSozo+xn1/N+Uhvkua34VgPZJ4nz+2i17X2X61lrXcWT4x3xEZ7+Q+Au8hVmX57mnSr445IzFVzNHLeeY8Wsv0Ph08zo9NCikmmf+KWFCxqBj7vQpGb+F+OsbHT4MjjWv+Z33xsY3G3ojHhoH3Y+peRvvwced5/TkbeyvjK9vwrI+N0lpN3/G0WlZxG43BUZtdzQejcs7a/pnns/7l89G8k31whu0Mh9EYqHnMxtlZe7+be2/98lEYno6Zz5XIMZvz6Kw8V3P1qL+PyjDqW6v9bbVvn4WbrSkfkfZKGq4dO3W+mrtGa8pKPa/XyvvacV/znOeOeX80pka2xBgbBeD7/b/2y/zMMWg58rP2X+IeouhXbxsYsSuxzbDnFHy1Q7X9tBO14Tyd5scfj6tS+MVOwDZU2OVT25811WtH8oQf7W83/pkv5eSZNjd1UkxOvHNNzTLmhkPD6/XrRlGeWz+Fa8qb9rzjtF5Nku2bp+Joi3pyUW5OXBkDHaYRaAQagUagEWgEGoFXEWgB+FUEO34j0Ag0Ao1AI9AIPIWAZFESV+7UT09gSRVIFJ+PyC4LobgK+cQPAjCiLD95nBzfJYoURSV0JKD0GDA/PSN4DjGWxyrjYct3RMv/8T/+x6ff/OY3t7+zzBBHEmOSZhJg3onssdDkUe/ApW48p5ykjccFRJ3e1LynHNxRTHqE0ZtZAZiw1WvYo6wlwcxHXNJDGCx8T12ok57L5OXR1+aXxFySa3ojS4YRD/H3uJ+YMuJN/Q83AVjxDQENctF2PEhbvUIPcSs9rWdkq8/fCwMHQTsTA2YktOGrSDBL/yyPJG+z/DXtq0H3noC+9fi3I6/vhPf92Eg9YI9jyo8cIHAVRg9R4/Dk4vnd87cKywjA7z0DR3Wros9IBKo4vKv752NFb3GLqH6F0+P7QyS+E/KPYrD97Yiz57V5pHvH6egbhyiQmxXOhKg67yXRXetZ310JKFe41zZwrF22zecAV/mP2mkWZySYnIUdpT3qd7tp7PWte+gqVjybzpeIdzUe8/0Ir5mQNgub/X2nD17V/WzuvYo764s7fdgNXCt5ZbqjPK5wXsnjlTBXfeKVtP/Wcc/qVvt6ivpXmNT196qeV+HtA24yyxNy0sa8rUyfF2/TnH0alvCkwZqOvYVNif3Kc8RWbDXsyjwK2fyxBfUS9tQX0v3hhx9vaf7yl7+42afaiN4F7KZDxdWcBzxdRpvQ03XchMjpOZQrxd8UjY+6HJvQrJvltayOT+vk/yPE0e7HfuZ/B9taz9+0M82HeLlp80wAzjhX/aLfNwKNQCPQCDQCjUAj8BEItAD8ESh2Go1AI9AINAKNQCOwjYAerym4SNbw6TFvkC4SWBJbSYZJyikKEA9ySLKGfBA8ee8zRRfT8Xn1BtADWMKHtCCuPCJOwRKxE4KMX+8xg0DjV2JIUiuPRjY968c7yq6nL3F5p+eA4TxKT28KPsVOr2TjiSXCKuWGTBOTQ+i7H2GtEFXv4oUEgwwjTTHhU4FasovyJiGo2G19xEAvYcIrUpO2+X799TefvvmG47u/ifp/cyMRLUP2gSQ4SXPm/WvcUWc9J+G9L/iImY48s3irRP7A+y9JAAAgAElEQVTVwJF8dJxchbfP+Hknqu/itsd5OmbuZT2OuT08VdOL93h2hNOL1qOdD7H3kRDPoy/PjsJ8XyaJ4JkYdCXCfISIVNtUnMT+Og/wGB/pahpHe95a6fZohRS2D+SceV6mejzpXbR+f0zt+pGlzp87bXTVbrVff4nwu2lmmWbj+bovvB+x4uemppUxvd73dlJ7H3ZVEDvmwfebIDJ+TesqfK3jK+2V42z09y5KIy/1szSeLfvKuvFMn9utr+07EiZ/rvyfKfNOnLO+nuuoWGiL1nez7zs4jXCudamir+W624vHmpLrg+lqE7nOKKaahmv7L37xzc1e5nQZwmDDIbhyrUh6xCq+umnTk3f45MeyYsd9883XbxsREZex+dyE6AbFtHHBGdsau/pPf/rTLa4n+WC/uknSddO6aJt64k6WUfvY+4Zty9wQaVkM67u89ziPf3bDaLXPFaNzM2L9e6efdthGoBFoBBqBRqARaAReRaAF4FcR7PiNQCPQCDQCjUAj8BQCiJDVo0LxR1LJ44KTYEsxJj0fTEuRUaLG4+eql4Tkjbv99RjWW4F4xvGoOu+6VdhUAPY+X9MgLkTXP//zP7+J1x5xrLDNO4gwj06WZCJNy07+PLf+ek0cRyP/+u1oaL2IDW85iEd8PSn0HlYA9khrhW/JQIVYj7m2rLaPJB+knHln24mpRwimh4giN+QecfBiti5idJCRHpmIh+Q3t9/DA/ubGx4KaBLmKQKfEbszIXVO2CtSKngcHrBVJHQQjETVesdjiro7JPGuqFBFxSrOzNIz3EjMuXu5HDVO4vp9Xeq9kXoFKyKngHTgaj8Sz/rdtp9NOjt4ruZRcVrJ4xCAZ6W8E/UVw6vJNEXgK9Hgsf3sv6NCHcc1X9Ur2+IqbNZD/HKsrvTllTCjfM4w3E0zx/VV2+y+Ty+1lbg7mK+kV8OM0h/NBSPMr8Q0+/kK/jk/PlOPGmc2V++kPVs3piN8PviXsq045fcv3Q+ygLO8fs4yLAG2Geisr9tXa5J1E8BVn1/F6GqMUY7c6JjfiYt954ky9lPDu0YoAPvdUz6OEz6ONeHHH/96WwOws7zPl3SwA7lWhDge5YzdZzyekz/hsPUUULUVSFsBFLuYXzcxWh7tSDfFYCdiV3OaDT9urCSuJ8Dk2kme5O1x1drsisPi4v8U3mmsyKsnMjax4rXewWk/5+kzljlt4BR6/R+jtsHKZq/N7tzBG4FGoBFoBBqBRqAROEWgBeDuII1AI9AINAKNQCPwN0EAwiU9KpJ0U3itArACZz3m1yOJJWcyPiQMBA0/pCcR5nHHCq+QPBJW6SWh6JrHIJMW8fD4laQibUkty6dHgWQZJJRknYQTcQhH3noWE07vCz2C9bilHBJoo+PrFFhro0KO8c60EZGtkwSkwnOK4sTRa1hcbLe8N826mm/imsdemzZeHKRHXWyf9Kw+hHI9oPEiOdoRAfg4fhiP1HstJfr0ap516jNifT4QqufkEVJBbC4weJzwLfSJIHg/jvxsMK6IJxl/RCzfn80FynfxOFn5s6dqkrp6Cx/3AR9ir8dC5xHQt7i313ccjzxGHoSP7TrC4wyHOeluXumdfNLi0bmSTDfGKrl/1g/dLECY9Mi6iiOZPfN0n5fx7NjqNVyu6p8icdZjJqAlBjV8/X6G+d+DuLy7kD7Th56Js1OuVcFv1s65jo/mop2yvBp2NE/szqGW4W8pANcy/xx9YEdw/tLlebUfnMW/EoJn6/yon18JwrvlyPDp/XtbST+f3IK989e//uXTjz/+cLseg6OXsdm05VxbKFt6Aeu1qkj5008/vAm3bpr02GbsMuw1Nwoq8GoHYsOSPvn6m6e+KLaSLnZntT0pl+UgjIIpNquiMvUnH0/zsV4KxnmFCHEsa3rpavtqh/NJHT1i2g2RPKdu1p9yaD+7gbOWOb1+xVqMU3y/WrO/ZF/vtBuBRqARaAQagUbgvy4CLQD/1237rnkj0Ag0Ao1AI/A3RcBji9NjIcWA9CLI3fuSOBIwVEIBWM/hJKgkgCoZLUnDc8ie6kWhWAwhBUHEMci5c5+8PBqPY+rIE09ZRWBJpPS4IL6itvXw7jHFbYgm/iYspBsCsHXVAwNiyiP09MjwuDuPYLa+5q8Iq4Cnp7N1EjuP0UtPCYmwSnAa1zzyvYQl+ebdcAoHKSKDhUd3J9l2kNAcgZ0C8EEWHnndhUcJwatOPRdrr0XYK/H4vbjgkck3uvid5/BVWev7HfHiPbHt8c53L9sRhubpWLRt8/mtNofS++ABnM8fwnwWhz99ddwhnHcHjzF4PH66CsW1DWfEex6xfKRRReC56GkeKfzM86lHYF+3rOmaz5lXEPmmB5hzx5nwsibK3I/0XvEAfrY/Hn3JzQFuPDgXnFf6eoqQK+GfKf8z6V63/mOItba6x9kNv1qe4/jYH9+N6TquM71cs3PNGeX5c3m+jdrs1Xas3p9XmL6a39la82raZ2Wv8z1hz/L7Un1xtLZcYb7yvs4ZKwKwGGTYXP/qmnk1Dmo5c34f1cFxmWsAcY7NcGyYYl095tXDljrsWU9qsc7avHxqFx8bEY90styE0e5zc6Lipfa2a5ibGLW7PclFUZZP47rx0etDUvi9b/I77D3tQuuiLe6ckxsS3XCIvczGTMqPjasw65ppftrBblxU/HUjlgIw7z0RJ23zxNA0zUuc/W5fTgF+pa92mEagEWgEGoFGoBFoBD4KgRaAPwrJTqcRaAQagUagEWgEthCAnElPXb13c7e8xFve3Ztio6Kn6Rje7+nRazzf6Q3rvbIKwKShICzRxHF43ImWog3l9e5fSCd+8GzwvlwFXT0iFFwl4/TSkEiUPCPvPA6acKarx6/kk2lKXvHcI7AlnfhU1LXOPDNONpqib3qQEPc4evk4ElsizfJKSpqv3yXFTEsRWwIw6+39cR7hZ/0t23En8HEvMPfJHcSaRwZzX+0haia5WzvjncROIfAgTY/jevcFqYN4TVHRe11v6H8uwkHOfvp0EKyvk/dnXpwerXyvy12gqd63idDjnb1V1MGD96s4KjL7ViXCK6F+iL1ff/r6pgDCUH/+vAnBj3U54oLhqC2OsJbtTaDl/uE3rO91yv51b4tsq7P2Pjy3zS/7zpFuejzvec5m+zufiGeW+Y7j3Pt8RXw5D3MXgA/krsdAlnEkUo3zux+jbgvd7yA2z8e8V8fJarg6H9zLcTaejlCv5jHLO9NWeLhq06v3Z3ldvRvV8/14fpxbRmnWOcEw1ftthqvPX6lrHWdXdb9qo50+sBN2lO9oXGW4V9M/q6vr6Nn4yPxr+FdwHsX9kpsGKo7aD7P+ezYWHlbTz5ujdrDItaDG09YarRdkhRB83xTH6TQ/vImWh812v5PX01OIB7b/7b9xHPOvbkc7p/cteSnI8rf2ubYx9nIVPh3fhFeI5dPTdVy7wdGTdfzM/PVAThuS/Enf03TyJBLtUnAjL68XwcYVMz/NT5vW525ItI1JU3E4rzRxcyYn0IBlbs4kboq8aZdWL+CdvtFhG4FGoBFoBBqBRqAReBWBFoBfRbDjNwKNQCPQCDQCjcBTCOgBLLmiUCjporhL4vUoaImV3GFvOAmdJPGS2DMtj1YmDT0ciAtp5I9p4OGAsJtkEeXmqDm8dPPuX8JCLhE3vWoVPhVKIamos2QX7/nR20AvCr6TJkclIwTrMSwZlp4UNc/ERJJMMV1yLQUd36VHNXX27mOJSOJk+4gfWOB9AbbpNS2JyydpmZ7t4hGD4inZmELAIQIfniHZ7tWropKkVQioouPx/i5CnZHr79MC4bFAV+8Jtk/tkvdHeVMcexSc74Mvj1T27/vniJN2HEnM3mpz8yL67K2JqH57dqQzEmSS5KwTwRGeeIdIf/xkWtbt8BA9vIMPAfixXR5xPtJJsf3Rs/d+DPVjiQ6h/6ejxd6aTdH8c6qfjx3nSM28h9pyPyv+2tdrP8j5aiaeJhY7gssrAtpsUs/5Yscr0r5g22W/PbsuNeeA1bE5Krtt/zhe7t9eSfupBfBzpKzfSnuthPmI8tQ1cJZv4pZhRmJZ7bszzN/mnxcqUtPenXdr1jt9/ZhHrzcWnFXvrPyvpn2Wb/UEzfW0zl07c9EzTfml0x+108huvK1MgwV01MeznnXOv2rvWbumwJnCp+n96leHXVRPXfFeYOwmfu592DX406df//ofPv3qV/cTZbS/805e6pEbE7XPtMW0GwmnIEoY7EFsOmxdy2YdtVvd1JibGHmHzWtftA+atjZ3FV+po/lqo2pPZ1jz9uoRscn2zLbwf5TsG9ijCMDipU06E4DTTvqSmxqeGWcdpxFoBBqBRqARaAT+8yPQAvB//jbuGjYCjUAj0Ag0An+XCLg7P++K9dg1CRoJF4VUhSqfJ+nCO4+887leEZI5EmJ6nCoCe2wy4RVZvd82CTGJohSR9XDQg4DwxtVbgXh6HODlCiH2xz/+8XavGMIuHsb8Um7vGsvj87ynjDCEl8yScMu7eKlr3r8meZZHROfxd5KUhEsC0TR4pmDre8k1xWjiQvT9+c9/vtWLI7HBEa9pyqu4DQ6W1U+eefcv4jG/EpV6ax/eFvwe9wDbvkmqpTBVierHAXD3ACYO9+bV42/fC73p9aZHr6Tw3Vu0Hkk9IpgfSd5rkWDdmejRg7KKMXeh6YGi/iy83o9yVmw8joJFuB3dFXzPK8diJb/9fkWeZx1tk5VJyzqliEa8sQBcPb/PPaIP726E6MOD6v6TQvtYGDjCXnsGp7hyJnZkuOpFOepjd9zXyjFqpyuR6er9efsxZg58Zzjtpr8W/n5U6qh89v36bi3tMsvcjr2+7gPZfivCgHP+M2VaGVM1jP2yjrHZHDsTgWf9+14P1p91zFbqciairsTPMF9aAK595SPLvlvX2g/rephtP5qPdvM7C786hj4qz1n/HaW/E3alfFcC8Ps+wb292FSHAKx3LjZk3lWbdpr3BB8bqLhqBHv1EFzdnOe1IorAll3b9FhjD7GXH68XIX/Kob3nJknswtzEST3cwJhXkYgntiH2o8Jz2vP8/f3339/sTTcUUnZPqPHkHe1a7HPCKiprz6cN7P8JVQA2LW3huvFQ0do0xcRPx0bOfYnbSp/oMI1AI9AINAKNQCPQCHwEAi0AfwSKnUYj0Ag0Ao1AI9AIbCOQR0Cn2Ki4KXmS4kcSjx7RJrmiF2oSO3mkXRWT9VZFjOVvBVy9bRUuFRyr2CTZBsGU99ZKFEOCeU+v95kpZCM4c38wn3rKcn8weZGux+dRLtLWSxhBNe8ZNq/05tUbQ0yTlDrEtR9veSTppXiu4KqIPPL0ECfvY6OdxJ6yei+yBJ/EYt4j7NGCtCdxiQdJJ5Z3Yfe4384jga2nZa9CcIoJ78nU+dGlVYirnZn3d3LwOAabH8p1Rdwf4d4LvYc2dC0AH2UZCUmP9anleC+4PHoSV/I672i1zB7Te5Cp9ztcj+OsHwVU0zs+3wvEswnifTnu992uTCqztrsSDm5+wJ+rkG3hZgAFymOMETDvJT7uSb21zEDkmwmJtR0t+72/jwVDwjmvGdY+eSUEZjlXw77v//dNDyvC9qjdxnmnF/djrMTmqh9c1ese/9gEcBX+8e7o1705z8qfwqrCyFn49+P6Cp2997NxMxK7ZjiO5qI6Vs5ERUt8NYZX+9lVe68gNLJDVtp1JW2xWRV9n8FltRyES89L4+V4zHL+Rxa0znCs8/u8rz+uz1+ibbTL0jZmHvvhh7/e1gVtZQVLBdm//OU4Nvkf/uHXb56qCMA8x/b88UfeH56sv/jFL2+b837961/dbFLtNm1oaqltqX2g7eYGSmw4nmkbYgNbJuPmdS6k42ZP/ta+oxy5CVRb0rJ49Qr2KT+KyNrqtIEey56kYz/WZrY9tdHrplHrq52f9ynnKUX5dxWI83uu8V+ij+yM7w7bCDQCjUAj0Ag0Av/1EGgB+L9em3eNG4FGoBFoBBqBvwsEIG0kFRUlJUIlFavwIWmThNghTh0CCcSXaVZixjQlhhAbEVjxVuVTQQXyCfEXodV7ySiX3q+1DB4xRxoeTQfppBeDaeQxeaQFWeYR0Hg7/OY3v7nFUQDGa0KPCz0zKBO/itN6NKcXjljqcZHewtnwkm080ws7j16mnllm8Mt7momfR10b3iP/xNn8KTNkm0SYojgY2Bbew6y3b3oiQVxKqGWdbu361Tefvkp97rN3i33jqPddmByJS0e76g18hK9E95HOXQA2zRk5/IrwYH98GKy3+3OV4Oqduo/DeiYUjYQcx91xXLNYHVgohD7qnO+PhH7MT4H43ANy5Kn72GZrU9UIZ+uZON7E3RuAdxHwKHd6OdsHDnX47vl3eEMfP6vCfS3/kYD7AbIfjtrLsluGa/GvlqseC36O55iYvntOv/eE/ozG1nG39UjzcRrD/j8p/q445zieofGKAPzKmLc8VXzKcp69Wxst81DngpjzwhH/PmZGfS43izxuBpnj42aATM8NNmvj7d4NH8OPuuduO62GXw230lZnaf0tRaS6Lu6UZSfsCkavhpmV5z7Xv984lmuhG4Zm1w68Wr5jvThOobgfN4xg+82bPeb6cJxmcgjDnqrCd21QxN7DPvzrpx9+cGPTsf5x2sdxes0vPv3yl1zTcQjCerm+rXxcofDZNsxjod20SL7YZ25sVLTVRtd2zw2K2qJ6HOd3bT1P1uG7R0t7VYlex9jRisBetaIdbNj0jK53DbsxUbtTm1+P6vuR2sedy4rUaY960k7aqsd8ecxl12v4R/SYTqMRaAQagUagEWgEGoFHBFoA7h7RCDQCjUAj0Ag0An8TBCCI+Kk78lMAkjQ6SLC7ICMxk0SNxI7CQQqN6QkMEeR9wx4F7e5+gfDOX9IfkbApjCo+eI8t5BRkGPl79J53jenJwDuOOoZYUkjleGf+VhDlPeG9I81j+bxj2CP/wEIxlXQl2CxjisPUL71oxU8vCe86yw6RAnsecy1ZlwQqWFD39IpWlIecS4KOPCTpFM9N/7jv95u3I4gVY61L9fytdVTItC94r+1ZR1cAPsS9+321YxJeAXHuVVzzGhHNd3FxfwjOhFzJxiQdR2UZ3bP5SHrfhdA7fnpCH3f1jvNaO/Z2VuNbvX76ugj65/gkjrbXCJ97f7iXPZ89is9HP5B8f0xvVJ5DbNVr+gjxmE898jiFyzNi2PrZ79+Lo4/HW1u6Oy6P/XkueozarqZ93xixpfsudvFnBLTnBGDbZyQuHptFLMtumXbDj6DJzS91Ps5x57tZm47Gwyi+6bzvW8ebvzfhbrE7DdfvZ/rLbpvuhl+tz99buN1+sRt+t7476e+E3R0DHyn05fxPuoi/CLXax27M03bRjsSGxNv3WMOOtVvb2atOsLVYchGEj3X+mO95lifL5DzjRr28GkQvYIXW9NqtRyTrOUw6lElx12tBnPvq5kU9g7EXDw/mH99+PeJZuzQ9jqmTp/TwN+m6idI1HwwVksXJNjetrFsK0ndhnk1ih8hbbdTsD7O5fbevd/hGoBFoBBqBRqARaARWEWgBeBWpDtcINAKNQCPQCDQCH4oA5JEEXCXaJWiTqJXsgozhJ4UbiBm+KyAmASNRIwEj+eTRdHoiWDkF1X/8x398I5d4J2ljOQhn+XlH3gqZfPLOe3+J77HFPNfLl7w9Ls+7fdOjuN7FVj0l7oLpQTzxY70kx7KMB3l43KFreaiP3iL1eL4UVq23BFqSWHqJ8MzypwhMugrXxvPYbdO1DW3Xr766e1noeWE7PBJsR9scHmmHaIc3Sx71yvcRIW//uhPBj0fdpsCVfTT77UwwGQ2WSjinZ+eOYPAoRo4F1xEBfRVPMjTJXknlipVi8b29jja45wGJnJ7ACm16pY4+Pz+7CcAZfj71jOYOiduKd84Zhslnb+16u572OFUgf3IOmIkH93aswuLYi/HA9fDAqu0j5pQjNz+8R+O9ADzr76N7d233WZ0ePZ5pozwG/Ybk0tpQ+9cs0s5YcC3YjXNvf+8FHnuyjsb9WWWfKcdsrpi1R30++z4ryzz++B7eq/yWGv9nDFTrPR8L64Xabdfd8Osl+fsLOZ833pd1J+wzNd1Nfyf8btid8GdzoX3J9PTU5ehmnuUVKtp4rBmHAPyXz+/vYumPP/5wE0CPE1mONRqhGA/iw4b84XYstCKmdqXlcLMlaSAk8zxt2twoaBram66h2ofaoncv5eMoF9dlPWq1oQlPXAVbcauCs2n4HgEYO9c1XQE8xd20j7UxXbPySOmjTtinhx2dAnAKv/l32iQf0S+eGRsdpxFoBBqBRqARaAT+6yLQAvB/3bbvmjcCjUAj0Ag0An9TBPTKVdhIsSOPW06xzeONJXdSPMwjh/UC8Ig2PXEly0hHYixFuEwDUTNFryyHzwWQfBSW9QAmvl69kj/E87hjCS5FXgRnfvSKpXwewVcJOMW9EdkEMZZEl3knEZfEHvlBjkEWUia9iavoRJ7iL2kmKecR1eBAGt5B59F5PNOTmTTA4Ntvv72ReHl/m+15HE/41S0O5VHU5r1lv9cdcf1RPPPO4EoCvu/w9U7QKmQ9HgM9Ss92HA2m7DP1fRXDZuk8PPfO2q8fy3knFMci4/F+fmdt9s8ROZnHvSqKH33wOM7Y/kg6d5GUDRKQuUdb3kXEKgqnEOzRsUfaq0ct53i8C6qPXov1WN8skm1R26uKf9Qt5wvbtMaf9bNHHI5QznUHhp5j/uh9ah/IuVLM70LTve3vfet49l6MevRwnRHStY/e63t4wN/T9Y5oj7h+7IezdLLfzRajkZhXy1vn42yX6zngnvOVaFffn9Wr5ns2F8zqrviR+da6X32v4tFoHprlfzan7cSZhb3C7yPyuG/UehS3r9q65v0R4efj6f06c1b3Xdx2w6/gnv1uNf3ZPLOS39X6OhoHV212VZ6s10r6OcZzTXy2frn+OJ+kDXQc13zYnmkbpz2qp+xf//rDTdjVNvv1r//hFvfYHPfjJ94fdtdhT6W4mXafGzDJA/uWX9dFrzVR1NUWcAz6nDxSAM6jmJ3LtQXBMdc97Wzea9/nMdOGz+Oc9Yim7npLu5nSI6K9T5j4egJrY1ZvYtvW+uSmytyolWV3rfPZs32i4zUCjUAj0Ag0Ao1AI/AMAi0AP4Nax2kEGoFGoBFoBBqBlxFQLDQhSRXJpiSA/FshRJIovYENQ3oSM3r/StCQh2KiAnCSbOatN0GSfpJsEnC+S0JH71fFW+/ITbA8io6ye/wz4fSIJn09LExbYdp0xMH31pfv3uebYYinKC6pJV4e/+w9yJJp5kX4JOUsSxKR5KsnswSd9bSMirnkh9j8/fff30R4xWNFetI9PH6PNMEovbQl6PJ4wq+/PsQ+xch6f++YCPa+26OmR5hHYSzb7fFoX4/79UjkV4dDCqQ1rRTTvIf2UezLe3uPutyF1PuR1oqqVXA9y/vx/s47TndRUWwlPpP4PsbI2LNyjJh4rt35eR8Pt5I9iJJH3oeH1FHGKpC+xY6i6EV/9A3bPNO6aukzUeEYk0dZ/VEAliyvfe4Ye3q5eyfqoBR5cvnn17XemW9ukiC4OF2JIkfSM69ZMFvzBj7H0Y0Zjs0r1Eci93WcUYjRXHElJL0bsR94NnbtF6P2yWf1/b0PjDeAjMPfa1Tfr/WP57B/7Pt7c8BZjlVIy3lstaS7fWA13f8M4Xb6xE7YXWx20/6S4XfTHtXVzUZpf2W4Q+Q87DNtYW0xbd08EYZwXn+Cty+CsJuSju/HGor46x3AeXJN2rqUQ+EW2453Xq+S9rplJ6xHOBu23ser/WqctxX6p+M0jhRicyOWQrCirxjk8/TgzQ2M2paWxXLm3ceJf54Koi2agnduUNQWyk/tpN2+3eEbgUagEWgEGoFGoBF4BYEWgF9Br+M2Ao1AI9AINAKNwNMIQLRIupCIRJNCq5+8828JKAkmn6cHgAXKI+HSU1YiSe/UFDh9l94DEmkprKZnbgpeKV6nt0MSzt6z6zF5HkVHmCT7FYZMMz0UTE8RNgVuy1nJJ8kwn+v5kEdOS+olXoTPo6HTG1fcPY4PXAibHsCSfrYvuOP98ec///ntyG69oO/eo0crHuU47kXWi0ThVyJNL7kkJ5OsnxH33GH7/t1cAL63YQoTO2LX7EjjK6HjeP9eiNGT9vb2bRw+isEj79q3ERIevD67l/EQKx+PY7Qciko/IbretMAj7K1NOJbys/D69OTw+Q7Clfh3re0QerNN7et4OFUB+K3Gb8eG33NT+H0UgB9xHpVNoXal3EeYg9g+yvc4/rN8eGZ98w3eWiMB+LPyi/D6+V7mzP+Oh6J29sNHz8N10aJ6zn+uzdsmCkuwMz4Sf9tLz/UUhN97v9d2X8d/HLLOC7vi3274s/KONgZcibL5flSWs/h3j9l7qQy/3j9ebYHsT8+nddaOu220G/75Uv/Hi7nTL3bCPoPEbvo74XfCulY+UwfjaAPm/Ja22GEf3TejaQ/mccqKw6Zh/H//9/+fvTdRk+NGknWzFlILJXWfnvd/wjnntloSJZK13c/g+AMGJCIyIqvYmzx7OJkVgdWwyg3m+HT6/PmTFS/WApHCWmu+/fabxQML3lvY97riWHG46oTnEMF+cE9lkstpDgJSLt/bQ1CDM2Vmz0x6Xhf9hrTVXhri1u8VRqHs3nXI3wlgiGPqy5hnbzlrD1f8+qHEkThn7U4C+DUjIuMmAolAIpAIJAKJwLUIJAF8LXIZLxFIBBKBRCARSARehYAMQpCQSsgNI05+4rKNk/e4BIYExtDmJLDiKD3lwf1cMsBgYBJByZ2zftIfspWT/Urb4yhdvUOxS56k7coCJ4kp62jIUxnJ3w3MhHeDk2OEkV7hKKsbzVCDeAONhDTYYxQTMUt6GIWpBYgAACAASURBVNQgH6gXxjrhh+ENgpx2ID3KC4ajcVCKYw4AYKwb3ecF2RzuDUWSQcwH4X23EGJOksyMtE6C9YZZd5Hb3CRT5oZfU/pGWk0tTJgxj/N7UXGFDIEFEbetIqZNvC37OkIKQvaeE8ZzwsfJ4XOVLvlyf/KYRiNVIRGjHH5n3zUTBAcyZnHdIOu4rxE9jQA+J9mjPupXkVK7Qzr+9jTnxCslaO0p9es5AV/DbRC0MZ6jDDPyTu+jv+Mi2tFZO1jQ6hFp9iroXiXvSunzum+140iu99hFeZkfj/SHfjy19jtz5W2Jjv3gSH5j2LU+Rf0ukUFvWZa1+W2LyO16SF0nZniszZez55fq/Bq8t8b7a9K91I57037L9tyb539CuCN94kjYa+t+JI+vFZY579o6KN5INvqekL0UBLBIYL1nfwoBrG+e+35Zv7X/0p7P10j2v9pfiUzVPpe9GftoPPcoDe0Dtd8jP9Z+9oC8x9sNxCreXlRPyF32n36nLuQshLLvWf2/B0hXdxI7ATzu4xX/119/LfVmPwxRS9qQvd43IK19LRvnA/LyPaz/Nw3pcrjyNX0j4yYCiUAikAgkAolAInAUgSSAjyKW4ROBRCARSAQSgUTgTRCQcQmDk779xDzGKty2jcYZN5DpN4YWJ2KdAMaArnykPuUuMMVFlQCR6a70KIfCKx6kmMqOccyVy8TFuIRbZ+UTbo3PVafjXWQY/gAZQxOGI+pCeTHgOUnlBLrSaWQeLm7DnZ671INoV/hRAU0atBfxMPiNhD1GQdXfFc/cT4wbQt55fsoLtbJw//xZZLPaOMoV/+Qa+r5A5G0PZmFsQxEKqXZOgEW9+u7cG/bOSdoZATWPo3RdmUtaKHcvKX+JO6ooz339Qpo6+TiSiaU0EaB+evfMjJ1zUslJx8CUZIL8q663q/tscZRHDOvjZHIp7owQH8fVGVEsYrWUsyfHUd6eT2hzJfHliU95+J3HDe81r8B9fXXHdcShrBz2KO0T2urLxZiEiPYNovmczIo2dHw8zEiGd3NTwZY5pmW8RdTurUDk6+O2HdJYK9/etPeGm83Zl+J+DbJQ897Yf/eQtGttdz4fRK2Ohr+ExWvevwbHMe4srSPpHwn7mjr/p8W9NF8fnd9fU/+vXZavnb7XfdzD+SE8fkMq3t3FPbnsPzn4yL7APe2wjxQJykE+5evpa64Rmap08ODCnpY02UsrnocBI1fWsvdlT066lFnl0P3BSlP7aghX7RO172avSpqkR74ctkQBzJ7c1ymNX8X7+9//XghgiG328bxnH+x7Zq4pYa/uawJENPtvVwGvEcCvPST3mjGScROBRCARSAQSgUTgz4lAEsB/znbPWicCiUAikAgkAv9yBGSswegiw4wTmxQOJYG7knMDC4YhDC2umlA47uDVe8hL7qYl7OiWDuOOG+Bwk4zBbXRr7EYxNwRxNxqG9VC0Pi5Gdlflqi4okxXe68nfo8rAyWHyRR3i9XBSWc/1N+oMwkEAOimv8qGuECnrRkKVCRLaVdoY54Sr8Hf1hsLJoIfyBIJf+XDfr9LEACiVisKT1/39u6KEBJtG/nI3LnffihgOUis+Ujj2SskZIdcIpyBHO750uCfYjYv9YFpzEQ35uEYAnxN77U7j7eF6TtqGEjXatCJQ755tYfcRwC1nd8e71F4UfCV8+3qP2O2fcDbuuV1JhHEwflNXvjHqlvEoYvHMZXG8ifEavyMuyl6vd1NQt35zXkDvg+NbL1+ofCHbm4tlpe0KUO6p3o/nLGS4nPaP7n9krDBHjPMG49Dnpp4wjBTaMyfAexX9JTKlJ9y8TeY1/5oEHUb+vZh/jbJcqwLeInRpz6VXD5PibF7Zi8FbhLsWxz1k79G0j4Z/i/r/J6RxaRyvzXlfo25fuyxfO/1+PpZ3ijiIFHuyx/L98BDf2jvFnu90evfuftk/4b1FYbTP0v4LZbDmbe3L8L7D3qzdC6wDQrH/QtXLvgzimH0iV4343p3DSqPXHT9syGE/iFf2gByw5LnyUfkhhn1fypqo/4ZQfUiTb5V/3GuD42+//VbUz/oovJPRqhNXw5CH6s1eFmKdtFjrnCx2BTB7cv+mjF+j/2eaiUAikAgkAolAIpAIrCGQBHD2jUQgEUgEEoFEIBH4lyAAAQx56KflKRBGHwxUGGEhIHiv8BCfxHU3xq4A5n5awpGWwpOOG3hc9QoBDBHraYxkE4YzB9eJFSdsyVf1dPd0EM1ufIY0RkXgxiXS1zdqEHBx1QgEMHfrKn+lQxjHWfXgjjfS97bCEDgqJ1BN+HuU1HqGK0GMk5Dl1EdlkqHuyxe5po7ySfULARwqDxTAQUJGGzQVZRDz7v62d/OMAS/qX/6aqCNpwXU15zk5AHnscYLgi/K0/CL183IdHZRunJ4Rn8EtNnfF4U4YNbGrinuV7JbROwyfjbTEOMyBiKN1aFh4WftUnMTlDfjzTkpXJ8/X6rBF6vDO+2MrieO2lGK1upHWuftmL5cbkVG9QgCMZdirrl1vO/Vzd3sdbS4SGJLB67+usm93RHvlm0L8XK3OXDNiT9/xNt1q6xnYR0i6Mb+tvko7HOnPR8qyJ12f55cZaThlsdXPZ+9mz7zdx3IdJcD21OsS7temMcPfnx1tn6Phry33f1q8o33iaPgjeBxN+0j4I2GZ446U3cP6fNP2orGn033wuqdX37jfh1TEc4q+ta/S/om9sxOvfg+v39fLQRcO5Pm8r3JAAruymDjskxUOdW1c1aE9DyS27he+K3s/J1NVL+17IZMJz96RPazXRfGlUoYAxkMCeYf3mM/LfxdQDhHKqIrVptrbcghU+fp+lXbE4w/7cW8rPyTl+Ph87b8p37V9I+MlAolAIpAIJAKJQCJwDQJJAF+DWsZJBBKBRCARSAQSgVcjIKOLPpCQGJuczMEAg0oAY5UTo0FYhMrBjVSuCsAlnN6TH0YZFKsQqqgYMMKNhl8vHyQrhjfSUBiejSSOG9hRaaDmoC6qN8QrrrKpn8qNMpd66Zkb4BQfw5S7z0NlqDKgDoH0VRyU1ihAXJnr9x27KzwMjcR14yHEu/JAzSv8VV7uanPVCAY4yuzqYZUvlCXh/hkiPEjgu8XQKHeI0W9uq3IS179zMqq1r7s2drUuXb13zcvTiN+7qV1Xv/ZEbwu3z63vSIhtkTrjuz4v1JiOSSOHGXf6jjE1VyeHQhYiucQy1eyrp4jdCYxjFKP0SIS7S+6e1KPPNDfRS6svBwtacRp56ETwjBRucXpxZcOTMtK2rd1E0oYKTBhv9SlP24nNLdKi9aXouxwKEQn87t17O1DR15s+wfzi8zZ5x3wkhVrEDffSzRV9r2juXU/7uLpEuq2RfEfJmj0dbVEB1wMcp8WjwHnsS+Xek98Yxtc275uO14hrP0edu2ZnDfTy+vo0luFr4LqGRfSXc6X6EezW+gd9+LVpbcX/Z2J1pB5vHfZoPY+GP1Leo2l/7fBHyu5hfW1q5GEQwMy77aBOqHYhH1HfsufiYJ57rVFYHcBECcz+ekyfMkGKjupdJ3a5zoM9pquI9Zs6zQhgP+iJhxjt/djjkT8eckT8ov7lcKLPfcpL6Xz8+LHsafVh/+r7UD1XOqTnhxJ97ymcyIe9r+LSfzjESBuQl7cpbYTq+Nq+kfESgUQgEUgEEoFEIBG4BoEkgK9BLeMkAolAIpAIJAKJwKsREAEsQw0ELMaUxdC+kE/hvhkjkYwtGFowQEE+YhzDaAZRCtmo5+6CGQOxE6Nj/lQUktWJYUgUyF4IEEhNV0BA1rrhSHWXoQoD0khY4YbPDYLkOSqBRywhUfn2euiZXOHJoKaP0lJe+oAFZDbvvW7ghupiVBIrPQyCTjKMagmvl7cvcZUu9RIJhnJFhK8b1OJ3KID5FtmncFufRt4q1Mx1c6RJOd1g3IiSFo+2aeSauwmWofbudDICCWwoY4t3bHhRxjUCaEyt9bPSGzczi7BBEjaCT6qeitmLyEk5VIY075O7xsgOtnvwmJE8PoZHjFvpuK9XRNM5AUy6rnbvaqY4CwkYRNW5qtpj+P3A8RyVspNufR8bCeBzpXakw/O+Lbexh2COdpRr0ahrqHpRxKNOp+2Zv3yu7Wq5MNVR9ta3Ix+l39ySr/c9nyvm9Whuslsfnh1UaK6nj42qFnpGkF6eV67NbTveWn8cMeLv2figDY+UcC39I2kcCetrw9F4Hn6t/mvPZ3ktc92Bghyd9w4k/W8V9Gg9j4Y/UtmjafveZE8+R9Pfk+YYxveZzO13d7cn/eMd15j4GgXxOx52hDT1var2Ubg1Zj5hDw3ZyqFKnmvPqD0iLqQhS5UuJLPP2eSBJxj2odzXO6qDyYerSVADKxxXsOCemf223xfMfxOwTnGvMPmCHapolVtYKQ1IYMqkOCiI9e3ehOgz7L9pI/52FTDzLHtVJ4iv6RsZJxFIBBKBRCARSAQSgWsRSAL4WuQyXiKQCCQCiUAikAi8CgEZktxghCGF71HFNz7X3ygWIJExInnBOL2P8QUymfSc3BvLQzoY/ojrxmO9c0Wsh0ENi2EJYxtGKlzfycClD4Q1+bmRCWOSvsHGXfmNhImrOjCmKT2VXfn9+uuvi7tp3OnpPWpk8kFBAd5OKLsRz0ks/ZaxTsY2V2K7W2xPN9QsDyXv2b10yluq3/fvvynpgQWGNRlHo32DsA0SK1QxhD0n9t1Ns99POieRWp9C7evulOOu3eC+7M7Yl5tKjMYdxIVobFetTtWyW0TOSFp42C3j9B7yZmYMJx791VXES1kKEVpG04pK9fUE3KWJxol3n0d8zDiBGWGizEGdNvfMTj4zJlv+TeHcuE0aNFI6V+p6gzeVcFPEhuvlRrz2/Y8DGefte66OHF1Db/UJ3IcqTBy00Pxzv5S/d4mO+r2pnsa+OLZBYB/I6Zt5NsIFCbzVLy8TdE117wS4t/M6+df3qCjfVi/rX0a6c48CrW9d6rW838z4LBE/mOMvz8fqnoMde8s44rXPY8F1qfsd0v3vPenN2vwtSOA9ef9zwxxpg2N9bG89riVEr41HuV4b39eFWV3fIn0v6+W5rC8FezniBVH5rh7QuVnUrax17BP9oCPzrfZhOmTIYTqUuRCzfsiQfRh7N8UTAcqBRu3ZZwSwe5GhJiMBzKE+d/+scvt+md/s1agXZKyrjNl3+97a1bkexw8XxrUiX8phQrBQnaQCdq80XMei8JSDNY7+A+nOPoH4Tkaz53eC+C37196xmuESgUQgEUgEEoFE4M+NQBLAf+72z9onAolAIpAIJAL/MgRQAKsAGHycRMC98qh4ciKBeBjMMBBBYkLAYhiCAMVwpnjuOhowRoIXcmw0zEE2OKmMEQ0lhQxLHz58KMYld6OMagL1LETPaDzyv13dgdEJ/JzghPjE8AXBTP2UN8pj1BQyBKKSoD5+jxr5ofoFE0hY6ku7oTyh3hjAMH65+2zhDWHtam4ZIpUO96aJAHblCSSSiF9IYAjgcJvbG8nPXYpeJn4xfjaD7syYDulcTIPnYmLUsstdvzWNqiClnPT/mYGQsq8ZD/vn5+SAE7yzNHg/Tgjz/Mzd8cutKWFn08kaMTyfekaituF+7p7ZU3Di1g8jlBaZ+k92dXZLifnF832dwdbJwhmRCDnK4YW+7Ti8QRkY273bcS9/7YPTeke7NQKz3fkrt8/iNEWJxzwpgjnuxKZNnGAeiVbKNRrJSYd5Su/D8N+7hB6Jd5/fzscxmI4K40uHNxoRTb/YQ87MSP2I19/r3HASkDsJug1X0rMR4vOuv9/qo2vj/S0W/yNjYy8RO47fsZyzwwdH67Kn3Y+m+U8NX/rXnj6mkxZfhwC+pr5t/toX2+cTn5P3xb4c6muOjTF336Ntlcz7JnF0tQUErBO12iMRfjyQx4E+9prMvRCvfkCRu3RRv2p/iLtkDiZqj9i8sHDoLry9uCcfSGX2u4rPflCKW71nX+vz/mwPomeKq3+E9froPfV2Lzt+AFJYU0Z5vtFvDiZy1YpUwJSXfTMHEiG4vXz0Y/a1pEd/ghwmjv83yOVemSESgUQgEUgEEoFEIBF4WwSSAH5bPDO1RCARSAQSgUQgEdiJAHcAO6FLVD2DeBuNQvrbCVeP4+7q9NyN5Ri79Jw8MRJBvo5FV3xXkWLkIj4GNhnhlIaMPBiNcNP3ww8/nH766adFOUGZULyOyl3eQ3xTBgxmXh7q4goMx8uJVQxTPEPZMRqmPA51wAjp98g5EazfKCacwFU8VL8z45zKz3uVDxKZ9keBggs+FBbNaBiqaRFVrrQIJeZIADfFYLTzZQN6IwNxb9xUv31fQfUL+etpu/F9iF8M82PalI3n7Y7dkcB243VvyCafIBX90//dytaeN3fITvIxnnp2+2zETEd/pD3iP58oxjz3TCcjedgTSK0+TmhyXzHcvJN3zQAfLsVbf1lXfa6Xs1eqOv5e7lDghnI9yhkpMg+6wbmRIo6ply36X0+e9GQpeftdi/1hh3AR3ZVXJXuOfJgTZkb7Hos4AOCkhqttpX7ms5aW14NDPJGek+utn18iCLfIv/P+xzg8b+FWj0neX4kAphROpG2P8fNyHw2/NQbHtNbCXtMms7Hi6/2euWFveV6T1j897m7yVyXrDxv908s6ZLiHAPbxzu9+Th9W3/UL0g9X9y3HBvP3NX3W98WBwUtxV6wDhezZRNDi0ljzsfZHPj+wH2Xf6gcgOXio+mp/xZ3A7P9cBax4uFsmD8WDDIYwZQ/Mfbm+50SF7HcDs5d3zNkn+jMIYJ5x0JO6sof0Q0il57/EASZ9IKD1rfiuHIbg9j038VUn4uqZE770TSegR/xZ0yCIId8Pd8yMkAgkAolAIpAIJAKJwCsQSAL4FeBl1EQgEUgEEoFEIBG4HoGRAMbg4gb4kRDAmAPh6cYiDFduOFOaqAVQkVJi1L9+up8yYCiDdOW5q3WVj94r/d9//70YmmT40gcyVIYjGexEAONiDhee4725qiukqhuR3IiGAUoGJ/+4kpkwEMsY/8DKVcGQOKOy2Y2Afk8wxjt9Y7xTfhgaub9tNPZjZBReqHr1rY/fCad4TiCP7Uy6o3qEOgfp24jfHk/uJG3k7D6ycUZcuktc5V4JoJdzwtX79dlouQmVpbex38EaBkYIYJFurqbF3XBTafbGa8rSyhacd5F52p3HEHAcdmhk1kjAtL8hG8fvqOFeUmg2e8zbxJWrLZaTtjxtREFtF7tzGTJEpO45CdgI1BgXofCkLvFNmIHwK16w52q82VigHBD6TqY2gjPKj1Hd54ToF47eqPALl+SOiZef/BhvrnzCQN3CNwVw9OV2d/Gs/Xg2tmPMy+DqMedlHYmiGWnrz4ob70Hp6O/XSF8nm9brA5g+FzAHnPeJGF971Jl1PG4BufLO++VsvG2NwbcmufYWf6sNxvG7No/sadM95Vkry564/+ow4bJ+Z/86Pe8P+k+o2GvWhrFPMHZfm2Y3G03I5HEPtgcmJx/H33vix1wba7vmzefnp0Jaao+pf9o/a6+kPRdujSEnIUSltNU+U+QrezDy5gAiV3EoPfeu4ipj4qLeZf3AnTNzNQeIXCWs8uu5yqA9X/Pm8n7ZN/oBRvapfqCPO4DxGgMuHNz0Q4QcDlWZndCFLHcCl/0715p4+VEpKy/2rOz5cYMtLGcHMtseJPZgEMwQxeC3tx9kuEQgEUgEEoFEIBFIBF6LQBLAr0Uw4ycCiUAikAgkAonAVQhAAGPo8m//7YZuDCsYUDDwUABX02J4coMQ5CskKGFGA52f2neSibSIJ+MZSgmVBTd6pI/SAIUF75UmrqdVdtQB1IP0MXh2REe54zaMShjLuN+NcHoH8Qsm4OjGLsdoJKT1DoW0G/RQn0Ae6RuiFQOakz8YaSGNcSuo+iscaZOGq7IpO4Q3Zaf+4BN/627gZvTjXeucIp96smm74zaypyez1pXDfpfsVtqLwboQVv1drlvkTKglm6vgaO/4148TGSYp55wocDVQlPVc3dyTn32NtgiU1xjkR+JwhuOY96Wy9ONHBLUIFA4EBGG9RixFXSDT6z3OO2e8tbqUvG5Op9uSb5QjjMvRh33+e356Pt3pwEdpetwzQwD36lmvQ8yRTQk8Ko8Y34wdEQzMp5Qnyt9I2xjLPfk0GrO32p7+OrozL3dj189oPB+hnrX9SNB4GQi/1Ud2Nueqit3Lv4ylHSRwUUYP439vWVijZnhvtYG/8/75mjG7t8zjGu/r26yd1sq0NlZfU44jcf/VYQ8RwOZl4l9e7lcqdWd996377db6e2kO8fHkh2zo96tzkea/zhuIXPC3QyccSNL8DOnK/lnvIChHAlNhue6D/SB9gH2W4uo3dwLjbYW6kKYTpxC2uIRm3fB9OUQve0zKyCFC4nBA0/fW7ImpL2XVHpV9M+Qv+bAvZc/IIUHqAQHNlSeQ3aiL2UMrvquU8W4DYa70IID9IKKeg4uviYRx7zmX+tG/epxm/olAIpAIJAKJQCLw34dAEsD/fW2aNUoEEoFEIBFIBP4jEJARxUkoJyohJzAQOxE1GgFnBAFpjYYWjEwYaoJ0iXscXYXgygHKOJI5Skv3ieGCDwJYRjGIZqWLgUku9nCNp/cYiYKACcMeH4xmI3kLHhi/uLcXo5hj4xhASI+ksBsDpWJGYaF0/L5iDF4QsLSPuxHE0IWBzY1gpKcwwgz303oOMYyRVPFw8Qd57ER3M7JF2+ldvI876cCI381lMSrSPcOjkarNaIuydU6oFuwvuH09M1ZXBTAluty3S+0W174R3knAJaWqEG1kYlMWu0vkhsU4VmaG8HDlW1qqU5iOiL7GKD+Os1lr9YRu4DEzqp6nFUR5ez4qZ5vqinCef9Srqb9nc89Yd/qwh20kZ2DZDk6oH7f+VQh/ccWVc5XKmLJvK4B795ehHHdSITwjqBzMO8yFlLf/1vwYBzZiPoz0lS51GQ/jzLCJZyPm56Q6daQMa33CSRLGAvcUz/rDpT4+a6u+HjNvADEmA2ObG3a56b3+flaV1d3qz+aQtZnO19M9s+FbhdnTJuPYno2bS8/2lPc/mYQ5RACXCeR8ntuD0dcI85q1gbX9SF8/WoetNXhvn2E9Ijx7sTL7Larevk3amIz5JA51tfWcay7Y87DP0hzAfon7gLmD1z2ziADVP5/XtZf6+PFj2Y8pjvZ5Hz58KO6gtVeFVHWCV3Vh/4ZbaPbI7FuVrvZ1SkcfiFs9R8Hse1LWP72njKh6cTkN0a06snZRTw4RsmazToGpyoUbZ3CjzFwz4t592I+74pnyQhBDlHOwinaFrPZ1UTg6WX60T2b4RCARSAQSgUQgEUgEXotAEsCvRTDjJwKJQCKQCCQCicBVCEAAE9kJSxlPnNTEEEVYN9SPRjn+xiAzU2K4QQ5ygRP+EJkY62TQgcDEKEX5RGZidOOEv7tHRiGsMBiMIFMxTrlBryd/novhDFLWjf0YuPxO3FHhoTJC2LrKAQwpr/5WOWUIRI2hZ06uqswKD6Z6j7GOdqKNMAqCq5Oywp274Ggnd9PsRjRXeCg//S2yHeVwEL5B/rrag/waAVxaslTb3eJ6p50ThdxbihX2nPg9i1ddQM8Iq6nhe1H9RPmcYHRVr/d7uSXmc26sRk2Me+i52+IZuTnepzqOqzACn2O4Rs5dNSnUfueHB2bpUDYnCqf59fx4DYKKtfSqs2gvIrcrmTdrs0bAohpeV4R74l7mNucFqap3gW+QtJD1fkiE/uHhI01cNPd18cMcMd81180+p4zjcMSWeTBckEqhHGPx8VHzYhzAmNVzBHZOnnA/cKld16+3yBaf4yF+IUvaHOVk/fUE2HkfCMw5CLF6l/hLG6frY+F15BzrwDiXbY29LYLr2jG7N5636dq6PavLrC9s9Y895Xlt/D15fLUwZZ3Z07/K6P2vIYDX5uPX4sz8O6bj+R3pL773HH+P+9Gxv3ue8uJxd9cOuUHEsjfjm/2o9laa29kP6TkuoH3Pqzy1j3JiVvO49nlcVwIBzF5b5WJ/yFUfkJq+TlFfSE/2wISBAPb9qX6zD0SRzDPf30F0Q9aOe27WNQhcP1QJgcucqfT1jD22q4wVf3bdiaehdGZ7T/ew0w52xUFHiOrX9teMnwgkAolAIpAIJAKJwFEEkgA+iliGTwQSgUQgEUgEEoE3QUCGoJEcdGOZDDPFfFlVan4/GeFGg+BIDIzGNwo+qlNltJHhSc8hWjEQ6R1u5iA3MRZJNatyQgy7apZ7gFEYoFSVKgLyG0MdBiuMShjHlAY4YLgibFO+NgWkk+gYojD04Xp5VDcoXeWBEsSxwcClMsvYpw+Y41rQ7wiG5HYc3DWfGx1pC4x2tLW+IbMxmOlvDJkRXsa3+0WlTB6NVA8CFHe1TmqNpFoYOLlH99yoDmlM2hhEPc1lQKzcATwaeWWTF9EYNnwnp1DnthiN2OrvXh2JnCgPqiEURNwffD5kg0icKUr9ztdGovX5NSLYCeDZ7xE3b+dL4elvM+JoJJ7d2Oq1pb3IF/J7xEtuifUOsrS50G6YjiRAP/+cE46zvPuyPS2KLIjU1q/kxl0Ecch/KbfXo2/V5jKU+cPrGvMZ99VGTC8/Xgnc4A+mgYnmxhgf+jsOaITynjJDPqyVkfm45R2kdbRl+WUK53af9qz9z3s0CtymSm7rQfG1vHoX6qydxvHtYSJv8unLudSljK31cRIYPZc5YOxXY91mxBdhfA3l2WzMnePV2n8ch2NYx2KtT49hZmXh2WydHt+tre3juJ/le2lOGvOaYbPnmeM8zlVjOUc8tsowq3v3zAjgy+0R7ubf4jPmtVbntTl/qx9farN+3u7nrq24R+q9Ng54Plv7Z/3P92HK3z3OMHcyj7a5MOrk83yQv7eLe2bw0zdkMOGVrvaw2iexTn0jvwAAIABJREFUjkGYao/GfpH82FvGuhBrn/a3P/74Y1EB6zfpgCEEqNJF5au9Hvu1sXwqo/J25TGupmP+i0OK+kDWOimt5052U1YIaAhgjws2ELhjmcCfNqHs1I01zF1FkwZ7ar7BlP0/JDZpOdnvV50c6ZMZNhFIBBKBRCARSAQSgbdAIAngt0Ax00gEEoFEIBFIBBKBwwjIEOQqTQxpbqCBMIC0xACEAcYVucQjHVdBYGQiPoXFwIXxDEOY3jelaZzeh/zlXjWliSu80b0b6aG8VVrUYbw/DAMXhjxc00F6Kg3q5G7/9BsjoOOC8dENfJSVOnGPHApiPReZjcJD6bmS1tULYAbBDWZjG1EfsHFCmnaljm5YVjyMchjYMAryLeKpqX/DGBpkVPwOd4mu3D2/YxTidf1awt5l7rpBH2ZJDnr3qrJqDzTXnG4c7w3lEHtzBXJfrkZWurvmMPr2BDKG4EZw90NYBLVcWrey9ArNywP+OtXlucq4MXdxd6zjcK7sjvbETTZ1jj4R4wg3xl6+puokj3aAoLn2HYk6byfSxrA9Y11GsuDlJbwLQP46caJ0NA5EsI7uu8/JSFoDPELxSx9n3EebR7+ONMJtOvn64Q9v3zgEEwpw5pcY30FOxxzQk51LiUx2f050ukvl5lrbjfYNz1aikUCkL0fYIBQ8/3LQQWPTxts6hhHzvKyXe3zLVL/2zAXr6sy1+WYshbef4zArbT+v9CTagdpdHdQxHfGd4X0+vs77wLWFeVX7XpvpG8X7M7qAHvvupb5+BOq9ae/tM04Asy914lfpuLeV5u3DCWCpYmNuvr+XevR+ORzDvggSk72gz83srcDJvej4Xpm9o/ZWmku+//774rpZ+1Sfg9j3sZdmr8V+1evpSmW/t1dlGclS4cBz8oC45pu9PHmg2vX9MGXlEKLq64dGvf4QzxC1/foRe1/K6XtslYc9PUQx+UDwtrW1Xb9B+v7fJEf6Z4ZNBBKBRCARSAQSgUTgtQgkAfxaBDN+IpAIJAKJQCKQCFyFAATwaFSbGc/ccKL3GM8w0qgAI5noBqA1Upl4eo9bOT0jD8hZ5eMEsMrsd4ahRHByFLUreaMi9rvDXMXrpAcGKtJwAph6gQmGL8oMNhDAELGoNsKgeF9IJwyHwo671VR/N2JhDHNVL26vCedtiDoagxv3HjfyNoya1NHvA6aslB383UgZJFWQT/E+0gtSGEIruiQqTnf9jNLz/C5S78Zbbn3Hu/uIJwaskWnzQTGQlysE8JLiOju9JN8Tx6gp3U1tX5Ig6tpduGM5x34Y773cU7/KXTKRxnUE8NZkskUa0acwSLewkNgQwGttFO+dpG1YBAZBDrfPSNj25QvMWn8NorSkVPu/MKL/8pzxR9wggHETPXc7LbL+1pS4lANiVkpiT7/9RnHrZepbgHEqAiLGYZDWMdfRl0qpK0bzFhzJv9ZvmxvrqPv5QQVSnLU/7c03rsz7/E6nl2e5BIj29YNHe8aa9wvaZ0YaWc/YeRhk2z0v43RtTNAv3A33Vrn2El2z/Lws/N5LiG2135iXpzmWd2v8b80ba/U5GuffJbwI4C0X0H2/+ee4gL7UV6/Frl/f+kNQ22PweI5beY1zwFrq455Ia0bsadvhGcWN/djDcp86c7KvORziicNuXA8Q+zcOIipt9pG+J/Q9rBOlvr6wxuABRns37ddE/ooE5jqT8aAhZfR5R/X2a1vaGvG8qHypI+UEB8Vlf+n7WA4ZEs8PESovJ5NJ0/fqeLXgkKJ7ioE893e0KfvO8XAN+1LtWTlUpTCjEnlM0/cJbe0/3j8zRiKQCCQCiUAikAgkAtcikATwtchlvEQgEUgEEoFEIBF4FQK4Qcao66SjExhOmrjKQGFw14whCbUsBjF35yzjDe+Jq3gYlcZyoEJVGKUjwlrGMVwh6zmu6NyghUJAZXUlxOguDiMTz2f5o1BwgxuGNX2721h3T+euliGcea9yQ+rqmzww3mEUpPwYt5QXCgjcDAoPfTDUQT4rLnhhRERhzH3CyhuyGEUH5LTCymW1Pq4+fnh4rOWVQTVITNo4jHu4RgxjqePTOmuQcBBBjRxuio01w3I8P783VukVg3x37+clv5u9YX7M85JxG6Ur9erDb995HHG4d7gh04zP62pfV5aOE8AWbt6/Pd4sDmG3CdZ908+YBqrVMbbPOX7gRO7BURS3OOuqYPpWEKTtsALPo6/0fQ1CMg4n1Nap7jFHoz5lGF2Tx/OWrpNlMZZVnkbeejlmrqG9vZysVRmDbBWhIUI10vZyxXO/13q7raLOc9fjHnMs03oeHIBohxAglr3eozF+a8zNyM545gr1qEOQ8ZfGfx2DdghkX48+H6/0n69F/m6V62uSwI3Ut5E3XOR+NP9ZfzqK+786/O2N7t3e079e38f+1XWdrUmU6dIaeaTse9Zf9qKXxkPby4bnjVgLwt0x+cR+LPYzMf/GXKXfzJ+ar+N9XBXAnhH3xuybIDYhRNkjKj32oNy9694mOPiovdbf//73cghQaWiP9sMPPyxkMHtU1rDxkAbzKPtz8vf91ywOe08IYP0Nuapn7NlJFwJ29FSjvSZ1x8U0356H0kSpG6R8W6NwIw15W+bx6h3D12sOUvp+2t1FK83wmCHSPg4lOj5H+mSGTQQSgUQgEUgEEoFE4K0QSAL4rZDMdBKBRCARSAQSgUTgEAJSGEBAQuaNxlk33mB8gljBGOfEDffljif4FYa7yDDmQBxiCHIjusI72Yx6FzIUIw/qVTd0OQGMIQxjkvLAJbKrcJ3IxnhIGcAGI5IbrUYCnHuMPS4EEkYz/qbMrmQWxm4IdYWy3jnJrHCqi2OL8U7YyYiof0pDYX777bdiYPzpp5+W57imdiJduEAAKw/cVcsN4tNTU3+DA22tsFLJhMEt3K/OlH4oBKOvuZvote47I7Jm6la5mZVhns+5WqknKxoB7ETUzKgdz87z7FRgSq5YmyP/kpdIKBFML1W9akUayavAqnc3HeRn3ydmY9WRc+MzcenTeyaIkZRbI3g8nzCgl1p3WTiWrdytzSOvIPTdCO99KFxH9yUHlwXnScUYg01FhHrX+0dzxTzWMzATIRx9Osp/XkdSo4x8Pz0+n+7f3Rvpu4Ts2rS1Td9flQ5t0QjquC9bZdJYDDeYxIs5M9Kjz+CSvanO5+05tt+5O+hWz7myfOw39AfaN97HmF/rw/P+suUOen7QoqSziwBWcY7UZz6CWF/Gt7O5ZOl9g3eBrbBb43ZtfM7iEHbW1/fMDVvjrYu/w/lAcXH/NT97k9/L41pZQwF8IOIrDhl8TYj2pD3W0/dDHv8QHhcyHtMa916XxgPz4PnBljorVXLTvcQEWRjXWGiOEjkcB+Tk0j7mfoWBbNRedNzT+cG+kXjkIB1eX1hTlIbu6P3555/LN/s67c/5NyOWfU1nj8eaBz5t7Yu9I+PX5ysOWkJGqwwQ5ez//ZAihwYJr7S0z4TA1Z4UF9YivdmrkwakrK8nvpeg7X1fSV35bwLqwX+DEN/7DW3FHt0PlB6ZM/eMkQyTCCQCiUAikAgkAonAJQSSAL6EUL5PBBKBRCARSAQSga+CgO4amxvtW3YysHDinpP5GK4w7PhJfFSrSsFP76MsEAGJsQaXc+TmhjGMRQpLmm4EU5lwmaxyQKY6oenu8JQHRi9UxK7IcFfWa0ZyxcdtHWEos9KH4MYohaHLXd1RVlc7QGJjdMNwBVGsb9pgNOzRFiiApSTxe5FVR9r4119/Le/+8pe/nD58+FAMdspTZC8kNAbMT5++nD5/+lT4PJG6799/c7q9v1sIpkY0vZzuRPbehhL4rhhQcQkdxFkwoo1sbcQntXFWtP5eiM9i6hv6v5PG/q7e31eIn4FMsxSakXDumnPNkN2Tf30eW3F68vKczDwnw5qisSeEm+p1a0LwsvC7kW+NUF4ndkV2+h22Xh6IxXjWVNBNceplc6yjnnEwIPJuxKWeYdxdyN/SbTyPlnK7TzmeuSoaF9uMw3YIoc+/kaS0iatog0y9kaJ9cQEtojpUYGAHWdD+DkW/k88+J8Y81MhYpce82nDBBXxVtY+KZeF20wz6lCfUamHkb4b/83tw+7I7uUr/glRtLruZP1vc8qTrhutGdfDt+xH1nR8SaeViDVgjoprr672MXz96jhJXa+FZg8axeTT9I4v9WtqztvB55hIBfOn9Zhk1re6oRD0LcBZyrR8dJW1ud5Wi9h5T0O8o+uEgX7MPHC3MnsMXnuYs/Pp653fWHy3Z5fB7+oDvTeLwCYd82mEY9qMiO+XVRIdp3r+/Lwfq2Jc+Pra9rw7ZvH//blGUsjfzuZQ515WnqhFXowgzP8jIvMf7jx8/FgJYaeodrqBFrqpc7Cf9MBDEqBO9IwnMesA+FJS9DpRB+Ws/KHz8UOVIvKIMZo8twlfhFU5E948//ljuMsZbD/t5SGhfo2gv9r8Qv9RX3/w3RiP2uTqhXRvha66Tv6RDHdjHX+5tGSIRSAQSgUQgEUgEEoG3QyAJ4LfDMlNKBBKBRCARSAQSgQMIiASEHFwzGLvhZosAxhDlBjEIV0/DCVRX86rYEMOjkccNQUpfaTjRqbgQqhChMmShZEB5gWEJ932qP/esOQGs9KiPw6nyuatkDHoY5PQON8vcjyYDmEhXXPvh/g7jGioKyq20wEXfGLUgaXEnzb2+kCMYNJUXbvrGthBmeoaqRGkonhPA0Q63p6eHp5JOGCPv4i662xuZUpd2Ulhvq2JQvAmXe6G6gAAOFENYE4TX+sdJzlEN6/evRgqjcboosyK3mmdVMs4yrO5+3ZjtpMS5kbuVO945uYY6lLxb/ltkCuOP/k+dLg3jGCsQny30OJ63DPVbeZT+L+K9KEkdT35D5gWpiuvkqGujf1wkF20FAdzfxct4w/DsJGuk1+M5q5eTkyqPlFu3d7enu4GwnZMILQ8ncF3hH+RvIziizIFH14fqPcbUSRhoDPmcwrhFWUb7n887oZp1EnRtztacg3v0Vu5wfTp+xvJ6/u5iPcpzTups4X+pX83e7yHIvN18bvN5YA9BtIaFj8WtOrBOzcLMyOw9dbs03tfeU5atOYa4PldeCs/7o3iW8DsJ4PDNO6/Z2n7kCE57CeCS5p+IAN47/nyeGfvwfwoBHHN5czXMPb7qX+yTuNZCc7urU0PdG3O+X4PhuLDX8cN6fvBRYbm2g30PabE/Zv7S/iw8OsT+Cc8rkL+u8p2ND+YCn8cY86wfrC88b4eHwpsEByudRPffpK29daw37XoW9rSqn/aYeNpxops4ZciVw4FBkOs57/zKE7CkvhyE9Hrot6t72d87Ee/75Lb2HplNMmwikAgkAolAIpAIJAKvQyAJ4Nfhl7ETgUQgEUgEEoFE4EoEdMcYxqc1g6ueuwJ4VB9wql7hnAykSAqPcQejDaf5IV8pA/EVHmOW3+2lZxClIi1lhHJjGUY9yF9IYikoUChAsMpIpPpLpYDByA371MehhciGCIdkwfgn8lXlwgU1ZK3KIQIYt3jKT3EwCGJ0U1yVwe86RtEs9a7qpTy5H07fGGKdZAcj3DqrDgqH+gLDIu75UFJjRHvRHXhPjagVAXR/f1eM9XJpi9FP32durW/vFxfQ4EL+geXL6bmqcmbd1l37NkPmuaJ3rcsHAVzVIZNA57rgdZfFJbqI1prOS1ElXwhfwzYDeVOLtjGxXnq/63bNyP5yeg5KtLjUhXA9JyG3xvbWlLHX2N+n0ZTFzurg/peyjF5T3ZjOmOtJV3K5rLjuCUIZtKVicletrU9TR48jkjbms1AVUY6Gc5D8Pge28pfOssynzBGkw1h3Ei4wOSfCI025ng6CTEGCZG+HI1BLgQ5GcBTKuIWOusxdiDsGfZs3BbCn7/ULEXJ1s1zV+tS5TzfGvH8gzbf6YD9nbLmAHnrh6Cv8Uib1fX/gYDuSrxNjSPWhvXPEzqJdDOaET99e59jM+j1js2+j69TUWjv2qH+XXrEj8FESeplnd5akzKB/IgJ4xPPSfH8k/NbYuNiRdwTY0xdm5GXr4+0QF4cRXV2quOzNIGMhJN3bC3HYn7o6l7kEghc306hlIXd5D8nJ9SkQvnqPYhhcVT7SYY6kvArD3tLXfieBRwKYuYP1if089WPvzzcHJUM5/bAQ4xxsVFncRbYT6qRNXuQNAaz9KnUgHyfTVSf+W4J9p3vXUVz23K6YduzAzJXIO7pdBkkEEoFEIBFIBBKBRODVCCQB/GoIM4FEIBFIBBKBRCARuAYBEaCjQagnUZp7NT9576Sjx4eEVFkwgmHcQTmL8UrvpcAVAevEsJPI7i6P+okklas8/ZPBSHUo6tRKcEJ+itQkTyeAlQ4GKidkcfvnxlDHwo2Fej4qPlRW1Q2y111d67cMZhDOqHdxu6dvwih/Ga9UZoWDAP7HP/5R6qy/9V4u9iDQnbxQfKWlctBmrqLoCS/u6w0320EYP59OMuJXt7fCC0Ls9j7uT8YlXxjjnsoVmnon9S8GP4yXQZa5lR8COFwzYpBr/bf4/R3iXGIJUN+GKhcVcO8cejZCekLX2340iheDaikscXBNHOnOwtc3K3cHN7KQkqGOjbTOCRgMuSOJuDX23TWyu1xuPNmWOrS5X+7TWUo8ubN4yy3wGqnU5hnmDq/THnJuJBWZR+j74IkibKbUjHmI9gzieCTMdEBhJIBjjMRdwYpf8tBBh6fnMtcw5twQD1nq9ewPnUQ+uIuOgwGN9GfOpHyugAolVvTTlndrs7W+OhLCba4grck45I7rxa33rDdWMtsU+3tJYFI70ufLWD1IBK+PX5uZ6oGLLZJr9m5P2tes323eGO+2ntffMRzxufT3rvKVbrKfOF5zAb2W19E23asA/jMTwJfWvHEsXQr/70AAQ+5Ff4n+GCTpU6cU9bKyz+LwIfOr4rkbY0hg1MPsA0mLA4nsfxTeSVsnQQkDaas09Uz7PqWjMmkudwWwq2WVFipX9qQQsb4u6LfvV32doZ7sYXgH0cphRvbTKov+sd6gZmZPiwrY8yNt1mT25Z6n8iVNJ5EJA74KB6GudEZS3V14+/zo7aPnrkTeNbdloEQgEUgEEoFEIBFIBF6JQBLArwQwoycCiUAikAgkAonAdQiIgMXANxIK/lyGG4wto9GG0/xjOjLiuBKVe2lRWMgwJkJUJCbGKieZIX/dNbPiigSFBFZ4EaEQpRCq3E+GSk5GKu7CxTCl9PUM9S+GPZUFQ7MTT+6iTnUd1b/6W+WToQyjGZiiSIaIhrjF6IUxUXEx+FE2vVP8X375pdQbVYrajrvhIK8huyCTqT8GQCfaMbZB2Ordly8PpT/cFFIn1CdS+T1jSL05FeOf8lHYBxHGjyJ3pKAKt4XnxDgEWCMGiktGqVinvO4Bte8SHyL59nR6CQXwvs+cAF4lbFBkFiVmy6Gvx6IXPnML7AbJWflaviMB3N8b7C6Z1+rpZAnpjmQmcUdipajhOh6n1SnGOcrVKGczpLd7+fq0+wMA8a6R/H7ooxGzvO8J1xmGzYgdfUflcZWRYxQkWEub+Ywy6O8YRyi3e3KtJzhGV+aBRxjR4xt1VpRh7sbajfC0RYzZyHskP6NufR/HoO1jHRK47yM+vtq4OesDNg/OFbw11R0EcD+e2phrXOH6eGU+dlzGfns+XiGsG+Zb88FRgvYSyTUeLjia/r65y+efPwcBzB5jDz7FC8SegIT5EyqA95C5I0G4tYaN68wR+PeG3XMIwAlgzaG4duaAIiQscyXlRtXKmuAELSQu+xv2ePRJ30/hYQVylLge1r3cuEcYpc9eVWH0t7ufhqBFoUvZOVBEWj5HQUo7WezrHZj6HDsSwFwtghqa9XWNAOa9e/Og7OM1KuDi+25I4Fn/479H2DcrPsS0vn3N6NfTduAxFcB7R1yGSwQSgUQgEUgEEoG3QiAJ4LdCMtNJBBKBRCARSAQSgUMIzAhgjF8YZTCaucHLFXAYaJrSrqmPZFDDdbHi64OLNhmOULm6gpcT/YRDUYDBSuSm/nHXrkhkhXVVwOLKuLpMHRUQGPbcXRzKCepNGAxsGMAwADrpqjgQwO6SDkJaalxhoY/ygbzFSOfGNshq7ntTXUV6K75+QwZRdmHo7vKUB2oN/caQhlEM45kbQZthMlSMo4rXCSjaXnh8+uNTUTmKjLotd9b1BLATgwuJdCNCC7e3s+66TgBTh0a4jmozGf1FWpde3CVO3PaQuDMVclP0UvdCKhYJZkthJLZ6YtbvMo44WySWjztyWCNsDw3yIfBIJk5boNT1eSZCXuoxEqaMizG9qHMjPl2V6nMMZGnclRskMwRo4d3LfcetvR17xxVlKQbxEUOfu5wgHcOV9q6q3ug750hFe7cXo1GdMdxIXKm6ou9zuIQ41J+5hHaKuHJL2joe5LK7ZMagjcG9Gc5DfdswCpVyfCCw213WM1xr7+3U3tFGfR93ImGbXGrEecTxu7TnvXuN+OnrRtwo196049DA/lF1idB18mU2rvfntC/k+dz236EAHnHeQ/45YnsVwGUUH2j/fa3Sh7rUZ65J8y3ijOWalXNt3h3XqX9GX9/TB5zc07ypfQkqXg4ysk9Teux3/KoS3+cxj7t6l/0gcbgTV2F1wE97PNSo7KGZk2ekprDzvbHCcICP/R375HEvx8FJ5cNBRurl9+mSjq9Ty0rwHHcA+/rjRCt1YG7THlPPRFZz1y8Es9KAvOa/C1hPff9JfcYDYH6I0NuEdVNp+Z5Z4bUPdvIbAppv+iZk+J5+9BbjK9NIBBKBRCARSAQSgURg2TP//PPP+30lJW6JQCKQCCQCiUAikAi8EQJyv8xnZpTCCOXu8TCkuBHJyVLIVz2DvOQuXowxGMb81L6MRxjnFA4FsCsIiI/LZBnhUEug+nUCGeOTq1wxTmFwowyjAtiJU/2GxMXIxbfq6YovJ0HAz91RK1+MZmBJHNWPfPVOz1Hzck8vWGMMw8BHXfWNOoR0qdt4bxpYtTYNYmpU8jo5hiGwuCJ8eCwEsEhjEcDctwomIzbR10SihkJvRlwEqbWtCGzE1TgQRORIBbyl/3ISEbfOA5lVeV7Kh9Gz6grPRt/yvjJrEW9N4bw9eD3PrZCQb4QfyTiPOxo7vT3PEKxuj91wOjssQP/zgx+e1lYe3HPsBnHv1+ft3yuuL01/urN6JIAZ9xzcYHxJDbxFcDh5i7q4zZkQmdGnwAnVL8RBy0vlirBK9+HhsfxGVQ/mYNcIaFfNhro4xk+olGPOjUMLEMsNo8Cu9Q+/NxoCt40370/epwIj0iozRtcMM4P62AcaudQr7/e4g95jsHdCvuV9mdm7hpy7FMfXhEthL/XnPe9HfGZ4nben9ZLhhAPxD5W9NOt+s4YO1Oh/Yx7+t//e0wccq70EcDmiUtX2e7C+JswhHK/J4BVxZmXbwn2rvcrMcOQ0xcFyX+oDI7kZCmAd0Ltf5l3I3/GKDMrue2HN4X7ADhfMOoCofxyMZC+lvR2eXnxe94M+/GbtpE7ujUZlgZBlTwhh6msNaw5l9gNOxGOvyj7Q13Nf55kf/NCl7yUpt77x6MNeln06cVE4s5f0w1Du6ll9xa+FgfylPpSVbsJey4l8PVM5yJt6jP9Nw/pIuINdL4MnAolAIpAIJAKJQCLwKgRSAfwq+DJyIpAIJAKJQCKQCFyLAASwG0pGAx4n7TGWkReGIYxKEA8yzEDgKo6UERDAuH5zdYWMZFJMKB1curnrYr//zJUBrkhWfq4AloGHO8kUB3UvRiPcNCuMG7CcVHPDnwxHGPycAMYwOBKFTsQ4YQpm1AOVBBiOBkiVxw2MTmphCHOC3I1nSot2hfRyNUUQUA+LkTHu/G0u8txwR/3AeSGOX06nx6eX0+1yx1x1G11JRCdBvI8W+/DNzH1uQWClO/fEwmhjjraTkhAX0PN0bhbVY6i+om4FrZJvwXUsw5AUZFgUlHtiKZ//fU5u9JXrXSv72NsidEkDw/FI1jRCrd2tS38J4/y5y9jIu+EfKu0gspvBtilhw61mGNVXpcIbE5PK7IRn31fO1dvjPdLzPIl3TgBDlDIWGmbbBHCPdUvfx1dgK9VTuFBnLmTcEJb2xTOA/o656V2gWMkzsDkn14WZyN7Wr6iXSO/ReN7P5fRv7/PUrvVD5+/mpCKK4nGsjm7KWxvO+/IxEvgS8dO6mtxu9+20daBkQeCNSas/JQGsPqz74zfGvb+aEcAj+TseItiZdIzDnSUpI2PwMHAknz1hvyYpuid/D3OJ8G1jYs7nnw+Vdlf60bIcDX9pHhgJYA6FKJ6To/pb+xg80/g+kTmV6zZ8n8hhSHm20T/2tqqH9kzaU7sa1dcP5nXfO2s9guhFSavvNq/HXI9baQhRJ03ZA7LusE+kTL5XVFhIbPaH7FdZPyBIWfeVDrg6ea5n1JW1hjUP7DhQqPL7esSawFqov9lzKg3q6XsE6uF7V/5bAdfP/O0HoXw/rjKA79G+l+ETgUQgEUgEEoFEIBF4DQJJAL8GvYybCCQCiUAikAgkAlcjwP27awQwBiuUo/wNqYliFcMNygCMO6SL22a5MpbBDKMOioeffvppuce3uBb+9GkhJ1VGuXlGWYERCGLUCWcIShl/UBlDolA2xYMAJv/RiOWGQkheEcAqO4ZCN/K5UVLlgyR2nMDKMVXZ3Uin3yMJBLGN8Yy2AAcMa6MBjjagvPrG4Dk3roVrWOqO4Q7joqs/ihHwScRgkIRhYAsCyonGcxKkUgNFAay4TupuKX+bu+ZtQ7qoW5n9t1zKVhVjAex86Jyl3zwYl8DRPvyriuN4U/4/BCtqyZaDMlurbyPn1gfzWFiIyyBlMcpzP69/c9+ut82clIvcg8xsRGMoSON5pKGDAs3o3/q/E9rnSkCp/YCA/oRxdq1do5xqz177nIizAAAgAElEQVSluk46Bxmrvkl9aTcOpjgx25MZ+9SLIltJsxHJN6enJ93ZqLvAn8ocEPPfc6cwxoDejN3NJbPK5UZ3J4CZS0NZHnXkWRi975b6Mse4wbyMi1u1n9cx8m4KYXpfu3vY57ZoixbfDxpgtD9vp0jT14TW1vtJ4EvEDyWPfJoKMfrOxqiqrqLXSLG9+Y45eN/7Z5B/Yzln5fYxfym89+sjG4y3IoDBzLE72hZ7CeDSP2+C5PpabfW10j3SNsvoHhjctb7vY8rzGcOPbfQ163qpD8wI4JiDYw6K98/lm7mYcaE9nXui0XvtEUXqah/qxKz2gtoT+tUcHDz0Q3nsCVhzOBSJ9xqIS9/P+ZUo7JVR8zKX4hHG7+BlzWEPyvoB4esKYJUDzzRjGooHPqwxbW/TcFQ+7I/Hfav/t4F7yxnnRYVjD89ewK90oT3Zj7KnHL3cOPk9YkW61EXpX+pH14yrjJMIJAKJQCKQCCQCicDmf3emC+jsIIlAIpAIJAKJQCLwr0BARi0MSjMDn5/6JxyGIYxnqAYgAGTMwaCGIUrPuA/4t99+WwxvqBp+/PHHoiRQvNFttO5S+9vf/laMcPqHcRECmLvI9A7jncqK6lfPID49jsoEUYxxz8koyGSVUf9Ufv1TetzjK1IaAx34gIfiOFZ6jwEOAhojnisuglgLA5zjj1Hx8+cvpT5R1jDAOeEjAkoflBDv3t13CmhhQPhoc5SDQViJPSlEmZTT9/dFDas6PclgqrtIK0lVCMKi9ooLWjHs3dyJBC60cAlLe4nuDYO88gj1b09CRthGFAVB7ETAudFuJEWD/l3uRu3ci/J8JPlCsbaURWWAzK1aYBRifmdsGy+N9Iyytvx7O/uMAPZRt1ctTJxeuaqn9EX63WxM9+O9uS/nXmbhgCqpuGctBH8j9p3k9/agndqzHmc3EEdZg/yT2/BeRX1OdDdcUZmuawwh/56fNUai3JGfCO04nIHK9Zyo8DJfJoPDoBx1Yf7DeB44NeUUY1JxQj0dhK2PA6XFHcEjAUabRjzI3xK7tnsoqNrYbocTIs8g7ePTH0Ro9/k2xd+agZx+QhoRjrE7v3t2rR+ej6f5XcuzNcrTHH+vEVRtbtl2O7yMsOGO4608Z++ckDka92j4S4TuON9eCn8tAXx6jnlpDwmIArisQnUsLOuITZ4+Trzcw9mcM8gOEcBlVFwe80fbhfDjWL82nbeI522zNla6lWnl7nVfr9+iXHvSuETcjQQw/V7xIEJjLWgHc9j3aQ+qeVLkrvZmCq89ng4g6h0unf0wHYcbOTzg3lZcjcqaqn2n0tc/lMXsVUnD1ayj1xjGh+IrLcVV2SgfxOusrNQTHKgnXnC0h1Z6jhVjmX0tY9X3yqx9sc4Grk4AE3Y8IEhdcCet+JC3flhR5XVvO/Q7CF36DXtmCGdI4XFvwvM9/S3DJAKJQCKQCCQCiUAi8FYIpAL4rZDMdBKBRCARSAQSgUTgEAIyGs0+GFYglEaDiytIMeJgmHNlH4YX3ObJ4CQCmOcYlVA8KA0UwJCkImelEEaFQZkwjCmcDD4y0uFGuhEecZ8tKlrUv7hCVjn0XjjICKZyYKTiTmG9d/fU+g0BrG93xTcjbRwP1AtKW+XmDjk3nLl6wY2XYVi8PYkAbi55w+2gK23DbW8QMaQVJFu4qHWSMNoVBW/cJxrekIMEvL8NkkrPnp6fTjLYn2Q4fW4EVFBKkMC6S7FSsEYKd4RAvf83+t2EyKv375Z7gs9enxO+Y//FfXNpC7/7tKg2R9fH9T5iywqyt8Svz9uzdYKgN4Y31eEeIsTr4OEhOGZER4y3+Ifal/tlgxQsDVnJzlBqF8QLJuHauSlMm6tohYn+BGEduDFW1L5K9BL54nViPnGDbSN63PW015gUnGCkzuA7J4JFdKqvY3hWSuGSUmOlHnRYuauyqZSri/J6mGHsZ73xWcrdph70voBRnzkzcBzVzK5OUx0bcU1argRjXmDeiHdBpkNK+/gC6zZP0I/jO/pDT9pRP/If23O8Ozn6275P6+NNARz5rbuSvUT8kLPPwWOcbmwN9T06TvfUtPXx9QMLe9JZC9ORoSt3+J63Wzt0ML6b/U0ddpWzNOd+ElUHikai2fMb897bB8o8V+/E3lXuNpPuDX443NfoX4cLUSOslWX2HO8Ps7zm4b9OX19Wgwv9i/0W81n8rW4Zil+tC/LUoOfs5TiIyIEN7cvkrUZ7NL3T3hKSVsSq9orMi+xTceOscPpw3Yh+c4hQYSCM9Y0HGlw/U2YO9fm+lfWXNRtPMNSBK0+ciGY/CyHrqlnKwjUk7Gkhqtkjo7ylDoxBykofoP5l7NnejwNREMJjPXwN83jkz7rJ2tXvdZvHGsXl0KZ+Q8RTTkhtfdNG146fjJcIJAKJQCKQCCQCicA1CCQBfA1qGScRSAQSgUQgEUgEXo2AiE8MOKMxGcOLMnEjDplCSOhvJ3j8uZMXGHRwezwz6GGgwniGCz6RwH4/mBv5lQ4EMApgCFK+Cc89xnw3ley7ou7AYKY0cZGH8gDDFuoC7iYeiZkRF/8brDC+iRCXqjgUEGE4F4nz/v035Ruy6qUYK98VTk5Ek6d5Z654Sz1fwo3sqaoMG8kndcZjUe2GJ96XQtZiT8WwhofX27u7qih8DgJYbp9lTBXTU11Fl7RQblk59Az1r5uDm5LWu25PJQbdPHDDS0RLbcXO7KRBRxjMeIlS9nhRkhMui5vjmkEhO8Ot7NqnvFoCEDDc9J7fXcuzsUBx93DlnUtWvU7zPPcw7D4upF8jUyKsj8sgcdv9r82A29LtCZag0gtp6mrVGrzQwgZKxG0sIG6SKcc4DnpF6jIbGPHcytUTDUGQRro9JuGeuCronx5Lm4gMDmWt3DLrEEU7BMDvGckJuT6bH7veW9ogiMyilC/umIPApXyQEssYo7PVhEayNdwWR10oe8wNoe73dipjvZKZUVeN115JW7D2jrX0+zb2prRdVTi3nhh9IoZjI+9wBT22cfT06j8c9TGHTEwrz3GCrgyqk50ACW6xjdX5XNIrSUesKM/5uZI4LPI1Pj7/fo30GQhLn2jTFl1oyXaLMB7LNhKzBbsd3O4RkrbMX5O718sczjxzNsfYfDW02Vi+o6QrZbnUTtN0N7AZu1b1IL+ZzS6sr+yzRwjgtUL+O5K/KitzkBOVEKDh+lkk8GM9EBQHBHGBzHUaIoD5p/Grw4coavEWAyEMSetXc6gc7D31G/KUPSVuoyGTua4ErCEzVW4/rDhTrrI/Ze/KnpY8WTOUtvbVuFtW2vrt4VU3J4C1L+WQJvvj2XoozCGACe/7df9vCdYxJ3tpH+9T7DfH/XSZh2xOcFUx+Si90cMGBDDtcXRuuDQn5PtEIBFIBBKBRCARSAQuIZAE8CWE8n0ikAgkAolAIpAIfBUEcAFN4hjN3JDiJFKo6Jo6TfF4T5xREctzVwCM6S/kYiEczt3+uiEMVasrH3BhhyFJhitUtvqtsAoDAYMLPL2DZHYlrasJyG80gLnhSeEhf3CBjQGKMrkyBaOe8hcJLLXJ01NYkHHZ/O23YYx7Kffs1o+5J14UEcPdqEs+Mjy+u29RT6GQCAInSOBC7Fc3yYtBDBeeaudK2mCEK2nX8jgJXwirEIo29cfEIA656p353BDX6tt4skaqlrhV3TsbFKX/RKBG6qAGO2Ojm/R32yiOUrISUO6etAyCm8pJhmq4NQlkJfGWhqw/GkgFw1p1J7d6erzVuN1j+Fghafe2BkSj2nn/FBKG5rhJOcbFXcEcF6nzMjn527unjjHAuMblOCrepk5u4JFD34l6wjnauPVDmzt0COJRitxQpKs9NOZwbwkSjNnLyATB6/MkSivH2oncSDvq7M+bAT3uomxDu1cFMw/K1boOfbiiiXlX37qLO4j6qnjXGDXyWfnd1XtwZ6TeUqc6ZKyHFaU/5PKI0UtV8rd7gNtaQPk6Eosx0/xvVwa/zfdl5AJDPRDj+Tq5WHAdyHAfXWXkqR/7MQrNeZOTHHsIuXHO2ksgQHRc7mM+tncwrTV4HBuxu+NbJ239ldmmYn+UpL2SZ7xY5WUsLHW5GOUsAEjNyri3jRbIrqloLcDRqBdbeIeSusySi1v3Y9hdInCZf7YxPF8JjmLuc9mxGsxDs/9hXo7049AcB6DYf7HvxMsLJK/2ZSKA5a1GcwikL15ifO/J3M6hRQhW9pMcGORwIleJKA/lp0OYkMmsFZSLGraDQ3G4T+UnXT+gWNaDeo81yl32oUqbfbHvyZWWPkqHO5BVJ65L0W+lhVqZfGk3lYc6kw7kc3/4sB1cdPIXgnr23xyzA0XTQ0bDnO57Uw6vtkMA4d0mP4lAIpAIJAKJQCKQCPyzEUgC+J+NeOaXCCQCiUAikAgkAgUBGbacoBjJXE7NQ+piuJHRZlRaOMF5ZqivxC5GKVceYECCXIboQA08ksMyRGGAc8MUpC1po3CAeIbIxSil5zLGhTIwXB1zty4GJIxp+lv5ygDoJAppEl5GMwxquLXGKOcGLhQTChtKkz9OInp0fyJqlHfv35/eV5fUGGPlMhOyuTTgQqq1Dg2OQX5UtUQl1Zd2acLXwl0uysKnUHKUdq4EsB8AEBl0d3vXwti9jYVEqaTymjF8NFifGYsLH7th0p8Qvwu51kn4Qj2IeZp+W8KiPKwqyOdTc90LimO5GmlXY8tVbQ28hL2JtG9Rpxr7xZ2t28bxm9PNChM1EjbFneXLUylBkIgBvkhW75/ejxXWDaMYcAnPuEDBo44RiuS+NUdigPjPpygPH58PSCPyCOK3qWQVjzzOiV/mp/mUXU8dLALsSrS/6A7tUG2T92Md52Tl8x5pd33dFaeFSBZ52N/N7QcjcKWpdDU/Udc2h4R7ZuapwIB/UX8woy1iDoz2dRLA514RwLqvW2MYFZZctQcxFONA5d7z4eDB0t9mXtit35dwRnDjcr3Us7qh35Pvgn8BJdpM9XKy9ghp6Xk60bb0ZBW7EmelH1gXp422ys18shbG07gUdkzjUD3ddf1OF9BH2oM54micI+G358SW0vY8sDI7bLltmEQ5fBDgIot7BIk+7N5+MDtUdU2ua2tezFP9GrDVFnvb0+fca8q7NfZ6kjAO7zAmcfPM/pKw7E31zVUhOpznV4Ro/wceKIepL/tO0mNP6UQs99pySJD96/k1HrEWkBZ7Yvaois8+UN/E9zXC13Pai700+bvKVmlAgLM/dRUz9cDzDWm6q2vKBKG+7CVqH/I60X6+N/P8WIsVbjnsqAOLFRfGB3t29vlgAXHtfZU06QNv2e8yrUQgEUgEEoFEIBFIBC4hkATwJYTyfSKQCCQCiUAikAh8FQTk2g5CghPyrg7Qb+7CxbjjBKriuFtSjGwQxxinVHgnpnDBh3EGIhYDlNJEhYERTMSoFAqQvwDCaX6FI10nfRWOOmG0wzinfAnr8TEeYXiintzNpjQheTx/CGAnm1EguOFKzyC+VYaPH/84PT00JYbeu0vqhcirbmaXe26LqrepskseL8/F1W1RBFblq7eLtwPkzWK0fXlZSCSUk0vbDWQQbVeI5qoS2eqkJXyxnp4blGden91A2CliR2XUBQXWzCDdnr2cQsnYPufhRdq1O2cL59U5p+1rTfxibJQweB/3FgbqwqANSlCnR4uSNgzDEUyG7VCRzggDLwulpD+Wpih39cnVuIjZRsqGL+y4y3n2mSmAn0VIFxflPRGs+O6O0ZCuNRMBj0vnRmav9aWeXGsuzKOuEMBV7V7vIsTwy6GIUvfiLjnIgfHwihTP3g+YG/yZsov7HD+VOTII7fCO8MMP3y/u5GmXJnwNIzZzC/lrvEIWMz9wGEPj2UmNmKtrXU83hQCmDyzh6mGJMm8L3x2KQjCnC8rF+xFlY8GZVq1KtFb/dbasM9Jzb/dwh6v378o7X1wTWdvW5oBlfNi8tId4g7S4WIBljO1HcU/+S74bBPDanHAo/ZV5ZU+994SZtcueeHvDHE3/CAG8x0Xz3nKO4Y62ka57eM1nxOnS31t5Hcb8wLy0p47M5YTV/gj+mn2ZryHse9nDsOd1N9F4mGH/x7zsBCfkJc/a/B4EJocmx/WRuYR9FPtslYfDhOyj9Y3LaerJO5URYpM02Kv7XKB0IW0helmPtOckD19veE9eENJKH+Lb8wJnrxv7Dse7W5fr3sb3quxRfA9BfMruLq2Vh5P0xKMv0DdZX/f0pwyTCCQCiUAikAgkAonAWyGQBPBbIZnpJAKJQCKQCCQCicAhBD58+FDCY0yCXPI7cjE4YVRqhrUgolCs8hzy111BY8jBaIPhB8M/SgQIYP0tckXqWBmbIENl3MG9HGXFqOOKDgxulIX0IY8hpKi3nus3LvL0rY8b+HC1R9n9vmCvM4oE6oLhy9366Z0+Ucc/Tp8/fT49GgEMUd2UhGHgLYSiSCZrZQyXlEH3td7eifDpL0kFJzCf6WwxrpX2uquKxRXepqRX7/rdNFi7eqgWfDESl7T7uz7jyUASV1Ko69wHid81wzREav++uaVteS6a364YoUEdVbJRi1BnVaLughqtkFqVgRjLGjBV8lffi+tg1E0LakamynUjytKnwv+JoNTd0hBoGG3bnbPLKC5a5i2SgzKR88tJecQBAjf8MvZnpILb/kMlXUJ37pZnE1oPpbdLI0WLEn65izcUYG6UXw4/3MY7SN5wC9/ufI5xH3cHRzNEeO5zZA789ttvYix//lTmqO+//3B69457tFFmh6K6kcEtTeof33HwRh/mAIiDnlAOcrcgZuriZTxWF9jlkE4da4Xbn5AuHSni80t1F7+HYhrThdD257O8mZPoS3SBcZ6b9YWtZ97nSv3MxXT3bk/lLCP6997ydP3uQqTNuXQSdzZGt/A+mv7R8HsxYV44Ev5o2MNk5IF+8DUJYOaZvfUt4+dA2T1dx2iG11EMj4Z/6/41HpSJA1KxnvseSBjgztiJUCdWwcnj8p69IWmyP3QXyWNY37OSpq8r4wEgd89MfhzIJC3y44oT5vGxfMu+r65dvhenLLSFK4PBgH23YwhpPY5lhWFvwdw3zsUznMe+wFpL+q7cdTW1u91m3604YEDbUBbW773jK8MlAolAIpAIJAKJQCLwFggkAfwWKGYaiUAikAgkAolAInAYgRkBzB1jMrBAikBqYvDBMKNv7i/DOOPxMOhg/JE70+LquCr1Ir12D6aMN4qDklbqWD3jDjbPCwMYxC9u7fTcSROee1ldpeHqDAhglMEqNy7lRgLY/3bMqDMks8KhDuGdjHVK+9Onz6fPugf44x+nl6qYw30e+S7uAVH0QXyaQVO4CsdidKt3nso99GjoVZ7FQMrdqApTrt2sz8PSVu7NLEZBSOSVO9bidSUaJ0RxKGCDSOZTwg8ktr9bDKKlLOddOlSyl31vOonsyZyRq/Yy3s0UwegazwuEYfXsLs6iAA6CFgNmpH9OFge8NQVe1ywhJ6XGLP/rsAzjNmmi4i2OtF/UJyI8RmH60iUCi/IsrMJQJrKkTIxFxjJjyruNE4zg0Vp3lkHUq2/qCAepPqYDgUw/X1xYV4LXibjWz0I1rzHK/YzMKUo/FP4yaN+VuQ6FGKoozU14Uvjy5fPpl19+LWnJW8H79/Ja8M2i3iX/UO+2fuDlYs59etKdxeFKmrwwmqtcqmu5m7mqQN1YHu9jDDPXaSzSd44oe0u8nUrgGZnj/W+LmPSRzjkAdyO9jLODbn29jyzrkcZaVYCXvlI9K1wioyjDef/dXnovjbeu7jvmtjG3IyTwpTqOaR8Nf2QTcpQsPJL20TYqY+YAifq1CeAjdS398kDZz/rPyvpOuK/ZTm/dv8ZDJ6SPJ472d9xrq39+J3DsZ8Irhj54anHCkrkVXNxNNHvPZd2u8zBrksdlftYzSFfes84oDPtelckJYIWFmOXKEa8f8w718T0z5VMdqSt7d+oKma6wqKBZn3wPjRegZX9Z0/R+c7bvWjmENPY5yul1oQxgEYe2whMOBzPbHuSmlH28koUDVkfGWYZNBBKBRCARSAQSgUTgNQgkAfwa9DJuIpAIJAKJQCKQCFyNwJoLaAxBMr6gAHaDqhvC3aCl3xhjKBQERhi5wtDl5IQUibI/YrAZ05CBC+UvYTA4KS3lp7vayBdDEcYohUElgXEMoxnpFONvNUg5mcu9nihyIajBAtIbxTLGR88bAxvGviCGw1Xsly8PxaD38OWhu+9SxiriFXd79T5e3b+L2o8yu4GspH17c3qSi9lFSRmubjsDXLnjtz6vfCdETaGmboP8LXGqW1dvTyeTIKC8E04N0pWo2mVMrveKjgTwJaN7ybc0TisN+ZU7gWsbexnCae3ELfVwr2wk2hJuNnPLDMI8rmeWc+FK0IYb6ci3v1d3NCZ7u/J7dBuJqolyzwimRsqGG+q7u3dF/StV8MtLEMRjm1G+eFd9VxcZc0/gM/7pe666csMwdy8WjIc+2NrAydDZb8ecwwRR9kiDshEuyk2ZlgMIIkxNxbvMYaYAhgB2ojWMzaGgxvUluGmc6hANrjOFh7wW/PLLLyWsSODvv/+uErhN7dvKHgQ3ZeH74cvjSS61Y755Wghg1NWoufFcoLGOoou0fY4tGNRxwfMyFuyQiD/vxgcQX1ANgwljrPRd9Nwbxv4uPH2kHnYp3UYHVupn19zR9eo2rtfqVzvS9LDJ2bz5inI4yT8UsfvT8dgK55is3bc8Yjtro0t5HC3PpfTGOedI+KNhj/aXvSTqpXXoaDmvDb/MjFcSwMtBHyvAiNlRDI/W5a37F3swHx8xjtt96+wj2QdCJBKHfZ32lKwJSoN9pOJDDEM6ai+ttQCyljVoVPX6HnGc15Qf67YTzq4uZn9KOtShHP5j32SN4OVmjfC1QkFZI9mbs4aQnp7jPYf8RwK4HW7ytTkKQtnKmlAPpI39ZNl/1vfLwUebcylPOyT1tPz3ie+RIOHBhm+f/5IAPjpSM3wikAgkAolAIpAIvBaBJIBfi2DGTwQSgUQgEUgEEoGrEJDRyo0yGIBcjYDBB0MdpA8GrsgY16YieEM5HO9RINZ7eKVULQrUcJp79+6+qnWltG33pOE+WgYfVz+UslZSATJGhhy5UpahzolrlL+KA4mMgU1/41Zaebh71cfHh0L4hCpEhq9Q/im8/mE8w6ilb4UVCR1Kab/PNDBA1StFoPIu3MtzI9cLsVMUfYEBxrTFBXQh7kTziJiVC+AgdDEWQi4XXCthQxsUcrCSZQuNJ9fA3CFajYYLiefk7+CQdyR2MYS7fnPpiEYyL89MvVw73lm/XUjc6Fbn7y+Jf2t9S1+p8beM2p0B+kXE+Jhlcwc8ksDhWrK6yhaO6t/SE1Z3y/pN3r3b35F0bhV1A6kbRekT7X2k3f41YfRIzKoPF7VoJUYx3hJ3boRvLqAbqV7Bfz6dnqQwfgpVcjkwcCt3xDRaX5/Ip3c9fIWQsxDXfFwFXHJdyN34rfHl9VMdC4bVBXIjXTUUQgH8xx+/FwKXD1i/e/e+jMs//vhU0vjhhx+Wu89x507Yn3/+uRzqUDjNr0HiyitBjOsgwynvuSLc757U+Nffmhs1L1FH6qU6Pjw8np4en07viqvqaOMSLi6rXtq9NM7gFWDW7jPSs7T6DmXqmN7SXHYwoi4Xi0tqkvW4HQGNgh1X63G1+epnRoL0/aPFXvKBcDbl9EYW/WGarYD27msQwItfAjvEczZ7De12lHA7Gn4nHK2fHolwMOxR8vI/kQAuTf/GdwD7eBl/H2yCi8Hfun/5YaS2VrT73ln72G/ioYU9IONUc7jWAu0rtb9UX2LfGHu4uDaAPZsOKerAD2Stk6e+Dvm+jP2qH2hk7x1Tbgzs8eAj67i/W1vLmc8heVmnOExEPnruhzOVHuVSmakX3jHIz8ldL7O/H8PM2oi28sNXeNEhLYXxPb4T2q5Wdrwg7Wkz9s1JAF8cmhkgEUgEEoFEIBFIBN4YgSSA3xjQTC4RSAQSgUQgEUgE9iEggxVGUgwvfGOIcoOUUsVNsisUZHAJzlcki75vFkNNGGyCuS0GrWrUkpr1nQjRb96f7grxiTqxubntCI1qEHt4fCwkssouYhbDlcrFPxns9A+CFBfSqJkx5EG2NsLsqbrYC2WuXCt/8837okBWGvpWusrHjVPC6Lfffjs9PMi9db17THetVhJKYZXOd99FmZVukDeRTyEOq8IkXM62uz91n29RAFfXx6KMRAA7UVhwQtFbm155+0fqxxdz7ywyqOpRC1FaCD2RZK5Q7QSWxVf08nEV1BnBXLoA7GtEIXzv/DaIpaLOrcEXAioS7TtyVRGv9e4l7SHvKM6ETS4JqXOO6l4Pu0UAR0kWI3bt301tKZJWpFzvurlXD+udpWMsxGIsHspf2n5RNFV8zTM25cGoTV+ln3OoYka0xWEOFbndNd2pR/VKhxeeHuNAgtxlVhU/dy16fXrcW1233ENvz15928zbNtwmj4Z3V/xjCOZbJK0Ocfz++8flAIveCUMRuT/++GM90PK83AncuLWmQpYb6I8fP54+f/5S5oswpN9WLwZS/wcZ0Qh9J7VvlnkLYjnUV3f1cEnvqUAu5HVIRXXV/PTdN98uav+Sh1xA391N7/wF470EzB4S+CwtJ2tHEph5anAPT7kKTjFywhtBJYDbYYR9a1ybsNpN3ZRz6R+xZH3Vj5MYWxntbY8y7zBz2VS/Ruofbe9rwx8B8ShBeyTt7Tl/ntJeAtjXs6Nl2hv+EDZ2gGFv+mO4MT//+0hZjvTfbu28tuBDPCcCKUvsldyTQOw1QxkaB3MgKVVX7nf/9ddfy3wch3DuloOEeKThgB5zueL6IT72piriqJDVO09b6Ts5DLnJvMG31m48P3BHMOn7IRPWGcfA37tSetzzk954DQlr5UjgOpQfVM0AACAASURBVGnLuAPP5RDjZP/le1iwY8/OPpDnNHPsy5+WddTncv/tbQJ5TRrKIwngNxpwmUwikAgkAolAIpAI7EYgCeDdUGXARCARSAQSgUQgEXhLBNYIYIxPnLbHUIfRSoarphYI8hZXpkVk99JO6pdwz9U1r4xwMlbf3Z7e3YZBjTu7bu7CeKYAGJ4wIrkyGQPTeLJfZcVlHwQwd7upniJIUNfN1AkYzB4eRCQ3AjjUv++K6k/pKA+l78arUA/+UVxckzZuBDGmKQ0IYJG/cR9yqPcWUryqf4M0qkrgoqxsZBxtgRFuMVxW4ClXkPJx368YPaVR3lUF4iJ0rYa5ol2trqODfAlidjkgUP+GWPJ+2BmIqzF6IXyDsTaFZu+O2tXDJd+RiDFyY42jgSyaKoYnhsdW3jAMx99j6vF3H31SAg42TBSuYXQOFj24YVxRRjoQsvy+KZVvqt41NVPDqXfjTDrxLZV5GEqbETXIXQjh+VxS1brPjTBTOB06KOk+6/BCPSxQFesBknpQEJtOArghuicS2lGAhfTfPbk5aTqJ9NL6PuVRmUcCuBHl6gOn0+dPn0+//PpzbSs9k6vPxzJ3/OUvf1nqFnVq+Spua6uboiT+7bePJYDGueYQuYLWHEB5ekVokML6p/lHaYdyuPURERbkES5Lg/y90ZGN25tSxnLPIXF0J/hNeBRYJWUgaIfDIrNmoLVoq0tEI2n4eF5zVRxh2xiJgVdFzK7oN9CPkFLMwRDKwSzbnFQOU3xlBthIoK1ufpRAK1ANkuittjma/tHwu4fw5qGcI6mshz3apv+pBPB03TwA4Qyn/xYCmDVWa/GMcMTDy7IPrQd0tM/ToT48yxAXpa/mWxS/y16r9mkIZfbR3hTsZVu5ek8VseeIuV5l0Ie9LiS0vvHM44pcPef6EMhn9+bDvpK2pZyUxff7ENmuaKZc7DOI52Q1d+2y5/BDluxFyh6y3rG8tlcYD5gSDgLY0/X9w6zfQkJTbjA7MEQyaCKQCCQCiUAikAgkAq9GIAngV0OYCSQCiUAikAgkAonANQjImOWGGIxGEKd+Sh4DmLtbDsNLqCfCcAUZHOpWDDNPj2F8k6vVEu729nR/d3d6f697ScNtaTFG3YcyQ+SHkzUoHWS4cXdyMvaoDvroHe6gVUZ+63ncxfn9QqBABGNswxCGIQ+CW+5VMRDK4Kc73rgvDiU0eYfBqrlcxbVgIVWLwuTm9O233xixcyrkrwg1FA1+92+pf1WUOFkxGsZGws0NauW33EMaicKdvQtpUJXDou86VW8lY5f07A5V72sYn9eM7aTpipPRSFfyqMQxSkPCrN63OFH5jmPgkmE7TiO4S9gz/89Lv/a0IdHBMvp2uEIOvEgzSK3R/bHYrSk5XBmIGT6MpWW8VmCUjg4UqH/pwzgV8ah8w/Xzy+n+/l1Vzag/Solaen+nToYIXzwIL3JLHQ4IsryQkIUN5JBCJUNvw5B9iTCiHuQV4f0YQKnFdDobcWkqX9yuRzwR6WVMaV4yZfmokIr4odRHFfT//r//LeWJckYx/vKXnwqBG+7dA7NxDLh6S/OLiANVTd+4o/7rX/9a24TDBY10xIguwlkup4N8jsMJKNCUp35LYfz+/q7Ma3KLfVNdxLsh/FnkcG0jntM3lnYaXcduEMGLO/XBhXY3LmZ3/dLNasCt+2r9sADpjmPY67hnzVNLcfezwOdgCwx+ydPKeDT9PWUgTE/6z2NeGj9nsVa8IszS4dmRPI6EPYIFa+/ROEfCJwF8Ga0Ro8tr5naaR/vL0fCXajQqgMvaXA8shbo0vLToudZM7bO43oO9JftAXECz19O3wmre1YHAn376aTmox9w6zlt44dBzyFhUrq5MpZyMCw406m/usHWS2vfo7I9VFw51ssf1e4X9YKWre5UH6x/4+QFLFMc+N9JukMYcsOK/KVib8WhDvUYSmrYZ1xF/7sQx9fG7lsHO1zvvVyNZDAl/qS/l+0QgEUgEEoFEIBFIBN4SgSSA3xLNTCsRSAQSgUQgEUgEdiPgCmAZTDgZ38iIcC+KcUvfrq4NYuP2dHOjMEEE3d1JQahnqEd11+1TUdVCdMr9c1EYDK737u5vT/fv7hcjFuVwcgVjFQYmEbMy8OBOD/KWcCqzjFLcd4yrPa8rdaR8GACDzwhiCxfQKIBF7Oi3xwkDou75DDe5/sHl4Pt374Ng0v+q62eFg4QuuCmdqvwVeREi2kjPDXQLaVrdOfO+M+KKlKwkSHFJPekdIn/1fxAlJceqDlzITidSPA1zP4lmdCRZxiynhvmRjJpwgF520ujuGT3LqD1YN2xXZaspAhWrd9NcnnQqZtw6u7LXyV/1AxS4rRTkJQN0kI8oHwsRVV2l9/D2LRbjSnrbOFgQxk+RfUGCuuFUv4v6Rfdr34YSNAzfMT75UG74u46IE997o8MB1QW4uexWmidxrBr7CrODAC4jasEaMnUkgPdMYcQpOvWOtNVf+wnguC8Ycvvvf/97IW3fvbsvhz0+fAj3zxzO6DGLv1RvN/QvffPl5fR//+//K0Su2kEqYh0o6ftXIwZIg7yYX524LfPPl8+nD99+W1xRy6274+5tJ78BzGX0lYUMji7dfZgfZu04EsAlonP37gp9aL7OvbuP63MuvTtAgBF/Vp6j5N5SJOYZVwEPdwDTpnt64aUwY9kvkcCHCDEjf8d4a+kcSf9I2Es4zN5f3YY7Mzua/n+qAnh6B/DaOJs5sajz8doaeQTHo33maPhl3ukWyfijzJN131X2LfXje9ioS/Ng0fapMY9Domqc+pUikMBxnUdcCcL+eRzT5/k1Va+KJNKUdZi1WHmzpyU91gO90zPIVPbqCg8RzJzFtQN+V64TpAo3HqJ0nMYDhk5StwNXUVYvHypbPE7QruTVHfSs+w+IcP/vC+pBHWkf0hnX2VFJzHoHxrSpHygl353TSAZLBBKBRCARSAQSgUTgTRBIAvhNYMxEEoFEIBFIBBKBROAoAk4Ao07AcOKu41xBgVEsCFTcaMoQ9bSoKqQ2lLtTjN+6D1MEsIgqkVzlbspK/mLwUdhyqv9d3JcbhrJIk/vblC5GLydmZdyhXCJt3Kin+Kqnu+vD4ASB64Q3hraOBDuFS1YZuSCAyQ/1BcY5N+QVdkyfSq7GfXN3i7oZJYIrT4pBqxIS91JqFm42VCxFZeoufVF9DsRuuVMXA6iFcSUxfUVGbyd+Sr2NGyp51sCdIXhC/BY+Z00FaJ3T0+nTjEAz1S8qPXdMXMgs1W9QwVHeZzN2rxmx4/ni4Dbyr/eN8nwhvwq5LzzaHcx9deN5pIm6NjpA9KdQiTuh15S41RO4yNROlVzVopWUX8j5qlD1tMLts1jkUPlqvGnM0Dc5rDDWeTTABlnoZHJV1lZX4iV+VRejFl46+s5JCIwaydf3HcbfjPxreUHKN5fMtF3B4ba6s66Y9wpg1S9UYHEndyimde/jr7/+Vsbo4+PD6f/8n7+dPnz4biHbW3nd1XUjG8b+/8svv5x+//2PSgD/NYj44uY+FL4vL3HIBuN6r9YO5bXKrblQ3yJ/H748nL77Tp4PNI/GYRrasPtdD+I4xnQtV712TTZRAZf4jPdKnM6aeeSclkMk45ywQQIvfb+GkdcIxq4fqtkipWaHXJbymueA5UBMOXQTsZx0XubIWv5LRFgb+xN0uMfYVOlrQ2XpQwPB3oWv6RF2L5FGP9k5TL9qsEt4vjbzo+n/2xDAR9yRu/tyW8Z8DIw+Fujr2/jWu+APuure2w/HsXWkrc9cnrfElvFbpqmJp4YoXxDA7KWcENS8r8OC2otqb6f9pP7xm/2h3uPuWNmzh4NsZW/ne1HCsd+cEbHlYORduyueOQlFLmV15a0fkKRMnj9lGjHmuZfDiVeF9zuHff/AvtfxWObpqromP68TZHY7vBZr30go+3o2xvE9jxO7tCnegPjvFvbuXj4nko/0vQybCCQCiUAikAgkAonAtQgkAXwtchkvEUgEEoFEIBFIBF6FAO6T3WiFMcYNMq6QxSAGgaNvjGOhdLs9vX//bSFxla7uqnz48nR6eBQB/Hh6eapK02rkxBCkdIra4N19cQ8t410QJGHKw4gUaj39HVUXsat3MuighlAYDGcqO/e2BQHb3Pxynxhk9Ej6kobywwDX5xPlUzq6AzjKhfo51MBS4WEELGlINVmts66owMhFWP4uYUzZeXd/39SbpmZbIz0geJdLSwt3F26hy62tKnPhd5pb2jN3r+b0toRzte5Avk4JlFq4zsV0NSwHn9SMsTMjpbvyLflfuLN0ERaOquLJaHGSYCFGS52CsOVZ6RuLYd4J4EaOknxgUEuBglYK3WB/C6kXCt5wz9xLMectOZIZzdBeSWcpvZ9DTRr3aN9XF5fxzRj3dLgnmH6OGjnC9wR26clFma5jDUGEl3ulS6M2BW+f/rmMm3KXcXLSOOce4xjn4DYSv+fnClrabtgtLRcwn3SveFNqt3sHVV/FYfxh9OZwiVTAmnuE4d/+9rcyl0F0YzjWu0i7urWvam7S0Ddu4JWeyvWXv/w1FNl1DorDNsxxzV133KkeY0LpqJ/oAA3pycuBjNpqJwjgcG1KnMBxJB/GgxKl3WfdbcsVdOvk3WgqZS2g18c0jw16+tSeRcuJTYad2oS220oDTfgszDLHM0lUN/k+3+7JY08dPIxg8Dm2ezdRzs+ItPHZUfLX17Oj5d8T/qy/XYh0lCwc58BLZdodvq6JxRPGzs/q1QQr8XeXpc6CI3m5p1iaUfls5efr6Z50j4bxdmUeO5rG5vieNBOkIGO3zIB1/XeVqObJIE/jQI0+7G/1G4UvStZ24LCtGcztkK2+h3UFqt+pq7Q1f/sdveTreybIX8rGvMRzxYGQnqlcCe9pzshV3+ePJKrHVTm01vi6xj5X7yCIR0IXXGP9CvUy+2z99jWb8qlefhhKYfxO4XFvob/Bxec23F9ziFX7fyfrnfB/y36ZaSUCiUAikAgkAolAIrC5h/3555/3/9dGYpkIJAKJQCKQCCQCicAbIRB3SFZ1aXUn54Yh3vGNYUVh/F4tKeXibi4pZaX+DbWsDPZ6Fwo7KYafTuIpbuRuuiju/M7UICwwFqmKXx4flpqKbBIxXIzM5c7LMMg5ocLJ/8dy53CoLVXWuLdNJE4fHoOTKxSUodIZVREYuFwpjSKC+4bBpRGaIv1uFlfXXlY3WI4ENIYtwpR0F2Uw6suqQCxuuOekYfHaW1wLV0YM0rUGXwx9lZxY0ilkznMh0kqbyMVtUZZWiq4aVheipRCbSGftHlhIZSOaZKRe8iW9wY0tbJsTJp1i0XbOC980U+ldIIA3jeTOZFX3xtwNG8bG3jW6HyyIToviV306dKlBFjby2F1AN6N5jIGe1Dwf8CV8wby5de6Np2GcjX7bFKaj4ZXDEjfLncK4v25u3MuYq4Ti4t7bhdO1ZzTCPOpf7lztyMQgeaMMVatbGvBMO9o9a9hweAOyuCI9zCNF2TmoOjFag2QhLGuf1rfmL+YfqXZ//fVjOVzyP//zP8Vtc4x1ufWOcRCG/rhnN+oT7cD8wdygOVOHQxTmw4cf7A5wucZ/jJ5Syx93Nsd94YqPu3qFkQK4zam6Jzg8LDAvBYYt/zDqN3f8ZS6RmnhjrlgG+MC200TlMElt2hJ2IIq7dy2xCjnjflOfO3gQqDq+4gUi+kmIkek/84UQFbhj6+2+EKeqj7l+9/lga26Y57r9FMKw9Zd5eF8XxhBrhOkRInUr/Wvq5XEu1W1vfdbKcbRNjobfrQBeuXd5C7+9ZWEMHWnT2cGOMb+ub+9QoV/bFw6V+2Am5eCazU3MmyTDgZ4yU7AfuIt1LPp9uC3mX+z7Yk5nHuCg37hOKk3mY83b7FOd1PVysBfFy4zSJyzr+7i/Zvy422XKQxzKzkFML7cTq4T3fetYPuaCtb4J0a39Mwcf2WP4HcHu9tkPNY5zDWStvt1jDkQ5/31B+zlhrGe+x6LevldibWaPTruq/CPxTtiDXTCDJwKJQCKQCCQCiUAicDUCqQC+GrqMmAgkAolAIpAIJAKvQUAEhz4YTFDEOvGo3240w3CCC7xQ3cpFnhRouiv324UQEVcSyrT4FPXC4/Pp6eGxksFyCf28qFFRy8pAtBCtT0/hMlXukKvi9/69iK1GnEDgKo+PHz8uZcEIqLKKmJaxr4WVcrndSzyqEjxNyu5YcCccxiqMdxBLYXwK5lPEddzFeld+g+FipKxETlHm1Lt2SYcwxdBV7/MNQq5xZKMhdAF8dBEt+ylSxuoWt5AlRsBiMPSykV55ZsSaE0CL6laBzT10+bPye4WQdvJ2IKNKPUqEqlI2cgw+Nlxix2ekkpb4FHiba4o0rAy9IRRlqhNO7cBCtGEj/UirtQUKYrWpyyIhsxRdnbj2E1MCU46xXd2g2pOOTS0K0Yk6x/tu3M2NEDlIYQypnqe7pW6YBAmsgwFFaVYUx+Um68Uw62QaZF3fSmAKHiIoewUxxLATmo1UaOp9J42bG+rAAfIV4zD1dAMy40vfImg1nnWvI27e//d///f0zTffnv72t/9Z5siR5Gcc0xaUyfvRb7/9VtIWZB++/1BIZX3C2N0GA237/v19IRoeHh7LfNW3X8wditvIfdJQ3Zt78SgrJHvttxvEVUd+lXnLFNbMNeXu6dadl3GNWtkVwKXkrUxtDulHbt9nehfM44GJNuq3B/aWAniZG+uP5t490vS2G8s2xj3y9zjvrZEuI4F26e+C8sTt/lrZkgBeb7XdBLCtaXv7wFcjgCdjeramLf1P3fw/lAAu47NOS34opc0t/Xrs+5A4BCXytx3c0kEb1K+sm6y5YIg6lfXUVb2ohcMbQxDN7JU5VCRvDSh29R7yc7wrV3XQOqF0pFhlPwpp7IS0ysr+s3mkiKtFKIfCs4elThDOroDl2dpeiPI6Aaw45AWpqzqukehgyD4T8hjsKQ9uq5nTvB8Tx9tavyGJSaMdiGoj0w9eUpYjc+beMZ7hEoFEIBFIBBKBRCAR2EIgCeDsH4lAIpAIJAKJQCLwL0GAO4AxWnECHyMxxiGIYVescareDV4imJy0wDW0XH8GqSS1cRDOT7rTstQ6SMVCLFTiAaUFCl095t7gYhx7r3tNQw0MEUec33//vRj5yv2Y5f3L6b3ua3t/f7qXe+nqik7P//jj95MMdBi0RPiQrhu+IKPdSKZ4YYSDABdhE0Y4qXXDRWxI5lDv3ku1h2tgIxuKsU6KvcprSO0cZTeCTmTQovr0m3BXuk4hU18KWYdhrvLRkQ6q4GooXAxr7hrVCZHKsi0qvzUyqZK/TusV3KpybzG8QWIHqI3MvaTaHQjkjqSpdb44mDAiB/u9BG8GRyO/ljsWIxzEftQDg3OEd4JQ/asRqS2PRRFb7l6unR43tEWxWYW9RsqDmcjXGC5tPFEmxgJ9+e4+3I2X8VHveaZ8GEvBDiMqQIS6lfuMa/sU+We4rr67uQvXzzrgUV1Za+y7UXVuYG0EcCOcW2u1OI0w5/rZCKUZo6lBe3I52kD4oeCnTaIu4YoyPtwNHHGk+NVY/utf/1qJ2afTp0+fTt99930xxhOfOUblxB1zT6hFrw/iMpTfSldzkur74cOHZf4JIiG8L0S5Q6mteZU0y1C6uSkEAgqmmG+eCpHsBwQiTtxj7H2RO4ThCEcFfu2BJU6n4IUERiGrgxc1bRuCbTZT/lNeNrDwYxvRzn1gH8ftd9Spx7gdHlgb5xDA4wGKWfhSkmHOcbJlL3G3NefM3AWPhwmIPxs3l8bVETIjCeD1lur6/1aDHiSAj/ahmGp9lG0UZliHncDUHmKZP0lOfX04oHWhqode7y73oVRb4C0CuMxhZR6MytKevp9t7+MedidHnTz1tDhQxJzvBCr7YMhNz0tz/EjUxlwfXiOY5zjMw15Ua47SJW3IYtYKfXNoibqOdxLP1nbyZV85+/byQVj7uuft6/XQGsW6w96Zfg8OTvyqvBDA7K+7tvN2tLFA/qikIaD9kNd4AMIV14rv7XdlN8xoiUAikAgkAolAIpAIHEYgCeDDkGWERCARSAQSgUQgEXgLBKR408cJ4NE4oncyTEEOy5iCKkFGHBQRGLTd/ZqMX58+fW4EiojR2/vTk4z65Y5NpaV7QItW7PT8KLVvkL2PutPXVAXFYHY6FTL3/bdNIRGGHxEfcWewyhrk2229C/SlkCfv3gcJDJGieFLnffz4++nh4UshbEXQhFL4brnbDBIbvDFcKR+RRDLE/fHHp9OnT38sbgG/ff/N6dtvvzvd3Ei1HKrEQvDWD4QbBjSpKVEuFGNVNdYWN8yVKFH8opauHzcgdn0B464Mw5VnWYx2EKQixKoLbqmOC+G3uOYN165nRmuIXVwrmn3ayZtV4/J4PehCrPaqO4yIoyEZymjt7kWMvWvG9qIcHhTIYbGcEcD96OLwwmJYrgRWbwzF+Ky4jeBqLmsjzeKe2ELo3tTl70qEx921OgAQqnrSi/x6crqkWZ+Xsffycnp3/25xETwSPhDFqG0w1lKXZtQNIjPu+4WuqySfDg/cxl276jeoTV1d7OWmzF7+RgCvqTkdJYz6/bORdCYfje2oR1NlLWOttEIojzEa/+Mf/yjz2I8//riQraingkCF/K8z1XJoIMoTWBJGd0yG23vFA+/xrkQM5q0Pxbwa3g/iMEmou+S29HmZt2Ie1r3m4b6f9OmxivPuXRyOoW/EXGH93NT/atxy3yjhrTnKWMMQP6j1Z2TZOvlDv4UgjzbwPre2nrU7kiupU+rsqvrzmMyNeJRYK9fyfIUAfos1duaelzlulv7Fsk4Uv3tJt9LOO3nFa+t+lOy8Np898a4py24V8EE30EfKcoSIjkHeH6dgL7E4Vxjdvv8XEMCX2n/xsmJeERQn1oZ6RYAO2lV3++41AvUtd+w6mcqaweFESE3WF/Z2EI1+bcr4THGUlw7z6Ft7SaUv4lcksJ6z31Rc1L4KI083EMbKkzSoY3d40K5WceWxHwTjvwGUj+9PWQd936nfo1oXrJzkJS8OS6qO3MfrHizGtLxc7F+8fMJN9VVariIu++y6n237or6n0AZ758xL/SzfJwKJQCKQCCQCiUAisBeBJID3IpXhEoFEIBFIBBKBROBNEYAAnhmpMKDonRRsGGLCnXJzeTeevPc7ysLwE26WFV/uj9/dvy/kURDJKDBOpy8Pj0F1VWWqCOCnekdmMWpVA5gI4Lv7UPM2929y7fe4lLGQHbJ1Pz+XeEVNoXjvpNANFaDKJAJXBLUIXBENMip9++03QRjXf7i+w+UdxkGR25DAwkcGOYyI38iA917Gu8AJ0lz5okbovqsSpRiJK/mK2hqFQzEKV/JVmEO4L4JdI1TdIAwZUqKjkJERVBye8q2qyE4JNyGARxexa7TdTFE3GqhnZO3MQD59tkJguNF8y9i+uJCuFRjD+t8YfuNZVSMOJIqTWEWgHbLeQv4XzIsAcsI+F6N9vWu59u9C+1ZuK+6bbQQwd6D6BEBZITzpM+rvS78xJQ1xcYOIARrCQHXBaAuBe/NS3XJzFKF2uOIKWoWtKuooK3e0FgSM5m4UcrgFDvC9b/I3886MQD5X/NIuTcjNPLWQgLdBqMY4vK+HRZorb41ZEcDCRApgb3MnjYNQaMrhCNdUz4iUepJb8wx3Brc6Ky0OzkDAS90MLtwxKaJCZLI+mkuUdtxVrPud3y8EdoztRu4xr9LeUaaqfq6k7tKPKom8HC1gYONtYGPFcYXd1sIUBwPa4ZXAam0GOU8pSGB3Hz6PS9tF6pe9JLjScmseeNWiu0IU7lEAjyTFjLQ4QmQcCXttnY8QndfmsTfe3rIc7I5nhOue8uwtC+v0geExLc9mf/4TEMC0STlsuKyBOvSjeZtNRHhp6L3Y3CyHpzikwzrJXbjcv8t+T3mxBmtPzf5YzyFGCaNw2jfqH3tM5gLN7XrPYSHWce7LdcUuhzJZP2bePagXe02lR1penpEs9vVZv9lLsE8Y3UGzZhPWSWOljQchEbZcs8A+GkIWwp4Dl/w3g9cZjIUPBLAfPPV9tvd/P5TqZd0zbjNMIpAIJAKJQCKQCCQCb4VAEsBvhWSmkwgkAolAIpAIJAKHEBgJYIxCGMwgHKRM0EcGFjciYbzRO4xEGIdwfafvx8cw4Je7cO8gcIOMVZoie4t3Wxnq5BZV6t/np3CPihpWz56eFnfKUvQ2kksEcJDMxUj1dDo9ifytBJrI36IWeKc70kS6RR4ipz9/Dhetiivy95tvmus91dUVzjI8QQrJqKW6hcr50+mXX349PXz+XNTNRenwTm78Qqns8dyYVgxzFYOSLnUtZQ+St9RnYXl79jNcPBbqpylZK+GAy+Xnm5dC1AmPwLcSUrh+VhpGhqJQ7YhQpe+cy0whDKE3hB0Vu6TrhPIR8mWmAC5kX8m34TMqb4vhb6jGXtI57iQ215KDe86lTrieXFSKAQaum9vgrESpYVXImaWA8cPvtiXLRkr29x0GqfhU+ov6MQToSPqgrnFjrbstjvQ5axBunlH7xiQQhxSK8rfeBUx8xlu4Lg6XxjK48wmCrh2C6Ai7TqXmLYWrTJWJgUBrxpwRitB41gh57jsO5VS4p79r7tAXFbfUVL+Vcf7DDz8sSvySbr3nuM0zInTj/nLmvOK9uyh9lXbUVzjoubwbhIJYitwom8I4KeAu6VVG5jGFVfwvXz4XrwRxIOD59OXhy+n9u28WTHE1rvdKNxRYM4I03MH6MJkSgtUFecAZfXIk6n2R2UcCL/Sy9YVjBPBSnNpuJfZGEqVvbn2qNwTvgx7c63yEvDvL8hUEcNT5/MTLHmJ4q+pfiwh+FU7brXXV2yPlWVDe2S3XPFGsFfRIWTRJ1lV9V70Xt8jmVpiI9OMu/z8RAawlYsp5BQAAIABJREFUoxGcQQCzVrCWcgDSVax6p7/1zaFH7QfZ96EABlfIye+//77skVGm+ljTb6Wp/aL2jahhec5dwe7eWL9ZI5QXh7cIy8FE6uhrrdYSJ7FHwtkPgikeRLGTxNTPVdEQ4OPhT9S/pMN/R7BeQgC7alphIGhVBvAdSVvyYj+ttPSPvMB/VACT/qgyXjuAs2vAZaBEIBFIBBKBRCARSASuQCAJ4CtAyyiJQCKQCCQCiUAi8HoEdIp+NMBgtIEokkFGagNO12O8GU/oOwGMcYp7LqWCk3vnxch0e3t6d39/kqtb3VNaCJyqYBUx+/DloZC0PBMJITVwIXXl5lYqiffvzK2y3S2qsHIF/eVLkJ03N+E2Wirgb74pbqClqlMaUv/GnZqPpWwiWoIEDtdy+ueEWSPfwjCPkk/GPLmS/qQ7hb98KVi9u5OK+H0xHqKIAEPSua33GBcjFrcD13QxbKlcawTwQlK42+faLRYhn/6G7BAJXMnbJX2RXNzzaRyqk5rFdbLflbuiwkUNuvTMLTeZF9yurhnMV11AlwpDNIXr3bN7RiecUdEJrhj9I42evHKDbkeSr97ZGEZbFC7AyD2x7Z7gapa2dEbijX4D4al+/vIicjPaUH1Zffa772Jc8y+6QBCyTyInn3VgIwjRgtriATjS0TueFQWw4RMHBIKg4DucWGsM9iQ59aZ/8e19G4PtOck4KohLLToX2Od/N8IsMIryBDEa7pXB3dtRLuA1Z2HkBmeFoaxKQwQ7dwkTphnew6uBk8UFW92T/CzcH2p7RD8F/6bciryiDW9PDypzucP5sbp/FiER3hTiXuI40BGfRu5G/ozAfqAubqDrY1TDY/df5psC92W3wcvdwKtjwMcm/Zz23LuOxaGJkbws/ab2RVIq45KDMHVsjLkUMsX661YpDpF3Y0Ibc+CMhLiG8P1ahO7elrk23Nbce5YmrsoPZHZNu/07uIA+fEfvpI+Nde/WqqND7wDmX7svHiXeGeOx9uD6uZ/x+v1qf+e45lPu4tW8i+cX9r8QsIxlyFqeO3QcjuQbAhiilnt9FQdlr9Lzu4D1Lvaun5arWcrBoOIZ4qYobF0Vq7qx7kIm+15defsaTH56xp4l9g+xN8DrjZO2ENYQ5e59BBKdw6Oqc9vHRDugENZvVMuQ8r6HARfywT02fdvTZX2E1Icgpi4HunQGTQQSgUQgEUgEEoFE4E0QSAL4TWDMRBKBRCARSAQSgUTgKAIyxmBQckOLn7534xKGHj/Z7yoACFFXVARJFeLMxQgpt3IiPaVw1e/7++KOuKhzRZY9Su3bSDMlUNIW+QsBLGL1XoreUPqFQe5U7hYubuSk3qh0EYavb6p7Z9R4UoOI1AmFoNyshrENZQHkOEYsld8VB25kkooY46DCiXC6vw31hsqhO3w7hYTqXt1RyxAudfRCmJ3iHlfu5ixGVb9D14mWxiguhrWFcENBJj6kutbGAFbI7Xo/XlClc5epRYs5krUzAhgixoli1XwgNJX/mvoXI+Ml8vclLiet3b0RvS3rOaNL+gvhXa6yRT3ck9yNFI+8nMR0I+IaCewKWBShHs8N5R3Zbypiwni/Iw313VDW6C7tuC9W//Rb/ZcDCpQbBanKEmpY3K9H3SCDwyAMpqNmus0wYBlG4khrGb+V8HalazMoNyM8hmeM5Q0T8h3zD1LXSlGJ53jCvIQhWM/cUI8CmHz4LgdUyt2QzaWz8BFWiqN6aGxLyStVbiEPzQ17T/AHdoG/E9CBESptpa/5BmM97VQUW+qTpX3DmwDtIQJYfdzr0dpBbXjfGdd1OMA/fg8wz1H8j2vHMlYKtz8/8dGFWVGr9unGWGrjsPTmLgjYjnNAtJWP+dbmPq6W30YA0zeGjBaV5RppdQ2BeLYGvwEBPCu/l/lrk25H9xV7wmttKy7kD36O1PVo+6Fm31ukI2TkkbKMB64ulmflDmDinY2l82F3MYu9AY60z940PdwRzMu4qXscDnJxMMjXOz/Ihwvi2MMF+QsBq7nYXRSz3rrilT0hbqB9jfOrVhQObzqk+dtvv5V1RulyNzAkpxPN+o0bae7X1bqhMutQZ6wz7UoU6sL3uIcVTpC2ys/3v3rH+qZyQTz7nEvZ2GePxCwHH/nvB++PSvv/Z+9MlyRJkuOcdfUx52JBLAAKQBIQoeD9nwLvAPwFRUAKdufamenuuihq5p+HhmdEZkZVZU/PrOWikZURHn6oXzGmrmaQ1KxzEOQczPQ9gTzcPbbn5+94fgCN/dX326eMv3qmECgECoFCoBAoBAqBpyJQBPBTkavnCoFCoBAoBAqBQuBZCMhQM35CrdZIVidAXSUgIwvEiiuBMeakWu4u1GzuflWKtiCrRELJu2wQcEmOStGb5IpI3F0oae9uU6mLUTFdN6c76VBIKE7vK7UhyTC5dJZ6WGph8lb7cGl381rkrlS5SczyQR2ASkHGJX0wzMnoRfsxbuECEIxQMciAlwa1653Uk9AbEMDCLspucZCVQiSk16UrKIjt2ZS5GLogurrBuhGZYRxtLlzDENaMn4FfI3EwAnr8S/EqXoducFN84IFLPeyCeRhNAwkTBr4xv5nr3zkJ67lRbrY5iaDJ8LdP+GIIJA9i/3YNqVxjN+VkpF0gutXnc+JpHsuUOkxk8VTj3kctLvBkGHdla6Z3wpIcgkB8fAhaPgy2cjMcRGty6sxTVE3MQzey5tzJ+LjJK0P2iijMklD5BKm4y/k1EcCzHogfrlxORSZlZIaoZMP42urv7fNYsMwpVFOnE3FZVrZJxG1zhd5Uz16eE8Ck83nEPM9+uNzdfrjb3d3f9XVCBnZUUlL0C0NdgzRP98+pwO2keyhSk/B99+5ncy99HXhPKt05seprneoi9/Qy6Ieb593F7u7+Ntw7My6dyNazGRc4lcT5SZfbPvZmIt02P9dw73M1uNc12X8rqY0n5sJSnmMs4KkPVyT4rRVTv9GWVANDtM/Xgjan2oGWcR3wEd3xO1x8f2QLiTebOSvQrc17f3apvr5GJIaH+2Ytv1/6+lPw3NLWTflvdLscY24D7FvqspUAjreMNgbGcpbK3Up0bx0nW/poa95bMZcCmH1Lew+Hn5g30z79uJMCV+96rPdae119y8Ebf89l7YFExuUyBCVKXr03qiw/FMWBQA5ZigCmfKX/8ssv+3sq+73qpH+4SlZ6nlFd9Jzqr7bwrqlyeNenb/zQGe8AugYBDEHOnobbZwhntU/5ez78JkYv7yK4baav2b8gaN1Ntf83h6uTqQdtATuPJex94f3K3/7fMHl4rj6FQCFQCBQChUAhUAh8PASKAP54WFdJhUAhUAgUAoVAIWAIQIK6IdpP+3MSH3UBxKCycOIIdR9KOYxTqXhQLMtU1mKAub9LJa9Mc6EAljr2Wv9S7fZw9xAKXghgjHViM+5upWyQMu5qdxUKOrl1zVhnd7cPQf6G0VNEa7hDzfxDhfBKbpkVOzjVxhlndXIri6IDYx2GPlzrijjG8ISaAzjDuKc4xXK5J7L14rIRjMEMpdoZF7FNfSkFlNrfCdfGynXiscUghZ8YyQyMeRh5Zw5yzaAtVTTGsci7uXSO5xZIIAjR7oK7NXLJ+BrE6VpMwVH9NqZzVfPgZpr6RtGeLm6gBvQ+tFil0cC5dX4igJuilyShQtt3Az2ShRPJuG84HNMyXp3Q83EyTcGMtzuNw3YHC31UKysqw/U0VpPwVDxaCFmpQzG0OgnnBHBez8MJqClzDE0MWLrT9c9sVGV3dDI5yeVpzcB9ZhradS/nJ4c4Mi/qlwZiVKvHl+b5+KeWKEpVj/QCkOUmea95yryDsM6YvFNsSIzBaTh/Fzh/9tnbmOup/M0xku3MMlLBm+7dhVnELo/DM3lAhRjOPJ8GeOUxuZXONSgHuPo53VDrgEzO19vbhyCiOaCS39lexpgbxlFi+9y5MHIQR/kd6YHY9Z6euf3WuDlAYoaB3Q6reE/S19O1eS0gcvu0PuAhIMcqbsYnDGbeJbLxfQwfIoDB8NjI20LeteWqeyc/xC0fIoBHEm3p97G2HWvXp3B/C7ZbicVNeecyvP5hnzySbC2DLXU52QW0C+KHWN2xM7JOtEox3rbEF946RmKffYEDCX647cTzGYtVFQHM+xXrcpxrC2yId59Aaq3WP4/vCyHKwT/WDAhf1l++Ua1CTCo9yljSUFFX9So/kau4o1b95M5ZH8oixruHKsDzB3uY9iP9rbz0cQVypp1cXGe9MgwE78nUFTKXw6Ac6uQ3eJA/+y3/rcB7stLxXuJ1UZkZIgbvG0km097pgBsHrLKP2Mv7u3Qb405ie5+QH/sQ7SL91vFd6QuBQqAQKAQKgUKgEHgqAkUAPxW5eq4QKAQKgUKgECgEnoUAp/z9FL8yhDjBGIaqVcYTDE4YjeQuTgYeJ4txT5fqu4yt++omY3/JjCMCWEQtedwoPqcMUeHOOdUsKGpnJOflRTyr+1H3y1SCiQhTHR8f0vAfhiYphFuM01DfNgKYNuNKFWJNxM6HDxnr2A1RIrClipTSOF22onRMF3sYlByb5CkmVQ7ExcXlVbh9xhB71Ui9yUA5ueLFcOnqXLBwA2vklUD2sZC8TiPa2t+RrilJSdhMoPFzZrSNtEawGFE8DrgZmbw0GvfI25ZowTXqmvLJ3VOnYTiNgRhx58VmvSeyNO9OBHASUJ0jbuQeGHRDvRFe6akUJdF0YyK3RMimEpV8RPQ9SMrurs9nDEMcf4houvreJx/SpTJM0hgvM42cioedc0xzgJjTSRSm4RiXl6qPKpPjW0ZfiN/8zvHCMJpi+U5ukaeYwhDAjGMZlVU+av+pnCwr65mkKDimgVgG6FTwe/zgcRgdIk+caxgJYAznk4vp7Kdc76ZDLIz99+9vdz//9FO4wHz72dudYgMrf837bGMePKHOSeZOtZWLZaWXUlfrlNS6egYiWelRO/NU1K3hovVHBvNURKWLfMVKl5KaON4o/WLsNXJAc1VYZv9NBvORtN2Lb3oqARwK5MMfZsVR8qcd3pj6rcUgbxkwQpxv9v6f8k8a6xAxPa0DK7GD2xp5pGl9Xm8hXP1Yxdr4VVsmtXbWgnV7jfClrk6sH8X8WANf8P6WuiwR4C9Yle1ZDd4oPINj4/9YYVsI4JWzFntFTMdHlsM08L7F5PX96Vh99+6fWKmYvy9AALPjPgf3aL95QenvRO0QDQeBmHfuehjFq+aniFgnRv09DBJz2veTYHWsUdZO5U/vKHEwMQ5CZQgQ1QGXyLruymK940KYao/iUKWX5UQ0B4dUN+Uv7xyEPEmPESJn832XejhxzXupE7WMC/BA4QwBLDUyhyN1z101k5Yy3E21E7qQsxyg8/8G4H2bOtPefPdo3nVa6AfvE7DguSKAN68A9UAhUAgUAoVAIVAIPBOBIoCfCWA9XggUAoVAIVAIFAJPQwBDDMYbPzmfLpUzHhkqOhlYUAJglHH3rRhVeHZ26v7iMtS7tyKK7h52jy2GZihg9b+rNITJzkg8XMqdlLNJFsidsQhSiKVUJciYfpFul1MCmHGHLxXL8yEUxyKCMYYpTSiBRcAo9uculQgQeaglZEEMleIlqsIks+J5KZZbPFA3NoXqUfXRQ7p/nyrEVPZk/YKEmpGDRt6Y1dMJjm5A1LOtyyFxu6FT19MKG3XAyB6YYOA2y7EbWDEYo2qcjaqBsO1GxwXl7pLxWMrFALEphMZygwBMJruTOk4Io2Sck8T75mHG8tqMiHwuGnmE+nch8eRymoZPFnAngvK8AkryGAVNnTspQRkvM8JDY01jIcI7i+xrbaf/2kEGNyZ7NXOuTTFmMX4mEZiEKop2/UY9hBtLzyvQgIDTIY+Huzj0kPXN+eNrQ1TR1L0R6zZiek44gJEbb/O5HPsQ0XMCbM4yjM9S55FMyfqlO+okWVP5n2tXxlPU2jDnJSZCP2P1pgJMLqDlYvP65ioM8dRP+BFfEdx9rAVHK8JeJPAuDxkkIY274qy9fqOiIva3+sSVU6y7Kk8HRkSu6/BIkr7ZLlWYuvHd5zhz8mFymRxlj9NlUP/7uJ6lHYhi2jEjZk0ZeYgAintdmTj1AfPNSS0fo05ydGKrEbhLY8zHylifWTtdIr+yaKyRd57P6nrT2jqmhVzx8b9G/i7lPc6vp70BvPxTp5J/YLqG7cvX7HCO567H1vxPxZE1dTw8tVSez6Et+K7FCd+Sxy+RNvaA8MYwrb3tr/jKPTOJ16V/kIqoWX3OsY+5J5ildYb5TVgPlZsHI/0QW7pu5l2a/Tb3kIfYu3WoUuSq9gb9rfS4Wnb3zqwhroil/rmH63ClwrN8iL1dr6XupprDUqiI9Yza4PGLVS+8+nh8ZPY26qh0qhvvPdQZzxnsg7h6dmWzE7sqW3m4YnqJAOa/E6gH+9T4/nXKuv1LjNcqsxAoBAqBQqAQKAR+2wgUAfzb7t9qXSFQCBQChUAh8MkigCEGQ4kbj4h/i7EKIw7XMTBhXIIM0TeKQKXRb4xrMgylmiC1j/Fp7kMxqIXrZsXIDWOVEibReh0EcZIgGMZQTIyn+3Fz93CfDIfILBHAtHMioJIAljo4jEKoRVQtqTFuRbxkTSEdFL9Yn6jTdXNZ1wx62V6RzEmEXcvVbnO7C/kkojuMWcn49U8YZwfVLRjRL5a45Wuq36Y6UZzkcOMroq1h7Mb2IB6C9Ji7Vu5KUycsBjZm9tOI34PG7SiqET3h8pu4urQG4jd6pylW50zVJMya6QJbWoYRqpvU3uFaeX/yzUnGVMia++jZA66SzfpNUt2ueZy7UG6klBtg54bhBD7ius4I06ke1OeQ7DLHc+al8a7vNCCny+V0N5yqmDSIphJVhx5S1Tu5gqRNOc7SzTHGb4ypOT9zbKeBOucBbVg6COLz1A24kMd5KKKLgg15xzkvxxiL/5viMoOrf2OwVnoMx3HYorlEF4E66w8pdm/v86BGGNvvd6/fvIpn9dGzImflilnYORmeh1cuA9fAzlyJU87obtUN2xFvufWP8pUx3dVWUnlpTSDOMi7jcffp+Lvb2OiTBVesMWIHEniN3DlGAPfZC4Hal/N1d9FBYLunAq3xzf21xzB15RprNuPM1y5XQ/cxYqMI8mWNTIv1PgbpYYUzc8i/99eV9St+wMpTgYcTc1uIv1kfbKnQGdNuqT97/pZnzlj12dh86XIO7pFDYVvx4N1lrLOXuaX8vS3whRS9L43psfx4nyOdE6v5rpGHAFmTec9i3fB1dikPPT+Sucz1fkjwKgnQ9DyRi6SXxzuyx7ZlnfH3cQhgvOs4aat9wz8T4Zn7XoRLaeFQlE4EsEJG8B4AcdpDpVxfB8msOML66Dqef8AQt87ao5y8Vp0JBcP6xnhWOghj/rvAPQrxDuHrIYpo6jZ58JkOm3m/+X9v8N8d/p7Fu8CxsVP3C4FCoBAoBAqBQqAQeGkEigB+aUQrv0KgECgECoFCoBA4CYEgGOyDIUXfIj1kBIJQwfCDEoC0GIIwMGF0gUCZCKh0bRfuTR9xepoEMGTZZDS7SpJS/y4zlq8MdXITLVP9VZAik3oMsgpiNw1Qt0F6kXdXmA1uHjEIQcDOlAV3qdRQbF94E8XnFKnz5o1cX19FzN8gvINsSzLo8iJdPauVnl8U3cgo3dsjFKRglrFQxDcx/Zo6k34IAxfYtL6jL0Jd3LBRe11dhhEMEijwc1VvI9iU5RRBM8yVs99JpM2JpIPG5VZGepFusXbDHXHm/RgdM6mT52VPcQyjyC6HTt3z/mdOAs/TOPHral6pkkVELt0fCd+ZY9coHqIZGzkq1On6PF83bubzTcON+nmmqF5kR6NckbSwp+neOePSYtRN5e506EFpMvb1OgHM3KUNk5FWCvZ02RwK16aiFn+b8ysN6T7XGW8YeDFYs06k+81sOzF0mZpJYE+D7IBn1hxFbQ1xQk15Z0xdkeLTYYs+VxiBOuhxh3vqXcTflbv3UFld3+xu7253V5dXcQ230e/fp5tLlfH61etw04yrbKhEiN3UYi8rm+MAy+3kCl91/emnn1ofXYRhPbCW6/t7uZS+ijl7d38XpKUrpnI2cVClHS6IgyxD2cPcTe/b8zTMKyeB12J7diO/5zuUuTBRp/WbIX6EZPI1RitwtNeIWycbGHvjXBvrQfvi2UUI5vPvqSTaWj3Yw5yo3kr+Mf6XMP4lrm2pvxMzv0RdxzKf2r+n1H1r3ltxHNX9L0L+sqj8CgngWOfbgT7miL/fTofN2IMn1824ZEahyv6S+26m4954EFK4o9rNPRkCWGsy+3Tufa4e5iDlqBRmjuB5h2/lPe5rXONdcXxHn8hPQlbMD4J5OznoqfLzUGe+C/MNmat7/DeAxzp2dS8YoRqmrXgXIk9IXspkDI/v996fvF/zDH0ETn4QD3x45pR5W2kKgUKgECgECoFCoBB4KQSKAH4pJCufQqAQKAQKgUKgENiEgBPAbnDEgEXMMTe4cI/0GH8w1mAASxXhpDJMY1S6vwsSKYjU/C0S1YmZUNQ1FS6khgjVMBxFfN+M4YlBKpUaaahKhcDj7v72vlOXThB5O73OnQCWwctUoXcPqt9d1replcUWKK5xGMZEEjcXshn7VDFCk3TqBrfgPZv758tJmUtndQJArQg31lMsyFmaRtJGPZqLXid/VUQY/xoWeraTD6g1L9NAGR8IYPJthYWy0QgR/uxG5YF7PWbc7qRuf474xHknlXhJtqwRwFlGr8k0znsw37w3r8voUHYk4jCijkTrRFAnyToRznMykuf2lT0YbjvWDfCRzPQxuF//9ens+eaYxiXwXOE6EgldDWvxT524zbmUCmUnprI9abjOOk9z24mc0WMAKiqtNbPDFnEAIonZfbLD+xkKNccGRJ8jwzqga+FGvrVNBLB7OeAZX2siVnOLjyxiNdaXXbq8FOGtdUwxf1X3WAvu5D5TxPJVuOOUoom2pR/qNuYaEdBHYHcB0A5BGHEdcb4vU4nGoRuRyiivdO9W9WnuSnEXLfI5nmsu6b19Io2jX44pgT1G9wLRc6oSOPqxHV4I0tkO6KytD5A0rEP07RL5xRjNAy7iv3MN24tzPLjG9r5emk29fSeQ1lvmp5dVBPA+8uO6t+nF5UyJj+1jzyl2a96nEsB9bNme/GLkb3tHWDsg8hw8zv1s7I/tMFx6gsk9Be8VuTyly345tuB9UldHl8/sab6WQF7ybql9BnUq+1H2A3tcHkbUJfIf9z7WP993wcnJUPZUynaPCa5w5UAXJC1jalTB0j4OfGkP8mvsTU4Aa98LTz3tQ/vXsGNvJm5x7GntQKiXpXaOat94p+3v9vMDX9OBsjyAxn9/jIplx9bxP/c4rPwLgUKgECgECoFCoBDo73Pffvvt8rHrwqgQKAQKgUKgECgECoEzIqAYk5NRbHJJi/EEhQJqNxlXMHxhvPJT/xjP9O2n+yHQMO7I9amMiiI1RP5GzMsWf1dukzH2q1zoHwjVm6vr3eW1SNY0rMlYpefDqfTFRRAyV1dJVknBJ8JAJG0Yw+T2Ngifh6ifiE4+YXQLl65JxigvuYeWsvfhLl3iyj1sxPe8ENF0leSLjItGTGGQcjVD5NWUux4nFfd/3cAmAqW9FWKs64ZylWVKQhHAngZVXOBkNGraOVMZTJ/pfjcwm/LXh9oUZXgidhaHYggUJ1XwRMjIpfXy4PV4vrhVjnZGjOD91+LRoD03jucIyQ/k5LFX63nM3qmWE2E8dw09tmNORGcMXdwnN2JqRbaadU8X1VnG5BZ3JAmWyE5qEgbuNl4nP8r08VQHYuNSVuaZ5bqrbObERACn+3aM2r5OjAZkJ7hQSDGm9Vt5iCSd2qeyVYdpTE44LCm752N97A0OpWDo9vWHGIRryygHVUT8fnj/YXcZBHLiJyxurkT+5lz/+f27WDtYi2TAFp6fffZZutgM1Vk73BBKaeICZ+nR936Iw1wi657yY+19+/ZtzGOtbVpj9a22KKZl1OHqKjwjxIr1KGIh3VP3vsjpEJ/ZfG9AwH9EsmHN6Vg1t9mOHYQya7TfOyXPvTEtkqYpeY8RwJTVlX0x9cdDHXM300v13JvNB1TIS+TtFjLP046knv9mvvRxsjZgF66fShZuyPKjJN2C47krdO66nDt/yM4XJX9jMK57CDh3nzwn/9iHCOlhscIhgHOe5WG4fFebHwJjL4FQ5MAVaxTrNEpXVMPgj2eMjC+f/xTLXddvbq7jPZVnIFa1/lMfL1f3tfZrD3V1sa6jdHXSlPd00vL+SZ1dZUweaq/qpGe+//773PtaXGLVk30dspb6U2f2RP57AO8UI/HKgSxd156m5wl7EHvV5WWU68Qu7yGs5WNfQPzSTtZQ3mn47xj61N8TnjPG6tlCoBAoBAqBQqAQKAS2IFAK4C1oVdpCoBAoBAqBQqAQeDEEZGjBsIMRBYMQBG4nSxspqnROCDtZiyvYUNA93O0e7h5CNSdyAgNRGMjEl0kh/HgfSt0PzQ2qiEQM4SKEQ+nWVJ2hAJarVbmbDfI3Df9pAJvUxmkIkyHpanclEvjVq4znKwJYBElDD6McNk4RQE6ohiHr5iZFIg8PQQ6FW+kHxQXOTMLgdBF62/iN0UrXRRDT7qC7kvGLbwxYYE5eQeI218xco7NHF49yAdvb0AjeyK8p/qI9PNzIX35mmua+eLgX5Tb304FNI6lQ9y0NvlQ3N0wgkyKjwYWzU7XhgToVMU27awTufinrBnRX60KqLtVyiRSexwrOsYz74TGPiZic6jIRmMTUzadS7a6PDMvMkWnMTQSw88RbSII10sevY0TOeoyxl/vIipjcqv/kMj0PSaTb5pumCM5DExlLWG4fRYw2191SZFrcYF9LVAqG7gnROQEMZonF/NRAtkek3n6f0laUTq5IGlVFI5HnzyrEE8EeAAAgAElEQVSt2qo2aN3IZxUrMRW+OkgijN69f5ck7H26s1d5iqX42WdvG1FuLs5FAJuj8pxHbVLAq8Q4yYGiPBVzUb9Vly8++7yTwRj0r2+uw/27/oWXAR3kaKSvj7Hod+Zjc5Xsh11yhA5e1BcUsGOaaMOBsxWefowtvEf8tu6Mdc1IJtrhvc2z0a5YuJpHBVOx99E8xBleWgn6OtjiL/cmHTh8Ms6rQ/mutnWBrCaf9fl5qKQl9fzh9J/a3S1r3rnrfs66nDPvmM/D+jiW9+Tyf4UEcLzTtvVNa7rmY+4ROdN1jXewHFPNW0LbzuIwoLlYRnHLwSfyiwOKbQ0aQw1k/pkP2LNPRTiT2EMnLw+8h1Mu6yCkrfYdHdicyORsAwQ05bgKGXI13/WyjdqzMw/t4+mpxtunPAlD4KT2+L5B2XF4815eMq67tw1cPdMGiFkPF8Oe50rdJazcvbTvDeQJHk40gzfYQDDzTBHA515JK/9CoBAoBAqBQqAQWEKgCOAaF4VAIVAIFAKFQCHwiyGAagyjFyfzPdYvZFC4Zm7GNMjObmSRy2WRF9eXu4vHiyCApY69V+zRIEMncjcNPWmUE98mRbAM+xlLM1XGt/epDg7CN0jdy1D+otTAmJYkl5QQWb4TLVLISVHMR2VEPVpdwjBkhAJxO0NxcDMZtGRN/PD+/e7d+/e7h0eVMyksVb9w6tzyVFlSeOCSOkjfq2YITB/NnfTBoBjGwmS6O8Hixq4wvjlRGwR6IyqN/PWYvp2EGNS/MwJnUP8uxUkOEmtFJQyublzuasKB/I0+78JZHD0nuTcRR1ix83vdaJ3PLb5YHwsY29S3+eyk+J1+90r27LMejakKJtyI8a4uUn9MlN80RnT4wYniSWnvBtKltqyRvGuLBek933TD/tBdIzuuk2E8Dck5f2Qgl1Ipx3Gf81KeSrm/y8MNqXpX3uZmPIzKV+nGvGGLYZx1Zqq7E+oc6Ej8PM9MPylb9cuNvnG3zQV3/xwK/3Zo5dDiGobsOBii9UlEbMbzlttQte/N67e7i8vLMIqjJk6PA0lsiwAOtW5zTRxjpR3ieGxuy2MsBG+Zbq97/RsEMtQrT4zxUnq9vnnVjfvCNFxSX8sjQfYVdeGwhh8q2SN3G4kzzqdTSODA293LLriUdnxneR5zq4wa2mL5nrQRaj61AzCMhyXieD+vucqPZ3qdTyC7wHCN5D1U/3E++++nEsC0/yTcPkKi0YX/wSKXxP4foY5rRTyZJD2hzlvz3pI+1hOfo8MeuCWvvaacMCdOaP5HTRL7Wnuvyz1Ka+Y8bm/OvTyUIyVwvLsqxEh4j5k8hLBH6hoHjHSN917mcO41GX6EtYH3Bsdf5DNE7Oz9r73vUDbfhBxQ3UQA857u5fMuTBvYE29vFa4gSWp9FLZEezfkLWpdf15pVaarZdmv6ETVTYeVUPDq+ZEA9tALKHhxvYzCl3x596Ae+kZZrHwJseDEPP/94XVX/fygKRjRXt59vC8/6sCswgqBQqAQKAQKgULgLxqBIoD/oru/Gl8IFAKFQCFQCPxyCHAyHqMJxi6UAxhm3LCCMQmlQRpXHjIWrlyRhnH+YvcgV8nBFyVh5qRUimGbxbKpUZNkTjfH4aZZxFVzcxuum5tkNY1HFz1+mJSIIlWID0obugTTCN8wvEWM4HRrKLMYsSQjh2b4E+Ej0rYbk3YXuwe5gL6XS2oR16hKsq4ew9NjoIXByglatUsYtbJwBy1jZQ9la8OhE9qRT1N7WcxOxzaMW6llmZTM/pwTsGkJm/WLk8dusFxU/g7caxDnpjhclGsG5vDcjRBNui+7o7PDSaYvfyjYKzAnbNeenUhcz9uJZCedD5XfJMutvhiS54qiqfZuTPY2TfWcSOP9NqdSeEGYaGr1mJ3tUZTHjVhvZF0anEU8ZieozmlM1Tz6EG7U26Ro+WadRizVRuZETqHEPtqoOdPU7f3AhsXB9rRZ1lxtPS8Lwh1Elgl/jNX6hhB1gzAGdl97+pxqY+zu/j7mTYSMlLv4+/uYo4r7Ha46b16Hofv9h/dB9GY/Zzrlq3tB2L5+3d15xzr4eBHumjvJGDJruYSWm/P0XPBBLj+bS2f6JNxlv3kTsYiD9G2EMdhH/VWDpizHVfseuQh0fsah9bun5QhGx/+YEvgYqeuE8RHyKLAZFMBru2GvH26pLe8lYhUS5tDu2vuGxVPfrX1rz/MM4/5Q/uO9pXqS5jdDAB89gLMFsY+b9llE6ZGqbs17a3pCQIzPbc1nrxm/YgJYK2Xun6n+1SHBdNuf75O8h6ab5iQPU5krIri9JxogYDkSwPnOmaEV8hxfqnv7ocrZYTXKbnuN7al+YImyYp/48CH2EQjbDEmAknfyBMPexh54Jw88TaWs9ogAfvPmdT/ESXnu7UfNZf924pf1UHXRPw6I0k7uQ/Y6AZyeRBIP/vbnIGidsOV9imd4h6E7IJGng2v2LjIcNgWPviX+iteoj7siVmmFQCFQCBQChUAh8JIIFAH8kmhWXoVAIVAIFAKFQCFwMgIYXNzYhXtT4lFi2HEiC+OUvmVcCSI5CNuMgSkX0EGTNMIjDXFTrEcIViqKASgMdY8P8XwQmVLmyUVdU/hJAZexdy927969C3VDuqK93F1fpspYHzeE8RsDGu2ASIm64Ta5KY1lGVRZ+pBnEMXN1a3+wB1uCzQXad1YxXPCVvUPY2BTi3YSTWRD4xNHGjDU0Y307vF7m1IOwq27XcaPsjOFC+reTmo0EmXPOBxGzIH4G/IJoqorZ039eUFs2ZXhF01tRHfE+m3kb8CC8W6KC7ufyzIJuG/gdmVp9GDLaonU9TrTA+0bRn7GzCf5l59GXLe6u7HUxyFG4HxmTj7LkOuq4a4ynjV+mYx2FfruUQcE8iBCVOcixw4uL9MNtQjgaUyJrNXBDZG/d7dygXwZpOKkmErllD7E82NsQFa5Ct+VNxiQl8iHvJYYOyGW1x1b/531GElk1h49K4Mw45vYvNTbnwVaiDylzX5IkjyN7Yotrpi7Mpq/6i4xp7iEUuSmwlhKqHDP+fazeK6tXOEpIFRo4hTvk1AOY3VzO3x/e7cL8vly7hlB5b16/ToM5aqbiOB0mW/xfSFyI2w26+p0UmCR2MSduym2wYLDG8ztwHE2yieX0avxgieNfFf0s+b7CQbfT6Jf2nCIr6WTDsxeM9p3tWMjpxYJYK3rwzq1r0LP9Qu1YBtka84F5vtBW9PBemXVm10+RAA/h6g7hNsp9XrJNM9px0vW4yl5nbPuW/Peml4E8Pp6+xQ0bAE4MC+fkfPZHo29D88ujQDWT+13qSzV4R28eOigTbpTFn5JUOY/9rvxfZd3M5UDwZp7bXq+CM8zzb2zx3xvvu47Aav3V9WFWLt+CIR1UvlrL2J/ShKY9+B035yKXbzzZFs4mKm2xZvHxUUjgN+0ZS7fSXUdEpVv1Yc9cySVtd/p3ZsDUFIle+gF2s17D+/dEML85qCkysENNPu2Dwx/X9d16uyeRcb3Aj/41fdC87yT70ZroT7ONiwr40KgECgECoFCoBD4C0egCOC/8AFQzS8ECoFCoBAoBH4pBJycwhDkBLAMSxiP3Mii54gbhoo43MPiqvjxMgz7l0YARz7NJH/9SqrdJI+Vb5BQoVSAdEryR6QualIRIa/evE53yo+Pu3fvfg4CmHQiTlAXgCeu5DBiQVJB5KQgMo1BGP+C/G2kM66bMRhhNHpU7GIpBeXeOtz+pYFtIohSkRmESndDO7kf7QbFVtGua+0urCd1R6TF/bMraI2YjTQog4MHnNwqz+55eSlVmcVE5lfeMuJxcD/tlKQMz7g4zuz3laOQvah8RUam5DlQGlDIvp/KX1L9Ls2YKdZuPuuUuqt7eRZCeSQd53kfM8Qztjx2sD+z9nxe93p6fWlz4gmuzkzNCGDLJ+cprpxT5ZT9A7mr/lKc2zQs65tY1Xou1VCp6tdv4gSqDpNRd3ILHrFem+LGSeBuuA32srVgUN7MiStXfkP4EtM569SGVx406a63p/KZhyiapcrFkO6KIuZmEMj3mvuTelnripRSivcttZTm948//bR7+9nbIA/SOJ5rl+a7XEOreV988UVX4OugQ8RJv8p5jIpLMdE1X0ItJlhQ9bdY0TrMIoM6brf7AZ0w7qfnANoY48fWgMDSvQOMcX7NdfM4v50A7m7gW5/1e7NJ7+Nzmi8kiZ7qP6aDEqMxP4zzQ7qlmc015hKqZY0DYhv7WKKvj83dXlY7ELOE4eJK00h8+uJQnb1ehwhgz+vkeh8hzQ/V61z3ttT9XHV4ar7nrPvWvLekj7Vw4ZzQUh5b8g0cf4UK4E7QhqeEae+ZDhqmFxetwxNZmr95jyNOr3u86OtP23tYnzkMqOdvrkTQZugESEodYox3slAi690x99dY0y8udq9fv4p9hbpQf91DtcxhriSLU82ruqW3HhHa2dBsV/7O99/mAvpRyt7LneLI6zvfSzP0gh8A9X2VvdP3MO13IoB5t40DS6+y/njC4N2edhATmPdj9oGukG4utcGTtbCHn7BYx3HYs4WKif2DsC7tPZu8eSfxPcfz579fnrpW1HOFQCFQCBQChUAhUAhsRaAI4K2IVfpCoBAoBAqBQqAQeBEEOLmPYUtEBTHHcPHmBXVVqhmeidXVzGzNYohL2sn4pr/C6CSl3ZVUb1JYJFGlPFINIaVcxv0V6Sky4kqKh4jNdrWDOJbR58O797t3H96H4k753rx6lXHIRC43wyXKAtrghiflJ5VIuGQOZW9TRJghCXfNypC2J7kwKQhUf7lpRb2BwTAMUzK0NSbEDVUY2dwYO5IDsw5uBOwUWXVS5IWxrFFDE5fSCJqBOF7Ks2NjnA71csKlq41H7sfKSFffPcdhjE4EZ8ck2Kb59ch+ZsxeJpumzNNNcrpBXiOLIZQnEn56HlXvRLRO/ULd1uowJyKj6qOCemGmnm6EX7DqR37ZjiYQNyIZFWUeACBOtBtaqSOuHDHkcsiBccp81SEICFc/4IChPPpc/7O4v+O4powRivk8SJVyfvbxznrlXTfkozYm7zhQ8uH97uryaqYKXiKAs3wwuwgy96efftx9/vlnYViWy2d9ZPDW3zK0a41hLdAa9v59qqG+/PLLdmghD2PIXTwHI1KpfNsPzRAbXWncJWYYtuVeurmYVx2Ud6zTEQa8AWBxvXu7F+LoulK2H3MwNV8nT40sTpf2TU04DbCnxQE+QB7NyF+6fKMCeCRsR7KVsRxl2UGEvSlJjO7W9oUpO7t0+vydq5oPkcHMS/8+Vg8f86emPXe6Ldicuy5b8z9n3bfkvSXttOPtr5ljPOYt+Tp2MY+2gvkLpmdf6VVg34jDflLETvu2vDDcftBBKF3n8Fm6gk6PLum2GHfR7D/sHUnm5oFAXbsWAaz31fBUk++teHDhgJXCieDVRntEqmMVmxf1bvalyiR/1jrcQKfnCKl3850936en/TPJ0/TOI1fQDwrRkrtn1O/yOhXD+kBYxzvxQ3oF4YATRCrlvNN797t3s0OTqr+TwLwL+/s2/63hh3PG8ej9BhnuJLTq6q6lPS9XFPO+4+89kNhxMOuEd7RfcPhW0YVAIVAIFAKFQCHwG0WgCODfaMdWswqBQqAQKAQKgU8dARltxlP+ScYmWeH3+I3i10njVNCi4Eu3uigWnFBKsiYJW33C7WxTOYhckZtUEcDxTJDFu911My4F4WRGq9v3isv5IQ2TUlE0Avjq5rrHcUTB7KQsBi99B+mFMTAUj5OLOfouyYNUCgchE66gWxubKi+IlItdkE6RVMq05kJQJByGtrk74LnK1o1fo4EKGrITshAz8EFGACtt9EeL/9tVgab2TchMfReVnvOuTgLPSFnUnD64I+9GSjZSN59fIvSIoUsGGK5diTsZsxOL+YGCqegVJeIBInE+JydFZV5fMnNDUk9EtedBv9HH9N2sr9oD+wZ4yGuI6aXy/d6EVZbXSFFcQDdSWNdR8DKmxzrLyBsuF5urXFcd5dyc4iBiaJXxlVi7h8iEkQBeSzsRYiNB7+4ZE5Mc8mmgnw52PHY1EOvMhw8ZzziUuo2c1u9+wKO5vo7x3wngXOu+++67IIFF5mquEvNX5cUhk5v0XOAHS1gP9Uwqg1P1j1eBkczGDbcOvNzfPuTBFa1ZTRB/IcXwfbrC10d9pHV6Nj8bATwb/c01u5OMgZtNK0jQPsqM4PW0PRy3DZq9gxkHyN1Z2gMxg/fWoIW09NM4ft0rwuhiekx7dKy29fux7QF9ZVogpH0/O4VQG9eH+foz/zXuD4fS7uFxauKN6U5p48YsP1ryT6nuT+3bjwbWr6SgU/vUDyvyTJCuzSW03hn1bqa1nMNQeB6B9NS7qt5RnXSMd8bmYhm30uOBpBuFJekEMuEFiPWRh3ruHhR2Qe/DTY27u4hDQ53UbIeq9C6Z4Uce472S2Le5J6aiOOMXX+WhyUZupqcKlXW3u73N2Mdqpzz1vLq5jsOJ2RbtoTosdd1VyD/++GOS2aFkTsWw8k1FceYTeTUvGKhy1R7eEWZta3VaOlQ6YZ1lsN7r/UT/uE9+2gshmP2dhfcVDqklPhPRr7TELmYv/5UM+apmIVAIFAKFQCFQCPxGECgC+DfSkdWMQqAQKAQKgULg14aA3I1CVHBCHuOOu0sbDSlOMhADDQI4lRIyLqUBhhP3wmZSU6ShB9e0qI5vP9zt7tsJfZS/iocpxTD5Y3xTDM0w6DW1mgjPm+vr7nLZ6+hu/GYECcqwsBaZs11zLadbTkIQ+0zXI15xI74xXoEnBDbkkasRPD83aO4ZN6nH0sAyt8yuMu4ERVMLdvpQ6QeSN7KNuK9TjOZuqEYF2Axpak+4e3Y3vp5fVydCmFLpZpQMD7VNiWft2TfoOq1FjN6JGJ2nX1A99fqNat9jSuKpUsmLJel8uH6Twm90AT0SwIcN10vK5OXVZFTEQIpCNDK+cXHIuOy9EQcuZBTOgx4YtHN+Junr6h8Od6DyYeyO7ZsI6Tmp7oTZ2KI5Aewk/7ICOMnTSY0f7q1lnDbiXuoktUGG4omEzZLTcJwxB9W/93cPu/sHYZBk6zfffNPVvMpD66PWw1geHh93n3/++SxeYhr+81m5gM61aXL7nm2n1e0AQXPV/BBdPrUzQ1YmwR0qteYeOtVdclGdszzy1OEYVKusf3ou2gVhHpLhGeQd74G87c/EgJ+7ffX+PpXY3TswsqLs7eW2akbbTp+m6UJ7QflMf0FaUI6vuz4fqC+eIHqPtXovPef7wqG5zd65PJvnV8e5esoztPXUtFvTHV63tub2cdN/SnUvAvhl+v6UPvU5x5rn6ybvjeHZoile398q9nu+q7APainlnZV3SMhevvFckyRskrm4fnbvFLH3tL2Cd9il91IIYOrNuGEv0+/53pv7SqTT4aRw/3zR4/KmCjhJ7ji4dHcfIU5QAKucVDrnM/rNu8NYf+Ub5PXdnZHm7cBhCwMBAexusL0PfBR4+2nThGsSzfSHvpVe+7rHHAYvMAcfxgBY65vDWkUAv8xcrFwKgUKgECgECoFCYBsCRQBvw6tSFwKFQCFQCBQChcALISCCAwMQp/shhnps33B5nEYeJ1TcwJJGaOLgZmwxDEmKpUkZuLtDUQCZk3GH73ZS9UIYSRkXcX3Dld5k9Ip6RPy0VEa4astjjPkzGPb2DPmHXCQHN5rMhFxFgwEGd8+zd0fEPJ5UDBi+xhhr3n3kMxJ7qDkWCQ4UgOGacR7HN/LGxZ0UEOnwMA2EkCuQRqMKuFXM84z2Riy9fXVqjxcK6RRlo0yFWBax56rfjIWXBCvMj04NZOUinDHxXuN3ptsz/HZBbm9Ue97yjSvz+8emzkSoLqlxyW/OUs0MnLhEHuLdHit3+T6N1Le7uM54volLoNbbOdUlcfTxxb1buSO+m9xWYkQd3SjG/JJC6OZ69+rmdRjDJ9I2azz2y0j4evqltFO7aQtXkgylC3O+p4tMfbSW5KGQiYTvMXObsmqsS87/aa36+WfFEf8QsX51749//GMneolbCAEsbBTjEOO4G6pTLfzZbqfY57sJ82m9mbwAEFMz1sh0Jt8PzLDG+KEcrsm1KC69w70n3Q5c7TCG4828XTLAs670UY6nA1MMjzNgFmd0Sa0Ld+x1W6hX72HW11CyTwq5cX0cx1Bvz0BW+3PjOPUyx3sRjlxrZju0NMPwgFvqsR1Lc3iN/FhbD55CFK619WlrzvypUwi3lyjnHHl8SnV/Sr+eA5Nfe56n9mnsF22v6G1u701dZdsOE2mNlzeZiDwSBK4OQuV7LO+ReK7hvRYvEOktJ98HkkjNQ1S+l1Jn3qucANY9V7Ky3vPOzB7LXuL7ua8/lBF7YHvf4xmt9Xj14ZCQFMA7qYvjWF6uf6laTqLVSVIOIfEei5pWuPV8WwgVVMDx7t72YdWT9lB/yvCDkbQ94xrfxV7b+6q902oPRgVMejAiTyeTnQDmv1mcIP+1z4eqfyFQCBQChUAhUAj8ehAoAvjX01dV00KgECgECoFC4DeFgAhgjCcyjmDMwbjlagcMKaQfDSsTGZWknez5Uh68b6SuyCgZ1l6/ftPctopUToUwpK4MaUFyXKQL11ev04gURqDGhaEEUD3CLXUjg90IhJHJjWdO/sZ9KTJaXMg1qk8EcBJPSVC4oY567BG3WWhX940GLoxT0ZxG3lHORGygjt53zRxpmsvSwBz1bnN3F66fnRJsvMqVqSTdiDojdRpZM7t/hPzNduAAWkRxut1bJ1LdvW9TfQYDA6nq94mpm66155+kz/yT5UIKTkzWYS52rfc9nvHhae8kj4+9sW75eyQ6PdUe5dZ7Molw2pvM13IMYOXnxHHmz9jloMdMyR4u3HGJnG4mg/BvhzqIOzgSqtS8j2lTTHJviZwa0zNPo+Yzwg08UhXr7i7T2J5zWGuG1pJU2+MyfDLKuxE5sUhl7o8//hQE8Ndffx3V/dOf/hQ4YLzWt9xQqizWSjDI2Ix3cT/Vwm/bYYV+MsHI8Tz0kOLfFk8z5KuJkv7sxHYjYp0k0N+hemqkq9odfzZ4+vhuU2ckgTuP7tjG9Jlieyah3PxQc47DhuZsnWCIDeRo52NZgFo6lMvjLOrjwIf9ArG8Nu6iTq0dSzN0nJeMszEesBPA5OPk0SkE6xoxtZUAXls/Dq1Ap9Tv8Aq2fvdUwu2p+Z/zuU+p7kUAv0xPb+lT5nB/R2vrBfNFSljlF26N7/LwYapp0xtGfvLQk65BMEIk5sFFEcC5/ygviF8nI+n7q+YthvfdcPu/QAA7UemEL3u0758+riC9+9plLpWzzCRUI//cbHeKgcwyqj0/XV5fxx4oslXv5+yBqHpVPkpgvIlMB7MmBbSTvd5vwsgVu75++XuK/iZ/CGQ8kYAv+yT3RxIYLP0dyN83XmZUVi6FQCFQCBQChUAhUAgcR6AI4OMYVYpCoBAoBAqBQqAQOAMCTgAreyd+3bDip/Ex9HCf2MBLRnoRwDKQKW2eupdrVikJr+K38sWFtCxSMqTJNIWBSLHUZJ2S4jc4gjBQTbFJw3DU4phF+RbDF4PT+D0zBjaiA0NVGuMmt60jCaDfxPbF7TLdgqEJZV44pl1hHlHmxf0Ft8wzxe3R+8EqzT8Lat2xvvGAET6L7qEb5uPQS662FdqUxV2DegF+puAkeXSiE7eNrJsRwPvE7n4M4LHBWcP9MTgpY70v5uR0ljdxWVPepxib3Xjp6ce6kG4qG/fWTtbOCWBUvhC603DqJtsFsjfvaS6li/XpQ7xDP8yBO0VXtmb8wDROY6jNOTJX3C4tSRipl+6ByYiTp53j1OJ0yxB8fxdukLO+2a7pcEW6uVQcRF2b+mRObGMkxvW1CGBhDAGs+L/UDcWvVMKp8H0bZQpXcJAC6t27vP/ZZ5/Ft3AMhe5jEup8cg1MAjhiOsY5lzwMkNMpFVg60KI44xjZaWfmmV4JTKSb/dTcuMffkMruXjpuDD2yFJvX14NGaPDUeFAkGOiVsxOsgdRnjaDsREbLJ8ZHU+Euzb29sTG4gPb7Trz2Nd89Hzg+jYjxNRAyxcmWpTHNtdW1vpWzhsGYJ3vRobLGe6fmvSXPY+16Sl4f+5lT1u/n1GlL/lvSPqdOv/Vnt+DIe+d8DZ7WZeV1qQOGEZM3DyJOexSLZnrbiLQWY9fJVmIBjyQk6uFOhLZ3Qsrpa2tTK5NuXMfGd1h/zp/hHZT8OznM4S7IX5Wnnej+YXd7f9eyy40jPV/c9ENQuce9666tiUFMWfy3QX//bS6l2bdUPw8tEe/QTSnt+Hib/NBkqLPbISzlRfkQvfz3BwfaUB2P44T3ErD1d/vf+pyp9hUChUAhUAgUAoXAp4FAEcCfRj9ULQqBQqAQKAQKgb84BELp1ww0arwbtTCecQofd2x8Y/hxAjhMZqhm4/S+3MxmDMurq4zPKwMTxhcI4HxmIvBwI3d9mepfjDYy1uESGuNRuLGbGe4m4hUjEAalTk4dULotDYJOJuAqtLkLBTPIZ5nQZFjTR2qP8dMNexbDc4l4jXoaKSLiy+OFOnEbeZqb1W48M5YoFMYuss2OmhM4A58zkjO0pQt1L9J5oMqLsbJTXNKxxTQiya7QncSlNKjmZ/weyV3UxJ63K2FbLjOFrOe7ROg6c7VMJp+6GIzky2isnYskx7KMyBVxHm6eY1Tl/x8VlhvcSmOQpR3qIxRLTtJqrkH+9jllLhu1RohYXftg9N4f697H87ZgZOcZ6jqq5HSddYZDIW7YpR15cOXBYjdm/0YsXVuT9DeHXJT3d999t3vz9s3uyy++DKxl6Gbdw5AMoctaqTUtyYDLONwi47S6RQSxE8Cp9M40akMawaXcbesZin2I9ceLIH7DKXSLI4xRe1Q1zWJ++1Afp8hAcjva954AACAASURBVPbbtl7Qf9EHEKELCmDcikbftbWaMep9wroVfdPi864RlN0LQ2a0f5DlyCQ8RQGseqwZ+zspYO0WKcIhAp8n43zaW+nWDvtsJICV71a1aBHA+wNlC1F46lrv6bbmvzX9U+r0l/DMFhzHee/zpM/tdkgq14n0MqG1e+YswbysaA0XEcy7cuaTv1mv2R/47nPaDt2M64nvidRt3OvW+pc1rr+nWuUjj+bembVb17TXoOJNnKRyToJVyl+lDWX0h9vYF/X+rgOcqIPHuviBUPZciF8OkfH+0d+D2z7q7x3sdewt/s7CHuzEMeW6Anl8ByO997/25PoUAoVAIVAIFAKFQCHwMREoAvhjol1lFQKFQCFQCBQChUBHAPWfDCajsRsDDMSRu2aDmIHAdRUAeWUhaVRLQ5CUe0nWiuDI/NMtaqZLg5QTPZ1sbPF4RQCLNBAJjDs96unfXoclY7orbL0MHxpupMI41wmSgUBRI0R2RNxeKWJHsnUccy0WXYKQqj43TnVSxkjckbJ01d8iiYyL63Q6PLmLRSGYsO+plPfwWFATq9Kic7un4SDEk8yclIJL6l6AQHXbYhPHWIC4nyuEF+P/Atzsm7xdeT0RrgdJkoAn3UHiVjnH5ZywzftzF9U+7hLmZVmkG2eXjNjjNZ+PzKW5YXNUDs/rmvG1JwIU9S9kr/LEMIsiVr+9Hrh+5toahqPx+tASi+FcaVzpw5jHmC1CFyOtCGgZnic32FPbOZDC85MBeVJ1h8G7rS0yZqtdSv/NN9/ufve7r3s9dA8jvlxgQgbreTdiU5bSuoto1TOxEPZJek//GvGrOJMiou/uw/3m5aUM69eh4s3+0pxItS944zEBXGO9eGhuPIfh5gRt77chjRO4jLPZgROtYW2N7nm09eKgy+Vx6MdUHuYQs2rwPjCmO7ZN9/o2knlMv0T2LI3faL/V22PKr437Y3N5qS4+R461bQsBfHBdO1bQCfe3EG4nZPdRk5yz7lvz3pr+owL1KyrsFBz7mtbW3/7WsRDPO1dRvbfl3j69m+4fPMv3ygxx4p5M9O7CQUjePfn2Pc4P7szeG1oFvW2nvCOM74xra+DSOpaeKNr7ePO8o7aJ4GZ/xL219uJY/psCV0Qw70YcqOLQDO8X7Jkodgnl4l6GqC9769J+x38XOElM3ukVY9pfKJs91w9OOQb6uwjgX9Gkr6oWAoVAIVAIFAK/EQSKAP6NdGQ1oxAoBAqBQqAQ+LUhMBpQMFK7sQTCxo3eaiexueSijb+l9s0YamlEgvRFCTClS5VFqilSgRjun0WeXF7srq+SoHm4vQ+SUrHaQkUsw9Ol8ocAnlzSOmHrRNmiwfCIAtiNSiJb9Ik4wMTXbcJNsIE0vZAL10YmuCvWOXGXrqwxACrdIcMf+YXxEGNXixMa8UQbeRz54BAYNVqkyzQ93UBRdvID17KmxIMcCcJoRu44SStCa06ipIF0nw0SSTzlk3lE3fIvi1zscXIPqXX31btrBuJDREk+40rkJO7ys6RAnmb6SDStrQGQiZm+uf5tJDMuhad6LJG7TpAfX2n62Gx9j1rV3UOK5NS80hxWeohGpZHhFsPszJUmg2ylCocM9OMaMqblPl4H9J3eALKekPMYo1PBlC7mIa/HPPmttEojl85qm5S83333/e73v/+r7uKTtUxlCRtXRoMNxmXVQfdFGsuVPq6pUy0t9dRd3HfiONfHHE+xFn643V1f3aRby+urVAcrJuOlXORnfGOldeN3xO1tZy/a2Zn9nhjcO4/xe0cCGK8FntGei/uFdW1WsK2pfS226dkJUFxHKz2uq5fc3Jvqjv7u42dYEmJItvnq5M/SEB3XgUiPSlx/iVhfUN6P17YQr1vSqs5bCGD2keMrwtNSHJrPT8vx4z11zrpDeJ3SmnPW45Tyf0tpnoKl7ztrpClrKesHmHl5/n6cr1gc8Mm48vP7uV/P3v0GBfBSvyy9Cx56p1laW9bWqlDJ+iba3hcjNnDEBU4VcB5A4gDW9K6qUCx6p7+6RgX9EO8OereYiO50LqOPx+udYirvWtzkjEestqWXkfQko7qPZC9rHO3SfYhlMNb3qEJ2pbBjrbR+EO63ND+qLYVAIVAIFAKFQCHw6SJQBPCn2zdVs0KgECgECoFC4DeNgBu7IIwwwIxGmJH4gKRBBYwhqMf03e3ClZz+kRfu3NJdW8YEpg6dAG6Ehwxqdx/SsBTuWK8yRmac6tf/mltajGMY39x955rhTEStPqpHkJeNbMDQ5MY/J1VFlODaGTzS/XEz2ssI1YyCE4ECmddyberfKLMRJN2IlTbF5CJdmWYECfVJQrpZ2tr9yI+YooOL5050eJxQlQex4y5Mhyp3PBph+dgqvh+bFzK7EaqRz6T2nRlD9wIXZ2UudldTINPZ7JsI2f1JSSMAcEjRiaiJ5MWAO9Hm+UwoggZe+SlGZ59bTkrt5zWBfcjQ68bkUxYld52u9JqXmqPuKhEPABhwPR6w5i1KoK6ElcK9zZe1OhzCinm2RLApP3fP3IlPGaR1oKBPxOZOPGKGiwC+izVE9WX+Zv7ZidQHMjlcNl9e7N79/C4M0V999VVPBwGMUXpyB53qcMZ7qsTknjoJYMX/Tawm98EigIPENWIy1crycpDrmP7OuOfiQilD7uNTiZ1ul6dyUZ3l2pFzbJG4aOphdyie3gtyjknlOiM2hrMavi71GUWapdjBbTA40ewks4+V2fkB1i/LcyRgDo31XI72D4H4XuXPr63zfZy0NfDRwg6Mz58y98Y01GfLOnLqfN9KLm+t/5Y6b8373OnPWfdT++fcbfxLy/+5fepuoWdksLuBH10oG8jzfZ2wKdMalDtkHvLz9x0/UDO6pp6tj0Yan9K349oyvtNz30nwKN+80MgbRV7L/TL2nvDUk8pfyFnel6+ur3eX15e7m6vL3Yfb2x7mgH1Rz+PJR0QtH/DQQSggVt78N4J782BN7u/G7aCjk7o+B2m3H1bzseIHNs69Zp7Sb5WmECgECoFCoBAoBP7yECgC+C+vz6vFhUAhUAgUAoXAJ4MALk9lFOFUPGo3d6GGQQaSBpd3TgSLXMGNqq7LsCN1nCsLcTer8jASyXCUhFW6hRZxEgaoO7lIvdxdSREn8W8jTuSudyJMJvYCFcKagqoTUNGY7AJ3eeyGoW68a7Frw8DUXFHrOQxks7Ia6RpGqKbsJZ+1st1I2KvVyuqi1EEhF/UcXKiGUjlUHAvxfY0Ii0bLbSqEbzNUHjWK9Tp4rNA5cwTBNB/ckHFOdOJCcUqZ9XEVrueyTv7y3EQGZVonexi7jVlvGVOvpKTG9Fsn6Mwwba6gl3A9hPVo4PZ6bTF+QwDrG8Mq1zCWkp9I1FTsp0tFXD9j+AU/H8sjPmt1Ozqu2lxSfhweUV4ofPS8G3Upl3b5OsI9N3bnvE1SH4O2yvnpp58ibq+T3lq/9KzKJg+tOa9uXuW0edCalUpk5aX4iO/fv9t98cUXLbZ5xgdmbZBaSmkS08Q2jOhxqCXJ4fyXNRfZm2MXFai7M++tyzRpr599Iip3m9dBQzQDfhwWCcVtrjBB4reDKxw0ma19Fo99jBW+RuxGnfoCltU6lDYbnC0g3bE5ON5fI4CZ/zOCpynLDo3HXv/Rxb+hPI6tU9YJ+nnL/B29cxwq55Q5dko9l9JsqfNTyzjXc+esu5NP56p/5buPwEv1KXNytqragrpWDntnrFttrZ+tne19EcJxdpDS19UX7lzq4PUb10Fvc/ytNlymGlYHkbQn8YwfIPM9TUR2vLe/ypjASpfeRaQE1v6Xh5ZCKXyVhzd9j8tmzz1b4ImEcnhfiS2iHQClXVN+015KX/Q9+zIPU9EW/5s95KXG0Qt3Y2VXCBQChUAhUAgUAr9hBIoA/g13bjWtECgECoFCoBD4lBFwcmU0bGF88RP3Sr8UwwvCAzezIlJcVegxvihTJMfNzVUoeUPte3cXijrdD1JVxrJOllyFG2gZq6TeFUEsQ9SoBujP4tJzQR0WRiHUHsEBmnrDVbADiegKAifSMFrJPTRxeaMe4eZ3Htt3VrZ+NCK2kza4czb1b9wzArgbGwcCeCSDUBEz/rIu+xQoqg8nV2YGTTDxOoTFLQ15yy6SJwPcpFqcXAPuG99M3mny20znLZuUnSP9tVjnjZPvVKPgIaJqKQ8njbw/DlVvqYxT6xdDq6kYcbvuc8MNo5C8uGjU/JaidVwPlsbyRnhN7Z9EKcZcvAiojh4DfMIqXb3rg6eAVM9mzPBxHaB9Xj/lrTVJa5HI3x9//HH3N3/4m93dbebx4cP7iOerv3Vo5fb2Qyp+L3a7169ed7fNIoRFoCYB/KErgGXEZm1THWUcp64xXaIBeQgi40iyfiWhnP1N3GAdgknvCHz2SMR94eukkh7WvVEAD+Eafdrm8jTeGiHNGZPm9j7qkYzrnkK+17GvC609S3X0TjEPBptjAE/A7B3eGMkd5sPkpnSuDo+sROYQ37vtC2tripMjU99unQ2H068dYhqfOhf5+1sgSrasl1t7rwjgrYi9TPqX6tNx3uAG3/P39zL2lHEdXpp/43P990cggJdQ5uDTWFf2q3D/3N61nSyNdS4b3t8n2LcUsiD+tYNM7959iP3wPjxy7HZX13LrPIW64NCUNg88YLB2cviMMA78d4beC5wA9rrpnuqnw1rjuwkHTr3PSDP2zcuMysqlECgECoFCoBAoBAqB4wgUAXwco0pRCBQChUAhUAgUAmdAYCSAl4xrMsDIMIMRCberGMIgjlDkiURBCaxrxP8lHdyEnhdJovzlLjUJnTQ0hWEorDeTAqCrkRsBE4Rwc1fnxlgM57q2pBzMzEOi2bjJSTW3SoKqrEYIuwEQo1IQq1cTWTPG9cXwFviiSGzKtyWDo7t1XSJ/UW50rlTZjmRLa6O7XHVDZIO3u/0bh9dU50wZz0YZqd6luCkWXsKaGGbf8HfmPZG32Uf6l32dYyLJMSnA+UwGv8l9beejzbVu5rHMNrnBz9OM5M5TDctL+TyXlJmNl1G93cBZGqscUoCgcrW+DKb64NZZ8xE1KnNLv8MYq3kZcZwn1exInq2Nl5xeozJ8+k3dyA+31HqGgyL0ZxK7k1pc7ZGilvEI+btX5szPcNZU5WTs37vdt99+G7///u//Pn4TG1jXROSSjvx13+MB4+pS3g70Twpg4hjqEAv1AfNsB2M0Y5/HwYsgg5sSuDl0nobx3pGONlem+ZEnWRgQQ4+0jGZumS1eOKlns6bldWj8naoA7nkcIoFRPOsgzDigjvzuq4nWm72mzwtdI2lm121d1sEcH/v76xHK7QUieWM71pKfSjA+d605Vt2nrovH8j33/XPX+1SC/tzt/EvL/9z92k8aHVt/mveGMVm+4+3vgf4e99J9dmwN0EGkWCPDKcQUpgCi1dd71h2ucbizhyZp+7sOPIbC91ox71tM+9vbCK2gF7p434/1HbWv0qWHnySGJ+8WvH+w/+ueh3fgPmuyH8DxdwD2XVdd8y7h5PHZx9BLd3DlVwgUAoVAIVAIFAK/CQSKAP5NdGM1ohAoBAqBQqAQ+HUiQAxNGUU4OQ/JCcmEm1S1UOndpSwGGIxJUtmJFJHCTh+MMZOCNpVv+VyStJmnDENJSj3KAN8MbNQJgkgKYNS1nRQeiOAlA4/qh9pRpEgYcPfiWabBCiNZGI+a4SxUf/dJ7jgZRlkZrzOVy+GOeYGUDFK0ud0LA5ulZfTMyN9Wgc7xwA7R3vZQVzS33yMZPN7PypF4GrejSiIrq/+XMZvzM5FWczIWgx5pKWB09yyc0miYRsZMR/zUJdyoYRLLSRxLrdei7c3irPL8SKA4YdqxPqD+PjabJ/J/nwQaDbJuVD1mfFx6dqxLN9jKwNpURYxLN+oyV3WPOct8ur653j0o/mwz1tIeEaDUdzSa6nc/oNE6vxuIm2F4iRgZSXj3GIAqV+7iR+Oz/+aACeW7Ungk4RkDrGMYlLWOaV364YcfgvT98ssv+1zWdWEk9S+EL+uUjNxgletYTqAff/wplMMigHFjKYKa9qJgynaIFNDYxfjNJBzV79M82x+nzCl951rD/GnOlKep3ReB/bUo5oJxpNGvuAdgTWluo30ejc/5uEQpFjUyRpZnluYfLqAP5bs2D6PP2/hfUg8zntfmzogt7bzHNbY9OM5J9wAxkuVL9T1G0Ky18Rwk47H1Z9anK4dqDq2NW/KP3WQ4LHJs3T3n/WN18TF1LO056/ncvJ86Hk8p99y4nDv/U9p4Spq983gbxzp717GyWFePrXeuAvZ93UPAUNaIsR8sUxoOVsb6FO6ek9zVXv7zTz83FfBF97STISWkFs4DnxkDeHpv4r8RWIN5T/d3jb4+3ys2cZLK+nd1te8JyA+Belv8fYC8j+Fb9wuBQqAQKAQKgUKgEHgpBIoAfikkK59CoBAoBAqBQqAQ2IQAhA5GklHlh3HJDdHuAhryyJ/DDbRIYP3tKrg0uqTBKBVzIv4uQo2XauFGSjUVMKTtZOy5CinodTMkOQGshrs7WDdy7hFEMh6JPHhIJRef0ZgPMUIMUYhdjGAzA31TNeieCOolA17g3BQikB6jsQ2CuBvjWvVmRlvV3w2KuFJtD+2pge0+hsJMk/F89UlyavrMYiMPZNJU5yRwMyRxKhlF6mddMfDpevY7aeZtnkgt+tv7w/vElcWuFHYj6GgIdWNnx3Qj6bCUxwyrpqxcIoO2GqyXyMy1SU3eGGSZz06wosJnzPo8UVmaz8S8nQ5mZF86Xku/Nb/1z2OHj8Zc5q7XlfpRb1S3ruyhHymX+MDM+YgHPozZESeeddWTiF6tNyJtP9x+2H329rP4LbfQSv/555/HOuLqaNXF1zHK+fOff4wYwCKSX716HcbtJIBT1d7nWjtwEuNXq0McBMnDJPnx0xhryt+BUlAM4DCCNxW9yow/mwLN44GPh1Fieo4UxXTYJXLp5zcatWzq4SWyYUYAt2r01jWF795zMzf2666lx3lLv3aiea09S23cQGqu7SE+z32dX5rrzyHbfusE8Na1cW0dfKnrW+qzJe1L1e+l8nnOmDxWh3Pjcu78j7XvOfe31H3p/fFY2bwHra1bo/cNyhjHw9o6tjRuIvRJe5/WIakP79/3w2Y6rDm9k+cBSf3WO4OTyHre1zr2CX+v4fCUr735LjAdyCSf8Z2j7xftUJN+FwF8bDTV/UKgECgECoFCoBB4aQSKAH5pRCu/QqAQKAQKgUKgEDgJgdHowkOjccQJMIxGIn309+iCTddRAcsV9M8//9zJJJ6F8MHQI9IE8i/s842Y7QYnxRS7vIr4vyJ95P4ZIsjdxmH4mdTGk8JoZtRq7j4f7zPupj4Yzxy4wEHGKblsXSEZOjmhNJGReWUdyIaow+D21LFNYmiX5LSRMI7DRPC0tjmJ0iozqvtU5sx41/mmJGqzDhMBPCeQRRKTJmjn5bHVmWTI3znBlGXgFpp8SDv57B3x6C6njVTumC8QuVuMrCdNkkG5c8h47mNoPExxallrBLAbPsf2+zMoZV39i+rXFTXMN81XzUfdw41xV8qbCtQN0vob8hcPAsTxO1RP5UvsPqX38mhTKpLSqMxhk+lQweRRIOZIG2JrfU5dVKYwABN9S3GM+lhrlEhgpVH8Y/ru+vomqpXuKDN+cNYl14s///nP4e1ABPCbN29jfBP7XAcUcF+NYTrz9fmjwxPm0tlU9kvjJdvDiZDmRjp8Mj/M2VvNs4Vp2vtm6VCJeTvwtUdrx0RkN8xXSNRuaB/LNk8Le+vsc+IAu/trXF63Mev4jXP20Bw+9Jzvj0v7xdocP7W88flfmgBmXzx17Ypxs+FwzZa0W+rw1LRb6rMl7VPrc67nnjoeT6nPuXE5d/6ntPGpabbU3ffbreUdWu+O5Xvq2Ohrvd4cgwC+jDjC2v90Lw5QXWWc4FxHtK/nXqIwCfL4E+/07f1a++rkFYZwCVM4EZ71d58klKfNxolfDqKN7y1OLm/FtdIXAoVAIVAIFAKFQCHwHASKAH4OevVsIVAIFAKFQCFQCDwZAeKBuuEWgwnfGFUw6pDW3WBiVKEiIliIBaxv0qbR6GL36tXNTuSK4v7KnRukkOdz8ZiqAAgtGZjEj1xfpis5/wcZTN0gvBwYJ6Y6ObLnAjqfcKPRZTNgHYp9GQ+hAD5EALc2RPpWthsFl8hf6kMZ3lehAx7IliX179g/0ZbICAJ4IqaWyN+pzAME8EzFaETVTF2cMX6nNu+rELMHpvhwFqx5T5VK/87GzQYCwmMOHzLOzvroAMHkpJDPmy0T1A2wHGTwa1GXFj+WfON+49A1XzSfMMRCPvo40jWUwXzrmohgfTR/UPX6fEe5C5GqclHzuyt4X0N8PikN93DhHFNBbt9bXloT6H/cVsf0CvJ0F4cxoqmD6+sRY8eMwyrCBHWv7ouAFvErVbB+ixTWNTDT36qb0ig++RdffB7pZLyWG3IpgH/66cdQE4s4pi0iflEv5QELDqzMD1pknbPtxMBm/C8ftMBjgVw4t3jinQRtsdNzYqvUSd3P8OhxiJn6uRAoq/bY3lBdmhd7a0x7CszlDr8/F2Wnl4DxE/N2cBetdfFUomTJ1fTaXPPx4HvbavocuIu3R6X6sfl9KqmyhM+pWByrg6+Vp6b1NePUZ7bUd0vaU8t/Trot9dmS9jl1OsezTx2Pp9Tl3LicO/9T2vjUNFvqfoyoXasD70Ljendof9w6z2d1a95oyD/e10X+xrqe7/Dx3w67jP2ra/e3IoDv+zu8v/fyDuXv65C5kWMjkfNaOtThuq9xfnhmXO+Vh7/fPLU/67lCoBAoBAqBQqAQKAS2IFAE8Ba0Km0hUAgUAoVAIVAIvBgCInxGQ5P/Hl3LulHGjeBuQJLhRcYVkSb650pEDDWQRUmsPER68s5YsFehDpDaN9V3d6n+bXF7eR4Sid8YilwBPIKVBFqSaI9B5MzVv6gkoyxcRYumUYziwdXvTKHVVLZhoFpR2KkN/bNEAEfV1tS/c7IXQ9hYf8omnyUloBPAWdxE7E7enuX4OhsyuYeeqxfdde1E+Ag34Zpk/xg/eHINPcoESc91VMHUIa+PxusZsa84zAtugZ2YnTrA5YN5dTndcVXbktGVcrYYfZ3I1vNLBDDXiYEMmUt5zBeRncy3UY3MwQpXyUDkQsSO6wDkL6pclYuK14ndJdWi99k4bsEcnJh/nUQOKpO4ufuy1j7OD6hSpRa+u72L9Yh45sT7letnEcBSKr0NFW/2N4rmdGn/IRROX37xRYxrKZi0Tn3//fe7d+9+3r19+3b3xRdfzmKH62BL5pX5TYdUfJxPY9CVwHH1MUncfcH95LY+276fR5DDu8ucv638iKtOUjv40mfZQMQuHS4BGw7DLM2X2XrTvCYsGfUZr0vpT93gnvLsMWJkr14Lh4SeRQDT/Sc00ufKCclPSrJlPTopw2ck+pTqwtg+tTmfWt1PrffSHrrl2WNpz43LufM/1r7n3N9S9+cSwH0dWwhxMt47tV5OpM7WwLbRxY7XyF7tEfn+0pzntENB2le0F+d7frqEZu7p4BDvH3EwqT2zRABPa2M7+GQH/8Z3DMa851ME8HNGcj1bCBQChUAhUAgUAk9BoAjgp6BWzxQChUAhUAgUAoXAsxFA8TeSue4CGmOKE02ocjGiuGEIUln3pP4lvq8qC2Gk50WsyPXz7e1dECf6p/tJvlwFCSwjktQE6YpZz4sQfgj1bJDEV1fxzOgG2okzN251gg23yc24P5HPqT7jXxAXInZl11LaZkzz+xivcO3sLqBHYysq5rhucTFnHYnC0xSOa/edoKasqNsoXBtiBHex7i5xjajF3Rd2K22WycRaTHF8x+FHoVBKruIlJmrUspU1kslTfssKpczv4V5EVsYa1kfjzIlM2uH9PipAKGkp7dKkWnt+r38bhl5/VC+nTtb5s6meGfGAwB3JT3f/HHM6rajd0Kp8mGuMW81XzVHcsi8Rsnf3d3EAwuvhc49+0H0ngMd5Em4hm5JXz/gBEycTUf5CnI7YjQbe5fGSxCtrlMcuj3XvYheGaLlw1gETXXvz5k0/BHBz8yqelXto1q63b9/02IG6991333Xsvvzyq1k8ZZHEFzFOiYOYhu6+XoStXJhOKqapnTqdgrQp5wwEsdLrGMljN3j7gZF0156nW9phk34aJY3zIRzmgEpqrTtRzNrV8Qx+eTp4MR4uob59uZlN6cdc4wZFPmvw+Ez0v8VNPjZfZorlRjT7GtjrNhwMWBora+MHQmNvpXtiHGHPp+9FRxr60iTwqWTPMfxf6v6nVJ8tddmS9qWweol81sb6S+Q9rm8vmefHyPsc9R3n/KllPJUAZg1kn3lOPofqyntEzAPizc8eyBU+9qumAmaPZ0/uBHB759U7hh6IuMJ6+PJCb6b9fTzadKWDTbmHRdkL7ihcFezvFf5uzwG5U/uj0hUChUAhUAgUAoVAIfBcBIoAfi6C9XwhUAgUAoVAIVAIPAkBuTzVx0khSCInx0Z3ariZhajRMxh1cKGqfFEBQ9LpnoiWJH+lEJ4IYAw1InZfv37VSOB0VZsuV5OLuL+7C3ID4xFKPcgi6joSgDOAiMM7KIBHwirKbAQwMYCddMOIHwYuE5TOqc1UMMbHiNg1N6qok3ERPau3xfuVyi9+XgmjOdEyy/tgjOAkhOYul61E3Le2DFMJvK/CzL6bs86JTaqH0+g8KXonRbHKwv3tsSFM7FXlmbGbwb+TSo2AXCJ/R2JzVKoeM4wzNlyhGrVvZNCS8jXHrOEFBIOSeW2sHrruhk0ndoPolBtlO0CgfFDaOLnKdRGgUrEuKXk1VyGWVY7mcFfchzvm+XiAdKY3Q8XT0ng/OTYcQHGMIYuXcB1xcdU+axGHAliriPerdUdtI+60vAAAIABJREFU1bz+5k/fdFfYWgv9IMnV1U2sUyKAb26ughyGeFf7lc8333zTSV8RwMQW1nzMNU/K38T+8vLa3ELnWjaP/+vj35W90xzxMdpdQLf5Exh3YjddK896ppGkOhagXlt0+Ty6r28eEHq5LY8l8muuxs0+Z4yiVqfPg5TIZWf6GIl7bCUAERM/r7pr9jnax+QJpDBlxJRdIHy55vNwrd7H1pZD7V1bV07BaCnNp0Rcfkp12VurjwD8qdV9y3h4zng8Vs65cTl3/sfa95z7W+r+VOJWZfgBzrU17znt8DV1fB9ay5e9n2fVPsUI1j4cXlu0fbVDkeQBEcx7QRx41HqscCtT1IvIY76R5K/RPXTPZ7eLvb0+hUAhUAgUAoVAIVAIfEwEigD+mGhXWYVAIVAIFAKFQCHQEYAAxtgEETMjGow80oOQQa4CRtELaYM6UEYWKezIDwWwyBHd0790AT25gb65uQ6CRt8QUlLT9bij94oRmqo61L8ohyG0DpK/IiabMtIVvd3o1Nw8x28zLAVpMrjT6yS5CGDcJRsPSvpeH8hYI1p8OIaRrBPJBOq1FEN9Olk8jOkZFzuqfwn9m15mm6Fsn9SNGyJ2Ix0Es7mwtjInjnNq/IQVec8VwWvE78w4faEukHJyjCE6SpznROyisdGUp07eMKaXjOIj6euHC3TvFHJmkSxrql6/x99j3VzdjLG1j7sGvB/I4HlXRo9LntKLyNVH84p5SXshlMGGeMKaczrAgRvlpaV0nCNKM2Iwzk9ffzy9t3Mk8L1snqffVV/9rXoSDxmSG5JWaUTgKp3IXa2FYZS+vGzPyY294pc/Rnxf5aX4xGm4vtx9eJ8EsPITlr/73e+6F4N0/5zjQ10kEtjdqE+k4RTTd47lSADHZLRYwTl5I8+LIS5wY0X3XL+7wbwdu4BApT6jAT5KHZeGBdf1Wbt2WKYpeQ9ts5AUU96olkUCeIzwdbfsY92OxWg/ROLibnSscz+2coAAzmXycNzi5xBuTlq8xKvLFhJqae4eq8OWtm6ty7Gyn3t/S322pH1uvV76+S19tLXsc+Ny7vy3tndL+i11fw4BvPTsS/f5uM/7ewv7sL+HzdrOeqp98fIyDiSxjoJnHKqMV/AM2RIkL+/NjQCO9cnevfUbzzBTv+S7or9L6G8d4KpPIVAIFAKFQCFQCBQCHxOBIoA/JtpVViFQCBQChUAhUAh0BER8YHiB9BkJKCe6SIOK0MlglIJKQzxRiGFd85hb/rzIEhTIuq5nv/jiiyCAVXbGE76NuJv393fNJVySNB6DFKLM43zNurqpL0U6BIljqkRP19vfCI0wHEGejMqxlqY/PxC75NWJNQjXff4y1axGtsSzlh/3ISV6rNsF7tZdtS4p/fJ+cwe7EDN3MtylOjeNZ0n+QpK5ATDv06h9l8X7MYTXVb+j0XBSEO/n6/02korc4zpkrY89Jx5pF301Ix+FVRunTvYoDQcRMDLy3JLBdbw3jg/q7AZcYsf6NcdIz7h7Yw43iJjk2Rk2imF7m6QlilZU9JSv64qNq4/S5UGN+ziYwWGLtWUUxS91HEnreI652ObT2DawXCLWRiO64wzpzToFNnJFL+Ja9/WtPvvzn/8c/9QerTe4qdS30uie8nn16nWQwxqHIoD1T2mEyZ/+9Kf4zhjAig+8i7whgPV3EMBXEcU4Gh7e7PuczXmwbJxfI4HTG8Kk2udAy0Oooh6DGG4GdbDO6d41+H22jmvHggp3JIA70drUWLNx0A6brJGx3p/R50vnThZi7q6OtRVyejX9CpF7iByJOhoujOsthMqWtEtr2hbiaK3t43p4LN1T029p60u269T2HEq3pT5b0r5E3V4yjy19tLXcc+Ny7vy3tndL+i119z1xaxnjOzzPv2S/e16s62OdWSvHduNVId5lry53VxDAjajlHRcX0P1bDZFHHjtk5AQw76HTNx5r9uMElwJ4y6iqtIVAIVAIFAKFQCHwEggUAfwSKFYehUAhUAgUAoVAIbAZAREX+oxEGL+dBCOdu312FTAEL8QT7lSVl4wtrsTTNaX3/CGL5Xr1yy+/DLerSvfuneIIJwElEu4qXKpeBzEFCdxd0obiblJmjgYvVAWyN6HoXTOKRd1wgdpc041pw8AVJIRI0suZCztPC6nYFbdHCOBODLZ0ndBpXl6DjjVF69jxPT5au7FPtCjeZgs+OsQSneflBDAunZNg8vZJdbHkzjbr7SxNZ1NWVXOHjKRrfeUGzyVcGM9LBkr6Ru32vxnv+l5SxqNIRzHKsz7+1vJbMsj6c94HbkQdja60x+ckz7oC2EkrnsEltNLj1hlDbh66+JBujGWglQvjizx0sXrAgrE2xCx2DPbcQxsBDP7Ufwm7Pi8sLq33va9jPI8HAq11P/zww+6rr76Ktom8VXtevX61e/vmbfQxfYnreil/c23RWgRxm4St0nz//ffx/fnnn4eKWGXevLoJgl3ptU5pmvb538KIj4p53XdXmtO86e4AQLev14nXXJE/rRvTnBtd03dV6wL5i2Hex98SAexzYzZfm4eDY2rcXDGD+t5bS055ts+fjQSw1/vQ33vtH4jxcR1i3ozrsF9/DvlyiqeBUzf/LSTUOCdPKWNLOzl0cUq+HyPNFmy2pP0Ydd9SxpY+2pLv0ngZ3xW25jem/zXjvqXu47vKqbj5Xr+G/Uv0/yl5jO/A4/7NeNnDpSl8tffovSP2TzwttPde3iRx/5x57Kt98/1znwAuBfCpI6rSFQKFQCFQCBQChcBLIVAE8EshWfkUAoVAIVAIFAKFwCYERHA4geJEFwaoibyYlLqeTkTYGHPMCQ1VCIUiRJUUeU4UY6jSdZEtqheu3GSoub3NMkSqiPJQGpFWkMBOAGMsl+EIt8wzw6SMSxFwbF1RikEq6gVR0Z6ZAIadJdhY5pmcRJKkqvMsLyMs3E2zsIacjv4YlMJRDynjrqYM0ig2BvrM2u3FF16IkdaigHbd7kgmecxeH1T7at5W5oyMGRlu/90QUv17fGDlkWmOkSZrRtQ5IZ1xh5eIX55fI1U0ZoS1Gyv1jMfOFSlKjF2NY3085qx+czgBN8B0KnMH8mM0ks4I0xXXst4u5pYbjJlP6X44D1L4nE1l6kXMQX1EjqIG1m+RpkpDm3UfBa2eWyPZGSesCYxr5sLY1vm4SpfNfOinQ+NhyQgNHrRRMXyVjvaIqJXrZq01Uu1C3KJs1vMR9/fVze7m+qYfKCEPsNShlm+//TbykfvnVBar/om1PtQh+xRX5lrHco6P8ZMnPKaDE3mwYj6fFP83VpqY6NybJmAebkmCdXLz3JJHuMWmGvYOiConPZzxiUeFbh7ymK8tLS3rVTsYMl/bXPE8Xz19fVa5U/5L0uD9rU2u6fnEOBmWnRwf87yWxswhsqV7UGhrwtL642N0rOUaUbKFGPutEsCzfXm/ez/6lS0E3Za0H70hRwo8hbybZ7G/xqwVcW5ctuZ/aG5+7H7ZUvdDa9JavWmr9+/2vj4NlcP5TuMl95KFPJPRjRuBS3fr3Nw9x555sbuMePFxYnPmAjqeC4bYds1Y6pMInr/PzolhpSoC+LR+rlSFQCFQCBQChUAh8HIIFAH8clhWToVAIVAIFAKFQCGwAYGRAMbo5GQRRiuu+Teum50sg0iCiFF1PJ3SimASSYT7XJ4h1qhcrmL0RjlMGY/3Iksz/q/cRF9f3zSV3mVzeZvkiQjkzGMgANrPMaYvsLmRbpkA7hq6Rg0nAZzGt1QWZ5lcmwhP2as6OReKwklJO5F2Sep2E1pLp/pBRkQdcZXayF03dKoOnXxuLvPcRXM3uq3ErzxkqJzugeuk6vWhN2tPv5HYTXX1uMCHXTxPdZ6UHolJIoVL7JHspCyIVW8b4517jDHU7H794fEhSXgjexnb+k7Xvw8xrpWPE8CjG2fvKz88Qd3G+nh/RZuN0HUC2PHv7W6x89xgS2xtVMIieFUPkZnMVeqsbw5aoNo/REh5POIw4BpZ7nNMyp0gIo3kjnwPEKPeX+BAnrpH7F/va2KN65raKdfWIm7195u3b3bXV+lqXv+EiwzD+lttjvjIN9cxtlAI01+6991338V1eSzIsfAY5PFnnymGeZLHgYHiFE6+hGcr9PJcYw2ZCF7vvySAx5MeF40AZR5N3gk67iKFV7jVPfJ0dnwmc1hKEwdtGmHc2xIHYeZ9S38lKZ2VGEmEKf+JAJ/AmrMIcVCjuc/u82aPALan+70hnzgoMuuS4cdj6MfCY8JsL+HASh+Be7Gus41j3vuk9KHSc21LbxQv8dlCQo3rzvHyj2G5n8O2Zr0MBmMtsg7b8t6K43HsPl6KbaQga9DSnFzqz204bmv14VjbC7XZlv3ZUx9caIbS515WVtfByHJai3Jc+sGY8zRqfQzZnmXv2nu1aIQv7yBBAGu/5L24PSv30JGjv7fbgSPy9Xen8drS7yKAzzMuKtdCoBAoBAqBQqAQWEegCOAaHYVAIVAIFAKFQCHwiyAg16Uj6RvmJFPHQjZBfEAQjUpGfut5GXVEkECGkae+IQYhfpxYQXFITFJINRFT4QJa9bpPVa3H/1U6VwHj3hYCZgauxalMMjLvzojBkHc2161XqSaNC/cK4LnQVcHHpnESIxYk8J6huLlJ9fi+i51vqt2uFHTDlxRpUfH506or8Y3jTuQjwzyxQ1sfZKcEubAo0DDL/NgGJ+1OGbgj6bpMDi/npPHh7oqPlTe6ax7HwFgX8vPr5EG5EMJej5EoVT66xjgN6Ju7Qg46YJxNd8Jp4PW5xjh0gjXu79RP6QqR+cW8ZM44LiNROmIW86oR2ppHOnChOaZ/EJaauyIxQyGrQwQPqVJfGgvkr3IhUMnHnxmJ9XHesRas9bEbnfmbtkL0Qry7+l73WB/k+ll1i5i9F7vdVTtMQv/9+OOP0Qa1XwdktEYKB8oj364Uvrnp1dWzIoC/+vqrcCtN2xmDS2T/sfE89mtgpgkrEfowcSFQc8TMiYAYj4+73cPC+rXnMaAdQKHNfb4uLBSxFvQ1sq2lB3iOkYCeE9vzQzEjNiPpAPHs6UbPCkfzMBXaEqkR4wux9bB/jX3zEqTgWh6HDl1sIfS21nFr+i112TL2t9ZjXFu2lHVK2qfU55R8z5uGgxdbSsmDbb/Gz6fWR1vmBnXfW/NW4pj7e8yWcp7ar6eU4aTtXjk6oNkOCcU93m2JB7xC+EaIgHaQ0tuc873JhLsKuL2P9wOa00AuAvipPV/PFQKFQCFQCBQChcBTESgC+KnI1XOFQCFQCBQChUAh8CwEnAAeiWD/7eQu11EeQm6M6SHCIMpUUQiQTpRCmDZ3yeSpdBC8yhdCOeMAP4S6DNLXyWL+Xspf5WPMD2NRkHD7CuEZoKauFYka5qUVA1yP7yvFn6mA0zA1WFAXSOAZEQIpu2LoijoaATzmPyd0RGCM6rlsZbZ+rjie3MAetvpSJuQQuI34zOu2T0qNA3jMdySb14y6rjiHfPS83KBKHUdSZRzLS8ZXJ8XGPP15PwARsWbDRbDcAOdnfHbsf3D18nAb7Ycw3DU1Y3yWv1wS36fbYZ8X5MuckUFU+YrshMjW3yKH9dwpRLzqIoWt2qp/PEebTyWxvM1r44o0+hbWIq9ZE1QuhC9eBVR/KXblfeBv/uZvurtp1NC6/p//+Z+9f/Rb+fz3//7fQ+GLe2qVp3aka/rbwItvkb+MPYhoMM+M89DG6Pp5f86suM2cTZZJSRpG8Z362F3CN7W9nRFx4/lIvPaxY94H9ubeCgE8GuRZXxc3p8sp3rH3bahcDxHHw7qLkngPu5aHjw+vxynExV567QN4XFjYA8a5u9juDReX1rhjc2dch9eK20qKbU2/oZlnSeo4nLPu58z7LMBYpjmVTmF18+Dbr7mtn1Ldt649vp+fuoadug48d4yd0pZDBHB6b94fg1H/5iVCo+9aJHHbGpQ6vNtADtvhRe9nf+/zdyH/W+8L9SkECoFCoBAoBAqBQuBjIlAE8MdEu8oqBAqBQqAQKAQKgY6AFG4YmZzAdVUhLl1HQwqkrBNLSgPxiyEKskrXRZTgRhZVJLE3IYdFrKBEFInkrqAjb8isy8vd1fVVxOlUHiIQbq6vp7ibplbsZFuze4qACeXrAUNo0Cemwg0FbYvtORtCA28xERkZ43bJANlVcIppvOAO1Y1gcwJpbsWNOsbzc2J1poKbxQmdnk+vl8tG4FONpvT9SBSNBN6UX8b5HMeS/2Z8QKT5+GQsLKl8l4jZJcJzqWzKWLvn9z0NBCd15h7183mkmLKvbuak6BLJC1ajWrSP4aYaZv55OnrXVbfMa8eHZzRvdJ2Yv/rN/BXxK/fHMVfaXCKv0cDKGnF3fxeKWpGi9JUbit1rgPel4wYhSx19/vO31gj9TVxf1hVdU70haSlb6dVGtU11e/VK9Us38ronVbDIW603v//97/t1EcJSQP/t3/5tfPexeXmxu7+7j9+ohaUofv/hfT+cEmtSU4CfsuWcQnofzud097sjSTBbLxZcP1PunlLYDtWMa8ZSWvJ5WGB6YyXaQACTV1JU8weD6B4JY/t9Cnkx5d9I+6Fuh/JfWj+3EDNbCOAtbTm0vq2NrVP3gj5GzigXdVX/KXNqa91PyfNjtHNLPZ6SdhsBzDvGFvfFT6nVeZ455xjYWuOtc9XzT0/PuHpe74st68zW+s/qc9hvfiTdRAC3V9jeX+29OlTCsXB1nzqL+Ua7B9fQ43uKr39FAD+n9+vZQqAQKAQKgUKgEHgKAkUAPwW1eqYQKAQKgUKgECgEno2A4mCOZIkTtroHcTsSFPoNoeMkpdR4+jjBg3tW3YPY0fMia0TIiMjBcAVZo98jiRJlNuIlFASXl5Em3Lhe5b8LEUMQL80Y3Q1BikfaVARZXrMsLSDpBLDc34YuwdwoxyOoFSyW7qRqSALYjU7jM7JsJRFtBr3gc9OStWTAoqpBurY6jNWfkS/hKnZy/0zaQ4ZRvzeSu6OBkfHzlMHoY4pyULkqPycv9bfGj8em9XG31B7H9VhayvN24JJ4LW8IYC+HOvvcYE4QS5dYt+Fp3NytO9Hq7pCdKGb+QC6PBLDSOvnq6n0nl33eKy8Us/obIlVzS66icT/tCn7GJ+sA7t59Pnt6+pf03ib6lPVm/E39uE8blT9xi3nGyWdU2H/+859j7IjEFVEb7Xp4CPL2v/7rv3Zy3SxVsJS+jD99694PP/yw+4d/+IdwBx0xgRtJTp1ELCsvrWWojVFVQ7CfMjeWCOClMXksr60kA8Srz/PRtTJ9dYgAZjwcSjubWyskcKy1CySiz5NxfRrdSh8jgNdwHdc6pYOsPuZa2vNkrdnaF3t7hQF2TAF8bFycsu4v5bGVQNua/tR6P2UunLMu58x7CyZPSXs6AZy553QsAvgpWPszT1kP1p5fy+vXSgDjvMK9Y6AS9vU9CGFzDz1b11AKH3h/Zt4WAfzc0VzPFwKFQCFQCBQChcBWBIoA3opYpS8ECoFCoBAoBAqBF0FAhIgMSe6aFoIGggmlIeQt5MuMMGhuUWWkhuxyI7iMLVLYuVtoPU/8UZEnehZCB3e0uHRVYyGD725vd7eNSA6S+PIqSNQgfkUCX183o+WkXNSFIHYU81NueLs7zySBR2NuGNeam+YwqDUC+OHhfkbKupKN9k5EwUQAu5FqplgzAnhGakD+DoqGWaerDbiSHkaDkxXhWfUiY83OjGUHRtCacZvrI1m1hN+YNnR0aq/6YaUuHD4YiV8OCDAGnMj0AwWuGoUQpF+WlLIOweIYaAnmfTPFh6aeTmbqES9L9RAxiGpVhy4gBsGBbyd5lsgo5mbEeH3IAxio4lQH/kZF626xHQ+lc9fR7vZZ6fQbIndso5Ping/kNUSyPydMvD2Q0qw9jAnaQx5aN0TeimQFN0h0VL+0lTi/KktKXn2E+U8//xRY6ZrWO/1Tvv/n//yfqNPf//3fxzWtT/qgIFZ+//Ef/xF5/PM//3Ok0d/KB6JXfxNLUPhr7UNlzFr0XKM/2J264G8pr8cMthi3MX5XyJ6RAGbcj+ug8jikAN5SBu1ebVeLv8746m1aUah5PqdgtUQAb+2TU/sucFtR0G5Rk28p71jarUTn1vTHyvf7p/TXoTV9S1nH0p6zncfKfu79bQTwrzcG8KH59FwMn/L81vG7VMax9etTIoB1QjHD1e97mtlzAT3EAI41Voc8zc2zrs0I4HIB/ZRhWM8UAoVAIVAIFAKFwC+EQBHAvxDwVWwhUAgUAoVAIfCXjgAE8GhcdiLOFcGQu8KN62GUaUrcMNo0w7sbohQXVP8gj1ALQiZLXQd5HKTNTz9F14jsgcATMSPCJUgtuWKWK2gZiBqBe3l11dWh5AspRR675tIZg9RSDOBOyrkLaJURpqy5CqaTA2a0z9jC6ZYZBbCPs5noOPJd/gR+gxvqmUHzSAxgahrK5caKdJIkSJ7mUs/q7n23ZuAmj/EAgP8+ZBz3gwGMF8jCtfEDIej3/W/62ZF04nc0vK7+DjeDh91id6LfXHcvkctOUruKHtW7rnl/kv4yxmiqwnt/DX0EEex5eHrhwcGN+4f7UPD6YQrSah6qXNVJJCsqWeIVO6kMtiORKzJUH2Le9vkz1H9sTyeuL/OABfchg/EEwFqheOUej1j1Ze2BeAVPkcWQ7sIh3FlfX0dbb+9udz//9HO0VWpg1kDd1zOql9Ydff7v//2/8cwf/vCHeF73OahCWaGYvroMl9BBAt/f7V6/et29GtDO2RpgrjyfQyQtjeOT8/O1R4b6dihmVNPO5pQtf71sc4E/K3tlbdOa6WMoDrHIm8ERgeHinF0IG7xEAPvYG9eQQ+8AUabG51C/lyByDpW71Id9D/vILy0nj6dWr3Nis7UuW9NvgfaceW+px1PSFgH8FNSe98xz5sXSs8/J73ktyadPLn907cw60Q4dra11UcZICtszo7tnf5eifblmygtPbi5eVimAX2IUVB6FQCFQCBQChUAhsAWBIoC3oFVpC4FCoBAoBAqBQuDFEMAF9JghBnMntlATot7Tt7vkhaRzwgOSWISuFHYYjXgWIgB1Hwpg0opsIV+RUtQ36iUFJPFkZadvBLCTvxCD6XI3g4iFUUikdRiGJrIN41AnsIx8jSeirGUC2FWtjfpdJYDdbXQYpRaIj07+DgrfmbHsGQRwN5BlLSOGpldjjWwYjX4jZvwer7tBLsaHSM7HPETghKH33WhkdLfGujf+hqwkP/9Ne9aMloxzx3fpb8fF76/honqSt8hD5ovGsmM14raGKzgyr8CP9JQFSenxuMGL+UkaPStykzknohW18BoJTd+wJigPXC+TvxO69EWO68fdw/3kkpy5o/TUUeSuDLSa+8pX9yhLf6u+HA6B/CWN7glftQcyl4Mj3333XTz39ddfB5R6FrVw9tX97uEhXY3r+T/+8Y+7v/u7vwuimA+ku8pDdax20beOxTiGl9bZ8VpgZOT5KYv9MWP8jHBtGS55dY1y106kDGtVX8t3c5fNfSyvELqje2lfi7bGAB6Vymtump9DoMzKCLf7CdAxzI/1G+vuUrolUsTXvKUxc6y8p9Z5rS5r5T0Xl0Pt2FqXrelPwdD3si3pP6W0RQD/Mr3xnLkxPusxgb017B/nbuHWtoxz8VB84P7+Y66e/eCkq4CPv7PtE8B6hgNk58ap8i8ECoFCoBAoBAqBQqD/98O333776wyqUn1YCBQChUAhUAgUAr9qBCBURxIOwgCywwkld+NMvFAZVHDT64CgQhSZI0Uf+elvlINKLxIGAklplB4Xr6iLpdSTkk8fiK5HEYhNuSYVnkhdyCt3edsVoiiARSxfyBVxiM/6B+NZ/24xg1P8OyeAnSyZGaGUW6iAL2cK4CS/knOeGc9mSrnQ/GY85EH9u2foaqpJVM0zI6Ar9YIV2X/VnIjqFofWiB8nOsnX6+yEEliNhGzAYPFtPZ8x/9E46L/Jg2/GnBOOI+lI2bjqhUhcass4gUcydm2Cezo/AEDZPMc94mCrrhrvEI8Qn2DK91ofuPvkkQBmbjLeR/whSX2+MrdFYAqn8VCIE7OOn7uQ5qCGG5+dANZzzH1wUFqeG+MP41ZZGKmN3377bcTjxWireL1//dd/3b0QkE5t0BqhspRW+aIaxgOBx/n1MQrBTP10T2uOCHFfF1xtrLSohfFu4IdWHK8lEnacE+QxjqFjRv2txvjZWtHWq47FiQRwPjY/OOL5Lrn9nOFh7u3H+q/FGh7n4hIB7PNoL70Onyx4PFib47HX2Np5ShzgQ3mdem+NuFxaE2JLWXEbvVTe1rGyJe9x3J7a3lPTba3L1vSn1mMr5mO+h/pga/9sqfM0/6IFJz8a59BWXZWse804uYAzJjznGNha7ef27R4JvODm/thesbXOa+m3tmXsh60EcKwtTggvhEdZIoOXFMBFAL/UKKh8CoFCoBAoBAqBQmALAqUA3oJWpS0ECoFCoBAoBAqBF0NArpedUHJSSwYe7kESOQkXBhlz9zz+5nnc30L4Kk+RM/qNQRv3tCj1RACTBkIFF9AzIqXFQQ1Cq6mFRYiKCIZgchVwjwEsl7WXV6H2wxDqJA8GXkjYKDPwmLvtxSDlxrBoUyOAIXN7hzUCeiSAwwVqs7B2I5apf5cMW1JAz9xJ26jADfVDKPqkWlsigNM333gHwm+NKOH6SLQwNtwAuWR8Hdu5Zxg097g0CcWrVJmMI40V4rWCp7tEVjqNI917/eb17ssvvuwKU/qX9D6hVJ9Qlg8HA8Z6OzHKOIYEV36jGpf5QP1FLpKnq3Op24gLuJIP841+cFUwY9/b1Q9NtJjf+s2hDRGuekaY4irZ+3PEhzmt60pPDHGfm/G81KG7jE2sZ9R/iumr8jzGsJ4XHiKfObihvEW2ivz9f/8GaXg+AAAgAElEQVTv/3UX8loXfv/73+/+8R//McpVH/s6pnxE9qp8XMurXI0V3eNgCfXmkIC+f/jhh6jn5198vnv7JmM166M6sV5xqAXsVA7q3zEG+RZj/LiW+np6yoJ/ikGe/hnr5bGAD+UzI2ab+2XSe9/H2D3g3l7ck9amGOvD8ZQlZfIaFqiJZ2XHoZ71s9WOM2N8tqc0QpV0zyWATxkDY9+PB0rof9aZcTwsrbNrY+aUcTLO91PG36eYZgsuW+t/St6Mr615nzv9NgUw5O82vQJ72inj/5ztPaWfzlm+57117i3Va8xjVAJ/LLw3tWUhtMYqAWxp99JYTOFjLqCn97VSAH+s8V3lFAKFQCFQCBQChcBhBIoArhFSCBQChUAhUAgUAr8IAiJIMK7vGZaaenPJiOlpue/uYJ0kVP7E8YS8EiEjEmhU6UIAi+TBDazyEhHTVYahjL3cXV9dBcmA8V6/RcA8igAW7dSI4F5GuIFOMgeCLAkNGYgOfJrbWmnBlH4kC5Zcmkb5QeBeNjWwuQ29bApfIyki30aW9ZqsEMAIdxD2Uv6MoGzkSxLEywpgkc6j22fKpn9d1btGCIOHE0FRbMRfS/KPfMB+JDNHItbzwl04pCPjRmSexouPRfoaQhK1sBOzjEGRvMSeHY20S3OBMcNY7Kpye5g0owLXiTcIxBh5l6lYv7q+6kSpK0mdGBrnFO1wl8ROaHFogzp5n+qanqOPUP/iVnmNgKKptEHpeIay6Vv/Vv4iZUX+fv/99zEmhCN9qmeltP2f//N/dpfPELIifyHyiQssFe//+B//Y/f1774OUlkDmXjGykdlKH/9Dc60V/WFLFd8ZLmjhuBVGt3HRbfaALmL8hds6OMPtx9iHKFIx2U1c2BpZUGx/hRj/SbDeyvcn5kRIskeHPK8nDkMZG4cJhjc04/tnGKhtyxY7xbi9o5l+Lhfa29cX4kBPK5F4/ymb45hGWPaPSO0BXP/uVEeuY0sWxoja8SVr2U8t4XkOtbmLXU5vHH+8ne34PKU2j4Fy6eU89LPbCOA8/3hpbGcva+8dAOHPfmM2W/K+injZeldZFOhZ0q8pS1aQ+NdY1gWdd09RXCgUYfGWFFnqt9YuLNBPh5P/dvTlQvoMw2MyrYQKAQKgUKgECgEVhEoArgGRyFQCBQChUAhUAj8IgiIAHYCF7JIlXGCCcKE++7uGXUf30uGQkgqFMVOpkBCAYDu4SJa36qHqwKlfIXcFXVxdXnVSbQwJjXi8eIq3Twrf1zMhjq4EcDRliBo110hJolrjk6bu2nvrCA5RSa2i5Fviy2c7uf4TNavkTSmBmn2arGKm253hmc3foXENDJ+DOVwI5xR07VYlaGuWyGAIVAg0V3RCAkJQQWRqvJcSUrdRjJU6ZdcgvvzjDHGH2PDCd9xbGVauVB+HXFZIfNGonQkIzmAEOUvEL+qP8pXlyQyNnGtTE96ex0DFKDKy0koJ4DBwOcLJCrzzPtC6cc5Rd6u3u+jrCn3ITXVnuur6xkZH2PW4i9T75Hwp9zR2Cs8URBDtlNPbwNjRen/9Kc/BVn7448/dsWw8heRL3yF2R/+8Icge7//4fsgZmWk/eabb6Jpuq97+tYzcgP9t3/7t32t0D219asvv4pyhKn+Zb/KBXUSvfqntKqH7qE6pv7eZtVfaxBtUhopifWcCGqU097vjBlI3qWF/RTjOWNmbWM4JQ+IW3fV3ImXRuqml4D17SeXj3BpYCvZYdJ4Rv7as06o7il/IVfHgzDmaQJMvO2La+kqUTtXBx/DOObqQI9zCCjBmFbuOYIrh27WYZ7dOUS2PZcAZt09sSqbib+XJgqn3TNOSW36PLcuMcpH0mrwerKpQp9I4n0CmEZOHlFcm59T3++9fEN4z/Ocn9t/S3vny9f8tBxPWq8XstojgBfG5Gk1eNlUW9oDARz9YfNpJIDDM4QOxhlZ3JW+jRRedAPdWeHTieEigF92PFRuhUAhUAgUAoVAIXAcgSKAj2NUKQqBQqAQKAQKgULgDAiI/NDH43k6IYuql28ZfUR+oHbTs07SQbxxnbwwtDuR4sQu14m/CcGkNF62qwhQC6g+qH+D0G2fIOku5Ro6CeL4rTjBEMC73e7qMl28HvyEykzE42MYpuKzYBR2EiUMWIvK4mRdcH9KuZFrdwF9OTOSuRF0KmNynxp1kbq5fUYzbRAWzerWyR9IFdTNwe/MlckoSCEKUT66ojernZgkWT5h433t+EJgcF9kHDGf6XcOGkDgQTKGwruR/lzzwwnJnae61Q3K+k1cWerax0Q7IIBLYurn7cIVMPVzEplDCu4+mWc5eODzYtafTWXvZKzfd0J2NkY1Jol93cYzBza8v1C9gptI1aV+DhXy1dVefNQlAzxzUvVZIqqd7Fa/gpli+Aa5+/33QdzKtbOI3H/+53/a3d3lgQHd//d///fdjz/9uHv96nXMVbVB14m1S5zff/iHfwgSWGSvytS32v71119HX2ttU/0h9iFzv/vuu8hT/aU0+vZDIbTPYzYrn5sbubpOd9e4s1ZatQEX9koH1lvJqlhWzBW89/eSsf0QeenpY+ovKWXbOqYpe3+gskvxeEdS1InZOVc0Kbl6e2yNSJp0vpYFWbBA9K0RDp5HzO0DJOEajofW/97W6BsdGGr1bTHkD28eTqzNU2qsbCFRfF8by3wJouzYNvhru+/vMafWfXaw4IAb8VPze0469wjihyVOObSwNz7slSXzWjrxMfMHYlkskcPPadm2Z3Mf17vJ5V7IkVNyOvfc2DKHt6TlPWWPAF4Yl08ZE6dgdyjNlrasKYB5X+tqX/33hFTBrhZu78sK8RLcN3GA49011/tZH7cwK/5uSjv8na4I4OeOgHq+ECgECoFCoBAoBLYiUATwVsQqfSFQCBQChUAhUAi8CAIiLyCOnDDDOA35KjIEYkkEh7t9JS1qPwg5DERLSlDuOamoMqTKQ1UHKYUiGFIQsgZVJ7E8pbqFMHMSDxIOAhjDsIxMIofXPt2o1hS+M2JO6lwja2aG4+buLvJdiIMpQmEkaYNYlkELhe9jGsH2iGbuDxw0bvT8+VHV5/UfyQf6nnZAWHoblwzq5AlpxliiX8GW6+ozuQHWBwLWFaSUT58ydhhbve/CyJdgeF/rPmMWBeZB0qcRxuSbY4W8FfM5if+lekX3tvivlIWyXddxJYwhMohBy4sy/QBFYGHW/pGs9T5AVe9zdSQw6FcUyRDC1B3CEpyXxsVoQPd5pwMWGqO0X2l1n/JE9oqY1XUpgPVb7pv/6Z/+KcaBrv/1X/91qLI/vP+w+7d/+7dQ/MozgfLQWgDhSl0Vp1cq3P/9v//37ne/+12sGRoDKkffUobrOa1tuOvW2vLHP/6xk85/9Vd/1eMDe/voH8aQ2qJ+xDW08hOBrH8ijlU+a2H3MtAGPXNn7BMwXiIm1kjBLcZ2+tb7+NBmgfv5Y+LKUbm1Vie/HuNV80ReG/rhmUlNvOQ+X8/Lc8OooPa5s7pmR2EZd3oLlofwhQDeJ5bz0A39vFbeVNf02PDcz6F1+Ll5/5aeX8LJ20e/sbe8VNvZ61jvOUg17onjQSr2iajP4253/5heEeTxpL1K9INN7mae+ndleDscFO1z7xHtsJfeFfqYNuXk+K6xtD69FEYvmQ/vhUtz+NxteOq6fEr7/d1qHLcH1/MnHiw5pU5b6jFLy3vWUiHyytO9P7QEIvwHpXB3C837USN6m/+bXId1zTxVjP3Pb30XAby1xyt9IVAIFAKFQCFQCDwXgSKAn4tgPV8IFAKFQCFQCBQCT0JAJIY+TrB5RrouEsQJYBka3cWtqwCdOBxVjRjq3CjD36j8RBAR4xUCjfJVL5WN+lh1gmzqhp3HSZXoLqAhj5wEVn7XBwjgjkOPATwhg+pgkeQxAvhR8W9nbqCbmnihtw4ZrD1Omh5dctmaSt+m5B0I4jVyYjSQYdB0sgXCPcpt7rjv7u96/GWue/05BOAKcggdfUPM8U0eGM/7IYKdVNfZ5xDF/gxjanx+NMweIo+cAFgiA8eu4mCCH2zgOeXFXNFz4O6HJsgPQoA2k36pr6j/OEZICxFN/yhvP0jBfI22SlHTlMCQlk7CUz/cnzomImpvP9z2eSiDK0pk6o+7cM1NqX5F2Cp/iOB//Md/DOUtc+c//uM/dv/5n/8Zfax4v4rbq7+Fo9ohslcKYP6Wclhp/uVf/iVIXIhkEcE8q7rgqlk4KH/lIVJYhLPKh3j3Qyjg64pgPafrao/KkOFY9VNZWj8ZBxxo8PFCG5cW5yXyYC391nyObQZbiAsM8aPqdyxDhvglzwajBvhgPo28XcNrjeRhDndXo5bP0lpwDJ/ZHohCeY8hPxI7fq+QIoC34P4SaTsp2jI75RDBlnLHNdLnKeug1o49knYllIKv51pX/BDTeNBAa+/9XXq68MNFeE2IfVYHijgkpTXs4X6naPOEyehr/YrngS1YnJts3VoXJ/u2PLsl7ZZ1lHeULfkvPbPklpy91985tpazNf2Wtse6bHF9Z3ukFL9Nxdu15u0aceY5MOl7Ce6jZzHa3RuNFbL03xxFAG/t8UpfCBQChUAhUAgUAs9FoAjg5yJYzxcChUAhUAgUAoXAkxDArSrGHAyQTopBzuImeiTgeuzUIVapu24mPxkqcacLeQfJLIJIZA6GGZErInEwgpEHboF5DgLNyZuI/dvcP1MOBI2IYQjhQ+5CO6AHCGDSBH5NmTAzTEFEuNvT5sJvSaEbbWjkbVcJt6xn5ORKzM6uhli574OEviZfJxn520ktJypHYzQulkXaEXPWCVIOA6gsV6Piqpk6UF7vK8VTbi6OXUlFX1NP6ub19nbRblcLM67ckOn19L5l7LsqkbzCBfl1ugZ2MhHXx+QzGiE5SLFEwvt88Ta68RclLvUYyQ3IYMhdSHWvD/VeM947oaG/hYP6WHlqfjpZTT1QGSudVL/6p4/m8n/7b/8tyFepcaXCVdp//dd/jTkvQlX3NL+Ju+tri9qrMuQe+g9/84fd//pf/yvKF0GruikPqX/195u3b3rcY5HKSiPl8VdffdVjIYOPky7/n703a5IkOa41NfYlM6uqa+8FvYDY+pJCmTv/Yt7naf4dfwBFKHwgHy5EeOcFwgUcgiSEYIsABInuBrq6q7uWXGJzjxg5x+x4ali6R3hkZgEQwqJZzMxwd3MztcUd+tlRVf/Llvjb209QR/XyQJ7jFMql2vCqV5fnQxzo+xb3Q8vCurcP6FbjROosKAv3hMX1xxUKOh1bTffdtxbvU2qm5aYRFHzd9rUjtTfKblIA7+uby+O3A4BRXgo2f5/gW3t7vNkz69bV27yjf16iXG0SUV56rSUCsuozgl1EgliHcPxSAmttUVl172J4d9E6uEaag3WAv7qHQHAVuQDRGIYDRrIokbfdNjbsD7bSAOj+vF80UIvXh/2mTAppuy7uL7j5jPR5pXe/umfwTe6z9d53QEGHrju+6H3rlwfeN7lP2+Ycco8bAWBteFRUnFjBDIDb9lQ+L1sgWyBbIFsgWyBb4PfFAhkA/770RK5HtkC2QLZAtkC2wB+YBaQA9g4yKePwnZycADI+T7CHch4SptBN6l05i3CuoLMcnfiJ8wBwAICVqxWQRXlVVRd/X9WtDs4BAHulJq+L+X9VBnKKpU5JD7SqodCQP3NLjeDAyBUAHEPy4fwtJ17qII05eNMhSMiUpOdrCteahoLeNZx9W+WIVv0qOByBlhyr+CllJn73kLOC6i4En6CjB6uCqOqfbq9bheL2TkzVwUNbgV60S/2YQmQP9nCeV1H5MacxlTpZBfXSsSzbCISi7XK0KwwwyvKKUN2PmxXKgspbfQeYi7/lgPehygWSYWvfJ7Kj2u9DN6s9HvRqbqrOviwPrevG3BbMi6G11d/ahKF7ylZqi8YG5vNXX33FOf348WNCXwBZKHfxHdS8//mf/0kbQJ0LQIt1ANfjHgr/jvPLdWnFquAxhJBGeYK/GpfKaY6yBGQAm1EuvpNdPVzBPfxY4Lri+kZlVSrTqILX+PObEVIw54FE01xMHem1a9Ce51KTM97nVvRFNAFgn2u0eibQOJdX7wLHfp3QmpVufCg3V0GormMUgx15kH35qlH1XQKor6ybynseL2y0WU0I1esC4O22BOB3CDhp6vY6ANxmrO0ZRv9tDvt17k00Ss8hrKEKxY/7YE3DRhet01ifFYlB677WIBzTsxTfKc+5Qt5z8wnC4K+WVPIiEgajnqxLjqPlYhHynHe7timRQz3UBc+Zgctrju8uLi5s0OvbcDyyclVUm3cInXtdPoe0nqXPyDdhv9/mhgXZe2v9a3jXOrSth87lQ87ftQ76ta9ap5369ZD7HNrmunvvK2MfAE7z+PIdmjsgwxOsyvvrNldlALzP6vl4tkC2QLZAtkC2QLbA75sFMgD+feuRXJ9sgWyBbIFsgWyBPxALwFnpVWx0tkTIJ+AhIOzhkxx4AkxystVBIzgtBWkBdXz+OoEpqXnhqIQjFB84QvEPdRQcw329Ukb3kwKV8GazYWhnqY0r0NgPShm1l+Gf64hH2veRomwx2ATK6r508MN5BdiLsHe6KOY0U30raMEkweEGdILFHGapHSsnX/ylDgB74KFQqLsgh/qa945KJKk3fVhvAVY5uwHo8J3CGkvRi37WRgHVVxDfK83T8ebN7e2D7/1mBNVR0E9Kcu9sr/o/KnJ1Lx/iGN9pHOh8XweNaY01Ofjl9GeZUV2O65T3V3PiMlR1zzqd7lZ4Tt1b41739YBc98FPD4VTMC17eAjvr9W90J5U/au5RTV/r0slWQpN0r8BFpCnV/2uEKU4z89/D1fRV8+ePePGDih2cR7y5wLI/q//9b+o+sU/lAH1Lo5JdSuornajnYgSAOjx8ccfU9GL8NLYJKJoA4C1aptsjHtqrMg+BCUR/Aqmqb1+jUD/YFx727NPet0KinoYV41fzOsY1nLfo6Rprl/HiX/oNen5CiN/ZQlsAYCrNS3mHvXQOAU+u1TATZC0bq6qngIEfh1OAbDKTdeYvf0jih5zsV6evzsEtOxxef7NFMB+PtYB4H3t+H09flsw0K/P1fPSbUa6afvVn3oe+jXPjzu9u6BdSgeANQPrDTadab3s9nrMiX737l2bL+ZcL/zagjXz6PjIcB42j52+fs21clmsCHSPptOwLsV81/gOZXOzTFnyPas/6NuLly9DxIb+wFZlwXcjlINw9pNpCIUfNtbg/uH9yG8c2mU39V3TnL2uzVkeVPctoyk03eeQseXfS/Rs3Xf9Tdfb69jH3/PK+h3B9qH1umk99l2vd+E6e9Ydq96d3bt04MEdQ2QHvq+4VCt6h9017/1YxXk5BPS+XsvHswWyBbIFsgWyBbIFbtsCGQDftkVzedkC2QLZAtkC2QLZAq0s0ASABU889BU0kXOpTn3obyqnqCCeoKEcbfoe5wkiAiAKqHmAK+eNd96nQEyQmeAFzqII6QiA+z2qTKGWuQR4XTIKOmSjo1GOzCZHVWpUr8zd9jUHACwIwtC9+FRxncOfEf1Wbk7evyH+oq9nXd6zqm7JPa7UOVHoynkm4C/HthzdUiStihVzDuK4IL7Am65F/aUOFUgjrIh5Z+WkVz/6TQY6ptDG/lzf//5eKXj0/Zb+rvEqqKrxqe9hB20WkE1SpyG+93NC53kgw/G7LtnXcqSnuY7lZPdQKx1z/lgKfDiUoupccFf2Un97YJQ6hL2yvm6hSB36Khv97duSXuvvCTsASiAEtHLvKscvnK///M//TJiL8wCEUTYAr3L14hopoNF+Keneffddwz98pxzgijSAvgQY1vol+O1tq3VCdfXA30MAbQ7RpgiNj61zdq6yG24AaHLGp9Bo34ItAJWusb5tN3H8p2vrVn2SCAT1x6pVrtr44uvDfNENMWbZtoh70j05TcAj6LS3P95GCoevueKP7bPT1j3jenyzENB80uzr4oOO+zVhH6g6qODf8snXrbsfr01Vvk7Z6XhLnz2Cq9q0prUcm1eQX3w+n9l4jHUNoHbGtQ1rGtayCSMTYENOSQB7dHzMdxNsZJlOpvwOKt2L8wt76617VkIF3O3yuYs1DuVAATyF8heAebli+YikgLXz/v37PA9twDqItRflj0djlo05eDw94nvQHJtpjkIkBsFnhZfWJhr/nEnfjRRZQ8/AQ/pga104ANJfpz9vck3te2CMULBvDamzx3Wu8euXbN1UznXaet3pfkhb9C7MsPzpmh0XfH/Mv99i+wNXT63DKAObcbBZMvmk7U/fAf3fmC/5ky2QLZAtkC2QLZAtkC3w27RABsC/TWvne2ULZAtkC2QLZAtkC1QWAGTxHw9+vGoQzh6FY9X5TSBEjmkPyqSE0TWCHzpHaj8BRTmXvHJTDkc58vVT+TgrEBbD7MJB5ENBbwFJKHKdMyrNF9lkEzihKpCQ5iRLQpeGsHfhI9CM37ecUjqo72vCTfu6tA3xzPu2cKzKpqiTB6tyIqMYhToW3MV3XukL+0vZ7Z3lvo/VN/jpwxrrHJS53qwZ5rJJTS7bacx4gEczRrrk6+C/FwxMHZde7ew3JVA1NRraaDjayvHL8vl/QSnFurt2efWU2p3WSapUjskYZju1ndqL+lb226ypfsFH474OhOiaqv2xvpp/6K99ACkFZqqDz8vbtJTiXAAHKNxwT4AJlPfFF1/Y06dP7R/+4R8IPQBMYGeADYwp5c/ENYK7WKPkrIVaDvAX0AP3UBv8phFAZZSljQpaU1hXRxdlC615Kks/U7vKHuqnQ53thzjM9z2irlUWQ1sf/tl3L4Xv5JirzZUb7hkAcHMdqpDRbs30tdX65L/TGuvLVT/tygGsMva1jeXeCgDmKnG48XdcsW/+3urN3lBhh84hrWf7+k1rZ2O1k01SdWuof3boOYWfel5gbYPaVptTsOZgPbs4P4s5edchWklU/2Kz3RBh7VelnZ69ppIRIfFfnb62bhchnjs89/TslIDrzr271YYrbJgBPMYGmnfeeYfnvsT9JxM2cb5YMBIC7jG7uODGGqy/2IBzH1B6NqPSmCkLen07n11wU87r01POy6PJ1JarFctCG/UM80A4nYsC37SdQvWuL1Mc+HVS9vNr63X63tdhSx28I2nxTe+TjiVfXptxuLVe7cmhvmuapfdK/07t/YambFXsIW2/jgJYj2tG00kAsI9UsQ/6bo0ZFyY7A+A3PUJy+dkC2QLZAtkC2QLZAqkFMgDOYyJbIFsgWyBbIFsgW+B3YgE4AeXI8cDWO+oEfnw+Xznj5SyUM1CQNQW5ClPrlSVosMLrCsboOv0tGChQqfJxXNcqvHAF22IeSa/s0+9qF/IBw2lJlVj82URHKiiewNk0b1nagYAhANCELkl+SjkV6bd0VKZJ/YvTPNDYdR7PjSGo9w0qD9G8okeqRziQ4SiD8xh2xt8+LLFXz8rJi2sF/CtVtssnrX6rbODyYnqnsne617VDY09jSmNGdZJCC3AR94RzPA3XrDarnh6MpnCcQHg45D8Bb/yE4x/nonyML7Vf9fP5gdVmQXWvcMW1qT0V7trPLylwK/s0hBv2tueY6Aa4nt5HdWoaK74fPABpOh/3VSh3/MTYQXhnwF8cA/T4i7/4C4IM/A64gfYBCEO1BhsgbzDsiesAWvAT7X748KG9/fbb/J1wJbYHeTKRx1L9ArupvxRVAPX1UQs0Xnw7tL5wWsZw8h606TvZTLBx3zzT8UOc5v6aOojh52ub+9NpXqOarbvWq10VrrmxrWsoncOmiDU2weygzDivMfxzshaqD9T2WgDsNt2k5bJ/k7rsgyipLX4fAHCT3f+7AOA2gM7PuzZjfdc5GgPVc93Ndb8Wyu5aR/1mH1yLtQ25eQFbqe6dhHDKL1+8tvFoyDkxHA9jqOUp1xOoebFcn1+c23Q0Zq5eAGCGsS8Kmy+XBLJ3T+7Y8+fPrT8YEPJivcOahveFk6NjWyyXdnZxbsdHx4bIHHomYC3FeYDFUBE/ePjAFgtsrOnb2fm5jQZD1nndMVvMF6zvyZ0TK1Yrzl3eB3XodKpUHHhH1KYf2UwbpbCeol0INQ01sp4P/v2Rz8FeDwtqtWFH/VnX923GQ1P/3nZ5h9ynzbi8zvrvy921fv13BMB8Zsd32ctsKuFFfEsR7Izkx0ATHMb3GQC3GbH5nGyBbIFsgWyBbIFsgdu0QAbAt2nNXFa2QLZAtkC2QLZAtkBrCwgAe4UmLvbqQh0TSBHck0NeQEkwBtcrXLQgheCywjoLjum4HIIqU8CLwGC9rhyLChUtAIxjXgEMBylAkBxlHlZWZcY8u3JmEvqQ0YZ71TmNPAiQcX2I0VqDR9UljtVBj1pAkeQblrDFw2aqkKvw0eHOEjbqezia4dDd9ZFtZQf1ifoPzmT0OeAbPgrBC3t7kKaNAYL8KEeQV070NFw46xxzDep32gn5CIui6gPv1PRt8bDZjzuV6fs9BZgoB9fgXgKwAsO+XI67CFcFynUv2ED/4PjH71JN63s5x3EPAV/NLYXJ9pAWCmjl4tX4Ve5atd07gFMw6e2oPvSO9rp5Wo3lHWpxlOHhm4ekdeMLjlXAXnxwLSAv2oFwpAC8P/7xjxmy9IMPPqBdAH4fPXpEhyzyXkJVN5mMrShK/o0yoCB+7733CIBxf5yrcQJbwtYYn8o5XW1s6MRcf8qvGUPA+3oLXkJ9ns79OvimPmgEojVG0bltAIDO9YCqzs67yqqrGwFwVLQ2RYnX91sbUyLYTevQZJu2ALipjtValkRUqAPAVZ3imrg1PzCma5bAXRAlHRcc+7GQdLNOx+LmnprOqe+7/QrgQ8bUHwIA3tnnO59uzQf1PsHnL94vypIhkTk3EFUAil3k/Y7RHbB+Y12hunY241oDiIr16euvn11qjdYAACAASURBVNvbT5+GZ6N1rdvr8/2jWJZWrAGFhxw/UOgCzD588MCWiwUjXeAZDdjaG+Cakpu28MweTcZU7CL8M+6L3xHxAPdmtI1e3wqE4h8ObFOubTGf8zq8y51fnNl4NOG7THgGBtA1HI3sqy+/tCePH/OemBZoI55d3X7PyhJho9fcjDMaj63AO9Q6AGHUH+UDUuN+yrkOAI7fFcEB7QGw5uacouA1OFblUI+RLvzzw79D4vmnvOnM8xq7UGuyzwns53AT9NU5fp5cc8g0XqZ76L1j3/q+73ib+jWtX7/PAFgvqFUd3b7HphzAsgXfzt1SrlDRWE2xJm9FesCpcS6n70P+7wyA24y0fE62QLZAtkC2QLZAtsBtWyAD4Nu2aC4vWyBbIFsgWyBbIFuglQXg1MRHkMdDLK/iENCFo1PhWuW8E9T1uVVxPs7zDlw6yTqdkO83AkABXQ9VUB+vFBaUrZSLEdZKLQwHZuVwX28q5Z4cvF75SEWxRUWKHIyxPNmhzqEoY6bK230qYJalsKcOUqhuzGXmPmxHTThDH/KOjqxYZ6mL93V2k5NUznC1XX2OvsM/2Rz9I9CmPhXUlFpYQBllUfWaOHx32bWyr4M+lY3iQcFMOgPXATILOuMU9bNXkav+GqMaW/jp1cAahx4EqxyvINU8Qd1QptTnarMUqD50udqdQnCvklc/eAAE+wEm6F5ynGusV47xGtAvW6UO6lSBL7v7vvHX6HfVz9ehacwBInz22WeEIrAnoC0Ahj5/9md/Zh999BFhsAA41iGcj39PnjwhLMb4Ozo6ItgALAZIRj39BhTBBeUyVz9oLOA4/nnls1fyqU77oLZv6y4ovG8e7jpeBzWuAwyuc01arytlNOVc3KOw9fOav0cHvdb0Oljsw+b765vaJahdjeVYpyaA3tY+2vyxlW+dKmpEWAgxSQkhYgSD3etbyAG8Jz174/CoheURYKZzt806e5NxehvXqj3pGq+ybwp+fR/zd0X5iM9OwFXMeawNAJcEosXKBv0B4ScBMDaPrJY2Ho4If8tyHSI9DIdWYK1arKw3BBge2NfPX9jx0T3rD7rWwSamRddKm1uvb4Sip+dnBMJ3j+/YalXaoIdIEeugmMezpNtjXuBhf0BFL+rX6XetXBV8xuD5NIu5hZEPuCxWNhyOCXPxTjUcDghxw+tG1zZrbGYrDRL4fh+bYxY2GY35LlJu1tYbDPEQDaF1+Q6ysdUKkTI2zBnc7Yd76h2OG2zKghFNAL9Xq6UNmBphYMvVwlaLpR0dTQ2RVYqlNnAhjH9p5Qb1CFGicT7mPOyo90X2dccI3tMw8Ow3hI6P73V+ru1Kc7H1HE02N93W/GhaR5rGtJ7Jh96/Cfim8/DQcm86j9uuo9UaHtd/AF2f510AWP+bwL/+ejisMNDh3VcPk+1WeBuk9tDf+pkVwDcdAfn6bIFsgWyBbIFsgWyBQy2QAfChFsvnZwtkC2QLZAtkC2QL3IoF4Nj0kEcAWMBEUE+wTWAXoEYOLR8eEOdLXQkQ5BW+OiZlpBxlcsDyb/pqpV7pbsHQLaVnVLOxfDgIK89xAMB0D0UHub+uAj1QAcfPPiWvBwmHAGAP6KheccoEf2+pXrbyBe/IaYdr63IBNwEP2aJuwMhR6lVR+B35A+FlG4+gxCzoAEe/Cbiq/72dCRfhPHZKStXJA0n1i/9OYBX39qF9U2jqnXipQ0/tU1n4ibI0Hnx4Zx3DNR4O+/NxTOcJOgp6F2VRqZVUPsaWlM8oE+BSIaP9WND49uGeUxBfjQ8Hebh5IYYlFnRXHVWHOmexnwf+nrq2zmHNcREBvvpE83efoxl1e/XqFUM3Yxw9fvyYYaCxTkD5+7//3/9tR9MAdvFPKmysF/fu3aPqV2MOymCEfIZSDR+ozrQJBZAY90EZyL0pdTD+1pzXJgaOU+QER67NqOxT+/288IDBf+/XlKaFN7X9rvmoeXMFVCU5wuvquOv+vm8OddD7+ZPeg5EVkqgDfvzwfKy7DUEHqrqEmPtXmlABQaz/Lmd62p66NnFOuCKl1PVrz3XtcqVsweXwhPHa4NimOsQbANuuz761u67dmrf75uPOG/+OD/pnwSFjfd8cVO5alI/ctpzzULEOBtWaDuCI9eno+Jjwdz6b22Q6svPzC5tOpgYuWZQrwsfhcGQd5KeHGn5d2LoorQO17nhii9XS5hcrm4yPbbk6J1Du2tDKNZTFGxuNesbnRa9r84sQ7n4wHBAiC2aF8QsNMUBw2GKAsPYI8Qyw2+93bb6c23A84r17va6tFoWdnZ/a/Qf3CawxxtZrPIMAlbHehXch1ruPzXfdKqcwcg6v0bZNyTVxVRTWR70Bd4uCcHm1Lhk2Gs+wVVESJGMjDwAv7IJ1Fg2YzS7saHpMWIzzsbEHzYFdgPpQhwCxAY6RHmJhPUQRwX1j33DDVMcImKFupto4wnE/NxiTo1yHUNpYk2JY6TZzoO6cNtftG2t1x1F3PWf8s/86061pzbuyRrv8ttdd+w+p36H38CGb6zb+EPYmYfuvqIPjJspUFaznqeqf9qv/W79nAHxIb+dzswWyBbIFsgWyBbIFbsMCGQDfhhVzGdkC2QLZAtkC2QLZAgdbQI42OV99vjs5ZxWWV3BMIW1Tda+gFMMGrtdVbtQU2unvKvxfDIcoOOvD91YOnQh5dS3DJcJDi49gbgQQchzKKeRVi4JYW8CgbQ7gIPra+rRRAMtRBudlrRNSal44DV3ow535gJOweLs6Pr2n7JNCLUFIKTcxNuBIl6pVIBCOM1yrUMdydKahHb0DVOAyddRVKrsYalnHVTepZL3SV2WhXWmI77TPU9Ws2q5NCrIbvlf7vTJYbZcTWnNBNsK5+Hg1r1c2SekEWwKiK6RzVY8eQoH2WIafF7jOq25RX+V5rINiTQDYz726MNzV/EqgnAAwuiWF8vuc5rgW9gAABhSAcleK6M9//bl9/tnnIdRo3FQACIMw47Apwj+/ePGCEOE73/kOfwKEDAdDlvXLX/7SvvzqS4IRqIMFhlEe7CO1sZTfVfhRtxmkqf5NkK0N/PXjqG4u+jVp11w91Km+775N9/L32QUfq/ERcy421c8D3Lp71uXnbSprVwjpWhji8qsTvER92HVsmfYT1xoPlx3HJRRPwlQ32XvfnDn4we02OF3n2kOueRN19/fX2nvd+/g+8yH1sR4wZ/2gz7DLo+GIzzK9p0BlC8qLteJiNrPJ0ZTKWrxGIFcuIWqnY19++aWd3Lljk/HUFvMZ1bQAxLgWx8sSrUEY5dJsU1qn17HupmsU4PY6VtqC8LnT61HZCzxMMLpG2GVcg3HEEBZBjYzXGqh4N4ikgXDKCMG8ttGkb+Uazxsol5c2QNnl2iaTY7YPatvNume9AW6HUNZQ966t2+/zHWlThNQYKJeb8GzFLQzrIgDnzmZN+DuOzykooReAwZMx2wZ4jnrDBggpDYh7gZDTgNJrgOAZYfP06IjbHQCGCY9XBfMY4zmyWK6s14uq3jJkJEce5OViyboCKmOtoLoaG8p6ISx/FbUhhomGnWj72Ad1gE9jrIo2sCPNQfpe0nZ+1K5HNWuC6n+dNaltXfyz/Ldxn0Pv0QoAu2g8aE8FgPGOH9defCcAzHNiw/27TmqzDIAPHUX5/GyBbIFsgWyBbIFsgTdhgQyA34RVc5nZAtkC2QLZAtkC2QJ7LQAnGxxk3kElsOoBsByrgm8CX3IC4Rop+QR7dI0cePpeStJKbbkOueIEuKTeq+AdHUEhD5hghZz8aQNVP4KA6CRUOyp4DCdrCnIZV7ge0F65R4M61yvP6gxPW8V2NHVMWsYuCOzLaHSeu1h7W+AQrld4nSM8oV1jWGXlORTIhBNXIaFxHpy0UnHXOd/h1EXoYjlVpVylsy7CQe+s471Vnx0j1jscBQ28mlPlC1j6+0OZjPCeArL9Qd/6vX7IARmdyjofZWuTg8aQVMlpbmxcozDDOAcQU/NA0NaPRT8+NS98PmGFaNYx/dR1qiPb6qC52l5nPq/m3xonW6rJ7UGtOqu/tEYIIu9y/mr9wDiCLQBqYWPY+6c//ak9+/IZYQzGFQANPgC5+Cf1OfL9Pn37KRVrAMVow6effmq//vWvCSO+/e1vU1XMUOOdjn399dcMOy3FsK+nxqj/rhVsijm807aGQL7hE4JZhnGdlpmC1UMc5jpXZe67tgni7ruubryorLbX1qq5YhQGv355G+kenH+COLtFspX63a8nHGsumgP7JEaH2Pvw23OC2t8EgA8tv9WYO7DQdP078PJWp7+JeuPGfgNZq4rsOEllaYOOQvMrcgOAIcDm86+e270H9xmq+MU339iDt+5zjbmYXRBcIjzysNclgOx3ezafFXY+m9nx8cS6PWxsCWGboVQlk9qsbV0C/q5t0Ae0XQdo1YHiOECrslxYp4cQ02ubTsdWrEorVoDH2HRUhny+CI3MCA9leEZ1+0ENzHjJfZtdLOzk3tiAk0+hyh30ua6uVmsrVwin3CWY7nT6BL9rgOiO3oG6VmJ94vuH2RohqEdD63Y3VPIu5lDzTu38/My6nY0N+0PrD6BaLm1ydGyrEiGnS4Z4huoYymYqkZknuCSU3jDncN8mo4mtlnNbrooAhvG8L9ZWAuuu1zaZHtFGBQD2YMCcyYzqsFjYeDqhShk5j3GMUee7IWWIz/eOYQDFMwC01oKtd5u4FuuZmb7/tRlrbcd8mzVS657OZc7aPTC6TR1/1+e0abuvo09XUvf+HkJAXz5T+VxN3lH4Ouu+QzkeLKc2qXsm6x1K7x6/azvm+2cLZAtkC2QLZAtkC/zhWCAD4D+cvs4tzRbIFsgWyBbIFvi9soAc8AJddYBKakQpEgXf1BBBIjhbFQIXx6SyxHE49AB85Pj1IaXh6QOcUa47gUc57ioYFQEwgUEMFa06eGjh4YnKkNOnAt01ELcpFPQVkBOvrYM+TWB6q9MvxQy1Y8GX0QYAs40NQUY9QGqCSXCuCs4rvC4gL9onxWpQ91wqbrccezEssWwsewnsCKj6v1WWD0mc2tNDT+/M9X2ue9JZ6Oqh3zV2dZ5XqeveUotq3KkshvCMISwxtv290vpLAexhsMah5o1+ett5m2qsqj7626uGNU/2wUXZ0pfpnaH7HNy4XptDBLS1QWPfApYqqZVnHOPs7/7u76j+hdIXYwzq36ASW1HtK5sBbjx9+pTjD+vCf/3Xf1GJhzJw3ne/+11+r1CvuP6LZ19YsSqYL1g5gQUO0jVFfbyvLemcaQKt+8rxa2Xbc9PzDnW4t23j1njkRcETD2Cj9WdX7tomxW6q+k3HvW/PLtVvk+2CfvDqR2Vdx151Nq8Ag4vUcGgfeuDddO11xpZ/vh1ap7bn71sr2pbjx+Nt9I3K8xvW/FqLuY/IAqtlgLn9XtdOz07t+O5d++bFNzbo9Xmca9BgYPPFzI6OEMp4Trg56Pbt4rSwwQgK18Ksu7HeAC8eIRQ/cv2G50mfoBNB0gNkDYAPMNNWyJ27sE6X8T+48WW1XBKa9pDjfbMJUTb6A5qxLAqGqrdeeEnodnrWsYGtltgIg1DOxogIE4SenpktF6WNjxBZYsN6M4IIollsCsJTfBDuGffmW0IH94C6tkt1MfIN49k+RQjn+dw26xVDTA8GQys3BaH4ehPWAuT87fVCCO1OPyie0V4ogseTabUpDEpihLEOz+Cgkl93zCbTic0u5jabhYgP6KvT0zOu8QgtvSxWtDtgvaJCYOMWgDeA+9F0yhDVyIUM2/rndfpsQ920Sc0/tzVWDx3TTecfOo79u2ldvXatkW3n2XXWkbZl+/MObnsCbq+stRH++lfztgB461ni4HrdO4++yyGgr9Pr+ZpsgWyBbIFsgWyBbIGbWCAD4JtYL1+bLZAtkC2QLZAtkC1wIwtI3efBnVc8ytEqyFUHsgSBlSM1OB671T/AGg+UpLAk3EVOvD5yxPX5z8OaLSdZVM/ymqi803FGf2bsxAACdX8ZRo7yyiFUA2F5Tg1R8M57lt0AcJuuv9I5OwAwyui6VJqtAXAM0ZreaxcA9pBUAFig18M+KCVQDoAdfgryC6YLsuEYfhcwFNxUHTQe1GdemVo3gD30VZ8K+UCtTEc3IJVTD3uHX3VNBMOqe6o88xBa8FUbIvwxtE2hn1EWIKNAuZ9DUiBrnuAav4nCQwrdx49zfhfz73I8IDSoU8izTj4kYrRDakP1j1fC+/mwa9EQQNa8Vj3aOM41DqAaR12ZK9LMkLP3Rz/6EcEtcv3CLjgOAIzfAQGQ/xf1BeT98MMPGQ4a1z179oxlQCX8/e9/n+o3jEvZFeMVZXzxxRf27nvv2t07d1kOvkN9pBRO6586y+uc534OHbLQNpV9qONc9/xtXOfXv2r+YL2Cc75Bodv0fROgvVyzXYEx96/Wb7/mNrU/ZNa9WqlbBcDuDm0gddP4aDNvDhlb6XPtOte2veY26u7X4rb33bc++XGh5zs27QAOat4DJAKWTidHVJ3ymdTvcp2ZTBHyuajUpVDMAu6+fPHCHj54aMt5YcV8bf1Bl2GJoaLt9cOoQ2jn5TyElV6vg4p9AwAco5UQxAJCdkNIYyh9y2VJCE01LBS6HLtQ4ZaGjLaApmsA4EGPoHOEDXMb5CFGuX1CbOszPrTZpm+rGXIJD20wRv7cwmYXp1WuY4a3ZsqJoKKFBLlrfdZxXZa2LgsDXAXYBgSeMtdwaYvZhRWLRdj41UF7+9YbhJzqUCkzEgvzw3cJuXE+vh8MRrbZFITbsMVoNAwQHVE3QnJfgmDkV+4DfMfNFP3BgGs6isU6f/m8ACwf2ny5YAhrtB1gGJuHgmI6qH/9c1PvrH4zo/9da4qPIHDo2E7PP3RNrjtfY/c25kXt2npbBSflHNp2ru2R7qYbJb2yV1E1/Pn4ncrp5D2X0R6aIvLUgGBv6wyA39DAyMVmC2QLZAtkC2QLZAs0WiAD4Dw4sgWyBbIFsgWyBbIFficWgENEykxUQEDFA2A52gSAFbpZzhSVAYeQFJAMY+iglVSMgGgAQyxrFdQuyIFK9e+gz98VZvcKdKJENyhcQtK88PFOOd8W7wzzoE3XXQkDvQMA0xnlw7wmENfDHimJ07qkDq26DofzK7g1jaqZfR+1/boKYMFQheWGUwxATtARfYU+FcSDDdA/HvjLzqlz1G8AkP3w04PgOjBQtSlx4AkIh04PfnAP5/xxD7f1O+pdp9Ctg60ae75tdWPIt8c7m6vw5rEDVQdBa6+m92PL31f3RvhkzRF8F5TJUdkV4faWbeKcENSvq/c+x7f6RfX0IHzfmGQdYzhsjSV8BxXvT37yE4JehG9Wrl/cS+GfAQG+973vEQBjrfjFL35Bp7/KgXLsBz/4ARViuF4hs9UPL1++tMePHxMQY03B+MWH4UYjMGhTf52TgsjrOL3r7nfdct7EdenaVeVadPlvdwFgjlNJhOOyzGcCwuG2MDbHYszfvuv0urbX3UGgVpsy9tmsDvqrHr782wLAW8+RFvbZdcptw6O6e+1bK/b12T77tzVBUzlMR4HQxgo7XoaUFlD1PvvyS7t3956NBiOuSa9evbTjoynBJsdHpxOeCWVhk8nYlitA0BmvmZ0vGL640wNw7FlI996xLtS5nRDuH3mBEdKZz3qEXl6HUPAM57wCZO2b9brMs7uarajUJUyOdUTOYP/OBTCMsMi47mgK9fLCSsN70oChoHEPLGPFgjWx6fEEzJrP4/nsLJgStihCaGYCWDw/etiM1w+PzRJQGWGbUY+VWQeQe8gQzqvF3ObnZwEc95Cbnr/YYDSmApjzFBmPY+oQ1A8QGu8ty8XMNhtAaaRWQLNxT8BpUmhbLFZBHI0NfNgYNJnSVqtyZRdnZzbo922EzULdjr189Zq5gx8+eMAczq9evKzyCONa2Wy5WvHZoJDfmlse8uo7Pltj3uC6Z8Gh43zXutE0pnfNhes8n5rm623NuX1zu+3c9edVOXzdl7sAcAXuEwDMfmX66vi/CZLKNL1Has3MAPg6vZevyRbIFsgWyBbIFsgWuIkFMgC+ifXytdkC2QLZAtkC2QLZAte2gJxOAkgKzSx46fPypqFsPcjTdXDG6jyvpkQF8b1CDFNF6nL/KtSroLGcNKlTjM4geouCTDZ1pnunnJxgAmGpkageq1MJJNQihUBb5TSoeakASiA1bbwH6l4n/POuzq9zasouOKZQiSgDsAywTbAXtlfI5C6US0UIq4jvlFsR/QYHbOWki2pVgU7eC/5feKldDmBfZ/U1odEa4SORHzE49SpA7PLd+vN9+5pgiMpAezQ2VT7+pmq9LKhYwu8aU2zbaMjctaq7B+aD4YDHvD294zltY4jAedku76T1myo0V7wdUF/YGdco/7ba7u1EJ7fLfa178twkv96ucaP+E0RrmkN1ZUgBjTECsAvbovv+9V//lXl8AX8BgZG3F0pgqPHefvttAl3U/U//9E85zn7+85/bV199VUUGANS9f/++PXz40F68fGFnp2ccq4DCKANtxBh++OghlXmAAlC34d7aVHLthdJtNPH9dhOYVwco25SXOvfbgIhdQCC9XnnImcJUUC3uudhnP3+t5kzba/aNRz/eda6vI4/HNfe2AMihANj3n18X/DrVpo/32cwfvy1w1HTPQ8GY1q9D2rCv75uOa+3DIxuhkbkeQ4E6HNrrV68IJ4+nx4wWgLyxFKMigoI2dOEZhw018VUgvFaE0MXFsuSo73XDBpL1pmubdYdgeHzU5YY1hEcGbF0b1pk1d22RU0FprFyvcR5B3bsuY9lQ4Fb1WNtqtawiawDEjgBcAZ3Lgsrj/nDI+yMkNBe0NfL7YrNcrwp1PJ8DwKIaJRXGUP4CwvJ5gVy6AwBgvGF0rLMOKulVubRObx0iryCU9bqwi7NTW69DygOUNxiObTSdhpDU/R6/BKRGKGkqiXt9qqFZl/6YOYhXxZxqYADhk7v3qKweDoZUQkOBDIVwAbvhb0VsoTq7b7Plwk5Pz+3kzh3a/dNf/coeP3xk48k4vnfgmtDHvQHSigSIr3cZPJfx7lW9t3U7TA2gcaxnWdP7Atp9yJg/ZD63WZduOp/bPA9uY262aUvdffYBYL+xz0fbYb5f9A0U5FS4x3zv7jmV3i+FwP7dEe+6+ZMtkC2QLZAtkC2QLZAt8Nu0QAbAv01r53tlC2QLZAtkC2QLZAtUFoCDTU5UOAql8k2hlodKOt870OCQUVhnr3zVOf4eVZjoBAD7ENACWYR2GwQRDOSUzp/oMJTSttYR5WDXLmdeHZC9Ep5OquNdjkHlBXZji47BNFdxTLG5DwSrmFqAuwfG0OZVKs+rxNn3LfqMzu31mvAX/S/or/PkMMU5cCIDvOEegG86128OQN3pxIRjLgIZD1y9g1PAV8ARx6QW98462cOrbDWm0o0JTbbT5gSV6+uu+6pMbWgAUGSOxkHI0ahrNS7RPtol5qqV0tSDYD9P9DvGtFdayg64h2zhlyltjBBcrYNhsnuT4vdQp7agtM+12GbpRB2hrsH1gLP44Pe/+Zu/Iah98OABwbByAb969cqePHliUO++9dZb9u1vf5vnf/LJJyHkZ7T/e996j6FZAWzOz85ZLqA4QnGfnp4ShAD0ABKjfPQJrmefgOI0hTB28zttX51zv8mO13WI192zjZ3rztlVh12ggqE0veLXRztIbiTIW1fvNuvaoUraujZVYDpd3iL40Tw61I5aN4MttjMfH1JvX2f/DNy5ru+w+a523BQY7bPRoevGm54HfoOZNlFgPb2YzWwyHtvF+YUdT6ec7v1ez549+9Lu3LtLIIk8srPzC+aUxfOpgAoYSlX8XiBvblC9IlwzyqTa18L6jjy6CKNs1rVNpwzLCcJCQ5ELUIucuOEpYQgnfZl3N3xb4lkIOFtubLUurN8dWL/bt6JE2OQV599yvrJef8iNR8PhIG6eCVE3yg5+Dhjzls8PQ1hn5PLFsyk8v5UKI9gFNQgxcvHOBHiLdxtsxupaz0pA3g7CUYfnGqFax2w5O7fVchZCRcdc8OPJESE0dMO9To+K4fnFGYExwj8T2nGHESDy0rpd5Efe2PToJKQrwDtJp8c8xZ1Nx4ZoD2yhiBYdowobiuvheGRHRye2Kgo7ff2a0RwAzwGR8VqB0NoI640IKa8Aq8sNnwMMV93tEvrrmcNnV1T9oj04h6AYfd7r0eZt5s8ha/7O98347tp2zh0y9/zacltzcFc9r3uPJgCMMcJM2ck7s68D7RHfK/mswfuXe7DX1cm/R2YAvG/k5ePZAtkC2QLZAtkC2QJv0gIZAL9J6+ayswWyBbIFsgWyBbIFGi0AeCLgJPjrVby4UEDJgyA5XivHIRQ4y2WloMR12qWfOmUEsTYIg9jrUrUjwKWQrgLAVxxgLtybAPB1nGQyyJUw0DXOJ6+oaHIWikMwq19UJBC4xFx3tKMDTTpv19D01zblHa673tvDg0LfDl2HPoPzVCF7CdjLNb+T0lRAFu3RGPHKX+UE1ljwqmKBVMEnqXBVL9VJ4DXdeKDQwzrf5xvmuHS5cqs+TZyslVqETujg6Ab4xkfl+/vjHP+94KzAg8a21MO4FuczjHnMYX3F6dgNjvcUBmmuoUzVAb/7PlT4YzjMocKu0IJTr+uaFDb77w9ZBj1o9kr/JvDsyxagRd9MJ1PaBvb+67/+a44pwF7Nb/W3jxbw8ccfG6DwL3/5y2pTyfvvv29Pnz4l7MUxlKMczApTjjoolzAAClTAANE4zwN5P8Zkn0Oc2YfAgENs7s89pD63cV0KgPfVuw6GeoC8c11rExc6KSC1RxMArs1hfABY1ToO8EUYEefYTeDvvjV6n639ulY39toArLb3uG5d/dp1k3tpHbw6psPajfsUxYrzeQGFqW247kLdu1osI10XMAAAIABJREFUuf4OewiVDPVrnwrV1XJl3f6A+WQBVaHYJegnPApBQDbrAHB7gKkgi8XGSoBM5sDFuo1zEF0BuWgDmEUoZdAq5AheLhdUs24AjWOkidBXMQwykCtDQceQz7YmvIVaGeeF54DyEXdtOBxRUcupgly8HUBnhJ8OgBrQM4BmAOAQhQKAG6Gnyw3g69r6fNYhosWa4uSgWEbY6154DvWwealguzqbnhXrRdiwVSK/8ZlZd8P6Ye3GtZOjI0JshJVGxWazc8JW2myDZyaifGxsuQCILm04mtqAqt+1dQcDKobRF4CvANOo0xI5m/s9GyAUdLEk5O30h3ZydMLNQli7i2LB8NAAyMVySWV0tz+08/mM4Bvt7/YGhnDQA5yzWdtgFKJlDAB5ubkN+ei7LI9gXvPapQXY9x5Zd7xpnb6tZ4R/nredV3XveW2vPeS8az+juB8AY+7ybmS5cfHdeu/VKXUpPxwArp4H7t1P75zpu5jWS6WHOKTN+dxsgWyBbIFsgWyBbIFsgZtYIAPgm1gvX5stkC2QLZAtkC2QLXBtCyisrBy4AnwCZGnBXl0oaCNAJgVxcNKGULperUNfZoRrhItQayE3HcIsxnzBgsxbYWx9JSIA9iqBfY67XcZJAbBCN8uJJmeRB1VN5Uk9tpWX0inS2P6ozG0DdFMl8i51neqb2mIXsMMxOMEwBpQbF78rDDRgWggbeRlyD+dD+RscsyHct/IBqs8F8XE9YB0cufhAyTOdTgn962CoB3MelKZq2tT+dY7Iuk0HgIHILYv6o3yFt5aN4Bz3YaD9nJACWONBTn60WbYLfUCkwPIFg3GtgDLbTgd48HYqdOUl3Ag2FSDFT9QX18OeqLOArHcO1/Wzn6uHzBGBfvz08Bf1TeeD7ws5XFFPjCGMEYVeRr3/6q/+iu0CyFWuafwEEEY46HfeeceQA/h//p//0z7590/ss88+Y4holIG8wCgP5b5+/ZprC8JIoz+hHEa5yAuM8UXF2HpNu8lePoR1uiEAbTjUmb3PwS9byD5+fra5V5tz6tahttddqZ9C37Z8ktwYAMecrRzD7IDdN/btwjXV5qJEAax67QIzu2xUKYBtcxlpIoaW3jeH0nI9iPHr2b5yWnZBddp1INEh9/D1TcfNbYHfK32iKB/MJR3eI5BfF+sPYKvyewOUAjZiFOHZBFDIDWXdniEkclGWNugOuFGoQC5dbkxD+okIAQl2EY0B98Dmmg6VuQHUrpi/t4ewx1D0AqL2ke4gpEbA371++F3wV2t3yAUcNhgBGmstLgGOuSEhvPcAXBNmLxaGY91OOAalL2AuCsGzEmGWaYNOCH3LZ2KJwwDACA+9JmBF2OcV6lYaQ1DjeYT+Qz7d8XgS4DlANNqzKUM7SpQXwj+zfmXHymJuwxE25nXt/PzMinJFtTLeD/TBZiTmBkbeXuZZ79nZ61cBrAO+jobsBwJnQHlw9RXCQq+DyhPhunklNlB1rFgDGk+s3xuyTwB6sfbj/uViTqCP98UNYDiUzIO+FcsFgfKyWNuyWNrdozvWHw/txTcvbDQeWQ/2WK3YdrQFz+v+ILy7MHdxBMG71uu6ubLrvcqfn871tutz3Xt32znr152211znvOu2hfnkEwDMUeDW8tp3X4Qgd/2FjQ76+M15deuw1kj/s+l/41zHFvmabIFsgWyBbIFsgWyBbIE2FsgAuI2V8jnZAtkC2QLZAtkC2QK3bgGGNnS75qX8g3PEf18H5xRCVypPwWNUUmGe5VgTLBbYosOmXNPpA3WLoKFXANc6tvcA4KqeqESikKSTKVGDHRICuq2j3eel3HIGsgKX3+wLl3ooKNh1vocmwTQxLCVyMUe1NvocDl7BFTpLqbwJ5wK+oX8EJOVAgwoLOfYEOoNDfE34C6CHvkdoX8A53ctDTAFe3VfOcjnTZTE6q2NgTbVBzk5BS9QJYYCZ8zGGDlb+YsBGqEulUPb28uNT40RlCvLiez/moXQl5O2GUJL4aC54yIhz4IxW/l+VofDS6f0I1fs95kxUWHTUT6AZ58tGuq/fMKF2oa/S8S5begU/ztHf+N2D/RQA+7r6Ogim43qEY0Z56INHjx5VoP0v//IvCXERAlpgFuUh/+/z58/tww8/tPlibh9+8CHDPwMAT6YTe/L4CeEwrsGYwn0xBjGeUFfYEW0WRNa4RfhpwGj1Wwqydi2mTXbbms8164vso/PalKNzNUfbwoV99d91vO7YIQ79JkXs1uaXhgpUkDbm9a5bt+ogRlW/mHf9iqPfra+HtMVXU/2FdUapBrjWeLWagxBtbezb2ASd2paVntf2uXST8tNrtb4dWqbGuH+fqCuDa39cT2V6XHt+ccFNSYgqPLuY2507J5zjgx6Uu1F9y3DEGzs7P7PJZGqbYm34L5RD4huAL4ASGStDdhB+rlalDZEWY70hUCUkHCDucAilDAUuoCtAKn5yb8D6cs2s+jmGqcVapQgOYWzFomJ+e4LmsowK4jVDVuMcbrTBzx7aGgAylb8CwNaF+JUK4063Z2tQXOb97VIJy/WVIZkDNIcimIpoRJBA+1EPvEsBfhOs4/fSlqtFyPUbU0L0hiGyRRnVySwS72v9Id/fJtNjG02R5z3kA15cXPD6gtFdelaiLsuVrddQZPdscjThmo7nW3cwjGH7z61EGOxOx0bDMdsDWAt7rZYLm10gZLfZydFdW65XNlssDaNjXaxsMhoxN/CyXNudk2Pa5OzslHmTT45PaL/Xp69oY0SFwHNjvlgRTnPexM1tinJSNxZ3vVcdsr4fOlfS87X5al85v+8AOITF2VYAc+neB4DjeyvHLNaGGGFHm1A8BK5bI/W+Ijsqws0+e+bj2QLZAtkC2QLZAtkC2QK3ZYEMgG/LkrmcbIFsgWyBbIFsgWyBgywg9aYuEgwSxKtzcHlYBmcTHLDK/ysQJFUwrpeqVyo8OagqpSNUNzF0bqWURI42qFzS8J3w/MJ56lrJfH7X/USYcMVh5EI361idE7/utgQH0ZmVgohU2dBGCezvcSgUxrUeOKQgn85zhNCM+Z9xLvpA/e9DIUstDEcq1D8aO+h7gULf7wqRrPDIvh2+XzXmPMxU3+Ma/S5HX53N/TG0RWNS95Fz8PHjxyH34DrkVfRly1Yalzqu+3kHY7rpAXYTAPeOWnwviI7vZR/YbEH1UnDuq+06DpsBHAgeoA4C0ThXzkzVWRDI/9zlMJZdUmcx7g/baRyo/9O+8+NKdsFPtAvQHz+xYeCjjz6qwob/+Z//OXMCA/iuCoQCDaFIv/Wtb1HVCyUwxhig8c9+9jP78ssvuXEA8Pfhw4f2+vQ17Yf8j6iXwkHDvlCZw1ZQ/2ojA5z9DF8a1xbUuY3D/hB4uGs+7oSY112vXKjw66wFssF1bp8qdTnnEgVuU7l1Kt99EFB11T329UsKpfed37SO8L5u/Vbd24ydpjVOfXXdPtvVX+QpLpTtdfp2Z/luo8OuNbjNfdUn3Mzjnu1+PdK6xbWwLK2EGnQw4NqwXC1tejRlTtj5xczu3r1ji+WKuWOZ3xabXmzDXLOAmtzgBgCMDWfEwgE8IfhzWCux+SVG5tiUXGPD98Z7IAR0tx9CG1OBqjQCULEihDPCK28QySGGWo5tYs7eGK1hCKgJNS5vFAYW2gsoi3y2AM0AykVRUmWLDUvMUYv7QikMxSuhF3bLsbMZPhqwc1NAvovcqSh7w3FAGNwxKxFlJaa0oM4ewudVCDNtnZ71hoNgB4SjRg5ePjcDAB6gnHJFmyNv7nA0Zght3BT3oAK307Xj4zuh2zsbbvixomQo6k3ZtTEiNpy/tlcvvrazV69tNV8yz+/jp+/a5M4dAtkSZZYrOzqa2OjoyPrI1z4a2bqPcNUbWy0W/Hk8PaaKe14gzHdQIVP9G4E0VcgdbDqas14ndzAuCnv1+rU9uHePYalH07F98+KlTadH1ou54/3c9s/SurGczl2/vrSZ123Wu31zqM068nsPgOP6moZ69s+SXce4VqD/4yYRzSdtSpGd/VqlNcVvlFPqkn02z8ezBbIFsgWyBbIFsgWyBW7LAhkA35YlcznZAtkC2QLZAtkC2QIHWUBQShcJxvk8wHJ6CvLhbw/OBMOkUPQAEeXqOq+ykHOGgIyKj8t//n5pY+AEZJ46lwuYTp0khGhbJxhz3iY5YytHYGWU8Evq5Ktz+lXOp5gHOK3/IWGdr7S9QXG4q8Nly23HvfIHhrCZAGnKhwYnmoCw+hnlazzgXPSV1LWCrfjew0PZX7BS40qbAAQ6PUgVBEjBrACyd+JVdmYuQYSzjPqublAaKZyzwCza8OLFiwoSot4C2JUjF87kqAhSvT2chV2ohooK58q2sQ4Y/wAUgOMCv2gLQGQ1phiOc0WlK8JNp22VE1MAWKGnUR9Beq++85sxPBj2gLhpfPg5ot8FmTUffTmpwxvX+PzPUl9Daa014MnTJwzHiTr/8Ic/tKOjqT19+jZDQKNs3A/KX8ADwGGUCYUwFMBQBQMAv/fee3b37l1CYkBe/I7xivpAbYyfCiWtDSg4T+PUA+C2i2NbeFgHBXbBgLbl7qvnTcq5ybXVzpu4ycUvu1X45Lr1lNDt6ieIwUJu16b11IOBNCpAVeLlnpsrN9nXXj8PuE56qE3l5/Ymmn1907RuHzpWDrlPW3Wg1qF9NtG9Veft58chNQvnqn+1KUjro9YBv3ZpXWbYe8zzToi88PKbF/bgwX2bz2YEpkfjCddbqE0RBhmrd4CuHW6u4XcAuauCxwiAw6tDFYojKHhZQXBV5rgF+ARMxLMAoZHDy8XlRrbQngB+qabddEJOYIakDarg6l1nAwg9qMb4peUQ/jlsRFpBdWvrGA46bAjiP6qBe1T2hv4C4A5hodGEHlTMMadwCfjb61A9uwn5MayDa/BsjPC6b107ffUqhNAeTa0/HIVw0MwDXFpRQnELtS6UyGaDfog60dkgX3CPUD2Ew0bI5YIQejQaVJt90M6e9Wy5mlsxX9vdOyd2cfrSvvnqmXVtba+ff21ff/Xc3nn3QxscH9lyPrfnn31qm/m5TUd9Wy7nVnTM3v7Od+zD//Gn1hmOw1zsdOz45A43AiD8M+6zwj0QTroobYR8v9iIWOLZu7Hp0XE4t9sjhN6sEAViY/NlGCuPHj2h2hjvCAwPPRxV3VK3BrWBu35GNJ3v33kPLTNdH/VcrpvHbd99D5/F21e0XUPq7qM1dtf7sE/z4jdK8r5Q6HNGX35SBbDsrbUFZ9algripHfL12QLZAtkC2QLZAtkC2QJtLZABcFtL5fOyBbIFsgWyBbIFsgVu1QJebSOHDpyoUvR6EKZwtHJeweGicLr4CeWgQKFXBaIMASVVXmUQ7iFnXwTA/L4LbU2AzPh4Z1nl3HLKXYK4GsVuk6HkTEudak1qtq37t81VWaMsZj3T6xsUyHV1b3Ia7nIm7nLg4xj6DLAMjng5yNDPUG8CPuIcQV6cB9DLXIUx7LGUXOg/5bOVA1sOOCnABU4B7/AP91CocdxLEJlO55jnE+MI9wVEFdRDPVPAKVBL53W/v2U+teEXv/gFy/3o2x8xT6TqF8ZZdLA7lS6Oe2BBNS7yCBIoIOdhsI8grMa5nx84T/NKYxc2F8T1/aM5A3uhDVIUe1jOOjvorXtrIwftEiH4roVCddEckL0Vuh339mqZ1NmruakwiqgvxhCUuNpEgPsjR+9vfvMb2umf/umf2CaosAF88R3GwQcffMC/tb4AAP/yl/9hL1++Yp5fHJ9MJhyrGAf4h3vhWtQDYB/3wTm4N8aRwDnU3hzXUW18yOLp29wEKNP1qU35ftzdyIleA1rb3N+PSb8e76pLLWhgQZd3JABmaN34ZSBt/DSVLRa3aw3z67LKSfujKSR1G3swJ2VsC/JKqi6pOrBVWTUg28/x64wXf9+mZ9ehALhNW0LHgbUAdtYD+qZy0vVFa5jWKa3T+Bu5uyfjcbWBCGGXuSHk6IjrCZSnb92/b7OzMxtjzd0YAe9oABAY0g0grytAIRSmPYQ9Zvh7wF2ofxEeOYBThjCG7pXhoqH0BQDF8aCeBQC2dWnrDXLlIrx/n0AVQ1nPCf9s8tBJYaHxbBwM9AwKETVwjd8sE9IBYDNQCAFtG4SfDpEXtIYDPoexg01OGJcR/jL09No6zNeLa0M06A7CYFOdq2eZlM3hHWrY69nLF98QAI+nd5i/F3UFvEbdkWcYKt3ZfIbUx1To4jtEnS7XKzu/OI+5kHu2KvBcHhASA9wu5gsbjqYGtfP5+SvabTQMz5BvvvwKcmT74tNf2a9/9St7+uRde/D2Yyvmc/v600/ti198Yi8+/5VNhkNbYmPfyYn9X//3/2OD4zu2KAsbjEd25+499uEQed3Rpxvkcw6RMPr9np1fzJiPeTI+RnpnOzo5pmr5y6++ss66sAEibfR7dnznHoH/67NT5hCG0nrQH1TDWJuFUlh7nXV615rm193Wc7HmxLp5X70j36TgFtdexyZbaxnm1BbCjc+K+NjQOz1ngHtPDjm7MeYvN/41PWPUj1p3+Q4eN1L6jXQtmptPyRbIFsgWyBbIFsgWyBa4sQUyAL6xCXMB2QLZAtkC2QLZAtkC17GA8oTKgSJHrSCVALBX6Oo+cn7KuakcwB4m4XqfHxTXCiwhdDPy+QHObCkO4ZjFf1K84u9EhVWpzRgC8DKsonfw1EGBNs6xFASn12wpExKjb0GjPeFRm8ppHVZ1jyJYtkhBlvrag0kANfQTQuiiXwFhBTgxFnQMfacQuwz5aEYwCxinkJcCoVLLSuWLe+AfoGFQOHUJYuX0Vr30twfIKEtQVCbXRgWNQw8s/WYFlIN7vnz5kj8RUhgfOL6Dygs5EgMoFEjG7xpXOiZ1LL4HhMQ9fH5gfK/70nZxHKtc5avVfFD/aL7oe+YMjkprQWiBdtkIP6WGFHD35e0DQrrnVjsBPsoQLlXK5BReyfYeAMvuAPoANpjLDB3a61HBC8CDMn/84x8TJN1DSM4lQnn2ed7777/PcQGAq77/5S9/yWvu379PhbDaj/Gp8Yi6KNczoLLGrOCv2qFNKm0c8m3W0EaYmczHfWtNerytQ70NjGtbVlN7PWisxgjgmPv4XOc6X2sunevK196wTvmw0E19E7SXu3fd1IWX9vW8sn5ru0dUHjflLWaoYAfZ29i9yZ6qw22NwfQ+/rm3bwy3rcOhgMQ/T9JnTACuIQS+xhPWC6xzeH5A6dsloO3Y61evCGMDFC5thXQDjPKxttV8YScnd5gLHKGLEcq4Y30qaQEzseZaF5sQCua4Zcpc9jPCNUO8ug4wNSSzDblvqbCFOhBqXwhuoeYtmNu31wfE7DC/baVarEL249rQHo5S/h6gsl9Xw1oZ2g/oizahrvisVmsrlisS3A7qvUb0CDyH+P9CPRHgebO2XidCZZa/QQBq5uENzz9cj2dpL6h+Aa37MZQ1bM+Ndl1bxGdwtz+y4Xhq/R7SPyByRYgEsi6gSF5etmtDXG7d3oYbtqAC7ljPNmukPAjPqYuLMzs/n9nR0THzsq+KBctdAt72+nb28rWh5p/+13/aLz75d3vy5G07uXfHRr2O/eY/fmE/+/9+bOvFzD786Ds2ufOWHT15at/+wf+wVblhmOr+KISqXl3M7fz0zAbDkY2PJ1xf7pzctWJT2gAbpkZDmx7fsf5gaP1h3168ekkV9LDbYdoHqKNP7r7F0NC9IdI/YJNAWFv0jPDj08+TdGzXzb9dc3/XnGw7H5vK2Pes37ceXPf4jZ8xDQCYs8m9O2OGhxkW1uOqz+LGFA/r1Ra9N/lj1f/u6IW5l0NAX7fn83XZAtkC2QLZAtkC2QLXtUAGwNe1XL4uWyBbIFsgWyBbIFvgRhYQ8JITSapewBSvSJTS0Dua5UBJIZXCrKmMVBUsyAPnIMPq9vt0+EopigZtObUiAGZD6dS9BAJQe6QONP19XVXYPgBcp1rwjqfq998iAG6CTd7p7geK+kzKXUK1dWknxydVDliVKeeogKfgoMJ3og/hHMZ4Ud/DEY9cfMrFq5DMgihSuUqt68cQ6um/97b1SnKNVW1SQH0VhhzfSc2jsaS24nuNbamKPZSVE1gOQzkRYR+Ed96Csbahgoh23iCXIhRJ/eqfr3uawzeduLINnOooQ/ZXOz2Q0TFdo/np580+x7J3aqe2lAotAIhL2Kw6ezBM6LKxCAiCKhfjATAAUBf2Auj9x3/8R9p9OoWaN+TmRX8hJzAg8bvvvksYhNy/AMBQ9T59+pTAHnmF0X+AxwgFLfiNMNEICQ2lMD6wnTYpaAz4jQE3WSz9HGsLga9zv5s61nHPm5ZRqV8T/Lq1piJ8bqJC1vGgU9//0fm7xmoToK3GYpsbuapoWdZldeV7+Ms5FqSjN/rsm483Kfy2ALDGzXXGjwfkHtRoPCokO9YCPUtgUqyZgIm6Hs8T5kjHeVTlBrBaFksrVyEHLBSfQ4QoRt7c/ogAeDgYmG3WVnJzUUztUF6GFw9ctrCyhKK3R1AM6BzgL0Ivc6UL6zvDDSPvL0Iw6/uwqUHvTGHoBzVx2OMQgOvlmu8jVYStDAS0TDMQQlUDCC/nK9ugTvjbVuFyRjUJIBkUm+8kPCcqmeNNWE9uXuqadQeEswx2jdNwK0Ay/Icc9b2+rYuVXZxfWA8AeBhyqaMuRbm0Xn9IReZsMee7ADbolQvYaxVgMiBsiXMDcIZdxqMx7XV2ds71njB/uaASuFiXNuwP7OL01LrlihuwvvziWdjINRpYb7O2Lz/9lb189oVdnJ/b3QeP7MNvf98ePHlq/emUa8uQ+YAR0vvclqdndvb61I6O79hbzOu7Yohu2A393T8a291Hj1kHVA/1ujh7TaXxYDy03mBos/nSyk3HHiIKRUxDgGcGzDtfoN7Dxsgz6fysm8+75vi++b/v+K71wc//fRuPbrLO+Guvs0ZsXX9NAMzZCBV4VADXbVTR+53fpKqNcnq3UvSS27JHLidbIFsgWyBbIFsgWyBbYJ8FMgDeZ6F8PFsgWyBbIFsgWyBb4I1YQApggSOpeOU4Cb7IGJYwejflqBII87lJcUwOFoUEhqNIKlDCOjhKe106B3EuHLdBERry3+Ecn6uL8ReV4zFKf70CWF5X+V53Adq2RvQQOHWoNZWfOsR2lbEr9Ok+BXAI8HgVfDc5KJsUEnK4S72LdkrNOxqPqAYVGNX3UF5BlSnYi2sU2tnDSNRF48LnudX5GmdeeStYLbgne/rNCVKSKaymxpsfcxh3GrcKX606wtkrBTJ+AlAKNgsYS7nrx3m1qSCGpobyFPdBPWAbOWClUlZ9UA/cGyBcdRLs1riq5hdCN0OpJaAs1dxmzb7QRgqU4+G0+gJqeoW2lp2axrsfE7i/+grlAsAAGgDM4OPrGxoRnP8C7wSuxarKH4l7wzYAs3TUrtcEwv/yL//C9sE2sIfGAtS7yOX78ccf8/tPP/3Unj17RviLY48ePbLPP/+cfYU8wcyhPJ8TBAM6QBWs8aC+8JBe46/t3Nd5HmjVXVvnAL+JE1+2PrSeu/r4umU1gdx0U00KeisF8A78q/VLQymEw20OMfzbBsBcm5k79TJ3rR/3u+zd1P83HRdt+rGtErCpLh7aXgcipRtK+Dee/S4sP6MgzOecr6Px2C7Ozq3XCese5unF7ILvAfgbqQY6AJzrkPsWfy8XUA2P2TcX52dWLEobT5FjHWGfoeDFmoUQyd0Ad6meLSgppMK4u7aihKJ4wHy2yH3b7Yb1rrPB7xsrN9jkg/GI95B+yKXL0OZhA1rI/3u56yDYLYDsICEO8JjfQcVLyBxCThPUcrxjVAPx9sKmIoR/7oa1MjwnwnsQ+wowFxuMSiiX43M/vkDE9MSh3E7P1hsopQGAwz+ETgFIRXmDmOpgtYLCGdE3QkoDtg0Quxfes9YbhNWO6Q8WCyqUAVhhDz6HqO7vMYcxI3h0O3Z2fmbD0cSG/VHIq4vcu3FD2Gx2YZtyybX97PS1LWZzqpHnp2f2xWef2uL8lGWPjo7tg+983x68865t8D7Y6dNCCMu+Kma2ml2A39vde28RMpdIxVCsrbi4sK+//soevfu2PfnoQ44D5CjGOybs3O/j+bay5bKw8fTYTt66b4vlis/t0XDItuv9gHaOz13NJ/VD3Zw4FPjuWwf2Hd+1Dqi+15m7bdaX9JzbBsB+Y45/B/bv21qj+E4SnzGaM+mc5DIe55N/l9T/trhp/a9js3xNtkC2QLZAtkC2QLbAH7YFMgD+w+7/3PpsgWyBbIFsgWyB35kFBL9UAQEb72gRlPWVlJNJsEfABd/7EKyCvwrbKuDXj6CrAsDR6Ssn1pYzC+Kr6G/1zi266F1OL9XvTQLgtuGfFf50X8emdZWzcR8EDk7iZkmaP1YHgOUYUxhlqSPkDA25fkMuaPQnQh5DwQPwCRUmyqTSZoOQkVDiXCpgUTcBXhzH9ShXYcVTB5wccU0//VgQHJZdvXPWhy3u9QIEkGpX9wcwVBvRHsFi1BHHqAaKQFSqWsEJb3NBUe8klsMR30nFq/tKbaK5JLCOa3Qf1R9ggo746IiWPZUvWfcRdMbfBMeDQVR0Xebmbhp/3vmpOc+6xLDc1Tgk6d3OY8z7I9ypAxzqb4W5RlsAZjX2AGv/7d/+jbbVmiMo/vDhQ6r9oATG+ALsxfkfffQRITDAL1TBKA/jEB+EmsY5UAej3bgO/x49fhQ2i8TwvqiPQpnvmzP75mrd8V0Q+CaO+NtwTr/JMrBuqXw54jke41jZB223niU+j3DNmsb7NORKv06UB20eqtaQGpVzk+085ER7vfqsbj2ue3bumpMqo4J/BwzK6wJgzdEDbnX11A5C6odQzZh/mHcoF895fM/fY55wfNdnuOauvT59TQgHBW+PgDSCnU3HZgDeQRqAAAAgAElEQVTFHFMdlotQzRezM5tMjngtwgFjTUSuWYRqBgBldIe4pgLIorSQs76KZcCXiU6vb11AU+R8ZihgrmoxVDDSAIeQzQzVzJyjYZBS8U7gG1TJBMdRRcz1Or6PsN+5oMY5EXS4VejnyzWcqxJBNJS4CDWNlMRMgREkydU9qj0VESiHXKgREiNUM6OhAJwKEkutHNSSA+QItgDksX5DLRxsHgAzEv8GEXSAvzoP+X1hA/RBiX6FGpvt7jJkNDf4ICfzaEjlL97JSsDhflB1c7NPDKk9W1zYy2++MWiVy4sL5nX+5sXXdnTn2O689ZY9eQr42+e7BfpzuSqtKKBwLm21XNi6XNl4OKLNVvOVlbO5nX71nPmIP/j+96zsdbg56OjOHesOB2znGtTYNnbv7j0ruz07PZvb/YcPbTwZ2+mr12zT8ckJ24D1ZDIZ26qA8jnkA682IzI/eOxXNwPavoelk2Yf7N13vG6++o1hN5rPLS6+6fMF49W//6aRGTj23TkMho4NIbFuyteudzGeH+dp+uz1IFg2atHEfEq2QLZAtkC2QLZAtkC2wK1aIAPgWzVnLixbIFsgWyBbIFsgW6CtBQRrPdAVtPVgyDumvaNZ53gw54/LuQwnICAPHThwBncDsFK43K0cwFFxXLXBKYBTx05wesYcYdEZ6nNCtnWi1ZXb1ob+fuk1dFYdEDqUCh93wS4QvK9tMIuUPDhXClvYX7/DWQp4p/yrUmaiX3AMH4DRypEbHdy69xY8jGonqb3lkEvP8d9LeUMzOZhf58j0/eyhts5NYQvOEbz1SnflJoaaGRARH4BFtFOhSWEHXY9y03DSqqt+ykksdbFCSWLMC9zqXA9cNO4V/tw7JwWBqLBdrSpYjXLwt8Jso/6aR7KBh8d141hl+w0fPgR727Hvob3U1lDzQiUOO6M+y9XSnn/13H727z+jSg5jTdAW1z948KBSZQMG//znP6ci+Lvf/S7DQqMv0FdQ/8KuUhRjfCLHMOqt/NLvvfdepVoX6Bdg9+Orbfuue54fq9cto+k6P/ZvWvYuJ34VBprrSIAh+z47oYBCKe8ohOuwB7KEv1fvWwd+D4GmaT231tkk1/GuNu+6Zxt77bPnIcfbAmCttVqHbwJy/LWY/4R+BIgAmpdKWYTXZWjnmPt7tVwRwAEAvXr1ktEDTk6OmQ4CcJEUN6qHkZO23+kGAGhr5nhFKOXVfGmrYsnw0SGlL5TCIZ2EcuyGdRkQESpgwGCEM+5ZD6C4xHtIlzllcT3qS3BtZQSrHgC7/KMYx1TKBlhN1SgUvWWApMwtzHGMnTmXURTwp98w5GEVoCsExFDVYtMSyuJzGkroTVkpf8mfCcVDHbQhjUCa/Bx1ju8QiiBNaAkADwBsBLv4G3WlKjrmQyasxl9x81FQ3hYR4G5sGHPew26oERS66GvUdw34D7CP6BHIs1wil3HIYYzzAbgBrKEuPmNu3jVTebx6+cpevHphJ3fv2v2Hj+zo6A6zG+M/lIv7BzutOXYAcgdQHxelrRZzO3350qATfufd92x8fBw3fK2oUA4AeWHjUVg/kPO4N5nYvQePbN3t2OnZmR2NpzZbzmw2mxMCIxoNnlfYdID/+v2wUUGvcT7afN38bvudn4O75vh11hD/bnKTub1v7blp2VVO7R0vyHy/9yEj3GY0zr240YvjmqHQt9MfyBZ6z/HvADet/z775OPZAtkC2QLZAtkC2QLZAqkFMgDOYyJbIFsgWyBbIFsgW+B3YgGGe41AEBWQo8SH9fW75z2UkvOlCp8XAZ4/R44uKQOrsMBwFvYuc6UK1MlBs+XMlnrHKftkLA+AvQFTkHqwcZ3iLIXDV17k4ESlZ7b5Lm0UvbIVIjeqqJsAYN9vHj7qewE73BcAVDkaBZjQr1LEylmWKt6kElboY+V7rfoHruaoKNK1ctR5u0qBrO+845Mqq+gk9NdunUNVVvjnFcZ1YxEQ0YNegNTRcFSFEfbwGQAXoNHPEal3FXZYClPVjXmtkY/SjM5kdCaOyUbKBax6pDA5dWKGcKghjDRAA/JSCsihXoK9KQTeNeYrcAuNXIQNhwBgDy+kcpYKGOpchG1WvQGrX7x4YT/96U8JcKHkVRhohYrGT9jlj//4jxkqGjl/f/DxD+ztp29XcFfX4jz8g4IbwBd9JDAMuKy+kuIc9cM4hrJ6a3NFVAv58XXwOtFwwb4146b3uS3ndRsAzPHYMqdvm/LqlF6yB+wW8FTzvpnrqH7r7M31gotucrQlAPZzwIPgRmizq1E3HRAOLu4rSmPzJmOoWj+c4k73LcqCKlLMS5gWYZRnFxc2PZraq1evGfoZawXY6NFkSpg3m89suZzbZDIl3MVxYjcoi4ulFYsFQyUPxkH9GXLddq0oFiG8MkMUg/sBBodjDOVPlfaK8JdAGWGlkWqih1C/Icx9AJd9Vh8gE7DxMoN1eLYDVpZV0ug128d5AQDVDYphAE4AVZRJAIwK9SIIDjy72ssQAHLI3cvx4p5fCKfPZyWgMOppIfRzGK/hfALgCGurcO08Cfe/DBPNsuM/QG+CbtTVpZEApgVoFkTnXN9srFgVAe4iHDpCKfdg75WVBdT/Ae4idHN4bwnPpKB8BrwOeZGpmC0RJWTJ+w6GA1vOsRGwpKoYz4r5CpsDRjY+OrLJEOG9wyq9XmOdR9/F91KOiaDaxjN5MT/nu8X9+w/s6OiE6ztsz2vLEE57cX5uvfXCTk/PbHrnrt17+6kdIYS0bWx8PLXFYmXlurA7xye8FtCbG4cKAGuptqPNowK8DeRtWgPaXFv7frlvUrvjmt+HbAg5oPjq1JusH2HuhKJ2RezZSqPCMBBhbHKuJi/cfk3Su6Z/l0tVwP5d9jrtz9dkC2QLZAtkC2QLZAtkCxxqgQyAD7VYPj9bIFsgWyBbIFsgW+BWLKDwvF6ZIiWMHCRS8qS76AXtBFp8heCEEpCisyaGABbooaqyG0I2Sl0pAOWBWPAQRWxzAADe51hqYzw5n/bBHDlwmwDwISpglAUAjA9zUO4Q3e1ShwiGCoiqD6X8hWJSUFIgU84yQXpAYdxDuW6lDpbKFMcE/xW+GOfqPLYhOuy8Gkzw0qsx2O6Yf0+AVdeinODIhu83qD4qx14EzIKv1bmxg3Wu+ptgIea5xTEfmllKXz8mUQevLAHUAKzAdRiV3sGI8phXMIaR5nwBnIi5dKUKln0JJXsIP3qZ/1R9KrCLvwVSlatZ8072lT39PNo3vgNMCHBejlNf7r7rZUcqfJdLOz8/r9qB3xG6GXXHOMOYwHc/+clPaBvkBsYHdoAjH39jHQIM+N73vmeffPKJff3N1/bxDz6uwkKj7bADlMUI9Yw6AyrjPvhdoaHVH7g3ypYqUbb37SLk4f9dbjDY1+5Dju9bNw4pKz33ps73LTu4fKZba3iyoaVNWGevFK5rv6CV7uNvIXC/DzbvirhwiE0b79MCAHv4m95z17p8SP0OPdevp03X3nTceMii/kWfY27qfQF5fCejsb0+PWUuWPTX4mJu4/GIYZ0Rfpn5Ybtmw+GI83lyNGFeVypGQxrcABH5S2nziwuW3+dGnSEBX9j0gcgICyo1GSaaAwzhomPo3k3HSgLgoEAFXA0gFscR2SHkbxccDe1DyOpwf8LmCFtRZvVMYk7gy3Wb4ZKVOxYQNj67AXBDLtqw1vL5FB/uAMAK20zFM9+TypCDGGGPSWkRCjr2pt9jhvD7ySQK6zlUxjEfMRXRvZB7mM/PLoWxUOTGyM/ha8L0mGtYGzCwaQswXJskYr3ny5lt1oDmfVYPbQhpivusc3jWxfzZMZcxOnS5mlPBOxyNmXOZUH+5IpBHiHDYcjgZWw91RLtKKKGL0F9r2D0E3MbRgu8YC5ZxfHRkRyd3A/jtdW3QH1gH7Hy5sgLPpbNXNn/5ijZ88PY7NkX6CrR42LVlsbT+YGT3H79No6EPi00Z6xOe24qywWEVNziWgu9JZII2cHfX2nDdY3Xrj1+f3tR6dOO15DoAGNsLpMCPCmC9B6U/9V6ldcrXV++uh66x+fxsgWyBbIFsgWyBbIFsgZtYIAPgm1gvX5stkC2QLZAtkC2QLXBtC6QAWJBXOfy8E18QT456OZYAgHS+r4jyksJRKwWj1HuETQyxtx8Aw7EnxU0KFZoUwKjHobmAvaOIv0cH1S6Q43Nh7uoElFWFs9txIkMyCgDvibi6y7FX55yjsgWO1ZjbV8BTIXIFc+lo7/crOAmAh2PK+StHm2CPNg9I2VopNKInP3W8sW+U31AqTKck88oVOdwr52vMJ+lDR3voF5zowRmvj8rDWPehnQVfda5gq9qHv6Xm1VhW+bKJQjMTCHc6DG8sYOvtKLUv6i3HpMA7ylRf+j71KhaqmWI46TpQq++8LXaNDw/kdf+6OjQNVbRX9Ue9AG/xwXcXF+f2BADYOvwebQaM/fGPf0x7Ioe0YD+O42+EckY4bsDg58+fMwS0cgDDxjgPdX7y5AmP4XdAZYBfXCN1r5TAaAvgwexixj5R3mFvkwpm3RIA9utE6nxusqOH/4cu4jd1wOt+TeWkoLUNAG5Tp30AF3bcd69K9egg3CH206acFGiyjBYAOL2X+r4JAnm73KTP97Vxl+rPbwK6Th20Fleg3m3uQb30DsANQmUAafPZjKH1i8UyqHqhQmX+1hBV4ej4OKhSbW0X52fMGQwoG2BrQeCH8xbzC5Y1Gk+tP4CCeEU1aacD5W3I8cr1CJuIqGDFWjQgEIWKFPAQ0FCbPnBgwFDQA+t1+1Tq4lqKaPHsiM9ehGIm0MSYiLl3QRP9uxBz4+LZis0+XcBfqFTDppIQjrpLmKrNS6EPA3AtNwhxDAMgVDKuDzl6qVSO/1UwTzmI4yAIKlnUFfcJG6Q4/mKuWtYkpmWAQhqK5F4fdQG4duFzCZNhuxg3pRtBN0JFJxuE+P62LthfIe9yxzYFQkCvQ6jeSk4fbBLuD5674JgIGDeGeY+RJ/gsR4hqhPbudWxdlNYvwnvKEmGgl3jW9BkeHKpkrOsMy7xec/0fjibhtl30Z882q5X1CrPz01N79eqF9TalPXj42MYnCC9ttjp9ba+f/9peffWFPbj32KZvPbKT99637p1jW3U26AqbjMc2GgBUr8LTwaWnSN8H0zm/72/N4TbAuG6d2bcG1NXvTUDgNmv9vndivgvuCQG9Za+48QLXYL75j1/Lq40aSWoR9SOOa/PfPnvm49kC2QLZAtkC2QLZAtkCt2WBDIBvy5K5nGyBbIFsgWyBbIFsgYMs4ENAwyniIWGdgycFKFL2Csh5wCV4Jigj+FspQDchd2maB5VuRK/yVB6w+P1WvYI0g21Ondoeph5klMrjFEU4wS1cK/BlqMfoJN0JZCPX3cV06Zyqgb91znrvyKoD1HVqB8BP/INTFn3inZpe3S2wJwCJa9CXuAZqLcE0qUAVThmQz6vBNCYEDOSMVh0QhlMheaX+9vVQu1LHXur082AiBcYa04Sz0wlVSlIYe/Wuxo8PMZ3CVLQfDme0V30tmI42adwyd+FyxXOGoyFVSQh7jA9gJj6ad75vrwBYp3iWatgrltN54vsTx3bBIPWN5plU3Spz13xJITXCXAO0CkID0CoEtMAt7PP3f//3LBbAVnmlcS5sA2UvzgXU1SYFwN533nmH9obaF98/fvyYMBl2xFjBeIQK2Ie/VtswpnCuh/dt2nettaLhorq5mY7f6zrnb+qAr5tHTXVhyNpdMe6VO3TPOf6eWuvqgIW/15XjO0Ltt+67uB77tYVjIyl7Hyj1dfNzqHU9bvnEpjnvN8QcOt78OKue3S56AuAm5iPm4MV8Zm/de8u+/uorG42GdnYW5ne5Qgj7gt/heQ01KMArgC8/fbNyuYT+1zq9gXU2PVtviqiqNVvM5jafza3XH9l4OgmPfIRw7oX8sCwC1/V6xhDU8YO5H3KwI6xv2KSDS/E7gCKjSjAEMuAo1LL9y2dwFf0hlM9nSYjFHH53SlD9zXU3hlxmHlnk5GUYaoDaGG2B1wFUl7YGcOQhgFkonkPu35BDeRNCKrvNUQpLvP0eFoB1B3AXhSGlB/6DmraLNoUoKvin9Ah6swnvL1ExDMYdpcF8jsbUDWgTn+sM74z8v5idiG4RJtGa+ZUvFc5Q+OL+iH6BvgEUR1vRX2FTHVTZgMsxzzM3RSGMN5MXW7ksqLoGCEYO4HK9YboQ1A39hr/ZDqiGR0P2GZ6xBPOb0gbdji1nC46ZxXxmd46P7c7duxCBM8x4Z7mwL37x77b8+pktv3llw9HUjt/70MbvvW93v/WhnTx+aIVhrIT6UcUNu8QdgbJ903uZxl4bwNu43u7It75v/tY9c9J3g9tYdm76/KlCQLtNj2m9tkJAR5tQaR9mSjUvfV30zue/q9s0lwHwbYyCXEa2QLZAtkC2QLZAtsAhFsgA+BBr5XOzBbIFsgWyBbIFsgVuzQJe1SlHn1e3yMnlHb904cXwv15RKiiDawRdBIE9XK6UjVFZofDBAo9yVlXObISAjo751LlFuIgQizssIsXZPsdZYxFwktbcQbZpAuVbMMHlFL5u57Wpv7dPcErDqRzCOCs0s+ytfsJPHIe90V9SZ+La5WJJxz6+w/VSzcoxLRtI/UsHuAvl7FVn6ldBx8qRGkPx6rgPBS6gq3JUT8FZv2GhTvnrbSboqk0KGsc6R2VpQ4KvH5zhfnx6W/n6okzNCdlC56I81B8/ZUfBcZzrHf3eiZzaIHU8e7v6sbVrvHgALKDt+8qXU3c/1Vf9rs0A+B5KXih6sbYobDXa/bd/+7e0zcnJCSEwfgfwHY1HdufkDv/+9a9/XW3kABQGAEZZAMAAzSfHJwwjjdDSaB8AMKA8zmEYWqrfOvbN198QDkyZYzSolQU/ZJc6R/l156au2wcFmsq/qTP9TZV7SL12QeKmvL0c28mumF3jtnoOxAYfwoLr7rVlt0T5Wzcf6+ZX2ud1Y+Cm46rt9Sno0drRdl1I75P2vzbPAIjh2YC1DTCX+V0HfXt1+toePX5sL59/QxUroV7cWKaEy9qYMRyMCPYY6rkPBeyS4DMogAUzQ07eYrG21WJpg/GAyllAP3BfpPwFYAzPsvCcQoheAsWYjxYgkUCV4X0DPEKY4F5UvG4IRkOu3l53EGEfEzCwXQK3WFs4VhGKGQBTkC6kJqUiNTxTIlTGnaCuJZgMAcdRD8BNFIQnM3MI829ErWCG35AfN9rMv3dsg8cQajmEaMZNGCP5MrcvcvRSZIywzyE8cgcwuBcmG+oD+BsUz7BhAKpSY0pZrP7XOxu5u/KvQrgMuyJfLhIkwz6EyCEHM5XJtA2uAJRnbOpwjw5SK4TzN2tcX7Lu3XJjBRTQAM38HvGcQ6oFBucuoJje2GAwZLvRBiiRRwOEAw85mDEOz16f2uzinCGnj+/eZVhplD2bndt6dm6b0xdWfvO1vfz0czuajKw7mVr/5C0bP3zXug8eWjEd2d1HD2w0mQS1cbKAba1RFF9fLmL+WBsIrPeQujm+cy1sgMS7nmu3CYIPeTbUtW07v++2DavnadOOyWozQdyY4SK+aM3TT/+/J1Rn/e+RtutqPi9bIFsgWyBbIFsgWyBb4DYskAHwbVgxl5EtkC2QLZAtkC2QLXCwBQTFPATzThIVWKcgEvCVOlG5gOGsg5MXYAnlC7xsAbqYy1Uw0AOaK2FsXQ7gXU4yOKXpaG3IaXldRTAdahEB1znkdjnC5L/yoKINyG1qZxunmz8HDnvAMtje55z1jl0BSeVxVF8LZOAn+pagkH2xna8X/V85iKNDW32tjQNoj8qrwlIiPGava72YC1rAH+d5xcZlePGYW3Adwvd5ta7GEe7jQ5L771UX7/zTWMV5AqB0kMdw2Wgv8wpGRbqO4WdwSm+q+mOsS9GO8wVZffhh75z19khBjWyg83Wu/9vb1I8XOTx3jRVBarRBgF/t3zc+VRepnxX+WrYBlD0+PmboZSqeO0ZF9I9+9CPaBIpAAGD0k5SDOBeq4GfPnvF7fFAG1L1QAgMAC/pCBQxwrD7C9zhPgB7g9z9+8R/sn/feey/ka3YRBbwTvE1bD1lUm+Bf07qx7/7q411Qsc2asK8NO9cwBxp8hIL0mjcNgD2DCeI8heW9DGe7y54ULLpng+YYbUtDb1tJ59ZCHEKs7agTu/pon/13Hd8FdNLrvALYP7N1Xrp+NN037Vv/vNCGq+U85OU+Pzu3o/HE5vMF86oeHx/Z7PyC8xjzHLmAAQqL1dLGkwntjDWf6RNo+Y5ZPwBE5G1FXuCihKK0JCBerZaM3ECg2UVI5zXDBZPLdQB6e9ZBvlY+py/zshPYrhFKOQBbPqegBI6wEXXAmMIazzzgzJkbVMEBhIZUAlFszOEB5Wv4+zIHMMeHVLpSykcoCNCskMcxaW6AvZTOImcx7o2/AKgBpwG+QySWKJGNXRTt5MZoaG8IUc0PwicThEXISqAN6BtCQRPyAnTj1uuSil6N+2DDsNGuCvt82ayoSg7qZLYXNouhqlFW9c4IgB3bgdzCzD9M2BxCVQc5cphs4V0tAuAVlL1r6xQR/nagMN5YB/l/GbI65lEWKO/2WM/eoGcD5IWmCTY2mUxtsVwyZzQ2IEAtPhpPrFyWtikKWyzObIWoE1ba2Zdf2OZiznt0BgM7uXtsy7Mze32xsuOn79q9Dz6w0cOH1rt7Yv0RNiXEHM47wGv6HPbzLp1r6brStHbtWtNq1yZtKmiY3P75d5N16TaeO+y1+JK86/3cw2K+d5VxDsXngH+n0zPTv5Pq+e/fcerWx5vYI1+bLZAtkC2QLZAtkC2QLbDPAhkA77NQPp4tkC2QLZAtkC2QLfBGLAD4Uwd35Vjyjl9BIzlT9DeuV05UQTaBJcGlSlUqlUz0WQrACfjJOSVISCd9Pzhq8fHOcP2+BdUaQjXr2jpH/z7D+vK9g12Opq3rb0Hpi/KuOMNqyvWA1oNW1QvH4fSGChOOeigl0RaFvoODHipN5YFWGSFk5mYr1HMKK9GvAG8qu9/v0XEtR5wfU6mjDSBagBj2BPzz3wmGaiwIpKoPNVbUPsFglKmNB7gWfwsGCxb3B30qsnCt2inVsx/r/hjKxD3QZoACQAlco5DmHqrA2T4ajtgeD4NTRy3bGHPP7oRWe5zOu8au+vPKXIYii+ws5Db0c81DcF2X1g+2hE1evnxJO6L/8N3XX3/NMYYyEM75zp07VPsKgP/whz+kOvj999/nNTgPdsS5OAe5gHEccFd98Z3vfIdhn3/zm9+wrhhv3/rWt6r7PXjwgPfF+Q8fPqzG+DfffGP4h1DUAMtoI/pL9dP4U35yP6/Tdqfjtw3oS8/Z1cf71p/adcZd1NYR78dp3T39OuePV/ZIAWkCVCsoGwSO6bJ4mdvc5e0NUO2yYL+mN6mGtQ4E9WP7TwqAdaXuo6gG+l52Tb9Pn0Hta/Dmz9Q43gU3tL421aaCeb6ffBhiM5vNZ8gaS4Xscr7kHHv56iXV/Mi124+Al8A1lnN+dmrTydgQGhm5gHkfQsywFg0Rrnm5CHAxKmAZoWRtdnF+bnjGYP3GWoOfQqthrQ+QsNsDdAwBYglp8UyCopY8FfB3ZRtAZJxfrYGX7xZUrRKSYmNPfOiijJgaWgCY9YvwKdwviERpW9Q/pq2gUlg53ilhjaGVAX0hbqZAGhJco+K10wlgM0BhqF9RaFBHqo18JwLUReQT5D+OuXehmhWwJuyNeZG3ImooesumBJ4NaugwoagSxi2lCsbXGkdcz5hbOSB7/sX3i5WVmxIBnqmy3SDMNQB0VDMHcIvw3GFzHkXAPLPDazbI4QwFMQBwGVW/VG8jkgaAM2XGfB8iLMY9YfiY25gbBxG6G0V3e3yeQJHOTQZ4bwTPX3etWJa2Xq2sKOa2mc+QINief/apffTeBwTA1uvZZjm3088/t9mzZ7ZezOz4wUPrPX5id3/wJzb41rdscPfY+oNBNW38eurX96bfq3XLTTx/rp4Zdc+Kfc+P9J5tngnpu+yhq1Obe7QpU88Kvo/wYXf1qjQUNOaacgBrPfPvLqqb3m/8miY7ZwDcpnfyOdkC2QLZAtkC2QLZArdpgQyAb9OauaxsgWyBbIFsgWyBbIHWFlAo2jrYkzpN0jC/cmj5MNAKBSvHi1dYXgEMVIYEtbBXfFJlCmduVFpc5q3bBsBqZFouHa6s3LYvSX4lsYmgqXGkIiR9u+KA2uXwr3OCpfCjdWfoRIaN9PWq9YkFZ7Nz0tN35hRuUmii/lJH+tC/cJbimA9Z7M9DeXRK2+X1Kh/XAMbBiSZHIs71zrs0zLCAqHIKS/Wt66UkVp0EKAOsg7s42ETf63cBTPxdC56jGkvgW8pRnas2p/3E+0JxVAbVGOyFj8a0AKvmkEJL4zjOBQQGwGgq/+BxceAFCv9dDasInQEYZEPNU52TAmAP5DS+1G4AYLUVbYfyV+sIzgHQxQcbBWADKIBxzQcffEAVsPIhYxyhHKgF8RPgFmABa8C7775rb7/9NiGv+hfnoGyUq7DmuB+AM8oEjEI9PvvsM8LkP/qjPyL4RT5gzQWBYLVPa4yHY96JfKDpa09v48Tf5VS/rsO97XV156V1Th30dXmBPbhtgq51BvJl77NVvYHj8iOwCHgWqHQAjclamQLmFOik52u90TxI54aOt7V3mzF15Zm546K247W2fg7mV5AvAtKtOQGgudnY+cVFyKG73hDaArYtqAgOgBbzEUpewGA8P0bDoc3mF2FnAODcMORRR/5gXIMP8gEDhq6KFddP5GsdDsYEewDAiNs8HA6sKEv+pBKX0DQ8yauNLNWTIgBR3IMhl/kcKUJEAubb1ZiIYZupBu5atw9oGZS+VZjl+Fyl7TZQ7gIgBxW48ubCFpwP8eWDKBT3jeMOMJggmipeL1IAACAASURBVOrFYMfwjhJCVvMWUcXcQV0BR1EDKGAjhA7a5LApjgA4UNEAV+Pzj+Gd0TqEW3agVM9ZrKu4fwiFHUNBQ1Up1XJ8r2Dk5mijULkYWhv9VtkzhteOGzmoug6cl2agspipPvTcDiGxcc4K51IJvSacJQCOYa273CiIdgXyHrAymhrubYDVVC0H8ox80oxms0LY6MLGoylBf7kuAmDGGCgRyWRu0+HQXvz6c1uentm7j5/afDGzUa9vsy9/Y+dffG7n//lz67x6buv50rqjqd398Lt2/N0/sft/8n/Y5t23bfTWnaBkjn2nsNnV/A9mC+1mb12+j2r6hte7y3e8ttB337qo53qbNagC/zvyDe9ao9rco80ax1kWTcGZXJMTOL6Zb73Ta51iPmmNWT9P4829zXydMwBu2zv5vGyBbIFsgWyBbIFsgduyQAbAt2XJXE62QLZAtkC2QLZAtsBBFpAC2AOhypEY1bpymgC2KDyrwA+uF0CUItI7jAV2BXnlU5XvC84znVOBPDguqQYICsVDAXDqJJNzKQXAlTMueuiq49Hx3caQbwIAS5nk798ElT2kqOwO0QyczFVOwuDorlSwMacvHfAx1HHlvIzKK6pp4WSOalmBXvQxQJpUcQKIaTmChIKlagsdvhurlMf4XuNHAFX18u0XmEzHqertQ4jXQUych7pc3guKo+iEdzeSzbwq1ody9k5D2NQrjv24x7yQuho/U5CjMXqbTtR0vKZlh5Col5sG1EaBAV9/lpXkNkydp6enp2wj7CO4DpgLR/yrV6+Yl1fqYNzjb/7mb+z58+f20UcfEfZiHPnw4Qj5DIj75ZdfVmPswcMH9sH7HwTYu1oylDTuAWUvADtgMX5KsY3fYVsoj7FWffLJJwwhDYiMegoYAxJX87/GAV7naL9pX+1z3u9bb657/+tcVwc/t9bL+Eeq4I3D5lLtmyiBm9qYguW2tqradmDkhRT+qr3eVnU28PO4DgA3tW+XPff1e5vj6TN31zVN44EQUgK8CFSwRgaQB2i4Yb5XKCwxr1+9eGnTycROX7+20XhIMLspNlRJ4tzVquBzHHlbR0NsnkEO9JLwFKGBg6ozKncB1Pi72WI5t+Ppkc0XcytWUO1PmL93Pp8R/GINvgxbX1YbcgTULtsXATBVtOH3DWW3AIMx/HAEm/guCmmrPLmhf0FsY4hwpYHY9CMAjneMeXVxX4LYqP6FDQCApZalQhbPHIDiTRlgcbfDTVbB8GGjAusCu1OQG0ItA9SG6M4BhQFSS+WL6wDB9CFwrqBjeL/aUgFHJS0EztoEx+dqeEjyfvFmVCQH2yH3brg9n8/BpFYUyyr3MeutfM/gtv8/e+/2HUd2nXnuzIy84EaCYBXJIllXqVilKpVUltr2tD2r+6F7zVo9f8W8z+P8ZfPosWetsdtuX2RZbVtSSVWq+403EAQIIO+Zs75vny+wEYxMJECW/OCTWhSAyIgTJ/Y5cSLq/M73bTpFYyEfzp9gdXI3QR2pAEY/S5CWiu30ftCArbRyciOGeKfBvlBQ452R6ShaHmueB+rwts1GIyq32+2u12+K/jqwNvrb3GhTjoUGwyeHtoY+PR5Q7Tt7/MQeff2VXd/esuLJrg2//sweffqpNUZja7Y71tm5YTt33jP7/lu29e571rp2zdpbG2DQelAm23A0ZILDtBJ3EFy+W0Y7/cpzhy1waj1i/eC5bGw8DwCOz79Vx9s4rlzkubJ0XDq95vF0XuX4vNF+7DveZ2K/e+o9RlC5skAyA+BVnix5nxyBHIEcgRyBHIEcgecZgQyAn2c0c1k5AjkCOQI5AjkCOQIrR0D2v5o4ipN4muCRklSgR9ulcMREiuCvIJ6rbWalxaxyAXP6MkEo2him3H1PQeA06ax6nahXfNI4fhbBtXKfCAcwOYpJzkoZ1YBFC+ZSnVBnTVdTzrMqgM8CwHUQgnA3ATtcm4Cc7IuxLU4E43qj8lc2vVU1sOKE8pR3Vfa9ghqqjwCzJhMjHNX5ACF73R4npHF8tBFXG1QBrk+s+8Q5Puorde0eoUxU6qpuqpNgMMBhtInWggOBbcFfqngxWT9xgIDjcWzcX8dgX/R39XkprWOfixO1Z/VF3ZPnnaQ9BWwD/I0xxO/VSWMdVz1fnFgFhEXcAFKh/JWqGxbOgLjffPMNISwsmqG2xbF//ud/zhy/yMsLu2Yco8UEqAf6ILYj3y/KQT/Y2dmxN998k+2PXKOyh0bZgMCA0Ggj1BVW0uib+B3nxD+UpXNKIYy+rDZBO9LaO9zHcSxU7OPPlQfXmh1jTKv996x2XqWfLKrbsmPr6rHsGqvwtE4FvEqMqGVcMA6vBDISFFpaVwZ1ldr4PrE+EdrGcSVur5Z80e9Wr+HTe1aBh56Vq/YF1jmoR3GttFclcPPnOC3/hwOO28iveunSZTt4vE9l7+NHe7ZzdYf3J8bIVlFYq9G0wWhow+HI2u3C7fCbLV90kzAz4KgrOB2RtWB/PJ9bv39k3U5BO+dBf2itdkGACDDcgcoz9RmN5R5zzwF80oYOhRwMCf4CAEtZOuciKbwL6HnDZwzgagKmGhs9aa7bMntnkv10Qnt4v/CExK7mTdDcVeepT6GOCZqiPkC7bpfsLhvcL70v8f2Bi5OSEwjKhzoW5bpEsrSA5vvUdGaTpIQuu7ruq2TxH5+ZLqNEfRxAxw/iwU9SSDOmtNuFjbarpn3xl7ttIM+urNgdHDvcBrGFFTbNolkHzzHMmPrVU82L9phNxiw7RSXZWDvc89u36d/RztsdR5Cr2Vm45ztG+eh3iAVTHUNVPm/YaDy2weDY1ns9wljUDzmkJ/2BteYTs/HQjh7cs8nuI7u0ccleurJje599aA8//KW1+4fWHQ+ZF3iC95b1LWvtvGStN9+x4s137Mpbb9ulWy/ZBOeV9TUHxwR82a9hDe790z+CvKWmtYyL+tuZ77MqacVcxKuOLWeNG3Vj3aplr7RfZRFPVFbXHV/+9wlV5yf3+7Jnir7zceFk0cRK9cs75QjkCOQI5AjkCOQI5Ag8YwQyAH7GAObDcwRyBHIEcgRyBHIELhYB5tgLk/CaGNFENn5K+RstdDFJhWPxT+rPCPPihAxqBuAC5YU7/GlS0Cdt4+RkVCVG+CvFqX7Gqz098etw7qzPeSDtKeAaYMKiiabzlF1Xz7qJr2VlxkktwXqUK+W0JvAFuiKorYOtiifaG8pLQDqUpVyqgH+EBIDOCSDGOlBtBIvGNEksSKpcu8jfCGUX+pXOH/sbJuIjtMHxWlDA81E95hA/9h3WKSmHdM5S3QrA4HKdU6pnKXXVzwF18U/1knJK9wVion6P3+N1q8/jGOyjPMCyjq7CP9RlUR86q/+u+n11YpTngzIJk+ialK5R+p4FfwFWAVih2gWUlfIXFs8As/iJ72XrjPP+/Oc/ty+//JJgGPvgHLKHVn8C8EVcYfmM76AiRh7gTrdDwIQ+h/Otb6zbSzde4u+ydsb++KBOgkPos7CCxgdwGW0SrcYRhzqFdmyXGIu69loGUFedzK+2p+6Huu2rtn3cb9H1XKT8qlqXfUwWngFK6Jwcx9nZz1fzMnYBDCyKy6KSl+UR1jHV519dWXUAuFqXeL3nu9KL710HMc56/sUxK8ZAYyy/T4tz1G74ORyPmXu3f9y3tTUAtYYdHh1REXxpc8uO+30CvW634/LPRsMe7e3Z5taGw10O3krjgLyuSfVrvoAMf2M8Ho4HNuwf29raOqHnZDohAEbXanc6ZbB87HcbYC02Uzv5Nbq+Fc8Ej9M0wdaUO1puF0kFLFB8CpYyFzDeWxxWNiAjTZ2dCA/PKubPPbk+9/x15S4/eN/BbliYZXPPiSwMHhw39Dzj4VhUN/Zc61qsxDaBJli52/E+5YmIPUVCuk9Yjmx0mU4DdtBNayU76PJ9CZA58t/0Lpaq7FbTVPsmhXFaKMD3kwRnqfpm7mGH2ATAs0kyP/abHpsBZB2X02fb1c1pcQFzNIe6QJ2tfMMURjek2PbtjIm0ywTALWu12iwX8BnXCsU52vz4+MiajYK5qXm/YmHiaGIHj/dsvduz4eGB7d+7a+tF067tXLXGoz377V/9v9YdPrFb167a7PCJDXYf2nQ4sMZ0bmtFz+Yb6za7dsu63/+h3fqT/2TDF1609es7NqWVeYp9OQ7iXUVd1tE38yIHVWr57RJ1MG+dJU4VcSyKY9V5Rxb1rVWO+67eXRa961bfi/mOlqzr43tOfK+qjtvxuvTfM6tca94nRyBHIEcgRyBHIEcgR+B5RCAD4OcRxVxGjkCOQI5AjkCOQI7AuSMgBXDdgYJeUkkK+GmCBeBEFtDYJgCsyRhNXGKihRa9TVgK+4RkBL0R7mq74GUV8C2DLZokq5soq14f890lC8qzglZOIvHCT/ZeNAH2vAFwXXmaLI4T32onbBMAU0wU4wg2pZyULbMn2UuAdAbrRKhnBrxgwDy1Nc6j8jTxqIlDtb3aQO1XqoGbyPs4I/xdBqJPQffUTrpWgQpM7CuHNBcYICdlArzqu9W2VR5i1EsLFxQvqZJVBq4TfVf1FDhELAASFT+VBXANhTDOjbKwH8Bl0SrK/r4oTrqnVum7Z/XX+H11YlTf1UEinXsR/FV/h+IXqlqoe5HLl8pw5sxsUJEre2e0CWCv4vr555/b7373O4JdHAtQi9/VlxFvHIu4wSoaNtL4G/bNAMPoMygL5xZEhlIY2/ETdtDYF22DMgB/8RNwGupgbMc/1Ev5h9GG0Z5e7VPG4ESoxdDFflkHI1cBlM/Sxt/VpHu1z5zVx07l+S0xTz2kYNzOCX8Va94XIT/tWfWq+36Vc9dB0WXnqkKWRfB3lf5wkWvSGFV7vekZu6jc6rXiWkr4m5w7AC/p6jGeEBwSzI5gn9t2G+jpmKrKJ0dH1u2t2Xjg+eCns7Gt9dYcBlrThkOkC2jw2T9PIBILeAhTnRiymuOhPw+YdqDVsMHhERXADiBd9dloeT10jxIqls/wE2t7jaXM+8vFCUm9C7Wpro9OJK4chH0yny1Jnan4aMEU+g8shllnLpbxzsy40fHX32l8oz9D3dF5Ttthrw/9m6kk1ZicvuDfBKkJ3CYTYT5LeN2IF2ApQK9TZ7fl5oI6p75SNpPNAqAq3zVVyV5HAWD8CYW2K3fdCtt38bQbvkIo1ZtMN9U5dSi2SYLbnl/ZlbnlM1dKXd23WuRXLjhy5T9xLhdsCdD7CcrnPPdhJmDw4QRXPVe0e0J7ffksa7RSnZrW63XY50ajsR0eHtnVK1d4/bMppMwTe7y3xz7cabVtcPzEmrOp7axvWOP40D77x7+10ddf2Zsv3bDh40c2erxr84N9s9GI7d6GJTYWBHQKKza3bP3Vt2185wd2+UfvW/f269a5vJlU1ckKnHbgbmHt3ctzSMdnwKLf1cfifbwMAmu/6rvTeceXVSHwsz6LKo/W8v7Ro0JLOFR/LRjR33QpkI146sTql8vqpvhkAHzenpH3zxHIEcgRyBHIEcgReNYIZAD8rBHMx+cI5AjkCOQI5AjkCFwoAsoBHEGeJp40oYeJEgGTqNhU3lVNaEb7Z4G/eCwm66jkoXLHFSnMEZcUu1UwrL8FhSM8q06KxQkfTpKl2SVO9vCCng7Pokl77r4CsKibZHre8FeqnrrG1cS9YCxgGtpASluBtWi3HNsZbemTp27LrXYAMJOaEpAfH1khqx51sFATa14u2ro4VZdoL62crWpb9asI4DSZp3pxwi7VNSqX2Zdg0VxZXMDJ/TSxjnorDupX+jvCYpTV7kCt7jAZABzxwHYBYeWfFDxUeVLDK7ctyllfW2d5ACARNFav90I37woHVQHwssnd8wDgr7/+mlbO6GsAwogJ4oN+o4UhmL7f2nQAjA8g7QcffGA4dnt7mypgxAr/cDzaF1AY/wB/sT8gLiDzq6++yjJQPr6D1TPKwAdqYbTRRx99ZNeuXeM/1AHH4Z/KBpwGLMZ58UFs8LfuAeUcr0LgCMvj5PoK4V+4y3khcASJzzrxvqzeq5Z9CgAvUADXjlknAkr/2jlJ6Qrx1DE1uX1LNfGSvL9LwWvNOVcBwMvAyu8DAOv8pwBiTZAX3eOn2pauxq4m1ZiKXL1UrSJ36njMkmGhOxwMbG193caTkRVYxNVsMpdqp3CVJex4J8MJVaCT2dh63W565nrZk9GYz3rYJANmelZUtPnUCizESSkLZrQTBnge4Qf7RJHeF/gsazXd5jfBzaJZEFQqN61vT+SSaSZSTmMmYk120Mm1AtAX14o6A+JqPNZiHj0vFF6oD/UK0YCBMfPhJktjKjrdzhpKYLc3nllz5nln2V4NKH9nxN3lOxRALSEpAKdb0qqNpS4mOKci22uifKdN2GcnK2Yu2mJu45OXFqaRSIsneCBtoz1nLnZr4W+nq0mV61+g3DndrD3ns2zaXefrBzQZdK833hvougFMi2dtUiSjbfU9+yPf9ZI7i9ooxQY20mgH2XhTzWwJ3qe8wMytzHeUhj+bCZ1RTywCQAO7vXdRdJknGs/mPuzDWy3b2tpgeyH/9GQ0siePH1u7Vdh0PLFLm5s2n4xt1u/b7uef2MNf/6u9cXXH1nDeg8c22b1vR99+ZfNh33qdDnCzTabIwVxYe61tRa9tk80r1nvlbev++E9t86fv2/o1B854FyRU55h3YheOMtQQ3yUIrr6rrfq80v0Vn3t14+mqz4pF560C4EXv6aULQXSXSKp/PcerY2J1PI/jcwbAq/aEvF+OQI5AjkCOQI5AjsDzjkAGwM87orm8HIEcgRyBHIEcgRyBlSIAgBMnTwTDqgpBbS/Vl1NXp0TAFBXCmGSRYhRwBt8J1EVVKCcqqQiCdZ7D4Kj6jb+vCoDjxJdbDtbQ3wXQoS7/7qJAVifAnhX+npX7N9ZDcBfXB5WWbItj/FS/aAXtk8Fuv1jaG3Py9kSZJHWuJidVjoAxziH1a5zA1Ll9vhkA2FU5se8IyFaBif6OiwFifCNcjsfGfcrtaZJYZfH8lRy46Jta/BCvM5Yn1bKgAK4FccY1aGGDzkFwnO4lwW3lAAaMVE5gxYaT+SFHtiYyzwsGV7rJKyqZZfeR6hdhhLap7QBSodC9efMmY4j+grjheyhtsQ0QFzGBAlfHIy6AtJ999hm3Xb9+nXHBMfhofIC6F2UB7KKugMCvv/G6ddodQmHZnAPuwtYZ+Yax3/3796lAhm00/kHti3oAFqNsnAf/oD6u5rxWHyV0Qr7SFvKVem7h2Cd1L2k8U3tFJX5skzpoWPaxYL2tCfYI+Zb1hYtOvi86rm6CX30y9tlybK0skLloHuC6/hvh8qIYcERP6k+hqdqyFrg8lBC5clBdfKpjVXy+xBjVxWlRXFe9b6v7VUHHomuuxq06Tup+xfHo01zglZScAG2e3xyCyamNxlDeO3gFkB2PR4SmAHEO3xq0OIbaF8fQ/p80FAtzUIaDTnAvjT18dwDoS3bJBLFTwFgfW6F4xfd8jhSOXwkRU+54HEhr5rToJ7YRYCEthFFJlF/IcDnB16Bypvo35Q+dJstl5QLWoqL0yEzYDu8pYJGuwvUct4DYqB/GDSwccrUvfiB3r2Nft0lHLl132E6q42Q/DVtoQGAC1wRyoVillfNJh6MaFtfl6mnBdK6KKnMKs77Kn5sAM9uIbXKiBGZUXarMM8yaKU+x31qe1xjqZ7JXrz+LYP1dxY3cvWw3vIdIDUx1t9eTkJaDO45tWSMtILCGK57juEt9LLcBADvIJ6jnds9Jzf6Qcgv7vVXQ4pmfxsyKVof9ju9D07ltwoGiU/BZOzg6sslgyPcldGBAYOSwHh4f2eHDXevv3jd7vGvbRdPax0fW7R/b4bdfW3N4bHZ0aNNj799YzoTwtjpt6/QKm+IKu1s2v37TLv3h/2qb7/8H69y+bZ2t9aQYTw0IpbgopycwvrASuHZMLhck1OdWv8i7xaLFJNVx77zjWXwjTyL2U0Usew/Xe7bu+UVj4um+lbpIGi/k/nLeeuf9cwRyBHIEcgRyBHIEcgSeJQIZAD9L9PKxOQI5AjkCOQI5AjkCF46A8pNqQkeTJnGCKQKjCICrx+hYQRP8xP4ARPoIDGNf2BByEg8TxpiIliIYqp9k7bcKAK5evCZQqbmQM2MCAZpYcgPC02A4wppYJrdX9q8FBfWceWnbREDw1KTXEoWbYq/4KjetoDy+F+CUkjbCpah00gSaVL5xYlaT4HGSLU7iV1W1sU/gGNqITiblxD+2yUIadaibYKxCYMUa50Jf0kSmfqresZ+qD8ZJfPVphxsOqFW3CHLjxGFpXZ32x3E4BvUQ6FUuYPV3/AR8hJ2plNWyHkbZsU+fdeM+C0DSsWp39QOcs7rA46l7KE22l32n2eDEOf4GhIXtM+CrFnlgO2KF3MAAQJsbm1ThanxRf4P698MPP6RqGApewF58lA8a5QDsAhwDAAPYAgDfunWL+ysHMI7HPlAGI98w6oPrxDH4G3AZ9tGoEyAw6oI6wMZWamz1H+UQVt+Uzay2AyDL4hrXoz4Q26bMrz2blpbfUojr3qnr6xeZlNc9dlbfqfu+btxatt+y+p22gdaom4BPBMRpHHNwdJIvWOet6+MqeykAPu3IXx+OBOuWxYqQDbBqwU4RLsbnWKx/9Xmx7No0Dq3aFrGsVY+pqvdi/bRQC2Whj8vO/ujo2Drtgs/lfn9gvU5hk9GEfZ+KzGQdPGIOeKeEtGFuNW0+nTBlACAtLXqTFTEcP/wxCwWqrIPnHBvZH6B8TapcLhbCgotGg2pjKILB+tAyzPmerIkBP8EsaWMsh48EWLl3sg6GmpUfEEw+/93Jwv2EHZJNZn59hJXYnuyclaOV96wWiyWwDADprM2VvoTgBKJNaxRtglhkqWWHIgB2BbCrfR1M87qZK9fxMKyhIb4u7ym+OyVFswfbwSiUzKzrtMyD633C36PKsSYp7RlTl+vy+v3Z4ySXC+5K0+eZzZuy1EVxTZujjfC/KSI/s1nD4be7dqdzwfZ7OnEVcwLAuC5aQqfrZASZy9jtk51DezyikwdFvrSWxqKxAIDTs0jpQ/xy3T4c/a2BHMBYbFCgjzRtPPE6AfD21tetWbTZN4d9B8CNWYP5pYuiZUeHhzbqD6yFZ/rhE+vOxna0e89mj3btynRiG6O+zY8O7PjhQzu4d99sNrG1NnJcI5h4x4JNOWzLuzYrmla8eM16b/3INn76v1j37Xes+8K2O2qz/6Z3ztRnI9yP49yi3zVuLBpr6sam6pB2kefNIgi86li0aOyVAjgunDzxB6gcteBdWHWo1kX3QXxvjSXGfneR52g+JkcgRyBHIEcgRyBHIEfgIhHIAPgiUcvH5AjkCOQI5AjkCOQIPHMEZPErSBQnh+OEkiaOBITiz7rV9Jo0kmoyQjtNynDykdaEmBxzAExVTzNNTip3XACFEVzWXTxTw6X8dCqf+1X95moOfgoAl56PUigrR55P5FY/z6oA9nlq6Yo8zR2rHpRukVIIRAmAStEb20qqTUHHODEW7ZEFPetiWsYlKRYjXBUA1sIA5cmt1oF/h+Njf4hgMva5WHaEmCcxSiqvNEGPY6swqVpX9LXhYEh4K6Unz1+5NkKP0MSCeQKJihe2A14qn5ziK4Wxzi81MP6WdfpZffmZb+5UAM4ZJzyrE7pP9fua49TX8BVUtlD1y4JZalhco74TdJViVopbwOOf/exnjBlAL+DqpUuXCHABo1DPtfU1WmejjaA0RvmwbYblNOKPbYg3wBXAMI7BNthD47yAzLuPdu3G9RsEwYgzjsN3+KitBHrVFwSA9RP1kSpZ/Rr1xXnLezKNA1xokPJboz44TlA4KtG1AKDsw8rVeYHGroLJOpBaNzGu+2TVUy6EBslmVuWUKuC6sTEMwbXq2zTBX15TWTnBtgW1XcGqf9E4HWODZ8Wi8aMaw2o8ln1f1yarxr26X904uais2OfidVGpnhZcqA/j3sNCjP5xn/fh1uamTaczGw6OCQABdJmPNuUyB5j1utDT15pFkxAXYBbHYX9ARgBMgtfG3Io2kChsfVNe22Tl73loPR8vQCpUpASldI7w+wjqYI63CWo2E7D1nL3KcZs6QsoZ7MYfWuJ1siSM9abbhTO8KQCwJSXyNC1OCKpilaHFCwCh5XsFgW5yCUjPDwBIxMTrlqySCbbZClTmsr/MEBdA0rFBPzthfVw1rNcOh8YJcpN3AhYnVTOtuk/y/xLqMuYOcQmSua7Bba69jzoEdyjvVs4Ogf06rDlJytumNeZNm5D2No36Wn7vSmbktKXtNEW5J3mVeZ6k4nb1tecupsV4eqfTu51bgZfiY1cwl7mT8bvn+GUvU+xK5TXqh3afMsSsY6ttzRYWEzRsDDjeaNIxomjDjrzBvjwbTW3cHxD+bl3assGgb0+eHFgbqvLx1J482rPNXsce3//Wtptz6+zet91f/k+zg30rxlObDfu2tdazYX9g49HQukXL2o3CoN6GsrnXa+Ml1hqXrljr9vds4yd/bBs//gPr3rph1sYzQ6lITlYKxrHkvL/Hd6U4Diwcr9O75EXGn+o7g8p4JgicwqAhnOeoG88Ff9M7fNyP71taWBGeO/E9N9Z1ERC+SEzyMTkCOQI5AjkCOQI5AjkC541ABsDnjVjeP0cgRyBHIEcgRyBH4LlEQAq9CNjiJEmcTIqr7TXRiG2TyVgugiUY0QS0w2FNGPskJJQgBGNJheKyEldJAAL7vLJPTgqgaQKqDlZxmzLUJVtBnxZMtocXjZSUa8mWMZb3nQDgoEnmpHgVAFfAiiCk2itCJVyywLBAl2CEABdhQMyrFmLH+AWLb1fteK5d2uPOfJIVH9kix4UAOqfAo9qvCsBwfB3IErDW97Eczzfo1tLx+NhvY5lSAQsEVnP5i1FmxQAAIABJREFUVuOga4/nLhcVpHzDygOMfVQ3weBT+Y2bDU5ERzvpCIAv2jVXOq4kCUl5luJ1lvpX1402kw2y2pkq2uGQ/wBDZZWM7coHDBUw1LcAvNVYoryf//zn9ujRIyp7lfMXSt/xZEylVrRuvnfvnkOprS2qfVHugwcP2PbYD9sFp7/99tvS2vnu3bvsvwDHOAfUwvineqJegLoa/+L9rPsD32N/1BnXq/11jGKjGGgf9Tep31FPwW6NXwLjasdlk/aL2vrfEgBrLDlRLCab2Br4W63/IgDMPJ81H8Wmuoantpx4fOj/cXO5UCepIn1tSj0A1nER5KoN43hb/b7uuJXu2QU7nQf+xrHbB0j/P9jplvc2cnLv7/MeQh8fHPet3Woz5+94OrFuu22DYd8VvngOTmCN7s9tjW8N2EKX6lyAUY3HTvY4rnJBl1m7DateB5JQ//J7KnHxnPFUATgP7eSB/WhhjMUyxJOEybBIdsUtV3m5gpgFeM+AQlXXp8TA3Jc+xElROp0RwhJOYwwgAPbFPqXSNz334nNBfQ2laLGALxryD0TPblPssFPglnhaYDMB05QgmdAV/9DvEYkpoKZUwKh2Y5YsoFNkUW8CWPBYt5KmywkBZMrlnGy82Z+RWoPvX8jRizMkxxVaD+Nrh/J4DwNMtSZAeKKU84ZN8P6FBQCk0oCtrmBFDlvP/ettzHev+YTwfz5JsNlFxyV8hlJXKmUsEJCBticcTrbS3ni8Rtg329zzH8953mRLnTJIU5SOUpqIPRC15yLGcThvt7vG5641WlxU0D8+stbUCIE3Lm1Y0W5bv3/M82FR2O6Dh8x/vLN1yYaPH1n/7pf20f/3Z9b48lN7sdu1a9tXrUnl9diOnjyxFp4/VP/C/tsXVWAhBPJSF0XbWhub1rr1ivX+4I9s7Ud/YN3XXrfW+nq63GSbfsKBk9LdN5wsXDixua8DsMuA8VkLTy7yvNG4Ese2ZxnTuDAgFOA9LwRF32lxUOonZXyCo0QV+C56N4zPzGeC18904fngHIEcgRyBHIEcgRyBf68RyAD432vL5+vOEcgRyBHIEcgR+DeOgPKW+tybT+jp9+okkUBX3MeVn8jZJntBTOYmFU/Kk4cJOLfJTcq4ZtuVQ+EfJ6yoTkGGNS9L8LecFKvk+yvnh5IKqGri6RObpz9R6VUN/aJJsQid4+/VSbZnVgBXFBCzMBemCcAIGyPwFHRSflp8F0GUlN2KrxS7im2MhSa+FX+1BfbRcVI5otyoMo7x8cn7E/VpNY46Z5yU0z7RBlrnjQA7LgyQJTOvpdmgWk2guVTCpVl4AQ+dJ9pB4xhMIjPvYeqb2E/XKsCNbYK4+qn9sA9AIMplXs2UYxP7KQ8wfsa+/10NAbrGuFAggvVl51UfUL/B37geWrdCUTUc8hpoj5xs3rVgAABYYBfnlhW52hEK3Y8//pjlKVevoBJUvIgVgOnO1R3be7RHS2fEDDAXeYexL4Cx1LhQHUONDOiLc0Pti3+yi8Z3UBmr7WU7DYWvFiqUkDEtiIi24rguwVwpgfFTymdc//7+PuuNc+AaUEeNrbCrxu/Xrl2znZ2d0n5bffTUOBYUwd/VBHVdufHe1Pgf+0f1+0XPiKfGVM7yn4zCblZ78reUisuEvGXbnEPte+ZYXFEvx7G07jkQY6Z+HgFwNVbP656O9ar2k2XnOAWH0mIgUD89H5j7tD9gX+VzAmP7GM9xNyVuweqe9sjJVWHmdrdQpQISTrE4AuBNqjxAOqhKqdh15eqEeYUd4vIfLXqV9zRZGZMK+5UQiKac8VgMokVgeG/wOJw8fxzseocghEt2zKi7wLDnrBXg9OP5GIAtM6HonDl5+dxInPzUM52q3JP3oTL+RKAn+YwFYPG2wTcOwltXrjdZGQepYwBSmhQ3k/p35lCe3NjTVbiq9iRGyhnL9lEe3PRM1fWX95QUz4CzJMmuqHRVrttr80NlNtoKuZsbnoqDZNttmwGk0VIzxhg5bwFaAaNTBOb+jgZ1L9SvnpcY4yECRp1xgs4O7FE/mk2jMlACc5Gf4z6qnunS7Upx1A11h60zjpKrgC8HYBROhpO0cMPTECDVBN5F0G8K29zYZn/F2Hx0PLDpZMwSsZBhcwsKd8BiT1tw3D+24WDABUntedNGDx/axz/7a7v3z39vL84Gdn1zw3bWL9l8MLb+4wObDYfWMijdE7xmnKDjbnARRTFvWLPdtMZGz9o3Xrbizo9s/ad/bGt33rT29jZIccpd7W3NBZG4Lii+WUv0We9fzDUdFulVx6a6v6tj9bL32ouOUxoDL3p8PG4VC+hF4znuLPSXCHzjmBnBcKmOT85C511U8zyuNZeRI5AjkCOQI5AjkCPw7zsCGQD/+27/fPU5AjkCOQI5AjkC/2YRwATYKaVLAl5RcRl/5/whoe/JP8wSYjKRcBGTzIBoMweQzHOWVEMOeaAU8ryByNGGma4iKYIj1OOkIFUjaRI3/F4FGJzw4o4exvj9UxNkyRpyEQSpa4hFALi675nQ4YxWLpVFuoZyxvXkQME8xT8qrdWWsitGvQG5AMiwHyY4pWgUHI7QvxZKBnWc4EHMm1tCxqQEU/kx/2nsXwLTate4mEBtHuMt+Kz9pLaUjW/1e5QvmChLbIFb9I920S5z0woQ4ryyQhfwRLk6Pjab7oVT0DrZWwryYn8o2QSCufjB5swN2+11rdftEQgKPn5XN3+E0nEBQFV9Wnd+BzmztHDDY4prQp0BOfE3vkefwk/ZNyOOgLPaD9cO5a1iiTJQ9gcffGCfffYZQS9gsWCpcjzj+KtXr/KcyOuL+mOf733ve4SoUvtuX9m2e3fvESRjX/R17Q+1MD44FnXAuVCP9Y1163bcxhn/1FfxU7bNgv4aT9Teuu8iKBLsx/kPjw7t0e4jQmvEBPsBONy+ddteeeUV9jMtDIjuC7ENVK86+Pe8+soqcHmVfVQf3bN1oLhq61laRa94Md81AD7rOnUfCdhXnyl1z6N4aaegYvqibttTz5OKI8OK4Sqffxwb07NE4zzqjnvy8OAJrZ4xRmGBAqSUQE9QRXJsakHJWBBQQhGM53nRLphzle8AEyzyEgDDOwHyvHveeeXFhaoUKlM4hAByMX92uH7PowqVqvt3RIhDQEdYmvL2JkDrqnv/Q9CWC72StTKvE/AT5aaOJ+BI+AzAOQF8drXudOb54MvxPCwyEFilxW9qC6h7CSNZ9aQap2OJ14aKWlpau+hY8SImTaCqBXzYkHrWFaSE5undis9B/M8TICdAjv0dVvuYBMicYsY/Uiy5v9viou1YK1gzJyhPuMrvpnRb8etwde4cbUtgCygN94PyhcphtutwuQ+OU99CvQAqYdvMMYuLCNP1JYBOfJucXTxsrmpmdmGvpJfOMlwVDoE41dmKMw84sfM+eT80qnxHwxEh89rapnU7a6wrxuTBYEgQD0iMk6311tmenQ5UwH2bUPHesbVez8aDqd3/6AO7+8G/2Gj3G7ux0bU1wO8nRzZ/9Nhs/4h20Mh53Wh43Ypu14qW5xH3u8OBf6PVsNZaz1pbO9a9845t/PGf2voP37P2iy/aPL0r8z2IcXc1s1uX+8I5xiTdb3pf4k//o+wL1fGoDs4ugsCx3FXHF+33vCDwswBgrhlQ3u8wXsb3ygh64wI4vUOe97rz/jkCOQI5AjkCOQI5AjkCF41ABsAXjVw+LkcgRyBHIEcgRyBH4JkiIGioQuJkd4RdcQJJ6jh9j4lCAuCk7OAkbZrYEqDDNkIjTMLNm9aElXCzRUUh89CFPL8CIPrJKbVzAGDsvwgCP08FcDXwiwDwWZP9BAtU75y2v1N5VRAU20UwTypcTejhGEzuA8Zhf0A7wDp8ZG2rY1U/AXhdF7ZHhW+8XihtZQGt+qmPnPSLBAtSTlRNtOv8ysFLONhyy2993FbRAV3se4KSAqwCdQBrgnlxwYLqJgAq6CrlruyrIxR1SI0+iVyWp69Bk54CgexryZIavyPOgskqW3VFuQKjUqkKAj7TTbzkYMHvCIBXAc9qK93ruAb8Q72lYBYQlhWyVK+YVMd5Yfs6Go1L8OpKLYesgLQffvgh+yfgbATLanOodvEd8vsKKt+4cYMq4MFwYIP+gPAYFtHYD/0b+wK+Yhv6Gb6HAlh5flF37Id2Up5m9RHUGdukKI95m3VvCKTFexpxEETGsbg2KIKlGgYIxu8A0FIBo15PLU4Jk/rxPn7efaMOeFbB7VlQdOU6VZS2OO55A+BawFrjJBrHNcK7BPvi+LoIlGifZc+hOI7qGRTBeDVmdbA81vEibRCPUV0FzQggk+0yzgMIjH65tb5hB4dP+PShjS9AymRq7V5BEDkBeEz2/94vE1hmWyL3r6t3wQs77YIwE0AOIJFjOJSmWPZFOJxUsvT9PVHxCo6yrilBL0AiGDEAIxWthK+ODakoTWpZ7h/akuCzwL443heilW1DeO0KYIfIfr3sLoSkrroUZiRPlStK2jpDPfDMdiEtL6PsN1DWOqFjU8qamX+ka5GyVVfC7QmAAvp56uT0NjAzazWgwYVaOAFgWkUDr+MakqzZsXTKn5zcXGin7KpjgVWv1YwKbr6v8TBXSTvCxvlBXgGKdfO6ZXRBu2OHsMmZmypath2O8y8JV3GN/k7ifcDBpiuj8R0U5vjdlc9+ZjYh24AaWF4algEkt+6TvOse2fJ9Ae3jz9qZra31bG1tgwAe9UGe39kETtCAwQNu39rY4vmPjw5tPB7Z2sa6rffWWdej3T27/7vf2YPPf2cbzbld6rVts92yreHInnz+qR1+/oV1xlNrzmYeg7RQDJbpjGFKleHvCVBIT83aPettXLLLb7xl63/8H639o/etuHXb5r1u+c7HfsIAeB/Uu483Tz3sXfT8OGvMqRu7lwHis8b6ZzmWVxzGal9i8PTgvXBxZVrsoPE5/owQWHUUAMbfeG7nT45AjkCOQI5AjkCOQI7A7zMCGQD/PqOdz5UjkCOQI5AjkCOQI1BGoG4Vf6mYTCC1OsGjCTcVQntH5r3ziVFaCGISKymQMCtGKIeJXFgGT04sdqUMBBD2CbTT/3COciI7TYZVJ8Z5Xp8TLD9xn1j/iwDg2F0WTtpX8pmdt4tF9a9PA6YZ05BjNioZVL6uU7BWk90AYADA+Fu5WqNqWPsxbMmWUfkEI/RV+bFdOPmdLJJxvOoliM8yA7jV/uW2pCquU++qrRedF+dS3TGBB9goK95ykj9Npka1ZglwWrAmhXqnwbjgfAJ18bqqCxJwTdW8xvE6BUhRN0DSsl83m5ycBgREXVUOACSgJfaNcVvWb5YBo7rjBCtlW6xza9HFsnMpXmpbqVxlo4xYCHwi/oillNfYjuOgsIoAmBC11aRSC9cMy+bPP/+ccUF5UOzid45JNrfNjU0qe5EvGNbOsnwGRMV2wF6prlFfWDujz9+/f599AjFHnQCAVW/UDQpijQkC8QQ/qW9BEYlyqFhsNEq19ql7JlhFq68qzjg3yjg4OOB1oQ64LkBsfAB/UX8AbkDhal+rA4mrjCfn6R/L4GL1O90XFwGSUmrG+lcB8Cr15tjxPC2gZfub6BLaPo5ZEaLouqMqXP0njr8aD+JPjuUVG9dV2rJurD/ruGr7xLGU1sp8Ps+YZxsAFABwf+8x+yfuHVg2+1jaoMKXi2IIJ+EDjGc8XAEc6GJxh6t0AYBd7Qkg1mm3S9v/KciblJ+wGT4xWqbaUeySylfc8QFOQ/7J3LjIYTuf2iRJah0OAr4CEXpOW3+3SFbN/Db9DypbOC+kxWW006V1sbkFNJPoJvVsiSAdTJf5fBOMlu8wUScB8Ix1gKI46WJT87iSc5oWGDSbCSYjbQBigHcgVDVB4jnh7kn+YFVH+XbBeF0RemJXDRVrCRedXBMI4/3JLbsTSAVMdg2t5wpOfd2BsKfc0L3oABj3gNs60yqbMfeqcpFfUqf69apt3Ma62fA2ADR2G29X8jLGLk5O8UaBbnNc3vdJEawczrQ/hs144vrleAEr7aY7WHNMSu0PZS9OUxSw/vf+N5+5s8NoPLTGDIsYJp7KwZp87k6HcJZ4aJubG7Z1+ZJt9DZsMu7bR7/8Zzt+uGs7a+vWnk3s0d2vbffzT6375Ni2rWkvdFt2ud1hPuBh/8ie7D+22XhsnWbTuh1/XjC9Ce4dLjKY2qzRsqLdtY2ty3b5tdds4/0/suk7PzZ7/TXrMIc9LLgD9hQADu+Aq0Bg7bMMAFfHpuq77VljTPxe4018Pz/P8eU77AUBMMdVd6RPFvFSnfsikjiGqo7xWZsB8EVaKx+TI5AjkCOQI5AjkCPwLBHIAPhZopePzRHIEcgRyBHIEcgRuHAEFgFgASBNYJeTNWliRRPm2A+51phPLsBK7M9JMKlx02wvodw0qWNSLlXUQZbEETTqnOcBwBEm1IEFgFZOgAZaHGFjNZBV+LEIVpzH/rkOCHByOOU0dEWNQ1Rsk/Uy/o7WzXHCH4pDqSllkwylIwBXBIAR3GoyLMK+Osij7zXBiPJLFSnzHJ7O1xz7Tl3HXKaiw/5SlC5qf8E61RUAA8AOwE8AVtcsEKt8r4on6iAFMn6PFsexL+oc2BdAUJATQBFdCDAFHymTozIYscdkM8p3K8qBjcYjToijLMFH1VHnVXnqe4tu7git1FfixCe2IS5SXKPO8RxnDhoJ1OM8qD/KlnI6wnWVo4UDuF5cK65dIBXQU8fjWGzH55NPPrF//dd/pd0z/km5K8U6jkN5Dx48KFW2gKe3b98mQEYfBxjGuaTgBTCGFTQ+uCfwN5TDOA75h2/dusWycD6ohQFhUQ7iFZXSKI/2uGY8B6DXOC0eEAyWslhAXBbWOBbQF/cl6i7Aje3ffPMN44NrQ12ULxn9geWMR9YBZKCK7MQa98z2WrBD3XhTd59Xx/pVzncmvK1RAGvCfpXytU8JN86AwLpWQssIFkobWS+grHeCYhGw1NUrwo4YT92Dil0dqFn2fInnUrkXafO69izrkp4rWJClcfH+vXu0gO4UboML4DaCqn40oIpSuWdhDA3ge7IgKeVwTakbJjOMfw7/8B7gsBBQkxl2S4WpLJoJM51QJiDszw+qRZNzCBeMTZF/2NsQylcqgOUqwsP9CY7nOeCw61xdBUvwk66ZOXdbXmdZIhNqgy7iWTP3xUBsvzSOxzYEKJY3B1XDrhn2vpXUh7T+BeSEYpVK5aYTT+R0VezpB417eULQTe1rs20zuqa4ywQhNv2Q0T9TPmXsq8UmydIZbUXozfJO7Ja9zaDSdQjbTPl5XYudLjBJpR2E+3sG0xPg/aOBa01gPOVlJuxNC+ygmi1z08JKGy0Me2mbWIv21m6r7Wruk4UPzu69bRzbukWys2EH125pjZilNzS2vfc79oOE2XnNVP8C8iJmAH0oI1mMtzBmOuwejQdpcUDDkFMaULhACohWww5296iAf/HGNVvfXLdO0bXDvT3bv3/XdjY37XD3vrWmA5sdHdrHP/u57X34sc2eHNrlbseubW7aWruwtbWuNSZjmwz71phNrFcU1oTKPamTmdqEKnbSaU8/0Vu3S7du29Z779v8R39grTvvWLF9mYsKSgeUlB+5FAUHFfB5QHB17Fz0d3W8O2ss1P4ac/RcrxsDVxnjL6IALsfUdM/F955YL431+hkBsN5BVqlj3idHIEcgRyBHIEcgRyBH4HlEIAPg5xHFXEaOQI5AjkCOQI5AjsC5IxDVAnEyvzoJrXxZgm9xssftcjHp5rOGUmQqtxnsIAl2+S0mJ0+sfkulZMonGKGkYGWc3K4DDpqgrHGOeyoeAK2yF65OZC2a+DoLclTVx6s2Aif8g+UdgR/igHxyZoSNmrAX/I2Wz4JVgExQSOJvgDMBJewrYInyqtBTZVdhniC8H4PJ8xbbL4L6OtVHCWlCTsW6WCybYFwEpurUHCibcGLmOWqVc1fgVEpSKH5lka1rU3mAbohZhJy61hIMJAUf9tM2wA5MPOs+kVWy+j/z/jLPoENgHIdtBNXDASfAIwRWTmDdV3XQri6W5WRnWNSgOqr/aIIWcHFVtbHOpfs9AmCBSUKICqBUfUajIS05BUqVfxfloV74ifoAhH700UfM6UuobsZj0IcRL+wDcAuQC1gLEIttb775Jo8FMFb+YCiD2ScaDUJf7K/zof4o97XXXrOvvvqK58LfUAPrGgCBtXgC1yblNrZjH7WpVMeoh9pLfdFFWycLN/D74eETGw5HBL8AylAkYzuUylKLv/jii/bSSy/x2jTunQJRFYXqovtk0dhTHduX9aVVx69V96tT7j5vG+hqXU5MfE8sVCNgLdtNY25Q6sZYVeNWHePOuk+XjXWL2qAOBJ9nzFSdYz+kbW8LeVW9X3Nh0GDIhRK4T27fvGVQ7B71j6hIJJRFrtOZWa+H+9KPx5hHK+LGnEALOXR9UQme6w5V2Tf5YMP7QMr1qrQQTv8d0ialv54zAKxQHnsxyGOblHxzf3/g0zLZFUPFy6ekcoCm/blpgkVmnqcW+0Nw2ixaNiGMmwFpp8VWDV4LY4uFVlIRJ2gb24dqWcJWV98S/Kd7nful/K84JZAoSClhN2FvktHS3nfkNsfQTs8BigvGQe3LxXHJHRvvT7SWT4rQMrUGATAMoN1VhfQ0AVG5eKANoJymdTQXlM2tmeAyxyrFLkFbAGBrIKiA3MiV7HmI/XmJA+hfndSWrih2+AsF+NTmE9i6sDFCH/D3GHLtOX2Y07tEsp7WC1sCvCc5pSHzZaYQj3V6d/FrmjE/tQNmgHy3i6YtucB7SnMxnboTxXTq/a1odqzd6djxwb7t3X9onU7Xrr10nVB7Np7aJ7/5jQ0OHtvR3q71D/bsvXfftsH+vs0e7Vt7/8Amu3v28S9/bZvzuV3dXLMu3FWQ8qHdssl4aAXfkbBg4sTdXM44WAyJOrbbWOTTtrWdq7b93o/NfvQT68IS+gXPC+xqb/FuX3pQ4u8aK+g4LlTHprrvTvXpSsqB6nh01thVfQbp3WrV54L2uygA5jiZ7v+6dxGGsSatgp6veH/InxyBHIEcgRyBHIEcgRyB32cEMgD+fUY7nytHIEcgRyBHIEcgR6CMQFUBrMnnCNw00aNJFk0sC5wIAJc2iQlWcNILk3FUzpwIsqDE4AQp5kmTlXC0aNPETd0EVJyQ10X45PBpC+i6JtaE7XkUwKrLMuByHvXvU5NsNYo2KeSichfXGKGr6oNJLCgM8RM2npjYFyQTsOKxhPSuvCkn3gK8U3l17VGFhihPIDpez3mhFI49C6BUy6/ur0nHCOwAWanY7bQJAjTRhwl0wUKpqpUTVipggdwI4aTyk42w+iDOo9hItaz7CbHXQgiBXsQMxwACAsJgX6mAZQeN69W9V703n+o7slxPIDYumEAZuG61Vbyes8qtngf3CyA6yhTQjZAqqp4VD1wf4BLAL2Ihy2vd09gPUBY/AXeRDxgwF/GI58H+KANAGJbPWuTw6quvUrWLxQ/6oP9LaSzbZdgwSwWNuMN2WeAZ1yJojDLQBlH9rT6FsvCJOYNlc436a0GJ2hm3GAFUUhTj+lEurlO5gVEnxAfXi7KgUMY1xfFGgFn3yfN4bC26Ry9y765aH8GmOO6ktKCrFlFO5NfB5LpnwiIAfKoOsqpPY3AcW/R7tez4TIox0++LnlmrjnV1z131ibpgndVu+B5lTqYTV5TP5nZ0eMi+PBtPeA9hnPjm66/t+vVrNplCKQmr3ILADr932k1rpDy6RH/Mi+5gEwAQkOt0H/X8uwCChHQJlgLMsr5JmZqSvZ48j+jt6w9y5k5VilouGnPFMNsl/Q+QmteXrJylKQZEphBXS86ac2twwU4Ct0ozQW6bYHRSoyqefp6Tj+Awr1M53wHVw8MfrInI1ZP4WmPetGayUfbSZtZojkktmcOXZBPAEJbBvvAD1DO+T/DacB7aGjt09phCFe05dj1vMldDuT8yz+TW2bCophablsn+noRjWFaKJ64V8BJBmzdg55xSeETAnfTaE0I3/zezic2xAKDhCmIC4amrkgXrATQVY8aUi8nSNXKdABPpOviMuZTxjsi0GpQPe0NgXGVb4+9kRD2l3hbLhhy8op+aO1ZM0ZfZvt6vsGBhPBzb7v37pNLb21esu9616WhkwyfHdri/Z1vr69YrmnZla9NGh0f29Sef2t0PP7RvfvVr644ndmV9zYr+sc0PD2y727P1Nt63ujYZj9imVEm7wzXjDtt0vB8zC3bT27hotWx9bd1629u28dY71nnvD6zx9rvWvHnbmlDf+w1PRbT6YIS76pV12/BdfL7XAdA4jpwFeZd9Xzf2XAQCPwsARn/n8obklBPHyioA15iud5SsAF758Zt3zBHIEcgRyBHIEcgReE4RyAD4OQUyF5MjkCOQI5AjkCOQI3C+CABaSB1ZndCJMBiTKQLAnARN8BA/af/cQJpAz1VHSz7ARv59ArSoVuHcGFQvKadj03PjaeIoAqK6K3kWAFxOCJ/DAloTSgvBSZwlXhL6OtDJa/UZ2RMFECbrMZFayRuJCXvlqsXv+B5ACZP3aD9M5Es1KYWlt43bawseR7WvoHL8qX3LyUVae6e8iqldVW6ciFR/WKX3nTWpGGFKdRJPgCQuRlCfwHG4doBEfADX8ME2gV0pLGX5jGMBzLEvfleu2whOdU5ZRhOeBMCqv1UP1S2qUgAXAUFRR7QZVMDTiavPZHcshXGcqIxAqBpbxSbCZ+yjfoJJcNzf+BcXD+j3VeCRrimC8QiodT4pzbHQgBPt43Fpr6x6on8qrjhOOZERGyiAP/30Ux4nRbbqhz75wgsv0Bp579Fe2ddffvllxhPqd3ywH2yd4wQ4oC8Ujog59t3d3SXoxbEAysorrLqpflLmEp4l5TZ+OrCHbe7A7t6joP26AAAgAElEQVS7a/uP90soDQANWN3pdqigxPnUt+J4CXUyFm0oZvju+vXr/CcAjXj/vgDwWf1A4/1ZsGDpvQ/VY1Jj0X6WAOnsRTuxTD4jVswDXAeAdR3qv+Uzp1JmHH+qY1yMQXw+6jmxKAa6j1Yd+1TXZeUufCaFZ7PGIPQl9DvYPgOQMnc6FPZ4NuD524Jte99asG9OVsfIFS7j3hatbT03K+4vAmUyR4e6tOSlwjUtMkrwDkBwAlAJ2klWmeyfU07fE8rqylqU76h0bsoJC3Ux3yNSO9FNGE8lkCOqRJVn1y2Bac1Mdwa3VW4UjRIAl89VwkjkNE65g2XVGxfgpAU2UhnyWNUNvwOUJytqQk5ZZdMJGZDULZP5lwfPrDFx0ErrYiiSfXFWq+hY0Wrznoj9z+2PJahOuXkZRwfAVNbS8jkppBkknG/q4FN5lVvID6z8xdOkTMaCALUfqufHIm8xFMrEs3iPS1bXSZhtDdp+45yw6R5ZA/+gpDaQz5bnR25hAYFbO7NJcL3sJwXfFcF3uR8WJTRb1px7/2K8GDOU472P904C7970UE5jfIXIHGdFP0025VyQM7XJZExIjpDDiYJ91OZ2fNi3/tExbc67PXf0mI9G9uCbbxmLmzdv287lbTt6tGv3P/vEdj/9zJoHh9Z/+NC+/vRjm40G9sLmhl3pdqwYjW3e79uVS1s0bfGFBzNrFclyfD5l/mk8Dwn5Uz5s3EvtomNrvTXr4Znx6mvW/dFPbPKD96zzxvetAQhMO2zZgXsMnhoLaxTBdeNF9R2qboxaNi4t+m7R+KNxdenzIHx5XgB86l1TVuTK6V1R/dbVRdtyDuBVWyjvlyOQI5AjkCOQI5Aj8LwikAHw84pkLidHIEcgRyBHIEcgR+BcERBsUf5OTlcm+BhBnyZdItyStaHmqpjhjTntEthMShtO3qaJVk/c1uKkJ+1SMfmZFB4lIAjHVS9GE+nVybBVVLgRAAvQ6HrrJs50jrpzlsdJ/XQ+lsGiOYFWyZHJSeGkaJDa0ieK06QxLBGnbuMpW1vZB6uesuuO4Lc6WScIGBW/nBhLueiq16w+IeWvVLF1nW0VoKTjygn5tEHnVRl1alXsg/NXwaeOIWBNwA/ADtsFgRUTHa8+jv20GALKEGwX8I05iVEf2QfLFhlKY7Qj4u7Ko2Qrmq5JMA/gEWXibwAY/EM9UB7AofIFq06yt67GSH2nCnLxN8pGHaRaFQB2+1bl0Uz355KRQjHWfSEArO2qI8rFdQO00q4U6qb1dapuoXBFnfA36kM4mhS+moQFrNciBVgz4x/Kg1IXP5krd2uTOXFRjq4RZSMP8OXLl3luxBJ1wjlwLNug2eBx+B6QGOpb1EMxB1QGBFaubEH6uGiCCt8ESbQ4QH0I5aIe6ltSBaM9cZ06FnXUtSt+x/1jGw6GbCv0CXyP7wSepVKKTXSe+6quaWObPs9y6/rnU+N2gKzKKwpL3kW2/YTElUIuCoDjWKNxK4IBV1X6sws/sU9cMKF7oHqdao9YZmyjCH2XARbdz9VjI6iOz+X4zKrGWfVXXXEd6KcAUxubm7a3u2sbaxsGi3bco1Asov9iDBuNp56hlc80QDzPy8oFWkmhSu0vc8e6ihSg0UGeVMDOOZkHmDlwGzYcYZFSgn1Q9vICfAxSGxPhlikRXMXoxsV8e3BVLN4r6Nfr5WohgUrxeGO3ptFOOoFwvpK0YFmcSkvjIN4HCLlTm2N/jd1l7PU+xGoAIkLlC/Pl1HUnDinprkwRrV8HVNHObtNF+m42a8wcqCJuXOiFZ7s5AG73+D5Eq+npnLbVugaUBMjuEB0w3VXd0/nYT5EqwBgmhS/7ZakInhvcpedMmTBlfmCUBTBL+260NxdY+PGAwElyWy7Oc96O793eH3WYTTGOPbDDxw+tU/Rsbf2KwflFi9ro2LC2Yc1m20YTRK3whVCNgiplwNo53gGtY5NJyo3cQiMWVEO7JTLUsCnfLy6WKl9sSIsA6CaO/pZyBvPdYOKW1Un1zXt6jsU8vhABfaKP3L2I82Rqew8f2Mb6ul1/4YaNn/Ttn/7mL+2jf/p7G997YN3+zK5eWrd2Y25HR4dWzI05gHtFy7o2s8vttm10e1ROQyletPGsnbK/tJstK4oO81AXBRThSd0LJXCzsK3NNWt2O7bzyutW/OinNn73feu9ecdamxu+4IILKlLfr4Gb1fdWjWt171VxrKgbj84LgZc9j84DgS8KgP392WOuZzTvkzSOx3dIXXusl96Tl7wG5a9yBHIEcgRyBHIEcgRyBJ5rBDIAfq7hzIXlCOQI5AjkCOQI5AisGgFAD8GwqASOE8ic+0wQJO6DieESVrVcBcxJypSzTtO35WQUJiYJl2FoiDyDyQo6UQBNQFUn36sTV3HiCZNHZ02u63haIKb8hFUr5OpE2qn4pYlFXmskFmdztFPFnKp3mpyOeQRLqJom0xV35frFhL1AlyCT4i9LYylcBTAjLNXkGACWlIYCTVXQGmOKsviPloaeD7j2o80JqKzaB7Vf2ZdCDmHFjH0pWVIKrCwCJNgOdbRyXeLaANpkxav6x0lD5XXFd9pXylnsJ/CtvLRaOKG/8T2Oq8Jj1F9Wx7IIxjnQjoKm2A6lqKy70cWYC3qVD50yTyxYBaHxUwsDBCyrgGlZ8agjc30mm3YuQgh5aOMiA2zH9Si+gJmIA+AulM6XL112yNRuE7aqH6FdAGChTET+W4xFX3zxhf3q17+yzY1NwlCUC4CK+iDmsEoGAPn227tsE8BegFycW/cG7gEcg/Kksh2OhlQPq1/gJ+qDnMCC8SgLKl5sx/l0n6AMqe7RZmV/SFBCiygUI/VL/IQFNa4R1/L666/zGiJUjuMOALUAuuqgNloEb1fpInGfRZP2yybzq+eoLg4p798li2Ck3I1goi4P8KKy4xh+5jXLKjbsKMinMfAUnK2Q5giAqyAljpN1MauOSbH9lj2ndFz12hyKJjvc4AqxrB3xXbk4BoBzNmPf5z1VtO3w4IAKxMlsYsdHh9ZGbmAqRh3Muk0+FlDIsrfhMBI5vWFxy/yvE1dyJqt7Xlug9noUAM5E9wC3K045clPc/dniH7UL3wGkfm0l6188F6PqMeX/5HuES0QdFuocyo1rk6RQNptgN+bldQAKcAiLXuSWFWyNzwUv0T84DvAUOYXd5LhhMwBgLEjyM7vSme3ETLoO8JLymVXEe9J0Yg3Gz2Mxnoyt1UTKgp41uj3CSxzD7Ld4x0pxQR0BEKnUTbmYsa9fb6pjesfiNozXibcTWQvSN7DIwXMHo029vp5Q19/MkupYCmheB2LmymaomMejoV3qdezg0Rf2+NHHduvGFfvqyy+t17tk9+8/sE8/+dyubm/bK3BaePDI1je27OqNl6y9cdmK9qZ11rat1cazoIEswkZeCyUxxL28ZqiJoVB2ZwfAeyxOmDWhDPf3TkS8xXdJJHl2q2lun8+obsf1T8ewgYaluV8V2nbCxQ8DpibpNFt29GDXBvuPbT4Y2HDvse199ZX1ZhNbm05tsv/EGsOpPXhwzybHR24zDdU2zto06zYbttkubKPdtl6nsG677fbctFGfW2FNtm0BZ4xWi4p7v7eg+m5RLdxdX7PNjUvWeeEq7aDnP/4P1nvrXWtubpb217TNpsLee6SPJa64j2OMxjeND9UxJ/79rBB4lWfGKiB4FQDMxRO6D7WYNPx3Sbxnq++H8b8n4n9jZAB85pM075AjkCOQI5AjkCOQI/CcI5AB8HMOaC4uRyBHIEcgRyBHIEdgtQgAkmhyPMJdTUhHVZQAR5z4weQroGCzUIa5kIMs5TBzIUxKXsd5YuV9a1DxIjiwymRRFRCsCoBdoHN+AMzzyX6wCoDLmben1WrV6JcQVTO1aQfVi9N6yuma1FAqQ+2jXKZRmRqhqSb/ItzQebENbUmwhIngkH85nkf18CY7sW2N+yxqJ+2/ysTgwt4ZgGbdPrre2BdVH4Ebqd6U+1fqV+XkrfZ3HS9gKogqAIj9FXO0AfaXWpdwPtVZx6Hegq4C8zhGAFhAGvUTHEZ5sgsWlK+Lf4xJnOTVNSn3MP6WrXWdmjS2c12cqwA4QiWpfqX4xfGyIkecBF6hjgUwBVTVBK0AK+qkeMGWGZAV9s34fPPNN1TWSiEdFe4AqAC+WgyBMhA35PLFubEd/3AMbJ0jxEcdYAeN88l+GvUhlE735SkY3y5OgXhdg2IhsFW9V9SmWqQBqA1lMwDzrVu3eJ3qizw2LW5A3XA9V65cYf+JFtA6x2qj+uK9loHDat9aBizPW4+nrJtrIO0qZZ5agLPkgGgBjd0imH0KigQArDFkGYjW8dVYxrH2PHClBJZnBKB6vqeehakPxwUIKBLQaTQc23Hf1fadosOFEICJWMQ1GPWtaMPW3kEibaGZx/RkRU9RtFk7pnFgPt5kF0x45xAysSnCL8/z63lllcfW+7D3eI/PycKV8jlb2jnDPtm/BwtmGSBuCz7cE7w0qYBP7hfPSev5bQEbHRQzS3Gyri54scbUC6h7Oe6meNJWGv2VeXNJyXXXOjRPcJFXxOOxWAZnSoAyXRNA57xpBoErUDTssbEYjrlqbWJFu2tFd8OtmkeTxLNxRoD4ZIXMOrBDs54AwD4ueV5gXbcAMJTEzsXxkPLfvX+c1BPXRwNpxIN9QnmaPZ6eAgLBhaUyVL9Tm46GNn5yz2xy39Z6I7v/7RfWaM2t21234WBq//j3/2Tdds+2L2/Zeq9jjx8/suu3b9urd96xwQidct3W11+0Xm/bpo22jWEBzUWEWGTg8HcGpxj2GeROhnW0LwBg98L7DPsHiCyAsMcJMVCO4+nY7bH5LEs57MfjEZ9VTJOBaIzG9ov//t9t/vixHd3/xtbxPH9yZNu9NdvqrVljMrdJf8D60/EjwXEshGjjXmq0rNMw5g3utFtcYIH7i3WGxTreHdotaxfYD6pfKJU9XQoAMPht0W1bd23d2mtt677woq298761f/zH1n77HZtvbPIdec40KWzI1CbeplIH605VjGJakXK/dO8sg8Ll7bVgkV88dtX3vLPe61cCwMk04FT/Lv+b4nR6Go33ccw/9d8sKS1KBsCrPHHzPjkCOQI5AjkCOQI5As8zAhkAP89o5rJyBHIEcgRyBHIEcgRWjgAghSZVBDii2k+T01HdVoWKtExFjjOmZguTtJTBJHWKbKU5hYV9037KBYy5vbRtWZ7H5wGA6ybnl8I22jkma0cpLihIPSEHOn4ZxI2NojpEZRwnqZLwiUqVCfRKyQ4zqS/xN+CRLH4FdqOqV+0o5TBAkkCY1IpSiFVjIcAqKOVzxz69uAiKLAIiK3fCJTtWz636KQ661ngdUlhCgYo4yUpbE4MC4LID1iIHxEjKXihGMb0qpTTOSyVSsncW3NN9gbJRHuBjhHsCSpqAxHH4h32wLwAp6o5tPeQl7HQJ/uLCC/WBGCb1xwjEcb0oSzbLyilcF97zwr0YZxwbVdJSP+u6dX24NtRJtsaoK4CrgDp+oo+jPKiAAaUASbe3twmAAWqhoJWlt1SxAKhQGeN4WU3ju5s3b/J4lIPjUQ/AVI1xOJes03E+5BRGHmbUD8pilIXzoWzUIUJ8wXT0HVrgJttY9S3dj4iTlN2IO2A4rg85f3/zm99Q6fyDH/ygtBvX4gQtCkC9cf4IvZfde+e9x+LYXe1P1b/Puu/rzr0qFDhvvbU/YUJFsRvPWTdGEaAlR1s8Y+L+5bidXAvi+PJUWVHhmsbEallxvKy226J7blUArOf0KnHXOAU4Swt6qihn9nhvj2rIy5e37d7du9ZuNa3ZRk75mavcobSkMwcssWHlC3A6t3arzRgKbhKwU+XozwZAQco1Gw1aE9ORmEA0qTKrlebCqvRciQA+QVfmFE6KVahTGTvm2K1fmORQ1EEt3i8cOuukDoEJVlNuXgBQWJDjvaWNfLUJjEJlizjxuZreX1CObyfCTdbTvg9OCTjnBQCg+rmo4kVNGgli2tzhsxY4wQobkBBWxzCVniKvbsPavQ0CwikBsMM+WkKn3Mre99O56coA4JnyCSMPqhaPcZvnXmaNUxUZXtpCOwSWVTbUvzTdpq1yug7yVeqcqRCmBnUysunoiRX2xH7987+02eiRzW1k2zs7dvP2bXv44KFtbG7bl58/sPEIi3zGNp8eWrcYW7MobOfFG1Z0u9burFm7u2XTOeyg123nxhvW6l6y0djjhrhMS7cWhKZIal+6Y6d9UGOHwdgynaJ9Xd2N6/b3H1c5j0djQnMoggejgQ2HY8Ls/sFj++Af/oc19/atPTy2LWva1fUNs8HQ9r+9Z8P9Q7P+mLl80frIZ42WQVT5zsUFFg3rwg66KKw1b1jRgpq7MJuMrJhOaY/eLprWhY06F1c03Roa/aPl/ayz3rWNrQ2zdtuKyzu29c6PrfvTPzG7c8ds65JZgZzKnl6FNtzsSCfvZYxAWqxYjts+APl9uOD3OK6eGv8rdtPld0lVv+hdsLzjpN6PdVzkHJPer1XP6M5zqk5pTInvPhqSdQ9o/7rFqhqP+d8rKXVF3Viat+UI5AjkCOQI5AjkCOQIfFcRyAD4u4psLjdHIEcgRyBHIEcgR2BpBAA24qRNnFzRCnqpGLEfvo+WjgKKEUAyZyBASVIFucIkTVClGZunbJ6D7XF1gj9OnD8rAL5QdwgW0Ly2YFFcVx5AkyYIF1mCliAmTH6jXEw04/gIfzkJnCx4NYmlmEjdGfcR1BD0jUpWlCPotAhI1EFhXeeqx1wozumgCOPr6qK+g2uRap1gKEwwSgUMpaf2x/ey80UMAPzUPjinADCqAVtOwEFNFgqm4ztsiwBY16qctRHO4zuUCygyGU8IGyO8BKzEB9uhZEW5UhvHSc14facmQJOaWzAZxypHMc570Q/bgJP/T/c9XD/OJ1tnnFN5h/EdrgMfgVv8LgtlxU6QWMAN5UEBi39Q8wIUY9vnn39uDx4+sNFwxLEHat2o0pXd9N27d9mWOBaQFfvi/MonLEWt7hNsF2DGvrCM3tnZIQBGm6Bc2XKjHNlzo07KK41rwXUJjivWguMoB/tCiYxz/OIXv2B9Xn75ZSqB42IM9rnx2J4cPnGr7LV1lh0hrO79Z4Gs5z2WqsdFE/fpgstFLElVWbd/HaQ9q9y6vlsHgPVcqotPnfIXY2z13NGFYtE9o3E/toniUwfWtYgjllc3nq3aJov2qwPI2MbFL1yY1bTJcGT7Tw7cXhfP8MnEtjY27Pj4yCawqR8ObH19k7lrAQUBqeB1DPAHmAmMSSUtYayVKl8oRlkvgN/ZhLBY4xbv7ZBfWQBX7eTtdmKpW/a1lI8ZEJk204CTAPeEmMnFIwQ1Ai8HpqUfsteNAmAHs7JTBiiEBTCt/1sFoSf2nQQAzNil8Q/qYHwHwKt3mZSTwHkq1c7zUwpgVwxrsZtr0jmucmGRj6s4DrlhEePRaGzNdpduKqiv4sFXJlDhmS9+YDswL65fp7c/3hsAkT2vL22QqXqFQ8WJgphptyW5nAM8J49oJgR2CO0xwz2SmCPQ9XxszXnDJv0Dmw4e2EbryP7xr/8fu/XSFeYWfrB3ZI/29m370qZ9/8737O9+9mu79cod29netm+/+NBef+1Fm4wG9vk39+zKlR27unPdxpO5ff3tt3Y4nNn/8X/+XzaZbdnHv/3cmtbx505zZi3GorB5o2MtqNCTp7VHEaA/Afi58j97f9E7Kvo5nrvqk6Nh38YjLPyZ2HjYtyd7uzbvH9n6vGGjwyO7unnJrnQ6NtnfM9vft29+/Vt7+OlXNh15GgDcP0eTsY1TLus2lMDIYQw1cBMKYCy0mPLv7Utb1pqMbTaCtXWDELlRIN8xALAvmMS2omnWweKzXtc2Ll22Rrttza0tu/ru+9Z8/49s+v23bH5lx+aAx3wms9WtATWxu6mfek48NbZF2/QFv8d7ksXL/jvsX1l3s/TVIr7DqY/qeffUgWcB4Eqqlfj+o7LiGKi2Vh+IzzAt6sIzVu9pF31HysflCOQI5AjkCOQI5AjkCJw3AhkAnzdief8cgRyBHIEcgRyBHIHnEoEqJNIksyZUBB4JNVPuLU4gU9ngMFSQjJMr6W+6mrrroM8nJaUGJkExqSoVpiarNCcZ4W91wl2TVHEifGUL6Brl2MoBXJQDOF2YLK7xE5OLBN8phyhig1hFxe0pWMnUez4Jy30TAJa9ro53Q02HnIq72iHGRW0h+BsnAxVPTchVoWk1HprEq8KbRfutHM/KjrFe1TLOAsBVZWrsM+izUGNKBYyyAWI77Q5jiO1xkhDbqLyEHSpUQyl/IOxP46Qj+nmn22E5AoqKqSyII3gS7AQYFLzEcagfICHKFnzGvu02wJ/fW3XXr3PhJ+py3D+246Nj1knTw1LaXrRN2PYLADDqBIU0ALnAqqyn8Z3ssQHRmRMZC0CwuCGpnmW7rHtCbYhzQimLXLjYHzAXcQEU/uijj6gmhsIXgwkm9fEd1MAoD5AWuXZRj+vXr3M7wCu2oVzUE2pggFy0AybzdYzspFFvgGC0wR6Uks0mj8H+UAwDPqNclAVQjHqjHNQpKsW1YAZlYLu+h7oXdtBYlPDee++xPEFCHKO+im34rg4AX7Q9dZzu5bp7rm7bKnAyuhgQ8lVs7p+1zvH4OgCselfPKxAQx0veO/JLjQUnxWjctwoxtHv5zFIe9wRLdH6Vcbr4E3wS7+kILs6K06K4VrfHhVuj4ZD3ysbaWsqT7Tms8czB+IUc3bBWBohCOa4CnlkTakVaI3s+VYBhAlSqW90qGRAKdsbcVuboTCCVY6c/6/E8bGMxA6xsw0Iw9JsS3iZIW+Z5hxMGyRZYZsr+mcbD6phYF7dTcXVu7WpYXAOuhXlwXbFcgt75zMbJ4YHPY42/AMPJcpmxPpWL2WFsabOb4Ot87srr+bxJ1SctlGmv7DTLU9j6dfniGPOFXwCvRdPT9eI8sqG2pk0nsEdOC06SLfTJfe2qY9l4zyZTmwPIEwDjXFB2Nz3nb4LEBPmsI75Du7llMnMPJ1tomyE5L7P0WmPSt8HRA5sOd+2FS4X9+hd/z3zGo8ncrr10y37xL/9ir7120978/vfsb/7un+3yzTu2uXXZvvzt/7TbL12y7a1Ldm//wCZTLIrq2ZMnx7a5sWEbG117+fXv24Pdvo1GTbv18hvW7w9sOBrZ9pUXrNXZslljDQ87awAKUwPraUSSebU/9+b4291R2MeTMpogfDLloq4JXR/GNhmNmf/68cO7drT70MbHfbt86YrdvH7brmyt22anaS/0Orb/yWf20V//nfXvPrJiOuNCiQO8UyQbdNaAzjfI79u0Lu+ZORX3G2s95htuUIHviww6HUDkhhUEx8hfPOe91cFChHZh3bU129zatKLXteLKVVu7865133nfRt+7Y/bCVWt2u25dTTtvqIf9PUHvgPHnot+r74TV8bV2HErq4uqYtuheXDZ21i3+LJ9LbnL9VBXimB3/G6W6AEcHanGg/vtF9dT7it7/zhpz8/c5AjkCOQI5AjkCOQI5As8zAhkAP89o5rJyBHIEcgRyBHIEcgRWjkDMM1mdzBGYEcCMoCYCLkFHTEZRoZCUM4SzcULHpTNuQdiEfqNuJv7pqi+CmNhzVQC86rkWTX7BhjFOWPuMW8oGmCYaMYGriWdNNClmdUo0TpIlhRT389nvEipWj4lAUBNbgltSjWofgaUI8gWUBJdXmUhnjAPQqYMfmmisgo2VO+GSHevqqG2KgQ6XwkTb8TegGv4BFgqYQ5WJWEhpHRc3SKGKn4AjsgiOABjH4h/KKQE9YzSnikvKU9RTYBeqoEF/wOOk8hX0U3ugPP3TfRlVhGyHZCGqCVYcCzAKSAnVqtoL8FP951nbIV67+j0sNVnvAhPfABgOVNQGskbWPYHj8D3zKM7npaI29kVYMgNWYT+AWwBTQVfsd+/ePQJlwFiU2+t1OfG+sblhG+sb3BdtDciKWNy5c4cQGOdUmwAWA/QK2GI7IDwgM86LWALywgJaqmKUj1sTYIFW3b0ez4UxAWMewLtiIKiN60U9Ueb6xjr3A3yGohnlwgZakFdtjHNrYhr9IFp4r3qvntXW54Wzq+x/ysZ+tSG9rGYddF52DSXsqJGjVesqhVcE6bqHShCZIC7H0cqii+q4t+xvjS2oX1XpFoFFHMOfFf7WtU1cpMUFLHBJ4OItWPz6YiOObcd9LjaitTBsoLGYJEFgqeSwCMVTAThmg00xIOM0QUSPpduhA1xO0oIQwEsAN5SPc0lpi3JP8pbifFAYpw6j1LppsQgdRCAfDvmb8XsdXFcfis8m9SGqbifJAhyq2mRpjfcPjO106ghpKwhQk3d09XnrANxLLvvtyQZf5Ib6cz/ECe8DcEOBmhrIEtazULQCwLu61h/5eG9q2XTuziG+gAzO0G5n7Pa9UJbi5IC4SbWr9ykf9W3G8yWXFoyjUwBd39fT53oKA1hOO/t2tbf3Q6SbAPr1+pNNY9t0xH+wfZ5N9m3Uf2SDoz17YXvDjg/2bPce3Bmm9vr379j+0ZENRkPbXFu33UdH9uKrP7DL25ftr//8/7bZrG83b942a6/Z7z793Dprm/bpp1/YD+68bi/f2LK7X31ha2ub9tbbP7KjwdBG1rCda7etPyrsytWXbTLDsxY2yJ43uWjhee4SZW8SVwB7/0yKX/49pe0z2hr9d4yFS2OkApjYoN+36Whg0/6xjQZ9a86atrVx2bY21qw1n1hzMrDP/vkXtvvrD627d2zt4wGsQfjOCdtpPvHRllgFgUVhWEDWbBHyY0FFt41cwADo/pxgZmPkgE7fUwVMBbjnEy6QJ7gD94eerW2sW/vSljWuXLWt196y1g9+aEevvG7FjZtW9HpcwMCxpgJ/dY/EMZioVeQAACAASURBVLQO+J4XApd5pEPBJbStcYhYBoCfquNZCuB4TgrtTyv8pfivjof675Y4zuq9XGkrznpe5u9zBHIEcgRyBHIEcgRyBJ5nBDIAfp7RzGXlCOQI5AjkCOQI5AisHAEpgOsmt+PEtZSSnGpMCmD8Lujj6t8TAIzJ9BIAJ9VLmqfzSc9Ws4SfZ1X2WQHwU+D2rBNWv095+KrlcCJQ+feCOloQQMXIZjGCNMbWvSNdBcjUfKetSaOyIx4by1e+2CpYiH8DlgGCafIL5wS4i0qLRaAn5gLGcXWT7LGeq4Z20QTh06F/mijFOgiwq27K0yt1Jq4bak3Ch5Q/GcAO8EGgGKAkwnuAOtwXULkCSArGKkay1Fae1jjBOB4DNnoeYCqFO53SchuAj5aj7XZpIyzVJ+qG7YCL+PcUtFJgEgDm5P1sRniJaxTUVt3YxumaV22Tuv3iGKB7P6pW1c+kJMM+iyysNW6gvtov7qsxRt9jf0BUQFrEBFAXbfXZZ5+VuZMBhAFSAXYBe/E72hsAGXV79dVXmd8Xyu+9R3tsZ5SDfWG5CWCDbVAdQ7GL37WgBcpdWeQrFzH6BuIOSExr78mEoFYLDDQe4tywmEbdAZM1Vn7yySfc9sb33rCrO1dLlbfgM+IBhTCOx/mllvp9AOC6e3LRuPDUfZrm5N1kd7WPslPGXOqrHMk+twIARt/ARzmg1X9Lt4mg3MV1QrVXV/26MU/1VMzUt9VeEVRWY8j6k+8lZesZF71wbK4orfUs0jgH9S+sZefzKftct922g30fC92+vUO7Wk8RCyVsy9W6nTbBUrz3BYABDAGAcRxxIVSzAGy4lqSMxbWhLEJ2pYKA0hbPHD72XJF/aowDOE0QmOMLdoQKeMkCJD0747ika9fzgO8gKBeJY2dzm86nnlOXVtfoeQ6wCXT1LK5RsJ/EFvuGPNIJ1uKapLDl0xz2yjOAdyzoQhyg6vX3I3zNOiDwM48zLbeb6BOAs6jjnEpXKYBxTlwCXqpQZ9U39g0ofvk8xHUy966DUIe/qDPOhbKhDHaQyjEX+YqbyOkMq2dSTWuyPYc2HR3b6PixHR9+a51ixG0He4+tMZ9Yt92y0WBkA+TI7WzY+uUrNodCeTqzb7+6ax9+9LG1W2Zv33nVOutrtr55xXb3j+yXH/zGOr0t+/rrr+0nP37bXrt12e5+/jvmyX3ppWs2Hh7Za2+9Yzdee9c+/OyxbW6/arNJ21qttoGiIj9wq4lFRw6AU5ZjnhcLEXARALMa25nrPQFxuTNMRhMujID9dnM+oxq3mDeZwxc9d3D4xLqtubXHY+sd9u3T//F3VAMP95/wXuJCR8Lnhs3QwWABjcVQAL38h1zAgP9uC87xINk1owvgfFALo16t1ty6RcfanaQC7hTWW+tZb33Tiksb1t1+wbZe+Z5N337Xjl953dZuv2LNXpfnLHObB7eQuvexZ4XAywCw7rU4jJ0FgHUM63UGAI5jLO/19N5dLp6sDNrxXbm6AFPPdqWtWOV5k/fJEcgRyBHIEcgRyBHIEXheEcgA+HlFMpeTI5AjkCOQI5AjkCNwrghEBXCcaImqmirklMpIkyuCQFDS4Heq65ijzieW6WcYLDalnOVkMBUnrhTm5E76WSpsAnQsJ3XDBO0qCmDPZPoMnwSAUUJUElOtk/LQxon/GBfl8o3KLMG7gnaBDpF5vQhVUmFxUjgpk1SGwK8UZlU1lCb5dJzaDT9RhibdNWn8lBXfGZPtiqDa+xQgSCqQVcHuotZQbOomLGvbPyn4Yt103YollKSygRYY1ndSXLrds7dnzO+L7fF6sY8UcoK5KENtjjjLWloAWH0Z9dCxypMLAEyb5FQuACa+E3iMKt4qBARs3t8/YD8BAMW5ASLxj8AHdpFn5G89qx3UxroG1RPHxT4tAIb9BHZi/4sxRBxQZ1yjcurimlF/jR+A5fgO4BfngXIW37322mu8PsCD3/72twS9ALyAuij3hRdeYA5gKHplCQ21LaycBXEBpaDGRsxgF622B3gGtL1//z7PibYC6EWZiCVi+tVXXxEeA+rie8Fp1DNOvON4lIX2xTnw+fjjj2lxjTZGnZELmArJlPNb4Fv2+rim3ycArusLi+BjdV8B2fMCYD4ncA9XBujY7546Vw0AruunaBt80Lc0rnBDAg7apmP5LGSuWB+PNd5ojK77W8Bf/T+OyXEcjuO8yl5Fob8o/tXtcSxWuZMxLNgH1u3ARn3PimbBewcLDKBgRO5b5ogl85tap9OjirfTTbnDCTVDjlmoRWdTm0+nxpy4sAemMn6kZL1ub5yeI602FJvevno3KHOBM59psK91l+L0pE7WzxDOVuy11RfURnF8U7y1sEdjjlspY8HMlOpewGoIY2ldTWvmBHXT20d89qrN3Vo5wOL03AG3pfqWVDcB2hlyHztsxnlwFn92FwTiVEjTUhrvE8CNbulbdAqbTvEMclWuq3pRwMxVxNSQ4nhfMuGpen0RAcqH8hV4GFbXgLpQvPoHZTrw9diMqTjGNl+449CZyl+KunFOAORDG/cf2fHBPfv689/Y5cs9A4Pdvb9rvQ7UrU3b3z+0tfVNW9+4YkVvzTYvXbKHD+/b3/zlX9vLN160d99+07Z3duyLuw/szrs/sdF4zDH0k8++tA8++MD+8Kc/thevbNmXv/uA53vppW1779037OhoYPPisrW3blmj85L1Nl6yGWyUW4gZHBfabvHsuJeQHwsT+E6GvxmDOW2fx1DAQ+1N6/K5zSZQxcMmemyjMRTBY2vOzNrNwgrkjj86NBuNrdds2qV2x46++Np++1d/ZcfffmvdmTsFoC9430zqaqjomw1rYSFJsoNGzQC1YfeM+0BqXbQi1MKdlr83tBr4u7CiDbtwV4mv9Xq2trZuvbWuFRvrtnn1RVt75TUbv/kDG73+fevefsWs6+OaE/6TxXl6t6mOYXXvVNV3uer7gv723uifcltloUQ8dtF7YLV83rMrAOD4jlyOfSmfNpwG4vn0LhbHxPh8wDkzAF705pe35wjkCOQI5AjkCOQIfJcRyAD4u4xuLjtHIEcgRyBHIEcgR2BhBASANdEaJ1g12SOQg7+lZo3QS5MvUD9wUpeWh656IRhIuUTlnxjz/UphWgXAscLVias4scOyl0AufhcA84W6AtRCKQegFBeMSYCPmkiLioM4SV03acYJQbnZMdgnE95SqmCzoKHUkrFdyknuyoXFSbAIHKQYFth030o/OMa1OjFYbY+6icPqhONFYl3th3UTkgRGwQ4Z5ylhSlLI6voRO4BEKDwBPwRsFEMphgUBEXfZO0ebaPTrMl9iyH0NMCi7Y8UP+ykPIcrAeXEdUiLjd0EpwBjUT4Ae2wEIdUx1IjVCVah/owIVdVTuZ2yPizvO2xaoo2KIYzWpvAha1cHe2Od1HYiV1LmApgC9iCHUroqBwxKSFcaG9YAqK1looywBchz/6aefEggjdvgOP1988UXm84Wqd2dnhwAY+wrYAkLgHMjFK+CKn4DIaBP8k4WkQPTNmzdZV0BdAGaAYNmAV1XbuBaolwF1AZDx99/+7d8SaAM843pv3brF8nB9uk6dC3mokaNVH8X/vO1Y3T+Cw0WT9PGYRQCyWm5pA73iSpuo4OX9vOJxum+rCmCNCfE+RezRlwTn1c6lgiz1cY0JfHadIWAu74tkFRzHJ5WvMUyAs3ov1YGSRXFeZXt1zNT4QzX58TEhV6cobG/3EWOBMYKLVOYz9l/AMgCtdqdn4wnGP8+Ly/5BoDujgh5x4nGAZ1SSAhA3CNhYhymUjg4ZGcZWw3PeJnViqwXlptveNkC9Qk5fKDbdYcPve36H14hUD5RZjZv6gvpi/P7U/glU0VpZ7zDsBDMbS/VaQlmH/zGmp55BjIc/fxAzAOAG4sOcs+C4TYLgJoBzA6CRfzimnDeYDxgAEfAV26gaTqrVZnGyIAyFzWYTwl63uAXaRZu4VTchMtmww2VcGIEv6sVjAXXd1hnnoW03cuSW7yw+voNQYz9uR1lUzk5sPunb0eMvrGMHttmd2ke//mfrHx1Yt9uxwWBmG9uX7eHeoX359UN7fDCwhrXt1s1rdufO9+zDjz7k+X7y/g/tYP+h7T56bFsv3LQ37rxnRaNlX37ykX3y6Sf28MFDu3Jl2w72H9krN6/ZzetXbHu7S9Xs4eEB26rTu2RHg5a994f/mx3Zhk1mUNkmO2gKuz2PMwAw1bhJ0T0fI/ZTjru0/Ua7zaY2nXgsEKvJdMRxd9gf2Gw4stloaMPjI5s/Obbpwb6NDh7bVrNlk93H9uTTL2x2CJtoLJhwS2/laKaqG2C/CevnZPEMNwFaPzc8/zU5pzsXYHFAt9GgYhh9CX97jmx/7nXwftDpMtZMc9AtrLu5ZVvXrlv79ss2e+MtG71+x1q3X7XmxkbZ/lzmmBYRlvdEWvqIhQfL7pfqO3b1fS8C4Pj++dRz4IyFgE+9q+NZD1v0dI+eShmTCkcb636sjofqz3F79d1X43B8H8c2Lbh61mdqPj5HIEcgRyBHIEcgRyBHYNUIZAC8aqTyfjkCOQI5AjkCOQI5As81AnGSOk7sVEFBdaKlCgtxLCY2y/I04ZQUwE9N2GOuKuWrWwZ/6yatTtUtKB+qgfFp09Oq3Qg96uBaPF+EEgJc8RxlPTiXnKCkQComVBM4wzHVCewS3HKy1lU8VTUz9pGNr/ZfBERVr7LcVA/VEeBLuXChLBTc4nkDyC4n4iqT4NWJt3getHnsRwJ4cR/V7yzodBYAXlROBJNanIBtgCC4Vigvo9056iG7ZOwnC2iVI1tf/C2QJAAc20I5fgWBdW4cI+W2oGy0ogaIwb4AKoCNUr/K6lh1U3vrp2yScRzKY87gbof9D+BYAOxZ4K/ugXLRQ+gL6seqj/ZRf1IOXPXdCMfVT3AMwCzaQHHAd7LqrVMwxVzCKgdx0yQu+jYAL/LrAuICsm5f2bb1tXXGCH/jOCiJAYPxOxYFvPzKy9wHHy1uAVjHd7BjxaS6W4RDMTanuhhl4dw4D+4lwd9oaYuy0D7YDwAa9fyLv/iLEkZfu3aNKmDdV7AphYUp4oLyUWeU+9QnLXB4lofAqlBXY8Mq51oFAC+Cq+cFwHHhTBwPUI76v2BlVOGX+ZmDApj3NGzL4VoR4K/GxLgYQeO47kGdT2NfvDf0XRVaLgO61bG9bt9Yr7qxEHUQAMa+uK7JZETVLi60PxgQiLWaDRuOYF/eo64U6shWAVtdwBYHkyXoBFRj3lofJ6GqpHky85s2PHVBUsDS2RiADNa34GQtwFTP9as4wRqXuYcJi1x9S3o6xWKnZP/ccnWlnn/xGUXFYwJGep5owchTfVb7hQVOHOOphJ3ZNLk+lM/BBK91XqpJwyKyGH/EhOtUoCSeozyOnH4djJ+3BdsxWWGXANjlu8y97HzXX4gA0FkXWmIDzPriF+N2B8C+qM7ZLttLaTmocHZ7btSJZtEog9eajNZ56Q7CtbAGfQNtC4oKa+fZdGD9vW/t0d1/sZeumLVnA7t3954ZFOSdDYhjbTSZ0NL5z/78b+3h7pH9xz/9Q1vfbNvB4z26UrQ76/ajH75rw2HfjkdTu3rjNmHu/W/v2mcf/cqGoyO7+809u34NDgwD+8//6T/Z5Us9Oz7cs8ePH9lnn31s7ebcbrxwxVpF126+/p41tl6xrauv22yOhVwpZkkBrJy8uG6qu6kAdviNsZvxnZlNJvjbba8nyGk9m1ABPB+NbdQ/tkcP75lhXB8MbfztXSsOj238+MBm+Icc9f2RgelPCfj9nQ/3El53PZe09wn8A+zGAgi81xXcB4C4ZUwZzL6djmO7u0U6vwf4LgrrFi0C4KLTtWanbZs729a5sm29m69Y4423bfL9H1rzlVetiYVPsMb2FYQpt7R3EmxLruOnVMKLgO9CEJws0ld5FsR30er+p8ZDp71ex+QYVAXA7P1p4UYcD7koIr1jx/8Wife/xga5DlTHS72fneea8r45AjkCOQI5AjkCOQI5As8SgQyAnyV6+dgcgRyBHIEcgRyBHIFnioAmZ+NK+TooqMmVmNOWU54JEBHMcALKVTycfsJke7J3jJUk7FwAgJdBQHxXwtQkoH1KVVCJhmybI9yMv8eJoTh5JaUYtkXAGCGm4oTvSwCAyTxM1iZVEWORVKMRHjLPosBxUvHEqmvfOhBQ953qFWEhlFvtos1csVAtCoZhUkx1LgF0sj5VXXXd8RpVvwg73NbS21x1ld204KfaTblx60B1FXZWO3WcfI/XH0Gl6qyyUA9M9AHWAYID2EH1IzAEQIfrVV5MTdgrv6/Kq8Yq1hWKU+STpf1pAg4lJDJMELsqDpBSCmOpjDEB+uTgSQmLAf2gLEU5tIlu2Kk8xKqH7IxxPYqxgOGzqn/LdgywUbGPfT/CXn2vfNNqZ9RJE61S7SLWiDvAKtqF+Xi7XUJSwdQSwKTFEVWojzqiT0NNjLjieEBVQOBf/epXhK9QAKNsqIFxPnyPcwgQu6Wr2dalLdvc2PSUnFRDzrkP9lW8ZfeMOsPSGfXUogLlCtZ9I3UR6oV6wEYa2/7hH/6BsXjllVeoCpbFM/oS+iTKhmoYABjXI6Af70OBLgHG8w78cbL8rHEz3s/6fdExXMSD/n+GkleQNY7x7DsrKoDL+64Ca2P9BH9RrhTap64lWI5Ktcu40ibXK6IxJY6F2C6nADkHaGzH3/GYZWBS4+1Z8a8b98tnX2p47RPvD0Fg3AsAXb1uh8/iIRalJCWv2z97HlpYQ+NhLNgIHSVyz4LJukMHALDbJwMejif+N24evguQQKactkHdSm/b9GxQ86KegNKEMukaOJbPXXWbom8NgGCAofQuEZ87ijmu/dRzqGbRks7rKlr/6J4mGOU1uAIaEJxK5ORiUj13esB5zl5YLqfcrrR6Jnh0q+nYleOiIaookXOWAw3295j6x3PK+uKWltcjqXIhKi5z+FI1nFa2AQAnsEuIS1ic3kO4qAv1gnIbKl+0owNklO2KZI8fLaeRYJgy2pHZ6Mh2v/6lPfr6n+xyt2/rvY41WuvW6m4io7YdDeY2nqIvTe2DX/7O7t7dtf/2v/9X+5P//Cf2Z3/2Z/bxZ1/Zf/mv/83ufnPfptOGtde2rLd5xQ6fHNj/z96bPkmSXVd+J8Jjy70qK2vLrpVVXb2iwQaIGSwkMCRNXEfDMXE4MzKTyfQXyPRRMv0L+iiTbL7NaBmTzERJNIk2wyElESRIgGygQTSWbgDd6Ora98zKzNg32bn3Hc+bXpFZWdXdsPng2ZYdGRHuz5/f9/y51/u9c+50tIV6vYfRuI8Pf3IV5164iAcbmzh//gqOHl3Bowc30NnawDe/8S2cXV/DL3/lc+h12/i7772L5VMv4c1f/ofImqsYjblgw/TcBj+nFappGVP2TY+nq6PZvt637eSpmiYctrb3sX44GGLc76O79Ribjx6gt/EA1Xv3MaTq9/ZdNMdTLNTqpv4ddAfojyag2fa4ymvEIb61qbULF+050GSMs5pyAk9QTwshpAwmOGaylCb7GwEu39sfvnCCObvnazU06DJSr2NucR7NlWXMrx1H4+Q6qhdeQuXyG5i8cBrj+aYt4LB+khYTuCY6/VdQAO8LeoPF8x5YayHdO0jPeoaO96NZ41sRACtNjDvrpHzZ4Qoy9S+vWXMj8GuFizaUPoZtGq9tPRfGsTguhovPiiUAftanh3L7MgJlBMoIlBEoI1BG4ONGoATAHzeC5f5lBMoIlBEoI1BGoIzAc0VAk5wR4rIgTWBHYFAEgXof1Y8RcMr+WYKVfK4zqV19NtbVKHucNwu2xEXokdcpzUc9bSLd1AVhAljb7wdWc9iV8h8WYYUmnYv7y87a5spkfZ1UvEWQoG3iJJogSBF0xoYtHrM4Ae7zdLv2vQQWBFmyInY1o+eKjcdRm+tYxeMUJww1kWZNGPIQ8r3Uq4Kg/IzHI4xRX1E9VQe+jwsQ9uvMPFbss5rEjvWNkFLHk0KU50HLwVpWs5gQvAlW8lVKU0FhqYbNSjJA/lh/wWRuG0GQtiF0ISDnsaRY5XYEvHwlyJRlNGNEMMh6Fq1r+RnrwXIsv2kFaDaaeduqTVlPAdTnGhQCyLe+b7kofbJc5xSvIcUlHosx1kS7+gjPUbmPuQ/PhXEmJGXdpZgluKV6t9V0eMzjKraxn7K9qNSlnTPBKaEpFbpU+PLza9euGRBmTAmBCVTPnDmDu3fv4vbt2waH+cs485gC1Lp+BHBZhuylqdBlWYS0akupxVlHAUWeK/fjK48hAMz3ly5fwvrpdTue+j+Pxb/dot1hkCzf8/Eo5AW3vJd7UNPhWnrWmHfQnofZXtebLeg5JAAuHvMwuYOL47xzx72ezepXugZ0/arfGLyjrXAa2zWeOIT0WsWxzcaLtHiHbcs2F1QWaJatvsZBwdjimK9Y5krkQn77g8b54vi833uVLchH9eNwMMCwPzDwanliOY6Mk6WyWQq7RS1hlp37hHjL782sM1WSAoY2DhIWsu5Vh6Bepp4ZqOytOmSkipfAkgtsZJufcv/uxsaVka5e9HJ1vyYEpmJWY46JjJ3u5ZawOt+4wGpPny0ogOO1JFBu55jgr+Xc9QMYCC6OozwvqnuloOV2zIds16OpendzSLvLcwDPhLJmFcxgOwBm7AyCWXwoHc1cScpyCJSrKcet/eGwyyygaxXPa2tc04/LXMP5/dQU357bV/dhW3DGmvN8h0NXJRMcExBzjOW5TPtAdxP3r30XD+/8AKePzWE0GGJjYwfLK6uoVJvY3O5h7dQ6dto7+OAnP8Wx1WM4e3Ydi8tLtihmY7uNL/3y17C52cWDjS7mltYw6I/Q29nBwtIEzeYIlWkP3XYbL73yCr77/R9ha2OEU+un0W9v4vb1G/jBt9/GV778S/jyV76AO7dv4t33fozeqI5Lr/49rF94A4MJ3RHq1mcIS/28XE3K/4x3J4WuKbT5gcYK/sl7fVI+m1U0Fb+9DjrdLQw2NzB9+AjVGzcxeO+nmN5/jMp4ZPl9p5MqJtMKxhUg6eDteGxDfkbpL4GwjVVsssoUDS54YI5n6zfpeuB1wLqP3Q7a2j8tHJyYQH6KZlIB0x6aebz521paRuvoKmory2idfgGN869gcvEKOqdPITuyEiCwP1ezNqyDnss1xuQLaQLUnQWFbRxI6t+4YCOOP7Oev/N7QgEaFwFw/jyRCi/W0wAwub0B/ORW4wOB5XqOz496Ti/+e0EAOP93Q1royHtx+VNGoIxAGYEyAmUEygiUEfh5RqAEwD/PaJfHKiNQRqCMQBmBMgJlBPIIFOFtPiHDSZ80UaKJE02MC7qpEMsXGJTAsYx8wmnvPP0uKChM4NvEUhJTiAoXJ6byiZx9AHAEgLKUi/BKdSrCjeJ7QYkIVOMEcgQQnLwz5ZAmvAi2M59AjgA5j80sfBOUabGLxvOZVXfVqdg+UQ3B/TQxJmAncBFBhdo2TqzNav8cANqs3MEXlCCKwGs+qZ5Av87vMADY6rKPMjW2sSCMTapWMwM3BK2EjFRssg6Kh8HUBH6ivSu3UY5fgo/czjOcro5J0KT8moqdYsRj83uWwWPJ7lm5fpUHmO2ictg2UgDH60AKVtaF+/NYrCf/Vj+Lr8871MVroXhdEGjbNLuNEQRADo7UfgbCUtsqxoJnPC/GlHBU+W4tThWg2+mampcxImQjlOW2MY9yvBYN5E2nZptMdTu/Y3z4NyEw96clNL9nfFgWYeyRI0esLzDuBLncL+ZeVky5DffldlrAcO/ePSub9VPduL8smwUBWQb7Gs+bZfMcqExmmS+99JKpiHWtcX/Gg9uyPowLz03Qe9bY9XHbtTgmFcsrjv2HOd5hALCNfzPGC7MbPsxBitA03D/iOMiiNPaq2AhoTYSZFJA5PEyAIS4y0Xit8YHQQFblbK/oaKB2igBYfTSO26pHfm/cR1k3q02K94XYTupPpso1qefY+i5Boa61AftW5vcpgl/CL17L9Wbd1MEGc2lji4o5DzBGo6HnUpaq0u6LKQcy4RDLT3QmqQ/T0gRCVFpA2xjsMDcu3qHaUc4RZJ5aPLDnfh/SC8TrxZ4TUuoC3V8sNgL8RfAa0hwo/roP6lUQOIKu/J5k/daVh3v6BPPrGm1MGWgJz20bh5DpZpXnRc6fEQhhmTvZMFYqs8pnBYJABoPAy2FtEpZ6k5o9d+Zg2BblaMECQW5KJcGFSlxcw/zBBPS0OR4PDQZWaCXNz6zdYXbRo8nQ/q4hw2Dcw2TnHjoPf4L246tYWmxiOBhj48EGFlpz2NzewdbOAC++9hk83tpGp72F+bmmORr87d+8hXNnT6FRryFrzmFu+QXU5k6j2lxyu97REPU6bcO76Ow8RL+7gRcvX0C90cDdWw9w/+FDjDHExYuX8c6338bKfBPtzQfIJiPstNuYX1nB8to5nH/xCxjXVzHNFlCt1HLb8Cn1tKay9QUInvPZ20YwXn3IFm/wnm4LGiYYc5HEoIdBv4tRtwO0t1G/fx+dd36IwU+uotUfozLloiUp4wn+Pf+wLZCiUweVyGlRDlXbY3smrKDOsTxZVdezDC0uvjN78JG1CTO9UwlM+3Ozt6+6ypvguJ5VbLEa8wU3+TyyuITm8goaS/NoGAQ+j/r5yxieexGD02dQWzuCaqOW+ij7rINoV5j7A/MT8Dc8T82CwN6N967smXX/2AN3078d4vGKf+t6n2Xpnz837AHAnt/aYLBeC4vViufGciIQVh24XQmAD3nDLTcrI1BGoIxAGYEyAmUEPrEIlAD4EwtlWVAZgTICZQTKCJQRKCPwLBEQjBMs3A+2sswiCNRxTA8TLOa4nSZdtM2sHMD23T4A2CZqCpOtmrxRPWZNGEdYlSuLQt1jbIpg64n3SdVkh8RqWAAAIABJREFU1Uy5FffAykgs0iytJpyiAnjWMWVLHeOqGOYxky10we40P/+QB1EwogjuBKf0vdSK0b63OHE3q/w4ccq/DTIE6J8D4dxW0hVmRbjMfViHODEXy3la31X8Y9wEAuwzs8j0ST8BWykzCUNu3bplk9VS3NAem9Axti/L0flZjt1GI1dR2bGS+lIx4fYCm1GpKiDPsvi97JGlamUcWDahJX+1HT8nTOavlIxqL54DASfLI8jmJKYAcARQUqI+LZ77fV+EVMU+XGzvCCl5bNls6xx4ftyGcJcAlgpdngvrTkWtLJBZLs9PEFRKaZ6r8gWzLlJMR6to7iulNxXBPB7bmiD4ww8/NHUay6Els2ybafUcY0gAq3PRggHWhZ+xXVguFdqMD8Eu2095oAmZ4w+hLsvg9tz37t07uHXrtgFgxkD9QwsD2CdZBmPEc9HiA0Hv4vgXr9vDtnNxjHvafvttH6/DPWP8DCv7mWX4Oo78x64rLegpOkLMqGR+7un+sWcMCFb2cdeiWtSueVq4Jpthgxq5m0EycQ0gkdc9wZkUZQIIxT4Yx+8ifIj13DPOF2JRPOWn3au0vcY8KTsN8g2HNrbw/HjNETw1Wy2DQ8yHSlzbbDXQH/TNMpqgk8CWcIyQi1bCPG8u9IgcyHL/UvnIMpIq1trQ8q2ygZkYtYJGs74nBYLVlc8IyNwRItkaK12EoJoWmWixju47xftVfv8wkEb55K7wlrfOiWyR06I2trsAFsuM7g5xEVV8JrIFbulXx+Or7Gctxy5zIk8JCn1R1IRUkAiSSttgZW/HTnmX3a9YimqqnakmNU2pgzqqgNPfVkZSEBMC+zFcRew2z35eluPX2tsX5ozGtLJ35TdNh+0c+T1z2RIOT8cGIhm7/rCL4fZ1zI3uode7h62dLWxv9yzX8/LiAj68+iGybA4XLr+E/oAW6zVUKwPcvHkdd27ewq9/7SumXkVjCVv9FmqtdUwrLaCalNUYo8ZukQ2B4Q6ySg+txhTLi/PY6o+wsfUYp46v4f13f4xb169h6+F9nKCylffYRgWNxWW88Atvojr/AipNVyTboyf/V6GSnTbI7AAOx7WY0C7jtFBJ921e61rwxWtkOOiDCySG/Q4mvQ5anQ66776Hne/8HeoPd1BlTmFfV+HW4bYOwmTe1oKjjFiXx3SF8IQL+qpAnZDaBdx+HrxW6PRsj81VUxYTAFerU9ToIkLraAP9nleYivNGrWqW0HU+G8wvorUwj+biHOpH17Bw6gzq5y5jcP4KeuvryI4dQdbwhYemp7fUwLPhb34tHaAE3vOYWwDBxXEqPhfMgsl7rt003sdn4VhevEZtmYQt4vBFC1z8wLG7eB+K57nn+g0LQPg5x5TSAvppd//y+zICZQTKCJQRKCNQRuCTjkAJgD/piJbllREoI1BGoIxAGYEyAoeKQLRO1ISJJjgj1IlAqDiJndvETTw3Hmeu8okY5RG0SV+vkk3saPb/EArgWJ84gcRJoVmTTDrxPMdwmviNAXkaCLFJwqBJ06Thnhi5rsKLTefM7w1uJltAxSpCVf6t/L95nTRxHuy39V2ECMXyZqnJVAd9JyVccRJwTzw0CR2wTGz/Yuw0aS7gUCxb9dSEej4Zl3JCsk5FWHpQWxY7c2w/HSuq7TTBx+ML2LDOtAUmENRnyj0ra2xrygSPub1UwNZ90yRifNWku4B2VIYKKktRKLtp9SWpPFk2v9OxWTcqVWVfK0UhY02AI1tjwkLl+xVotbZP9ssxnocaDMJGswBwPG8tKNAuAil8z7oIoCsuBiJGo1x1K9WzYqCY81Xwl7HkfoLjiklR1RNtWjVpzG0EgwlgWb+bN2/i4cOHBn8Jb/lLNS+PQbDLfVZXVy3uLIdwePPxJnpdt9temF+wnMNRQc5ylcNYwFaT0rKQnl+YR6PeMND8wQcf4NKlS6b0jdvxHHlMxk2LDlifqGLV9rG/79euTxvfYrs9S984qNzcujflfT9UuSnvrpWrnO6Jtgk8xPPWvUDXo47p+zvA1fW2B+wW1L7a37ZNEHJmXFOOVWeatM51+3xd29HhoXi9aRzmsXbhnKs0dfx4P9Fns+JWHO9iGXGc1jjG+0uv27XN5lvNPVb37GuyX69Wa3avImhyBfDQwK/ZoSeFI+Ehr0lbuCKrZwO8Kd0AIWYCQ+Llfu8lk6ugXq+Z/bTbKvsdU//3vJ88fkrTYCAvPR9M3N0gV+EGxe+s/stztm3t2H5f9vu4WxyrHez+m9wD2C7xV/czi2lhIYEpSnkMKkzDs4Hn1/Wcu5PpEFWzCmZ/4bllDieTfbPtjyomKUB5Pt7cUSGdmcG/ittAW6d3aG7PPAYLiQxdfToeDT2PryCX0WXCymQBPRla3awY2hfzmmMFx7sKYStvSlVkF+PODSxXNtDv3cP9Rw9w+/Z91OtNvGC2z120u0PcuP0ArdYy1laP4tixRdy/ex0b9x/g5Ssvoj0YY3HtLJoL65hWlzBFHWOMcnWsCVIJgqsjVCZdDHsP0Gs/wMuffRPzy0ew+ei+wd8fvfMOmrTErtRx99ZtLC3UcPzEUayfu4LG4nlU506gUpszy/wJ8+5WudCAttBayOH9yPPHkkEni3PGier90chUwAbMDciPMGSahn7XlM3ottF8+AA7334bk5/dQLU7RGXoymwHkVxaECy/eSz7rbDH2d/jSgU16wN8sKAVtOfLtrG9ljn4TWMfuwmvE0LiDBNrf/bpjArgbOq5s+sNu5fMz7cwt7hoQJyW0POnT6N+/iW01y+hv76O2vEVZA2PhffZ3eU26vtPLNJM14TGJI0r8blqD8ANKt84Zu33nFn8XM/vMUWLtnni+U6Y3SzpPV83X+N2xfE3PvfGZ64SAB/qzlxuVEagjEAZgTICZQTKCHwKESgB8KcQ1LLIMgJlBMoIlBEoI1BG4OkR0OSqoIom2wVSNImqV35ehEP5hCoVKPwvAACpeGXxaRNxKQejz8g+afxpqo1ZfqAJksYJb02s2+SmKVwSaE4WtLH+8RwOgij6rpiXUrHJj5Um1/hek2mmZjABik+Qa+K5CE5UV9OPBHVCEXbwvWxG44Sc6qDtIxQrTsbF8m2SLNVvv4n1OAk3K9eovhfUEwxWnWbFPNZJUFbqyWKfKkKRWb1YsYhxFSjlZ5z802R+BOhUADebVPU2rVjBHIIT/vJ8aRkt8MhtBPb4d7SBFjiIE4/RClpAT3WkslNwSoBU9sayoVZZhIwsy9vIImsQhlCRChjm/hXs5d92TSX1c7x2nz4CzN5C11Vs61mwRIBf3+Uq5lbTFnzwvcWvlqHf83zL6tPaludE8MofKmaL14pqKGjPOgmS8m/CZPZBfhb7roHcagXDwdAhU5aZupjHUL5fbkNAzDoQjPFvWTYTiG1ubNo+rBO/IxSW3TPPiepH2UeznhHEsz+xXE1E81hcgMA8xYTGUiAxDtyWx+Ev7aEXlxYNNOV5gJPVuq4Vjbn7te+sPlCcVC9OmBfL2q8dDupTUnMVx86n9cmZ43040BM5gtP4buAmjJ+2iy2wedL6M943VLSuR/uOwCbkGNc2GmNtnBs5oCc84tgd80vGcUZjoVIs6HrSWFyMxyzwEY8fY15sR36nezLLYf9m3lDGhuMKFaI1Wv9i6vngk/qN9Sf4I5Dk9nYNT8fo9TrIDKZSRUhOOLI8wuzrvMPb/cOUw8xpyxyjhFW+vovgldCyKgBrak8vv1pzVaKNaabMTQunwr2b9se6J+q+GhXA+X1beUkLNtDm+pGvLnPoRYBt4DqM34JaAkMESjYuWQ5k/lIZ7Opo1t/2PmBhA63waedMiGg5Z0fsT4TXtLl2uG2/BsBpUZyAtGtGrZ68BogUDY8nO3I7n/yenRYPqG1Sp4gK4PzZzNSqBGRsUyrAfQx09WpSM5MBjx0O8zgEoZNhD4PuHVS6tzDq3cHjjfuYa85jcX4Bk3EFg3GGt7//Y/z4Zx/ZQpblhRbOvHASO9ubeHD3Ht548wvoTpqoNtfQbB1FNWsY+LRIppQBbJ8paC/OT0doVPqYdh5iMulice0Y1s6uo9Fs4uH1G/jON76Fm7fv4yfvX8fFc+t449WLWKR6vbmC+aPnMLdyEpVaAxPLM01r7AamlcxjPRkzma6rqAkreX7TMZgX29TtowH6/YHFo9VgTmFgbDbQfXQ7O2g/foh6ewu1q9fQ++73kG30MG0PTFVrzN/6+8Rsud3ym+2bYVzlcRwOEwabhtsefAmzPXc2+yPhb7NaQ73CBQFciOLtznoyZzBzMpsCOKOqeYJ6LUOtxoVzNTTrTSwwrcHCIupLC5hfXcXSC2dQO/cytk9fQPeF02ieOEb5sdus2/qYJ22gNU4d9KrviuPnrPFU41Qxd3Ycv/Kxztypd8F0eGT3BaLR3j8suZBqW88e+ZiQnBziswvrwTFa28ZFVRwLy58yAmUEygiUESgjUEagjMDPMwIlAP55Rrs8VhmBMgJlBMoIlBEoI5BHQOAwqqUiGJgF2vKJn2SxF8MpMBEn9G2CRvaeaSKK+xjolYVnKGQmAJY6rKDm1eQ8d9dk0mHARXGbmeepOufqJlcO7TeRpjr45GPM7eeqJv0UwQsnCzVBF+sR4VvcR38fVI9imxTPVxPxB10K2ucJyJ4mEjXxJjWc8uTGycRZ5ZuytpaZkkV5iGNsDgJTAic6dnFiUYCR5dqiA6rSq9V8ApBKT9ZX+XPdvdztolV/bW9AeEqbywbqjXqCAiM7ZD6hH2y4FVOpm9VXVEcpgHUOApmsq2yGuS3rQgDMzwWYWBaVv4SdAueEO3Pzc5hrzdk+upb3QK3nHOtiearTrDzIBk3Gu/ajfM/tCDulYBYAlWpY+8gWm3EgXNX3PA+eG3Posg00aStoYyBuOjFFLkEqY8Jt+T1hrKAwy6fSlvGKSkKWyW14PFpRN5oNtJotOyZjJ0to2jTzWHfv3jWoJutyThxzOx6bwJdlUeVLQMbzsHEgqakEp9UnmFOY23BfLQJQ36O6mMCYAJhlKsdw7AP7NedhxrxZ+z7PfvvtY+NRWrjzBLA9RD88CALHe0ixKEE8fW79bcYCIt0r4hiSj1VJQUxb0Vnjjxa7EKSybUepXxJYarwoju9xjI2wIo7bcWw9TPtE6BIXYglcsmyr63BoKjmCW6pDqXTk9TiQvbggNtWPVXdj4E2I7gH9Xse2I7wkRBxOhq4+pYg05VedwvP+0u7WlcAEnIRhhJtuxeyLsVIO4Kxq1xlZlNS/hKEx/qZSTL/xPIswyR1/fd/xDABM6eXeZ5ikAE6AX3GO9y8/P9/O2srgKO/LVP2yWsyfa4jXr287fsWUvA5rPacuy2CgxlTX0vI39Rfeh+w/5nmdeu5yUw0na1vG0tqT9slGFnefGdwK261vXUHtfU5PFDb+0qabDcTjsBwjlFS8MsftyOuXueW3yVGlkuZ3KQewnfuoZ4rc0eMPsZC18bOffoDbdx/hyktXLKcw0MBf/c3bOHnqLC5fvohej2N0F91uD/fvb+BzX/waBlhA1jiCan3O4CVV5imTscePAJj1mrJezDc9xjyGmAw20N65j8FkgIXVNWxttvH2N99Cq7mA+5s72N56jEtnV3FssYa146s4eeZF1BbX0Vh+Aci4IIrtUsMk9VvrjxPe+92muZKDfQfijIu7fNTQqDetX7oCuI9+t41eZwv9jQeY39hA5ztvY/zhHTS2h3SStizZhLo8hpwLbByie4hdF64RZ7RtaQDblXbPsmNOqXnrAQp76ucJsmkFXL7BJRu8HmtUN/OVY03FFfWWE7jVwOL8EppzLdTn57Fw+iSWzp5H5YUX0Vm/hOzKFQwXMrcUDxbQ+z1Lxue2fJt98gMXx6rimBnHuP229fTEewGwDRmp+9t+Zq2+6w5hHyXVfnwG1NgeP2MdOHbwtwiAef3IdeUQt6ZykzICZQTKCJQRKCNQRqCMwCcSgRIAfyJhLAspI1BGoIxAGYEyAmUEnjUCgjNFG1VNBtkEdcjJGCf/XbGyO9OeTzJpFidVJlf/Kq+vgOozAGCVMev87Lgm0Ek2kjM2mgV842dxwlnnLmgtmKNJLb3OgpCa0HLHxpQHMSmXD2obqTwtdGFSuzixtif+T8nHFo+ncuJEmM7zoHrNOp4gQ4yDAIngWKy3AckkEWMso/pVcE51OGjiULHR8TXpl7dXmrzne8FXwXXBEkJUTvwRrmk7vgo+CvqqHoqXgCZVoaMhJ67dDlTwSQsoBHS4fQSPLF8AWOpkQnDmICbgiwCaZSoHsMAhJ6pZd9ZPYJCfEXjyWLKCVmzUZ591PND2gsisl2JBQCo4Wmzf2E8EbaVgjrGR6lewWspnbaNYyMqW9WCfMuVzqgu3IVglRGX+YP7N7aNSnp9xP9ZBoDa2B+vLcrgNITCPw1jylbCXr2wD7st2I7hlmbQP53sqdVk2cwxrX/U5Li7Q+bFdWD5/CKPVzwiB1Wa9fs9UyixHilHWi/XhT8x9zHoLOCpmui6ep60/LgDWNVAc++2usDu3v9eqc58cv8VFQ3sh3u4ionieEeKpn9q9LOVhjfWLY3wcu+N9I+Zr5b5Rbcb3zbrbktsCH7YFYXPhvhNhi9qoCKm1zdPiP+u+pfNnHVjOKOVj57aWl5h9O8vQ7/cMBA+44KFKkJQZBPMFEMBkROUuQVayjU+5fwkNB52OQ7vpGIOxl2k6R7M/dhtbK8PtJJIZccpfS0iVlK9EPLwn2iKOuhZPMT+qQ9D8nqocu1LxJRcQxSm3sE33PCuTsJsWyCkODkV3/9OTCc9HfdHaLnSgHMxbXtyk2jQltMNcdiOzqE3pJsyEOS0qcvCXLJoJz3kfGREQM7cs+4eft1kSp/4oS17vf/5sJYLoilWCY891SmtjywmstBnWBpOkbqd+ND1j2P2L+ZpHBszsHmQAmAtzdgEwjz1iHmfLC+sqVtAeerirhBwNupiMHmG4dRXT9h3cuHYD3/nuj/H6Zz6LCxdeMGXzt976Ds6cuYSXXn4dW9ub2Np6gGvXPkSlUscXf+U30B9TobuIStYwjJlVqQJmdOyBL8WWCnpXKPO8a1MqXnvIJlt49PA6ev02JuMJ3nvvA8zNreJ73/8JFls1vHr5FOZqPTRqY7xw9jzmVs9h+dQbmNaPWbl236MCmOjVALgPBYbtzRXbrbr9GcTjX6txgVDNYkdVMC3/CYDH/S66jx8Bmw9R+/AjbH/vx5jefoBsTKicXLndYNxa0VueR/aFEa46dwXwmHCXiwgs36+rcflMZOpccPEW+7OFx67J1OrWd5oZUEfFlMJZ5lCzQVv1Rs3uDVwA1pxroL64hMWTp7By4TIqZ6+gf+FlTM6fxrhVNztqNxLZXXQRx6k41sbP43PZ054Xd+8BOthu7uHivcnGzEMCYF8Y4ctG7Nqw4Yf9KPnMh8LjOKuFYwLAej7Qv3lKBfDzPDGU+5QRKCNQRqCMQBmBMgIfJwIlAP440Sv3LSNQRqCMQBmBMgJlBJ47ApzA9jxjnJbynzgBlE+aa2W+kvwJ5sbV+uEzllOEtq4I2q1qnk+woNaalR/Ycrkle84ilLT6JltDO0Soo442C/bunnDI5Ss7ypTLWPGIsHHWpHw+Ub07petgIB3EzklA+DlaK8LW59h9pqrtecpRPKQQFfzQxJvAXYyRwJb2URvZRCbVtUl9Zrn4kkXofnVTH9DEPbeLgDGuVhAEZV1MPYUKur0uup1urjzW5CDLIZBT/QVeuS+BH2EhJ1v5Xjlpdc3EWMgOW9bOsiDkNsq9yfPle6lHZV3M7wXQuR8hIV8JAglKCYAZH9kC82/uKyCoiU3FOyoEn7Wtrb9T8WYgw9tFAFg5cve0cVKxW6zHY2/TpK5W/SyHaAKYgqXqC3qvxQE8ntqGxxXk5edURzMW/J4xpHKWUJyfqzzLN9zrmu20fghmpTTmZ9yH9RTgZd0IeGXdzDK4PffjD0GuQDTry+34nYHBZtNgsdnv1uu5gptl0jaa58C6sr1YLv9W32U7SQEuu0p+xnPkD+tkfS8p2nk8tfFB7fo0uHjQvlrIEK/vCAkO2pcgl0pagavAgW23CD/juGr2p8EutwhJ8/uCxtRCTm6HKIIqvpEs7Ivwl9/Fc9T58BhaaBAV62xvu+64gIULQJIlaS1ze1H9aCzK7wcJaBYBsLaP8DjGQv04r1fhnuYA0eGj5cRMObZZx52dbbunN5kDdDJFt0/rdeb3HSNL9rhUBVPKaBbDWQ1ZrWrqR46TNcsh7rbkhGUjbiubbaNUVSs3I0Q0jLd3kRhj0GBeZWtPWvPSwpbAi8eiItizwBLg5BbHSVXrWs3dH7+3uzLZ00sk9azlSU2QLUEhG0MI2iwuRtzchj7ZLFuuVY5P6T5sOUjdx/cJVSHjyV/1BY1bFueh54bnudg1bM89HoMRAaP1LeUQJpBM7FPWyykFhvXJtJ36oylK80eFoJD2KyfP5UtbauYXVj9ge7KN8/dmRe3ODFMqbW3RgtsUMyhsE8tjO+pjOurbOTBqo0Efw+EjjLevY7B5DcdPHcP123fRe9zGqVNnsbW1g4cbm/jFz30Od+9vYmNzC5tbD/G9776Dz77xebz2xhcxQAPTjM4IDYD2xdVasjH2o1hdp2O3CvcG8N8xAfAO+jv3MOxuYvXoEn78kw/wzb/6O6wsr+LXv/YF1CtdPLj9EXrdTRxZW8GRk+exvP4mavMXmDXXMLzWxRmQNZLv9y+zuE7t6hJoAlUuwGLOd68CATBzAA+ZVqDfQb+zje7mQ2T372PnrXdQ/el1ZN2x5fa1+xuhMcu0wYvqX/a2tFiFwD31UW7vzjZp0QPBMxdJ1KqYsD/ZdUIo71bj1apfG2xPKn9pB204nWpgG4e4GKWKFp+hDAK30JqfR2t5GUvr61i6cAWjUxcwPPcL6JxYQ+3oEqo1V/mz3rbww64DvxZ5nVoPCIA4jtV6LiuOo8V7wqx7xKzPXOBuSxHyi11/zVIA54tIQwoa9XUVoMU6GkcFgKMFtM6Dr7ZYpvwpI1BGoIxAGYEyAmUEygj8HCNQAuCfY7DLQ5URKCNQRqCMQBmBMgK7EThIAewTkbuTQtornwRKM7W2kj9BWO1jr2HmP8Jf7S8AXMwD/IQFdLJ/1oRUBBt5XZKxZLGOsa3juehvgVWVHSerNEm155wK+Sbz7dMEIifyrCydf4jRs/a7CAcOgi+z2qh4rP0m5p4HEqleRZDDsgRRo3JU9RPcE5jlq9Sssb5R2Vjsg4I2/FzgJapd3VLTS9PnNulrE/SeL5YQTxBTk4M8F9ZPAJjvZb2riUJZAGuiUeXrXHlMQSP1K4EjASDWRQCYYJefK58tY0dQaNaEFWBxYdHqQMjIehMI8j23V0xVJwFBwcEYk2ftdzG2UslGRa5gbbx2NBmr/qT4qo8IgAtUCZpzOx5DfYrfy/qaZQ1HQ1NkWe5STnwnIE4rb9aJseAr4a/y+irW6o9qEwF7wVYB2RrVVJmrilkPQdqHDx/a8Rhjqnf5HWEu+w9jwO3ZTrSP5nvWQQsAaB8d+x/BMOspqM+yWK4WMkiNpPajpTWtp1kX5kc+evRobme537j8LO2833V/mLEkjoezxhkpKfcrayYQ4H0m5T3VtVuEo7qf5PePMBarTMOEwfJUdZh1vlKExXuG7kkaC9TXpWYfDYZ2ryMoJYjh8awvJ+titbnqoHop33PxutQ5RrCy3z2seN9TX/FrD0nZS5vfkdk4E4jXCGmTYpnuBawr88CaenXEvyeoNRpozTcw6PdswQT3M2UmJj6ec+GGQW45WuxCdlOxMhc24XICu7wD2l2wUnVrXaqGCXFr9qBgEDf2AYMyAv+FBQKKl6ki0+IgqXgVY90T7FkmdEhXBrvylCpTAmCLVVoYIGyvsV9xMmcTwt9kyxwBv9VbMJ6LVCjZHPsNx9wmkNniB+Wltj7N02b9tcAhPSBwG1fqpnrJwSIco3itGCBOi3MIgHfHTcJeNqzfgywXMUFkUtiynbl93g+58A9TDAc9TMfs0zxnYDwcYjTawnDzGrbvvodac4IRVavjDKMJc6g/Rr1ax/lLF3Hx5Vfww3d/gHe//3fo0qFhWsOFFz+PY6cvY1rlvavpsJ+5zKkGNujoC4q4sGBqjg5TA+msHyZ9TCc91KcDTPsbGA62sLq6hv/uv/2X6A8qeOPl83jh5BwWW1yU1cG9Bw9x+sIVfOFX/xEG0zW0O0NMpg56zbLbrkk6jvjx+Lkff2L25qxflQA4LVBgzAYDqub7GPS6GHU76LQfo721icnWBvDjD9H7m3fQag/SwgGgTmhMm/T0jMo2HdP+2dTxOdrOrdLZQU2Nqz6fnrGpmPc+xMUOnneasNh/2M+AhinraQVdQZ221bUqGrzGaxmyZhPzBMGLC5g7uoLlM+ewfO4yhmvH0Tl9Hr0X1tFcO5YrsT0+KRe01X0XnKvPxb4X7/mz7jOzxvS43RP9+FkBsF12e1eK6plD14DuvXE80PNXsS7cpwTAz/LEUG5bRqCMQBmBMgJlBMoIfBIRKAHwJxHFsowyAmUEygiUESgjUEbgmSMgAByVS5qsKU64FD+XZWcOSnObQ5/5ygFvUgbH/W3yJk3qFPM1PgmA3YLRpsIKCgB95iIbn/6dNdk/a1JL++o1TsLbpFJSHQvSRDAZIUMEFdECmhN9miwuiJzzdnraxFms4zM3btjh4wJBFRXbcBa8EDjR5JraS4pJvjeb3wmBgeeeFLjTMYoAOJ63Jvc0+VeMz34AWCCI8M5Aap0qGj++AC7LJnCkHS9/dG0I+HLbolJeQLNYr9gnVH+BTalO1SYEgbKkZtwIFnlMgl8eLwLg1lwLzUYTg+HA+ru2iYpQ/v1x2zue8057B+2dtqnwaFnNsjUhrLaSWq4Ipu09gZJUYcXbAAAgAElEQVTZa3KC3VXOBmExtfKk9GXMFAfGTGXq+lOMec4CxdyH7cl6CCrzlcfSAgPBOwPKySpaE8NSJWshgsphGYS9tH6WBTOVuIS87ENUHQtAayzgvtyGr4RtzFEsyMhtWU/2dZbHsnkefB8BNfclLL5x44ZdJ8oXzOPuAssAOJ5zUIiT54cpoghz9wPIVlbK624KywRjBdHifsWxz4xPkyrUi3EwloN0A1pPQoD8HpCOJdAWz6sIgvme8dTiA/UxkjD1H24Tr3lbwEK4lBb3GNxK6kJd77LwjvESYJx1D4r1KsamCHx1PvnnKRYGdc1mOcP29pblCCWw7XZ2fLHIZJrn/nUFJmE7QdnY+ikRKcdDgt9hf+BuCQaFHADTQtoBsP9Ym9IxJIHN3FY2qWnVhmw3WutycYWdJymWKYgd+EoJzHhaG1vh6f4d1OCWZzntI9Vx3gvSwivVyy11pfh0i2xnpsJx/izB+hiATX0mVw8SGtsaIlcKx3Ftz73G/XRRo9WwdQuHvmatnCyjDUDLsj2pte14wRa6khwW1P+sba3OPobzR+0twOvW0H58gU5+x187Ly54MjWwq5ht/7HnMrY+bMJPz0dL2DllH7B+P8J4RCv9LqaPb+PejR9gMHiMhcVlzDUXcPPWHdy8dhX1Sh2D0QC/+Q9/A/fu38QPvvc23vzc59BcPorNrQoWl84hqx1DtdbClIsDOP4zK7QptFlnWrQTUg+T+3VSYk/6lj+5XhmjMtpAc36Cyy+9iP/yv/ivUJlmuHz+NJYXK7h47ji2H2/h3ffeR39axxe+9hs4ff5N1OvLGFL4HCyzCYStTVL/9ZDyGaSOzNIvNFE1JfWu+ndgObCp/m1j2Guj3+sC/Taadx9i4+vfQuXaXbQsBfbU8vXSD2BA6EuGzRgnBbBfDkkNbJXyZ+KJXT/+pEh4bNdJqqP3dSp0dzs268ezqvE6JQjmc0vG3yqa1cxEvBntoJnLvtVEY2EeC8eOYfX8L2Dp3Fn0V9bQP3MJvfXTyI4eQcWUwOwDnrPdrnUC4YL7T+zv7Lfx3wjxWTmOC3GMKo7v8b3+zRDH6v0UwHYN5P8C8CMUn/90b1c7q756VtFrHFNLABzvkOXfZQTKCJQRKCNQRqCMwM8jAiUA/nlEuTxGGYEyAmUEygiUESgj8EQEBLTi5E6c+Ik7PAGAxTfTan5ONPu0VVJhSiyTZnaiwssmcQ4BgH1CdK8tZBEC2GTPHu3Pkw39NACcT1wlm1VO6GoiMU7ERvA7a7Ir1iMC8P26Xr594Rxnxf15u+9hIPNhy45gMwLg2Dc4sSYrY5YrOCnQmufA5SRmvZ6rcdXvDqqvJv4iYImQ6DAAWDa9zMHbqLuCVOcSlaqCnDahnvKzCuKyrgZeAiQo1l95I83dkirBpHgmlDGVb/pRDAS6CICVp1gAmMrgaCMsW2rlm1X9VJ+DIPph2prlCKISdhJ6UrEsy2PGK8LwIjTLbaKpLZIaK03cKp7FNmS8aK9qQJSKPct5mOUg3saMBHEJUwW6eSypqRVDKdEZJ8WKcWf7GdwZuT2q2pDnMzc/Z4CXUJp9gvGm7TP/5rZUAUuJyzaSNTW/kyqbcJd1Zh9jfmB9zrozhsrhzJiyLidPnbSFCCyDZardeH68hgiACadZrtojwu/DtGVxm+L4OauMWQsY4nb7lWFtKtcDuyD8+o8LJNSOEZzbZ2yPoYN7A6npgKpLzN466x6g8uw1phoILhaqh67HOG6pP/aHA7deTYpzViO3L1e++YyQn5bKXleBtuJ1p/IFJmaNccVz0RhXvN8qbvG+I6Cbx9fsxHsGp2gFzXrXG3VUpxWM+XetbotHqPSs046c11mCY3bcZNErFTD3MQAsGJ/g4dRkvq6y5PVnykXe9gn/kyOIA7+kFuZnbNP0rKA4GJiR+jfBWB6b/2ksi/DJ86PuLgjbBcEEff5Awu/zBTCsjrkAT0yZy43cBjm5dISc2hoPvBjP5aqcunZe6dmG3xMn83gZFdCyFrYeWzXAZ1vnOUpTDmHB8wR2rUCqUtP1oX6QWOGuHXqKKQFt4s66Mgymelu5tbLZWY99XOP2DtQ9Z7Vlm6Xq1qrJa2SMqeUI9vQIlkd40Md0OkSl/xib997Hh+//CMPeAK16C71BB93tDXR3Rrh2/RZevLSOtaML6Pd28Mqrr+P0+Uu49tE9dLeruHn7McbVFl5+85dw5IUX0COIprVxlqGW1U2RPZmk3NJSPI8HqE4naBCm9h+gO3yIO3dv4LtvvY1f+dJXsNiqYjLq4Mz6Gt5+628t1+/a+jls9adYWH0R6y+8hhFtrhMMt7CZunfvgqUqLalrNdTrTJ9A+2emOuC9Z4BuZ9vUxcM+LaB7mNASutNBr72FOnPDv/s+Nt/6HubbAzRsTUQFQ1sqYSmHHVSm3NTW1wQurd/5CEZIXK25fbfdwwrpV3xBhLcp+zvHGO9PE4P2ZgfNOBoI5qIszw1Mq+hms4EmF4ktzGP55Ckcv3gJ9dVV9FdOYHT5JfROn0J2dBWVGnFycu7xi9FTNCcHBV2fcbyKz77F50CNScX7xn4QOALg/BipkD0W0FpUIjei3FnHF3BoXz2vRABchMDxeZXjQwmAZ935y8/KCJQRKCNQRqCMQBmBTzMCJQD+NKNbll1GoIxAGYEyAmUEygjsG4EIfjVhEsFMnAhSIfp+5mth4t3mrfKl/T45m5ezHwAONr5x/3i8eEKy/SxOWsXJoeI5aX9NPvO9JpTsO6ls0qTYYbtQEQBrYn7W/kWlWjHHpSas9gOiRYC233Y/NwDM9kxKT0I3gR++RqWtADD7nhTAEdA/rb6mYipYhWpyUlbPEQrnKijAVJj8leJTFscqj9tyYpBK4DgZav0wKQI9Z7FDIe1HYMmJ9wgrrBsl1dOgP7Btdb7R0ligWa8EhYyf1IesqyyYZfnMY8semvt9GgCY58t63L5928ABASiBpNonqmqkYuU+nlvXJ94F16Wm9ryirrzTBPiuOssn6mXlqPIVe23P9pNCWhbQjCdhLctlHanEZXxMedtpG2RVfO1aT9BFcZUNN6Eu9xdQ5jHv3btncWDZLPP48eN2jvxM+X25Hctg/6NCm/WTelcLH1i27Mdp8czPT58+bWVxf9ZfiwT4yrizHla3ZsPgnWIf4XtxXI5jzX6g9jDj2fPsa9ddGuMNuiUFosbBOAnvFw/Vbm5/ynanxbLyb6v9dZ1xTN7vHlCEyVIhF8dQnZOunxgH9QlT1zOPbcqvbfUaed5XXuMGIe2aG1ubGCxMY5L6WBzP4vijMeGgNirGPb7PIWGCHxaPlAeYAIt1atTrtnjA1O7DkeXoraJqANhurbZwxfTZmNKCl2CpmvlCB1OyuobVNp5M0R+4Kph/W9tynOf9UcrcBDQ91q4upY0trWldpRpy2QZ7bqmA83ykzDlO6JXyofLc7Hx53FqWK3ZlNZ3YULL6tavax+zkOOIx3nUFsVzGrIv6UXhWiYtScktmpRkwla6XxnhZnew8DZtaLmW1CxWnVLza96x/greOhnefffJ7nBYQUS3sR0i5kxPEpqo02Ra7Ang3JYevjXNVrR+fK40Ie1NeWl571uAkk16+5QnmfarK1ue2hMBpn9EYY/YhjIBRB9uPruGjn7yDx/fuU7+LN954FavHlvHejz7AO999B1mvj7X5BcsLPEQNlcY8Bv0JJoMpNja3MZxW8dIv/hK++rv/IaorSxjXM4OdjBrPxbB4Uk7T1ng6HqDCugx7qI0eY3v7Jr7x11/Hq6+8jjde+QxGgx10Ow9x99Y1PLx3E6sn1lCpz2FlbR2VuRcwt3geqNJy3FM9EPjXG02zn/axhIuJ6qjXmuDiL0JgUyPD7dMH3R563R2zxR6Ph5iM+hj2umhvb6P9eAPjzg7mNjfR/u4PUf3oDpZGmceaRgBUWOf24t7+02paRJD6tZmqu8wWWbKMZ39XzmBTrweoyXoR6lpuYF89aX2IS2NqpoiHKYHpzFGrAq2shmbdcwI3Wk0sLi1j5dQ6Vs+fR3VlGaOTp9E9exH9U+tonjhloNoV836Z7PcMVnymmfV8Fj/T3xqrn4DApghPTgLhGozb7XkW5iKJXBCdwG/6TBbrGiu0iIOnxPFai4nifYfb8rv8vnKYm2G5TRmBMgJlBMoIlBEoI1BG4BOIQAmAP4EglkWUESgjUEagjEAZgTICzxcBTZ7bPJBsNNNrhIz7AclZE9Sy80xTmj7h42/yiaZcISvr6H2qL7WA6iKgovpywng/xePTIMYum3YvvHzyaneuNq+Vzj9W84nJrgjAZ+Qt27NvsK0uqpxnHeP5Wtf3ehpUPWzZMQbx3LW/AKoAsD432+ekmNXfAsCmFk2qr8MoVyNsERTM1bouw7EfqcA0uc/PCA8J4aiolMKPYE6TnHyVgjn2fU4YUzXKfQTspCCRAlCwM0KgCDS5L9/zVYramCtXseXkNScnCf94roLnrI8pWNMkMf/mNixT9sAxHodt01nbSYFLKHnr1i2DYYuLi7kdsuCcxosIcxkPwTNZq0ZAF/eRsjKOPWovKYEJ3TTBSwjNn5s3b5pNMuNI2Ms8uQSubEuBce6jSV7ZRhOMScnMevK9Qctq1cqKkJYKXqmMqehlLLgN48DtqQbmMQmB+WuK72TLrbbWQgPVRRbUPAfWjfuzffW94hEXSei64XEZO6lXi9fKrLFu1pg1q72L+z5tv/2OZWUnRSQVsm4n7DBrDwgMCnp+rgUCk5Hn0/V8oX4h5+N9bn27ewZFaGH1Zjskx+J4z1Jbqk8UITqPo2uawFHXGscy1W83j6uDulrm+W/jWKF6xwUSqnFxHJ4Vx1ll2a0z2F/rb7su0oKp4aCfK9fnmi2zAea50taXHNLHXSZ6nYDYi0B0NHH732ZyQjAVPq2AuVCDaIrbsw2YL9gq4e9NzaucwHYfq7qq0diXAxYuAhFg8ny8fn+NCztk/5wnJJ36uG19QI4BCay5V61fqza2u/F1gtkORvnckYyT0/7JaSQpij1eT8YyAmBZ4Rq4p2iYDNriQBCVlMCsJ4M4SUpbq1eGEfPNWj/1vLau2E0AnKMDrbeTLbBxc1k2C3YH23PXY/I85TTh4H73vrt7HSRRr6uRaYGflMC0+zZobE4MHDuGmNIen8QwbWsQeOq2+VwwMMYQlWkfg527eP/7b+Hd77+N7k4Hr7zyEs69eB5d5gEeDLD9wR08vrqJazc2cb8HbFUq6Fv7em5s9pCVI8v41d/+Hbz6K19Cv857n6vFrT/YuRF/jgxoTkfMrTs1C+jBFsf2e/jLb3wdv/1b/xgV1HHn3lXcuf8R1hYaWKj74p6tdgdnL7yEuZWzqC+cAupz6A2m6HR6ZmvebLUS8GXKhwZqdd73GzkcZIcdjYfo97tmkz4ZcPFXD5MJF6P0zAa6226jt/0YjzceoLqzjblb9zD90VUsbA+QjYEBldRaIJALv72vjJPts1rKrqIEgLkL33OJBmGsPcdafnG/xsz9wvo5gb2rda1HcEEE+990YuNPhWAdFbQqUwPATdpA1xqYazSxcHQFq+cu4Mi5M6geWcbg6Bra6+cxOnsB9bUTyUKcYNqvneIYXRxf47NkHKfi53r2iveZOO7l6t+CU8OessPztyzZfT1KGu9yKLyrBNYYqcVGGif0HKh7rmIbXRk+zrNSuW8ZgTICZQTKCJQRKCNQRuCwESgB8GEjVW5XRqCMQBmBMgJlBMoIfOIRiCv1Z02ox8+Kkz42aWPihF2LxDjBmk+Ya+LGxLVpilYKYPcpnHleNmFbUCfoWKqXJq6Kn+83ua4D2YR0UjQVYWZUIESIoH33AyDRejRaltqkmGtu9pxnzHsWJ8lmHfN5G74IHZ6nHEGyOMkmqBNjwUm1PMerrFcrBCW1XNlJEKFJOiliBbNmAeBinzM1WgIFrE9UWVtdklpE5y1Aw++2d7bR7/WfAMD8TjD2CQCcVIoCSMpTK3goWCd4JPgnBQqhs6ycpTzhZ4TQUvnGWFp+3OnUvpd9sV1nIZ8q/5Zq1QBwyqnM/VTP52lnta8Uj4SeBK08Z8JX1lfgXPUxkJbsVx04uNJZYDy2jxQ61qa0BKW9ZYI6OraAtgEJ2pOmc+X3VM5eu3bN4sL6nDhxAkeOHMlhP8tSXlfCWr4n8DVVMfMtVhzA81fHU/9Vu/N4PG/WlWXPzbUM6LAM5UMmFD927BjOnj1r50pwzLqxTwjyCxQTPvMY3J9lEyZr8QPbUP2H37Ec1sNsdZPtuGyseTxByVnX9KyxeVYfmDV2HdRXnrZ9HHcNmsmClmApLcRQm6jPeD+lDexeG0/Lq1kN9qgBHGvsPOgepboUUwLEc1DfFhiwe0xS8QquEx4R1GgBgy3kmIzNdtUthZPVsakZJ7uAOME+XYd5306KUV3H+f1yn5zGB20X95W6mH2o1+16XSpV9Lrs++68MBoRbA/cqHZKG11XhFIxS/hFAFyr+vXA2BJ+Dfp9jJmnlapQyxublnC5z3Ju/060yHylfj0zGWkVlZorpHlvpdLRoXxaABYgMI9HwGVjfrJutvtngmayjjflpF+te8Z9A76pbJVv7U5bXSp17d4wxtQWEySVrJ1fKi1Yg6u97Lv8WcYRLPPnKr0F1dRmJT21U7U4Ep76D2GiP6/YUhDWLblCSFAtRbSB3GzXBSG//tL4zTi4TbCfN7c3S+fdSOZKZFPRJjvfzETAXkdeW6y3W0ATAMsOOpVDOSr7sgHgIUbM/0vFuCnFBxiPNnHz6g+RjXr4zKuvYm6uhvsP7uD6B+/jwtFjuPm37+KDt36GQb+J7dEUdwc93B+NsD2pYJw1LD7Nyhif/6U38Zt/8AeYLs2j2myYWpb9ilSTdatWqWzl+EgF8BiNSg87jz7E5sZNXLt+Db/2a7+JjcePcf7SWaxdPI2du7fw7/7wj7D54BFOnj6J4yfW8f7Ve+gMM5w+dxnrZ1/EmIrkLEOrxTzrLdTqDTTqXCzF8baGBm3Rq1UMBkP0ez3L80sFPSYjDMdDu17Gwz5G3S46O9vY3niI9tYGBttbWOx0UfnZDVQ/vIOVcYahqZld/W6OB+mhToCX75kr2PL/JuSdenOuSHc9vm+TX0vpmqFI2cbNdI2x2xH017iog9cZla50p8imlh+4wYVhjTqatQz1Vgsra2tYPXsWR8+ew3h+AcPVNfTOnkf/7AU0j63Z9REXP+4LgX2AyMeJ4j0j3pPigh9tlz9jp+d5HyH2pnfJx70AgLWY1MZpLodI16j+nZGP+SFntu4z+cLA5PihxYN6Bn3eZ6RyvzICZQTKCJQRKCNQRqCMwPNEoATAzxO1cp8yAmUEygiUESgjUEbgY0dAk99x0kcQjhPJmpCxnHGa/Ekq3rQW35Qk+lHOM6l38nyQIZev5TRLk682qZ+Y3b4nk46tfYpAQsoIm1SboZI6CIDOBI6awCvkGHtasH2SzhVHfOUk7B6om77br5z96vk8ADfCoOfZf1Yd8wm8BLMEONWHFH+BNL7XhJvl9EyQReCFr4KYmrB7Wozj94LkOn6EygRx6ruCOnxl7lVuTygnUKv6CloSuAnWFdW13JZgj+fDvwVoeWxZF1tcLDefTzIrn68UvYS/3DaqkAX2dC7KYSvgGvup+rgA8rPE7LDbmn0vVX/TqaltHz16hJMnTxoI5vnxVeesOrJswU/1BYGVCK/ZNmwLtn1UNzt8mli7yHaXQJTH47lubm7io48+smvqypUrBna5fQ54JxOrV+yHUnkW+2hxglrH7va6Nh6xbTc2Nux8ZCnNbVgewfL169etjoTQtIRWXmflDOY5sM6c4T6yciRX7vJzAuCYU5nHiOpUKsD5/uHDhxZzlk24PL8wb/bSPJe4iEJ11zU/a0yL7V4cP5/WJ4pjqo6j8SC3ZDcb14nBHduGNqshv+UT9xprqAT8LPes50PNFwglMGu3nWSZ6n0sWQ0nkECr8fw+pZORTW/BhUHn4nUP9sBhsYHBaraJQTfP3c0fy5erfPO8Z2XVPGex1GbFOEdYW2wXtdtBbZPfJ5OCNt7jdG3x1QA181Z3u6YKZBx7Pc9T3Wy27H5kgE12zQZEeX5Dy7tNta7nE+Y9CwbDBgSOSSVq/dPawJXcbAOLucFbv+9yzDNL70Y9B0pUKvLZwa4338O+Yw5hmgG7JbDfLy2tsOzD7VCZ1UXg34HurpLYrMPz9k3q4mRbbWzW7JodjppRtj2mpEVYUtwmK3rdq6z8pOLMbXHZp5MS2mJk6JxW1QRxXMTgi1TMVNmAK4+RTnWSLJtTfyTqNMhsOZH3LnyztiaQ1SKx1Ef9uqFVsyuA7RxyZa+nXfB9KsSeDskMADv4ze27lYd2MrLcv6bA5b6mYB2aRfh4wDzcTH9AqN1Bb+M20NlEd/sBHm7etYUFC80WTs0vYvjhI1x75zp2dgic2VBjrK6tYTS3iG/85GfYxNRg6oVLF/E7//SfYO3CWYzt+nFFuV+3Hk2C1yltl5mzfec2Fub6+MkHP0RnMMIv//JX0d7eMUVxYyHD4lwdX/9338TP3v8Ar712HseOr2HxyBoaC6sYjBuo1I9gjAayxhxarUXUszpqTEtQm0Ot1kSjyVc+j4zRobq308ttnzFyVbyp5nl/77bR3dnG1tYjA8D9rW1k7TYaDzYw/uk1HOtOURmMXXU+AUYpz69BS15HSTHPduFyGP4m7u5AWHl3fQBL3/liivx5lxbuvIbStWMu5lwoM/X2NghsCyk8c0mD4JcuHPUa6s06FhcWcOTYGk5cuID5Eycwnl/G+NhxdM+ew+j8BcsJzOvansvCQrM4pupZqwiHNXbtec5NKv8nxuTgRGPPA2lnv3YKP8HtQWOCXQcJAEf1ruJUvNdrvGX5Wsij/UoA/LS7fvl9GYEyAmUEygiUESgj8GlEoATAn0ZUyzLLCJQRKCNQRqCMQBmBp0agCGi4g+AIQW0Ec3FCRROxNvmSwKutyA8r921SOFkvqiKCo3xvEzoJlu6dmN9rWVy0gI6T6ixHoPqpJxsmnPJt07yw7KmL9c8nsYJSbeZxEqTIz0MgOEFzK2cfAKwJrP3q/3EBbgS3+fkcNliF7SIMUn/gZ1Jqsl9EAKztBX0JzQQP+ZkscnWYeK6HiYvKlxJO/Vf9WvUyhVyvZxBRalwdk3UilOTnnBgUoGT9pM5kOYKStBwWzJV9NI8vdavAuCYeBUwJ8liGctgK4EpRq3MQdBZcFlyK8eb5fZoA2K7PtDiDuWipeF1cWjSYyfoqDzLr4Tl/CX1c3S+YqfpGK2cDVQm2CQDLkjcCfR5fVuHcnzEj/OUr8+aeO3cuB8U+cT014B7t4fk3y4hxZLlsXx5L1ss2rUxQk3J3EraqLXk8/iwsLmB5adlgLAGtchkT0rIvUCmsuPAzQl6z8MwyUwqr7ZWzmKCY9eNiAu6v8ZD1Yvm0lFY/MNtr4ysT254/+QS4pWJ1LZUAq4BgvKbidbvfpX+YbTR+KD42/jI3bloAwV5j9qRJDarrMB//k9JN9xXZ7eb3g3zRjcPIOLkfnSUyKk3lJJHynwop7HceBgOpnEvKyl24OsVwQJDnSl5TzQb7auuHtPolBE1ZZu38KA4dem7guKAgHl/jAj/TIph4T433vbjfHjicy2eD00bIAWxQsOLWv4R3Nn7RytfU824PX6t4zkv2cVNeW07jGiaEbqZinSJLtrpmE2z5Y8nlCIEJK6sYJ2jqsd+19dazgMZe5lY1RSP7AdvIwLFb2NoPYRMtiBO4Fgxy++aUo5cwOaXsle2y1IcWJ9ZpSqtwB6ZU0/J7ax9ey27C7PAz5Sb2i4gLs1yxaUy46pa7ppK1dLlSByfUy2uLgt+x9w9BslEqozplrNIiBn4/zQzisZ8ZxEvAWterGSNrkVplYjHKr43882RvbQtD3MLZx6iUr1fw2geCHKQR2ZrjiuWETttaXRLAlop7OsJkMkw21ek8zQJ6gNFghMl4YIC4Nh2iv3kX/a3bGPY3Mei3bVFB+/E2Hl69iTeOX8KDn97GqFfB7fuPUB2OceWFM/jt3/s9/Pnb38P/+a1v4gHH5ZVl/NZ/9I/x6i+9ia6B34rFjFCTx6pnFWzfu4+3/vqbuHXtKlYaA1y8eBy/+89+Dx/evWGgtl5tYTIYodd9gNNnTmB17RS+/Vd/jcf3buPU2TNoLi6hM5qiUl/F3MI6KrU5VGp1A8CNxpzlAm42F1CvtdCaYx572LlsPd5Ev9vx/Ni8Fsw+e4IpQfCwj16vg0G7je3tDWxvPkL38SYmO23UOb7fuo/6hw+wWmuYrbrZzvNZKOU1NgeBZL3NZQ5mfZ3akpbLE/ZdwU97VnYIPGYj8hozN30fT+Wk4DmgHfTye5o/28IJ9v2aL6Kgmp/PxI1aFY1mFXONBpYWFrF68iSOX7yE1rETGLQamK6tWU5gXH4ZmF+0BS0RABdhb3yve3V8ntT3+XWeOvaecqKCOPV3bs/z1Liof0cUXRzye0SCwEXorP3jfUPjlJ45dG+ctfjmOR+Jy93KCJQRKCNQRqCMQBmBMgKHjkAJgA8dqnLDMgJlBMoIlBEoI1BG4JOMgCboBWvyV07GJrVQfNUESpz05aSXwQebDdpr6bZHASxAHBTDMwFwUkXkE6NBkRsnnvT9fgB41rZPwNRkXzkrpnsm5G326eBcuhEeq7xPCt4+S5sXwWkRAMdJu2cpN2+PgnVm/JywgQBC+XBj+eprrTnmp/TJdCpx+cMJOgHX/QDOrPZU+eqPmvwzFSlzYCZAw30J5QjXCHiYJ48QQFBXxxegFAwSAI7bLS8vW725DctTPAXFeCwpTBgLbit7aZZDaMxtCXAJBKVEFiQgbGF8lHuU5Ss2ioH2F4h9nnY8zD5sC8LI+/fvYzgaolFvWL2Ve1gQX4I9j6oAACAASURBVOobwcBi2bLhFtRk/aNNdOyT7DvcTjFkHK5evWq2zISp6+vrbuGcrLkF31hX7RthOcEx60V4SlCrOsZtBXdYD+XpFeTlqz7j/lQEC7ayfdUHWL6U3FxowHNmW3N7Qly2tdqP50QVMH+4n8Cw6iaAzOMq1tye58X33J4/+WR3yqGteun8D9PGNrTtY8G/3/6C5jpe3vcNeKQbQRq3zS45KXdFq2xinrguKTBjexFQep121Z5xPCWoKP7k95m0aCF+r8l+jYtxTNaYNKT17dht1fljuYvTAhDVUYsLzHZYbgZJOVdcnBHHxBz+hcVA8Xzi+DHrfhHBfhzLtfCKNyZaObs6dIpOO6mAqWTv0wlhamAYFYePtJK1czHF79gBqoGlKYZm/8t+RZtgV3Sbte145HAo80UxsknmNaxzjwBmt/+5K4YTK1fQ8wPL32t20Ml+1sAVk+r6tuPJFBk1wgTbSWGrdmceXVeQet7UCcYOrxIUM5tl3l8ssFS4OuB15stzYlUyZlbFNEu2vXkSV1ehs8/y13KwpngRwEoBbSpOKsIt37Qfg6+UNpsSOOV6VRvZNZADWInPfYGcfnIbYFMNOxxkfOyZyxYbENomi2mDug6H2Z72DJZUyA6zd8Gx5RWXglmfEwJT2Wz5ugm3XRU8HtH6eeiLOMYjDDsPsLNxHffufIR3v/8O6rUqfuH8BVR6E7R6VSwMa+ht9vDw/jbuXruJo40m/sHXfhUvvvIa/pt/8d/jZ902Bisr+A/+0e/itS9+Hp0hY+jPi8AIvc4OFlvz+KP/9X/HD7/7fQw6fSzXgdX5Kr76tS/g9/7j30brWAv/6l//H7h+4z4+/+aLmFaG+I1/8vvYebSBb/ybP8bJ9bOYXz6G7e4Yk8oSFldOAlnNHAgaBMD1RVuk1KjPGwhmjmKec3/QQXt72wAwnxOmyWLbFixZPuQhhoOuKYDb7S1sP95AZ2MTfS7O6bXR2mpj+uNbONqfoDUBGoTaXGDAPme5fT1PeH5vYz9KzW25f+06yHXxnuKaYw/XRhjk9evBrlM9c4XUCWYJbTSYiyC5EIc5hH1BJNuvYbm9MzRpeV2vYmllBcfPnsXJy1fQWD2GNq3Cjx1H//IrqFy8DCzMu1rfjsm+54s1rIZpcVSEufE5Mx+3ki37rr9C6t3BwSEu+kl3iqSg9/NRTPK4+d3AI5Hbs/u/NzTmxPFW43QOpJkiIy3gUJn8Ts4VT9xMyg/KCJQRKCNQRqCMQBmBMgKfUgRKAPwpBbYstoxAGYEyAmUEygiUETg4AvsBSlPjHBIAa4I6n4QJKuCYH9imcVzWkFdK7/cooWxOKxbiyghNOBVhBSdpdw3lEswoQuRg57wnIjbhFOozA24KACif8X4R/fcFAMf6FWGHvpsFhZ/3WlFZUv8SWknVuQeMJDhDyCLAaja5CQBLgZurG59SoQiEBfCkuPPcl6M8vyxBHAEav5dSk/1I29gEfupze6yckz2v+ji/E9DlBCJBXgSQAskRXhIAasJRIJHfE+QJ/gpSGdTIMpucnAWATYGWFlxIQfu87XbQfgLqAresNwEsf1lvAk0pXHOwmVS4rKMBwZSrOfa5CIB17vHaz0FiApp6/+GHH5p6m5bIq6urpgRm3yGM16IUxTBCaG739a9/3RYDnD51GufPn7d96swBKdvLZE/P7snzVfxpe03VM5XFVPVSGaxzFwRWPyYk575Uh9s4N53aQgj2O/UZ7qN+mtUydDuu9GX8GE/1ESmft7a37NiEF4wb+wPL4/dUJDOvto4Vx8Rnhb8q4zD9qAiYec4C5cybS6WkOKf3AYe4jKkLdnfHWteuOReLfcDsTpMF6O7n3DJZNidN5B4YYfAtAYTwqnOKTgARyOpat/FqmqHRaPpiFMKUpOAWZFc/MyA4cjvoaHFtNQyWwoqrjheBib6L8DS24Swgn8MPpVOg3TDh0Ji5pQl+29a/6rWG/S1AarapKS+zAVfCTbaTWf8qTyxBsINDwjHLI8u82cnO2/IEMy91UjJrzBOAiQpog6yhnTOCZ972DQK5Ajv5C6BadfW0WtcBkHcKQ1H+xkGP+Tr7r/HcZCFs+xg0i3bLrqg0xJaAtjMoAmDCLSp1k9rScjp7P/V4pDgksGp24ISkgqjq4JZblyre1KetD3r9IwB2V+pYvoNp608pVzDjqpjlZtmsj1FBQnSH2DamCvqaqtTr6n0j5RRm2Uk5zP5gcDPZQSuWVNU6APZ8wNbHDQD3MRr2kJFwM1fvcAuj3j3cuvYTDPtdnDy+hvbjLUyHE+w8bGPj5kNsXH+Ear9hYLQxnuDM8VP4T3//D/An3/gL/PF3vo3J0aP40u/8Ol758t9HfzzGtEJ4PcSg37E+uPlgE//6f/5DbG5so2o5qkc4Uq9hba6KL3/pCr74tdfwb//ir/HBjYf44lc+i7NnTuLsS69gvtnEu29/B62FZUwwhwmayOrLmFs8immthqzRQKM5j1ZzGbVaA83GvKncCTNpcd7tttFpb2PY7Rn49nzOnhPZHD/4HNPvottuo7P9GDvbm9jZ2EBnewuDbhut/gBLD9po3riPOULgKVD3NRim7jXFvD3v+ihk/SJ1afYPs4NOY5VyWXO7SbWCIdXhvAKkXldu4GSdLDt2a/uKLxBwZb6rwOtMr1GtokVHAxtPgcX5OSwdXcGxs+dw+sWXUZ1fwKCaoX96Hf0XX0P1zBlUWq2k2nfwLABMpbwL+f2/Wc+Y8VnT07LsLpi03hmuc42Vu6N6Gt4NNM8oPy3uUM54P29fGKf+H8dH1iWOSXou1HH5vZ5RD3PfK7cpI1BGoIxAGYEyAmUEygh8EhEoAfAnEcWyjDICZQTKCJQRKCNQRuCZI2BKuqAAy1WIaWIyTqJoskWAJ0LEPZPXBwBgWUPqmLMUwDaxEyeZQj6w4gQ7y1FO4eLJz4KfReA9C9qqnD1QOuXn2w+Y2/nsnbeyYg7a/jCN9UnuH9toVhz3q08RXMTtBACK8Ff7FPuItuerKXFTzlaBt/0UpLPqVgTA8VgRBhL+Pd58bBN+UuKqHjHXr4GdZPUsAOr+5t6Oyk3LOgvWSUWq/qzrR9cVyxcMFhgX/CXAVD24v44pAEjYx2tN6l+DaIIUyXpZxzlMXzrsNg6BJiCkJDwgZKDylwCdeXFl463cv2pD1pMwM5+IDWpMllFU0GuSNvZLAWf1A+5H0EkYy7y7gs4E0Wtrazh//pxNLHMbxZLlqV0Jbf/sz/4s/477X7x40UCwWSunsU8xV/uxHoSzLJPtREWu2pz7UInM91T/ytKcf/P8uT1hrdSkspRmPJm3lCCY9SAg5jHYzgTHVAJHO2zCa/UBfid4Lmgp621ZC9u5JIvlYlsfdA0Xx7uD+kmxrUwtl6C5K0MdVJkFrnL0aiERxZ+makyqt2QZIQC8q8jyffUT97G+KRWcgELKHR3tdItjA8tyqLy7kMjgGCEnYSdtkrMmajVfOEL4qxywu4AtjOemDvXrUX3oiXtLsOqNi1o0NnmddvMX7wG86eRjuxW/t/GKsGrEBTcDA5GDwdCuMy0OIOQi/aFqdmTQ2iGRqVlTfl/POztK9y/PN0sl8HAwNABsIsOq2+NbTEKddQ17rFLKiFR3O0/ZEuvvBHK1aMvyBueycN9RANghktTeuxbtBrBTkl1XKSY75wTCtMjA4NnY8wAbMbY8w8zt7M8XVFqaItOsqh1am/I3AWCDu7v8btceWqCf2xEKp2cD7yd+BjkATiDM+qyes5jyNlFBx2QOb/MwKKdyyMlqbZUU2yampuUwIZZBYX5D6OtFOCMXzE+53FOKAuUQNhhpNtHJ7pvfmzV/H5gMzH6b51Kd9DHtP8aw9wCbD25h/eQaTp88gb/5y2+i2x7hxof38MGPrmO0A8xXqliqAiu1Gr780mtoHj2K/+VP/xTZ6go+8xtfxS988fPoppzak0HX8usOuj1865t/i7f+9gfoToBavYluf4i5SgUrFeDk/ARf+nvngfkJVs5dBBoV1CvA2omTWFs7js72Dvr9CQajKiq1RTRaR9FcWEHGPL9U/Tbm0Kwvotaoo15vukNNZWrjc3dnx+owHvRtQYSgvMa0Ea+rfhf9TscAcGd7G+3tx2hvb6HD+8FgiJXOAPWrN7GwPcI8pqiNgGxCIOv2z5bn1/qq+zibujdZO/O7PSlHUr5objO07aeo0Q3EHyT3LIB0m2VfbGALBypuMc8+YWrgStXzA2OKZqPudtBZFXOtBhapBD5/EadfvIJqaw79ZgOdsxfRv/QSWutnmHshjX1+Pdq4ZuO2A2D7f6hPvk143rVxIYwDPtT7flEdvGfM5BczALDtao77nvs6fwYK94jiosF8XEp10HNFvJeUAPiwT4TldmUEygiUESgjUEagjMAnFYESAH9SkSzLKSNQRqCMQBmBMgJlBJ4pAnkeTNk4JzVLzP+rSZoiANbET5wgt6muZ1QASyWcT6YXAPCe8tJkv07SJ7z2WoIqd2mEAMXJee2/HwCeBUsjlI5lH1TWfsc9bCN9EvvnE2bB5nVW/WNM4/nvV9cIJ2STS5vgIujj/hFuclvCMdkf61iawHwWBbD1tzRpr/6o46lfEqIplyvhnNS+7M+aBLTrAMwF6urlWAeWI3Uyv2O9dS1IAaw65IrnBOJ0DFlICyhSRUzFpGIluCjYyxgRKBK66De2mWBrUYF42H71tO2UP1dAXNbGPF/aQTM+jAMhJFWxrBu34XupoJlvVLlpCeFl+x0nYYt9LgfvqV0FF1kmcxErdy7blLmAz549mwNILVbJF7FUq6ZOfe+99/DBBx/YpD+/Yz1PnTqFS5cu4cSJE7YoQBaR/I5gVosB2AaCsILEUi7zeITIug5YtuzPGQeBce7Pcnh8Hmt5ZdmUvdyen1HZzM8JgVUX9TnGmvvKXrrRbFhMWSa3lQo8gsinte1+3yv2B8FiXatS/iqeWhRktrimOHMYmE/6299JChcBWlJyxnHOAXKy7U18z0SvSdWVm9sGVwfLNVuwsdb1r1hqrFBd2TekDONnzA9KpSx/LOdtyger8YSvug5M/VtNlsozrJ3jPkVwG8fjfLyIOTADOC6Ow3qvehNSGtie0nq/h6xat/q3t3cSNCIcG6JerVl4iGXM4thUwxVTxvvtWsBwhCFtgGn5zHoYQJ0aALYmZMqE1IGKi2kIzQ1qSdUogMl4ptwQCXV6WzpNdgheTWrJAJZ4V9fiLmvz9FxBmO1x8Fy5imGVylfbxmtIFWyVNslVLlKgUpd9xO/ilnc0SwpgAllTqvsx7G/2O+7LxSRm1es/ptRVWyl1gRM9OyeNPWb5LDitNBNSqdPCmj7UYQGA+moelzT+GWxP5QgA02qay/YspyxV4Lz/GQDezSlsIJvokPVP+aD9GJ7b2Tk1ATYhsP9SlTsesu25mMChP5g3etzDeLCBjXtX0dl+hBevvITv/b//H669fwMbW8C1GzuYZg00x2OcqNewMp3g/NIqjp04jR9d/xDt+hgv/YMv4cxnX8coLSTod3fQ77Tx6PZdfONP/hztzQH6WRVbowkG0ynmsgzzkynmxn2cPgp89bdex6//J/8UzbVj+N/+x/8Bp46fRrXWwmRSRb2+AKCBamMBtcYy6vNH0WguWpqHap3glykYaqaCZUxG4yn6vR567bapnUF74NHYrJR1H+C1Pxz2DQAPmPO920F7axs7jzeww0U7nS6GvT4q7R4W7z/A8v0dLPHeMqYKeGpW0ISZJqROYwrbdmhOIy4KphpYP2wP5g62scnwvVvkW3sp4a9dW6k7pOcLu95se6YNpj27E+aM15ctUuGYlaFWmaJVq2OuWcc879vzC3jhlZexfvkKxnSjWFhC9/LLGF+8jPracc+nLTkxaxIW7uxZnVOAvnoGk/o3/6dAsICWOjje++3vpP6P94J8eUQCwLtO7brWfbzRuKixVc9Feq9FHbovcXuO/+VPGYEyAmUEygiUESgjUEbg5xmBEgD/PKNdHquMQBmBMgJlBMoIlBHIIyAArBXymsCxPGJpEl8TMvFVE52z4OLzAmAdu6gALgLg4qQ4J+KLk/82v7mf7XNo/2cFwJqQmtWFPm0F8EFgZr8uvRes7NqvxnZ7XsicT3bbZKnnSRVsif2JdeO2hCoEX8prKkBmatPMrUAPC3/zvpLaOPZHfqfjE54p1yq3kQ0vtxHs4+cEw5xIHfQHOQCO/UzQj4BPykvux/IFg1mmFLDcTu+5jdSNPE/WQdbXipfggRS/3J/15nEN8jXqriAyi123nlUO3U9jOBPQjtBZdbxx44aBS8Yh5gNmPQmDo/VzjGGEHMVxo9gHBX4FJfk9oeedO3cs5owPFcDMBxyV3eprMZ7cj3mAaSPN/fnDehPenjlzBufOncPRo0d3lcvJvpmqX6l41acIaw0Wptyn3E+W5hEa82/aNAv08nzUF9l2PLbFajy2xQlUAjOetKcWZBR8J/TmD8+T501b6sUFVwTvKsQJXGWpnKxwn7FjFMfVWbuzDoIkUb2q64/AIQdySSmaA4PKrl2tyiBgzDLCmZRbNgcKbkUcJ/dVH1e8BSWx/k6pBXIYnRaGKEbxfAxg81xo/Zz6A6Y1G5ukdB2lvJG6RuP9UPasscwIetX/tLBD3yk2cb/iNabviotQ4j0tB1WjIXrdLlotgq46uu2exYz2tTy/OpXM1QwTQsBpUgB79mVY3mMqfyeuePb+O7J8wsOhL4KQrXaE76yHxSKNoRH2G0A1YLyrbLY8uhz/TcFH0Jq5lXRSDNv+dIWmdJE5b5NatWbK5V0FosMusmKBVkuUakTMxN2JLktBTCib2RtZJxMcmxe1L07ICOGqBrktn2qCrQZDBVMJilzP64CXMSKoEzbndoS/CcwZiLW8yX4NUgVq+Ym5fwLAPB5hoyC+FPwO2vnFrsqRJ8Z6GTQU6CI81n0vqYXzsTXd4q3sZPFNuGn1NpVrUgibfbX5HZuC3NDoeGB5b6l8ZTxq7DuE4+M+qtMubl59D1dev4Iv/P2v4m/+p3+Jr/9f/wY3HgzxaDyHqw82kI2GWJ0CL8y1cLLWMtVpdzpCv17FpTc/i/njq7h64yMcP7aGlWNHkFXGuPX9H2K1B7x28VX8yV/9NX565w6mCVIOOjtYaGY4sVLD6VeO4Vf/s3+O1tljuHPjKjbuPsZ4XMdoUse00kSrvgjUGqg2l9BYOIJGYxFZVke92UA1q6XnC4fig8EY3U7HLK0nfGaxccb7BONGYMuxZzDs5Qph5gnubG2js71pSuBOu4fNrW10N7dwtNvHsUfbWO2N0JwA9dEYdfZtdwQ3SC9FOIGwwXl+nrLd2nWmhQ9maTxJ1t9m2G3bmhu69Sk3Nt+1Mye49jzaPCDPgf/x2uGW7Hn8umZ5gqto1GtYaDYw12hiaXUVZ156CWvnL2CcVdFdO4HhldcwuXAJk4V5yyOsRVxS96elFfkzz6x/G9j4kJS+Nk7r0gwW0K5g9p/83p/6phTGYR1pvghCC8qsv+/ZYO/dyuIQ3BmKAJhb6xntGW+T5eZlBMoIlBEoI1BGoIxAGYHnjkAJgJ87dOWOZQTKCJQRKCNQRqCMwMeJgOCVJhA1mRsVwJqk+fcWABcUwM8Sj8MAYJWXhRyUs45xEACOcOWwwPUw2x0EhYvwN8K0WeA+Tprx/IpQlZ+pn/C7qJQ16JBgiuqkXKqyQZZdsdS0Ub0alRkxtpqU1WeaJNe5ETZyIlt1F4Tje6rbaL/b77kdL4+R56tNk+lmFVytmMUx9yUsNHicFDY+ITzO9+ekIdW7BIiERYSEUi4LkvBz/k0gQ1Aq5afsi83Ol1CASqGkQo4KY8VeCmBZLUeoxP0Yz6h0yWMUrJef5VoobmvQXhAvfckYEYJu72ybskzQV6CaUDO2VSxTfeegayFO2s7q/wbTU5tLgbzfNRDrz3ZlvQlTCVxv37mN27du2/nRDvr111/HypEV6wdqP77K8prqXIJ7WlEr3y/PlX2B4JbfsW9oMQPrye/V3wR7uC+/437KAc0Y8XPuz3K0MILH59/KX62+RAU7ATBhsUCg8lLL+prH0/Wm67jYlupPxfhF8JhfV5Zr1hXL3J5lFyfYrX+nXJFxUQQhgI0XY8bH4UUOREnhNK6kHNJeNrfZBcYar7wcB1l7xqtk45tvl3J6C/7qHG1cSBBbqny3ZJ/HdOI2ybJ653GkMFXs8vNWnmEpMJNtcH6PDHlwNe7qnGO9VV/FYFafj2A5jr8OplPe1xEX3zBeFVs4Uk+W6GwvljlmHlgD2lxAwnzMhHsOeC33KwgJqfr1+BICukp4d4yx5wADkgkypUU7ef8xr2iHpHuv45Q71CApwQxtmD3/bQ7VBYATALVxPsEsgz7BN1YiX4dB7jFt/UXKcgIoKpeTuTQh2nQ6wmjiir+MR55WDbJNGT+LA4tJqsdktewqWs/VmkNlWZCnc2VcCVEJpalCN0ibFi7YwSw5q39uMN1gsSuA4zjIvzVeCXrnfZYK4gCz3E44tR3V8vo7oTaH3J6Mltcb7Y1tMUPa1spN9wgfl5jreUjSa7lwCYGrtN6nS0FadDQZd7A0X8Xl167g+OmT+Na/+hf4iz/8v3H7EdBpruHHt+5g0OlifjTG0XqGI6AF8RhZPcOoUkU2N4dpPcPDx49wZGEJx08ew/qRJayORvjaK5/B1fev4y+//R0sLC7hK1/+Ijpbm/j2299GNasgawLzL5/G7//X/zlqJ4/g1s2ruP7+dTRrSxiPqxiNuXhkDtOKq4Dr83Oo0wK6NoesVk+LZHyc4QIHy6VO6+fhwGyvHSa6XTlPmP1hPB6i3+9iNOhZfGgX3d7aQm+HuYB3sLPdxqPNx+hu72BlDKxutXFks4P5wQhzowlatsjCVejWzxKsHKX+lOcH9odr62fWxa0rqr95u48sv3Ua75Qr2juJ5Ux2W+sEiPmWCuBqxUZW2kBzXQUrQxBezwiBM8zV65hvzWH1xAmsX76EldOnMJxron3yDPpXXkf1/AVUG+42sSveFVTdhav6t4Hu8xrb9iiABXsLFtC7Y10C2wEA+6XjQbP/59f37iKnWc/bs54FNGbGf7+wyBIAf5ynw3LfMgJlBMoIlBEoI1BG4HkiUALg54lauU8ZgTICZQTKCJQRKCPwsSMQIUBUOM2ygP7YAFgTPEmpxcofJgfwQQpgt3PcawH9LEE5DADWJD0nrJ9XARwne/P6pZxqcbI81j3CgQgGDirLYhqVz6HCcXKsCBpkm81JYk5aSjERy9NnKicqASOgicfXpDYhJn8IXQi5ihBkFvhQLIrAUMcvAkWBKyl5OcEXlci0z7V8j0k5KYjtIMUVcLKF1bGVD1AA2RSYi4sG7ziRTJgoAKxY8XN+z/II75QzV6pds6FOwKgIxWOdBY4jAI5tKFXyHhCWKj6zjzzLhXHAtqw7IRPPXe3Lc+M5z83P7Xs9CnLs6Z+F4xzUDz5O9QXhCI9p882FAbSU/tnPfmZtdPIkc0qu4cKFC3n/5DkRdHPCn+3CuhEE84cgOVeLAvY525VtQpirPsGy1d/Zh6SS56vyBFMNrMUE7G8sh+A3wkspwqV+5nYs98iRI7vWyAkiqa/GcUXXSryei3A0bjPreta++k6gnO+1IMFseJNPKYGxQdSkPuQwndVoJ5pyxSrHa1Ix6ppQW9Vqrgou9uXdHKe+SMWBFkGe2zerPjmMKFg0M3aMJ69Lli8F98RAkjsR2NhmSVUdsCpWUmc7gNtdEBNjLdhfjH+8v6ovxzF+v/6t84/jnRbb9Pp0IKiYipPWtI0G854283yz7C+0f7a6si1MnToxMOkWr/x8iuF4iGnF1aBm124WxcwTLOtnj4vtxxg5oTcbbKmEDZKaFDfAWN2L+KFZ4ToolVpdbVStOTyOaleCUgGoWQDY/XD9nqwbM8u1/uDN4zDNtmNf7Nt22TRDdZIAcLJnVmZSu8cbZJsY+LX8usl6l/3LvtHCGMsxrJg60PbTdOtl95r2mFnbjSeea5iq2mQBXWxbnYrlO03G03FMNBU1a8FYpf4uy3T1H4PraWGCXXtJUU3479eLbIRZV6Y7oP0zLfppAe2/tA+2vm5WwBmyyghz9SHag/t4481XcfXP/wx/8Ud/io2NDBudOj56sIF7Dx5hpVHHaquB5nCEbOwQf2l5EV2mYRiOsDMaoTsYoJYBF1cW8Duf/UWcWz6Gv3rrOxhlVfzWr/4aFhtV/D//9o/R7nUxzTJsjXtY++wFrH7uIipH5nDsxCqm0xbGkxb6I/abGrLGIqq1BdQbC8iaNVTrDdRqLVSrdb8f2cKCCkaDIXqDDgb9jp0v+74UuWa8THtxW/Q1xJALeqiIH/Qt7y8hcLe9hfb2Nra32rY4iPmDs+EEc1sdrG53sLDZwcpkivlpFfVkt259N9nFJ819snneveL1HCylt19KVYymY0y4gIOXmV07SamcFgFw4UFK0m028L4yhn3RbaBpFc4+Y5y4mhkUpjK71axjrkY1cAtHjh/Duddf+f/Ze9Mfu7Lsym+/OQYyyAgGmRwykzlnKUtZQ0sqSa3ukloltWS7W2gBbhjw/+cvhj8YDRswYMCSbTTsFiBbQMulKqlUlZWVmVWZTJIxvHk01tp73bfj8gUZHJJVjT5RooJ8795zz91nuDfP76y1rffKgY13rtjo1Xdt8v7XbfvmK9bA3AEVcQvZhBfhRu4wXXPtpt9SAFd99xwLaP/et2qs7eUD/Gpsa1D4FdebSwKqP+ldZxMA1rvf87xTlHNLBEoESgRKBEoESgRKBJ42AgUAP23EyvElAiUCJQIlAiUCJQIvJAJZqSW4hM8EgM9b5Mnq0AwOcPzLtIDmgu05ORjPC9CZRXfl56sdXIeOXOSOBd5N5Z4Hkh9Xt6oeAYLrGBmLNQAAIABJREFUC1kXgQOPgNxaHswM7evgrYInATkqW9Fkfcr2rJWJz5QPVXAEn2XYqj4h8Ivv0K8AtmSrm+suaEPosnaqZqhzvTOYEijCZ6o7PgNYAyBRHQRe1dcFYtwG1nMW1+GkzpV1s+4D5QPQ4Q/gSoZgqLvyLQISQx2se5RaV0pNxU1xQR0BXhZz5KuEAs+tdpUrOV9f554HgJ+0IPq8EwfuCfVDnBnDyKUnVet5188xrvfbpx3DT3sPakecx/ZvNgiCAXI///xz+9GPfkR1L0DwO++8w/zCaENZbgN4qz2l7AXcFeBHv8D9CxADjuM4xAnnATjj32hn5fpFmfge56GdcS2Vh3gADKu/K6aItVTEleX2YsFyAYTxG8ewP4UiH7mmCe9iXKnM+tyga2gcV9dOivI8ZyCWygOr8TKbTggkcZxi1+31fMMHbUzX9rgct/Ml20HXlq25P19gF+xwWWOW80yAOMFDnyQ4UTwyV+R+QgXkwuuFGKFMbcbwcdxxoKk+gvphTMMlIBT9FdRFHWIjU35u4nsBYF1b3+u3Pq/K2jC/at7Lz4AMgPX8hUJyPB5R0Qk76zEU2lCZWsN6na6rP6F0RA5cwHQKQz0XLABXqw3VNvIdz6iGxHxIAMz4Qy0MBXCA8VbblYrRHsw5G5DGQa3b1eIYz/kbHS4ejlRECtoC1MoqtgWwBUYG2BzPcyoxXTFc+SvDXzz94B6y7TnTVvD4sFdWLmA30iXcxvUBgBtIwIp+6pWK/hlWy4DkODcU0guBJvRp9b1Ij0GgHoC1soWuruuVlS021b9+OUfTsWEjz5eapwjtyMTDSjvGFIWfiAPihBhFBliNS4A31JH2vTFWCDhp9Yx8z1AEx5cUCmODho8JqH/RB6CSpX02xh76jC1tu920+599bN/4zffs4FrH/vJ/+O/s4d99auOHDfvop1/a0WBiP7330KCx3mk17cbWrl1utWw6PLHLuz3b271kk/nS7g3H9rA/tMZ8bm++cmgHnbYtxxN798Nfs+/89u/aj/6/H9pf/q//i/XQL1sNm9nCuvu79t53v2mtWzv22cNfEJ7v7d+2u29/y4bTFSFxu3uZeX9b7S5eTvi71d5i/+Bzn/kTVjafYoyMbTYd2QpwFXbPYSfM52psJIENOsYB2nY6Hlv/+JgK5+l0aKcnR9Y/PiEAbiBuk7k1RmO7Mhjb5c+P7BBAeLmybuSb9py+3u4YH1ABa3MCcy2H+pgbDFw665Aex6Mh6VoO22jPv72iTTTgetihJ7gaAzzGEYW/tIPmXMMxt7Beq229Rtu2u1ACt+3S1pbt3Tq01771ofWu7Nvi6g0C4NHb71kbbiXK5R07LTRGNZ/l54j+eyHn+fVr+x+vt4Ps9fk8a50zO71pc/6j84ASV6/hsMbWpnk2f3Z2zli/XOr5+LTvEuX4EoESgRKBEoESgRKBEoFnjUABwM8auXJeiUCJQIlAiUCJQInAc0VAUCwvNOPv7aYvxmpBp/77lwmAufATi/0ZVD9LIC6qAKZF5DkX4JLSOV8+D9hS22wCahU8CKvix927zt+k6sV3Urlm0KoYq1wt+um6GTAJesgSOt+zFHNQ3AFYCWrl+p4BORuAc75/3IPgM64nMCRgCpAjVS5gEgFrq0nIBjibcw0rN6/yYAsKKSYZduk+lPsV94LzBaG1mAmoJ2tiLBAL+snWV7813nC+FIiyfEZZAIE4Rvl/YU2Me1WMpbjM6uNn6f/Pcg4WxqWkJsTDIvjCrXMRH80Nm8rOIDb3rfPqUYdmz1Lf+jmC7moDtDvg7w9+8APmCkb933rrLfvggw/s4ODA+1AsoqN90TbqW4DgAMWAslISA8Teu3ePcxRgL/r+/fv3CZpxTVhOX79+vcplLIU4ysH3AMbKW43zlVca94F6oDzYWaPeOAf1xbXR13A8rqsNEChPfSQDxPp4zu0o63K1qcY67lWbOGSFjPNQDynXoSzDdbQ5oco9SndVB4vqx+jv4xGApdvNqq64X4DZbhfqM6tgbdXXQ7mq9qvmrbRxJMPVDNpwfdRVyl/URar/VqtLtWM17pOdsfICAxjxJxTAuT+r/ihTEDjDX46LUM5umvMUG8L69IzT3/P9SsGG69PulVbG2kCw9NzTUKcCToYKGypI3hvAIT8LjSklrgvCv+ls4pbAhP5QrLYIHNsdbx9CyVBJo14EwrLfdqIbLN7tjsOr26GkYHHY2QoIUZUL+/CUE5hqbpYb9smUND7q9MFYsUlcDQxwiTyvDpw83ypjDfiPTUGLJS2gqcLFqVDS4jotx7cOnAGnltaY+2YF6CpXAHCAhQHvpMRczWChHAa+wbBgp636Kx4Et1LCE8TJwjlAcNg45z6ivpL7Q2V/DQhPcOhWzxzbkbc4XLHdWhh2xrSbdqWy4Z4QI9wPYafXlYrn+ZzW34vF1FqwtAYOZaqBFhXB88HA2q2J3fvFj+z+R39vo49+bu1Rw3bbu3Z6MrS/+8U9+9HRsY3HM3vjxg17/eDAPv/pT+za9rZ9/fZdu31t32xvz+bzlf3v/8f/Zpd2tu3X33/ffve3f9P2D/ftL//iL+yv/sP/Y784emjzTsf2Dq/apf1d+2ff+z1bbC/ty+lDOx4fWWO1sHb3qt19759Ys7dn1mhbt3fZrN2j0ha2z612j78RHYBsxmeOzRALmwAAz8eeIxkwvFKSu/obLhELWoZ7TKbjCe2fV7OpTSdje/jgS+sj/++gz3jOkOZhNLLucGx79x7atZOh7S0b1ls1CeLVZ5BCBPmAlcsafYqbAXDN2OcAQBx6WPbFZeRNr/ZTYE4KKIpOTDv1DIA5FLBxw5W161y8ckaAJXTD2o2WdRst22m37PJ2zzpbHTt886698f771ri0Z7PXXrfhB9+05auvW7sHkB4vuLX/JtCzVX1Ux2UFMD8TyK02jKxz/3qRjx5TPbdj85DvqzgfAOv4+vuy3tHq77QFAL+It6lSRolAiUCJQIlAiUCJwNNEoADgp4lWObZEoESgRKBEoESgROCFRQALr/UFEipppBoIS00uvSSlbYaFWkiuCTdZR1oxSgnExS2uiFU/awto2XfCmtFt66oF7wRX9RnKVZ1yvfT9RQN0Xh6xfD7Lf4wCeBMArup5Jnffo7U6E9OktNO9ZWibF7gEEDKIz22kmOffAiE4rg4mcnuq7AyMMohTnSsVWgCL/O8zCsAu7BhdhZiB1CMxjg/qC3j534JS+AzgRqBLqlnVGUUJVgluZSgkG1gBWBwv5aMUgvhOeXsVM9n54t8AWLoOrovrAd4BcmMReTwaV/cNAC0VsBZLca7GnsAijkM9ZTksRaRsoBVXAWDFNPej3L4XHQdPc5zaI4MJgTDUI99fvdw6MHua6z7PsWeAYNo0IUtmqGRHwxEVwb/4xS8IhHGfUntL3etg0gEloK+OU/5f9I/9/X1+X+93n3zyiX355ZfcjPDee+9VsBx1QH9ptzzfquKHPiGYimvmfM+IIzY6SIWNfys3NWAwFMeoixTnArY4TpsotNFAOboFc6nQD1cC9VH81hhW/8pgVXAWjE59VFBYENhBmY8TbGhAzN3k18eqwLWfh80aTULtrH5HHQkjYXuMXMAAPFCOSmwaG4Pq85/UyILPuhffLIK4twk7m2njE+8TfSXmcOZajR9eO6Uy0Od5bszzaB7r9fkzz625nPwsy/Oa/q44M1dvE7DHkxTg82F/4JsyoOAECA1w7ZwRVrd+PO9pibkUan7MpzMHwC6/5TGIGeJD5S9gYGttAavnN/EpACTaMZ7XzPccWJV1ZizN2gHkqGIN9SNVxnrv4LwY4BawFv/DsUxmevYtg/cs0wiCptBWMn9vxdt5v8u5932pY6lWJrB2iK25izbUYZmNewIoxf9BDe59WILFhq3mIMneag7swjxauVpF7pRvmc/4uCZzE6/zXOdnvTYQ6Hl5pv9EJ8EY4HX1fgRoTqAZUQLwp/rXgSa+A5SnCh5gkXbX4PxuCz6fuy06ckI3ydD9eU3GjnMmU5sMjmw2vG/je5/Z53/ztza7d2QfvvN1u3b1mv37v/2P9lef/Mz645m9cnhod2/ess9+8pE1j/v2b771G/bNu3ft0u1bNhiO7H/8n/6dHQ1P7d333rG3Xn+duWlhyf/x51/Y333+hf3w3n27dO2q7e627LU7h3btlUvWuNy2xnbL9g+uWrNzyQ5uvWPdnQNrNLrW6u3YqhljGHl/sZmD/VT9YWkIwZzW+yPmIwdA5WYIttU6/y6BLODvamlTQF84fUBlv5jbaDiwL774gvDX1b8zm47GfHYsBn3bPTqx/Qd9258ubXth1tHGwVD1cs7kZgVYT3vDoR8iJzDnm+pdFwC+gczc8a5G+4TIhevjYY530pZbmVdjCTm+43+A/szXzQnW2xp/B5zFWIPbwVazbdudhnVaDdu5vGN34X7x1ltmh9dt+MZbNvrah9a+fsuanXZ1jQrYahzwfR1fQy0euYrzfzdEznDNe5wX839PJKgcW0bOuvowzbFvzzjzE/2//l7A+ZQbjkI9rXzi2ggQnxcA/DxvVOXcEoESgRKBEoESgRKBZ4lAAcDPErVyTolAiUCJQIlAiUCJwHNHAAvhAncqTPBVC9gVXEpQQDljmXsxNA6+3LJepHERgls5+ldaaHNFhha81pAYi75rAKz6YIGsqluofPRv1fFZA/FVAeBcv1y3NWjl+qMv6CVokf/O75LNaC7nDADWAmaVD3EdsAxCgmNXxTAXZG1RLYOGTfVmMwqIRA7CCgRa5IQMwCyYJQtmnJthU/1+2B822KHWAbD7aLoyULk8uYgvO/CGUQGn/KFaWMe/ZQ+Na2VQqWtIWSewLACs76VgBmSTYjgrtfEZoBu+F7DDb+V1VfwA9zD2oAhmPt3hgG0tAKz8pBqfKEPqYUHjJ1lA16Hws46R+nkql8CcKqOzyrzHXVfQsH5MBrQvqp65HPU7KT6pnAzYmttefRBtIqiLc5WzF5+jHaDg3dvbY38FRAQ4Vk7km7dusn+iryDv9KDveaJxTSiDAY6hMMb3+EF7onxZSiMW6C/qR5PphHDYYSjma587AUlxznQKqDFmXZD/Fb+xEQFq4LxhAdfB8fjd2+qx3XSPuJ7U21oY16YGbULwazpE0/iBGhzKesFKqFGZkxZ21rBihz14sgxH7PAHnwPQIIaAlIPhkJbEAhmawdQvtrZ61um4TTbmLYBa2Bfz+1B5Yi6jzTPlnQnSpZzosDtmjlSAx9XShoOhtWAZ2+rQ9UJ4MW+A0v0q/6uL9gIcQVGagGi97wrkbZrr8lyqfqc41p9rdQCscwGp3Np4YaPByI6Pju3q3p4r1MMGH3AJKmDeB/Pq8mp+vwCCsIOeYT6bVvCXn9uSoAigngrtgLsU+hLYe4wBVKFuZB2dBPkVAqri+c48tCiP6SVcmcp7pdWxQ8Y1mIJSOQAw4Bj+jp0FBEnpB+2I2GMfAMYEPXEFiT23q48vtHfLVrK2xqHoJwGAcQzr77YGbjmO+lMp7ba8hO3xIsPhBygFdg6wHtDV6Zrn1a2eZXroBgBWXLyDQokcNs41EJwBcN5oI6GzByKgv97LAub7NwgLs8aGAnjpltGAm3MAfleishjUbbmy+XJGu3DUCe2e31XwOV5YRv1jW076Nvr5J3b8tz+wL7//I/unv/W79i/+6I/tv/+f/539+7/7W1u12/a1X//QxuOp3f/s5zb86Sf2Ozdu2tdfuW37d27ZrNWw//D//o09GA1sMBkRoo/HE3twcmK2vW2j7W376OEJ4/21129ZbzGw3s7Srr11x97+1ofW2enZstm1vcNXbWfvFWs0etbs9AxRh7q7wb7qm0T4jhOq3tUcOYCnNpuPuNmB91dBQsQirJnRVzFmCIAnNhuNbTmfUUV+8vCh3fvic6rJsTVhNhzZqD+0MeyhB0PrnPbt8v0Tuzac2uXZyra8q7BBqLhGO4cynfM45iP2GW4ziLHjAwvzMzYG8T2wskX2jQ3UbFOR77br6HuYd9mfuCHCwTfHJzY0kIU7GMUo4jiMXN7dhtlut229VtOuXjuw19552/Zfe9Uat+7Y8Zvv2fK9D6x37dDV8iww3JoRa9QNOYc51luV8l4jVQDacfYaDmuOqN5jYwMdQ6C3Um3o4HvtBgAc931mzuWQ9x0QaL+IQh0d85QCgOtPq/LvEoESgRKBEoESgRKBrzoCBQB/1REu5ZcIlAiUCJQIlAiUCGyMQLZszWpSLAByUSlsH6vFqVhsl2LCF3FdQVL9VJKUUKMkqOfnrYERAWylpNKKcuQH08KZFiq1gFSTGudFc19DyxB6DZs3BeCrBsD5mhk0MddcgFtCC6pwtGC9/rvUYRnkokwuUiP2AsSy1WQ5riSRM+B6IVeKoVCeEORAIRILeaEWwqoZF92TMkPqqPr91IEtrVKjDQCsUE9BI9Y5lH6PG451OCj4gc8JlsbjSv0n5S+uqzyqUkPiWoByWOgD4JJiWMpeqs8ijyW7mnIlyjJVcQ6FM47HPeE3FJb4LWtoXAtwGdAOZeK6Anyw6ZXNL4Abvvv7f/h7297atrffedumkylBHM5VDlfUR3bTKFfX1vVQVymKczvl9viqADDqpjbF9VBnKUzxXX1DSb2t69/nem7aAPA8U7fGT94wIbCJcqHiRttIaapxmDc5qN9hMRuqKVh7/+xnP+N9K1cwgCtsmdHmgK44Bn0Cf8cfjQmBfQytyWRa5TwVSIb6eDQCZN6yGzeu2/7+VaovBwO3nu71OraFcQX1Jq2TkSuzxe8Ap9Uu6vOApuux2/D8rosl+5baDHlfkYdX9uLZqh2fSemu/oa+Coit3M84Hn0c93t89JDwGWAOoFdj7erVq4yxziUYzjbHyLHL3J2ugvax6VbWXKhfrqpY4h41JmhPG9bAhHRhJ11ZvQMWE+0E7ApHCvUz5ffN40n9TfOOQAHrRMAccyPGYMvnOwFjArbIMUy1qXLFpmfgps/q11RstIklf6/v2F5Qbk5h2zu3LlR6y5VNsPlEG7toW+wwBNAKtIibrIBjF3NrNzve7ubqX6g/NWZUf6h+Na/zeRnzoWyQARYBgACjCLdCNZ0f09WmgVD96hrMS+o+uNwIQBVwVgj7wAnVZM1dIKx7m37RAGXB0KjE9R+BaNheo/8T71Lh7PVFzHQv3IAQ/YnzRDyn0aZUAEfb6364sQN52+eutvT7io1vdONdK3wdTfszRza9VE0G/M2bBTw3rb8XVJsB4lnP951QOuPvgHluly3w7vDbFcLeZxljlBm5uTFOaE+NewwVMKAo67BYVIp6zueY45uApxMb9Y9sMRmbHT2wh//x+3b6o4/syu4l+96//jP7mx/90H7wkx/Z51/es9/43d+zVbNln/34J7a6/8BuW8OOf/qJXbqyZ9vXrtoEz5Bm0z5/8MCOT0/t8v6+ffLZ5/ZwMLTmzra1e12b9of27u2b9uq1XZvY0PZ/7Q375r/453Yf+Xf7I9u5ct1u3H7bZgvP+QsQinfLZqvj+wFaTTfIhvIbds8QQWOum0Ptjs0ODl25CYHvYktuitB491jNbTYZc6xg/Ny//6WNMb8ZcshPbNg/tflobMNTWEKPbXYysp3jIzs8PrXDydJ6S1e8o0L+runJbPmusUI+4KUt0E5or9hI4eMHbcrM1dWzo3pHQXHR5dmfZH/AblADpXAG4Nh05wW8LzIHb7wj8tndath2s2nbgMC9LiHwG++8a/t3X7fZzTu0grY337HG9pYn4w1VcSNenvmspMI48nfrXTTGn/ovf+v9vPaOnje8nN38A7IcebA3ORAxdv7On+et6n05CtNcruew3mGe592inFsiUCJQIlAiUCJQIlAi8LQRKAD4aSNWji8RKBEoESgRKBEoEXghEchASYsoXKY6zwKaC1e+iEQhDH/TL7GyZ/QFSrnv+WKX/4RV3QqLnsnyrm6lGQuT+QalXJDl5Jnv0sJQXuDR38+DSnX4W4etukYF2GrguapDKBHq16nuMcCi/s2FRyoUwp5wQ0vmtsDXGYJ6+9TUUFxU5JGu6opFeNU910WfbbLq1eIblr433Y8vlCalb2hTBFyyKlUq8Xx7uObjAKHg3Kb7x3kASABdgE/5WoKluQ25aB/KN3yOc5WnFnWSfS4AFq4nAJbbPcNJqXBRFhSfKkvXBISD/S8AL64FGIj7BXxWjlYsxsMa+od//0Pbu7xnr732GoEZroPjcY8AbjgP94TPUU/Ecmd7h4pSqlsiF3K2Ba53o68KAOeNIvVrqv0eNznl9q/X8byx+ryTXR4/6BPajKCxpbEg4MIF+rAAFwirQGCzYZPxhP0QbaS+h3+jLQU6M/wkqAkF+u7udlLX+eYLzI2DQd8+++wzG45GthtW4ACre3tXqMBkv5qMDWrYrW1YTPvCeF3JLsWyNkfI/thjjXo4tFQ7qP8C2KKvqg2UG1fwbzQe0epUGzCkDHZY6ypmQWKUjzGAH6iNe12HwYyl+cYJ1ptcasHnhfJeK/aKmVTwuN7u9s4ZS+jcF5nOIOBKNWcLJsb9UvUa6l3BsDyPaAMAjpElvOKjdspzK88N5wGVJ/eA/BzNgEJ9OY+D8549+XmWx4bmNp5HtSrmxolt93pUeE6mAF0zQivYK7O9ASl5764QhTUwHr3ATPBRXsygoXSL4HiSsL/gClCeQ3HNvKXIlwvARpWiwyTWAf2ATrWhP0zKa88p7NQJz678bM6ACOpg/E8QmM8LnBe5hTMoUhwJgFmH2OzllXNr3JSnGPcr2TLz4RKyQS0OxWvUCZCsHTmY5Uih/hK/q+cx+nLLgSHriFzGslUG+A2lPAFsqG8hxXQg66p5B8BokzUoZp3jfD6/XNJZAS5ePzZ4IZYa//m9C+2MPL64X4eFrvJVv54HXMb3bhyOTT3YSOC5gnG+36esfVe2gBp2PLDFeGTT+5/b4OOf2dFHH9u9z35ur9590w7uvm6j+Zy5zuftjr39/q/Z0YP79v2/+r/ssN2yndmKCtytTst6gLydjk0Xczsd9q3T6dHK+/iLL2yrabbbbtlyNudml2u3D233jVfsre/+lh2+9Yb94z/82D769Be2u3/Tbt99z5ZQAAP6MtczAhM5lrm5wPs9xzVsrOHmMJ8wHzlzJkf/9rHoea/X72luG+4K+6XNpmM7fvjAlb+TqY1HI87HgL+D0xMbnw6s3x9adzCwg4cn9srp1K4szNpsB1fAV/0U8WbuX8/FvN6y6L2ailnmn/bNlXA8qMYVHBbYBxwaI3+wv5UFCI15nhsSeI/JHUWION7fab3ealiv2bRe2/M9X9rZsYPDQ7v91tt25e6bNnrzXRt+8KF1bt9xK+j44Rwbz648hvOcpb/n/57I3+d5+gz4rQHifM38brhpntf8zt8Bo/Xs0TMF5RUFcNWU5S8lAiUCJQIlAiUCJQIvKQIFAL+kQJfLlAiUCJQIlAiUCJQInI1ABsD5m/pCa15okZpBCzG+nhsLaCpE+bm08Fmt4CCh3HkK4FjkRF6zagHSlQu4phY4JXg4sxCVF6Uu2Mi+Pnoe1fVCMqCqX7daaJLhXmVFuga2KCPDJ/5dyltZaUY98iJafUGt3jahW1k7ONeUbev8Z+vFY9Ulx61+TaqIYgFxnVwwzqhkdJ4bsh6fC4b9TMzroFewLYNiqYhly5vPkfpU9yYIg38DLEGZpTKz3bmgVc5JK/AkCCiFpEAN4BjqIutpLWqiDlhMBEgGpEI9Ub7yxeI4lCWghO8ExwB38YNz1U9yntasoJaVtMrKyts6zBdQumibvMzjHrcB4GXW40nXqkM52Yyrb6LN0dZSfqNd8HdtUFA7A6zCjhnQFmCHgqmwSRZ81LWgrIUKGL/RJ7rdju3u7vF8KmqZp3XuGxtCfS0AfZ6y9Gy/CnvRUOPX5xVtstCGDt0jFO+okzYe4DxcTxbpuS9qzpTNtqAwjsc9weoZylnUG/ECNAfgYz7edtu2ej2WqzGh8qCk3gqQrLknQ2zc5wRWtUk9r7Gs4wCANefpO80dGZirPVAHtnfKN0zzXoKT2MgUG5jULjj3DPCQNb+AYnIbOPN8qW1kUtvoGeWwyiFepVIMt4JOG/b2Y56CunLeC9JLNSieO+gz+G45q3IvzxdLazYAu6HIDovaJf4NhahR8d6A3Tbb2jd2CQADBRFd6XmN53TYJZ951uTcm+z7wKSyg3WIpLYgUGYuYK8L1LrcJhWbrDYBYL1+tARTAbla8Uai9AiMjG/q8Hk+VJbImepi4Co/vecFjncR/Q6VrJvKRjugDChjo2+wigCmtOGFkjZAemwm4X1G/l8ASJ+z14rQNXgM5e/SqFjWM+pMf63sfR0AV8/x2HfHengj8M5hBx03ZXM8FwWnAQiZq9lzQ6+wKWC+YK1oE03/4QCYy4XNpiMHwEcP7OjTn9nRp5/Y8ef3bDAa2Td/+7dta3ePts4/+Mcf2699/Rt2cGXf/u//8y/Mhqf2nQ++YT/+wd/bdHBiB1f2QJx5HbgGWLttH77/Ndse9W119KXttlr22f0HNt7esuGlrn3rT3/f3vqtb9tPPv6ZDYdj+/JkaM2tPTt45TVrt3es2eliW1rVNj524Bji4JftsUSe45kt5tMqbQmZbGyoYo/R+2DAfroc0KZ7aaPBwGbjMWM0nQD+jmwymtjp6TGVwOM+NgANbDUc2OXjvh0+HNrhaGG7eFfiezDs692Wm3WLWriq3Dc6AAijxTBCqD6PvOnK98y60jY92rZpNk8OOdzYobEVynnlt44hFOpx78MY143Gyjp4R2mZbbc7tt3p2NbWth28ctNe++BrtvXmG3b8tW9Y82sfWOPS5VAAu6UzOrzPYe4swOdC7d2w/o6Z3xvzOz1V+Oq/YTevumsuVFnVnLhhztTzjnP/aV3KAAAgAElEQVRhbITUuMf5Gi9ysHjSe0D5vkSgRKBEoESgRKBEoETgRUWgAOAXFclSTolAiUCJQIlAiUCJwFNFAIvwGbbWF1bOgN+w0RQHXPNAX3bKazHaeS/VyXoBp2VMaya7Qqz4PEYBLNinhaCnVQCfFwypf+sAuLpeUo6xrr4izOKywkCWoPk6eVE/l1/FMhbOuRiFxfMEmusL3JtUtL6AFtqsZPvIummhNw460yZe+aqqVRuEhd7ZWNWsBGuBzP1iE0R/HICsxyT3P692WDJGXbFgJ4tbHCuLWMVK+VUFf7GwlyFMtWhoyH8Yi7BxDVnA5utqoV02ubp1KgxDhYzfqoeAIAAdroW6ypIaZeBHvwVqofKV4hHn4XPAMClVUH+BvTNqv0aDIBBwWepfLmgqP19U9lcZAKOKj4PAT1P3+gaCp5r8Nhx8Xnl5XtQxaiu0Y3/Qt8uXLtPGG+pwWEDre7QX2grfQeUNEIA2zfmd85gAyBsORwSuDn+abHOogbe3upV1MyCObM0FWbXQna3Y63P4KlkfaC7DMQ5IfCMDfgBkH8Ci9fiY9cjjQW0kCJwX+fN94fNKpd6EzbPn5obVL8pU2bAZ1rWRF1hjS30FdUMMum0fTxpzuP88PpgbM9TxGtMatzgHMEjKenwvCIBrY1MG7kux1BgTbFXeTFrNhpUx55zZvOrPiv8ZKCclatj54hqCenm+R45d5TNWfPOzJj97qBDlk8NdOIBzPL/5rLIDBoiZ0UIbn7kCFAAYNs/MLcr5FZDM50tCXyoOvdxGq2HtZtfQNq7KdarInL1QkifVLAEj1Khh3V09izQfBczic0sW0vG7/jzIm1mkBMY13WnWYad+1G+h/OR3ofpTloncv5XjFffp84/jJm7siiLPgHtB1AC7xjzG/oxl9CPvMMZhFbOwVJaCl04fAfHiLcnbrdpNhs1uYVatvNKCtmyrdf5mKfkdYHsuWUB5gDcAc9lnKzYhAA71sFtJs78GAOY8FqDaYXEAa8SmAuVC3g2et5xNbQoA3D+x4f0v7cuPP7bRw/s2Gg7s/W98aO3ets1XZvfuP7Du1q7dff2uPbz3hX30jz+0O4eH9uWnn9kvfvqR3Tm8YVd624TP9x/et88ffGm/+eE37Dvvv22t4wc2HQzsb37yY9u++6r1e2a3vva2vfX1X7cv7j+0GXKZYxNha8e2L121Xu+SNds9WzXbAa1j0xtiJ+XvEtb36PewckZ7LQJ681ZdoYsxEWOK/SZUoogN7K9prW5wKhgxVzLUzLjvwcmJDfqwgB7Y4LRvs9HQWientv9wYLf6c7uMOSf6BZqdts11OIlc14S7rtjW3MV2IGT1fs89HcHyURf8zKEijjnJgTEnBY5RV8+vFfvqe7yEcmYDANNK3NF0D/nme1vW2+7Zjbuv2evf/Ia13vvQhl//0FZ3blsTzweX/FdzAFTXDoB9U4Ry9ubnwiP/LRFOQYGSWaSchZRvXMOkfm4e//XHeB7z+u+QvPlOzyNtwnved4ZyfolAiUCJQIlAiUCJQInARSNQAPBFI1WOKxEoESgRKBEoESgReKEREACuQ7h8kfqCKxexmG/NF5FcL+NLoxns8u+xCMfFd1/WeqwCmIdssoBWni9dN1Uw149XOEdJle/pPAC8KbgCPrTbC1vhSmUgpXOceGZB/5w8Z1nVwMXwuv9flHUenPZ7PAuAz9xb5EZ8XBwy6FIeRJSxBl1a0Huh3Y2FPQkAs68kUA1IA8gmWCN1YoYkahflDMUiJFSGAkUqL4PHqg2jz1R5Q2PxWxbPKENKXNlGs5um3MA4F9a/uD6OATzKoElqQZ0DuCZbaIBBKS0z/JQCUtbUtPadz6zb6dJqOkO+M+BCqrULjIMX37oXK/E/FRVwvb9mOCXAqzbHvwX6AW+VJ1oW4+gDgLjIsyjrVqlGBfsxLtX/RyP0+alNJrPKXhn5GtVvO90uQangrP4u5XoFis6AJd/YoU0OArQaJ8pfCxUz6o9+inIIX+N6iEml2IyxoVjgOxyr8SZlcP3fsNBGHmBshKAqGDlsu127du0axw5UwZ7zuFfBUoLZhitvBZkFgHFdnIf8rThPzwEplBFnKfUBgWVvXZ8XBLkFgREfKZmRo5ixl5QuujoAcIZzGgGaTzTXyhr6zLzOXK1JTZw2GKmcXEeUpT4DIM2+B9UzoHejZePJ2GbzKWPZbrZtDtvnsP9FHlQAUgHJxdyB33yOfKiea5TPcT5joaJtGlW1hLYtpv51lavn+kS9OB6YE9RzNuv556rdtRU0OVRYNFPNKMiF8kLBKigry2p/FfAD5WjBmIZ9reID5CUbY9hR866ijar2Yt0ATLHRYMG4CVhxzk3Pb5UlIM9cwTgGwDdSYNDuGvA07lHzmcqhdfBqSSVnlQdYCmBsBAC98450BrpzXKklQrVK++jYnOGgXm0VzyAAQqQMAKiP/V161yI4xMYnKJ1VZ0DgDJ3jvnxDQMBsqMCXC6qFK1Um1MuLJZWvw5OHthgMbXJ8ZCcPv7Ber40Uw7azs2dHx6e2f3DNBqOx7Vy+ZJeuXLajo4f25aef2ujhQ+uMZ9ZdLO3G/j78mZlLt398wrt+/2vvWGM+pcXyz4/v2+333jbb6Zptdez6rTvW3tqizfSy0TFrbVunu21bvV1rtreYc1jwlCAUHBv5jJHheuabIwDbqeavNh0mlTAU0G6W7Zh/CRcRV0gD+C6RHxvq3+mEZUzHE5sM+tY/PrbhYGDDwakNTk45p836A7t8MrA7J2O7PpnZ1rJhzbCDxhXmYWtOFTD7BVKroO2Rtxif8YXXtebhLAOrc6a7ZgV9QwQ3GEQZ/FgbIJLrgOe6lusOcgIjhYsr+XFt/J3aaarzm9bB/IrPYAd96ZLdfecde/Wb37bxN75tiw8+tNX+gTVJn91aGidS1a+9hZgneH1XOud3kwxyBWer8aYBHS40rjA+u9mj+u+LiEl+x83vg9XcmSygqzjGe1sBwIpS+V0iUCJQIlAiUCJQIvCyIlAA8MuKdLlOiUCJQIlAiUCJQInAmQhkpZWAga+7RD69tDDKRR3B31icqWzlsHgVdnBcDOUabyycprLcAG+dRyzDx6pizwGALwJ/uXQV60p1yFrvHhmMc+GwnosPi2+xEJ6B4CbFQqWG0EJZCIvzNTfVZ9M9CQD7mt+jql4tWuey6+VUi+OyrjwDDM8qgDfB6GcdSk8CwBkuCIxisU4wR/csECb4q3yJ6Hfq17J1VX9cL0YqZ/JaTYjvpH7UGBBkFRgDOEL9ZN2rhf9Ot8McvYC/OAZQV/bqUpzoXJStPKoAXPiD+1Pu36zs1XUVa6mGoZIEcNb95HH8rO3yMs/7TwkA57puHEPJLlQgEL/RF7RhQMASffbq1Su2u+vQH99rI4AgsCy+0R5eDiAwAITb9QoCwXoWfQZlQFkMi2Tmi16tKlgrha73D1+Q1/gTEFI9ZF2tcSXQiHqov+dNEihboJTqQKhSY2Fe95CP0WYj2mQPhoQV1WaOhtnBwQHHjeAsro9zNAak4gIEznl7uUEDeWmJes7mbtY5aheWTSgUAC+U/CgP41DwXLHXmOBmEADgeHYIfvJ+k/1+hhD6uyCy+pHiq7IF/fNzN8+R+bks0O59wduS8GgxJxzHPAIAzNiS0jgwBrRdLmCPjec0rKsBx9wm31ZQUSP/L6yt43myXFkTuXBXDqT47HLWa03iIoBwqAbDwYKbAvB0b8Xc6xBLuUmDLTqXxfPdg1YB4wqyxjOIquZQ4KKtCCyhcgUAjrzA2oSm31IQIrcq7yVAsccb9w1I2qYqGrlg5byRBMCOrAC4Y3Mb1YnKaxwqavYdbAZbLW3h5soBqAOIBaStYC4thMNJmRLquHc+lDwPMe2uW006VGSnEbY3yGqA++p5liZr3B+s0zsdNl41Bh1sx4YRQHLELRTA2sDBfiZ3k7RRhBsFbBlpC1C/tfPJYjol+Jz0BzYbndp4eET16Gg4tW67a6PJ1K7sXaVzwQTPwkuXON998tGP7bOffGRXOl27fvmKXb96xeaziR3f+4JjsoXc5lcu2fburnW6W/bw9MQObh5aa7tn88bC9q5cse7Ots0BslctsyY2wCAH+461OwDA6KCR7zriJsU7ADA2OXBPovIzxz2h3wIYc46InMluTLNkuwIAo5w5lPIA46Gqn41HNumf2nDQtxHsn09ObAQgTCXwwLr9od3sD+z2cG57k5W1l+hXuIar6IHx56uFwXI8pxfJQFebK5srz2eMH6qHaVMe58XJegtUzmc+q8Ke2cGx1Lm+GaJS8nPi8T8Ym0gZjo0UmAu2u1072DuwV999yw6/+4c2/fZv2eKNN6zZg0sEOw7nE1mo+5jzDSG++SDZk8sxILn/cAMSxwCgtL+Ua1xqPuT7YLW5dDMQrr8HV3PpY97ziwX0y3zjK9cqESgRKBEoESgRKBHg+8nR0dF65a7EpESgRKBEoESgRKBEoETgJUUgQ0stTD8O9mlXft6dj8U/X2D1RRxXGPmPFsH1d1+0WudhvDAADtvkr9oCOoddC+95kTTfD2MXBBwKHC3IPw5CV3Z3kZ/tWZrZy0ckfbF3409N/XkRMK6lNemhHpce+SLlnXdvjwPA6oMqH0BDKkSq2iKXLlWxVPP4wm2GdIKi+EzQVTawOecq6peBFv6d1ZMaGyqnsoKFhS2BWixYhkISCkSC3eWCMFiLkCpHKkTco1SKAFwoSyBQ/9b9QPELKCCQh3gIjLma1O2jdc/P0y7P0hef9Zw6BHvWcl7GeVXf0mJyqMe0oQN1EGDEZwKn6EuAqjl3Ndq61+sQdKI/ox9IDY4yAHKvXr1atSc+m05ntIRmvujVui9gQV/n4jz0haOjI6pnEV9cXyp29XMHwGsL7gomQ12OfJehbK/bj+teBXwFQLP1tDZiZOUrFWXMKbnFcTEajlhnooGkrL+yf5V5jnEdxAux0ZhQn+ZzJeCZ54ldg+BKgRsqT9wHxgqBl3K0hm0zVIw557bnWvZcvwSWoWSVPTyUcHIT8EHtMEVK7ZzCQHNbnpM092Topr/ruai4a65QOfXy8L1sv1HuoN+Pujes2/I84+PJiFCFKsW555qFehCQGCpIh5rozJ7DeGXIc+oWwfiKeVMJZ135q7zDzaY/3wF2WK+IZzXngNFCKRxWsNZqEAJz/Lgrr182nl8CwEGPqqHsKmOHUOx3kcOWsKgF8Lf2HGFn9pcRh7fabJbzLkuxHvM9gTkBYShpQ8FcAWfYC0t1SaDoGJtgDqB26fePPzNzkIwffEcn7MgZjQ0arFoobFeUXcpl2LEzc7+6B7G12g6AASN5GlWsYTWNa+NZB1UuYH3MQdoA4Kp4B3FKA+FtFJVTvaQqTg93jak8J6OvsKwazIYidoln0GRqs+HYpsNjG/Qf2mw6Zgvsbl/im8l8trBOt8f8yGjBg4N9m07G9tnHP7PlYGA7na69evOm9dotO3n4wD7+6CO7fLhvuwf78B63Vqdnna2ebe9dstZWx+ariXXaTWt2WrZqdazd3bVuZ5v9s9HsWKvdc6tj9E06OrulM3Nhw/J8MVur3HFPc9/w4O94DoBp6U1VdyhpOTYckEP5i2cxj0UO7tnEJqMhrarHw4GNByMbnJ7Y8OTU+qen1h+ObDUa25XTgd05HtnhZGlbyP9OJXw4stP2Oay8MT7jeugn+ns1tpJKHb0WWmHaPvvuBJaJwnkL2HihsbwWw/M+2NOo0DVrM8N2mF77zg7+8TEOS3WjNfTl7pbt7u3and/4Lbv6vX9pjW/9E1teuxbj3zdWcOtH2LRzU4PP8ATKOSew7ofjlO5BfiTHm9x7sgK4+szvT6pivVvl9536eyXb9xwAjPOKAvhlvD2Va5QIlAiUCJQIlAiUCOQIFABc+kOJQIlAiUCJQIlAicAvJQICR5vg76YFFS28uD2dFmixGI41HLcvpOIpFjFV7nphG4tWrkzi4g1WmR6TA1hBUVaxrxoA58XTOqSSdbMvjgX8o53lOhZaVDyvMV1oERaakcUxCYIv1AceB4ArNdMG+98nwUFf9/SFfV8fXgPOfO6TynnSTTwOAOtcLq7PZlykwx9cU+pcARC1j1R+GZ7geAEjLI5DoTufzSvloOqwBmPrvJ7Z5luKO6l5dY18TYd6ruSFIhPXBvCazqYERw5TPJay6ZXaV8AZsAv3ifNwn6qDIFaGZfoO0E8qYAHp522bJ7Xdi/r+RQLgHN8XVb9cjvpK7lPVPJgsewmrIv+hwAmOQ1srJ7DbhE/ZV2DjjXYFsP3ss8/s/v0HdvnyJbt166ZdvbpfVQE5e9E/YCs9Hg65vg7lJSZdwFWNEVqEQ+G6XBKiCtJqEd77boZODqsEzbTJQBAb56NfyfqZqtOArqpcHnOCrTu7O4RVKEfwF2UBTiPnL467unfljFX0tcNr1mw5kAQglnoa9yOIjLpUzynmq13/qP97jksfa9kq1wGZW8ID/mxvbVfqU4FFlc3nF8G7uw5gTMoJgAVXKeEdJBEcxXMvQ171mxxjzUkapzqmfmyeB3UviIXmiyk2A+AeAQSZg3hhXcxznQ7taAG5aXfMfOjebgSfAGILWOi6Qhh9q91pE3DhUQZg50AyNhnFM5rPFQLOZZXDl4pyp658hhPKh5oPdWN+e7l5kKM5ROW9h3Kafa+Cwn7XYpaBkHgJzsPxJe1mUTaPXv9/letgWnbVrnSUhTTHKLpIAD8HcA2W5yAtntDqRmGhDMXybIn88Q6mwynbZisogP2e1htF3FYYqmrCNAp4fTxICY2b8h7sCmCCN8QKeX+Z3zn6b3o3ArDGexU3OwRwZj5jbPagCh7qaEVvnXvY306ifFmABwBWv6vGSkBf1MNDC0AafYLnYg/K3Jazuc1gAT04tfEIOXCPmQP30s6eXbt23UbjCbXRAKbTydT29q7Y3pU9QtPBl1/afDy23d6WXdvft8VqYYNB3x6eHFm7t+WbCNodu7x/1bb3LlujjX6KzSkRp07XOl1sftpxV4M4njA4+pOrfAGAkTbBrZs97+/KVgvPd40Ni9Q5o28uArTjXmNj3XpsRv9DDmF8i5jPZzYeDWyCGIxHnJfHg74NHh7Z4PTUBiN8NrHuYGyvnAzs1mhqe9OFdWHjLNU+lcCkywFyHVguY3OgNkJIvRtom4bn81Dw8gTM07FNgZtT4juC6nDi0eYGL5/bgKzjiNYWEI4HdF01vJ8yrzQAcKtpPWvY9k7Xdg4O7O7v/6Ht//Gf2uJrH9iy0+Fg8PdZmJ1jKsDAwTMF/3YAzPKiD3rZPjjpIKDvlHe8Ui1HKpfYaFNtbIjnV37+1udSfae+8Mh7fKRZ0Ca8Mw+S8o8SgRKBEoESgRKBEoESga8wAgUAf4XBLUWXCJQIlAiUCJQIlAicHwEtyGQALGVTHdT5omMon7C8E2uNwUC5wLZekl0v5FZWiPSYw8pP5JelwggroesFdF5zkwV0LCE9CQBfFICdpwwQ8FPEBJe4iB8qmgr+hl2gAPB5URZg0fdSAePf0kpvqneOfy7bj3UFsLOOtOibF9JqFXpSbJJYiAvT513fF5PdavFxx+TLZ0i3CQALvPNuQp2hvL8CWbpmzvvJGMZmA8W5frzAFha5lY81g93c3zP8VbzwmQCTQDDqgOsADgmKAb6gzgTO8XflQ2Xey1C04VwALql9oegaj8Zc2IeqF2XiJ+cFzouYgouw/BUAFiB+Uhv/Ks2FWbX9q1CvTSBZfUrzZFZ25lgTsIW6Tv1U96R2BABF/+h02ra11bNur2tX9q6w/wDu3rt3j5AU7X/r9i1+h2sAiABYACIPTvvW7rSYp5GKyjZymrqVtGyYpRBXzmhB4SaUdS2336/slGWpG2MI3wl2ClzW+5bXycGxxqs2UgjSaszh37g+ILcALPr9dm+dI5tQFurgyPON+5f6NgMqKas59pDzNuX41sYKzQcElk3fiKHxlOssK1cBW+X+zXOHcvYKgFfzeNMBMdsbis2amrLe/vpeNuDqJ7lvZfic46rPdQ77qJlbGVOxvbLZZGbj2YT2tYhLt9NhvdzS1vMTU/VN6uJgrNlqGHIArxqYq7rxLPf8sgCXBGWRP5NPGvwdkLfavBRKQoJLh8stKQqpJg4AzN8AzK6eFVrme0TkCeV7BYlqbIwKCMm+2GgxZykAHcAS5+J2k/lJ+aqAdwVAUYwG2IDHbip/JwF8dVUkQTTqgsMWDWtgA0FAXeZBRXmpP1dP1Njcxc0NhIdLB8D+8HOlpmCqNr2xPy+ptgYGI/yKF45qjoF9NK/n4Nj3ZsBXGm3mltcsNxSn2pxVAXpZQod6GOBduZTlquJ9x6uKODl393I1955RpYflMc9DG4aA2Mvx/o55iGru+cxggTzu920y6tt0eGpffv4La65a9sabb1uj3SEwxzmT0ZiWzlD5Q8U7Ozm1+QjAdGhX9/dt69KujedT5tTFhgXA32a7bd3tLevu7Bg1xJxvPC8t7K7b7Q7/8L7gxtHqGOY3gnUqYVe2nAGm+zhAnyaER4hhs80fvH352KADOt5fsTEgbPZpp432ma88FzJtv+fsA4v5jLmQEQNs8IG6eToc2OmDBzY4PbYBnA5Ox2ajqe2PB/bK6cheGc1th9dZGWzKMZpQJ6rucSW6nDfYL6ArZ9+Jd0zUtBV5tDGG8D1AsWd45ttaWCeL28cmmMgP7Mg3ADPGasr7SygcL/PaN8ix2WxYu9W0LpTXrYZtdTp28Pob9uqf/le29b0/MXvlBsccX+vj3d75bQLAqCM3VwTQ1abR2FhSzSdhz12ph0OarOfuej/j+pmT/9uFc2a1+zG9TaT/ltDcrvm1AOBfhbeuUocSgRKBEoESgRKB/7wiUADwf17tXe62RKBEoESgRKBE4FcmAtWOfFkOnuP7m2EH/o5F1bMAOPKKpTxyvoC2XiyFKiCSj8UiUagB6tE4BwDHKhIXRev1OVOEFqRq5Z5ZqNfidqpvhuB5sYgAJKsYUrm0C3zKnwyABaKfpgi2GVUqZ1VwlRJCtnmPu/9sYRrHSb3tbbYGvIxbyumMBVXBlPUCXUiuaL+42Zq6ajNyiFBubehvAC9YnIMCD9cWfNViteBrHbqhfCmZMrTSdbPCUYvgavOs6M1jApFQX+DfacW5sPl8QaAFK1+VIXVeBtX4u6Cz4HK2ykWZAls4FuUBGuvz4WhIhV+2nxawRhwQG4FgLerTJrX+c86YeJp+96KP/VUDwE+6v7zBAMeqX21Sfda/Q1sB8AL0IlenoCRyOUPJjT6BNv7Zz35GNfC1a9fstddeY9sKAo/HEzs+OrLpFHmmpw5Fmo1KzUr73/E48gCb7e1dJoBxm+gJ++x640ZYd4ZVtACuNjOgfhoH+Iy5ZWcz1lH9K49HHAsLZxyL/otjoULGMSgLn2GzAkArnx8LAFzvp4DDp4M+j9U19Xech/hgjOE+cCznhSUUrOscxGqPKvdwq2mdbpfXRpmIi+4dZQ6QvzQsonVNjT3NbRrXj2yuCKUsYsEyCcwcnnLmrG2OUb9R3DKAq+BhuATo3zhHMF2wWfWBxezlS5d4f7gHgDMqSM3spH9KZW+v3WWMlwtYyDsw52ajgHkAhstF5PkNO22fTx3aVUA67JbxsMfnoeurlJYr92n254EzVbdqBVSNPKVU7GJuBnyMQca8ttzABBtaKQL9S8JOKooBbUM7GNbJ3i8cBFLZDttuQN7ac1jPssBFlaqTm7fI3Bw7z1EenRmkr3RFc35X0IYvqohDuewsPXLHyrKZMA91ariSGs9JlzdTDak8ulRJArZS6Rki5mbk7g27aD13UKRi5Wpc5eX14/Mf9VuqrAO4qS3ZJyPvcj6nmrtob+3lcV6WQjvaawUb5QDAVMvCTnw6selwZLPJwAbHD63/8Mjmk5nduHnbrh4c2HgKy3ptGmzb1s4288ou+kNrTLxfQrV7+dqBDWdTbgJxRa/n9AYEho00QoLjYHENUI+/05a92bRWCzlrW7Zqtn0zIcLdBEef2wobHABrV4DxoQCGArd6P4H61xX8fsvzKh+zx8jz2cpOWtb5KBN20JPZ2Gw6sxncO0ZDGw1O7fTooZ0enzAPcL8/pk327mRkt/pDuz2Y2OXpin3CjVZ8Q0N0yUrL7u9bPl7QRzS3sfn43ifdu76L9y2paytj5ZXNOeZ8M4cAKcsMFTDGMzF4bJColPPYzIGNFnCZaOE9fWXdZsu2trfs+je+Zbf+zb+13nd+21a729XcA2efSDOPrRvs8/k9MT8z2R8xfrV5MRTyvpkyBnPce95QkzfHPPa/AfQwr/23RH63KwD4SW885fsSgRKBEoESgRKBEoEXHYECgF90REt5JQIlAiUCJQIlAiUCF4qAwwVfiMqLnlqArC+4ZAhSgTWu1/jCrItWfKGUi5xYbGPuv7BKjhUiLQ5JEZMXczZB0YtaQJ+BdTU1bHV/ycIzQygtlmbwwYV4LvKfDafW054F4DIWoVaoFXvhNgs9B4/nbQZsBxRmnj4uamIh3y07cQ8eY1cC4UcLa1Uba7E38oTqmAwl2NKwFGU7rn/yorL61Hk3I3VfPi7DUXzPHL8ADpFvF2XpGCnzBEIFiXFMBqXKgcq6QUFDJeWiAlk4XuXXVXvqCzgG9RRsBTzKsKyynoWqBzaTsbhcLXyG8hdqTyzkA4qhjsrNqnvFdQDHAIsrSEa1nlthU/Uc5QsWql4oCyBRamSB8Po95TF2oY72FR+kPvMVX+YrL/5xIFt9GG0GeAm12GLp0MFVaUbYu7Oz7TlFZzNCYKh9b9++zQ0BV67sV+AH53/xxRe2vdUjAHQg62p9zLtQf7oVtNsC+3hoUC0HpXm2K9Ycr76ax5WUu6g/+iN+C3hKLYvz1TfxGdTrynuMvorxBuiLc9Hv8T0gMbJFHtcAACAASURBVDdKmNlwMOR94md7d4flC9SiL+Nc9FmNY6icT05OPCc4VJMxB+kYwutOm+MMAA4XkeoYx2hjBepKpSGVautNSBofOkfxUD5kzQWahwRF2f5SaiZgk5+n+Tr1uTIfV4HXBIA1npWjGddH7l/E58qlSzYYDmw2m1i71eHcz9yWfvtu64zcpciByudxbBpaLa1NK2XASjy73bUAzwvNfTjeoRq3G7lSdeXpDxwoQjnojiB8rtCh1+EpgBGUugR6Hjj+esReF5hI8NupratPIzfoSnmZw3aZpA5YDvCoBQDomwjObIUKK2e+q6SNXpoIBNh4Hu/JATBUmaxqQP3q+PWJ69zHUJ7SOtjHBcoEsEP9YWvL53DkfA2P6yjF6w5F7QIb2QjgUMnYZCU4yfGMh95aresbvvw5QyjMd61QCkfpDs2rS3l763XDXxTWiuWkBNYxFfyPPs13H8bJn8f+PVSxC5tPxraYTW01n9v9n39m09NTa1nL9q7u296VKzaejGm/jFp3t7atu9VzG/HxxFbzKdWtyPfbubRr1vOc39wOQDiIhzPGc9cdslttKn/hYNBoex8k/GW8m1QcV0Jr9EvUHzbQBMArjgFXAPs70BrqYtOGq9NpvZ3i6VDYNzPo3qnejdzas/nUFnguT7AJY2Cj/okNjo6ZA/j0pG+np0ObDIfWnszs6nhor54O7XA8t86CutdQ7Cf7+FDxci6BipntljZAAGzHe55vAdRuiXjfjncV3zThaJXK+OqcUACHKhjnt5m/1wEw4webbCqLm26Ljn7OlAMN6xhgcMv2Dg/txu/8U7vx3/y31n7zDdgRuPW43u1ZlKd54Xtn9KFH4G0CwNV/B6SNVXRNie0Tmj80j+ayNC9vfNAHAK5fG9crAPgrfzUqFygRKBEoESgRKBEoEahFoADg0iVKBEoESgRKBEoESgR+KRHQgkodxmSosWnxJINbwUhfP12rSLSwLWc2Xkv5wmLhPV+fQE+LWvWXpQtYQOt6dQVWLspTpp1VzqzXd8OWMmCpQO0j4CypKR4HcHVYvWGfF8RV7VG7OPNBLhz+CKBqcYyL4aH6RXywcM4F/libFxzm4mjKE5jzbuJgQB38KB9vZUGtXHNrr77qttVX9EHuW/gOdQW0wAJwBviE77B3jPyKUj9pwT3HlYohLGbGIj7+3Wl3/D4DXtWVdCo/Q1z24LQwLkitmOG+s0Kwfi+sU8Os2+lWcAILjZ77dU4IiHOkTFSdlKMU8En1QVHanKENGrL7RaxwLGAYwNDBwYFdvXrV7VhDJXYmb+k5qvBfyqQTF30aAFzvQxet97Oed9HycdzjADC+11iD9Sj7+mxK+Ckrc/QFQGDCqGaTkPinP/0pATGg6c2btxzCrpY2GU+oEEb7o29i3Lzyyiu0lWY+0FDRAnY6CPY82jgWfTfPkVn1Pp/OuCCueyEApi+qVWplltHrRu7YlY1HIyppca3Dw0PWEfVC/XUvOF/5fAGzb966SXB99OAhoTDOgcIX9Tw+PWE9HXq7mjjPWYIwtLSOWOr+1Oeltic7W7oiF+UJFAomA0y48m9tiSuQ7CDU5yVt9sjPCCl9Mc6ZXzTmHG7sgDoxoKT63qY+qHM0L+c5J7dRfpahfMQM8cK4BwTe6XVtd2fXjo6PCHM6vS6BLmyhYW8L21iCauQvDStoPKMBbPAZ6Odq6YrEdjfU2cidGjmWNf9JHVpt+wlLXhdsOiR2AOxthncCKDYJkTTeo8xly58xVQwEPTF/K71BWEQTCMfGMsIw7itbmOcqdYUhACAsntMDp1IVO7z2nNnVc7+u3o9/V30fzzg9Wwnhwskk1xlwm/lwfcxhbM6o5mxYiwpP71fevuG9G8poAUeyOaTaJSBz6CcLa9pLc5OIq3E5zyjFRuRyPvMeE+81sqfmdWOXmfoWlce8aLwD+cPuzMY/3zyG+3HLY1c/+/W18QFxh6IWeYAX04lNRiPr379vk4dHttXbtsPDG97nGmaTqVvTA+Zikwc2qDSmM2tgU8JsbitY2WNO2dm2xcwBN/2w2W9XtHeWdT2Uv7QTpvIb9sRtbnAABIZaGH1H98wCqMJOtuaV24ir2d3WmpmK3U0l4s1NC/yn53eu5njMFzh2uapcORZ0RhjbeDy0Uf/URsj/e3JqJ8dQA5/YZAxIPret6cBu9Sd2sz+1vfnK2ugb2ACA5g3QSzvwsHhnrVxO730i3t1kO47Yeq5fWT67ZbRDY4m9FUu9d0NVvLAFLK7jfMwPVX7eUPtD1V9t8AtlMMrtNFrWbbRse6trl+7csVf//L+2K9/7njUPD91+XTbQwM+cH8I5J94J2aTxbl2B3Hj/pLE9XANUm5QrmK9UabOP5kzNTf69tz3fY/UfHP4F2y//94rmiQKAn+YtpxxbIlAiUCJQIlAiUCLwIiJQAPCLiGIpo0SgRKBEoESgRKBE4KkjIJioxU8BpLwg/YgFW7J25iJMwEVfp1ovqrvjIJfXWC8qh0J1VV8IyhWXaieD0icpgLWYvCkAWjDiImYszNYX5fFvLN7XVZP5uKz2zWVuumal8o2136dtmAtD4rALVH2kKJVNcgYMntFurXhTm9evpXtWGwmg6t+MYyx24+9SzAmSboImun+UDYihxWstBFJBYo0zdsiVygwqnlCo4zNAbiigVAY+o/qvDSVK2EDGAr7AkFSzAkCya87fo47Ky6sytcgomCrAhmMV2wzN8vUF4XUt2eiyDp22TSdTLkRL9VvVP8pG+fm+BcRw/zgXoA2WwmhX5IuFXXCOfb0vX7hPPW1nfY7jnwRPn6Pol3bq4+4hAzyNK/QLtJ1szgFI9/f3CT3xd7Qhjvnrv/5rwss7d+4QsOIzgL+f//zn9sW9L7jJAG2Kcz744AOqwPH9559/zn6MMgGXcR18LrBJpV2MGY0bQAoBT9RTsJjwrNW0yXS67ot0RfA64nxsbkCdcY379+9zM4JyYaP/AliibhoHn376Kc+9fv0664764nq9rZ5tbW+z3tpgUh9nVR8O22XFFG2AmMqmWhuJdH9S+qNc5RDGsyjbtmtsK883ro3PBOpzzDQ2Acl1PK5PNWLauPKkTqgxLRCN4/PcqP6jOVjzEe21mdt0Zlcv7VHhOB6OXc3HXL3YCDJnis71XA3lo0MvgLTpdGZNECDArrBs5iYaOik86giiuYXPWsIiJiV1JTFACyylI3UApnPkDW1GrmrCqbnb3a7arbCD9ms3mVbWNbwrsDfmQgUUhWV5y1Xr3BwWqIp21p67df38SDlwqQB2lojvaYms/MIp5QC/k+2xchKH9bRbUzdZL4A439sGWA5pNW7OVZZoA77jhDKUT7GFA2D13QpYkZPrmq7gZT5d4nIvB2pJvi/JXjo99/SOw+sFGFa/wbsJ4C2Bf6inYf+r9zmQZo0dIt3IycwqUE0fG794H+4ewLQXUm6njRIofz53hS1soCeDoU37A5scHdtWb8su7V221lbP2ltbdnp6wjphPsAGA258Qv5uWpBDHQyy2LZlzEe0RW6saA+PekBVCtUvnpcUSWPzQABGfO7vHADAvjFt/R7o+Zqh+J3NvM9DSqx9Aujf7HVsT7dwB3B3wEravgbAEVMAY/4AKsOlBHPmAgB4YuPhgMrf6WBog5MjOzk6sZOTvo0GY3f8mM9tvz+21/pDuzadWg/24BBnI4yMfbxHa/zjMqws+oLnLua7s76HzXhjyVzAzsr9Ozd8NupveS9UqvvmDEwGRNoN9rakBg8VNfv1Ok+wXHu4iQIxtqa1rWndVsM621278e1v2yt//m9t7zu/g102oQD2Pu7v+t5/qn6njSL6vHrPoew+xhTq7ps2pADmHFBz89HY0g5Gz4UcdvQkybFrJDky5LkYdcJ8XX5KBEoESgRKBEoESgRKBF5mBAoAfpnRLtcqESgRKBEoESgRKBGoIqDFmQxuz0Bc5ffTAmoskmVrRSwAY+FJ6oWsTKkWtqVgCEvlbL9ZQTMt4NUXjmhJFzv5ucrltnxucrnOxambqsNg/juEARnWnFloD6iRIVlWDcRy2bk954zoQLZ16eintYq+KKzTvWbQJNip36hGhheyQZa619cKY5WTa2eu2spQGd/rGgIK1cJ26iMZ7Od2yH+v4AnsEyNvZl4orBSwUKkkhZWLg1zhqrajzStsIWVLGvXWveeNDVnNrLYVGMqgtw5iFR8uMAZUwGeyVJWtru5dv3XPijfqIoVvbgNAKfypKwdRTgbtjDdzEDsQB3ADCMLnqjOAoaxz6+Pgon3qZU6PLxsAq8++iHusx3dTmbpenmtwnCAwLI21CQDthvZD26IvQAWM72/evGmX9y5T0Y5NBD/5yU/4ucaMNhO8//77VAwDtnz88ccsV/mhcc1sZayxgGPRhyYjV/+qH0mhjuNwHlV8jYaXYZ5TF8ervrByxrk4T1bFuGepb1FvKEKhaAT0xeeoP85DLGhnfOUKz4dVrDZmoN6aI85syojNRHmOZl+C5fHMVdYAYllRr7FO0MtBvbZ2pa3rdMr5Jec/1rMwP2cUd8LhxbyybMf5uDbAi8byGQASTgb5OVXvj9W8FgfleR1xw4/yR+N69774grlQD65edXt7KC4B58Lqn1bDtL+NZ4DsiQH9ANmWMwKiZttVkVDsMo0DrIcJmNfgUH2DdQRYojo3rKTx9wXslP3ZgQ09AMBVHDBvRt73BSETjkM7+P/m7F/rVAZSnvpTKa4VakU/DFDPYZZAE2yCqUTGsyryrDoHcgBM1TOmcH0WikdeO/oDzawJ24Chwma36Xa8BJZQjKJ82pi7upfzAOEwnks43182sPUNF6vmXYJk3xDHWOPmFkxwW6G70Oi6RXE8G/O8ojkH57O/J+txQuek7kVs+Lwi5Pb82lL80nq6thlOfV0AWM/EPM9pYwDVyXh+Y2PIdGar8dRGR8fW7Xbs8pUrNkPO2J0dm8KpYLHkb5yzvb1lq/mCmwawUQFxRZ/Db1g8EzbCcphjJXJJ4/kOu29urnBVJ9NaQB1MNbCfq/y43pFAVn2DAWC1P7td9evqain/3eXAm99hK+MSeYG5QSBs0ytVN8cHxgZU9XAvGVMFDTeESb9v/eNjOzk6IhAeDQGIAYuntj2Y2mvDgd0cj+3ybG5duk83bBH9iBC+qotvVkyVq1J36B3EATCO8THLzQWxnaAT78a4BAFwqIVxPzjDj3PFsOfP9s0VLd+Hx9zDBLB89/aNGUrbgk0l+NPb37Pb3/lndvNf/bntfOObtux1Xb1dbfZcA2D2vWg3zaUctwK9GAPhIsMSqpQxXjdtlMnvMLRS1zwZCmKvbwDgKCd5A/hsElC4AOA8s5S/lwiUCJQIlAiUCJQIvIwIFAD8MqJcrlEiUCJQIlAiUCJQIvBIBLSwosU/LMbXoZyAFhfJsJjKdbVYmuWCqy+qVt9LERy5aAEPtOiiRXws5mVY6As+6+rlxUf8Hcez/ADAeSGnDrY2AWDlHtQVdIwW6FmvXIEUKYE3LTbVg6jPVX0qVWpWyE8DgC8C6rSovQkAqy3xW4rgDELr7VQtJseN1VWL9XMrC9S0mJbrnPtLPd74d1a7sW3D5ln1kuqVx8ZirMrPQALfyzoZ32fgnWPAhWIsModqmH0rWUTr+lxArfIcrq0xBY5Qpmwwde0MlaUuznUV6MW5+l5wS3Vn+e1WZa2boZZikuPINg/QBSgE4IbfKBdKSyguVUbuqxfpVy97iqwDr5d9/ee53kUAcJ5nNGfpngFRj46OWAX0DQA9wL2d3Z1qU4MgMOy9YfWMH8Bd2EDjHPQvLGQD/GLc3b17l8paXAPH3bt3j/D26pWrVNYqJ6/mPYBk2Ep32m2CzKyQl70yfmOzAeZQQNpLu7sGO2taWy+Xdnx8zD4IlTI+++ijj1gPfId64x6hVFfZsIz+8ssvQ73X4jE7u7sEeajrcDQilMZ9YZxub3kuYD07qKxfLGnrK8X+9g5i5g4OjG+owdTnNR40lwHgQEUvxbXybmtM5vkjPw/z85IxhPVpzBvcsAFr6tlsrXpLm2Py3Jf7xaa/b+o3gtS4f4xxwrWGMf4Aar1ex+aTqdsSr6DS9hzN0Ps5iAxIRHXjigCYT/JQBDukwZyLuS9UkMoZnHLGs24BgGHTS1gaz2UC4KDrgHOcWyuTWec6zGMKK1jAS/wPYJZACurZ+K3NLvHOoWeSXgJoxov53Jb+3EYe3zbav6V0umsYC9AcG88Iu2SfS5vwtVVzvMAQqlL/G+kOAFId/i09/+7S53JuRgolupSZys3LsR7538mHqUL2e+XzjWDOAeV6roZ6e1m946zBo8ckv39kAOwUOrAn6li9Rzn0dLFnOluW0hXY9O80L0FVruesP8s9x7PnNfb75zMMGx4CAGNbyGw85nVg9TyezdhHuJkCNvCjMcFvt91xBXC7bTPYZsfGErQd7J5l2c1xFpb4gL0a//4uFipTbjDwPkZraKfDXlfEMXIwL6DY5b2u4S+7DGB+tL/fP/4NpBqqePJgHlhZehNK+0CuADBsrsfDkY2xkWbQt/7JqfVPjq3/8NgGw5FNJzObLabWmi7ssH9qrw3HdjhZ2BYEznx39n7E67Al1uOQ/5ICOW1mYBWQJ5hg2wE6mxkbIvBeRBG5by5g/wrpc7VhwR9GvhlBeaMp6PfNEr5Jw+NMNTG7QGxm4JxmVGVfvXbdbvzOP7fr/+rPrPfuO7bCxh46AgAmrzcScq5MCmAvLmyfpe4XEK7gr89ZeaNnns+rOSjwtTYHUA0cdWedaw/5AoCf562nnFsiUCJQIlAiUCJQIvA8ESgA+HmiV84tESgRKBEoESgRKBF45ghIoaMFRdnWUqESEPMM0OM6FTOhra8JWU0CuFyki4VRXzAM28QAdgReNSvo+oI915xCTeCLt24z6SqNyPUVNdgEgLWALhiQF08zNMUi+HrZ0Ou96Uf12/ydf6qFpk0g+UUD4Cc1eAaAyrErW2jEVfBIUBPlZTVmVgzXIbP6Bj7XcaqPQGwdEue4yk45txHKzLl9zwODOS8njhGcVf3rGxjOKOimE4I1QDDkMoXSWdcV2BX4ybEQLFOddN+EdTs7le15vpbgGcrFcVmJqLbJ+YR1jdyuimX9s7wYDmiIP4CJAGaAa7uXdnmfv+o5gHVfOdZP6tdfxfd5rDxt+U+CwLi3uipe94t2AxxVu6ktb9++zX6F82Cp/P3vf59Q+LVXX2PfBfD7h3/4h8p+GW0PkAsIjP7/7rvv2p1X75AIoHyAYABX9Ldbt24RBAN44rqffPIJz93q9YjpAETxHa7DOS0AJm1Me13CX6pke1vW63btiy++4DVfffXVKpcvADBUy4gN+iMgNOqI6+IH93l8cmzXD68T/uIaqAvudYwxCov0djvlGfe8wMrv6wAYujmHP/kZhrIRX+QZ7kROW80N2ijBNov8ppq/BL+1UcSfW66yJOgLWMZczJFjm+0KAMx8umuFJSCwjte4zuAY9cn9RgD5zHMsLCVy/1F9UDeUB4XhVq9j7U7H+qd929rq2QqqxGmoRwH/CFzntpzjPtZPKDfyABhy+1/AIt/MwtqxnbRRp/58PQMjm6F2jo1gLkhEvLBBoElIj7y0fHZLsRc5T6UIpsUyHGChRA7gxfgEoFJ9aJXMHKmRYxe3J7tnKUOlAOStRv5hKWHxWcBEPo9lpZyUhAwAcxWj7uv881WeWD0ndU/STnLzAlS9TmJD28gNTC68dW1vBepClSxwzPti2trIOyugi34X95zfucjnoRCG6jrePPi8AFQl9JXFr/dL7/MiibKzDtvtsMFWP4SdON/ZwjUAAFjg0FWvgKuuLJ+NJ9zwgDbGnABrZKjQ3bW7ad3tLet22oYc48vJjP3Bm6pljXbTJgu3nkcOc4DDYPmuRF+qT/p7Bs6tZLDRl9HHCOMBj7n3IAAwNkEgPqsVLaBptB3tQBV2WEK737Pax88h7Gd8Mf7XY8G7kduo00odThzLhU0mUACPbTIe2XjQt2H/xPpHpwTAY3w2GdORYD5d2OXxwF4djOzmaG57C7M2DAOgxMWbLRW/egdFLYFjKw28t6Fy/sZmSA1X5s4GEI4cwlShx0hmSmP2t9hEmXNZB1BnTmAW5nPGCvGPHMRxFgE94xtwGIr7rU7H9g6u2Y0/+EO78Sf/hXXffddWO75hh8pjqnfX4JgK3fjjzxcMtbCQF77nxhqXLOf3ovwexptTuQkA85gEgB+Zu5IlNTYZlZ8SgRKBEoESgRKBEoESgZcZgQKAX2a0y7VKBEoESgRKBEoESgSqCCgHogCYfmcoowV2LZQRAMv2MIHPWLPmTv+1msRtJN2+11UAUJspF+0ZuIw1rAR9tXhDhQfOCEs6KSJ0E1kVUAeH/Hese2uBU4v+DpR9MZTrUKGWyECoKrtainu089QVwI8A4LRol+t8HjyqL1o9S3fVom8GCMqPiQVXtaWupcX+HD8uulKVAxvEtaq5Uh8FIKrHX2Xrd25jAdZ8TF7kU0wEYDbdu1s/eh/Dj9pVC+9SEKteKiurGwW+adsaqnccX4EggYJYqMc9ZwtUwXReP5ReAtg4DuUAfmUIqxjjO+VjFWCr92X9O99j/rtiJtCOsqGyFEwEDFR9vZ9XGTQ3qoOfpY+9qHMuAoAriFG76OPg7fOA3Yve25MAsOqtutSPh7IWf9B30KewWUDgFBAW/eTBgwf8g/60f7DP3L8At1ABo3yocqH8Bsjt9/sEd++88w7tn2W1DAiLc3AtHA81MfrtZ59+RiCLf+9sb9PGdISF8VDUE+J0u1TYdbe2CIpx/M7WNscgFMroZwDAgMeoD+qAP1CIoa44H4pV9VHcE+qLcQwwjJzGuH/UF3lCNb5RFv4O+A37a7kZUKWLeUnALICG5itcB8BlOgPIWkNcqXwFCaR6zmNNG0Lq7Z+fRcr5O8O8Ee4WGseAhrPJxObJOvm8supzcDWPpRM0X6LuiDuOwThHDADgjx4+YHv2BwM+w7a6XcI25BcF+MVx8+XcVoDmhIn+jIXq0MV1DvpWS1fNOQSGY4dDXFnLOoRda+lQLwc7XlnkYHUw6xCS1rz6TnnnCZX8eLdJdtDm9XA1IIFRwFUvB/M8VLEOWLn5K851z47IqRuQlwpGuD2wUkn7F6plbtLRAzueH4yxniU4D9bBUFBTIX02J7OaBqBT81Z1nO4lngfse8B4IYrmxgFJdUnZBB/x17WdsyPB2EQXFsToV4R0SbEMm26qhNEHCeY8FkxNEKpVt7F2xW71IxAc6TzU7/QbCmBdp93ueB7mGGMAwHBRRn7pBcYY8thDTT+ecH7CnAVr6NFgyHbowdK92yGoXs3CdpnpQpauDm+1OE5xz4C4elfA+OFnzA0cm/TY37wPeTs6IMY8Q6Ur8zKHkzhUyrFJZDZF+QDh/s7Afh2Kc8QP5+AztBU2JhJwI87INA0gTMX8Wok7X8w8FzRssGkdP7HZBPPNxIYnRzbqn9rw+NSGgyHzcg9OTmw6hy393BqTod0Yje3OeGoH46ntzBx0rnNGu/LZlfI+vthyeIZjM0rYklc25rRn9n6OcQNbbfy0mrDE9nZaNT3DNgGw+hzGEVTTckuAewGnB7SD8nuHDTffvWMGgHNP2/M0o8xuq0PAf/nwut363h/ZK3/6r60DCNxKuX9jsyeV3NpUVFlC8wXKx32odb0OGHvZ+tmd0rFFpNqjGfetdyE575yxhk7/PaFnsObyAoAv+pZTjisRKBEoESgRKBEoEXhRESgA+EVFspRTIlAiUCJQIlAiUCLwVBHA4rxgWIa/WcEpZaMKlgJKi4S+PrVe8NECeVUugGMs6mZl6SPwi2IASIGUR9Ct/6gi4upPLBIni+UMeerwt6pvUiurnhkgMt/gBuGv4A0XRjcdcE6kuUinVapUtK6dIVAdECmWWnjO/35cw2pRS+fVy9W/ZZMs6Km6yMpYEDNDcpYdi/Noc4CqDOR0rOKv33mxOtcvxz6fw4XLsINWPfG9PlMssupYfUxW0fqusktdzAmhsDitPo1zBH4BVgDd8L3Kl6pQddPCOPomVcOwwpy7rblscKvxAojS9IXsM5sb0hjJ9c/j5qkGbhwswKUYIacqQBwAG34EtHVvAkr1uuX+dtE+9yz13XTORQDwi7pWvZzzwPKm69XnmqetU/1aagvcP4Ap4KzaBf0J0FQ5dgFJAYEBWGDxjP4KeIqxKLUsysGi9snpCXPrwjr5xo0bdu3atUrxD0j8+eefs/9DfYvjdd1r+we2u7PD/kPL59WqUq+zjZqeaxrgEWXjB3WCIhk/ymOtTUX4THmBcR+Cq7hvKtbHI8/T22xZt9Nxx4lWk31X/RrzEcpV/mLOHQt3C8gbUerPFdr8plyfed5nXw8rV817eqbVN4/k6wpAV887bUhqNFgf1KETYx9QC59p3qv3nU2f1+f8PDfqGaz8yog56n5l7xKBffWsItTzXLQzKIUp/3PFIqAlwRV++IwF2HFlIICLNkOtn6MZ+p7d5uQA2IEalcWyuo7cshLfoiKepxWwL3KVprlLY8jFuf68Z3ypiPR8vsso3y2RAT3dBQSQm49ZqotD7cs80PSyJeiuwC5tZt0KF0pjhiCuBahZ2QcDiMGGehkwfAMA5rhFafEMYH35juLpMAgjA3JSKRqbiMh8+T7g6QVyH0D/oyI61Olsg1Cs8rt4v+J5FPd6HBxTanNP5BiOPMX1Ob1q1wDeAIa6Hu3XK4vncG3h87gdIFzpERa8b1olL/AuMOfzECpgVBg5frFZYzZG7tsJ3+fabeS3b9pyhs0Y/tzExgncHzc2zGacj7AhA7l8vS97H859QmPAoXq8GwIAxzmwLSZKDMttWoTPYwNibDXwV71I7xC2y8jt7LEJ1WzAbp9fQs1PIByviVSO+3iihPeJdQAAIABJREFUCng2sxlg+HRio9MTGw/7Njzt25gAeGTHD49tPp3bbLm00WRoe5OR3RlO7PZgansTxMM3PqjnC1xj0wPfa6J/8bfavsoaHUrY+E4A2JXE+NA3Y8zD2hnW1eGP7DmqZQsf8cE1tUmDcY6NBYTkPvE5DKZqPmydm0vbbnft6p079tq//DO7/id/Zs1Xb9iyHbl4Q8nLOTr9dwL7dFiMc4jHO5L/Jc0FHKfe5tqEwnGA/1bQOen9Kr9r1t+vqvml0eCzr/yUCJQIlAiUCJQIlAiUCLzMCBQA/DKjXa5VIlAiUCJQIlAiUCJQRUBKxAwEsbgilWgdLOJELbwL8GlhTsfmRTvmQJ1OQwEcUAy5AZPtW24OLNByMTUt8GERqioT38t+Mdk1Z6iay+PCnq8oV4uoqq/O2ZSzt14nLSRnyJwXcfNC1BkFcA0A17tevQyVU4fET+qyuZ10bK5rLlfgCW0MECObYpSBhdic81IABOfrPEGSXPdN188AONc/9w/2pcjzi2MEMvO5GZiq/6kOuq+8mC64i++ktkUZWPDDcSqPKrpej38AmfCTwZJgeO7XikPVd1KuZwHhXH6GflqMzIuSm+L2pLbO7Vs/FvAOKmApKhWfDIIzULjotb7K436ZAPhZ7+u8+eZpyst9CH0WEBh9FPFQH4IqFmpufAYrZwBXbFgA2IXyE8ehHwMMCg7iWKhEcSyuwby9ly6xn8vC+NNPP6V9M+AwyiMUHk/sxvXrvAXmI97eJoTmPDEZG/Ls4lj2KebHdIVctpbPqkmNB40ZwWbaSQMkb/VoX8x88A3Ao22bV6rPVQV+BXg0/+B5AlVffX478xyK/LOaTzJA88eBK+rkDpDBL46t5/NWeyAuuF8cr2eVNoGw3eAi0O4wRphbN83v6iObNgTkzzROVYbmRNl0T8Zju3xpl3lYR8OB9Xpbbs0L1WLYOhOGEWoC34TFLeB30/PfKodx9Xys5nm3pPW4VTU+F2gjooB8hMJudhxAJ1SFADpVLtcW53zO5bhGqCsFZKnkVK5Xegk7YOZ9hO0z7hOQ1iHpGhgpVy/shR0Aez2qzWO4n0ghAV8Rz8br7wh8xksVG9Aq9KSuhKbCNCyAuYnANyJQWUnFM/SJvlHN7Ybj2ZaAr9Sa1XMkymG+2lBvKi4ZOOIzB+5+w4wZFKrc5OABdLDpKls3aPG/V8+LUMMzbayAWwBFPYfWTjC4L2zgCAUwhNG0R15YY+4qWqh0Fyu3Qvb5AJu1mtbp+abCJQDpbGHtpls0+3sj6h4OMsjfHP0Fzyzl80Zd9EzQu4LGAP5N4B0gUZu1+LlzQra39xVXVQviErEGANb7HJXJy7UjCmNG2Ov9zfMdw8EGn4fNcthEA/xWc+BkyhzIk9HIxqOBDfunBMCT0cROj46oEMaGjP54YB3Ms+OJ3elP7HA0szZz9obqFu1BW2/k+AWMlVbZ1d0+d/mPN53biqPvueI3HG8iFlSThzJcmaRdb8uOZ0uX1Xq8uEFBMfJrcBzGO2yVoRjwV1Jr9n2zDlNrdO3g1Tfs9T/4U9v5vX9mnTfvWmNny6W7YQWNDSmykWafi3Y8YwvN8S6HgmwDfdbGWhbQGermv6v+dSCszwsAfpq3lXJsiUCJQIlAiUCJQInAi4hAAcAvIoqljBKBEoESgRKBEoESgaeOABbdtIifF5y12FwtAiVVhBbi8Z3OyZAuAwz8nYrRgLYEcNi5HyDOF6Z9IViLQQIHWryHApjAGAvIWBxKC6UXATF5wTDDN527KWcv18dklxf1E3CoPj+T729tkfwIsE7qnVzuI1AiwcT6cZsa9kkAlsvaAQDUjvm3cgMDKKAsxVtKNyraAGhoC+qqGf0hAElqDn0uCAOFDxU4yZ5V94Qy+fdQc+W+lu1fMzBVX0N5WYmnBWCVrXtCPQCrcC1BUZQna2YA35yXV/00w23FF9fIini1Rb43xU5lajwIOOucTYuRTz1o4wS1r5R488Wc4wT3i5yvgIeAfrgm6q97r9dlUz96mVD2ZV7rWWNdP+8i885FrqW5FG2Evgtwi/YT2MXnslbF35EnF7AWMVP74rfGjWCpxgjKAryFYh0/2Zoc+YEFjXEe8lgCcEIxhqlNZaqfAxZqHPQ6Dnl0foY3gpjaTFHf+KB7g9qv3W4RmGrewKK+FL85V3jetMDykmNDbgvdN8aC28iuN/7kejggSnlRA7CpbtnuPY939VXEiXNO2PLKSYMgL55t+L7utJD7xOMAcB6Tuj/BOfQHtut4TAXvTm+LbQdF4navxzYBPCIUixggBzAeuw60MC97HmEARE/D6eCW9wfoRBiK+LntrjVgyeqgMT8vq74hkIPNW4B9KD9cmD1ma9jD8lqeGxRtwDGA50nYUwMSUTFM29s10PI6LQ01kTJS7wy0sNbzCecAQIf3MmOZ3j9aoShkzl0qC1sGA2C+g6jfKz1EvJ/w2gGmCdXZ7r75YQ6QTjjcio1tke7CKXAFEmnrW9G7+FzQOVk7036d8DLyShPwRvygMI/NC/Bipg20642p9lxvVFtv1HPY52pf5YiVuphK+LDeVV3z859jMIAs4wg+CStj9O0F1L8Lf29bGpW8hMZdpEDoEdajTwJo4vOmAQJj3EGP6n0J73Z4T0B/1nyjDRV57PpA9jQdep/jR80m7eD5DIx3wwogRy5kn7MAqX1ew9hA27EfE0gjeq72xbjwfhTiaP0d7ZP/xGYKzDG074cV9nRm8/HEhqO+jYZ9Gw9dAQwQjE0rfA8Zj208HNj2YGCvDSd2ZziznQXU7G7WzfujdbU2N3BQuCY+5e5VbDhmlZ6kejX2+6FCV/mfA6gSE8fOggbGefQrt4L2HwFf/F1gGepqbexQX8T45VWw8QNK8bZZr9W0a3fu2q3f/yO7+od/bN233rIVcpMr929cA/meOWYiL7FyQ1dl690yftffm6r5MecBrqmLFaPzfhcAfJE3lHJMiUCJQIlAiUCJQInAi4xAAcAvMpqlrBKBEoESgRKBEoESgQtHAAt8gl8ZAOfFpqzI0OdaCNdCTIaBuLjKwt+xSCooysWYUArRVi4WQF215ItMWtCrQEETC6sOf/F9XoAWbH7cDfsC6Vmbah2fYUJezOZCWFiIyk70POiTP9diMxfPsBiO3IhpESsrWnSNXJe8WHXhRkw2eJvO8foxAhI0nVEGSX2I4wAX8DsrwOsgFsXMZ66ayeo3nJfvT2A3L97le81KYMVLbUAgFCoWVw75n6z8xbWzgl3W1IQ3zG+3VvSiDoA02U4W16oDX9VDC6eoR7Y0V/vo+wyv1V8Ff88oEjc1TFg/Pk07149F/bVwjvtXe0D9KUiIzwSslJeYwDpyVar/5nY6r68/T10fd+6LgMAZmn1V9VS5F4nPk+qTQanGEtoQSmDAPdkfo50ASaHGRZ+C/S8sntGmUpmij0LlC1tnbXxAWdrcgXGCf8s2GnXDv2V9TieAmechFuTFOcz/C1A4n1Odq3ndc2W6PapUv660c+VutlbGfWa4I1jK+8KYbLv9M2H39pZfL5TFeUydmRvDKlef1WON2Y4QOPJ7ay5XzDVXwX5a/V6bSerjoN43pbgG8MI8I/tnbv6IuOR5AufLWUFzwpP6z6ZnEcrUfCVrcConsUFnsaB6nEOazEgA1S1mAaZ5zXgWAP4s5svIm+rPR84dlYIUyll/ZgDSwFoWsKcdNq6KH+8z8szqntT2YcrsECkUhp5uwWFqC7lbAQAB1vD8B8xcoD95DnWqSm3lSuV49tP6GfN2wE7mCWZm0PBXDljJ68SGKk8ZDIAHwObKbxftwjra+x3h+nLpNsSyw5ZNdEBqjVFXP+Kcuc0AQaUYRbkr3+Dmzx/EK3JVA6ajbi5PZWQ1zgjpA8S6QhV9d2HNpZ+P7/me03IlrfdhXMvjNY+ctiELdv01+fFaAcwsunre6b2LADXSVSg28exH3apNfZW61AG523AvqPDluOLmvfX94LxuZ8vzteJ/vD/QYO9RVLUCtALChnW3NovonUDKdUH3auyTJK/VsACm6P86jhbDMV9J/YvrrCgX9/vleCZ/Brj2TQaeJdfjhRzAVMdKPS9IH/fCMYhjQwGOXOCcZyZTm48AeQe0gcamjMFpn/CXccIGn37fTk9OrTMe2eFwZK+cDGx/trCtZcuV6XzA+G+qpdlssWugUkb75gn8cM6VjTMF7KHaZ/dzQMvSIv8xPvE44ACMcVcD847i9ZAFKx8voD/iGarrOYA/VdtoB9TPATXe6bGZBwB4u7NlV9+4a7e/+wd29Xv/pTVfv2vzdmTsDuUwlfLME+zuDxqvnHvj2tV7Z8rjW5/vORbi/vXulp8Tmss3/S4A+Kt+SyrllwiUCJQIlAiUCJQI1CNQAHDpEyUCJQIlAiUCJQIlAr+UCAgYSfWRQW4Gv1mBJXDGparIZacFYS20azFY/8YCj0CBFlK1KCPgSNVLwMxs7Qd7OS4MKtdgzrFbg5+bYFaVR62msK0WilLePTWCFuB5TCw+Z8hQKSvihLygDwigf/u1I89isrZ+BKqm1q+XvQmgPvIyueHeztxDUkfIcll1EKAALJKyV6pSX+x0ZUq2U53NZ754mNRBik9uV9UTn6lMxb0Ow1VWVher/2gxW/eEumS1IwAWjhHgRVlUwi2XBGL4ozrg+gJM6ov6TKBK/8b1dN/q71W/iZvLgIvgIsU6n3OmzZT3b0O7Pc1EIPiEOirnKOIK4IQFTtwn4iTrX0FFKYPP61sX6XNPU88nHfs0APhJYPVJ13oR3z8J4F3kGrmM/Hf0ZeTgpcIz7Ii1EUE5q/FvtC9UvPiNY/FDJW67ZYfXDivL5/omDdVNmzzQPzBWACugMAaA1rjAeEJfIfQM2MX5ifk/PRe4NkigPCmBs5JfIEnqeM3tsH/udDu0D/W9Kb6Yn+8doFM29HkOcMXYWhVXf27xWRGgK/etvIGEsCip5KoNKQHoNA9rXOn5pXmK7ZNU0Yx/PKvqc6/UuxnK5WfNeXOmnrva6JTBOAAUYwvUhk05tKpdcXMOFb9taGUBiXyzDqFawMyVeQ5TQEVZBwsqyTUYkNEBMGcxIjLOoRH3DLM1t+f3AG3Uqqyd+Rx0AMoYgkTBqhkACZ8xxa8DOqhyUR8CO0BhQiDP04qaCADzWAFg4SwB5wDeAFg+vtbXJxSOPkKQGnFRmwPgKpc7RZNS6MaGLo8r4OvSppOJz/kBFxmLeAZ0KxAf6ty478qe2C06qusz0mHJ25gvrZ02FLRgLY42DaCNeku1y5y6VAFH/lw6/IZjRwBPRjBUpP5UD4vfiKFDR9/koeOqfhmdlfw3FOQ8htdwAOzn+O9ms81NK2hbWiiH/TPu262EXeG8lp0G6E9uKeo3BJYR3yo+/hAmOMzjUs7HDpCXtljOHZQj93Dcr6ukubvAbIkx4n0OY0K5hys4r3zKlaW0NqPBan3OMQQVPZ63yDc8n0xsMh7ZZDy0o4cPqADGnIB5pt8/tdPBwIYnfVsMR7YzGdut/tBuD6e2PQ+VOtoioCsdCpzWVsbPmss09vAut2ygvRymum27ZhZXSy+8oX0OiP7mmxphWQ9FuW+0iD0CfnK1kSSspdFflB+46Qp1V/BiMwcAvG94xIaFTqvJjTzX7t61m9/9I9v77h9Z5/XXzHqdGBexiRMAGKbp2iAZduCay9X+hNUbNnBW7ygxjvOGO31X/53LKQD4Im8p5ZgSgRKBEoESgRKBEoEXGYECgF9kNEtZJQIlAiUCJQIlAiUCF44AFs+w2CWlVIZkWgzNC+j6LIO5+iKLvsvlCghwwRrQgGoWLP76AlNeIEflBfi4qAR7OSpCXaLw/7P3rk+SHceVp2fmzax3P/AmQALgY0WNRBMpURQpLSUb7a7t7v//adfGdk2zI9ODABrdVZXvm5lr57ifSM/orOpqoNHEaKI4mKrOvE8Pj7hX8YtzHICVE4GqiZYgWgYpefJSBncZHpVtaW3oMCGDrwI0pT4+cj5eR1gZ676LegVfxuSUrlfnFNDJUPybwri79tO5joFZTdTnCUUAYMAXfJaVtdpWk2e65nz8fH+Kg84rFZ+uM4MDnOuY7bImATNIuSuplTuKqfJH9X/xb5xHandBFKlnda/6t4CWALIAWg3ssjpRfwtW6R5znubrPzYx+eBOGxvWkEl9k2kXEPj5i+ecQ4Y6FNsDWlGhFcrOA9CRLqAB4PtbI489OS9epw2loFX+CfbheLSW3fT2/OvnpZ4z2gT7YDEDwGjuR5jMln20+vF7771n77zzToH/Wpyg/laP/VA/YoCdAVLMZ7Zeo1bvXmUPcKI+DThGVTAsXgWeZcXqxMaBUCzqwfaqQaz6unJWoIgMStrV2m5nU94Hfh49esT/kMC4FkFQ3LerRh1UaazIY4YvGHIXgQyHc4z5ebKSrtuu7u86jo5BRfXK4Z9+XM3mi2U07ug3oWeqO1zDHB0jj5vMkaiXK+DG+99sqO6mxS4WvpxMChgEhOlXDoN98ZLDR0JWGijjB/bFUCY6CAUkxjN2n1MO0KSahILSn5IOgOuYaszJ4x2e04qM36vXUPUnvkMnXJ/qgjrAChvqgNrIC+TOCHdBR45QkA5lrRwQkRDSFwW4Itl/CKv5V9gky+YauTFyS+CBasVC+Rk2w3wPoqoRfcJhKoEZ1L1EZv46AhC2WCz9HUDgNrbHtU+wuCG9q0BlWWq5hgU5oeueuocN94AKYCpRURMWfWvcUdkdslAH+lRs7x0yBLtdyY3YhJ03Fa8Rd0JYB828DzbGHiYrLz2tQyEcN+yLx/bHlepfVr6xC/fjNTNWDqVhF73pvXY3wWFakJDfK8uzMdTlsu+m5XDYUDOmAYDZz6M+M22uASfjxjbbNYEq1bQhr+a98+QG026/NrZ9UgCrlwDyblzpTCAb/ZeKZyig8d92Z4vNyt9hlyvboJ77zbV9/fxLG+4GdjY+scVyadcvntt0NrfZzS3rrQ9QC/h2Zp/dzuxitbExrrDfQFjrCx4BprmAcP9uqvFUCy62A1fm4//5wgykh4NjmLWHGborrxn3uDHWFpa62G3dOT7F2M2xI2JMu/NYMLDDkErrdlhpR/HugTv0sPx153bccPGZTMb23uc/sU/+l//Trv7u7wmBd6cTnpcLeAh+/f8eYHPFOz7bP+oa+7gSY5aUwnEvHKtCjZ/Hnzw2NQAc7d1+tQi0CLQItAi0CLQIfC8i0ADw96IZ2kW0CLQItAi0CLQI/I8XgRoCSO2oSWhNgmvSm3OFSSGSQQgn5aQwCdtCbCtrWkzGEOyOvFaeWyV6fVmqaXqf5NdkToFqsPTF5G7Y/9U1e2tYpWsoQEA10qrmLRP8sD8MlRAnfmNySvdzUEvwDsVmgXFJzcP7KlPRfvIM7TTZntVyxyavXpWVr4J1dRupDbMyUFAlW8TqevVbOSDl7TEATCVS1GgusCjUurIGpVpGE94VyK8/V67lGAng6jspXLWNlIY53lIxS+GkPKvbQ+pE5S2+V5zUDtoHnwOk6jz498kJ7G+7AkhyLmr/PCn5TeEhjoVYo1/gR8pe/c1+vd1QDVgru3MfU+xU8zS3+avy7k1+n9vhTR73uzzW67ZdBvQ5zgVoJpipRQ1Q2qMN0b51rmrBw9nZGW9T/QHbXl9f89+wjcb3OI5q7WqxjxZEqJ9K6aqFENhf1sUv5UW2iQc8CCtZWdQWyBvKU+RjrifOCw5gRpCK+pjTGYEqQDHqGlO1j9xGzVFN9keDMoehNIznQt0WDhH2nqZceJTG9ZwXxyDwMSBVj00AGTe3N3ur3P0AQSCTx0kp9fN596BtD5DzWK32XgU0Ayjhoqp1bxfn52ETu7H5fGZ9v7bTk1NCdKkgaalMi96eSj9AMDxzoYokdOmpA7YeKkkytCj0KVeNUHSynQBu6UfrlrH4UTz1/NazE59TQRm2woolzo/ASNkrmOX7uRJToIpgmrViB3ZyOtmDTF4jRnO3VMZ2PBdBGT6SojBsauOcujXFlNA7ns1jqFSh5Oyhi/UFA4DoUFBn9SHvGSkV9BT3gdrBq35l697tz4nhYJMLuJiAuhZEAAAX8Br1mJUTUBPDLplxZq1c1aPdEfCPxuNQgzr3Yv7Es5YglvvuF8dReSvYHvVr9Z4jQJ5zkOrcXIs4Jet+7Ik6wlGr1heTOEgMd1/mCmtKs3/CfDow/GBn/QauHFHjtlJe5/cMXSfvZuvPYH2me1b/dhDoABN5zXsg5HZVLzKrJ+B2tbkrfj1nnJUWJOxtWIF1WELjP4833m8chwIawzYf7bTa9hxjAYRxfdfPn9lsdmtX6KebnX311Zc2u526Avh2avPp3Gy5tseLhX1yc2PvLHo7heX3Zkjwz3WDUQvaHWT8/pgX+TnBPur1rqXM56IA9hxXAB8AZIBf70L+zIjf6Hl6v1Y74Hj5/ZW6bYwDAac3sPHmEBtjKyzdR7A5H9iwG9p4OLTz0zN778c/tQ//8f+wd/7+H23wyUe26fC8gJW553F5t0+lUga0h47lJqkesNTCioEWWOZ3qhr65ndqPnbieE0B/F2+HbVjtwi0CLQItAi0CLQIHItAA8AtL1oEWgRaBFoEWgRaBP4oERDcyqowTgzFZKAmejXJq8mhAyvNsGjTJKFUYdhWKjdOBg6h5glFT4cJVrd2zqqoPMmuST8o0zhJREtITLB6qPJEmIJ3DCRpwjXvk/fNk1BHYSpVyvdIxVLLaRKuxCkmC3O8joEgxEHq0TIBl+JKpRQgdapHeEzd8DpJlEEm/lZbARhKKZptlgWIZCfMibSw6NREsuylNdGm/NFxsB3qVgq0ZhWj8k4W0ALO+E3V6smEk65QKeMau3FnF+cXnlcJMOn6AK+0r2KaJ7y16ECQlxP/ncNbxaPOf+WNrl9toPar21Dt8SpI/zrtlnNdx63vMwMsTHSyPmgof3EPWpQhhRu+U31g3bu+UzvkY6rdjvVDxfh17v2hADiPD3VM879rIJiPn7fbw6n9wpMM4XIe121Un+ObtGHe5xj8ywsz0G80jmgSWwsbBINl15zbUEBOgA7nZF32GF/U79He+BvwGIrxk9MTjjfq93om6JrQB9X3lH+6LvUDnjMsVplHqI0azxfsiz6Kesa4N9CIq8eP7PHjxwRw+B7nKOMALYAdVChWqi2va1I+lj6SFMDaF9d2kJuiIFU5AV2n8qVAh7SQZ0r42pfxDPHLoEpxEMDXtdc5mPu0/haMI1hKqjfUFmX95lh8wrq/WwBMjJODAjLd4nXo0Iq8FKpXqPk2XAzQL+H8sXBQNoC7MOrVEoFGZdCXM/rguUkg7IpAxaqOK5+t8YznvXsDEVo5QFat01jg5R3Ola3hrOGuH7AHd8Uglaz+0C4lCKAu5bVBhhi/aSNNVSNAFRZj7VXpAruAeVAqU90uZSsVpAEU8Wyh8nYfk8HGUSeVo0O33EXNXqrUoSSV5jgAuBYfMDZoH6poQa51j648xb9oyOuFXx32hVXveDyxMZ5/+CxiSGvjIHmExbhuAWCqir12cJ1bPHdQ/Ax88xiZcx370/I3zhtabkJUvo9IZU0Vqt89FwwE3MOnULWyDba919vVQsEA9Ozj6RWr9O8YP4pwNavtuWgv3I3jc7Y3wTOuuWcMRqHU3m19TPHbANDdhJYb8ZcIGvb2uFi3g0a8Hf6iljEW4ThWBmz3utJbqprLu9N6ZcvFwhazqY07XyA2e3Ft118/s/lsZtfXN3Z7fWOb5doXa8xn9oPpzD6Zruxys7HxBnWJncw6q3a7fSps9e7H2Pr7MFXxvF9f9rHPvmh1AnEPLIeCWCjhrbmvk83vw0K8rPBI79hlXC3SeiywcCU5t4c1ORx9sMCESmB/tz/pxnZ+emrvf/Yz++A//+/2+Pf/YMOPP7LtBNDY95VKHOODW71z0DBCYP1PgD8vzpSCXQriBJDzONQA8MvjePukRaBFoEWgRaBFoEXgjxOBBoD/OHFvZ20RaBFoEWgRaBH4Hz4CWQV6bIK7TPykySBNGmYlIbbT51KvZUCiSXyqf7uugDZNlgsuaBJSsIJgA2ocTE4HcJRdXQ1M8rVyXiomhjhnVU0WHUwQ0W4yWR3WWfGaAPggZmFdyQneUNcoVoqJJsjx76JmxYRa2GFm2Jav+9jfr5PQNQDW9clCFscSEIWaFAopWWTqO6kIc07kSWe1Y22rrEk5TY6r/XMO4RxU2GKCHUqb3Y5ACMpA/A2oguOqTqnOgWNKTZ4BKXJI6ke1R4HLk0mx+9RkLs4vwCXwJtArOJrtp1V/uIajr9Mmb3Jb3RtgEQAbfrMrhFoz1z9FnHD9am8pggUSMzxU38pgTJaax67/ofC7BscPjUWGUg/Zp4YbBaIkVXo+zl3X/10DYMFEnV85jTgBnKIvyEJX15shLW2kw6JZfQRAUjV/sQ/6EvJVCwLUBlSaQnVsOypLZVOd7znHTTEtuR8QC8fFd6yDGRajOAf64mK5sC+/+JKLTQCcoWqFEvjJkyccj5eLJa9VLhUEZ7GQSPkpaFSAeOUsAOCxjhhku31dL/M9aozmcfsuQKuxW/GGOhd9C/eUF38IaOl6dW4pgWuQfV8uAQADwOlYeJTdXN8wnpPJic1ubwhZVMOXith4HiNmtGLeAhaZbXa9DQZbAuDdZmDrzYIKYcSJ7h8u9w0AHObJhO65jm5Ytgq6CdroHYDgDyAr1IkkWXEMD7JDK5Jr1YwNW2VC3bD4Znt7pJ2FDWwAxxCgXPEr1XAG5g1QJwAMiIT/7YZEdq52dBdqHwf9UhxCq/wDoKzUnnFOLvbB81j36UJmt22OkhQ7wlavvQwFJKAbYooY8FIFHgVeCRDd4jnofsAwB910OQnHE9437oXvQHFuqp6z1boDSZdk7sHwduMg0S2YpeLek1b19zr/iiVKi47wAAAgAElEQVR1GgiZ0wG+lV/F7UOCe9RwjrbV9QyGsMEOXIhcC/Ct/uYKYgfV6ou8LtqWeyPJmUbPNN/Yg6k21EIEuRiz/q8Xvva22roC2N8Hg/jiWmhvjuMMCX95LexvnlNSs3u/CvUvFNdbQP91sc/GO9ISjhuLhfWLBd1AkAM3z57b/PbWptNbu3n+wpazKesFX99CDXxrH+929vnt0p4u5jbemg2LcDtM1xHPnSvbAbTVl9Qni6W4bJ3Rf8IWOqh9rOvwRQuutPc8Y6zUFyIO8bEr1emsrqTd5w1gPuE0zjXY2Ua1vGGrDgAM63OotkcjOxuO7PL83N798Z/YB//wv9n53/3PNvzkAxtOoLD3/o6TuX2+y4K50ANAOdnNa4wv7x2xuCe/j+i7/PvYZ9iHi47aT4tAi0CLQItAi0CLQIvAW4xAA8BvMdjtVC0CLQItAi0CLQItAvsICABn9YdUSoIJ2lqf10oRTfoL3mXIlie6XSjQUbkJCFzXSdRxBUalCGANwKjpSKXS0G2jj/1Iqbs3qgyr0SPqrnJfd+qdYotvAIB9gnJf788nKn1iVlAtq65xz1K+CgILuhGcUN1zOPH+uuDrrrzP7Y1tAJakNqRKKybqM6DDuWXzmvNC8DRfb4Y4AFc559jGUS9TNXeVT/gOUAXHFGTBZ7K8xedQKQJmZACU4yp4hPPiOjIYFgTGvtmyVrklVSUn/8NqVEo+V6/t24V20CeTYrObY/2mQeFDxy+BNoFzKKcRm9weAoQC8fotNXC+R7VzgWNRL1O5rf5fL1j4LgBwjqmgwLHz1H1GsctjGLtqLADR74fEOOf4Q7Z/1bF1T3ddC75HHyH4jZxFXuM/taPAaLaM1jiiMUYLTnA82S0LXuL4ypHcruqn+K1zFWt0qkddPXxnvDc+flHRuN3a7e0tlcayLketX+2L/g11HH6ysleKTzlDlHEiIGIeY9WmHLNiwUO+/9zHqbYL6/8MifNzr+7PGnsBfQCt0Qb4kbqY3wdY1rkA4bVgRNena1Y/y5/rnIhRHxa/gGdcALPdUjn99MlT2j/DBhrwBAus1EZc8EKrWwdJo8GYdX83PRYOYHHPifWbZVGseu1cKYD97H7tLEpKVkkL5LKd9xu2ESuOBpBDfwobW7filQLRx1FZ7DIf4ibZh3P5heiP9WIiH+cD4PFQO+Yefvx9xRda8ZKDEsN2WVCUORb1TfNzC8fBewZ+YOtLDk4ACLBqfGchhA27YaiLvc0cJMIMGhDYawXTXbtcE4EdP6emmVBNwJPXKPlpRB/X0U3GfEfiMyrUyYwu1cqCpQkAE1pGbFmPGPkn3awD8GCpRX1bci7AuGJdQDEteFMeuPR4rzrOCmTB5fSeo/z1Poz9XFXLnNJ9x/29NJZivPDTOaBMyl/ljY8nezipBRC+QMBtnkPvG7WlGcBSc1YKXhBXh52ore3gnspm5BPq+pYFFRtahbsy3QEx1fkqYYJFclCBL9e27Tc2Gg1ssZjZ9PbW5rMF6wLPb66tX65svVjas2fPbLFc2bvjsX10c2s/uJ3bJVT8XlY9VPBx/1RXh/q9WEJD0ov/5wp+h9NeG1k+4/hO8XMraCm01QQOl6UfhjU6q4YjBtF/OHqEqtqvzGsLcyEHFueNBtaP/L0cbbDDWMFxaGjD8cgmLAEysouzc3vv85/aR//wv9rF7/+zDT561wz9inbh1O67PTzBri92IAjmuKC643unAK51UI4+QP1bP5saAM5PtfZ3i0CLQItAi0CLQIvA24hAA8BvI8rtHC0CLQItAi0CLQItAi9FQHa5WQmiCa0MgH3iVdOBaVKwTBLvPxNcUf1ITbTCjhJ2zoQUndvxZSiSr0Hnw9SUVIkEkVLHpDt5peJSCobqWnWIuw0vY4tvCICz9XSZbA5lhmAEzgDoool0wWFMfk1g+zgeJ9vCUPBUrVi3y0PTXNek35qExfXAMljtka9NuYFJUQCGunasf+/1EHU8bYd9aN3cdQe1BtV+WjjgtXRPOLHK+qCLBSdhpWJUXgIUQTmIbWRpq9p8iIFsmgXNBAp1zVI5ckozJvezNXVRJ++2tsKkLZR4vUMutIsUs9r/oK3CvvRYv3lo+3zb7dQPcQ1qU0LzkxNXYC4WbA/8qE2wrQAb7g//CYrl45W+E9vXizfytT80PzPsueveBdPuguoH5wpYlY9V9pdC6ghcyPeGv+8617cF+xlA5XGwjJdhnSvYiM/RfhhXNWZI0as21neAq3tQ6hovLWjAMQR68RttDNUt+pLaQN/LWl2LCKDaXcwXzB2cE7mEOsM4Bs6N3xrXFUcuRAAMgOXzemVffvWVffnll/z3u+++a++//z7PK6CMsQdQD8+KApUx7o/c6l1QWN/hGSG7dy3+0JjFfMaCo9gP16SxF/fEsSfV1dRYpL6vfKrhvO6NQHe3ZT/S4pailoZ162hEiITnlmKb64breus847gR9vocpwBy4zoRnyePH1NVfXtzQ9AEJbJDpxEhMBTDPF88uwAsd1vYycIqGtb4gJw4RyhgCcvck1X5Jpte5mN8jk3QloLmznN3fJ7bZke73QIJZQ1N6A/lor8/4DwOBAMMJ+Un4q52oXhTi6gCYqseqoyH3RZ64GraUKHyuFR9koYR3CIevBy1NdrdvbNffq8R9oTCk4APLtpoyyGhLIKGGqbjEWryIs49a/c6XXM41gekzXV1HX6ySnC890i+istwqMvYR0kDxEJjL90AAt4BzjncROM5VHZr7Kh/y3sSKAPMc0W4t0wosFOtX43dArMCwFj4VJbZafEagbdD3Lpv1ONsPVb7/cd9Rlvong+2lfJX1sXJnYULAcnQ0/ljSYKgMiFkLFzYP7OwaNAJORGnrKcBpeMztIwWMfE3lOAbt9HWe88A7zblHSeU5T3qcq9tDYtr2oD7QgD0swUs4hdLW8yXNr29senttc2ub2364oaL2hDDiZm9M5vZZy+m9njeW8d21KICY51pNAT63SgWYTACyG3mt6tmfamF6mh7b/Oq1kH4VfMX8WHX8IUJvjjE6/2q7Z3PS+UbCw9Ru5kvtb6Qh+fEf6Oh9RgXtCiOFtBjB8jdyE44JnV2Ou7s9PzM3v3pn9iHf/ePdv6735l99IEN8K4Xz2pch8BvKfuS4O7Bu34AYOLrAMTIpwx68/tX/hzbNQD8bd8w2/4tAi0CLQItAi0CLQKvG4EGgF83Ym37FoEWgRaBFoEWgRaBNxIBTEYfTHpVClVBvDyhXk/a6d+6IIEKKpf6vkx8s/4vlJLjSakFybqDAZYzANZEjsCBJoMw0SOlUT7ffcGoawBz2wSHMgA+CnXeAADOE6a6Vk1OZmvX+p4EGwUkcqzrCa17Y5AmbPM5dF3KAYGkA8vggHy5XTWxlvMiwzcpgXV8LTSQejBfe4651IfISymRBVYAfLEtFHA4nkAZYJWsoHleTIDHJL5gj2KcVctSTgpyZeijY2t/AWYBt6xex7ZZta12VQ4/FIC+kQ5dHaTf9CpJWcChYJigFSEZoFEonfQ3+2rYQmeFcAbC+R7vgrMPvf8ctzoWPhldxIovK8KSGu3YuFAfO1/TQ6/v6DVVgFh589CxKR+zhoz1mJGBi4CExoPcD/UdcleLH5arpVu4B+zXuA8lLrZB30LtXfQt9W0cJ7s5UDkeanj0HYwRGuOxLWAw9gUQVg4JBgOQzKYzm86mtAVVfzk/Py+LL7RIgf0b6setLwDBD47tBO8QyDN3wzL4WP9hLPYYq5wLn2uMKsrVKodyztftinMVxaT5sfKCJypxA/TlhQ2ygEZ8aoimdit5AGUca8r6IiEtusH31y9e2DtPnxL+QpWI+rPoz2yHyQnPjb4vOIiuPeqGtuUillWoSKNmLMAV64w6JNM6L+9yeN4CBELlC5AdlsYJwtHeGABmg1qk2Eleyw6K8K8SgwCgdD+ORRhQF+L8jHeylVZ8BC0Vc0JiGdlGzVs9033Yd9CHYwbn48eE4KoDHOOJ21AHMMS9ETa6vbDX2EWN1z0EJPxFPLAIaISFBX6+HVAb6+E6lC1KZM9Yg1Kc32PRAd5gXM5LiOfAPMHRgFjA8cgT9kdsg9q0YQOMtlWsSp4JIIdlNlsPNYcJ3wMuF9vkUEpXil2+B4CnhX3vS89pLOyC0j+3aXS8erw6XFTobZLH4fp54YpcV5Zy3AjJsv+KvEtODWWcCqUoc505m1TKxfI77I8D+LsTctg9x/WDwes9iK2Kdq8AMBZQ+DZe/5f3E1bQfVhvYz8sCOhXS1vBDppj5dKmN9f2HLWAb2e2mM74ORYSDLdbe7RY2KM//ME+7s1OllsboZ8IPKfiyACwWGQhrT4WdQiaus2217qOF9xQnZttuFBgwEUEOpy/F3tcNUSyr4VdufT5gLzM27Azp0W53tkxjuIAqO1O9e/AdvhbJVtGQ+tGQ0MNayiEu/HITi/P7Qc//VN79+9+b5O//q2NfvCx7SbjKGfgOcv+OkDuY0GE9wG/tFg0yruMRQ73wF/tw+vXfcWxGgA+9sRsn7UItAi0CLQItAi0CHyXEWgA+LuMbjt2i0CLQItAi0CLQIvAnRHItR2zfa+USVnFqQk3ffbSBF4oeqTkEnSTHakgBa3iQgGMSVTC2JicyZPl3D6Ua2XyBnXBKvfnDHAyTCw3fYcCWBOWb1oBXK6hOq/UTbouXHeG79m2NTcYVV1QsYVFZd4ff39TgCWoka8Df2e1qI6flUiCGMqDDKd1TE306v6k4hZQ1UReBq0u5PBFAsg/qZAxIUhg1MHCdE3VILaZzWBp7HWTBTVz+wtg5RzWdQlc4fyAS3khhPIiKxk1EZ/vS/dWg9LcdsfA0dscjtSfcC+IKZSbAuqKj9pY96YY5vYVJIfNNdQ8Wb2fFw8cy8WH5meGA3fFqO7fNRTN+9W5kPtKDYDrdsr7ZtXRseMfHXNiw3psui8WBfwdqUcuOJj7via1M7DN+ZnvF/mOtlefkuIb20g1DBj73nvvFdWhxis9FzIMUkwAHV+8eEH4eHFxwby4vLokOFT+4Pg4N2gc+9qpg2IdX2MOtpG9OyAKfjj2wTEibIZzjMr1hAX0sdiqTqvipvgcxAx1QAP+OpdzIJjHgdz/87EYm1AjYnvEAWMUADZjFM8qtZXaMedb3ZfKMxDPDygJof4cDm25WhE64ZmNOqP47+rqwsdL2BZHWwI+ArjQopVUK+5nAAiys369dIvtIWqrjmkhvR+PHcySgRIW8QlM1aurTQ/VpIwjoM92Z0DeAMDcO+rXAiZpfCBzDUGiC0BLcLh/eT5mWAPgEypGVl8NxSLrhr70E+pBSmXduncLa9kA2QBXUEkSzgbEhNXscITFRGGJG4BbRYYRbyqRY8GAYzRftIbPR0MsnoEB9NY2JYdcuuwiVHpSOPwkIA4Zb6gxXayM7x30e/pBLR8QjIpoWCe7dbRa5xCuRq1csmzvV6y6jOvrHJ65NbWrwuv3tpKLAfWZq/F+RseVcMfwXPLY4Ue/c3/gFUb7lQUScX/5vLkfaB8udkiqcPUd+c5w/8qFhn0+vWehTRxOupqV8dTKofg3+zbzzaGwyoY4tPd9eH0Yg8IG3N+HHfpiYYGrvT0WUFj3cAKgoNyVw0YAvLAVxoPVym5ubuz66+c2n97aetXbGq4m65UNBh0/6xZLO3/+lX0yX9mTfmej9c7Vvlww4E0fDt80YMa6A9Xr3o/z0cZcdBGq3ajZDDjty+IGNgq7ZamGsdBBxwDad8t0z2+C5ljEMUJ9ZBfVexsLAqOPoxa2ADCU44S2Pn4DCO9GeIeDo01nJ5POLi4u7f2f/U/29Dd/a6e//q2NPv7Ydid4j9vXA+bbP2/UQa/+y8+N3P76Xvei50F+fudtGgA+MoS2j1oEWgRaBFoEWgRaBL7TCDQA/J2Gtx28RaBFoEWgRaBFoEXgrghgcp2TeTExmJWb+EyT+JqwL5N1SVG6n+D1Ced8zHw8TQzSym7sE+ReN8zrzIrrauKdkzUsP+iTvYDEtLuLSbp6okfXlu+Vk5uHztUHofCJrKiBdkddYdloPiSLOF2t46SJSV1rBgs6nrZXvAEQFCttg4m0bGOaJ8Qecl15G8VXn+FYqnuHz7IFdJ50w3eyTSaQibrExZYVsppSj9NtKTXRmwGKlKZ5Mi6DYQKOqEOM80ARqHMgtwCqcI2YwMO2qhOM68vXhX8LqnP/0dDWK7eLpkoYKq5uzNq9gOt5oYLinfNd96L4ScWoOApyl/b/FnD+ddv0VdvrmhU3xFsqxAz4lIMCxjlX8BliXWBw2EMXJWWAgnz/yvtXXV+O813b5nGmbpcatGZAUo8Hdb+rJ44FwzTuvCkAfF8M2AfDBlZABv/OCyXy+FaPI3mfPC6q/QSwpAgW9EXOov1QHxrt+uGHHxLCZivlPNboOqVGxblwLFhOo88CIAPy6vhacIA+fHV56fVah15HWH1V9b2zhTruHYuDtECJsSt1IPdKYI6TpVLpXh2c8wEWzTkmefxhP4hxSv07j9VqMz6roiarjo3tqZCOsUSfI8asOR4q4HrsVTvmNsPfeZENryXV1ZUDAa4X5wQoWS9XrD/8iMDdbDGf06K4h029YWyb2AY1S6PGMRS82+2acFTwDtbSeO5iHCTsjLq8qlVLy1fCFzx7w/A5bIqZWxpzCaW8jmeh3pAq4jkRIJr2x6BCIlms/+pQ0UW3SeEdVrDEz4DKAZ1wLF4Gn9m+PYFVKQs8sNEQqkEAfLzXDMM6eeeAFjHoN4yLK3Ohdh17mYmww3YFol+nXh3cHnev0nUJbNxP2PAiknwmypIZZ2A94lASl7/dzSAYol88ry1UjgRedJN2+E1l7D6HFWEfA6SODdVsBqQBb/ViBdvoDF6LhboW38U7nRS3euYOR4iNw1KqW1WTGLWO4TAROZDfY9S3ffyRBXiA1cizvHCI+0bdXY0xZRFCmIcT6B55p0L/Lf2dcVRIHdLyvTGiS4ExrIx9rYD3Db57ou3278G6Hq8BDNVvqMAFgJl4DoNZnxvnGQ29v1EB3Nt6Bfi7sPl8YTfX17aaLwh7F7OZLReo476zbtjZYrG06y+/sovlzN57fm0fbbZ21htKE9sQ9adVB7pctLkmXws0VEtbNtCRS/7+7PmzxcK+UJ1DMbxf6IKxIqA3ewSU/gFbcZxYbam2CN1+sYdmLsoBIK5vi/7TxaIKwF+MAeORDcIKegIIPB7bxdWlvf/pZ/b4d7+3y7/5rQ0++oh20GgZ2Un7mH8/AFYtYFxL7ayg3FR+NAB831tI+65FoEWgRaBFoEWgReC7jkADwN91hNvxWwRaBFoEWgRaBFoEjkZAsFZAQZPj9b85wVrZB2oypQaXsuetwbCOIQUw1V1h78YagsmOsECHAwAcMp0EgPN11X/rhjV5fCwAPI80It8SAAtY6z6OTVYqrrpWTZoKBgjUCMDk7zUhW6tda0BVA977Ul+gOSuDZO+qXJACCMfJdXoFqDLwL+q1ZNcnUCzbbd2bYqAJX9U1xfEEkKSuFXgE/MXxCHFT3VABFMVPE3/4nZVIqhUqy+gCpkOZhXutYbX2F4xT++KcAkMZztdtnGHU2xyGdF7vn1ARuhpMEFj3g38LyAlq1Sobtbv6JSAf2gLKaeVuHg/yhGvph0dsyOt45PypQbIAfT2uaDu0Qf6uhqT5OkofjQ/VDwT+1Z41/CxjYORLfY35ftQPH9r+ua/n68vjbgY4muzO416GkBoXND5jO+U2bGHns3mxiBaEhbpefSxvr3PkvFBfw2dom6+++orA9tGjR+y/sJdWnmisxz7rTU/ghrwDOMZnsI2W/TsVtOOxnUygYk0OB6W252HW1I4Q9XOA8C6gU85VXT+VnO7ly2uRTX2On2Kh7XQFuGZa7IZCTeMNjoH7UAkDtYFyNAOyuq21GIqALrldCAIz3rEARguuzk5PCKrc1n5jg43ZyeSUdsObndtoQ/0Kte9ms+ajCePBar2wwchtngVU97pJX4DFHy6kCkAcCk8BYAA2xJgAOIAf7wnwBgCIlrwBKqGMVR1eKWQD2qm/sB+g/nEQUogCKUrEZ4B3gFR8VrsyeRuqXQAxWucSPON+QcT2i5A4tgB+bzeMA2NCVenQbclZY9rBMv//kD6yzimVj9hfNWyhIg1w6+uewrpWtsKBjgP6clySatalwaFodDtrjlXQdkJxTecTPx/qC7vS2OPoCliezTZ8D4qazdibberPLx6P9tZev9gtsZN6OyncBf3RVvnHnw++8EE1rAE2pVrGleTFPxq/cjsSGhNe75W1ebuc+7KA1vdom72t8/Fa7Lj2MRYR6t00zlRUvfHMoZK2OCukhQyot5v6mOyymRthAc3xIJTCqu+Le+L7EZThXBjgoBnqX1iGo3/SAnoJADyjW8lqOrXZdGrr9Yp23mzj7cb+8MVXNr++sclmY4+eP7dP+96e9FsbIEV3ZhMB98hLYlq548T1s75xHh/DNtwbC4skBraWsl9jFWste94A9DI/cVVY0IDehbEQiynUelx04VDd80E1gr2v0wY66orvouY6Px+MbDuBCtiV7ZPR2E46uK509vjRpb3z2ed2+Zu/sYu//lsbffwjG0y6ovx1u3QH0lTFZ9gvpXIae/PzWs+BDH0bAK7fuNq/WwRaBFoEWgRaBFoE3mYEGgB+m9Fu52oRaBFoEWgRaBFoESgRELzjhFdMammyXLDhGFAUXNE+eeJclrx5ci+rDKUAZg09qAZZL8wnmfOPT4Tua3/xeKWmm28pcHNfk96nAOYk0RsCwDjWgRrtHuXxXdcrwCKL4hy3DBxzu2lSq56ArcHTMVilY9Kue7elGhpKPljFZlgidasUwBmu1UBa582gNysZAZtk66ocU/5hX+yHbbAPa3+aUZUoaCuYom0JomPinm0Q6mQpVvE97gn/FVVTKPoErwRSAJ7wo/gLCAos1lAIAFQLHo5Bz+/rUIP4CvDLql25p5yTKrzOG92n4osY4L+8ECHDcsWgBpzlc1m7hgqW6reiJD9UZant85iUAX09ZpU8DRhy7F4EAjkWJGvifD/4HPmnfMz5X/c/xSdDx5IHZTb95czI/S2PnQ/Jofv6en3Pip36GVS6sCjF/ULBqwUW2E7AU31RALks6ojnBj5H/8Jx8AMIrDEq5wJgFoAJagFDBScVvY6nZ4fO85Dx9BgAVsw4RiQFcI5liUsoZPWdnmlqj3ws3RO+U94xF0KhqnbDZ6wJvHalcwYPWYGc25nHS+UQmMthha1xCsfE54+urgiZZvM5x2rAmsePH4W18SDqPY8IpFi7F2P7CC4HayoW0ec71ATe9TbqBrbb+FPQc8PHUNSnlQ007m8LAAw+FK4ZgmwaN9wsOgx3ERMw9YO6zWFLS6vdrQ1lkxxgqvTjsJwVWCPULPrYgMm8Pi0OcPUoVYMEqK4Kdsdk73DQUwOEyg6Y4/tm7bA34CqA4yRq7gKO8zlCOBgaSQBg/gufR71a1vvd2zcDLpefUDfXdtfbPqpSl/VsArs4j1ttS+g6QG3kGJMIRLmPt1MGwISCsKMOGOaIE2Nn1MOlO8e+Ni7jH3lZFi8kAKyxT+NhydMAilSLBwDO40v9DqKxFTbWft0eHe8/oSbO1sxR85oRCqvmfT90tbi3AV8YCVG1yIKfoy2pOPZaxqXvQqXPfzg0FzhnzWuCd4fNGtfV93CfWFjhNZrjuPgMKnLYQlMmLgiPgGxpB91vVtYvF7acL6jMXyxmtllicYYvPMD+ty9u7Pb2BRdsjHqz519+bVfrlX24mNmT6cLONoDQvZ3gFLttLLDwh6MDbynmkTchVy8W2H7ngbpRodqVvezfESPkzGbHmsJQm/v9u209ew37kSvT/fVcttDRv5T3uH8kbAe1L0CwL6FgDqFGORZpjL0uMBZnjAaddd3YuvHYTicTe/z40h5/8ok9/s3f2tmvf2uTH/0wagID/2rsdGv0PI6qk+Qcze9g2jbvk79vFtAPebNo27QItAi0CLQItAi0CLzJCDQA/Caj2Y7VItAi0CLQItAi0CLw4AgIeAmsCHRx8ihNGOrfOrCAL7ava9fKyrNWhmLCTHbL+I6T/WEbC6tITjVVEFg1gDWZxQnypNjA5/U++eZfBX+5f0woHgOkPBYt9qqT3hFhToCrhuRrAmBOrKdayFSXocZc2HPr+gRCa0CV2yt/l9ssX3aeDMtqX0yMCQBj+6wqEgAWrFDNXkEATbbpmpVXOg6+l8W14KpyCdvgM0AOWqgGcMP3sJBlzoxhcdqHqsnvhtqpsHHlMaAmj+aSbSvgFI4paFmrfAX4aDEOSMWaf56Purd8D5r0R64Ljv/3BIARQ8RENqC4N4Fg/I028tz3WeTcxwS/FCOptAXDMyRTvnmNTZ9o33+mDhL1GhP0zf2gqK0CNiq3dE25naDggsIw53zuF7mNjo1vGWDkvwUoqUTvRrQMz5bfRXUX0DT3v3zPyiVa3x6Jq+6lHm9fNaAfGwOPgRkdV4sk0IboF19//TVP8fTpU9pBY1/1EfVXwG8BWvUL3U/XAS76sTB+QEV8dnrqoCf6EcfFzdam8xnrBmMbHJNK2WRxr8UhTL807N41lr8JAJyfI4Q/d9RKVUxqABxIz8ejyHGC9OWqAEIBN0GxA5ih3CbVTG4bgJYVbMbYPBmP7ezk1OZL2OB3Nru5JQBEOxB0su4v4u3WxYA8rH8LBTbgJ5S0gMJjPK9Q59YV0MX3mCJaB6o4jrdhkCGVY0g4DZcN+OgA2IHpduTAMoISNs87qpN9aAmFqtSxoRR1C2XU1QXkdMAGdS9gn3Mv1PIVzqNulmpdQDEhWp2B9ZmlQGUJiVB649nau4sE2yweGFycJtA0cqUx6w1HDWS3Eo6aygB9295Vj1Ba45g7V4W6tXDUUY6cOHiOR8wTgFEAACAASURBVGAwXhGE4jkLe/QA0rgm5AsFlMVieZ9lhMEEkgFEAyYLC0pVDEhczKXDsjvnqJfVcOUvF3vITjitx1NN4mhIL/PAOri41X1N4bwoJINU7w8R5wDqvsjH92UbYFEAFwIBrLu4m7CX9se4GAfuVKxG9vgKAM8jPP/Zv9C+yS7c3w2gOodyPPoV+oWU1KVshe5u3/dxj6z5G//hegF3WfcXVs8BjfcLF3e26wGHscgCavyFreCyMF8S/OLaV+ulrVCL/XbKsRLXt+qX1k9Xtlr2Nu7XdvbsmZ3/+1f2wbCzzXJpE3SBbW8dF2R4H2MMgmWXnOfzJHCtVPqRH5sYJDVWol5xH7kMi2lX+HssWS96YKxpDFW/C90dFLO2u3feQ8t4qHPHI7dj50IEWK8DCg9sN+psg52xSI9QeGSDbsQ65SgJcHHS2dWjK4fAf/nXdvW7v7fBx5/YAA4QRf3rrZ4XJmgxxF2gtwHgV701tO9bBFoEWgRaBFoEWgTedgQaAH7bEW/naxFoEWgRaBFoEWgRYARUY/EYANZEYQYt+EwTmZi4F6DUtpy0DBvCbC+dlayojYgJO070Y3I3Jh5Lwb080ZMgiSwQHwqA74O/5RgEfm6Td9fPXoFyT9KEaukhirW7jiL4o3irTYoiM6DEXTa1rwuAM7TVRDjODYADCIT2AOjKCj4B4JwbGaYeyxXdB77DtgKN+Bv5p0UEyhsoEnEeKUvxN2CRgJssi3V9GX7pGBkS4nyYbNUEIo6LY2WwuFdD+cRqBnGaSMyfKV5ayJBjdN+ChO/LsIN7AQCW7TauvwDhpJbNMCtDfQHzAjQjN/FvwHq0K+JcwGhYJmvCvo7RHlY62FCfywsOdKxaQamYCmoeW8Si9srt9DKk8CNpW+V4GfNioYEmofVbCxWyKl/76pqlGPTxca9Ay/mge37QeFMl0usAYOyaz4UcAADGb1gxy14992Uu3glQpAUoeYGPQA7aXPDYVYIDk70/lHSL2YLq37Pzcx5Pds9SkAss6/aI+WJs/i4BcLnmBG9zHuRwaxzK3xNepX0ZY8KUrWE8U8xzrmaHhDLm02p272yB55TyWXkPALVaLO3xoyub3t66qm44cqViAE2AP7CfEbSzGwBgB8EAhoC/621Px1YUGeW5i4jV7Zf5GYFuVPXV8zHuMS+k8DUiTiqpTOQ2AEUO3wCGaQUsCCUVPJWNAwJrxo+A2qEbF/QI5BHg4QwOBN0O2a+P4JTAOFSlTBj6P1MVXQSfzPlhscn12rxu48t2DGBWoHyylfUbg60yDHL3ylTa/w4ABON+CX9xzAgWADChpVtFF9isa8VngMh973VqadFPzB3PKgdp1AWHzTYjBajLTVyRibxDnBl6weyodes2yvHDGPpPvk+2M617vURAfrbrWnD//pXbOfOeGDcpR/f5r/01vpbxjEJtTzQfA0NxC9vkUL/Tpjq9i5WY7WJhT9T85qIIgnZXFhMsqiQD28rtvXluKo09z/mfAD7vAwsclPxhg6wFd4Tc3m56V2AtYNYE9n7K972o101wSkDchx37wtYLdwHANchZBdbQ/XpJiLxare12PrWbF9dctLGez+1iNrerL7+2j9Y7G0EdHHnX9Q6/8V8Xduuoa82cCRgcfJ3/5mIGWE3TAtpVvm6dbtZjgQVgMfqJp5IyI9Tz+7rc6KME89iYuRILuTDAxKmRjxzn49k2Qt1o5AbBb2dbrLtADXXYuA/9mdCNJ/w96QCBT+3y8twef/KxPfrVX9vF735vwx98bIOTSVm0ofYri6tSTfiD8UjtHLmcoXHO/aYArl4i2j9bBFoEWgRaBFoEWgS+8wg0APydh7idoEWgRaBFoEWgRaBF4FgEBOCKEuMO5W+tTMsWxVlpJsgnEJdBDiaiNcGv72ndmywyNZFD1UZMsNXH178zxMj3dgwU5G1rgKx7y8f14+1hlI4vDY6OkcFLfV5OzAY0uS/7dG2ccqtUgRm61cASx872w3nCtUzwphPnOPok7F6Rmb9T/U5MjkPtSNV2mhgWiFDc8nE0wZZjKiWzckOq06KICyWK4oCJUtyrFKU4lgAwjg9oJIUqFxGgzqSsLtPkthYjYFscMy9OyOAy2zxLxVSDKJxXwCa3kyxsc23QYzDu+zb6IKa4Hy3iUP9XWwmm6vOcH4iR4D0n4pMLgO4zg3G0D5Q+GZDmCVv2tGQDmnNe5wc4wDF0PuVXjrW+c2vO/aIOtWndz0ufVj3HUDjVbZVzIo9nBGqAa93ITiYnxS5ZsdHCiHweHgtKTar9DutaFlByT7K8PEb5xrl/Htu97vvaXmMKVKWySM8x1jVqLMsLH5QjOj/7jA2o6sXfaAflAY4NEIqxBd8jNrD41YKBAmcSeGN7vSUFsHJascO5CeYqRwp8rjFX4xjH3QAoGoMVb8QjOxpon7yYQTlBMBVwlPC81Cz1PBGYx7NxuVjQrvj89MwWy6XD07DlZZ8h7AUE6myzBlAlbbXNDvVMfSzDH7B1LmugpNQmTKPMNxSFERXWBj0EhOU5k21wI6+ZDwDAAfzYrwMYBaFzUAzQNhi6mjbqNRO6CcrG+M5nI/8LVXQoFwGEvRN4Pd+i2oWq1dlrGEg7ZOY1h1UuF5gEBKadMCBVOH4AnHluR61hAkPXHhPyAQaGChTOz+wjsWKh9FP1ceVxcgVRjm3wXlQAptfv5bOSltYO5zCGok1lZ87rSgp5ni9UnMpBWT6X9xAqwwPsod4xYbMrNrkIr7iXSF3qkJ15GLpu1lseer1n2B1rgQKui/cQ154X4RTbZoJIWSZn22xvawJ2MtdkxawFOXKOwDYxtHuMwzUmlOF8rxw4APb7jlq1ur4YK4tVd3lMRG3bZJvtKmcHwHou7pArWKRAkIyU82vVAh+pg6EC9nrcfYDepc1nt9av4ZKwtDUhcG/T26ktl3Ob3VzbYr605XRmVzuzJ7cze+dmbucbHwM729kJ1ew76/BvLXCQQta8xi9q/frCAIe7WPgRlXtdIQ8YztLYoeTlAgUfdxjN9JvPAdlBc9GBLw6hyj+UxViQwDES9Yejv9M5QPWAwy2jR/7iM9jOkwl3NkK5DbwbdJ2djid2djq2s/Mze/TJx/bOr39r47/8nY1/+LHZyRndCzrUKmdf5xnivN636+dHfr/I73L58waAv29vpe16WgRaBFoEWgRaBP7jR6AB4P/4bdzusEWgRaBFoEWgReB7GQGBsAxgNKGfP8tWsYIC+iwDG3wnhVSBn1S67K0Ccx1WTihVNRI5JxmT4cfUvnfBjDJ5nyZZ66Br8vdYY7wEVyhh2Fs6Yx8B4Kz0fch58/lqqJDhzcG9JSAlAFDDVNltawIs718m5+PkddxqcIt2lCrv9vaWE5jZ8lTbZzU3J6pHo6JS0/YZjnB7TpyHAnjT27gbc9IOE6T4kXIQ2woAy14Z5wUAJjQKW2xB6Axvy8R3sq3GvlIAa9FBjoP2Z9uG8kcThrlvaMGDJud1LMAsgWW1cd2+38eOn/su4o37U3ylCpbyqUzmRz6q/3LiO9RRygPcK0BfXvighQqI1X35qXGngPZkwc0xIdmju9pQ6sQ9JdT15DFMACRfb24rfX5XO+VxIeeYwIDyRd8hb3GvyGn80DZ65GCH0Ah1PY+MeQ8BwPflUt6/PlaOu+IhSKvrVp3svEBDMdc2uudjltcE/FtfWIB7VnkBuAnMkRODAdXhapvJyYQgoCwEifY+GCuPAOD63t6EBXSBZHHynEfq84qhALBgeH4u5Gcm/w5QklXAimUeX2hV7I+bohzWc1a/83MWqtotrLMHrsyErTPVfVyU4Ha3fi0u/RsN3VLZdq54heISqkQCYMCgqNHqNXQBG6Gs9Hq64bMb5s56uHrDZPDC6wwwSaBO9W94CRdAF/bJVJC6VXKprQqAhesPa2BXmUZt1mgX7/N+bt5fgDjmEEGQK4f5OWhs3CvhKMukOjTktUuxncZ+Ljzby2SLGtkDIYtirwuLOOsa/IJc2Yp2EIw/1l8VMy2cgSqb18p4R51TwOghrOahOXZ9NEA1tlOMmZehLi7wTkAyFhDwspiDO8JVQmGMpQBzhL7+o2eW4ugQPCBb3JyLq7UEII4lZXPA+gx+C2yTIjqUsoB5SMvcf7x9tjZkDWBfVIS7djAcFLKoqffvkvtr10CBBYVRLzbujX2KJNMbtgjQnRL7PTEPXd2M9qC1dsnPvVJc1+z35vFHLvB9BOM7rKFRB3i9pt0z3302G1vMZ9b3K34PRbDeczg2Tm9sdnNj6/nan8NYJPPixh69uLHLVW8nNiQAHmPxScDfSVhBA6ZC6S61rTumOwRW3mgNywj7EF5jSBhYD3VwKPwRFy6bir7jvS6gsGKEUAkI611YFuXsN567VHezFjMWFsDxYmQb2ENjIQcgsN75u46LBiZjlBYYWXfSWTcZ2cXVuT395FN7/Itf28VvfmvDH/7QbAwlsGoRa9Eoxksfo2oAXI9N+V1Yeakx+VgfbZ+1CLQItAi0CLQItAi0CHwXEWgA+LuIajtmi0CLQItAi0CLQIvAKyOQJ6FrQIid9ZmgwDFYqUmxPLGdIRgmMX2CzC9H8IyTNFAAV5Zt3OYtA+AaTPlM4dsFwIp3Bk6ayMJnmBykYinqzwnE5fqZanBBi9wOdftKwadtcGx+ttvafDYnyCNsUa04AB4zgmGpItWWmvjVNQnQZuim4+T2FwDO4BjnxX7ZRhjgSABNFo4C1vk+NKktSJSBMZSaUF7qmrAfQB1+dL15ojBfu2Iv0InzlDrWsDRPSu//HgCw2k/tqZxSDsoiW5Aix1HArh5cFK/laklFrOzlM1DUPsf6vEBqnmQXXFd7KodyOyn3lAe5/9Q5L7CnsUr9qxw/1T3XvhmCsm5jVau7Xliga8N2yBNZmWerdMWkVkUfG4NfOYjHBvcB5GPHxfY5dthGiy+kWsWhVfc3j0/Z3l8LB9g3YDsadbzzQgB8p4VBpUb8uPN6rglW1X3nrSiAwyo4P9syyNJYqusU2M4x1cKgDLUEgHFc9C/EQ+NT/bwhlIEVcqiiWWsz1SHWMRzQQYG6se16RRUh/x2K2fCvDxUlIGwoO3cjPmsBfLktF2ShZi1q2Koor1tBOzz2BTueyyNX/6Gup5SP0W6H4x5gpUNoLvaJ5zjtX8Oi2NW6fm+QAjIOgL6o98trApx2mEaVaShWS+4hTmlhFFXCcR6AJgFUxjPqzKre9r42uJ9TtWQBkXB/fimqLhxALCx33dZaFr8OftWG9bNW0FLtkvuvxjj1PYJk2nYLADvE5nboMyMskABc8+c/IX8A6gJ/BbK5wMTbV+NaOTfiFKpnqlfvsc8NouaqzrAI5ltAyEHdLppm2ITSbtm9XyinxV7sT7jcsJ7m84GQMfBisqfm2IV871Gb2q+aORFWywXiytY7VOASBh/4RlPAntTqCG1aSCK+77jXubAD4Ghj9rv9AgXaPocK+KCtw2ab1uu0o97aZuVlUTY93DWWtFsH9F2vV2ZbXzQA9fh6veF4MJve2vPnz6yfL22z8vbdrdY2ur6x7t//YJfzhV3uAIDNJuhTG0DgAf+O3maj6Ct7xr1X9HI8iT6L/kTrcwi1qdh3C3bmInIn2kYLPtzt3PMNymIpnr0Gd3nT5EIP58YjgmVBZKh76fAzGHoNYKjrOwBgLEiJ3+Mxa1/zOT/pbDTB4qmxXVxd2JOPfmiP/+JXdvFXf2Mj1AQ+w+KhsPtm/rpLgXIvP8vz3/W7hv7dAPBD3yzadi0CLQItAi0CLQItAm8qAg0Av6lItuO0CLQItAi0CLQItAi8VgQy6Mkg95jyS5OXeeIzT4hliKYJUu0jO0LWhIw6wbhQ1YfME5acoJEaKk3caZsaZtTQ4N7av3HsOkj1hLzPoL4dAJzv/VUACDFWDVxNZCGegpEZjN13jzmWAmeYeIfCCv/G5JgmyNSugj6ARHlSTfsLyOacEhTMv8/OzgpwxXXoO8ERWPPhM4AzgF9Z6grCCkBm6Cw4k2EVtkesBOx0TPzGdwA5uBZu168P6h0LtEuNqusUyKICMmrCyga6xPsOK+HX6phvYWNN7mKiF3EC9MOE7QRqm2TFq1go7xQT5YXGCinDEU/Zd+M2MuT3vAuFlhRZ6beUpXWfVvw5ZsT4IeCZr4M5kSzFtV89ZgkEK2+yojXvo3Pod51PyvkMX3ON2JyjymcBRN2LmvpVAPdYTHKavGr/YymVQRbiqjZUH1G97npf9Xl8jtjJkh3ADtehcUq1fbGNrKE1XtHSNuDvXeOWapzy3u5wdvi2CuB6f8UgA2EBu+wYkJ9xNQDW9rLIRZzQvwT+8/jL3ATQgJpQNU2D8il/1LY4BsIwgX0qwFS/JgSGupDWzrB4ZWN5fVMAeQK5LSxXO9sOAQgB7cw2qKtKAOyKSgIk8CECHd0RrzQApcMijb/qU4qTAz+vM0sAHCUGdp33WdgnU5moZ3pIDGlfHQCY9xA2ywBWEiBzgYrsi3kM7+fICW4Hb2kOLHEu5CDUzt6ZJWUsylyof1mvmDAr1ckN8Cfo5da+DqSpPU6uB3lMyjFQXuRnnvJBuT8cuGtGv0FO7OvTUqUcMQbQ5uKSLiCd1MzqjKmusPKDQPYgwFHPnsAw2jLq7zowV+3miF9opJGMgLxu4e2gfgs4GzGTElnjaBJNByv3/bmYAIDYq+W6wpuBdHtl5oNqPWMsCOWts/+wgg4YXMaCAMrKUqnn41ZYqxZgc29p7TnpsNfBejl2wGFf9OCJKXtoLMjAtUMN7G0p1Xs0AMsoQPHrKl9s4+pef+9AW2wC+va991XWD+57Wy5XRtv9+dTWKHnRb2y1XPJz9m+8t/zbH2z7z/9i72wGNh7srLMR4W+33dkkbKE5/uKZWN6TvSWk4OXiCIF4uAAEUEf70YkiFLS4dfQWKIo9S6Rw9g9YQ5jg3n9CeE7LcxyfrRuuFhyB0PcBfwGBEW9siFrA3dAGYQs9gKXzaGzWeR7SFnoysfEJ/hvbxfmZPfngQ3v0y1/b2a/+0sY//MwGZ2fez5nM6MNeAiQ/G9Fn8v9dkp8tefEa3mPbT4tAi0CLQItAi0CLQIvA24xAA8BvM9rtXC0CLQItAi0CLQItAiUCgBUCa4IhmjzRRpoYqyd+MzzIIc0ToHnCRRPD+kyT+pqgyRPKAsACCjp+hhx3QYO7agCXY1RQuU6HMpnLiUqfIJV6yKfFd6GsOqzheR94zufIk1X3QRtOcakuY1WDV4pMTSzjGqG6PFZn9Vi613BDk9XcFuX9erdiVo1YQbd6AhybZ6Cvf0s5mhcV5HvRJJ2ACs4lcAb7aXwPOJtVtroWXaNgteIkhWVWeeaJ+QzjpNrk7QbszIo7wWN8B2CHc+tacn5L8UzQBYUd6zm68gnbqT1yvOt+dVf+vc1hqrQ/5mmHbld8V59W7uU64BpD1P65vwqSIkayl85thdgI3AuqZ2CrNtIsPr7LY0gNyXJ8C4iLGqWl7ULRlmGf8jjngXKN+wUIEAB3y1CHI2hzWVLna1OscJxu3BUbdFiaS9We8y8D5btyJo8fx8aVuu3qdqyPq3Ffn+fnQM51HEdtjr8VJ4IP1pR11ZwAVnYmUH8TcGKOhcVrad90oRoX71MAH9vmWF9S3dRj8Sx5GkSDgKTKfY1h2Fbq5frZJ1ya85Z5ag7D9aO6oGpz3QP3T2rXXEtV2+icWJiznM9tgjquqCc97qicLH0Q8AxuDqERdF4ytiEAsEGtiHt0a+jtYE0rZCBY1uLd7rWTxD2AaVRnugp4b7d6aBvsbsyu2C1jANlR9I2oD8s+I9vmWAxGKEbIx0wooF9tr0UI7Ge8Rke2ribFeAUtpNd6ZVzJn4b8XtBQsWP/im2cV3tdXagUnYvG2M0/Pa8B9PzK9vVp1Z7qK7kP5fbS4hedX88TgCuOubTk3oPV8q7FZ5Lb27LOPe4n5Wbul4c5p/xNfTIWE1B7HQspvI+6o4ffnNc59nKuDtgxprEO8X5AZXwY1+p9ZP8e41CXe4XSGHCzG428Xq7+F4pkqogD5rN2c7IY1jOJsFI2x6xt62pbnlOvaHHNVI1HxWeNzUxjL85cIDD/loV20GEqxQMAs4+wBrC3fF644QcKdTLyp1+7ep+qdthAr2zV99aHTbgWwxCgc0HBzpaLuS1mM+uXC9uwLnAA4cXM8P6zXfV2tupt9C//au/P19bFfY9tQPg72aImsNuYs0/GeyrBbVwzAWmYQfM5GIsdeEfxeNc7mazBCXpjcURenMOxiTblngwc89PCFfY72DvT1ceVwOhQOCcXiOE7lApBX+3cJcKVvyPbdg6PT7DwbDSyUTemEvh0Mrbzs1N7+skndvaLv7CzX/zKTj//MSEwFMwYm1DjPApv+7l1PqV1chfKYy7+bgB43/3bXy0CLQItAi0CLQItAm8nAg0Av504t7O0CLQItAi0CLQItAhUEcDkopR9gjP1RIl2eWnSurKo1MRQnhzXhAx+Q42kiUMdC5OJUt9pf+6TLKDzhPx+onF/IzqmJoDyhFA9me9KpONpoG3L8ZICWGCGk84xsV8f5ZsA4Fcl5F1qRoGrDBdwLNkm429dc30OTVZLuam4179lWyp1X6ljCsVL2Ewq5tneVsfFfnmCXNvimnPtYl0rFyNseru9ueWktwCwaqhKeazjCLQJJmdVZ92WOQ+k2FUu6TicqKVKx2v+ZZte7C+gVSamY7IR583HzHHKas+Sn9EgL+Xbq5LhLX5/H0RU/xDkV6z0GwpubCOgn5Xbue2yWruG8/n8eRFJBin6vAa2ed/675z7akeqLsPuNkPNerwT8MU2ud/pmLl5MiBRP5RSFv0C1w4ADBCsPOekesBC5WYeL+/Knzw+39dud6VPvc+x+OX7qb/P4z0rsUYdSHFUxTH3GynoaWmbFrrU1/g6FtAFZqSD4Nw1ANbYpXGDcQV/DfvcAtfiOA7FAlqkOtT5fDUALuNvLBDQJelZW1+DYCV/UyC5txjOQF4LTpaLha3n8xjjBYGhPESN0TUhKX6ojmMh3qGNAYCpIsX4DVA6cgAcONVdOkCA3DYamsBSMZVmGE7nGA9COVcQhi6Sz2w6fIRs162G/c6jZGqx5sXngNcEU1RPJhPfov4MJSPrFe/BPMAU1M94NuL/p41tAV/7xncUmZWdfgxvN6+SSkvc+OECjtgJcYB1b79dEz7y+VaVCsBuGNsEZ9U/C5iMmrD5WYltRqPORsOofT30GrJQi2rs0UIULpjDe1OUG9DFlfxMCxX2zz7A5D2odtVqgPEEx7w/p/cxLshA27kymjEKBbDi5f30cNFbzlXmRyjPqf5lzVa3Hfb237szSCnOertsb+9Bpb8nBXAZH3YBpqXEjcRy23FuFSpth8PZMkDjKTmp7k/9PhZf6N3O4+slS2SRXANgxhsKYSypCADsamGvD71fHAVFMLbpXbG/3dp6taTaF/AX6t/FfEEgvFqsWCt4envL78ebrV19fW2Pnl3bOfImajgD25/YwMa7rY23ZmOZ1WBsYl1fXzzAcWOkXBcWLzj/YKjVmE5ltHcarxXNPuHYXqbaLiiOOs2+qjPgsENftL0vKMA44dbzBMIov4HvAYNRTgTKXyqFHQCPAX5RFxjfjSc27uBGMrbzy3O7+uAje/xnf26Xv/q1dZ/9xAanpz6usaSwL1ir/2+L/LzMi7L0PAJ0bz8tAi0CLQItAi0CLQItAm8zAg0Av81ot3O1CLQItAi0CLQItAiUCKheY4Z1Gbho8i2DF+2sSSNNvnBiJcHVMpGZVuFnezYcBxbQGSCUSdQ7LKB1PfkaMgDm97KxC5VKngji3zUADgVIDVtesoCOSUle914X45ci4cW3yK36PngvR+xs8bkmi2VJmwEawFKGGxn0at8Mt/Il5zbF31SbLZcEUzXQY7vF9R0ovaO9c11ZxQgTirhmWQQLDgryAh7iP/wb9yGwqjzFOTM8VsxwTFznQS5G++v+8Z3qAGfVssAU4PM6avgpJoRZI5+cVOxq+I39M8yUYivH7L7JyWPx/xZp9EZ2vQ8k1uA1Awncs/IFf2cbbsIMTPpG33FQ6Jbj+Zhqr5yjuQ3rNq6ByB4I7ENxbKzK4w5BYYIwuS8eAN9wAxCU03456LpujhOpNrTOp/zBdsgVWCPjP+S14ETeN1/Lfe2S962T4Bgcrcfxu/59X36G62/ZhIwwqQNzP8pjD8enpACur69AmjRWf1MLaJzXVZ4OtnL+lDbp99a5OcY5P4/FVJ+FIXFR/pf7TsBM58oLJvjokL11FPHk+eM6lWdSkvKZEHVzoZBbTKc2XcytG3Z2Mj4hbEMNbsAmL7PptWWBhU4mHe2iN4LLFPwCGAJcue2r37tTHeeL+DuqpbJx/dqc6LmVu2SB0lhioVex9g3ySzBMwOgg1R/CAoNe71Uodt+f/QlI+2Xl1WhI5SHVpNuN9bjwTfw7oFVp5xhnvJ7x/pnpNYGBsMJiOBSPWoyg/eGC4SpoWTBv+HzA9XGBGpXUWyoZCbK0mCHatDynQx16kOM7MC44dgy56MndLVAD1sG4P2t9XNwDYLdbz64Feezbwm441dOuF8ZovNV1AkTz9hAd2uiO3JrZP3Tr4PIDwOb1XGkhLuwfdZM9bbQUAON6AOWivHV1rKB2GXupPk/vTwF3GbtU71h9Qt7D8cq2V7IS5Pvx9Wrm8FYrEOTiEoAzxvHIRn+fKuNRLL6IVQnqF/uxzutVcx/aeAMWb3h/+HuFer9hB+2g2FXk7Jv9ytarlW1XK+tXa1svF7aADfRiZatVTxg8vb225WrBWsCXt3M7/fcv7dF2a6cbs+HWa2OP4UwSVtAO3b2v8/fO+xruiD3/gIVH364GMz6TYnzM77Jh4i2+XnIjqv56v43xwEFuWMSzP0ANjIUAMZlzIgAAIABJREFUcBrAYpQxQS/Ar/+HVSCu4MViEcDf8WTiABh9ajyybjyy8aSz0/Mze/zeB/bkP/25nf/yNzb+8Y9thJrA8Xx96d09+mD93pXfKfKY+kZemtpBWgRaBFoEWgRaBFoEWgReEYEGgFuKtAi0CLQItAi0CLQI/FEigIlG2VLW6rgygRk1UzWBWC40TdZJWeHTSz5hKrWSJl0yDClQA5M/Mdmt40qly2NWsLaGHJpUzZP2GRTUwETHvivYulYel3OHbu2q40jpJQBcYEfA2m/TiBn01Me5CwJhMhgTjpiYzrBCQDXH9L5j1t/hfgW+AGSRI1LACmB4fcRk+ZkOIkUSIxj2uIot9gcIBFSVIg4qSOyDc+FHdX9xT103sq4bF4tTwGPkbYZ62A/HwnFlxYvjYBsBWZxf8DhPlGM/2UvnPoD9c0wFNHlPaVGDJuj1Pc4h62dBPe1T73ssX+6DfN8mv15n3/uu4VUQEucRkAcM1viCz9n2UQ8Wx+Ek7MDs7NTtvtfrFeGBfjTmZKiaAZ62U74eu8cMPgRFMowTZMlgRTbe2F6LFAh+AvRkiJshTM4LweG8j86VISmOhXuXGljbZ+itXM5xOdafv0nu1Pu86hj6/hjolQV0AbgFFAYeDEiGe2M90DeoAL5vTK8BsGKMe6HqOsaxfG9a8CLr8Rz7Ot9Ux7RuJx0Xn2clr3JNrhuqAUwMtY36tNFftMgGAGmxWnrdZNQJRb3u0cj69dI2/ZaWvrTUZb1cxBZgCjapAEKwVkW5B1b65HZQMG6p+HTrZ6he/f7d2pztSzpHOhzsTeO964YBjXKeUlcaNUe9TqcspQMYB1wWAPZ8kf1znCNUmgBXeo4AKmss7inXhgWtwzVcvmyBcd8FT/oB/P0CgIu2vb5oibbO8fzK/ZcKRN6y12WW+hdWyFBdw53C29EVrXzPQe1SQmBATz8f2gD7wPoY1r+sJxsJhP1X/drGY9S4P+H26xgHvT/suB+scBE/PXdxLjm2uC11tBGfc648zc8vxQ77abyqF9eUOsAHx8qqYb9oH0NHzE3WjkbeIFKhSi3PtbBZ9vrPbtE8QO3YUFxrdR77C9skKXK9hLRbTMtuWwskSg1eb/uCpmMxQFTmIPBlDWB2xFiMwpfSoVusA3CjXcvCAj+pA1CejDvy37SaFvj2xXj7hRm+jf8Xi0eiXaEchyU7LaTRh3uogAH4N7am2ntt/Wply6kvdoMVNNT8i2VvywUUwTPbrFe2Wa5sspjZ+bNrezJd2CUunfWUB7SEHsd6DPQlr/XrcHgUAHiHhRH4bhS26lEX2XulA3GBdCrpw5q92GoHhKfNOo/pdYKp9IYVuBYIeCObxXm4UAB574NBeVfCQgnajGMcAvzthjbsxnxfQ11oWNQPx2MbRu4DHo+gBD7p6F5wcnZmV++9b0//5M/s7Jd/ad1nn9vo4jKs6T0jNK7n58+xBWV6Nr/OO1HbtkWgRaBFoEWgRaBFoEXg20agAeBvG8G2f4tAi0CLQItAi0CLwDeKAGBaViRpAiVbDGe70wJiVG8vqQYw3YWJP/xk+Ct74DwpV+BBsivUDfjEc0waJkWZJhlrAEGYkKwc68l4bs8JyJiETvXP6qDtIbXUrW6TqP9U/y4rgAWkcm08HVffPaRx7gLANUzJx8LxAdiygpuT0qMRVbb4Xf9kIHbXdWX1ECAe/sNnUmpK3avt9DmOpwl1fZchnibp1JZuL72zk5NT3gfOA+VvvkbcBxSSAEZQZQn+Ki8VAxxTwDUDaKlzFRNOuFNx5RO3OK/sABUzqUjVJhkQC06j9qZgsyYUERcdQ8BZ7ZfzO+fUQ3Lj+7RNDQhz3gqMKe+kCJ7NZqb/0EaAnao/rrwSNM8LRZQv9STusXjkMaDuS9p/P2kfNRsTzBfgzfWJs8Wr+nIB17Gv8uhgDIpFLcgr5IkU5Dl26qeqcYocR+5r8UaGlMficKwdXgVvj8Xt2D7HPrtrfMrbygJa48Bd52OfSArgu/L7dSyg7zxG2EBnYC0oprYjoAurXy0YOQa68zGyLSyeObn9df8H1x+wW9tpnESOEFBLfBtPKo0pqg/sC2fcJh/gaNevqfw9HXc2m03JLEstbUEtAqqldTa2bjx2xaxAlg1ts+1DNQn1pwMyXQdBkOqkArb6oC3xbyiXQ/UZ8EjKwNg0QJw/N2giG9AIY7m/D7h6l7VHqcmV7XFoDwPc+v7+XoGasQLl2H8EJgiwjfrrgLykYa763qxwfw7rcD4oNwnielhf+/0hnkTkALbjzp8LG79mACy+ywyGNpvesj4r760YX/s1QYmIRUrMg/WazxO0BSxslUeAuw6tt7bte8JKKBwBvKSYZk3UrS+S8WfqiDHHtekz5gtqPPN7z3qcgyrTVB89g+399gHKon6uA29vFzlKl7zn7e/ffbQKgM9hKMzlsBEgksdINWQNOJIKYEBDXmWKWrKS1kLCULBSuUpr8LByTnbQykdeYyixCyxGLjBeWJjmcUE7EVwDQodCXO+D3EALPwBr414F8VlX11m4W1QT+DsUpnV1BEwLSLa7niCfduVUCLu1OWoEA/jLxnw+m9p8emubpbuWLGZz62dzm85mdnM9Ze5sNyhFsbFuubSzm6k9fXFrl5uNTQh/YQfteQ9LZfwNGDwawJLdF02iTTsbcRGI9x0fXPQOzGUe0SfKmBYx0GJOr/trto7Sv8MAyiqx4oAfINhBL22eydr9nRlQlzbiKguABQ3up29b1C0XAEb7YJHgZGw7WK137rjCGtXdwE5Oz9hHJqcTm5ye2tmTp/bOn/zcLv/qN9b96FMbXFyUxRXHnlH5XSu/i9bj9ffpHatdS4tAi0CLQItAi0CLwH/MCDQA/B+zXdtdtQi0CLQItAi0CHzvIwDoIGgj6KuJkaL0DLh6ADPD9o32eDG9ROPHmPzRZKXAIH9nmBvSA6l1NVmJgHHiNQFgBfHg/LLCTDarAm17rc1+crRMDCXVcj4uJ65iAjB/rglVnzT0mTAXlOwntsr2RZaiyceYa68+vysp7gPAx/bRRK1P/rr1riCG4oj21b3lY9SQrT5+hjo6tqx9Vdsvqyml8s3HUV7l8+MzAC6BF7UZJ+IxeRrf1wAYwBA/UmQKmvnNea26An3paDkq1pkCajqnlLo6RlGZhTIVh1Tu5/vJsFv5TWUcFHsxQS/oq/vJAF75K/BXQ+A6/773g0e6wJwv6jP4Oo8tAu2A6Zzk3m6L0lu5r3Y/zFW38qzjlQGd55ErF3Xeu3I6X6uOqbYpqs/INVwj8kfjUwaHymtso7GTubPdcKGC8jmfQ2NrBuSsEz0AKPAFCbKFvry8LAsu7hob8j2qL71u3uR41P23Pn5eGHJ0sj3G+HwtOR/UNvw+AHA9rh+ckzsclPN86faO1XTXc0kb58U5ut+s6Cc4DbvYnIs5x3Je5efVsWeYtnWrYIekeR/+m/V4Q6EKyAWIGVa0Ui8qXzRGKVa0Au5XNptO7XQ8tslkbCvY11MJPPRjh/XsdrMyPK1GE0DegXWjjjkKgKMasYBZ5Hk8v9dR8Ed0gDYAHT38ArdI3SmwB/jGdo3xULVn2S+lBI8GAcJVG1G9y2evW0fzMcsx3O+jPNNCnQmIje3LIxmwbY0aq36eDeuQDqi0LAA4Fvuwr8IGO9S7+DegHc7FxUNQ+qKGOS11vUbpsBtyn/lsZn0PhwJf5Ib2Qv1X3AeOgW0fP3lM8NevYRU9sGHXsYQAPsM2UIDCzhqAky4YQwewWwCwDvfrxHEEu1xg6TgXF8dEjAAUqQKnMwnql3t+MXewMC9AXDwafQzWggBAUwJtVzdLVe2uCz528vNQ6KL9PQ5l+VxYX4dKNsphQHlaHMOlGKYB8Y5lPlzV61r2gz6Val3r/crtuV2ZW/qqFvFRpe6KZyqw46oZQzxP9I4Wi/yo4GZNWq9Z7Xnu904WGfuxX6UFCvI8hoqW/4saxVo84fV//fo0/nt/3rj6N87l7ytoL9TTNip8AYC3gMIorzHDf3Nbz+b24sVzm8/mvL5V39tqubLtfGHj6cyeXN/a+XJhVza0s93QRmx/9IORdduBTWiTjkUFAMH+rj0EmYUams/OWGBBATRAvVtvK77IyRD0kyDTPns3sN52to41hLRhL0phtYMvuPB639GHZWkfCxFpLQ0F+RjVi+GoM3ALaCygg5NLdPjBZGxbfu5uBcg7jsuTE243PhlTNX9yemKX7zyxxz/7uZ398q+s++wzG5xh0aDbjvv6UV9EINvuYxD4rufe6z4/2/YtAi0CLQItAi0CLQItAg+NQAPAD41U265FoEWgRaBFoEWgReCNRgCKM00eAlgIWmiyWnWyMjAUSKsValRkYAV/WBUW0EWBwB7gxPyySuzy/HlynJM1mvQ/Amy1vQLxErhNwLWedK+VuzpGhnMZSgpe6DicyOTksN+PfnOfGgDn+o/1dwf19fwqXgcA1xCLE9nrdakNLHAANaomeY+pge9KJsVA6ky0Oe0Kl4sD28YMRRULnxTFhOfe3lvnFvTT9QmuQR2Kz7QgQUBVAE55KpWwQJlyV+fW9WLiUP9lVXtW8gra6Vy5dq8rk/cWpFIWH4O2uBbZPnuzDtgWuFadW3HO5yrK+JQLWUn9TYHeGx0gjhzsPmCoPo9tFF/BcsEtTGzf3NxwwQJ+CkxPizAUN8UD26iP6jvl0EEflIytGlNqkIfzql+o3+nfanfdus6tfcpCgzhGAQCCC7ACDVU+9pHNOSbIqf4LJb3Ok1XrUrXjnBcXF6UGtqzL6/EqN4/u45tMbB/bp/4sj4vHxiu2TwLA9bVlEJoB8L356uYNxYL42LbHAHB9btZ9jX6m61B96jJO7I1l77+kBHR94HahoPIx78xzhVsGFYM5P2VXHFax2E/9RmBJn+m3Pse1u/5uRztZ2L8Odl53E/faESDGOAzFJgDpEGDRITCuue9VF1n1VlUbV2BIq7RCmhxWwg7LoD6kmI/nASzyZz9okBZTBZiM3R1WshcVRSb/GTHRIg8cH3Vw92ryPQglxJOecTD0MQb3RuVynGjk4JHgrfdzbkMdC1UlVZlRB1jPTcAiX4gxsNV87vWKAWdZosLjQlv79bIs9lktlja7ubYVF16ZjcZje//DD1mLFYCW4wTee2hFvbHlamWLxdxWszmV15OTiV2eX9np2TkVxMMxFr45Th8OoYD0txUH5d6uVAun+tCupHbIV+cK2yHBYI1TZQHbQf11r+/rremW2b6gZr+oT/Hlu1DRXEaZhbTwRkptXj3Oz/rCg7DBjsUQYRWuEhLqR96dQgkeucGcxznZkKEyZaC8b8nHmO9qsXigdMpwfuFCB4bXxyi5FqN+dB7LfAyNcwiaI5dgEx/9nPtzAQVi5IvF/P3QLcm95m/UFOZCDH8vw9iPXEEN4PVqYcif9WJhs9uZLWczWy7mtBnHc3G+QOmEtfWLpY1Wa3sym9vp9a1d9Wu7NEBf3I4veBoBCKPP2IYAHMpgMFsA4MEwA2+35VYrI5S+3sBbk8BUOvwILc4AwMv+oEYq77IDV7SHYhu25VhoEk3k9s8drgp5AOtndwEYsS4wavyi1m/UBMadYJHDeGxbqOJRygNW0KOONtA4TndyQhcDLHY5OTuxy8dP7OzHP7PzX/7STn70uQ0vL6kkjlHL3QX08JCbQbyz5/esewf79mWLQItAi0CLQItAi0CLwBuMQAPAbzCY7VAtAi0CLQItAi0CLQIPj4DsdqWGUr3OrFrTBJkmzjXRXQOHDGg6qEZGUbcvKVm0T5mIq2AtzlUrgPN5qN5IiuQ8eVfuWlZ0UVOufC6YkJQPGUroWPV9ZTB7UPdWyoWwaKT62YUUB5OSmjg8eq2pqV4XAGc4jZgoNkWpG4rmYllMVYVP4+GnhuP5+nQswSrsh9xQrV3tLwCcYbirXlCj0M+BfWXvm3MHk9Ow+kPuwVoTE/BSBwuOCq7iGNh3Op3y2ADbAGTYd7FY8N4BjzPwFiwRGN/XT9yE5aVPZEMRl+GvK3Zgp+i1nxVbboO6dEPZc7o9aIaeqherusK0LIXCLC2MwN/6T22u/pYh5Kvy5eG9/O1vmeG17pHQKizjCV6gglq6/bbU2NkGOgNaQd8ca403d/Xb+/q2xhkpfvOEcG7zvLBA++Tvcz8pY1fUYVUf0KIDnEv5mhcYqI9k62l8hv3RH5DXUMBjrM7w+y579+8EAAdIOTZmqJ9zDHipluheZfbSgoYAKq/KzgJ4K9eIvN99ELicN5Rh2E8wDO2hMYMgJJU2yONk3RcF6o8dW/Eo1ycAHGN0jqGsn+tna15UkMGy9iUo7nsqCanow4IblC0NpSFRDlWLoabcAnquaWE7GnYEKSvYI4eSlgpRQjW3kZWql/EgMPOHJ48ZdV8JF+P5jTGRxyIABoij9jkWATmIhB2tICJqD+ueef0Re/Zp1oyP/+i04RbMqD1LkC+oSbtlV9uz7/FygMUcYEIBTKtexISwLhSbsTjFSwlvqcqUAhhXvF4tPQ64J2AvqntdzQsADJg+Gne2mM7s6z/8K5WcAIHd5NQ++OgHdvn4kc0XCxtPurDcdnjGsQ7lFGAlfXNt19MX9t77H9qTp+/ZBM8uuLGgPrF7bVPxCFU16zlvdlQPQxlJ9SkbAS3mim00Q1kIQxcCv98D0IVyB+s11cmAa3mRFNcmxEI9z6GwTI5FLSx1kBY+FEV9AESoQ73u774uNJ/ZgK6UExuti0ufEmhOndjFu/4/Al+qWv3eCOzjJ9LTawjHzz6XBHcd5PIYUh0nAOxgP2pHxz2W44diVoyb9ZW3yD2/JuYNrdP9GIcAuOd2AMCII22g8RvW41CMo7bvam3L1ZLtgNzB+8ZiemvXL65Z/3cxX9hivuK2fGZuertcre3kixd2MZ/ZhQ3sZDewSSyOxPVARw79K+DvcLe1MUGw+0G7pTv+Dht2l/h7P4nvZNHtmedAWNbz7Ita3Yi4cUxBDfedoR432qYbDG0MBwB2QhJjtwNH3yb8hTU3rNK9o6Ie8GCEmr+d7bBgA/tgcQO2w3sW37VGNoQaeDzhNtiWNYFPJ9adjO385NTOrx7b+U9+Zhd/9hc2+fxzG1yeH9QB1ridn4n5XfVVz572fYtAi0CLQItAi0CLQIvAm4xAA8BvMprtWC0CLQItAi0CLQItAg+OQK0AFjyUUlNgKk+05XpyWRUmIENFH6aIMGlzxLqV009RqyzbZ+aLlgK4ntivIUKe2NH5VYcuwzUdOyuA8RnuJU/ia46SrCHsCTMMr4S8PiEo5WKyAZbVYIkblSl7+8N64rKO80EsjqiF6wbOsAv3pDqBigHaBKBDwMtjhWvaQ04cMwMvXVNW+QJcQa2rmrlsywRJtQ+BHpVTXpcSx802uQBbuB4cG8fDMQC5kH+ybFb9VewrQCioJtgL+AsojX+fnZ153cXJhOHBdzg2Jm9lCV0DV/47wJKgC4FL2Eh3nava8BnrZcexcHzsq3jie9VJFrzL6nkpOBULxJGxpmIl6kxG/uQ2qhXEx3L6wZ39O9qwBo66xrtOl7eXAg9tpTaWMlh5oBxDDiM2+DyrfwnDoNCqfpSLxyC7JoHzgohvGp77gGtdK1t9APsgB5C7yjvllFTi+bi4d1hCa8GO4E69oIMT8Ml5QPf0Om3yqjjcd79H7ZjTuMeuFoozwvOkJLzrvPUxv8k+eezF33S7gB1vLMY4AAQx9t83Jmsxw9Ex/VhtYxG2auGNIItyXGOprifnSx7jtd309paQqeMipIGNoZQP+AdATPXxyKEMtkP8CbxHqDU7CHjlwkoAWuN/XieYz2ZaQYdZc0BUXKsWBun+qZIn/AfhwbNlSHgH/OYKQ8omi6pUNVkFi/PzkJa97AxgQp3bIge08lrLOP6OSkuEFYg4PG7DAcOtkFmrNu7HFZsOEqnmNJQXHRKiQ3UJsMrapOFewRgC2BOo+cIAwqfJ2NbLpfXbnurff/uv/2RPnzyy589f2HK1sctHj+xHP/6xTU4vbD6fsWYplaco0bBY0DYa9r03z7+2//L//F92cnpuP/r0M7u6emzjkzMbn54SmK3mC0LcJ+88dUvglY8VgM98N8OzAkpJAjm306YCO9S2tKCOGrpcmBaL8TC26tnNsbQb2wT3jkUrAHkAzLGAi2NGAFiNH4LoZTwJFa5qBesdzJ9tgHqoEesr8bw2bcDIMjAd/vsA2LpoF5WEi+pb71u6Dm8ztJMvePDsc8cZloWIdxA+R5E7hm1cJsxjJYeZ/JxwFfTeWttrAIftddh0I+Z67jgb37teCP5y/IcKmDWqe9ZpRs5BBUyXCLy/LG5pO75erGyzXtsCTivzJetEIwdgO26zhdm/PbOL6Y1drTd2uXUITLtwOJCw5q9bpiMGHT5HTpQ6yV5Dm7u417vX7VV947CF9vbWMsZwu8EuiG9YsPPdHO9zBMDxLk+xd8QVgDf6MH/jHROLEcPGHBdIAEyVL353zJFdqH5tCNALQDyy7Rh1sk9sMB7ZDuMYnF3OTuhwMMbCqJNTO7u6squf/Mwuf/FLG3/6qQ3OT3lc3kl679ZCvvq94FXPu/Z9i0CLQItAi0CLQItAi8CbikADwG8qku04LQItAi0CLQItAi0CrxUB1YgVtJJazefpMIHiyLMGrfq3JoD5O5ROmD8aY2In7Na44j/XV3sFAOZ5wwKav0OhkX8fu0ld032AQAC4wM1kDVofkxNGxStwPyG419Dur63MZ4Y1NCY/ZR3LycpK6Zzh6jGoVwOLVzVqbg9N4Aqo6TsCtHFHxSv+1oTYwaRtTIwCdAre074w6rUKdM7ms2Jn60AnlGYVRNaxcx5pcpBANdS/gns4PiCXlLNZSYwYYPtsKcxJ8c2GcAyKYMFiKnD7NWeDBdQwuZ0Bi8C2cl15jmvVObIqE5/jXLo+gUecS3/rGIq99sfnAtrFznjo9TildFWscHxC7FBEHWv7VwG9V+XLm/y+BoL3XZsm7nWvuA7lF1VWm+2ByryA2lBeC6AfKMmTK0Aet9THsgqujGkptt82lvX959jm+1Xu6dpluY+cytbkZRzbOpDJeY9FDucX5zYZu7V7XpyhfpUVo2VcesUikvvuQTHVNvdte68Sl2A1bIf9oA6D61U1VXLmY7IPJjXgXXl813UQMMWCEsS/m7jVbm4nXpqsaOPZU4PenH91XLAtgVFcXIlXqnfqQDSATICmOlf076wG5vhS6vsiljuvA4z7GEAr68U8YfVK4LnubTeAGwPcOICEAhhCCTya2BpAEdAHKrwdICmUjq4AdQthP6Irdyl9LACfsYy8kv2zcpDm1KgF7LJhglWCYV+dwDYUqFZsOQ5i7KVSEdeExTfY3OsVs00DwvkzZ//vHrAz9qeFMhSKWwA5qIBdhcm6p1h4AfAPV4rB0PollJa9TcZQ625stXF1rMHGF/COykrU5wa829n56QUFjrBwfvbFH+yf/sv/bZ9+8rEBxN/cXtO69yc//zP7+LOf2Ox2zvwC8MLYNr+dEgKedGNbzG7t3/75/7PFcm7nFxe0s3305D07PbukEhhx+OIPX9rlk0d28fiKIHB+e2PTmxsCQowLZ2fnBNJUs0ZNYVw7xxlAbjaXW59zMR7GC4w1q7X3wyGec51Nxt4H6HqB2tIA5+HgEVWZlVX7dzw956WmDliMJuGzM5XHgC2v7Ne9FnD6CYgZq+i4YIH1ieO6sS3rC6u91eYk/6EUjpq1VG1HjkA5zU15nZ5HOLer3N0Wme8GOJdAeSxWDBPsspCm9EvV/MWiwchrWj2HFTTPkWpvI+foCNK7Ghi5yPrw0Qbr9ZKgHxB4OZva9PbG5tMZ6wC7VfSa9YSRa5CFT6Yrmzx7ZufTuT0ZDu0U2nhYP293vgAETQ0lNp0YjN8NAPXTuzcXs7EjIQ7792wqdeP+fNGHFgj6/w3gMDxAPuKKfEkLXdjGUWvZ3/fRbiC9UIEPaSOtdx2CZzoEeR3sHRdfwPYZlut7e2jaR4+x0CHsoruxDScTG03GNh6NbdiNmf8nZ4DAl3b145/a+X/6c5t8+rkNURMYfSEU0BgL8nvugTL+Tb4MtWO1CLQItAi0CLQItAi0CNwTgQaAW3q0CLQItAi0CLQItAj8USLAundJxZkVRweKiLC/02QY9hFA5IQ564f5D1VVWfkLlSO/30/93acArgGwAqMJnGMT7roGgrgABBlUlPNXdn952wy8yz1xEhwqBhbhK5PWPHZYImaVJqfJAgJn+FcrnY8BYJ2zToSHAKoM1AQqZeuN37m2KOBirmmrOOX7V9tm5a6rOVwZDfUKVJtQFGF/gSqALBxH/xb0KvGM72Rvi/PA/lkwGOfIyk9Z5WYQi2NJ5Sx7ZaiHsZhBdT2l0BPIFUjEJKfqsOb8EFiUKlptkGMvaI7rw/ERgwyRBZd4fbQd9X4BFTIm4AWjBe5wvTom9pFVd1Zq5xw6dk1/lEGjOmkNBF+Vrxl0KefyMZRXgqIC+KUtQ+V6rL/weAAbyab7lSrfe0D7Q+N7FxTl5LlgX7JQVb8o8HvjsED1gtV3Nbao/0o5j3zHf/UYXYPKh+bMfVC3jsHrAmCBQql/y/EISh3kvM4xX1cBnPOR4xpqtPbukjA5PXlpkZOP7Q4X889Lx0mLo44B4tqJgs+PlAN87uq5UuXGMRhcFpoQKm0Itk5hhzoY2gq12QPQrlbLvXoX0t5hKBf9QU8YRnvVYVdANSyGdwPArE2BZE5Y3SGBj9SB6q76b5zfDWNjMwBowNOwkHWL3YC03Mrr9BJgpzIOjKv6La2j/YcqYnI6b/Ed6rXyGUwizVj6Ioo1FYR8bkhtvnWw12/dzj8ccGnJjO0Jo2zAOqy4F6inoZol+ByazW5vaLt8enamisO222LBDhZObazrhnbz/Jn9t3/bvSQ1AAAgAElEQVT6f+2dR49Y4/fZV1/Q5vmDH35mP/rZn9r45JxWvzg32uvm+gUB7NXVJci8ffEv/2xfP/+KAHE8PrWn735g7//gh1Qon51eUOX74vbGTq/OaQcNmH/74oV9+YcveN8XF5d2cXlp3cQVk7SHDsDOdxYCcK9di+9khYxrkDOBnouwBKd6OJSsuAbATaqxq5z19yHklPcT9qm08Mvf/VyF6+PxXn1K62q8H2m/6EO8jrKI0E/ptuNQse6Vw+wusQjBS2uEyjO6aixXjCUcbgnuzxgHwDi/+qqcW8pKjQJKfUGbHGDy+6feH1SH2bfxBXI4ri++c+tnQt9tb9u1Q+LNdh352ttqg/eHpW3mS9ssV6wBPJ3e2uzmhc3psBLbLqEK3tgai1VWvV3ezuzkxY1dbjd2NhjY6W5g3XZnYyrV8Z/gKzs7/wMc5k+ogd0qXXbWWDywH+WI5yP2Us+yL5IXhzLYqbr3aC1eocmAP3tZz1owHYttAIEBe/FMpj00ByDIlB3OAwBjPOqwWMKV7FD60g4aedkNmb+DbmwDLHyKXAcIRt3t7uTMTi7P7PTdp3b5o8/s/Gc/t5OPP7EBn49e35zjaSxQ1fvEq95THvrsb9u1CLQItAi0CLQItAi0CDw0Ag0APzRSbbsWgRaBFoEWgRaBFoE3GgFZ/uGgGWb5fJHPqgkuqtZZ3lYAJ//mBAsmgMLelhMt/DvmpF5TAZxvOE+0a5I8T+RwEi5m9DKs1r1Iiax/U4kU91lPCPGeQh3FuUhNK4YaxSeV9nXoyu2Fchr7E+AlBUx9rmPwtW7gh0xU1QAYxxD4zYpgfK7af6pDmxVwUkYIWglWZvs8nYv2y4s5FVQ6hiaWM3jN1s+4FyhcAY4BOnGsm5ubYv+sa1PsspKWE5Gww1yvqI7BNWH7XAuVbRLALStrcz7rOPq+vn8dT/eJc+q6VE8Y0Br3X6sHBZIz+M51RhVffSbwjWsSEJZFJ5XGsEVMiymUG7m93+iA8A0O9roAON+D2kqfaRIdcZZdaVZb5pw9dqma3JXirUxEf4P7ep1d7gOYaqv6XnOO6G8BYOQ96l2r76g/CGYDdkHxjhzB39hfdvYYqDjRnn7yGHIsd+67/joOrwNrS7vuG31/uADAr6MA5rNnT2xeaqLSZw/ZbdkO32tRC/rZ+MTt4ksbqc4nFaxhhSy4lBwxjqmsc1ylAD6IdaUAZq1TErT9c1bPrPzs1Wcax6mCpUIVIG9jjy4vCT5pTdyvXDGIZw6AB8AuWaAr+GgRC+eBcdw3QSoA78BhlW2ocKWC9PDRRjUdAfImlJaoTxtWr7xPwhs34WVtWjwzsQ6GLhvxdAQoY11eV/DSOSLsgvfg12GgVJaI0kb7UNnsMBkKyzVh29a6sbtb4J5ZI5eqSwBg3E8AQCh8Vw55MdYOByNCOLYlY9pTMblczu3Fs69s3HV2fvXIllyYsbHL8yv2NSg1x93QduuVPf/6CxvtXJ07m17z3OePntpnP/+FnV09tcV6xVgidPPp1GazW7s4u7DLiwv79//2X+3m+hmtogG4Hj15Yo/ffc/6fmurfmc/+/nP7eZ2Rqvy84szxn85m9v18+f29bNnBOSoNzyeTOz88qLYNyM+cpnQ+IHjywEDNsQYH1iygIDY31NwHNVjRowAy6niDttgvg/RGtzHFvUBtgeUlsCtePdDewbGB/SLDuaQH31etrzx7sRnoiBv9EXlhgAwlwXEO2QuzaGxwOtUw/446s/msW/nEBjx8/cZL/vB94DYzv8t+/x9vWi9T2RHAb33eR7CFaQPCOxjsK8NRI7Drhvqc0BhKMjXfHfh4pNNzxq/2+WaNYG3cCxZLW0BJfDNDReNwd2EpTzWPVXrNl/ZeLG0k6+v7clqYxe2owr4BO4sm62NAX/DNpvLMmLdIpAwP0ffDxhOC3U2mzsCKL5B3kMhvaNyF3h/vxbGxyrkHiygvZ+Gm0MsfqSCP955GXe4Cwjs8l0GC0U623ahGsaYMUT/HbuNORTDY68HDDg84OeoI9zZYDK2jnk6shFqZJ+c2vj8wrqLczt98thOnjy2048+svPPf2onH/7ABuMTr0ecFrBq0UN+b3ydZ33btkWgRaBFoEWgRaBFoEXgm0agAeBvGrm2X4tAi0CLQItAi0CLwLeKACYFBe3yRLgmyAQm9FuKtaKiiMlD7Cu4JQDMCbtQQdKm0IU7Ph94Tw1ggVdtk29QgKiGoprg0bF9TiopjgMMQiGh+8Tv2k5UE+/a1+vF+QQ66wGGtaFAjKB5hiI+2e6TTgRWUDIcsdPOMFsA/VhjPhQA33XPmDDNNrN5OykKiy1xXCfbG5aKAR8P4huTaYzfZrOvtRv2zGqjbNWc8wbQCqBLAFg1fFUXV1AV38PGGdcv1S2uA+AV2wrKSg2M88IiN+eu4lnaM6mzM6TW9eXPlNMCxYJy2FYq1dxu+BzbSsErGCyQh2sHtMN/agMtwMBxcI8Ay8+fP2fefPDBB8WKWpOW+d4ekhffanB44M41ELzvugQNsiq3TM4mcI/PEO/FcsEFBloIgP3yIoEMh9VeGRKXeMWxFfcCAI7U5X7gbR9sdhcUzaDwvrioz2RbaOQYAECu553vHfugLwkCqw8fQMe4ylflyl3XX4+9eRy4b6wq43xS0dZOz1TkPSDY36QGsBbsHLt+xRpxHXajAss0ZjN+YXeaQWzO2bpda7jP5wIdU9MdqqZoqDT5KymA9TzIsCKfX88a7ALbXieoDulgzczaousVbxnPHKiCAZdQr9YXIoUtbthT4xgFpm9h6QpsC/tnr93unNUhD5WP+By1cENtuN0B5rnNq0MgALZQBNNpATWIEQSYxUaZ3lBXoxZuWRiVno05T6ExBKDi2Fysn71FtzvANfwHgIxaouFOsdnatsd1uusFgCz7xXbr6nrUXh/AZeKEY/VqvSSGXm9gt4vr3dp0emOr6dSuLi5tMOnsejplTdb33n2XC5WeffnMTk/HdvPiuS1mN3bajWw5u7Wb6+d2dXllKxvapz/9Uzt/8q7dzuZsK7QD4TJKFqBW8JPH9vUX/2r97Nams/+fvTdrjiRLsjPVN/PdAURErlVd1cXqZrNbhg8cEQof+DTz/984MkOZHrK7qiuzKjNjA+CbLe4+co7qMVxYOiKATNSWvEhBOtzdVrV7r1ncT8/RW6sPR9YPXqwubb3e2uvXb+0//ef/bNYvCKBhlzuDra2ZVfud3cIOeru10WjI/j9fLr3Gbdzr5aRBtS+h5ImADdcb48qo7+0eNWehWgZ0Y33xgdvK4/rQRSMU41B/IsZqzbQGj+cAloug+jPgbyh5VRe4rf8bz05UmZIqR1Idm69quAMi+zWXdbPrTmP59pkuQKQSFbENnB0B892zGmH0MQBmONF4Cwp4qXrpsU/B5dYOWQNIOALIxSDto4S8jAWeh5Q0AgDsMUQ/wHahPK+biteDbg/V3hrU/QUEbrxt1vsdLd3xHIBfuozUDWtZn6rGervSpu/XdrWvbXpsrBj0bQJ76IOxtvTo5LbQALxQ1aI9D0899lkibiq6PQnExyjvN6gV3E2sYd9Dm1L/5Dlq1HbbcanKqfKW0w+Wp317uAdg33gGphW3txOofU9DJATgc1cE90ZDt4FGXw5VMP4ejAs74jPUvCYMLmxAO+ihDcZjKxZzGy1WNn310oqLlRWLhY2vXtrky59b8ckrs1HRKsV13fRM94jbT14kRyBHIEcgRyBHIEcgR+DZIpAB8LOFMm8oRyBHIEcgRyBHIEfgKRHgJGBMEKaT1a0SNCZepSQRKNNkeZpNz0kVThSi+pfbwfE/qi/8qJ4LAKfnKAin43erv++jhfsm1L4FAuBwtmvn+jrQgkA3gQLcHxQJMTGGCWWfpNbEeVjOhdrMJ6dDDZzUK+1CmYcgzWPgTQoPujA5hfdSsAqwASgBWHaVlaniN421JtCwHdlIY5ISKl4oijSxhvVlX6z965rIHlr24wDAWlbWzVgWKi1sG38D7OIVyhhMYONHiiYBYSyDX7VNtrdQ76ZgN/07BYE6dtrvxqStFKX4DPvGeUpBKGCtfUxQi27iADpVLiMuUnYCIAAAS82nfiVbbqlesdzV1RXX07mqT+p6fKxdPGUc+DHLPgUAS6Waji8Clmmb7AJRQVBdU6l3BN31vlUAqxZ3CnjP1P1Ngfo5cPrYuPxQAJy2PwE+tQmcC9oD+ofaEEEO7FxDeYnzRj9R3WglTzx2bDk35n3snB8Di7vbSN0fQmj3QdvnD63/GAvo9F6TxiIFquyjqJEJqCA1ssb+RJGYJhloWxof0zaTtuMUAGufqmffgmGoYBMAnF4LjbP4TO0Cf7O2OayrCYBPBIolregPVgwLm8DSOhTC/UGP4xhgHtSHrGdLi2YA1B4Vrtg/1HQnVvQEFgPMcojFMqxxsQBbCZAYF4ddUAb2+kNQpVBQewKMJ0s5hBUA9n264veuHnAkhSWOGdxd9Nk+YC7rCMNSPzShAaEAgD2u/nwRXtHWVFBWovY7ztbvx/hFzHjNoH6GlSyA0wnjdE2YDPUzjhlAbrdd26g/tNEAUPxAJT6Wvby64nr/9tvf2ueff2Lrm/d28+a1jaGuHZjd3FzbbDq38mj25S/+nY0XC9vXsIsuvJ5wUxPO7faVLZZLq6utffe7f7XX3/zeFqsLu7h6xeuy3a3tzXev7d/9/d/Z4vJTmy5f2K7cEeqNJxM+SwBcr29uCQYR8ymSimin3vfrClAfqt4KcBHXIu6FJZw7tjtbLha8nrh/ApAzeQqQNxIKEDOMRXShoLI7KH7Uer1Tuh65njtDt37NjncB6AP6Q6GNtsb7syyIQ03qCRT+zKYxDJAyFg6AJwh8Nzp494nnrR5smFH3NazOkQiB/dH6t8/PlSTj48PdPvmMkriHpKkp7ItUift2U/jr/QQqdH/WUK1Z2ULzOzxLHDwBAbC8OdTej5HchGcD2DxX7njB5zOUlyiR+FOyJvAW1tD7rdX70nplbYtNZcvN3op6bxMkvfV6Nj6ZjU8nKw492kF7iWM8hUOt36MNtMZghpXPvaz060phqrGllI8ERqzdPrt7R1LNbz0To++7LhzBDtcfPA9HW+F9Cv8uYOPw52AuR5tnfD7kvxcIotGJhv5dP2rcM0GnKKwZ9uyEcRqOLwTFXgMYNYEJgFcXNv/0M5tcXfL9cDq1/mJp408/sdHVS+uPJwTPbRJNknTysftd/j5HIEcgRyBHIEcgRyBH4LkikAHwc0UybydHIEcgRyBHIEcgR+BJEQBMSOv+auUUTEg9ek7tCviJiTpM4gyV4Y/JwNa21lUH6SQ4JwB/hAL4Y8AptYDmvhKgqwqD7UR+TEh31Wmcv/KZynbCOrUe5PGHGmXAyVFXVMhCT4owV0G4EkKQFZtNAeu9ZTtX72OQr41rpx5lCra0SexTttCpLbPP1bkCFSBSP5qIdRG0n4MkQKkCDscgy15OJked5e6xa+KUSQMDr/WL7WHiE8eD99gO4oTt025zsyFMXa1WnEQEgMV7QTDaUO92XBYgTOeCif7RcMTPVVM4hWY+Ien1jNPjxX6hOobFNI4pBcA4NuwLPwKSVF+FFS8Vq/s9jxGviOVisWjjKtjuyrOK5y7wrZirjQgQC1brfFPbwo+1jScNBD9i4Y/1x3TTbayjjm+qCMZ3BA6YEE5U5mpfqaW5+rWAqJIKCPGT8UfLUW0YP2kt8m7yxw8Nw0NQlOfh+MI3HX0pBQycQE/GqLRPo51JFYxX2YJiGbRrtU/CnugDaQ3t9Hw+1F6eAnWfuqySU4LL3Pmu6no8QoWdAuQweX/Upeqqh3UsaheAY/hRMkp7bgkIbttQMsZqnOm2bb1H3Vld43bcC7Vha28bYKzb1tO2ncIm3TNYZ50q4GELMVHLFm0F341HQxvDXp/WybCgBcBCPVJY3zqMUeUCAFz2N4CiCDLXYzKT28S6mtpVxoRmqi7ag6IPd9RBJFIBAOvLA6it1wAOO2j277jf0k46oBlUmj4eO0hyeObgEApeh25On49QQgbM5GcEva4UBvgFAIYS1MuVnlg/FepK2O7iRACTxgVgEGB64yhSdr0VarHuWAeZytHT0ap6Z5ubtY1HY7u8uuTx/d//7f+yf/rf/smq3dZ+/2+/sWI4sHExImSHfXN9NPviF7+y4XRsZQ0QO+L96lBXrNd8u1nbbDY3YLKv/uf/a69//2/28tWn9uqzn9n7d+/tcKjs9v17W1wurT9Z2qc/+1sbT+e2L0vCr2LidYnfvX1NhwS0XdyHNus1z+3y8sqT04YDGxZQ/Zo1cFSocd8cMB431zcEvmgnqC+L86JiN6AobIcBmf25YOx1WV3H7QrNcEWhMpt1dWG+HNeMClymCwT1B4D1Mgp4LmzNv1s5sYNHsWMsi5rMSho8ne5S9/Q4FdV/ObJ6H/FEPmhS/Sj9h8l5rH1rDhZDoc56sO0zXhxRjNVpwkXbFzsAWDXZPVnCldc+vgqi+rMWATDiiwRBPls0VAHD7hnwt4KbSVVava9aVxFP8ihp/VztMf5Xtt1t/blkX9qsPNjsemOTzcamx6NN+qgFbIbUtwKJHSizzM7hnZHPW3j+jIAiQm03pQuB9NV3z7x8noU9fFs/2K8x4x8l0v05mxkboeLVs25ENu7DbZtB7AmEkTgCe2eo0KH4ZTFggmHYRQP60vY5lkHCxrHwz6AM7kEJDBCMmsGjwkazqY0WSysuLwmAJ5dXNprPbDiZWrFcWvHqlQ2vXlivmLQ1su/a4aNuI3mhHIEcgRyBHIEcgRyBHIFniUAGwM8SxryRHIEcgRyBHIEcgRyBp0ZAFrRprUltQ5PlAoep+peT0QEOUecNkzYAwLQCDPs3AYcWJD5SAUyVQdhjcrIpJp1wXOkEfnqc6XmfU4i1E/tJvcWYmm5XTcEGJ1DDvrq1b07UH1IZc7lUwSTFFuokhgoRE6SYhBTcu6dCSWyqu+f2EEjVAev77jV/CPSkCmVcvxTWCsShPQggceIwlIbpPn3CPKw142+pYmFbCKArda6Uwvie4CLOF+/V9vA31LWKo0+oHjmp/e7dO3735ZdfcqL35uamPSYqdWHbmdptIxGBAGTcHoPgmK5Hqh7tJj9QoXbwmn1U7KDWJidyMQGKen9uVYmJ9PH4zn4X53x9fU3bRiyHY18ulzaejK0INcs9AA67zACduu5Sx+JzwByctwA2Xl1BlSjPO9fmLwUIP2YMOtePdR35XVg2q08qdrrmci0gAMXYg4lk1XUM5wE/DodHadt6zPE9dZmnQNHHbFt9W2Mu4UHURcarrKGxLbURnSPeQ0GOdqR+2FWxppA5Hed1bOf6ffe+8NjzeMxyH9v2vRqcXWvlD+xAFqXd7auNAdTKdYDJA0mf4jUISJWOtWnyi9pcF+CzvSbHye8j2aQF2FQW3rlVpG1dfSEFwFRxshauQ1Fao1eVXa4uHJJyjPIkCiaQHGsqD6ECdmWmj1+4b8OqlgCF/WdoLBRM6OsgzY8duNYVjrwXMhZ3yQyOXhFhoj879FAL/kT4xFrDOLcDYLIrLaX6pHqQUMrvndQQJnCdbT6pxex6UQBsr83qo4MTQx4XVJVIlCgBMk92Gnit16Y6WLkr7djAftlh9nS5IMw9nBp78+atvXz1gpa8h6q07fWNFcOh1YfShkhaIyh9Q6Xt1dVLu7q8tO1+Y19/9ZX97d/+2vabtb3+9mvWXx5xPDe7XW9sOJ7aFz/7pVWoDVyi3vDElqsV+ywOYrNZ23y5oGUvAHC5ubX58sJevvrcvvrtv1nRP9n65tp6xcDerTf22c9/aT//27+zxoasHTubL6yYTOz99RvafE/GU8Z5u91QbXx5+YKAGfbVAGoAbjhHPscdkWADKGpW7fY2MNSDdmtojqmsLQ17YrfGRq1obBPtg/AvhMCAg7xPKyEg2iTBKwBuUicY/QuqZDwfktkDONKK2Ot5sw3wXuhKVO+HUZd7MPRSGrIv537u7KIBJZ32e+IARdB4H895eC691/fDBhnLsk569EE+G8XzpY+5XstX/bBN7Is2iH6LdXBuSljT85KeEzyJCyUs3Ioc5+HWzw6A6/2e9aZh6Y0Ejn21s/0WCW17WnNjnX1Z254qfyTJQal+tFFV2ez9xi7WO5vBKaVnNj1BBYy/+zZGTKEAD8TNPoMkzXiQRlLGgLD8fhpSC/gB3EPuzzEp1MNU40cNYYTGn4FD5U0VLyA7lNZR25di36EHEUl9aDt9dyEA3AUMxhh0RF9DGgkSWkIBbAMofAMSQ7EP1fBoaKdixDrAdBkCEC5GNpiMbTie2GA6s/HFpc1ffWLFamnFfMFlerOJzT7/wkYvXtoJ++CIhaQVtaOn3KHysjkCOQI5AjkCOQI5AjkCPzwCGQD/8NjlNXMEcgRyBHIEcgRyBH5EBKScSxWhKahK4ZQmvvV9qt5r4WYoeQTbOEGLSaGYTXuMBbRUuqlKWOv9UACsEAkI6Ni7dtH3IHCAI+ocQrknyKLJfQHCVImHfaH2nquOMGnqyiYBhhQYp5D3qQD4ocv+EAjswjTZFEttilcco2rYYjtqHwKg2raWVXKAJj+hbC33ZWuBrLai9pDCY6oyQwULZSNiKSgsAPzdd99R9fjzn//cbbZDxSy1myCXjjVVgio+OB+ogzUxqzjIlhmfpzBW62lfWj691gC8gto4PiwLRRUUv6yl2OsRhOM4cUx4r+PX/vQZltP5Ypt4n6qc0zrNbb86Y2H41wSAnzJkpeNOC0Sj9mk66S54l8bhHOj8Y8TpjwGAFSP1mRR+S42OdqKxh0q8sPkFAGbSAJRSkZCTjuupyjqNUQs8OheoHfcEfBLFstY5F9cUnKabfGq8figA7iqAu+0O4z/aVDs2BuBU0pLuRd1jT++BOm/FiPEIuJK23Rbe+rDXAmHFT9tMr7s+I7gFuGsc5AGwwgaa6lkAm5MrDlEDmBayVW3HvietsP3A7hoK2FA9EtJAtTksiEMOh6BdPa8Pqv0O+r4vh2sqcYD7ecA2Qj2HPqceHBPo1xww2aEroKPDWs/mcjcJB38Ahek9xSFZ3boy8NhpNo3txPnEa2yc9rkVXCRQs9ZONpqMHZ5td7wP91CnfrshdFxCIThb2Hq9sfVmbS9eODzf3t7Y+zdv7JMXL21fra0YDG13e23v3762ohhSVbvblVY3+D3ai1ev7Prdd3asd3YsG0PRC+wf9r6T+cqWFy+sOSHJqrFhMaadPyAeFLtQfRaTwgbHg92+eUMYCGvn6Xxp3371lU0HPdYhnk4n9t3r1zaczuyTn//Clq++sF11sGK+speffkKQvL65sd1m42rwft9miwsqKmfLuY0BgQH3+z07HKEa71mNBCYA1V7fKty3qAqGpbzDZVxXthkAS6rC/dntTuEaNt49V7jTLhpbxiuvqQNXtEt/DnLoDDcOfhbPQgSuyT2sHbvjmcurZpAoBojFth3yeue5syMBTOS+lCAQSQVcKuzBNQ6xX0cHc5G4JzQIhaZjge41XCbU5uk9XOOy7uNpoqMfT/RVJWSgfcCOO5T6UJDT3n+35WdQ+QL27vell9TYVQSnTeXOI1Tuo2/sd3bZHG15u7dF01iBEhknt4IuMC4gQY0wPRItGHM/Q6ZrHE9W0JUnoDcV/okKO4A6rpELuQOwS+UsM5iwYI+H3HZZKHux3gGrsRwMYK/XdnalP2yevdYvkk+OrB2MsSgAMOsAoz0PWPcXbZj3MLTx0YgQF3AYNtEGwAsgjLFwOrHRDPWAlzZmLeAlFf9IhJi9fGWzL7604YsrGxQTJjRkAPyUp7C8bI5AjkCOQI5AjkCOwHNEIAPg54hi3kaOQI5AjkCOQI5AjsCTIyBgpsksTfymYBIbTZWWXQDMidxQNGIS8h6kahUXPu12DwDfOQqftWlu5/gS6+HHAOA760BN9d2FBROfKXyg1WX8pJ/7xKAfoCbPNGGoiUtsCwoYt9b0SXPBPU4ANlCRREG2xDIanwmYp/ClO4HYvQaPvbiPBcCcUAwFnOBmuk9sR/WBNZna3bbajb5XW4EaCRabVGLBAvF0IhiVna1UuGp/Utum6lx89+233/K0P/nkEwIOgFzYQku93EIu2An2XfGoa5EqalvIEBPIKZBNARkhTqIgFcDBfvC3avJK8YyJWRwTwK9gGydOE2vpc9bfij3iIpitfUBJvNvvbDKe2MXFRQvku3bR3fbwxwCbj21zf8zl7kG0ZEddYJYCuHSc+KH96Knn1ELEGAeeun66vM5N11T9TIACbRuJArRPh71vgEEp6zUOKflBFuLn4Lj2+yGAm46N58bgp55rur3HrPtjAfC5826tmAMEpfe+Nibfv4XcsyeXOi5te37bSGxlZWcuxa9wU0f9223P3fssFMC8zwK6Ho+EnmAzsDmm+wZsW5uaoAVjEKxmaT2L/aKeLhRvPaj4oFaFMo+SPEI2ulTQLBjQr2fHA1SDUAp6PV/e5+h+EDCIFs4O/6jHJQh2m1i2VQJiKJYdhKlebB8JPwBAhD4Og9UWlHDD4+QNxW2c22Qt9SvFEclAgN37vW1Qm73Xs9VyxVWh2m3KndmhsXK7pVIWqtvFakXY/e76vVv0z2d2OpwIiAFduf6psWLQs/W7t6zru1rOmUwBxTDCBTvm2XJhN+++syHqB5c1YRtjDNg5ntGmGTLLivfAoaE+/H4HdefWVZT9ntXbDf8eRemC0bBv12/f2bDfs3K/tdlibu/evDFEY7xY2erV53bqj200u7AvfvFL26N2bFPZm9ffECJiW8V0YauXrwjKZqulTaZLlmGmXvPYswOu0fFoQ5ZoPliJhAEqRo1KbYL9xEKZ8J9qV28HMrTHtXU7ZjxDBNxH8sBgFKWI3eED4xLWSZPfaBsdsJb3tFGsGEgAACAASURBVLjfoj3gHPz5MbgjlOmRMODtANA5wC0aE/kkrMjv2lE63mN7nsB393yWjgVtGwwrcEZKKl/2mWNrQ55+1x0D0zas5zhamQOqh2ofFuV17XV+Af3RJsvdns8y9W7HtgHwi+QNQOD1zYb7Z0xOgPgnK8u9narS5iez+WZvi83e5nay8fFE5S9qAsMCegTQy3XRZBHPuIb8/GQF+2kAYPRCJWgqVvFsLoW2n7s/37au0GnZAtYDh7K3TzMBZILQdB3KXSQFYL2Bri36/5D1fgGAsTySUKjohQKYABh1unu0fO4D8KJNAPwCAAP+IqEAy7e/A+sVhQ3GYxvOZlasVjZeXdhoMrXeuLDp5comVy9s+slnNoRjwrCI8e4xd5+8TI5AjkCOQI5AjkCOQI7A80QgA+DniWPeSo5AjkCOQI5AjkCOwBMjIADHSevU4jiKBGoyq50Ui0lYLCsbVsKGqC2I+puAwJoQ/5ACOD3UFAicU11p2XMTb1KP3NvemaK+Arr3JgvP2Il2j0V17jQBKDUsax5HLVlsM4WYqXI23Z7WTaGgJiTPwdUURj720j4GAGNb7bUNKCoIDCDZnmNYQqcAqQtvFP+0/WBSE7+CplhGgFPqVgLdUGthXakZ2RZDXfT69Wva2cJOGctj0h4AuKoAP3ySWdBLamAsg/2qTq/scrEcYK2uTQrhUxDvk8oOKLoTuymkTxMdsFwKn9Nj0nkJ+nKiGxOkoQwCxMM5CS7LhjtV/qoW8IfA2f8KAPh7oC0Zs871ozZeqmPd6UTPATO1yadCzQ/15y4ATvchGEyQEL+qFSzwq+XV71I1sPqroIyWlb15F5Do3qAxoZuo8tB5CMSc+17bevSYloDY1Fr5Y+unzhHd60QwGta3+O5sgkVYyXbvVd1r3QXM2rbWa9WJ5KZRpOAMAFasu/dj3m/DZhfXGmBuuVjYbrchAMZPAdtUWOsPoEY9ENoBSPq43tjx6Ik4WJdWzoTGbqfKmryhhgY14vU5mQ0B71ALNBS4ADkAxYJHkPp5LKJuKxW7DoWPh9oGMa47Kw7AF7Va1ZdTpSVhMUG0/7T3lKjZqnrAOi/Y6K5v3ttmfWtXly9ssVjZ5vaG6tweVK9NY9dv3/Les1guyRLrsrayLu3Fi1eEngChVLKiVuygZ7PJxA7lzrY372izPVtM+fru7TvC9elibsV0QnVwr6lsBGvt2q1+EffBcGyjAr9uM8t4hxIaKuCiGBN879ZbWuGOpzO6R8B+eb2+4XaaumTC1PW7t1aXFS1up5dXduzD8nZln/7yVzZbQlW8NztU9vabP1gJiFgd7NXnX9h4sbR+Udjy6hNCMNQn7g+GhiQCwL4BT/do+9rrRsMY19W8Dgpp8YvkAUDQUK6y1jJqtPYHVtN6eswcgAblLigoDytnWv/Cln/k9uNpKQkqxT05DnGHMrhNBojldF/VfZj3zQCxHPuasALvC0gCAHsNYbLiTlmNc/fstJ+prWk97iPaBK4dn3PRVxNIrHu5jjEdQ7EdTwLrAGCofyPetICGInyzte1mTavyqtpTAUw1++FgVVlRdY4YIkkB+ReHY2PHprJBU9t8V9vF7d7mh4NNCIDNUPl7BCto69sQls0QXcvJJp7dwWeHUQWY6noqgJOfCGZ3TEOj4LN5WMRjDbcA97UBdZkAgiQTWkG7ApgVh6MmNV19mIAyMCPIBQB2U+b+yD9z1fqQ2wAABuhlu8OzHoFvKIRhB01ojM8AgEds84NibOOrK68JvFw5EF7MbbJcWg91r1cX1p/OzCaTj90+8vc5AjkCOQI5AjkCOQI5As8agQyAnzWceWM5AjkCOQI5AjkCOQKPjUAKKrWO4K4mtwRJBB7uFA6u5OAEHyaHAH7xCwis+rmYGMJETmu3F6raZMYpEfi2CuF781HxJp2gS7+nZWW7kTPkN1k4nbjvQj7MY6mmXQuTogZxCsDbc4nv8F5Q5V5tUkxyxXnjVSpqTXDi9UOqTh7rB8BV9xqftSvFrF0yIZoez70YB+x0G9H6noUzYqE6ozreFGAKwqp9aLuAmlC0CEqlFs/YDuIBIKtJfsVHii9Mll+/v7aXL19yMlyfUzFTQ+nm7Qr7x/fYlkCp6qVim1LYYjkoanE8+Iy1Uuczr6UJ+1DVkE3qFOva6rwFlnEMWgf7TQGbjkHtSwBY55m2FxwHALDqI+M8ALDV5zR5rjajGKhvdq/hY/v9X9NyOuePwdouxE/b+nPC8RRs/hjom46rD41tD10njdF4VU1gJVx4f3NlXtpO1A/RvmAfjLrJafKMaqenoLcdI6Mms7aXtsOPtaWnxujc8nQibdWnDgYf9dOq1u7uC1qX8DephZ7WUta2P2QB3d1/u90Ay7qXYDndF9IxoK0J3LHVvredUEvymoCymVld1Vbu9zafzYhaAeiYfELP1bsawVTnAvoMAfe8XimiBvAEgEolMODJsWdH1faU1XNoe7E/1BIl9JWtddQKZvVeKglVw9fRL9od1IoAmb1D7eCZ23AbWGwvVWWmzxsOIFGnGLbCUNR6LWUqgQEjDwcb9AZWHzwG5WZj6/dvbTwe2quXsEXe2c31W9tv3lv/UIP22ub22qaTKdt73dRUJY8mI5vOV3yP7eI73CcLjuVDq3drO5aewDQY9rmv9e2asGqMkgKzqd3e3Fi939hkOKINtWFZ9CsAqKJwu5Oof6yaxnVz4L0C7WG/2xB8oUYwrgOuz6EG3G+oHMX7crsjXB6OYWVb2Kk/tOF0ZYsvfmaf/eyXBN+Has96xbc313Zzc2vzxSWtcLHs8vKVXX32OY8LtVZRu/fUHBwKnnpWIY7lniAWdtBUlDNZwEcDgva6IpREYgEsdVHT/s3r13YBJaWZVbx3Ri1pnHO/x3hCZa4yEwK97AthYY7v0nITaAdpUpXGRCraA0a7mjbqUrPUrLdBjmNhrZ7ex9P7aDp2pc9d6m8pKIaaW+pzPdcQkCePl+kYpHtCm7DAmt+Axx5L2ffDIhz9FXWAAfl3641t1mvalW+3a9vvtlS1037bBlaWla23sIhGcsHJDr0j1+uVjRV1Y6v1zla7va1OfRtB2d0/2fjUszneo58iLLRd97rLjDEtoh1So78xhp17hZ6Fuxb6qvHM81QsWO+Ze3B7Z9x/hg59UfeXfRn9C8/pNByAItjhLpJPQKk9eWDoltGo9Yv2M0Td4D7brtcDhvVz2EBjuTE+L7g84C/qAfcnY+uNxja+vLDi4tJGqxX7whRq4PkMmQmsNVxM5zb49LNH3ULyQjkCOQI5AjkCOQI5AjkCzxWBDICfK5J5OzkCOQI5AjkCOQI5Ak+KgGpBCnBqkkwTWal6I4WbmhRrwcURdeVgA9dn5j4njhKQlqq2OC+aAuDk/bmajT75f6fs6E7+EwDjPyoXPgyAFRxN2KVKDnzXXV3HyuUTy2rGC3XyYneKkyYcqaaL+nJUMkAlhHqEqq8GVRAc7gLCCLSkF++5ADCPqdMqUojVqtNU6y2AhGxmpQwEZJA6NW03WF8QmDGMiVwAKdgZq00BVGHyO4XlUuFqkjRtV9ut18j79NNP24lhbFPQFOtge6q9i21JxcyJfijYQsGsiWWoiXEc2DbignW1b7yXGi3tDzh+rIPPsB1AWuwXy2N/Oqdun0nbhCaXU7imWEm9KXCc1jcGXJZSswtAu1DzOSHnkwaRP/LCXdiYQrS036hNp3FIr8lzHWbadx4NIh+58xT+PVZpK7igmtOyhMa2pIrH36kSvXVsCNUdrDiHI0y6u4V6Ok5226z6ySNP6dGwVg4NAtHd7acw9qFluut8SAGMZVUDHjHsKqLZtmLg1HVJoX0ao+64TXiWlBf4HgCOmqL3gHCieNXYwLYf6lFXb7pSmWNfjG277Zbq0d5BAA0leGWXCwiEcc1r6Wq7B8JUV/ICNKEUgkDa0fw+BWgZJtGxHu5ZifqXxA1LuALT+ymgLe4BqH8KySIAmANd3gcAegibUYs1oG5Sg5knC0jJY4MlsStSOR5j/MVx1Y1t16iRurNyvbZqv7GLiyVtsN+/e2vVfm319sZ6gHgH1EQGvBxQpQrYNBkDBo8Ic6sGXsgnQt8hEoJmc9ts13bY7613aqhwxbkBgKLWLtSNTDaaTG2z3dJ+fYz6o1RA+7MPwLr3Xa9dzDhHfAB2mTwFIA/YCxiH+zOgOY7Xjl4r93iy+lDZAclJUHxDAT5wkDYar6y4fGGffPELKplff/etLWdQEDf25u1bWj3DCnpX1qwffPnpF/b5z39ho/mcdVkR28GJxsBWHxrb77eMjyeMnGhNjONETFiyoSoN9sUYMwCih8XIvvnDN0xAwL0PpR56fcA4KDSh+DyxbQ6H+M7vmwTAkWQmJe2+hBp6ZGMoohOL5lQB7P0Kz15oE55IgTi5BbU7aQgCR7YcY+3f6cnRt5KOaykkTr9r+3n0T44RSftsn3eTpI3us4L3WU+A0POEQDiA8KGpmcCwr/bWlJU1u5KJDIC/5X5nOyaXHaypPAkAbQWJDXXZWAkVcVlTEQwl8Hy7tVdlaS/qk81OR7YlAOCp9QiAGQNy4JMrbU89qr+h+A7ET3vpKKzc1mj2nAuvfYw+1/3x8LhWn/bvTFb0to+kBhu6iwttnvtDO9FPHgkI3gcBdGE9z2RR9E30m6j7C9CLOr/8Do4GxchOsApPAXBYQyNxAtbQgL+oAdyfzWyA57PFgr+DxdJG84VNVisr5jO3MkefQ53sv//3j72F5eVyBHIEcgRyBHIEcgRyBJ4lAhkAP0sY80ZyBHIEcgRyBHIEcgSeGgEAshQ6CLacgymazEqX1+SZAC0BsCbOQ5XBCaQELqYAWJP+LUg9I+z6GAB2ZdTDADiFNN0JPNkLardd+IHprJZlsx6wT0hSxRIT1Ok2NXnJybHGrTlph5dYLmPS2O0WXcEi6+DupOSzAGBZdn+Ai3fjo8lYXG/YD8LWkhORrAFprWoHk7/46cITtR3aGCYKV52vFFCCIoCcsj9OYR/Uw3iP+r+Cym/fvm1tb7E92UNLSYz94ScF1VJaS02t40pBHq+q1HacuPeAaYJZx6zP0glrrasawFIjaRuKD5ZLYVoLOI7Htp4r4gzAAzCNc0qXd5CPCcz79tTq8z91AHy2H0c80nGv24efOiY+Zfk/FgBWO+sCwnPHpnabqveVRIC2mPZTtVUAJkISJekMvH421FGCxmk97nac7ySJPCZWj4mR7gPsI99LV/G9/BgAfPY4oz+dOz62Iao3o35oKKBTAJyOH91tpGUDdH3SMYanmNiX6/jS8S8FS4TJFBW6klfjJUDb1cWlnQ41rYIxPlDpGzAPIIn340A8bu7rYzaBXwtY/Rveq6LGrsPaODJuD+O/Q0qeC+WFfWZNqZav1JmnY+31ZKOUBONIN5BQC2PXURtV584jiDqzvHfGcUMRCZcGbAC4udptbfPurZXrW6vKjdmxtuFwQDVsvdvasS7tWJasdQr7apBDwMxRgQQHKFjH1jsNeA+nApiJPT3W3MWYu96saZE7oK+xWyVXOyQeleTdRdQoBcCEghH5XTguQDnnXICS/lzl7VogG3C84emyfTReRxe1Wk+8Zg7IjyjIGxHG9YMCmBe/P7TRCNbSMzsWE5ssL6iO3K7X3Ecx6rN+7GazZW/Z7HbWWM/Gs5V98ctf28VnX5qNYRIcNrw24Ho4L1eOH1xdXu4Yu/G4oBoVwJIwH8c38PEEAPbr331lL169pAL8eOrbEOpLPE/iGQFK6P7ASsBrw7EVPDdPgvOz2+52/By/GofUBu/d0yKOUH8LpDJxgXGGywoSH7wOsCcW4PTv7t/3tpWUd0g/T5Or2PeliE0cXNIxJO3v3eQO2qOz7Xvign7Z53gOFZ+r0PaaqrZDVdkBIDjqA8P6GXHbrrdUEENNf3uzZkmNcl9ataushg22HW1ebe1ys7VVebDF8WjFCTbQAMBmBSyg2b6i/8Oa2XpU/wIUM+lD/dLNVKLV6Q8fK5Dc0P0RH4dzADW+Ad2h7+daqPfrpNWVx4DEVAD7vwXQb6QK9r+hBAYIHhAU9wh2/XPckwCAUffXFcCoH4zXgu/xfX86sdFyYYP53PrTqRXLBcHvaLG04Xxhw9mU7TM6tFvo/+M/fe+88gc5AjkCOQI5AjkCOQI5An/MCGQA/MeMbt52jkCOQI5AjkCOQI7AgxHwybzAmsmEdAqApfhKJ7OwQUI52r853+XEGSblYrKeioPEVreFZmcUv+cAsCatWx2HJrI79p+YWPQaht9XAHcn5tOJPh43JqeEdc/YihIA+zxwK5LAn5x+i8ltTpiHmgnfEaT0osZrqMBwdLId1IShYiPIKGVsCpQfgnrnPu/alaaK5Q8Jo9v9JTavur76DkAJE5CCwDhWQEpYOGrZtJEpNjhnWEHjV0BJ6mEsj+1hG4QWUVda+4R6GMteXV1x01j2u+++axU5rOu4WBACYx1tAwot/OI6UMHU+KR7GnepK/Wdjl37FgSTulcwJrWWxvYBDLCvFJZ1QaXgdQqN1adkZY3jgdoZ7xEP7Fe1kgnqoq529zjPQdGf2nCX9jMfawKAR3vtgvyfHADu9EsfcMNKvzNmIVYCwbRKb2pXZYXCTgkFgFT4DOOUoCLVUazx2WcblLV5V4ncjffH2tujAHCS+POnAMBqI1IAp2OuEkV4np2EpDSOaovd8/P7gSvg1Hbv3SsCsH4IAAv8n3vVWAAb2fXtLWuxzqcTV4uifizGu6Pb9hO2gNyFlTKvf6iTce9rAKV4PLDmFZxz1aDTIYeXsGN2o1fByXCV4P3TLWapzAzrZ9oYY1lCUffmbcdI2SJ3lJUnu1NM4ngBBaFWBfTCHuAwgu3evP7GdtdvrN7cWlOjji4cGkpb39yguCxqLZg1fryo6YtxGpBxPB0TmEIhi9izTjKA+hFq1xHrzBPAHk82gS0z65ieHIruoMp0mOnQHLupCXvbeshMqnB1IeEWz8HVkbQCPgHHenIR2bv/z44ArIC8qjNLm1yUhwgqF/lz/igBSDY2mAT3YWsd8BSgFvHCNQRk3G13VtZ7wkPrj2w4u7QXX/zCZi9e2XAytcGoIAynuhw1blH6oam8jvBmTag9m85ZLxj1g+u64rECsBaTMaHwb/7lX+zy6qWtLq8ImwvcB4sJnViQmICxBRbGaHBK0IJLAWA9Hhu3my3tr/HLZyq6osA+eOCxAbDEghTUHnluDqOj7Ijsn+k8rOfQaI9xj9AzFZ8OkdAQNsjsu1G2pB2/+BAbCR+J+jVNwrk39iW1kjUGeGKFP8tACu+1gP3c0N5cAVx5AgZhMGJbWlOiVMWeSQG4lqztXlZMoAPUxzL7fW23t7CL3ltdYZyvbFxtbbHd2XJX2ao52vhoNoYKuN+zApbkOMdQ8RKa9wCAoTpHXWUAYYxxYc2cDOQc9uLegudKIeA2H4RjSJReUQkUJtT4L8Et/qLS1y3mYe8MMMwyMQD1gLpRMgbw1xW+aBv+NwDwadCnMh/r9lDjHHWCaQkNtbkDYNT/HaHO78XKhssl6/sOFwsbo/7vYs4awH2UB4lnVe8nR1v+w3/42K0rf58jkCOQI5AjkCOQI5Aj8KwRyAD4WcOZN5YjkCOQI5AjkCOQI/DYCKQw7iF1k6x1UwWwJpLbqaFQXHByB9OUnBh21RZVRZgMFWxNATAnmu6sl1vLzuQE7oEzKTKC93IiL1EAJ66bZ0Nwb6IfSwAef6CeJCehY0uEwbGsIEWq7hIkxD6gfmktiaH4jW3I5ldWxSkEllIvPd+HruOTAHDUxntsm+gC4facj8eYkKxaOKnau9i2T+Di2rsVsyurHIQDAGPyl4rrsIyW+hzf4+80JlgGCmB8jol5ACm8f/fuHU8D+wX4JYAOGIbJVkz0AwrjHHQMqtWbquvYbmRJqYnOsJPU+Qr+Chzj2gkAS6Wb2sZqPQHbdD3trwVPmBAOJbjU1Vhf7YPd4gRrUrfO7K7PphuT3o+9rn/Ny3WvXfdcngolnzMWjwGcj93fU7bVPecUFhIgxK8SI9SmtA/YvhaoAQtVJVRosBCNxINU+c6EliGUjq6yS/tO2g67x/69sfYDQUitlh9KVkkTXFSPVuf0YKJMDLznvk+38eChqYZwx/5f+03Xa1W2AkOsp3sHgbEswEOrCgXwi6QrbSe9hm2bj3ud7i8YV5AsAsg2m05cHXty62AAs1ExsuPhFJ9jnDsY0rIIB8NqGKo5gE/aDoNVHeD2ULP+LgAm1ndXDShxTzY4QC3oNxIiZd6z3R9Z5411YR0MmMiaoAB4YZ+RCol7JyBpuGCornAoiqGYhM8vwBFicwB8hTISNsuF9Y6NNfuNff0v/2ynEjbNazseKuv1Try37Ldr1rcFuKLBcQ+saORJOrB9BoyiuzKuCRS3Dg3RDvCMMimgrh1Zr3+ngsfxAMBBlQn4DIjm10HqSYeWBwK/U7h5eMkHCqZl602K6YAdcVSfpE0wyxU48MZxD6B87A88RmhD7Bz+kAS1Lex00Y5sADtmt0++u5cBNEJZCpVoRQBZ45pju8WFzV9+avOLT2y8urTJYkEc7YcGZXlJG+Lb6/eE56jxOxoMvFZtiZIJeFxC+ypoX/273/zWxpO5/fLXv7bff/N7AuDxbEkrXyhysQ1YR2NcQbIY2jaeA2D7jLFns1nbZDK1AgCYCXOh8gYoVIIhk/q8FrEnt7iluJIgeK/FfwF2HfTe2UIrNh54z1T0dTwJQPdQJr+EOlV9UeBT/a471qXPRUoCuHtGdhWwlPayWwfcBfhFH3Elf+kuK0jeoN02rl1JG25v07DfdsUwgOuurGyz3lm9K1n7uVfvbLzd2Wq9t4vmaPOjUQU86p2sQC1mJF5gDAME5vM4Ugj8F+3Jn9IBaO8yXThWRjkMT/q4UwArGfPOByDaOOX5aJueBIo63fwTQBd7wfYolY9rA8txsuEB6wWfel77lwrfUAsT7g79c9k/u/J3xDaGZA4oha0Y2AC1u5cLAuDhcuW1f5crGyxmVkynXiuY274D0PN/ny2gH/tckpfLEcgRyBHIEcgRyBF4nghkAPw8ccxbyRHIEcgRyBHIEcgReGIENHGmCcR0Iro7aa7JbE1yaZIunRhLJ+bwOVQg+Gkn4mIH3RrA7WGnstX4UJNOLVDAhJYm5DnfdFcD+LEAuD1PzgN2ZF5JDNPJVe4/rAF1/FoXk9mq9cfzjYkzn0zziX8Bm3bSMewBPUAOTgUAqWqWDeGZGmyPAcDpOT6lWaSQkucXE7/YhhS1UBfSrng4sPlsThBLeIHJ9FAV6nyxPQAmQAu84nNZX6sNSYkuWAt4BeCLdQF0AXxRt/f9+/fcFz7DpLKOCftFLcFUDSyrVLRXTOwDbOBHE7pd+CJwq/aaXqe0xnG6PhSW6QSpzkt20NhHO9kvO24lEYRaM42TYsPayJw8vVPR67h0LR+CXk+51n8ty34MAP85z+Mp0PZjx/lDt4W2kKpM1ebwGfoS+l0aQ0/gcVUlx29acHqCixR2VEkCVoTtu1T1gsNp/znXFp8CgNm2Yxh+jAL4UfA2xmHZOJ+LfXdf3fugrLI1TnWTRtrrFX2b40uSJJQmTWkbPA6KP/2e0I7THQeONr5ki54wIscNXN89LXQHBJeoA4x7LSAw4AzGO0AYwDJuh+rePqEqbIV7gC66WfI6H60iMDzYCArMFkw7fOwnxAd33zRudFlmchTAVtT8Te5Zd4kKWCbOVrC3ByNbFHf1e4sLBQcEuYBi5X7vyWRIKAIY2763r//Hf7eiV1u/Ke14qqjQ3e13VOkirkPAJPzC1nw0smJcUNGL88KzAi1nWZMXyUhQZQIo9rjfAeHl0FXzdDDxOqe4VgeommmF7K0P502FZ4B+nCfu4YCZHMcDTAI20zmDyme38IY6GuraEe75ANNs/4ii7xfQlIrsVnEd7Yp9FMlNgPNQRxaelIHnLNZOBih0EE9gCotngMbmaGUNRWZh04vP7PKzn9nFp1/YMe6JtCtuKqv2W7t++4Z1lq+uXoQTBdw/dq7OjZIVAMa//c2/Evr+4ld/Z19//ZUNi6EtL1/asJgw0WAwwHE63Mc9GyAd9YZhLY1a45ubGwLg8XRKEEjISztnKKS9/ran30V9ZAJVKYDR1nGdvVY12rYAL5+lerC39jrAtBfW82KogAV323EroKcUwO09Vl7HncGjfe5TfWqqo6GmDvvnUPnzGoQqG+1HynMCd8BxgOBDRfDLsRrgviytrErbs+6vx57PMk1jZX2wCmrh3daa/c76SJ6rapvfbG2139vieKL98wi222gfdrIhawAH/CX0RXyoQ/f6wEpy7CQKsg2HBT5Ojv044oCw3Bs76TLhrhIcIwnTUdcXwHVAwHtiSRivkw31rzvI471/B3UvFcNhBY1EDIxTUKvTSpqqX3wG8Du0fuEg2FC2YDyx4Xxmo4uVjV68sAI1f5cr648L6xUF2wCVxVQPIzmhb8t/zArgjz2P5O9zBHIEcgRyBHIEcgSeNwIZAD9vPPPWcgRyBHIEcgRyBHIEHhkBKTLbCa+YuD03MY1l0gltLZPCXf1N8IvJtpgySpfh5LIsozu1Hc8d9vcA8AcsoD8GgL+3/Y4CWOD23nLpxFiou9LvCaMFhuPcZPEH6IgJXtpsJhbHqXozVQ4LIN6zKvwzAGABAAFJna/OAVBJEBiTu4JDus6CSOl1BwCGAkjfpbbGAKb4SQEwlsX+VA9X+8T+8BmgsWKHyXt8jteqrqjYEhTDfnB85xIasE/FGtuSTXd6bGrzqj+o7UKhI8tm7BvnIPCrc5EKWmBN+8MrtiMLatmj6r1qGHf71iO79U9usQyAH76kKWjtgolUBU/YAPgUFqrpuCWwiUl9tUWNAWqD31MFE6R9vz7kh+4l+O4OCN4/dF47QAAAIABJREFUp+cGwKlt/0PH+RBsbs8hyQ1KY5ve+3ROsnlgvd64Z6TqQbVhvRKcJgrgdMxN/6YCEuCQjgFQ+g5o+wyABNA3LcYE/IBLOGf8DcAGhTAsnv1YAt7wLaAZrJ8BCN0eGglKVdjrol6u7mcgswC7UOTCVhpbcX2v/3AsjCQB97r1Y+y2Sa/V6mDUY3KIwrmwyD1QrYx9QhkKyIhjqgF897AMHtp3v/+Kit/RYWevv/oXmw4BCBurq63tUBu1LJmAhScOJlL1MR6Pwsrc70+4X0AFPABYgv01gFrlCkyC4VD+9ntDV7sTXt05RVAhHbVwvc4r4ubKVIBiOp4Q/spCG0lhOBVXDuOUGUFCMpyrlKqevNFC+kjmcMgMCIx7FA11CY5dxX1wFTCgW9juAqxFKpwrlCMJrQJsPBrhYtmUVkyvbPnqZ/biy1/aaVTApdsBPqBxubf3b7+z/XZrq9WlTSdT1prd7DaMWVsSoTnYv/3mX202n9sXf/M39tVXv7fReGgXV5/YYAQb6PsW1gDygPlQE+te+e7tW1suljZZzL2OcMTSn40cfRPAs4wDALpbK6MtciwKe22qTr0xei1hxDfKj7jdsANgXGPVn3XF9Z01ftQwaddr+7SsogOApp/f/e0W3/jxGsfeJ1y57Ipxfx4MBTmt0tE2fDyGDTRV22H9jDaPtq+Euf3WS0OgLnBZ7u0ICLwvrUS960PPBocTbaAvdmu7aA42O/ZYB3gEBTxAsBTAAPjoIWEJTTtyKISjNzPRgXGM17DBTvt6miqpsZOJEJT7qg4zgx1w18EwOxJBsCuFqeTFdSag7/sva2vD9hn1fpGsAdjrtX9P6LcJAMb6rP0LGIxkFzz7LeZWXF7Z9OUrKy4vqQA+IQmBYw32MbAhSoMgWfFwsov/+B9/cs9J+YRyBHIEcgRyBHIEcgT+siOQAfBf9vXJR5cjkCOQI5AjkCPwk41Aa52XKJjuTX6FlW46Ua1JLUEDTfa2E0W0gLsDwK3KGJM9YaPc1vwNVW06Qd+drH8KAHabxIcVvd0LSVfLZHkplu8tlwDg7rYFGTjpx0lht7OW8i5VutJt8eATglg+VdKl6j183iqBHwAs54BGtwZwew4/wAK6hR1R4VHbSmG16gJj8h0qK0wWe91Jhwwp5BbshIoXE5tUS0UNOE7Ohk24q7Fich6T+scjJ+9TG/HUdhnbhdoN1s9pDG9QD9LMVrACHI3aiVmdhyCuAK3acrd96HOdK76HpSiOXdcRE9opMFb/UQzxneytUzB+r90lMA37TBXEnJP9AGj7yQ5OyYn9rwCAnzJupe1Yf3OMTvor1OmsyRpjO1WjSR1v2NQrAUiKYUy8a/kU4nXHZyVcpMr4c30nvZd8rJ0+JwBO4e+H+s/HALAcH9LxIb0XpjHqXgcXD97ZPGvsbOHxYwFwbAewFvcPVxE2tEUGRIRyVPWEMc6ovjMBIZOTfEz1scdfdU8GIMZyhFCsWXoiOAYVdJUfCGaoV+/K/7rqMs4NPAdQ0hXFfiwaX6mfpRITYFTxwFEh8qh36gpcwDHUvB0C+uAGAsVqtSOIBOj9n//Pf7P+YWeFNXb75jubTwob9FA/tyIcAyCk83Tcd4ZDB8DTMerBjw3vsX2/XgCwfixYFxQsdPAErVQC02YWINKfJQiuCV8RD4C+xk6N1w92oHu371bti95Ih2iojmVVHCp7HCwtsD1mbl3sSla3qI5rF/Cd6m0BRYC7uI7uLIJlHbgNnBbzfKhEJ6Qmu7fDqSHwHwyXNpyubPXyc+uPZ3YESMX6p4Md9nu7vX1rr7/7vY3HU/v80y/ZBW43t7TGns6ncYlP9rvf/MZmi5m9+uQze/P2HdWaly8+M0MN5AB8fJYhPD3afrfndS4A8vo9u76+sdXlhU3mC4TCqrpmPBz/Ig6A2H4OgJ8A1GzblI7iOyiAvT2fuJJf21TlLcttqoDDjcXBr/+miXYEx6q7nJYYcROUeyUj7sYDJTS4mp8AGLGP5zz2/1D6E3BHaQwpz1HzFzHx5wPUAa4IygmB4dxQ7jlmb1DTudzbAUkfNRIf9nbDsho9G1nPFuXerrYbu6wbmx9PVkAFfDzZGPXcD4C8kaBgKE/Stz4V6qgPTPrvbZy27QGA8QwH0J4kaDIBgQmO0SeSRBCuCwCMRApB3ij/wljzuz6VvkgOoNIXseZzMKBvj+peKoMBfflsCLtnt4VGDWB8DwhMBXB8DgBssG2Hw8t0asViaeOLCysuLm2wWJgVsJEeOpzGeQMWYz/N0V79l//ysVtS/j5HIEcgRyBHIEcgRyBH4FkjkAHws4YzbyxHIEcgRyBHIEcgR+CxEcAEfgtXNBlEp2Of5NGkNSc1Q+GgyeQU8GlZqcUAUjGZ1tYA9hmmOwu5mIDl8lAkRA03TqMG7NIkGyaUNAGnydj0/GiXzEkpbPS8Ik1Q43uQBXaDMdmKbZ6FqLTI+4BNdNjktdsJVbHbp2JqzPeBWKfgURA4PZcUsEptc+5aPgkAe7m3R/8o7l2VWxp7LYPJSVg14weqXMJaqm7cUlOKL7UVTHBeX1+3NYRTxa2UMlhXykVsV/bQ2JbqJOt64j3gMyZ103UApfGdlL/4DlAYr1wnoC3jHddIx6o2zPYQMB5/ExaEnaWOEe91XTUBnF5DfC/VJb7X9gTO0vbYBf8PQd9z1+XRF/evdMEUuv2lncJjwa3a7IeO/7Hb0jiZLp+2C43XakNok2mtaYGG0dD7CH5UBzhNUFE/T/uEzgN9F33JrXO/rwY+B0c/dO7nAHAas4dqAJ8dHzvD9UN96TEAuLU9BZhrFaxScvq36XHqOnBkifuoxpZ7Y2gAvXSZFBjzniNb7BYiefIQ1JwAY0MkVWFcRN1e2c3jXgPFbdgaEwQTBDr4ZYIOgHANK2KUJ0CdW1iE+zkBlNLmWBbHBMBBfxNghM+CN7ZjL1XlCfhO7+d+bndQmuMi4e+JatsBVb0960FpXNZ2c/vODvXe9rdv7et//f/stN9Yr6ls0GtsNZ/z3AGnCcpQQ5V1iwH1HDgDZI+LqRWo7QtgFPclbwv+vKBjUg4YYBUTkwApcf+CshfJSkxow/OQK5V53E3D2J1tf7RX79sAsCrcTvz+EEkZuCa4plHfl+2HN5xIYOMNOx6Y6C4SduwuYqVVtUNhj6lD9ADv8fzG+1rY+8J+2OsJD+zYK+zUG9p4urTx7MJOA1gyjwnl6/3aduu39t23X1uvN7Kf/exvqR6+XqMcQ99WFxf+rHY82tdf/Y7JV1cvX9l2V1pzMnv5yedWHQ42mc3ZHmHBjXtdjZq2uy3PH7bX+KyEdfHFivVZm/poSFgRjEft4UMd9aB7ZtvdlrxwOBraoT66MtvTzELNjlj5cwfvo4h7gHDdx4PSd2oEe4kS/iQAOB27fD9s1PeSJ/x5L9o0r1+P7YFJN6Gq5zJRN1qJkwC+WI/jMfoAXsOyGxC8hroXELjcW32ordyVhMB4psEviD7a4XoD9fvJeoejjarKLtZre1lVtkL8qfztWQEVMMpFR4vHs/QIwaOTAPqarMejfq/GnKiVjfNGO1b/kLtB8iQfoQvIm1pAuxf3nTU07JoDAgPowiaafQ1tEgeI5EHcR4b4t4P3P4B7qHuxrANgt392AOwguIfnv8HIhkjMw/PnZGrDxdz6GCOWCyvmi6g9jLrakDz32Vd+9n/+H39pjxL5eHIEcgRyBHIEcgRyBH7iEcgA+Cd+gfPp5QjkCOQI5AjkCPylRqCFrGG7qAnqbo3bFGLJ5k5Q4BwwTAEwtiUYqEn+VHlLE0NNHHWUyJzQ+xEAuAtduoAlPQ7WnDuntEwUtOn36bakOEuVzZr0TxXTAiX6TJOTmpyWUhSfC66cO6Y/JgCmYpWT/poXfZge00az9AlK/EAdK4WsoG8XUgEAAzgIEusV6xOaB8iQ0hewVnA3heaIpfal7xU/HQf2g2PEexwnYDVesR2BYEFrAd4UaOkYBM9S9bEgm88d+2QmXtuJ3kTprRhofb2e6zvaBtaRNbb6pcYRtutQ1P+lji3PeVzPAYAfA2B/yDE/Bdp+bPsf2taHjl/ftfAxYJ8Sa9Q/CLMGA/aJ9e0trdK1DvrDCPU5BwP2EfQHJa4oGSW9Dun4z3WhmqR96924obactvOHYOxzKoDZJxMI/NA+P1ZLGLU6CcSVmJTUWla/17m1985QYkuBqxikfTcoaZtgdW9dqYZdxsnVNCbq3isL6Gq/twnUb30vM9COuaHm1f0tjYU+Q51drINtllAAH45UvVKxCQUwqY/XrcWvwsnPacULoBy1jCNZTLHQcaptMf6EqR5PKB9R9xQgkUlitHxFEk9jh6qxZru1t6//YMWgZ+9f/86uv/3amt2GtrbLxcxWyzmhVhVQrK4BY1mtmMcExSGUppPxlLAUUDtNNsJ72A7DitrVy4B7rsB1BbADKCoOg8VCneqKXaNlL6x4Wde1Bd7+nY/tUDK7kvV+n25aFxQCRQLxu/qqtClulZVeM9ktnnF8DYGxv2t9etukBFw/gmks6w2W22JCEp6jACgRf0NbgctEYbPZyurTwMazBQHwdv3WjtXGdus1l1tevDSc4c1mbcfmZC9evLTxdGKI9zd/+APj8cmnn9t6uzcbjGx5+cKqw8lWF5dWHw5WoDbrsLD99tbKza2dDhUB/agYE/JNF0vCOCjB9+XOkw+gUh2MCEdlJ77dr7nedALr88Y7N5snLMkBwF0VjZqweB2hNnKoPl1h7bWFfRzwurRQnvoY1m/bNq2I41lUfSZNAEnHP17XUHE7wPfENe6NbQrvUfcXls9+rXlOUI9D5F55DWBAcdiQ4zvUs8bnTYUyFoC+O9uXULj7WIzHMrR5KICR9LBZ13RUQXtcbfb2eVXZZV1RBTy1gY16R9YARi1gWjGz7vQdAEZD8drTsGb2uta0f0cSQZy4i9v9ORx9hAkkJ8TMk+fY5kPlKwtu1gBmnLFdV1pThRvg1/pQ9eIfBmHRjetO5bgnX+D68DvUAB4WrgBmPeCR9QGKURM4IHAfyXzDkfF1MrbeeGzD+dxGi4UD4OWStbB54BgLCofHn/7X//qx23H+PkcgRyBHIEcgRyBHIEfgWSOQAfCzhjNvLEcgRyBHIEcgRyBH4LERkNornXSUJWE6cSl1ZmplK8ViFz4QhoUCWFbQPodEaYofWkx08m/VJEvgazph77Z/d3D2HlCkdaJPLn9IAax4PASA28m+pNYb14mJ1HbSO1QmPGyfnW1/uI2kprAmC7VPTYoL6gl2thOOOI9EFdZVhKbXtAs02vicESo/Rf2r66Rj17HpfKVK88l6r3eHZVGvd71eE1guFgsqg6ic0WRqLIdlAZc4aRmqcmwb8CgFnwC3skEGvFVtXNmXyj5a6+F7rIP3WB7wipO+vT4/V71i7BvrzufzVh2cQmUBMhyToJmuA5bTZ/f6TUAhfKc6fvpedYHZ5Pv9tk5wap2bgj3F63vtNFESqh2k1+ax/f2vdbl04v0v7Rz+VAD4ofPuQtluH07fpyp5QsXKa3mjv7A/D7xethJSNO6jL6Euqs5VCQxKdkB7Rr9DskbaPttx8gMXTe3/uQEwz/sRSSwfVAEHHJStMZWzocZ96JTkKiAAjOXkDtHCYpfJfhgACwSHKo/jz9Ftk7HuuCisKndUSgLijCdjqnwBrVnHmXasULsBOob9sqxs8f5w5PK8p4eKlDatBFtIxAnnDcJHWQ3HWdMe1k2iWc80ErccpLpVspwVBNmoYsXxY39ob1XN88AzAmEr7il1bevba9u8f2vv33xnl8upffu7/2H9em9NuadqcT6fUgGMY0Td4hrAGNtrcCUdOg0BeoYDKwZQBzrUhSW0q4MdNgOI0co54JAU0LSKxS8cTKhQDJV3IC9AP1pBk4N7wlJ7f4y/ec5Sjt57djkSsEOtegKsDQDMe0zEHlCZoDDU1jgnAmspgvm5Q0XWcG4vCQChK73p4EKXFTfbBvB1dIxCxAB52ObQRkVhdXOy1eULh42bd6DbjCXMjAFqsaH319dWN0e7+uRTWy5XBJbffPMN1bTz5QW334PtdjGxfjHm9vZlZZPpktdic/vO9pv3dqw98WsEt5DZnIAeYxDrE9dw7QDABZgdeH1lKGORoFCXTHIYjTAGeRVqWiujfwpM4ppSce0AmCppPI/pOS7uwQKTDoDv7KCpAI5f3q+Tv9NxTO2btuuhrtcYS2tn9ltPjKAVdFwj1gCm2tfrRuP8YMFOC+io/8u63lCzoz3XqFG9p1IazzA1kh32eHba2x7q4Ppg5f5gu3Jv1fFgi31jX1aNvTrUNqtrm5+g9j3ZCK4lx6iBjHEcMDfaqXv00FHb+rJ2xnfxHKukSLRP2j8L+ZIOux20P3u6AtjdBbyt8TOoefXMzBrA5pAXABjvh7CEdiAPOMzrh343hB20W0VDIc5+iL9H+C3886LgOlAGW9QC7k8m1isKG83nNoACeDG38XLJGsVH9DHUAp9ObFCM7eV/+t//0h4l8vHkCOQI5AjkCOQI5Aj8xCOQAfBP/ALn08sRyBHIEcgRyBH4S42AIF56fCm4FGjEK+CWAFeqAsbyUh4R/mIyNwHAsp2kIiUBwNxP2C5LOeDqAoe92jcmRvWTqq3azwiAVa7vYbXquWsgtcaD1ycBwFL53lO2hhBH37VyobZ6oG9ZIIUTizHBrDgrlpy0V73BUI8qDqnNsOLN+EQMBZ9TpRc3loL2RzZCxVgT22nM0/aQgi8AXUFdHKvsoFPwIXgL2ARgjPOWGjGNiaBSCkwFFtL4+aT+kGclpS/2CxAFqIVfWt2WJfeF7eH72Wx2T1mbhkXnJ8tcfKc2rWuI99ov9vH69Wv7zW9+Y6hvjB+d/4sXL+xXv/oVP+va5KZQOY13G9+kXnb6veIppVQK5NR2BNRSsPyxS5/Wjk3788fW+1N9nwHwhyP9EIRO28cdnHM7aLZV1LI+HNl3y6pswREGZinksZySG9IEBSkqlciS1gXujldq12qj3T7HNhfZNA8BWd4j2nqVd3UoP9YGPTcobFzPLMy25YTUVZMUF7p9rpS6XM2lcA59lAAkoJrUkVdbBfjxmAc4SSApjyYAr5JFBJbT+y/2w+0cT9agli8SaQBfez2DChhqQoxvOCbWJQ8ohXPW9UENYB2vzslhjts/c6xDMk4kYnH8DaVuWzuA5+KWt1SkMgaQ3AqERskIgGSoYnmuYdPL+7cnCkG96UrH0pqyYkgB6iazqVW7rV1/962tr99aub627fbGlrOx3b7+1qbFwBq0z2ND9e98MiPEgvKTNYC53UhIivEW8NvH3T6tiLEfv6cAiaVlJxxWtbGOezdttEP5yBr0yb2ZWLWt7+pA0qGvXy9d07YGrZ5nog3wmYY2wU17fT35C7rKA+2rcdx4D6Db3gP8QrryFAlHSkYI22eHiyrd4W0W17oGiORJ+/3MlaoQ7TowXa0ubLe9ZYx7vNZQC6tNDHhvK+uDTZdLG0+mhOjXNzcExLB+ns5XNiomXGa2urT5xaVtdntbLla09N5cv7Zyd+3XEBbFq5VNpnNeE7SDcrdnjWLeV1vr7J5B4Y5xyRPKABOV0eGjBZSxsP7meEPLbq8ri2s8Gk+8jjOAJJWrd8+UDvgdNPuzh2CwL9MmpZxxpnElrquTcS6q8ds+FzoadUAfsNfHgbB8ZgJBJF4QANdUxAOCA/rilQk5sDeHEphA+GC7zdq2m43tdiVrIpclwPnRyqa06tjYeH+0T+uDfYo+Ule2hJLajjY6OQAumEjpKt9oCpGi4J8Noi4wjbfjkbofYyeXR7thMsHJhrTevqsH3AJgiIwDCNOSOxTV/m8A1AmGIhjKelh0OwBm32sVv67+hbr3BJVvAGAqd4cOhqkQhooXyQLYFpKO+NmICmBaQM/n1p/ObDCbEPoOpzMbLeY2nM9sNJtRAbz4u7//2K0jf58jkCOQI5AjkCOQI5Aj8KwRyAD4WcOZN5YjkCOQI5AjkCOQI/DYCAAEpJNd7eR1TDpiO5gQwwSObHAF27SPFBS2ykzW+4o6eAnYJJCMWoo+CwU1gk8US3XDCe6Avilw1LGksCMFxY87Z1jnJkvCyi6ZvD+3jRRe6Bgeta/EOhrLp5OBOm4paQVkoKBDDKW0TvfXhYaE6QGoad0XlqGcvIv3T4/P3Zml17V7vl1ILAUuQBImN6GwBWjF32oTAt2Y3Lxd3xI8qQa1IGsKqdg8QjUrOKJrIcWhYgUIgmWxXywLNTKOBW0V20Rcl8tlq1CUpbmUuHqf1jJN+wWORbWIAX0BsAWZoYQCBL64uOA+cAx4xfKr1Yqhw/5TdSQ+w3FKeSnFpV513ZQUoPgrDum6aANQWWEdtSPFTdtL21Ha3tOJ6nQdgeZHtfM/wUJ/DQD4XHLKDwnNvevTscT/0PbOjWNd8KplCONYgxKJEai/OmwTfKq6ohWp+o3afTp+pW1F9xCN2WnihhIl0kSQh87hYwpgjgcBEtt7T4CKFAx3TRBkYco+gP+dcUkgj1VyUmw8LQ+QHjOW66YZda8ZdyMFL+53UcM1vR4co2MZjQdd+Nt+H5AaY6YDz5pABkpYqFh5Tz4cOPZQSQs4WNV+T4X6rVWmOkA8RI3fhmrKkx0qKHObgNUBwagCdnWfQTkaABhR5FjefuZqYl7jvkMv5R35uD7kqoCdaFeoB1uXle1321Ayj2318srefPuNffXP/51qX2ugdLyxAus2lU2Kwsr91nqng11gjJ3ODWAbkBdwjEk+8R4qTCk7XfHr5+MJCmNaEgMMivkTBEa7YvJBQL8BlagyEPaGo/sT6+niGQmM+F57CrXwPftsb3n3xnjr0eYXcSVcppo1WijGcwDrPsZzqIQRJlcdM8ZUlx7M8B2thR3Eob1CAQzYi+OssTyfOxw2QsF7PB24XXxW1hXBKu7T4/HImhrwl6iezR2gHn8TKAd3ltU2Ie2osOFkbNt9bZcvPqE1L+yKZxcvbX5xZde3N/ZidWmHfWW723d3ALiubLq6sBFqj5/6jMN2fcv2MRq4xS8AHesE7/d2u1nbi5cvPXcQqm3YhhPsD9lmN+sNx6/pbEYLcNQSHo7GVsDJANb0Bc7NYwcVqZ5nCeET2AwIrOuU3i91L75LDnPoC/grpbasqtvnIowRvH7oUwF8A/bzfeNKeK+D7XWApfp1W/M9+zPGZ8Qcv7vNxrbrrTWHo1VVzTbfQKl9Qg3vxgb1wZZVYy+rvb2q97ZCQsfhaPBkKKCKPp5sePfI6I/iuMK9k/VPPRtEYgkUzMdIFFDCJmPGVuFwHH/j9RDjL8eIgO8cp9GmOwCYNuTodwC/iDWhfdhDY10qgwfW6w/tCKU3AO8QduxjgmP/2+2bXfU7oOU3baEBhmEBPZ3YaLG0/nxmw8XC+tMp1b6wgx4tlwTCxWzq9uO/+OUPuT3ndXIEcgRyBHIEcgRyBHIEfnAEMgD+waHLK+YI5AjkCOQI5AjkCPyYCAgYpeBXk9eaBEsBnpSRUgPfTYhGLTDZ3MJmcTigwqzVXoUa5d7xxsQSa4gFaNb3mjDFPqQCxjJ3lcd8SS53ZlL/3iS9CvnJKlo7CX/kh+GJK8F8Ivxx6uJ70CUmlBVTKT84iSaryZiwFyQRSNHEYQrBpXrlZ6rHFqowqaCl3nAlhh9z65Ad5/2Yc/kYUFIIpexFm7i5uaFiZzFfUG2riXeBWsUBy8nmWded1zZRO6Xx0PFiOwAgeIVVbQrLBcilMBZ8FnzFsilg1mQtjkP76kLvFNBgOdUuVl1i1BQGMCtGhV1eXhLAaH+IB/ah2qichAe46fe5TBcY6r3gvyCdoG+qksYy2K6UluoraczUtxm7ViHvV03X7JxS87lA5o8Zl86t+zEo/ec47m4fecoxpMt+LAnloVimQLcd0hJHBo3h6XfqSwSJAQmHhasiASawTdqKRr9QH06TCbQ9tVV8J1CssU3252lSRXoc+ltxEJw9Z1nf9ksOIBrEQm3WGfvdKjcFcffH7nP3CsbpDBuWGtnd/R1+EBR3koYeAsAa7wjkYMUc25CaOb1+6ufpOuqrDm3vlKUcx1BjlfVte1QH31zfECLhOsxnMyvCDhfgUOq9u+Ps0fa1osUu1OCuAiZwhL0rgCl3jsQit3rGnbf1FQYMhQoSmkCEAwV4wxKWilVVT2BN3gHhJdSaUP5C1Xkoa7u+vWbtUqhEL64u7A+/+61986//bOP+AfpC261vbBjHAUVsXUPp3NiLi0ubwGqYBN0trgH9cPwCU0gVgGW5k/qjl/8cDK0YTcMe2METgCjtmJ0uEtq5MhR0LGyGw3qZCuiw8/UkK1d24/nmLsEBCWUAsG4PDczMWu28R3uzxH7rpmHi26jwmrWsFcvDdJAGa2dsn+1PwPcE+2AvbUDgXiN5r8darYDAhL3Hk9UBFytCYNSchcKz7yreas8+PhwOaMGN19XSAfCpd2DtXRwY1MVSwhNyBhYGYEZcNvudnU59W6wuren1bHn5ki2kro82X13ZdHlh1ze3dnWxsgr73byzcn9LG2PYIE/GE1d6hhK+3K4JoAdoL8XEGihzR4C9B7td7+zVZ5+wHZ1Qv5gK1b6NxxPC3125I0iczZfWH4xsX1UEg7PF0kaoBzscedurGysmhdfKDpVwH/sZop14O3UlsBxoHHnqMx9LHcbL3rlVATORw6+7+q9eCXqjn+F8fPwwqn1Z+zfaLyEw7bBR47fyhJwKyR2w529ss9nZu3c3bOtQmXObhPo9gv8T+v5ub1fV3j4DBG5OhL4otQsAPDy4GhjuPPgsDGTsiOQBqMHjGZdtCe016izr+R1eKz5Ge1/xnuUnzPrLkTDB90hiJAiOOstUYqNte31uANgTHAugAMa/GXAdwubZ+iMqg49Qg7MGMN6MCe3zAAAgAElEQVQL/kaNYMBjQN/ByHrjEV+RkDCYTq2/mFvx4tLGl1dU/FIRPJvagPWBC7aJ3mBk07/5m+d+RMnbyxHIEcgRyBHIEcgRyBH4YAQyAM4NJEcgRyBHIEcgRyBH4M8SgVTVhb/10wWUrbJByjHVMUtesQ5hQVgvYmKttb6NDasuopaV7WQKAWkbh8koWjv3+Lf/6ZDYzQvvfgiPz0Tve5+5n12ofe5WeAi+ODjDtCYm/gOkPgICC7B0FWRpDGWbis8EWHBEgi6CmQKWPsl2dwyI64iKlfuCNkKMRHl8DvT65HxEp6NSTsP4IQCs9kEVyBGqItiPHm272XKiGTbMAMCq0Zu2KxwTwWlVea3KsOzktsIWWspUthMoFPtu94zlobzFj2qVyt5ZwFTKGuxb8BXrYX9q7zoeTqTWrtJhLBOwIyAtWKrvsQyOBRBXakddH11PXTdChuOR8cCxaBvatvqB1mvbTgcwdZMD0mPptg2dGwCfvktBk6B22ue0XKpAPtOl/qwfdQFwO4Y801E9Bd6m7fk5dv9DAXDaDu62geQS71fn+j8+5/gDRVzYIbBmNsAIYEj8IN5KelBiRlq7GovJFQL7UTJB2gfwtxIV0LZ0zR6jCObxJ5bP54S7aezPgV22dQ11Gj8ZtO9fNd0v7vCGg7UukH4KAE77nSycZenbjjdQcXbGH/VRjiP0BobSM+q+qvb68Wgj2Br33J0AMBXXANd2v9uFZa7XDYaSk2Nh2ES7e7PXkMVQ0xwBUAGaAJk9OFDAglpyrMIrwkYVqqtIWQs3YBgVkH23lOZzBJO23HKZ4zprDDdWbndW7/eEtt99963tNxu7vLhi7dfN9Ru7ef21Da0moNqtr4EDbQTl7nBgp8ZB2Gq1tBlsiAGpWMsYNYV9DGdNWDwvICEhygPAWhgXvA+8OIAitGAsqEwGtmS7AEQLcEto65a1+Ca41Z0FdiQq+TVTX3N1MOIKBaUamCdzuSLXIZmnGdBGtz/0hCRez0hkC50lLbZ7fj+kTTRrFXvsCWYPsHF3dTCuDO6XuG5wdi/r2vZQ8R9PVNBS5Q+r5eZot7s1ISPiO0LiWVPa5WJuq8XcQPyhPOYYwKQAjyXiQnU44gpnl1BFr7d7FHS1xcWlLRYXrFWLY4G182g8ZZ3aGVS+x9p2t9fW1Ds7NjUTB5DQ12ONaSJ7a+rKmnpvPShne0M7HHusAVuGzfXly5fcN8AvlKTN6WTT2dK2W3fjwEWaLhYEl4DggIaryyuqQ1EPuKprq5qKzyQc63o9G09mNuzBRjggLwAwleHhRtNRBMfNW+zTOSj7C9qet3tcSyYUeAaAg17W+nXQ60rvqA3MOsCRvNDamDsEhgoYx1kxYaKO0iuNrdcb22y3TFxAu4UKeFf62H2qjzaqaruoa/u0ruzTurFxc7TpoG8jJFc2RysioYJW2oDBJLIOcnHeeB+H7QMk+3mUagmLeLXt9Pn2rpZyOAZEvV8LC2g+ayABjxbQnpyB63nEeDTAMzBsoe/AMBS9hmfDQc8GSE7id6H0xd9UBye1f6kAHttwubDi8tImL18SAA8WMxtgrEC7xjojKIbdAWDyN1kB/BzPLnkbOQI5AjkCOQI5AjkCj49ABsCPj1VeMkcgRyBHIEcgRyBH4BkjIEWqrOoEDASCpN7SpD52LYgmhapsbB0quLqCUHM0bKGdgJfWb4FXUu+3BVIBgGkPzUlYn5pvVY5PAMDppD4lN5y9vI+G/5gAWNabhC2Y9EyUaV1LVcFCKcEEPGWxysnik0MbTnBD/YUJ9qQ9EGJ9RKisGsta7aHlPwSApa7FNnB8OjcAIwBgrKs6wNqOYADeAwBrPSpbUe8wbESlgMa2BZ4EWnF+UuEKAKP9sT3B2pIKNp9wF6CVElbHmip+laAgeKx2ptjrGPCKZVRTmLAsbModguHXrTZTWIb1YLGJY8WvICMBPiYlA5CkwAfrpP2wreXJOoIOqrtgTzFO4Zu22V5nWdJCR0VVntvJpmpgHdMzDjHPtqmPKYCfbUdP2NCPAbfpbn7odrrthlP1AcDUTs61FSZa0B7YYUVr6496mZHgoOQMBxFel1IAl+N7qLt0H+gmFOjY5FqgvqbjSuHouTbNzxJF3WPGte6lOweA0+2my9+7V4TG7akAuHsd0zYLAIx9cHxI+j3hbvRrjTNnATAg38FBLJbHOAvIifvAuCgIKMv9zt0FQpXK4w94i5qySAxgvV/aaXt9VKgI60NNVSrgNMZQJHHR1rUFwLxzQyJO2OW1RP1+FMVx3ab4FAAY9UdhS0+ghFq1bme7XQNAltzuN3/42t6/fUMVM4bSoTV22N/a4Ah17Mn2+60NkEDQ7xEAYx3se4HyAtNZq0bGvRUAWLVYiV85PjvUdYWzK9sB54ZDV4UOBl5uAbVFpRhnXWaoXAF2aVeL+2vUXSYo9Hu4622N0MpVsZ55xXtPC5V9nPb7ga/r9xMA2QH7Hq3WWQoBCU53yRe6VwEo1g0cKhyqI444Pj4TAMyxnq9A8cGq5mhVc2AtXt6L93v+AqaNRyPua7/Z0bViOBpY71TbeNi3i+XKJuOCCmAcBgSb6HyeiBXgvzlyf6w/D4teG9geMHkwsuXqyuE/6jD3ezYaoz1isQEIstVQDEMBbw4/KQhF+Y1QtVNNTrXywWp6TnsiIf6uTmaLywvrjQq3Ljez/aGx2fLCyvpob99d23hU2BglJ6xv27K0yWxuL169suG4IAyGihbK2dliweQIbGOMurDDsSt/Q4mKfbriV8+cXhvYx6fg+pGMGBezPQdPfnBb/XRsc9WvXz+oqaHAvgPCuKYNLdGh3mct4BhvAYFxDff70so96l/juh9ss92x7/tzjjncBkCGsvt4tOXhYJ/Vjb2CE0t1tNmgZxOcI8Z83BtQ+13WzRxfkWCHREu3tudzZtTvJh9mkoHXaNf398dwYPx+wF1fhvWYqf7HvwUcsOOiH7Bz9LmeJ/TBQx0qYAwAsHZmw8C4EXbQLQDGvQZJG1gG7RbvkYyAZyjUAMbrZEzoO/vkExu/fGnFxYUNoPwtJhznetgPxsCwgM8W0E940MmL5gjkCOQI5AjkCOQIPEsEMgB+ljDmjeQI5AjkCOQI5AjkCPyQCGDCRxA3neBP1Y2avMSrVF9pfbN2wvIIZYoDQdmCpnUgUyUjJl85OZrYK3M9TP4k0FeTTZxwxTp/UgDsyggJMh9S1KVxbyEv7QLv8Gz6t0CgPpNaE0pR/EDZIYiJZVOlnSAf1BqcpI4JyhacRgFG7eNcm2g10z9QAZwCYNka6ryh0MXxAybKBlpwCOuhNi+WwfnJXly1gHGeAk9qizj+LljBtmWjTCvbWA/7EYRVzV3VHtZk/L3JWdiGxsS89tdVwQrGYB+sNRkABe9RaxifEe72e1RA4xxx3gtMNu/3jENaNxvfqz6wFHucdA2YoljhOASOZXedHns3KcOhRwCKjoI4bQtpH++2DV7DM/VQf8i48tzrZAB8P6Ip4O+OM+qLbaLNA5bIsnxGO8Q29pXX0pa1M9Z3teQgVGiwUvX+1u0vKRTQ+H8HvbwWuPp7muTxoXbyxwLA4erb7pp9JxSl6fGwXwIBJs4PjPU9mdz5cT69Ptim2/pCEQgAHHbSlFh+GADzGFhf1xNcAJHSsgxQeQ57fZvNpjYc9DnW4Af5ToQ2UM8SPrkjgCSMVOSZ2W5fctwqJmPuhwkzgHSt2hNgF9sDxGoCxIYiWEklsIAGMIRC+OC1VmEJS8AXKmGoPNdI/IG1+KGy199+Y99983uqQ8ejgc2nhRXgRBgHQ+0LhFwM+jwv2jP3ejYpxjYdT7z9sVatFMCukHWHWvdbBqxEfdgR6obKjjbgEwAw0FUIgF1Hy7IKpJ/tPYfjcoBb2kDHswmtawGAA+4Bcrmzh9cg9vHKAXB6vbANgDEeJ22fI5miL0tdbxNwpjjUB1qHCyI6LKwdBJ9OVN1WJaB8EErWna1tW+FeVVMdutnt6JoyGY9twPqtPbtd3zCe02LEGsvDQc8uV0srcF/tD6wAoGZJ3Lh+BOPA6K6YHk3Gbs0LS+aTt8sC9Vl5/60J6GizDKBHxaurfql+JjB3i2vvIwc7IrkklON0iWGtWr+XA2hPlysqNwG7UQO3tJONVxdWW9/eX9+yfaIesQ1GdrNe25df/MwuLq8IG6H81P13Mp1SFY2+NBpPrChmNhwUBIO47GwvsCMOt5nucx2u+d2YGkA/xkIlUwI0+zkgScL7OwGwHQn8vXYw1NtNO44igQHAV+pfPDcw6QbPHHie2lcE8bD31nP3DZPoPFb+/A6IfrDJ8WQvq9q+qCtb1Y1Njz0qf5FIgTq/I9SYRnyjHjDq/+JMYLsOwC9LaCLwUMHTAp+JEKGY54BA6TATJNza2RNK8MpkRg5CoXoHBGaCA5aR2heW21D69u2IuFL127cTEkJUDxiJEUhcwPUZFd6uMJ7hXgJlMNoraj8XY+tNJza5urLZZ5/ZcLk0g/032nyBdgEPeCQawkq6YM3g+a9//dyPKHl7OQI5AjkCOQI5AjkCOQIfjEAGwLmB5AjkCOQI5AjkCOQI/FkiIAibAuAUzKUwTJPgggNd1bDqAreKzLAFVW1IKSM1gSbFa6oaJvzCRE1MwKUAQ2AsVYLRojEA6L3JunaaNgzrKEt4SAGMNX0y0s8xrKITy2UBlh8DgLkX7SN2o+3KElrxTpWkKRC9BwADnLMeIWspu3UhLbSTYz/XsLpA49x5daGrzwdG7bdQNKfbFqDDqwAvVbrJ9dTEJqApPodKDPtJAXCabKBzl8qQ5xeW0Cm4lepXE/WYkRRM1wS8Yor1VA84VQNj3XP1Sn2bDm3bmsNUwbnSHZPzqAGMH/UjfL5cLvke5wzFs8AwzhefA1DrOATM1MZZNzLggRIxWjv1qCOaWrYLyHVhdgqT0+sHBRJ/YvJYqmrEDL+Paed/6gHrpwyANTY8NqaCi+f66L1xJvrsuf7OhAjYz0Y7xnqpTTHVaujnAW7VDwQ6UgicHk/bhsMJIk0+wN+CYamy/UPtjSNOqNA0Onvbvav1q7h1baAZn0hy0XGk+9K2H4o7z6vjqKBzTdftAvj0erZjfABgukJEcpBgsteg9fvDQ78A0VhOCmCMoRgnUG8dsPf25oZKvuVy4YlSjdcPRU12jE9eu9RhMgAeFYe8fw6ooIW6smSdXcE53E9wrFG8lqDTLWx5tOG0wHOgMhOKRK9TTLgsQBuuCE1Z2XZ9a+Vua+V+Y7v1rb3+9vf29ts/EC6/enFh89mUYNCgojzUNgSowy/A3GBgQzgnDKB6hiI4rJZPUDA6fJL1OY6NjwWoRcqDBdhDDWC4LriamMeH1Uiv3OYaLg4U0UOdSqtmVzsDDOLWx2SiwGWws4V6mB4chPRQ69atAwoUm/hVm0/Ha2IzKUtVliJqqpILw02CalEoeqG+rxwGHyvWh4UVMFS8PdpIAyZDxTyEvtaaY2Vl7QB4jxqydKg4Eh7W1c4uViteo912x7hOofwFWB9BddvYqD+0xWwRMW6s55kEdjpiH6F8hrvLwGupog3W+8p6J0Fgr/Xq1x+aXGYUORzkvcvbDpsQEykA8GtvQ7TwhgL4rp4ujhu23bDxZW5Ac7QSzwy4vw5Gdr3est4sFMA4Hpzv559/aZPJlKpUPA+h/i+U77CEpkK3B4eQMQFwfzDlMnQcDpW8P03FLTJJrGKV5khG4LNpqL7RNlIADHBLG++j1+72WtFQ8NZecqJpoqY1bKC9DAWuZ7nZ2Xaz4XvAYlhEY5ytKyx/sLKEInjnSn0qwaEmdjt/KuGR0HZo7LJp7MuqtJdVY5OD2RjP4oDAsP6G9TOS76B2hmNPAGBcKwJg59o8do2V6steONhVxDwjjo9+XQmL47kF8TwGDGac4hmQ8eMzKuybB4TBdEEJAEzQi2QN2DxjPZT9IBge8vrjOzgLnehhPrT+eGKj1cL684UNFm7/PH35wvqTiR8X1gc4Zm1v3y+2M5xMbPEP//DY221eLkcgRyBHIEcgRyBHIEfgWSKQAfCzhDFvJEcgRyBHIEcgRyBH4KkREJyVwlSTlCn47cJPvdc62qcAcGptLKtbny929UAX6mGiKVWM6e8UxnEyKCaUsK0WDCfqYR2HV/SLHynfEtXw99W8UvtgwitWfsBv9ByoeBBetArg8NvrXBzFUXHB14ihYoTvBVlUSxeftfWDGVO3aWRMMCGNiW5MngXUwUR8WiA5hSDd69o9j3uw+UztY8HsVOWnUwTgxC/AruyUcdyo16f2oXqi6cR4WqMXgFTnnQLOtM0KHuu80m2ny0mFnm5f62jiFsee2jIjbkpEkI10CqJTS1uBXCkpce4AqdgfFM/X19e8lmndYqyDZfAZzhXbBkAg5IlJVXwnIITjU9+QUk+vAARq19in9oXt4phwPKx7N564Neh226rKAZJwXXA8L1++tFevXrVW1ekEsPrdU8eY51r+pwqAuxBX/epDccMyGjfOQeBu374bDu+Upxrj8R1gExNpouYjJuxZv5LqQ4d66bir7fE4AM6gwgzQl7YTnUs6tiihIU16SLd3rp2xZGXYkabLdofpc3WA2ziG6vZ7cQ2O3NZFTxb4EADmuSUW1d1zSK8P40TbZF/K4aLDXsY2+vw5+KtarM7NHPRIkU1L+n1JJeoKQKwEICxtiBIBBeCJAy+Aflj+IoioUUuTiLjZnWDti0SQpqECnDVB2R6guMVY5GCXYI6sM6A44BZUmwHtALioVOW9KOo9454GkEWIVVm53dh+t7H1zXtrqr3dvHttr7/5PQHwi8sLWy3ntClmPA41HWEBKce4j0A5CAhMhSHudf4cwLhEYpXDHjerpVEzhZiuX4S9cTH05JbTSXXfUVIh+kQLJD3hAJDQ/8Bzi0N7AFmpGKEi7KF+aQBLXhvXQ7bqX+w7vT+215fg3ffrNZcBoCNBDephMHAq7Wvb77atBTshM+Ag1dwo9wC1vp8n6uZCZY56zrD0Rg3eHeot02rZbAd4WJdWlZXNZwuvV3s6WgEL5+nUJsPGhv3GTs3JJqPC5vM5r//pWDPeo9GYSXRoO4ghrbQLd74w9P2mZJNiggfhtseu7c+RvcGxAG2IkBfqYAFMqIzpN93WnaVSns0OsB5JBUhSOVqJNleM7Tgc2c2+tPpwtMliabPZ0orJlHWJQSmxLJXZ2B9duh1Ao52i7vR4PLdhMecyQ8B8KlbxzOR1lXkfTh6gAO0B/Qnv8XxA8B6nag5g5ZDgJVH8HDk2QqGLNkkVr/cJ/PI5Gv2jaWy33drmFq4ilTWEvl6igc8GgNix7r4sbbst27EE6+PHS0cfbNZU9llZ2hclFMFHG5/MxlDTQ7UOeB6lWlqXANb3DmcCXPMAxEq4UY1gT3pxFTmU36wDrOdxJmCEXbZKkxDwej1nv99gbBhSGew2zvh+4LB2BCjs6l8Hw/H9CDWA8TmsoQGBUawaiuCRDaczm372yoqrF1ZcXdpgteRnqAWNOGM5bKd9bsM4Mp3aDHWr//E/PNejSd5OjkCOQI5AjkCOQI5AjsCjIpAB8KPClBfKEcgRyBHIEcgRyBF47ggAMGlyRMredNJe32kSL1VzpYASy6lOZLqO4N891VXUxWvBFiabYnJXUILwl3Z8oWYNACzFMlWcZ5S/XjM4+WFNXM2639k6agk/rg8D4PScnwyAUxVFR0mWHqZPsN9ZiabgLQWk96xTg/hh4lgKWKmAfdY1AGZiy5duNwW46Tk+pY2di4cgtaAR2gCWA2iEGpYKsX6/tXDG51o2hbGAowCyOjdBVlk7a6IV2xZMEhzHutivkhTuwa6wcBZk1XakDL6noqXtaEwMhzUuzkHnoSQFXSPFQ+cM+OsTszERHpOkgLxS0F9cXBh+8YOJfdbO7PU4+YsfHReUfIA9qUIaywDeou9pOR3D/8/em/1YlmVpXuvee4Y72OBmHh5DRkROVdXVXVVdVEtIBULw1yEh/gieeACJF16RQOKBF55Qg2gKqoAuKjIyIyN8MDO3Ow/o9629jm07fs3dzd2zuxDbUx7mdu8Z1x7Oyf1b37dQIHNeahDzU4rBwUDbh5V1APSAxiz6A4HZJ0/AyIHigwkPj+k4H7DtPzYAfAy8fsBtvWFv/j7HyJMzYvtj19Ofd2Mez5MKYpvO+yDBVqluE9DLz+eWvinpJI29AJnRp+OaYuxGP743f6W+ndfb7oPr7lkUvgx3jvoOzHpz6tsUvdxnv3xAHus7zd/dpx8DgPttFBbQHB0QJJvYmBuklryD8zkIDgCsaycBKClveazF85D5CBtoFIxYxmLHq2SWlAika0l1PQWJAHnMZwC4tathVQNYANFtpnmWohgcYPzb1Q/3bdnOYV2yTU7q3679OLao5E4AGJXh7RywtbT1cmGvnv9k+93KVosbe/njj7IhPplO7fLyXHbA7AdYpVZpU4+sCQCcHCC4NkSAUu4myKt5OmqIsp1I38EGKcGMur8D4J4yCVztKUtibKtTfWZJgpOaN3mHpEcpbUXsk3I3AayA5W8mD7gq0u2j79rNx4P4pnND1VQmGcA0h+u5oAQeh+yUGFDyTnp+8i6DENufXUPZI6Py1q0KYONIsbflemmb7dIWK+r9Ag9R0ba2Bh5v0v1qfLsS9KRt7LQd2mxa2xDguN3aBEvdCe+H2BMv9I42GY+lMuc66lFt48nMawnToxPglBgbtaXuz4F4JP0J7IshOhwN+/NuPtru9LwVFE7jRDVovdOqruzmsLMN8ToMZAH9er3WvT95+pmdnD4RAK7biVSiHfiVp7SD9SG21V7dWAkS48mZVRVuHO5IEnWfpWjtOancvWt4/Ik7gNMHFwkRKHmTynfHGPFEA/UxWT9j601NZ4e6DoO3gv20G33g1atXUnhL8b3Z6FnNn92WvpGOd6BMiNs++/uL9wF/idzZ2A52sdnY18udTTcrqYCng4G1vHdRmzlZOMvWOTkLKOEjWT37MMhcCVIOo6u5fa5ybbwnHsrFJ1k/6xnjRaQ7O2hq/8qCXZ0DFxcsxuPnyA6o8oG6sml2yIs9NMpgrJ4Bv1IB8y7ZYAE9lLJ3NJ3a+PNn1n72mY0vn9rodGbDyVSW5zgOxPhSHXTmx/HYamqInz+x0wKA3+dVo2xTIlAiUCJQIlAiUCLwCSNQAPAnDGY5VIlAiUCJQIlAiUCJwPtHANCjxSUWp1S/7n7N2lAgRI3VHArlVtB8j6owPosrYHEfGJcDuoBycS5XjDhoC3tQwSws3pJlnNcWo6acWwa/PwAOJQ8LV/+GAXBu+axVsXxJ+a6NAr7mUCb+HZAyj2tYILNwKwVGWpx3muDtl0NjHSNZaKr9WLDMQEqcIz/nu3pQniSQb3tv0TBbQIz6uSxwhjVz3HfYD2vBPGwMEyAOa2jaG6ARfTSAkxZRWdxL/ST6T6iLcyDF8WXhmVTo7Cc7RmoyZjX/Ih655bJCmxTscd0C2gAN1Dqy2fTFXKwcWSwP5a3qA6dzcg+hag61UCgi47ycC6ADqI392AaYzF/259hhIR3gl99DNR21hV+8eKF6xIDdqM0cx87rTEdsuUf2/fLLL+3i4qJTKMbx8mt8Vx/51N8XAHwX0f48Hd+EG0B/fPN9zJuRDxMwtA/0BVySWjUHoDHO7s033SWhGnMwFdD33hgNu2Cgi5R8nrQSiRn0L6x9wyb2ob6TK3x1jHA/yBwKHoLAfwgArGk9S9yJOHftkc3N9wBwun+BqDRPxnFy+OvfeWxjW30PNERtuN2ovi1zTDsaWdPUrrRdrQR0m1HVJZ/oWgGgCcA5oASQ8thg7qLeqlsGa95hTpX8EryW1MdSB+5thzVy5FUBurSNw+FIZJINLsrw5drqqrJXV69ss10LJr58+dwOu7UND1t7/sPvbbNc2Mm0tc+fPZUy+LDdCOBytdN2rDkJYCSL3lSvNOrEpkrHCUcBmmq3LEbpyDsFc3vKFPC5tnWlsuCdb+eW+P4c8ABRNtSTcFzs6fVP1YapzEIAQilpkwpSakY5GDvA9ZrEd22sNkMNSntKXe9AT/VdqfkqeLix65u5vbq6Unu1Y1TL7g4C0ASeUfuX9sL+GTC4QilMvdikGA24fzO/Tf0GuIfd89hmk6kt5q/tdj63+Xyh+5o0jU2qkX3+9MyenExsoL61Vv3V8aTVdd1c3yix4GQ6kYKa+5pNZ6p1X7eN9xXBXuC/g1yHvQe1v/fjvezKqX8r0K6+kzoSQcH6GhvjSIZIKlzNFZhtA373O1sf9jbf7Ox2vTMqXjeTiQDweHpi7XhsFbWNbSQwjEg3lKqyy957LWnaEYDeTmYC2XpmAx/DvhwomVTa8dxzhTCZdansxiBZFYsBe1IXkF1W4gn6Rpty8bJdp95xAsCuDN7p8zX20LuNrRZr47m9mC8VI9pps9kLvHuigNdgZ3y5pTJq14Ot1yuN4x0JF/u9zXYH+3a7tafbjZ3uUQCb6ju3+4M1ek+8cxqJNqDmdsL596zv5bRAG8j22tXr69THiZGUxKk+svT2SvoTHfb3zUh8o2Xlte21ueXqQx1tAWH/K/UvamAUwLJwZjyzX+2fV0M7UBsYW3AA8NOnNrq8tPbywuqzc6tPT1WrerNc2max8OQ4bONRuZ+dWnt6Zs1sZid/8ief+hWlHK9EoESgRKBEoESgRKBE4K0RKAC4dJASgRKBEoESgRKBEoF/KxEAAPcXnGMxKCydcxVlrqSMxe6o6xrbx+dagGVhnwWctBAYkCx+DzAsiKW/vqCm8yQFsP4dtV9ZIEqLrVhC9uHFmwpgsz02lqKvRwCwRECpLl1aEHM6miwMw2YyFunDUrqrF3xXF7ffgFo0S2qJh+Bv3EvsG5ArAEl834fDvmjsltpagEvqi4DCsr+LRftkEt1tI65CE6EAACAASURBVNs9V1bnCpf8HHyfQ6b+vfXjHu3Z3y4gZ6hsOSZ9jt/jfFI4pevJ64oKaqR6tPE5x4+khIC90V+65AEWoJMlbR4/AeBUuzcsVKNedSQ2eDg9EYE/uaV0DoYDAsd1Rb/meEBafg8FcsQ9oC2QNvYPKB1jqFMGJWDG8SKxguMAc4mLFsmHQ8WSBXg+16J/SuLQ8VHBaDHabaj5jG05B8cMoB39hIVSroN7QpGMFXRYUEd/6CDiEUvwP/QEdhw8/qHP+vDx3zY+HnNVDx2Hz4+Ns2NjrX+Mh46psZLqOD4EgFF2JpGkq8oylW20QX5d+bkC/ubfR5+OOS0H+fn8I1DXWYXezU35XCQn3qhDjgr1gUAfg8D/tgFwDtVjzElJewQA58+BowA4yUgjMWgt4LuRKvbJ+blsbBnPSjhJtqw+nwWkdZgjSgN83GIhf7ANcG0DvBvIchkVLqAS6iNopRq/4BXqBKe2kJIZoB9qx1S6gHMBlVcrwf2r6yvbbHExmNv11QvbAa8HQ7t6+dy264WNm8q++OzCNmuSalZW2UHAatK4m8MQC+vkagHgon6p2jmBRk/i4QN3bJDCU5a9ld9n9GV/MKeekyya9avXnnWC7e8jsurdbe/KVijpYC+IRamFVOw2taGPVwAjSmEXZCalJwl21HrVT1efEsf1eikLZ46znC9SzXgSfVCJoqo9uCIboDoauf3xemNrJTLxnKNu89Zu1yvbye0E9SwqU+o/72yxXpkcjQ9wsxEUWXba0/FY0HuzBxpyvyPbrtdWDff25Gxqz87PbFI3CZT6BMAxAZW67ZErq5u6tZMTh8CjkUNy71ZJKZrmm+hqmtMUGH9/caVvmufC+juSSJJCPuY75iW4JX10ezjY6+XGfrp5bbuqtqfPntns7NzadmrNmESoVhByOzgIuKMklVJXCnCekw6rudiqHVvbTG1UkajoNuMaqyL/qU8lxTV9wgGwvzOyDcMrnre0mSt6He4faDvafOM1gQV6Vwu3J6aecVL00s8o46AEAZ75i6WA+3qxstv5wrY71OeMQ+9f8T4VCW4kcTjkPth+s7PDemftfm8/223s883GzrHI5l6BwNhBp/rcgHYSHeJZM5JC2seH6gGn7ZTskDTZuldsx/mpZMK9jfaeZMh7+o73bRIND3wW8ziW4YzDVGaAuaWpvH8B3Du750p9mORPEh2kBE4w2JXBFZ7wsokeYvc+bq06P7P68tImn39h7eWl1SendGe31V7MbXm7FERG/Tt+cm7j83PVAJ7+6lePeUyXbUsESgRKBEoESgRKBEoEPjoCBQB/dAjLAUoESgRKBEoESgRKBD4kAgGAY5EtfrIAHXVcj9V2zEEwcInF5v7if7eoxIIai1+p3ll8LpURC0XZz7DhFGyjzp9qgYU1HAoN9AleY1CWjz0QpW2jjG8s8SJPkFfjmxHy3d8OgPt79aFMDvPybTsLwwwa+5rjfd/S2D/2DchyHwLEemWylhQAThZ9Wkz2hWZpnQDnqQ6iYi3lSKo1mewYc3VrXE8HIhIYfhfg6t9Hf/voQ2E3zPZREzjUp+wTMJN/Rw1k1F4TrByTBTSqWqAux3BFh9ezjdq+gjsJmtIH6LscNxS3xwB6rujVvSS4ECCZ78PWPGpZc7zOzjI1WFhTxzmAqAGWA9CEgjkUuvweYy1X0odNdiRPEA+OF2CX/UO1D/QN8Bv3zzFDEcwxQl3NT+xE2Q41MPsFfOY+85qiKI9RNhN/IHCof3P79bj+D5lzPnSf/78B4GNxetuYzL9723aaW9Oi/7H56A4AJxDQu5B83MS8E8fJ55D8mRJzWfS53HGiU47tAGv3XSDiWuMScpvm7h4fcFbQNfWcDo4hYx0nKV77MVef69lM5wpnjbeuhIDv3W+H+N0tnMOm1WsAPwSAo6/nff6+Atjr8QoAJZthuSBw+N1OY9xr8ya18H6nZ4JLFx3AObTyBCggJ/e13OJmsBPg4VkrhWyySBa0k5qVK/Hzq31QIwtSRr3Sg2DWAavh3cGwrqeNl/NbWy/mNr+9ttXy1q99t7H1cq66wG01si+ffWb7zVq/Y/9Mvd9p21pT1YLb0VZuLTzQc4D/AXqjNi1QznkvIMpr0KsfZC8Gcu1NFudAP9k7p6Sp6DNcsxSbOxTRrgKWjbDtBKDiOSBmnKBuPNrFMqP+K8AyWf36844kJnSrvBOh5uTZbUrSkQ030BnbZuyEV6705PIByCsUptRUZu+d6fcl72qZxTfwXGOUxtvtrK2Hsh2mP5zOZlJFS3mpeKDC93vjGlUrelTZ2XRsZzwnxmN0t1LsAi1lYay+spWtNxC8bRs7PztVTV2soTtb5KQU9Xc074tqMzUO9sgoof29xSGk3sQ0hjiXLLxDHEwyE2AbhbDGzcBevZ7bT6iST07s/PKpNW1r48nEmsnYFZ9ta6OmSdbYrsbGtlgq7SQJpicPq0YAmHrGlaD30Osy8z4QCYdKUPOkOb1bKcHA7ytVEfH3SK59k2ydsWVW228F/g+p1i8JENiisz1wX9bQsnFOSRhA4rXX+13Ol3Z9PbcV6nAlI0Q9YLfxph+hHOY8ii6KZObR7V51flH/frlzFfAsqdqpBYwKmGvHY8fbA3PtpKXv5ryB7VTnOPUVJSSlXIoAwLKLcKU9il0G4V6cnVGZoHCKmydy8r7v7/OoeOmHtNWeTihbZ2yfAbzU106qYAAw1tz85fOa5AvsoGs7YHM/m1p9cWknX39t7WdPrT458TrBev9Z2Wq+drVxW9vk4omNnzxRveHJtz//0FeRsl+JQIlAiUCJQIlAiUCJwAdFoADgDwpb2alEoESgRKBEoESgROBjI3BMAawFuGTFG/CXxbtYxA8AEAvbufKXfaP+ab4QHgv+sW++iJ4DtLgf2czJrtGtH1mI6+oJS6DrC4m5da8W/EPhlg6k9cNM8NMHIzmIy2Opxcq0mhuwJIfN3eJ5d8GZqCjO3QMH/bbqA9T++Y9BgLjH2Jbrz1WjOWiJewtImsOaUKXGz/61vEsBnF9rDpPu4gYEYLF6rb/8oR2jvq0SBpJlpMC16umxz0btHLbhslRcr7skgfg3IDSspHObco4RinOuK2ySIwEhIGZYmvN9rpzt+lDYGaZ+nyuQ1ccyBXXENyBx9G2OFZbTDrKiM97ZdueAJyAuEDgSKjhvjIO4TxRX47ErfhXXrPZejNO8rbm+iC2faxxpgdSvj+8iIYB/c/6rqyu1xbNnzwSLw2o273cfO/c8dv9/LAD4bXD1Mff0Icd5n31iPL7Ptv35hN9jv3z/PEkk+lh81iWfpH54LKElxgI/Y76PZ0I/wSifm6J/x5jrRlDYD/fUyfl03JcHd/dwZB93jrgPxuM5GMcMEBzjuwPhYfWfpNIPAWAdL7fW7gHgDthGvd3c2p+5pAOwAXb3gpYRf7dHPti4aQVEAbiydVZtWVfpAq6wyNXci0JXN+cAaLvby75eykUgUlI2qm6rYDLwaZM295qaAF639EXpiOrRgdZ6tRQsDPgl1TD1TBe3dvv6KoHPrVSnAODdamFNNbTPP3sqlepqMde9CABPWimIgVzRP4GhUvdSGgAQtMNaPLmISImYQJTcHFwBHIlRKGFlV4yqcqeo6Nq3O54zsEkvKaBzSaW6SezYP5MbSeUJaELhqQ3Uv4bp3UmAbSB4u95i7ey1fnmP2W+px74UFFSb76m/vLFlqtG+WTvkpS1WSwAfsSX2qECZr4eyNaZFqYX7erW2m5W3m9of15WmtqYaWT00/RUUPJidn86kqFZ/53g7b09iQz+Zv16oz+C9fXZ2apdnZ1KBA8L5K/ifVKFem3crledsOrWmbayibIeej1hhp4S0YYKk6f3MFcCpLrIa4NAl8mnspBrjnqfg53N36L2U6nTM1W5vz19c2XK7s+n5mbXNRFCvmU6sHtNfSNQCHFJbFht0aiQfZA0NhFQt52rk0HRYW1NP9d5ATWCnnMkhRckBvG566okUwpUnUQyGGCanGroxjIgz787JClrvHTusnUl2oB722jartey+6S+uFnblL9sw7oC92EjT3qi957dLm9/eKoGLPsM1eEIB+2zcUhyVulTJQ08M3O2t3h3sbLuzL/c7+4a6wNuNVbwT2dDGsnc/IOTW+JWWPdV+l2NOUnFTU7o6+LaeQ+kJhVIAh7MM3X6IatrnT9p/r/HnYw44HDCY9lDyJuM5KYb1bxISAL4oe2mvVGNb7UE7Mbcl6Es7A3+HwF/+0u/Oz2361VfWXF4KCI/o43UlGO11uyn6XVl7cmLt2YmN6tban3/7mMd12bZEoESgRKBEoESgRKBE4KMjUADwR4ewHKBEoESgRKBEoESgROBDIhAAOAeyffDoqhW3sovF5gB9oeiK30M9mUOCAFtxjvg9t8+Nhd34LOydBavqStAg6rpqKS7VFOvbQHcAMlOFhaKnDyZ8MTcZ24XVXYCFVGc4Yho2hVJ7xWJfKMxYGItFzNyitLOUPt4ybwPAEY+8LfrAReA0IHkCkgHuFeukOMvrNnPcHFAG+Mshom4vUwgeu/pj154nCPBvFpRzAAp0kHJrOEiLyX5ktolrBBSwcBvKX2Akf8NKnH9jS8wCN7cnVUxSbuWxcLWJJwj0+2z0kdyePAemfYgeilquk3tSvUgsNVlwbhrdEypdYgKUjqQFYDcL9qFc1qJxVouyizMQISl7AupGfeKASaHQ5doCWjtUdigR1xzbBzCL+4qkjFBb50DtGBye385dMTwc2HQyvbuvzE72Q+abj9nnHyMAftc4OXa/7wtmP2bf/vjsn/MY3O2f76F4x3Mgn+tjTPEzT6qJPhr9MxIOOFfX17Nko/yckWTBtvfs3nNQKwtSV/D277GzgU4JQPcSVY4k5+Rq4W7ej/qkLpTtbOvjfrqYBWR4iwI4nBgcfiV7+ZxSh2I3JZ30438PAKf5QjbHqOp0Iah23SaeOqB6lu79e75jrhS8TLECzMj+V6AN9wW343U17Nbr6CalLVbOBwFeB1fYwyZWJ2jF9gfAsXld4g2WxEDV5MSg5xIJQcvXNr99re9QL/LZZjW39eLW6tHAvnz2uQ32W1ve3krxW8vpwa2I2SeUy1w36kWmvwoQp5+jroav1K8BsIe11KBx7/WwFpQCsMVziqf6cCgpr9v1dnHhvQe1psdRKMsls663Hvi70d38u5eqcyuVNAB4Z6vNSpbAKQNIts1S+gJV11vV1SXZBvDHUWXxzL+HA7t9Pbfl0gEy36n+ezO25Xqlvwug7QpFMMrUgbXV0E4nYzs7O7PJGNSHondgbd3YGFgmyrdzVWeyqKY961SWYLuh/XZ2s5gLUqPCbkYj1fBVPecEMvWsBdyhrx14bHhP4zj0Qb19oAwF6kUiXSorAXjmOtS/kyW5+tQ9y2dqBXvfVHwFm1OszezV9Y399OrKJiczqd2bYS0L7MGksWo2FeSthrXucb3ZCARX40ZtMqzG1rQTWRV7zXGcZVqr60bvHlgQC0q6XrlzotG2KTFRZTdGldfflQQ8vRQO3CYdq26VoUgJEah7SRRwALwSAKYPC6qTeLFeuWuJVMIHW5AEttro+hiXu+3eFvOFSjfw/oFqPJLEAOO8P4hyEyPU0iR6bfc22+7ty8PefjHc2+l2ayDr1kZW886VSqNoHPE+o3bxeY7YeHrIUAB40Fm++5ijPeQC4AMhFdN2dbRCMUpOA4DbAX2Ad21XCOsnMZbNsyuHZfUMHGY/1MHEVn9HZnVthwor91qAGKA/wBEgKYMFgE/PbIz69+LCRrOpVdOZjdrGBm1jo/EkVXUZyvq5moxtVDcFAH/My1jZt0SgRKBEoESgRKBE4IMiUADwB4Wt7FQiUCJQIlAiUCJQIvCxEQCm8SeHgjkM7hbgehbOfB5gLF8sD7gbNVEDysU2AQRYnM4tpuPzWPSOhTadg4z/BDplIYy6JOx6swVtLcElK99w/tRxMxvQDhIEAOjZM0d9zC6uYRGdFupjMbM7/t2N3d+lJwiW22JYbvYaLYc1fTCTg5UcUkab5XHLAUcAXSlQWJxPiuY720pfqGThtlNWH6kJ/C7AlV97LILntsVcB4vW/Aw1cMBM7iESBeIa+vcb/SHANr8DODhGKGUBovTjqK0btqihKo7r4hxRb5ht+b3f10NR3e+b3APJEvyUUmo+VytyXq4F+07OG8dlO8HhAAnZz7hHzsViLsuroUwOGB4K7Pzac5gb8cjHXtxLgDPugeuLeoGhhg5Il8f+mAqae/rh9z9Y27Sygo4xGArOj517Hrv/PwYA/G8C3h6Ly2PPm4/bY2P4IQD80HnyxIIAXnnSCH0v5oI4X+wTfbmb23tzbmwXzwwljXRzeVJdprmJY8vuN837XVJFSsLpxy6uJerVdvOLm9Le27xjwseeF9mWstNP7gX5+O4cIiRuTGC1B5CVtJMUt2HLr4qwoYrMnsV5f2cbQI/mzAR/NR9wHcCbBNpiTiSGQL+2qa0dt1IECoCm43Nu1VwWlEtKSwA04Id6s6r/6WDJFYUkqaxtd9i4tTJaU9WodeDp2+0EgYFdQGBUiV3ZBxKSqEU+v7H5/FbQfrVeOigmUWi1FBREATw67B0ADweCj1XFdXvNWAFprutAHB1WyQJ6OJBKWNAvQT0v4TqSrW+DlTFQb+fGvYK/2GCnOumhQkXti84RQCoQvvcawPzmNZEdnLqS2+FXJASpvYBnh52Uh1yhVLzcX1LxAgQBrIC+PTV1cXhISUoqfzAcSQm8WW8EuxaLpVTAAD8U13XTSg1MbV9P8jKdi3sbN7XNJq1N2kZ1fgcCfHv1jUbvTUSMe07jyyOoexD4VD90j1+OzDUIfpMACBRfoVDdqYwuYM4txVFXutpZY1MQz/d3TX2WvKF+7+pfT6gT1XW7anXs7j9qQ77jc39/ATqiPN3ZarW23//4XPbXZxdPlAxWDypJWQ/cN/29qmUZ3NRAX6yyNzZCFd1ObbM3KUCHqIEBjqhcqS9LYkCqU+s1g0msQNEc75WalbpkFBSpgExU0cBq2h97akLodtWeGCCV/m7jAB3Qv1zaEtV7qjfN/RFf7gtraIbbcr2x5WLp9uCp7vZus7P5AghMrWjvO5H4oemIMbjzmseb3Ubq3nq7t2eHnf1ieLDL3dbaw8DGNrI29X1aCUzOuGri36Bd5oE0IQKIvZtEze2UdJZmAn2ZyLGSTaJGsqDvXR1lAd4Avgn2Cganf9MHHQDTh/gcpa/bPgOFqflL/V8UwbSt1L+jpAJG+X1+bi394fzc6unMhpPWGmr+PrlQ7WfVNKbLktBQ19Z+881jX0HK9iUCJQIlAiUCJQIlAiUCHxWBAoA/Knxl5xKBEoESgRKBEoESgQ+NQNjl9kFYvoAdoEjqxx5MzO2eA/5yrKjBymdhQZtDgjhmDhO4h4BcWhtElSOlhS/YRP1YLVxHjbFkx6uFfRZ+fan4HozQilpP1dqv6xjxewMYaxHLFy4DHrwBGfzg71TNSj18RHn2UNsFUDkGE2KfgAT5teWwJo4RwFAAAqiOrV5SreXgJm/PUOj1r0/Lt6hFMtVxfo2h2s3hf17zM4e5+TnuVMAOk3L1YK5Az2FxKIyBs8DO6IOyPU2gJlfdcj5AKP2T1VMWiKMPsm9cT8CouFYUvtEHA/JKtRX1FlM/D0X1Q8rqftvEOIhkCn6PYwasl7UrFosJyORt2gd2eT/g2nPlb96Oed/KQZ7DHV/k5v5QAb969UqxfPLkif4G0AuAzvVGbeQA2MfOpeX9DIg9ds7Kgdhj9/1U23/s9X/odTz2vO9K3HjoOt4FgNmPNuZPrtDtwOoR8JknicQ8fKeYvKOtcW7VxOQv4ASVmepuUrfTtwVoBbvN5w/BwKQyjPN0c5sjqnu3HQbI/Xs+pgTOd4wxG4rg6NfdfWa1S/Njx/ZR2xQA1H/Oxtyaz+uuyXW1qlSSST2cPy/5N0AuEli0bVLmomo9Pz319uIZm66PeQXhYBzTwSlW0A4I3fI5lX7Y0e4rrwULPOJ5uNkJdgoACwajEsbWGNXrRpbEqHxpT+4ZQHx7e23LxUKtsV4vbbWa235NfdkNhV/t6eUTawYDW96+FlNqsJBl7sP+GbAqu1s0jhzTuwEglj7BX5SqnVpcLiGVVXUrxR/QWs+/UHLzpgA5SzV8NWawUZYduNc+5kv11X2y2pdFtLeIu4HsE8hzBXoHATkJAHe5VnKQvxMRO6/pi/KXdlE9X+JDv00W0cvlSvdITVsAMEpQwCzPAI0L1afld9SsQMqB3ChQ/KL25XNZ+hp1n30uHw0c2HrtY4evniC11zHZJ1Td3bsFiQYodVVveI/dhtpIyQMkHJAEcMCSGttjjQKHfyNXiPp4uHtPCKW6dz+e8f48kD7dMyB0ah0PECjYn5TpqrE8EDR/8eKVXV3fyOp5Opu5LTPxqNxG+MDfqrEDbT8ey/IcWAwYrccTq+pacB6AOKgavQd44gDqVupepxq0wMmk+NWbZahXpTwnruzPc3knO+0UAYe+OH90ANiTImI8qi7tYuGqeaBxskoHAK+WK9tssbre2mK5suUc0O/9HaX7bnew+RJXFPoFdZ098UKhAwAndfn2sLMRfWZ/sDMsoId7++qws9nObHwYWi3HGxppKABMnGGjNfN6gPjE62XfnJJWUmZOlzzjR3HozfhyAOyK4B3iXs05nqBB28gWOllAC+ryHiplsFvWS/GbwC+fofwdCPJWNmxaGzR1so5OqmFAP9bdJOLNptaen1l9emb17MSGk7G1lxc2efqZDSj1QcKfMhKwha+t+dlXH/o4LvuVCJQIlAiUCJQIlAiUCHxQBAoA/qCwlZ1KBEoESgRKBEoESgQ+NgL5gnEsmseCdr6wzWIWQCjquYYlc64GjMX4UE/mECIHagHaAjyF+lGLYWnRrFtkZ4EQ9UqCwDovC36oBBIkvAcq06JVDjUfA4D7CmAXxCSdRVYXOI+760LeDXc59n3N2dtbLwcn90BCZrMaUP0YHIvPcpAaoD8HrHEVASEjnt35fR33DQCu9pJazMEDfwClLHgHAM1hb799AzbGvXEMQGKeSHDPXtMOWiANAJxbW5+cnAgAR5/lOvqwNY7Nz9vbW32v+raqbegL1XEfef/TInUGRLkn2VDXtf5Gfw8Vcj4mom/nfZ5r7BIdUKUkEBTAN64n3zfGUmwbY/UYXIv2zMdHP8EjwHAoCGOfvJ8FXL++vrbf/e532uSLL76w8yfnnXI85o8AbySIEJOwH8/nknx++ZB56x8zAA4A+rb7eizEzY/12H2jXfI5/H1i/i4AHOPi2Pxx7Lnx0Dn758nbVmAvPQtUO/OYewEWpuk5EEAauhXwLx8D3fzWq/Grc/YSctSOupHjVx7X3QHszBb63nMi7X/vPpNKOe4vH8tx/7LOTfVRpbBN19h9L6VtgpKZWlgJLWZyKQDwkbgBDD0/O9OzU0rdjds3870nAnkN0+5eBISY6xxGykkh1f5VzU/UsAesnqHBDp5QyMryeOvAWUpjbHe3WFD7X6xvMYblf9g/A6/gZcDfDbWCVytZ4/IIuTg7tWZotrq9EWBtK8DlSNfux1u7IlWQGqjM+fzZU49G1mJlPBpaI4tYkpwAT6hbHVBxP4BQcUq5hWReHgmCAUkBoj7nunIZ9W0kguk5LgUlwkeUsh4nfhfU53ueJU3tNVyTW4QUnpuVbZItsEP6BPaldPXECk9O8nrGwGBXqFYOjlF9pvq0xIt3I1fjJvALMOcvMFRgcO/boIDck0ghZ2x1cOrkukUxx0Qk6YBZ87RzYt2P0jCA4FugoicF0B9rICtQnrINgqJuP6yYqvZygPu92/sCnJNTgL9SeSKZ40XvH1IUJ1vlbuwAoqWaRgG7tB9/95Nsmk/Pz7RPW7eudubeUv3YLUWSq8b21EEG+rZj7UM9ZmoVt+OJHYjJEOVwqvMrK3GPtSAw4yabM1CoClBKGcy7AqUqKtsIgnsZB96FhLdRAKfa0KjhqdXLvUsRT41fHEPWG1fKJ3t07oWEgde3qIMPNp8vk+3zrY7ZVO42ItY+MFu+vrX1cunjAcv2nWTSqe42dauxdh5au9val4O1/dKGqgk8oW3oC+laGzUF1+4gmFlBd5jmNp3u4ImVAfn9HS0Bf6mF3S6bd3Mp50eMAU+oY1+NJ8F5xpFDdgfAlfToQ0FZ6it73WbZP1cj2wGAgbz04clU9s17XbcfX9bRWMRj3z2ZWIVLy4y/J/q9ffLExk8vrZqdWD1pNRfIDhw76S+/eJ9HYtmmRKBEoESgRKBEoESgROCTRaAA4E8WynKgEoESgRKBEoESgRKBx0SABZoAPX3I2Ffshp0jx+8vtPNZ1OjNYS+fh3oz9u8W7LPj5OpPrUelReq4Br4XcBMMdkvogBAdcBOJvauL6gtXHo18cT6cCPtxCpCbfx4AOIeJD+33LnVvH9a9q53etv0x4BTXGN8FfI04RVwjtjns7AP1UG0/eI1JCaX2SbV2aV/VqNtuBVb5E5akATf5nfPLarGzd0yKoszOO649+k5cBxCAheSotcvn9IvT01N9FqAEABz9lGPJ8i99zzFjUZ7PfFH9TqmexyliGtA5FPBxb66eYsHd6xZzPI7Fdvn549/RpgGAdS7R9bt+Gu3DzwCrAWke6hPHPo+YR//vJzLk58nHc8C3GNPcy29+8xtBYNr1l7/6pZ2dnnXgqD8XxLUe6zuPHQP3xmJS2L1r3Pwhv38siO1f/4de29vA7LGYRsLAY8/3XgBYsMAxUv/c/Tnooet4AwCnMaA+LxDhSAhAhSLVgaXP+ZGEBNjMVb1KKElj0a/LsV/8cf3r3Z/uWrOP7/XdzDki9srvLz4LJXF35CMK4P5++diLhBfNXYHB3PNWhwwoHApgV6CGNa67NqJTbgAAIABJREFUXShBa0sii9n5yYnVVS21qep4Awz3e5sCvTRfe41TgJGeeUNXxuoaBT89QUUg8sC2fq7NZhWZQKphiiLXDAgcVtH+k2cu1seAQeZrPe8F+rxWOu2HMni7W9kGNeNybgfUkLutXZyf2LQe2fz6RoCqUt1VrmWdVI/LpLDcupW2ICIgdigL6EY1cql1i4oTdeahS/DRvLa5SxwAAo1GAz+HgJ7D0xroDIyClqaJuevHJAjIbQSQykMQgArEvWsr4iHFcTWyOfe7cTcK6gCvV0spUanRGpbWAv2ypPbjcK+KllSke9kzcx0AZH5WVWPDEQDPwZkDYXiakJ/um/ui/q+//2DnjeV33KermKk93MFDvYtVScHsY03XnMaexp+UwBvvN+rjqDnFeu/ssIGhSaUfAN3fERJ2lnOI1yu+H9ukbk+K4S4pQSWLSSzY2XI+t+cvXtpmuZequ255F/SkMZTby83a6nYs2LsBWKq2bCVbaNS+45NTV6EesMWuBXKHVStTbNlWkyyQXEBk/5ygtVIHGDNcMfBUJS0qGyVgzIAhCYKOCGQXAD6glvZx4yUpHJQDfUlmWM3nXWkGWUADi6XGPtjN61u1++vbhd6fsIImyQD5qrsI7NVHUequ5kvbUUsblXBS5quu9pbP6EUjqw97ezbY2a8OA/vscLAp8P6AnbknMNTx7hGOO3yuPd32Ob2ZhD7bFfNS8voc7W8wrlB39fzA9sQzOTLQP/VeLnie3Hui7i8AXvWC3ZVG/04KXY1fAeDKDpTUODu3+uRUAFdqcGJOX5pMpPAdtWMphKu2sWYytdHsxJrTU6vPTmwwofbvRNugCq9xBfjZl499PJbtSwRKBEoESgRKBEoESgQ+KgIFAH9U+MrOJQIlAiUCJQIlAiUCHxqB/gJ9/J4rFOPYAXZjkay/2B9QL4dWUes3gJ4Wu5LFZyzqh1q0ryrLASYLS9j1htXsGwA4LUXFtWnZM6vFmMOvPqjVedkhV30lKCCEkBTAeYwDJqQygJ31dL7N+4CZxwCxfNsA4/FZvx3ztslhQ8DhiHXAeCwkuX+OG+ruuJf+NQZw0OIzRpOqy7fqFtqjPfmcxX5+xjWENXjU6w2r5n7yQPweMDIWhAP+RB1gvuffpyjH6qZT1nI9AWZZHOW7XKUKiAhLcfpknO8emO3Z2cZ9RzJCJE4EACdeodoNABz3GWC63z+infrWtaG4j+PFWIl+f+x46vNZX837RD7GAvbk6uq4f46RJ12EVTbKayDwixcv7PPPP7evv/5asDtiF/eV30d+Pfn4+9C56qF7/tDjPXa/x8LfPP5x7Y8Z75qSPsAyO8b4+97f+5wjB6P58Y+1axwvv9f3OUfcr46fLl54ISUDxVwQ/UpK2J3bnN8bV0CGpD67N2dL/fpmVO5B1zzmCeQeu4/+/eR20M5Ews724Z8xDvNnbuAUHb8HgPk99sn7k9om3Zoskjc7qWGrBlCCjXIjYISSVbVnBcpHNkzAS+f34Lulb7Kb9mC5TTC2taqFmwAUKsao37qXLbBbCetaUs1YgKdspA8Oidme/Zh7mVfYb71a2GL+WgDYdhs7P5nZ6XgsC2ispOGGXPN6tbLF7WtZIqOURYm83ThgRkXbtLVNJ1NBzRHqPmmOo+6xO0fIXne91rOgadwWuqkdpKlO7rhWndy64XtKTjgIVqJU5OjI7thtpAVbVao22Uir5AB1YPdSLQIYVwLd1HXdC6Zy/jW1dIGFYRmt9yHUwLBV4ugJSfxUTd40J7ONbJ/lVOEQlZ+R9AagVFKE+j/XB4x3a2pgmaszUVo6UHYkq6Prv+rn9LEooZH6m56JKTlBdsT7nQ12SX2dEgawmFa/ibqvMX5TTLzjOHiWLTUhlbLfXaO9+3Edftz4w/bA0fVyYbevbuzm9taaeipoC/ydTXmuu2qa+NbN1EZNYztU43Rf3lGom0xsJhMbn54E0rfRqLGqmXSW2tJ0x7tgZ3HvNW0dAAMvBzaqGhsAf0PJCiZVW3LdDibdttmV6lw/gBoV85brxElns7LV2t+Z6Jcal8R5e7A1AHe3Fwheq++vbbMkaYJkClfqMl6oO4zyep8g81Z25m7FTu1m1SMm5tRKPuztj0aVfXU42Gy7szGuLV7JW/2fGYD+EA44Si444ObtiLebYBK3p4/pfBoHtKPXE3dwPFQ/2BHLSj7QXqubGr8xNw8czssyWkAX9fbIa/yq5AXQnnq/JKDUdmgaay8vrbm4NGsa2UR7QorZaDqxQd1aRYKfe7dbO51Zc3Ji1Wwma+hB29qwba3icxTC7cTqb372vo/Isl2JQIlAiUCJQIlAiUCJwCeJQAHAnySM5SAlAiUCJQIlAiUCJQKPjUAAptgvFrsDDOYL3QFz+6rMgIkBDoFe/An1A9AuB2sBifpwLxbCc2WqVrCSqgD1L8cOq+LuvNj+afHNFzF9sc4X5fL7CnDRB8BaUEuL7d3CY6YKi+vKQUAOgHVeF8Tc+9PZSR/nDt31PrbN+ttHHHLom4OZAJexQM/vofgNiBltIkWrbCRdZc2f+Jmft4vl4SDIG3UOoz4ubQ+EjT9aoE1K24CGHKOvCA7QFPV22T8/19X1ldoK6Mu5uN7ZbKbatICguEeuifsEUvLvUP9GvwRC8Fn8HvbQAasjpnH9YQHNfh1Yll3mwdp2rGNFnCJxIWIXCvWo79kfa9FWce8BeWPM5O12b2xkDXIMLObA1GGGW1zGdcXxc6AX+8QYy+/3+fPnUgGzcP3tN9/a5198LuVdjI9QQz/UX2J8fmh//7cJgN8XYB67t3/T+/4hAXAf7vb7bn7/jwHA+RjP27mb25LtserTpvkrnkcx56MYjetzFaRbu+bj7Vh9336/Uo3c3P40T6pIj5Q3rNOz7Z26+FnzOTl+j8/6AFigTsC0O4mOEQpgrj1PponjxPzgoM+Vu4DG6WRs56dnGvfAIsCI5hgBxJFq+IJ9VFM52R5Tt1cWrlLVOpRDkervAw4tAZPU7BWA3zqwRPHoKkQHolI0UvM2QBjQ0A4OcucLqSCV5LJe2nI5t+16aQNA1XRiZ9OprRZzQawhQBTF5HJp11fXdrtY2Ga3tcVqZesFEA3r6IGsn7lfvR8IbuEA7G4hwDfUszrveqPvseufzGY2aVtXOqL+rXEZoZbunb1/M24Et/yYrvil3iuGuLQHfU73mCUWAMak4AWCoaJNdXNR9xIXbJ13242/oySA7HWBvSYxdZUFlpXA1uUSOPzTI9ktqPm35mnV9nVFsKBwR1VR6qL+pU/59UqNCaIbuvUycJ5kAWCmVKqAeNkgO/imLeP9Tf03WZTvUYerRi8JY3duLFx4JG24/j4B7BiEUp26/TbHcpjt9ZZJEpDRcLKJ5kCqj0vSwM2tLV4vZJ+9GThInI4bG+MXbntZGqPORadMTdn9cGgbrg8l92RiO4BtM7J2NhM8pgbseMq/uU/eH1XE1t9Tk+W8P9fSPaSaxoylCrUptsSoWFWbPNWM1vjgGJ4IEeNbNc1RwqOiR/2+RhFOnWxU7SsBXsaFakTvTOpwhttruakwjhwa89ylZjQJD9VhoHFB3LydKM8M+OUYXpObCMuOfbOxyWFvv6hq+9bMzjdbG3eKcAe9KXIOctP7rPp3QOFoScUkJbWEjbdsvz0poSLBAO05iRvus67vsGUHmgumS7k+SkpqVwUTfuyfUfyGAhgFPQBYFu5Na+3lU2ueXgroDscTKey9M/lxZR2Oun6zsbadWHt2au3ZmTXn5zaYNDZoxzYC/E4ngsrNt19/6KtI2a9EoESgRKBEoESgRKBE4IMiUADwB4Wt7FQiUCJQIlAiUCJQIvCxEQCa5aqiHD7FgnIOhQPshRo41IKhpgSkheoxVIyh8gx1Kd/HIlKAwRwQa4kzrJxZBWVRcU/NuTcBsK6XmoVpUcoXFKk7dj8yHRDtQVq28oXdtKglm78j+yY73lic7wPgY+1wz3L0AQh8DNx9bJsGkAvg0IFJFpdRo6R77UPOaIMOsCdr51D6dmu4af+ofRvAk+NFbdmw+oz7C+V3gNaA/15n0uF9QKC8DnBcK4AVoPPjjz8KJFPzl+34N/CXv3yvxWrUVput+gEL/cBpfnIero9tWHhl/+jHx6ybc9jKvzvgJMvQwT2767CgjliEciyUwAGt4j4jiSK3Po/4s22A9AA+giuhCEx2rf2+0//dVWbeal1iRGazrb6ffo/ryts4H1NcG21K3H766SfVGn327JmFcjyOHz9z8JUDtvx8j+3nBQC/X8T+kAD4oSs4BrkfC4DjutkvnkkxP0fb6/OsLnvuSgGMi7nPbY4zMBXPlGMK4DRIunkog7n9+1L/TnVz83mW6wwraN2HBlQGgFO907wPx/li7MV3oUjOFcB6zia42u2XFKRuHexwNuYfIAuwc9w2SpYBkwGefL7xGprMf9gXK3lJUAx1Y7KU3g8dPO3Xsv2VxWsq54CiFaDlCuwEhA8JPCWlq0Sl6Zo6aAy822xsuViodinwChUfFtCb9coOm7WdNI2dzWaCW5vlraDWZuu1UF+8fGlX19f2erG0m/lCVsRYXQ8Gbus7Gbe6J2AWgFFqYEpcSCnsMBrr1912b001svG4tel04irgpKytK8oLjPUdf9sxdssjGw1cZS7gJmDmcUMxHHWSu/ckYCbQFZCeFJQugAbw72y9ovYr6l5XK6Ji5+8GIK852+Gh+hO1bDUIfEwI7mGzLUtdym6MVK9VdY0Na2OHwdLSOoF1e2nIogAl71LJtllW626f7f3iYAeA4wAb9vjMn3sCw1GWQ1bQ2HqDT3m2JKU1cLAbO0LkUvcKSKc/9AW5PycLaKlQdW8kCMR48dgC8ugHi5tbW98ubEtfk+m4Q8izsxn+I4LQqJuxJdZloUamfuxAJthWAQvbVpbQ49lMFty8M55fXNpeMJma9Xe1sOOZK4tu1YUeCs4STt4jatxEUJlX2EQDj9ObngaoK5i9Tje2zgclSTBmuB/GICCY5AbeQ/i7ROGbftI+9I317mC3t3MlUQiWb/e22W/caWW5sSGO0xxzS+3vFF/1MSBwUpQTU2Kw3RtVsJ8O9vZHw8q+2m1tQiLDoLLRDmhLDWelmXTJDjEHy2SfPuI5Md27sc/B8or3RJGUdOD1syvV56VWr7pvSspU/d0EgEP5K1Uw7gRJAax/oxCvmqQGHlmFs0vVWHPxxNqnl1afn1l1cmrDsav496pZ7okiW9wFlitrm7FVs4mNLy5sfPHUhrOJlMIkA4wo01FV1n5dAPD7vVGUrUoESgRKBEoESgRKBD5VBAoA/lSRLMcpESgRKBEoESgRKBF4VARCRRkqogBSsZicqxJjoVq2datV9xeoxnH4G/a4LCCFBbDbPfpiGhAXi8UARbK1Q+WRbIJjEZUFfClBkupJ8Lga+TmGd9aMsvqkrluCiLlqtav/G4uPaSG1H6AAwFr06izvfCstrbnvpWsgEsjVAmyovI5AZd/tgS+yC3ifbWLzY9s+BF4CTvRhbwCCUHgHMI/2j9/j+nO1NZ+5QsYBa9g55yA5VEPAwr7dN31DCq3R0DbrjfaPffP+p5p+KKfUL7ZqbxZe2RcLYj5H9Qt8RD1zcXEhAMyxQlEcalRA5c3NjfYXWG0bWS4ChTkP18C5OJ4sGxMg13VJUZIW47Ev3XmtPvohC+RcR/T5+Hl7S/2+nQAp4IXj5zGN9sgBVw6+2DeU0+yvBehebeToD8fg1LHB343lVLuVewswLWCSlF6RzJGrw6MWdKi32ZZ7pIYy0Jy4xbzAd3G9ef/P+0f+70dNVAkOHOvvjz3Oh2zfP+9jIOvHXPOH7PuYa3uoL/VjlMPKh/pY//P3BcBRDTT6H8AINWDYEoebg2KBqjI9S6JvxvPFYRL1JOEwDjL79an7dYDVdzM4G31ZP3NVb7q5qHEZ86fm2c7CtpP9vqEAzpNc4hxxvx34zWyj74HipLqkFmqMZblWBJALAJwsZ6XMTMk447oRJFou5tpe8yg1ZGUH7MCYZ/JuS23Z2uqGZynPa/9OEAsr4j2AjPmY+dJVvy539HkaBXAHoKUM3smKNtw1ULUyf0rJuFzYcrnQNhx7u1na8nZum+XCTtrGzmdT223XdntzJfUnsOzm5rU9f3ltV9ev7XYxt/V6Kedih79AI5CsqzUbOclSP9jtnXmPkNvDAGBaS+Vrh63VPFfa2trxyEsESMVoUgALAE8cAnv9d3dPIB6CYalOKvWDU0d1C21UvlJy72wnRalflQNGVwNzT1Knpn4na2ABYGBegrwdQJQe09XE2zs4TFzretQpftXeqvvbvbVISap5PvVP1MG0A0BcQvAE8WRuLMVvqr8toHbQs89dXUbJvtjr2jvb593M/+q1CLUo+3WWzkNXsmt8uGJav7pYNAOBXNydhbaeH8myer1c2Xa5stura8VsOBqrnRfLpdpoMmnc5pt2RcVL/5fX8NC4UgDwYVSp7uuoab0WMDbBXM3AbDyZWjs5cYiYlNZcjQAqSnegueoPmyzQqbGNdfjJ6bmg5LCqZHgM/JRR8oCYYbvsanuSBfReqzECzPZ6wKp/nf1cAoKTxfNqxTbJLpzkh4XXvBZwH5iOt1os7QAETmplbKJjHHYJBIxPJUdWtt0cbEOt3+3G/qKu7Ff7vZ2msdnsB1Zho09fTSWvh9GIAyymU4OqXXy2lFtAqKPTOFA7p3ZlrJD4oPEy8rrTAHfVHVdSgL+zA3sFgFUDmN99Oyyh9XkNyKfmcmNWtVafnll1fm7NxbnqAQ+nUwe607HG+Ip+gmqa8h+0TV1by/bn59Y+Obf2/Ex1gatxq7g03xQA/CHvQmWfEoESgRKBEoESgRKBD49AAcAfHruyZ4lAiUCJQIlAiUCJwEdEQCogWc65bV1fERgL3QGFOFUoKKOWH8dggTVUwAGYQjEZ8IgVwKpmARbVji8EabEtqWG6amNhYciCagbguDapi7Gay+qJhcVuhEECk1S3LwdOggJSntz98eXV+3bRDymAw84wV6AdC313hj8AAA6wG+d9FwTMv49Y5BA44GQs3mv5WNedltO10FxrITgU3WwDQM3BZX5dATE5T9hHRg1aqXQ3qMocrEYigBaW0+9h3RrXKXBLDbi2FXhkoZx/5wpgFMH8CRgUts9A1Kurqw5U0kcBrK9fv5aKWJB6v7OTme+fW0Bzf3zHtUYyg8MATzjgXAGY4vyoY9n27OxMEDggVMCwHOw4UHCgDuSmLdiXccVP7o8/AeH5dw704/e8HSKOSpiI+pUpLjEO4/pjHOk+UwJGHD+vqxrtQsxDuUwMuU6u8fz8vKsDHf2pD63DHv7e2AuVf2r7/n0cG1vvApEfMRW+ddcPAbEPjdHHXOOHnPddc8Lb4vpQQkoOKfvjPvpc/7jvC4D7cQo7/a6vJzVj2M/GtURfi0QUnhWaO5JakuNGTdRIDMrn+27OSirJOF/3MyUD5WMuAHL0wzfuMXn3BqzOVfv5+I0EkLiG/Nx9IIyaVPummsddnDU/hS0zyMUDpbGW7K83qAu3KH+HNm7HtttsbNy0SsISVErHZWeUe6j6vJwCAOcgWAXI0hy499q1PDFVe5d5i+2ZO2Tdm4AXAC/eJ6RKdKDF/oBjYBo2yALQKH0Xt3b16pWUwGfjxi5mE6mO+Ux2uba3H373e/vp5ZXdSAmabKd3gNaBbXaAVZ/D5Ag7PFhDohnWsdudoOjZ6amNUf4NTMC7qgY25ieAakBZUa/5y99xg2p6LPUvzx3mOH9nSfwrQS8pM5MC0tXaXnM15nSAmj9XPWkh6sMKBqa6qyQUhWITQO7PRVSjW9sma2m3VObZRFuj3BTbk/qYZKqw4efa6Z9eBnVvCyU6eSJW9K8daBT1aFJ0SrE5GlldUQ+3drinvuJAfLta25A6rID2lICgWr+pFjLwVn2YOPC8yZSgzr6Bow6u/QHrwFjvA0rW8Nq5btrt6llUr1iEA4BXtwtbzefKxhg2ja2UoLWz89MTnUvjGSts2T+zGapTlL9DW3EuQCAJD7TjZGx7qcJd8Ys9dNvObEg9aLZjX/pt1HIm4WujwsxKQsCCnO++/OYb1ZvF0tgTKYJ6s53r992KOSVFJNW2LKDDznmzVD8mpiTT8V6zIiluTc1fxkmykN4fNAawf3aYP7DDesOLjg0CFG9cce7vKp6YwTsquv2t3rEHtiJIy4X9eVPbPxuYnZNYZ2bT/dBqADBi3jSxqA9F0mMSoXvvRQnsCu5IysHwWdsmsh9w12XBJoCLDTkJnYBdjqK5mM9RUNOHsXLGOFqWzg6tjb4sADzymsu03+mZDc/PbIwKGGt7APB4YqPZRON88eKl7bCOJ5GC/sU+s6lVp2c2+ezS2ssLq6cnVmEBPays+vqrxzyKy7YlAiUCJQIlAiUCJQIlAh8dgQKAPzqE5QAlAiUCJQIlAiUCJQIfEoFQWwYAjgXtUPPlC92xWC0bx0zhCRiK2ryxyB3b9JWloTjMj8XiqRbgsHpOyq04jpRESeHEPgGPpcJMgEuLTlpoTDZ1e1dN8ufeAj3Lfunz+K5T8XZeuZ146439vYbeneLrWLy7ur9HrKT71/O29noIxMQ+odrM4xUxy48b0LcPDgOuSnGTxUTwQSt3d7GL74F+tGfA4ACYfKa4sOCYVC5cQ8DCAMgBPeg7ASffaO+k5I5YBZwMZXle5zfq+qL+jXq+AWZRqWLLDIR98fKFnZ2edWFhIZXPLi8uOwtotgvwkicNqO8d9rZcLDvVa/RdJR6kWAFBua8ffvhB13J6diqoG/cesCoH5X3gdKz9YvxF7HI4FGM0YJNsFbXG7sCG74lXgOVOKZkSKWJ/JXmgokoqt4DBobAMNTXXHqru6WxqV6+uBNefPn2qOAMwgEz5nBFJIBwjruVeLLpiqd480e/7/T/6yf/XAPCHANxj/eBdc3t+nv6ccGze6W/fnzMeum5XhSYL2vdIcDl23Q8duwPLmn48HSj6+xvHyZ4TwLVIJAoAoWN1dSu9vmSMPc1nSSXbB69xnu7zpALOry3aJ46Xz7FKHkoASftktYDzsduP/7HriO2jBnAogOP83fepTYBTmovNNE41/hMMllXswez87FRQL0/w8IQlVy6iqD3svZ6nDbArXiZLYsCYj2FYnqtVGa8J2kklnNwSpH70xBbqlcqeVWrfnVSaUiQvlwKZu83KtoulXV+/tNfXL21amV1Mx9r29c2NrTYbe/78hX33m+/t5vVrWwLQKDAqS/6dbaQUH+g8QFPBUayReVcYjqwZVVL5EgfsoqkVfDKdSqHZjLB7Buwe/Pt6JNVw01Q2noylMuV+geV1Uwl2C7amshGqPiuHCn/XkDVz5pKBlbJioO88vu76jDJ3k6D6Xb1YoJ/bQPuxVDsYS2G9/3gy3GHgEBiArfleENShmmysD0PbrDa2JMlpPrfb1yRMbbvEiOFoYPXIQe/APagVM8YHZsdAfN7DUAvj7kAMiFVCrd33ya/ZvxMsBMQmdWdKvtM5kr2z7t19sP18gsXuGNEBXBIEqIMLCF2uZBOONThksmrG9nqzsvl8YU+fnNmkrXWs5KOt9zpFX6pf7J9HtoFaom4HLuNSM5nYYNxYVZEIQO1eulFtQ9q54fNaCnX6nt5tos9ucOVY2qvnz2Uf/bNf/sLaGcrhOqla3VKdeKrOs/q+w1glPwDgUxKZnp9YPG9x0OFc3r4kRLye39pysbHtGgCcEiM90D6nbLZKvGN/1L8HbcfxsUnfKMGCa9fz3oZ2uz/YkuugDjT9Y7OxX49G9mdDsy9sZ9VuZ+Pd0JrD3mo3t+n6U5fsGPXQUy1gAWDZYqf3ZHzIUQ+ntiYFgXGiDIVE59U/6BsCwEnlC+jVOzwAGGtoB/eCwszVKISTShgFMDWAm9NTGz05E8htTs9tCNwdT20wae0ARMcdZjHX3D6sK0F61MGj2alNnn1mk8sLq6YnVicF8OhnBQC/672ifF8iUCJQIlAiUCJQIvBpI1AA8KeNZzlaiUCJQIlAiUCJQInAe0YAcJvDpYAFseCdL8AHfGFxKixk+SxUkQF7OUaAn9g/FIEBE+8t7LO4meo6agE/FlRZ5ELFkalDo8YsVnEBEXXsrNZpH1pHKFhsyktAslD1xkJ8z7U5B1HvAsDxfZyvryTmXCwWHylDebS13gaB47u3AaYcpvUVa76ofGcpGhAjoEZ+3FDy5m2Wq2BD5RtQOs4Vx4jkALYLWByqVn7yeahpAzKyb2wT0InPgLpx3VG/GgvosHim37FIiqIGMAyYvL6+9jqYWb969epVB2cJPt/zJ49LxC+gcvR5tgGGxz6cm3+/fPlSABj17+XlZXc8gHCutI7G1vFDbJ0+7PfH/Jq8juWdJXW0Wd62OVztt2W+L8cNK+sY8zFuo2Z3qKxDYR9xz62vsdcm1rQLceD6w1Y+71N5IkgkH7glKyq8OzgX1/KPCQC/bYy9zzT7Mft/yL7H9jkWz26eiuSX9MH7zC2cw90hUt3IbGzl/SmPz9vuJeYWzf/J3vgYAO76NCApKdVUbzUp8uP5oflDx/I5Xs8NEoz6DZbqavc/jmsN+Nr1Sw3IrLZvAtHddWXA2B9cd2eMe7z37OtB7nwbrwELREwQcOuKXcGprL5uNz9y7gSa9PzmeZeg5HQykfIXSEj9XtSVbCN1q+B4wHadISX5YFvr5RsAWtw4Dh4k+WCF7IlAbusML3aFqtvVCgBLKZruAZiWgBr7LFZzl25STmC5svntjf34/f9js2pgT6ZTtd31zZU9f/nS/q9//X/b1c2NVMTO/HCR4BgrXTeKQZSbQGZUsfzhvwDecVPLxhmYqRIEdW2zlmeBg9jDfmttU+kv8FcguKlUKoBkFmLDPFk3tcBWrVq5CXTK2HinzwehSt46EAUFH1mwAAAgAElEQVT8Cv4KALsFtCtDdzYQJORZaFL5ChqqbuvWNrLOdiWp7rdzZ3CFtes0UXnjgoJrBEAeuLqT5fPidmk311j0r2RNDLxuJxM7PT+16XjqdWtpEoF7B8AEEcttuWusVrLXRnnL+wsJA9RJbmsAKZbHSbGruq3et3mEAf6SJ3fqFyT1ofD0urSuXqdAr/fhqAvrQJ1r4Svq5K5tv97K+tjh795aniuj2n7E4neztm++/MIqiuAyHlLCGspfbodZYUf8qQk8rKUC3aHURUVKMtS4tcOQNqSus/ejajKxdtJa1bS6/+2GNhWpt8HeBGqxLX/5/LnGwhdff2OT03Mde4hLB/bFSR1LElS8Q0QCXLwv87nKWvCX2tfrjdrZSz4MbL3Z2M31a1st3SKae1vvvG42z/Wz8dRub147BKZvcP8oyEkmQAWsCsl8dLDFfmDzvdlSPZQazQOrdwf7/LC3P6uG9qvBwVpcRvZD1QduSYhwAtxBYPUL2XzTviQXeNKAq+zd4ltv57KP9nq/9INGUDjVgE5JAYeKMeNKcg2+UK8nyEu94IC/ZHDkcBgFtzW11SenVp2cWHV2on+PTmZS944vn2ievX3+wnbLhfoaNs/Ufh5OWxuOZzZ+cm7j83MbTWdWtY2PjW+/fZ/Hd9mmRKBEoESgRKBEoESgROCTRaAA4E8WynKgEoESgRKBEoESgRKBx0QAWBOL3f0F+vzzHMLF8fuwVvZ2SXkUC9RsG8cJCBzH6mCgFkx9kTusgjsQxwJ2AgK+buiAWDXFpHpxlVO+KJ+DyE5p2lf/ZgrXuJ9QnXX3F2v3UjJ4zV8t7qb6Zv04h4Ii/zy/9rj+PM7vA3mPtedDgCzOkce9fw1xPK/dyIq6K3Jiu4B1OVQJ4JtD4wB5YTGpNpP6605VHEAwQG8oiLmGUIQCHDlGWD9HHV+pr5INclyTavWmRfFQrwcAlr30eq2avxyDzwHAqIGpFwxo5JrZjs9YSOV7/gSkZqGUusKhWOUa4v44Jn08xkxYUEd9Ymylnz9/LhgMEI02ylXA9xIKegrKY+MvV7z2x2n8HkCIawuVL/cU403gI9VeRlmWK4FzuMt9oszjPoG/AYClLEv9I6y7w4abOH333XeCBxGrUA7HeYkP8UAlHW0XoCvUpOEMIHAV1tDi40mfmD7P4/GYee5jtv0QCJuf72P2fwjmvgumvjE3HVHrPjTvvw8A5vjH2iLvk4+JQf9+Ii/iwWdTAGCAZlIAh8V5XL+gDAAYYJYs1vsQWP0to8LR/+49+wJ0pRiyfX7v0V+1T4DUlNQEmFByU4LG0e/z88RnfbDLfveSdDLwHM/QvB1Q/msOTvaxm91WVq0QG2oBA30BOpdPzt3qNsE1KeZSqXu3aEUdyTzh9s9gNY+HO3AsBeZQSQ4FnwDCPIMdlidQmWrhArE4p9SrCVqhfp2v5joPqkXm7B++/wf7/d//a/vq6VP77MkTGw1q++H339tvvv8H+/6336n2sCtwAbWUrTjYSolDQFPUj66+BeoBj4GPQFKsr5mPJtOZav8CrqbYHdduOrzbb6ji6slAw2Gye+a5488enhkAYZTDbmNPzfTkVOByXodixJx3H9SWgN4suUoK4OQIohgkO2yvCeyWzwEJ9ROYBwBWwo+/lVBjeTAkaWsnS11iwfXSBlgEz+dLu72dq0Yyis/Z7MQuP/vMnjx9aifnZ6pdSy3W7XbtAD+90zC38+6FTfhytbAdz7710jbzpa0XC/UB2po5fHZyInW0GKHqtqb3MVXC1RuH/qt3M/4na1/vE+qTUte6cvygmrCuFh2g3gagYyu+2Qn8olJnW/rVmDIO84X99OKVfXZxaednExvsNw4kVb7D47tVIsjAdiR6jGo7VLVV7Vh/h/R/3iUpIZJq/ioIByD83mYnMxs1WEObrZauehe2Pwxst9nbar60l89/Ur84Ob+wk4sLG7Zj3euoqrvxnSdZxTsLP+OZ6w4aqIBRwfM+sZWqeK1khpHa/vrqJinsD7YFDK9Wqnt8OpnKQpv3FvUNkgXWyWpaCRd726Im3u/tdms2By4PHP5ygSQpPN0e7M+GQ/vT2myWADBft7a3BnDqenJvyuTIQ5xR1Osde5ASa7yqswuwXf7tCl7U47Q9v/PeLhYMGeY7+quXusCiWduSSKDn/UjJJa4Upu2GqgFsJIehTuf9bTyxZua2z8PJzOonZ9Y8eWKTz59JRby8eW279UrjEMjL9ii+B01r7emp1dT/TXWDuez2l7/4mNeCsm+JQIlAiUCJQIlAiUCJwKMjUADwo0NWdigRKBEoESgRKBEoEfgUEQBWxQK0lnISiI2F5T7wi2200BcwNimSAEf5InwA2nyfAEBaQGfhNAOPsRjPwpJgILXwMkvgOKcW+JOyQKqdysHeve/TvbC4rMXgZAEaKtB80T8tYXWKlu44HQB29U583o+7r6UeUZf1LKjf2C8D2/HdQ0D4Q0FxgIY7J0G/Dz5nUZKfeTsRx1DqRtsHJAwwy2Kwq//uFLN5vWc+V63m1C9CtR3n45x5fdo4DtvHcfgsakpHn+Q66a+hoskBMCCX77lG1L2cCxUun8d1B7Dl2vgeYMvxtKg+8PrSHCPszfM6w3z229/+Vvs9e/ZMf3MIE4AcEMoxwqo82jVq4AaUzfvCY6BmDsoCntK/6Z7cZ7RdHJ/fo6Yw1xB27bRh1P+Odo72QsXU1A484pjEhn0i9nGfxI8FaVTW8d3t/LarSxltx3lpiy+//FIxj/uIhIGIgYC/hvebFu4xJ32Kee8xx/jUAPd9zv3Yc75r+7dB3Xfte6yvdpA+e2ZEf4x5Mv89P8ZD53sDviYA467Kd5RWytLMhjoSUaSISyo25uu4Rub6cBPo5lHganbMN54H+XMw0w3rmBkA7mBzby7XmEp20EKn7wGA33j+pvsU1KXGKtAlgUW2Dav2fB6+971qq1J/E4jlykOeg21d27T12raaixPIvXueDwWmqHuquCerYMAqAHS1XgrO8eyWFfQeTuPOFg6gt26xrd/3AsBRysEVw9tUB36XoN3O/vZ/+1/t7/+Pv7E//+M/tqcXTwTefvfD9/a777+zly9+0DXoObsfWFP73EVSlurJp77Au4CAouCTZKn33gl0f4OhYBa1f6kRPBgkRarg/VCJQi2wCWcC1NHMmahoAcB83tSKqdIK1CaeQDAItxL1G4e6ugZB3oOpSnKyxkbVKhDIT5IXkjoWK1/BQln7OgAW3DywN39dsVuhaFU/HNhiRa3kK3v16srW252146l99uXP7PMvvrTLp5fWTsa6bpKaVkuUrHN33CBZQP0rIB6lLfY20n1sbLe8ldUwwHqzWnr7cb/10E5nMxtju5v6PM8fYurlr32cknCh51Ko1beA7ZUNVGsexajK+rqalFc3YkRM1p5EqG0PZm2NYndoP16/EuD7k1//2na7tY2S9bgk4Hvsnx2mHw7cx9AO1GxuXTmMuhQAiTl6MzuxZjyTChjFOmpsjRkzq9tGzyj6PnWqgeLcNwB4eXsrIE6/acYTO336zKrJVOpzqVqj5AcqX91jAHxPnojnsls7p3vcbgXtUSED2jebvVT6i8XKFrdz22Bpji31dm23qLO3W5s0rerdYgfNmDZ+7ne2OexsjQr8YLbeHWy53QsEr4gM6lxZ3ptN1zv709HQ/qIyu9xtbbJH23uw6rCzhhgEAHZ0rzbA8lnVe5Ots5uOE2fvP3KBABrjOECDkiiSxuEeKTV9lSQyLMsFiYG/+LSTyMl30hcrYUD/fwCLcgHgSokC/rOS2rrCrhtr5/FUSuAKVfDZmWA84xV7dFTcw1FlI5S+JCpg634ys+b0zOrzM8FgoHL9y1++z6O4bFMiUCJQIlAiUCJQIlAi8MkiUADwJwtlOVCJQIlAiUCJQIlAicBjIuAAzOFpHwTnaoa+Oim2j0X2UDkcs/jtq51CUSnlEYs+2MkJCCdbRi0MpkWmWPwOa8f0MyyjWcRl/xwS5vcve2Ls7TIb3v5iv1RbPcjgy1jJDzrVt+W4xxS9sW1YPuewIgcE79MuHwKAHzpuDn3iugOWsE+/3fP2ju+IbUBZPguQGaAh4ETAv1AUy1qURdik5mT7u7qRA8HWuIYAD3EMFh5ZqI92jT6l2rqnp51KNepYovQNm2XOAQBmHwAwnwM0N2tX7nKOuC7AZXzG9fWtquMeuEe2/du//Vsph7/66iv79a9/nWpmet3qaPOA23FvAb1lIyr1mIPN6EvH4O8xlXDepzp4msZtAPpQHIWaW+2Jki8tqse1BGjnGmLbaAMp0HbYolIncaD7Zr+TkxNZW8e4Z7uw/o62DIV0WEizf1xbjHkgMovsYcndv+aISwfvesrVx8Dy9xlv77PNYwBp/3gfuu9j93vX9p8KAEdf789T+Rg4Nk/mcXnoWvuq326cZMpXjasMADOeQj0JrNE8103b/g/17WRrHOOPbfrX0a8H342zrj6uW//2AfCx2AYAjmMIAAsaplqwSdEe82fcax7HsJ/uEjR6EDlPwonj3JvTYWMJKmI1zPMWS+OmquzsZCbYBNRD8Sj4iRpP50jWxZn9sD/jUDsOBecAuUAWwVchJLcmJhaAPNtR29WBtQBmAsLhUiCr363DT/b5m3/1P9vf/at/af/8T/+JPb04V23U5z/93n7/w+/s5uVzG3D9KBGrysbjSSo74aB2UPmzAkUsCtxdVt5AVscJ2Ps7hqtR4VSoSzW9SAXuKlwgEnbQ8Zzj+A3KYYBR6yBYamlgqBSoQGBoZrJG5hMUnqrX67V/pVBXTFFD7wTwurrV+7t/SxG83tpq7SBYz+pUz5348o5CG0UfXi7X9sOPP9nLl68M/92Tswv72bff2ldf/9xOTmfWTjz5CfviV69eqo79zdWNHDLWu7VajKun7bmeqh7ZRAkCQ2urgTXAOturHjAAcEVphQRBT89ODFtx7sljb1JhoiiWojNLfuNdToB3s5bCGMUy+wHblZxnA1c9p+eUlMCqrezQcHk42G9/+tF+/uypPTk9se16LbtuxUYKdVTMvM/QIKhGR7J93leuAgaAAkOBvrPzCxtPT2xY1e7konq2A4FYrv/05ETH47mHFTbj9vX1a1svbtXei8WtzU7O7OTJU5s+eWK7Aw40XsKAIIXtM30uEjS4V+Atfd/nKgfAqvm8WtuLl56whgoWu+npZGbL+VwJagBmmmi1XinJivv2d2PJ122/2qhvrUjwGNC/Buo/qKG3drCb3cZWvLehsMUyfL2xXwzN/nI0sm92Wzs5DKyiX6VkBizUHQnHuAAA8z6eEmrSe3HAf59f2dbVv1INk2CBLTZzsbpX6rO8pwOGSd6k7q/gb1IHsz0JA7KExrK7kkLcBIUrsxoL/5Fg8AgA3E6swtZ9MlYNZ4DwmPeToal/ucU0sfNkkGY2s+rs1NrLSxtfPJEivPmjP3qfx3/ZpkSgRKBEoESgRKBEoETgk0WgAOBPFspyoBKBEoESgRKBEoESgcdEIGoA54vYsQjdh1pawEwLk76A5UqHPpyKRcG87mkHDJLiIha1VZMuaj5miiyUPFrslzoDhUGqu5dgb9gws12AQM6bg6yIA7XVpFIJFXCA3bRBH9zq+tP5EkHwxft0/H58O6vRBB7yeHwMAM5h80Ng+Ng1ddAhwbMcCnQwIasjmat3o+0CwOWK3Kizy6JywOJo/wB8sR8L6LG9FkDT4qeAI/XoqlqL7KEAZRu3vHQgEIvc0c/YFmhIXV8gLArUsAsHAEcdarYHAHOMJ0/OpVjj2KhggcFh7dwlHaTGDAtqAYzUx/kqPy4KYI4NCP366687uK1amAlQhLI5wDkwVIukLGanPu2Lpn6P/baK76KP5d9HbPPv+Czgeijwo0/wHRA71NjRVrFP7BdgPrdhztuV2HCtHIcYRtzZj/vjO6BuLG6zaB+wOT8m39Nu/MzVyDEuo0/l7a/F4my8FgB8fHbvw8w35qg0Fxzb7l375sfKnwlSJCZb/P4cns9d/Wt56HwBYB113f3pg9m3AWDtldwh+Gf3TDDUq3fJQmFvGuNN2yVI26/xG9fTJSUkoNif2/P7UkmDdB9x7KinGdd07DmbP0/ZPv4I9iZ43D0X07M39snV9Hym607P27BhZtydn57aEEC03dpJgoSAu7puRHNUr1XJJaFC3VtFDVU9/6kJ7GrQAS4d6c9+73ME6Agla/dcUhy8Ji9zJMpKzROoUFcbgVPa5W/+1b+0//1/+Z/sL//sn9oZdT6Hlb14/pP97rff2evrVwLAk/HYTqZTAWCpfA9cV+21zIFFKd5YIKvtsQPmPeXgdVlVY1c1jb0ib1gIJ+2yq6Fl8+zvCmEfrTm9Su4JgCgS1w5ANaxu+Xc8+L1eqmr3pvq9tImeJ6mtAPFeQzk+TzXd1R57Wy83tpYFtANg/rqrinqqDSvhZ9WP/fHHn+ynly8Vg2dPP7cvv/pGyt/JZCYgv9qs7Pvf/tZevnpl1zev7er2xhbrrS05/mAnUGfDRvCUpJ/R4WCTERB0Ym01tBbHjaayWVPZuB5ZO6pk2X27vJXS8uLszCbYICf4idK4HtWKlSc6uMsLYJ6TrBZzKWm5f54LE+AdyX+oYoG/KSlA1s9KHDvYen+wq9XaXl7f2L/7p38iEFvLotyTBWV7nqyoXf1L7V/qAI9sw78Z883YVtutrfdmJ+fndv70qWDwZud9XFbkqqW79veSqlLSlKygAfmbrV2/fGm75cq2u5VNT85tevbETj97ZqvdXm4Z6uUCsN4No309ocLfm3NnFYH5NaDb301evnyp9lgu1jamVvNwKACMvTl9hsOul0sB40iIkwX4dm/b3V71g6X05RhYaHPiqrab9cput7yDDJX8QZy/PAztL6uR/cl+a2eHg5S/oy0C3oOr4wXURX393YV/kgiQvRNrauI/spemPjDKe3grKl9/t5EpOwpe3nuyMhKaDXjv57sEeUlC8BrAXp8Z0CvL6Bolea25BhjO7wMSC2mn8ViW3ih9h+3E2pMT7af4AJ1JDuV4STk8ms2sffrUxpcXNqDG9z/9p8cfpuXTEoESgRKBEoESgRKBEoE/UAQKAP4DBbYctkSgRKBEoESgRKBE4O0RCPvktwHgHOTGgmQAnlAh9VVQAXFyaKV/u9S2s8nTwlCqAZwvxqN06Ba6U60xgdYeAOaYUkWovpjDsIAPOh81XQHAI2oCjro6vnlUjip38xrBSQHch61eFTH+OqCW5WG2cB/31F1TWqZ+H7jbh7452IvrfxcAjvbyxfE7RRztHgrOWJxkUTLgXMQ54F/UdXXryp0vemYAIuo/B0AOq+G8v3A/QFy2pS1UYzFdRwdKkw109JtYPHXl11jWyyiYVNcXdVbTqNZvrjQF0nL9gNpQuAIeBUJRM2kB2ZVLoQjug8UAz2HnHJCUhVquG0VsjJ2wlg54gIUkxw+LVcGYWPBPFq4cN8Bn9JFjPwUyssQI/R6gI9XHVt9nITapjuJeYtzmCvk3jhUqv6TeUy3G/U4KYEDPCJXfYW83115XmRrMxJH2oj24BxaqOUcA9mi7gPiRKBJjMMAz94F6Ktourq0A4Dfb/F3PsXdB3P78fG/+6/WvfB7un1djPiXk5H0z5oIcij4WNj8EgHk+AJTijyyFI1GE+QKAlOrLapsEgCOZQ+PjYBqPXdJFqm/5xr2m8+QgNq/5Hs4U+XxxLLaC1Mm2OABwnoiTA/OIUx8I56BbiTsCVnd1gSP+AQqVKpWUtopHAsA6f7JwBYKSUIEFNHD08uLS648q2YVkGVeqCt4NmB+xeD5Y3dS2JYkHdS+gJymx/ZHnLghcB/HhHLJ9BVimerx87wAMN4a1rVdL2dxSU3U2mdr/+D/89/bjb/7B/uLP/5kBk0/HM3v58kcB4D2K0f3eTmdTQWAgnU+BqFYb2cbq/Ol5pLkw2WVLeYrKNvURAeGkSqb2rCdveYmHcJ5Q7WCUkNROp8/w7oAytmmsAlqxD/BZNreeBAEMVuxS/WXNeVjkhpJXdX8d+qL85K/D4XQ9u4PAr+yHVSs3ALBDeIFKQNrAbLM72I8/vbCfnr+08WRsn3/+hf3sq2/s2bMv1D+uX1/b859+sp+uruz59bW9BhxuD7YSFKxssd6kurA0JDVYh8mm+2DtYWCfPT23WVvZ6urKbLOytjI7bWu7xPq5baQKXm0WGks8B3mmY+Uri3BKBwyBcKhck4W4OLArX0kiQEUeLhwo1Lerje2BvykWo8PexnUtMH2zXtv/+Q+/sW+//tq+Ob+ww3YplTEQP9S/gMIoRbvn/Ys+aCNbHwa2pdZw3dp+OLAN525au/zsmU2mp7LMRj/s4L+yzXYpqImim35CHeLlfCE18na5sP1iZXYgmbCx6ZOnNj6/kLq2aVFCew1elKskIPj7Q5qzUKVjpU2taimAt3pmLpYrnZfPVoulvXx1ZZsNyQKmGs5sN1/ObbFaJtW56d0JUE4iBZ2Bd1/A95oxl95r1sB0uuVoZFerlc1RF/OODJI97O18f7A/tqH9eTWyz3d7qw9bq3kfGgwMfTs20HpfSe/mJDzg5Kw38nDkYCpKE7bmVFhwqJNTiRapfUkSEQCOpLdk/8yYVY3uigLD2sYhr1s2CwDzewLAoQQmvvRhflLLGVvoYVPJAlpq4JTEwr4CwCj2+ds2NppMbHxxYfX5uVTDs7/6d971WC3flwiUCJQIlAiUCJQIlAh80ggUAPxJw1kOViJQIlAiUCJQIlAi8L4RyJWQfVCUw8X8u4BjnZVzOlkOKGOhvAMCSSmQitp1FnNaJGdBz1ezO5WkbAOjpqAWo1PlsR6MDaVuwKZ7YDUt8nOOAMS+fHunDMvtnwWu9GW6oSTskSoqUzrnUDuO5YBC1FiLZ1JnJLvfHOTm/4545XF+XzDcb5u4ji5mSTmkRfnMPpv9gHYsJKI8AeJhdwhQjW35jD+h2g1wEgqWHNQFdA/AyX4BA1lAj30i/vEZEJF/h+1zAFGOE6rSvjIU+2cUwEDYUPKyPVA4+iefc18BjOP64r65vjxBII9jPmZyoJUfQwv71KgOW8MsKYH7yduh39YBs3P1dMDOHNbea8tO/a4r1/H7wCmHbnEPoc58aB4IGHUsySD6Qd4/WbxeLT1BICyfOUfYWkefyI/rCRGsqd+p52PsxHcx1vg9YP29dkgq07zd+v/Ox2bse+y++v32WCz7feB959Fj270Lyvb3+ZTbH7v//r31++ddv7ufLNK/rvz3973mt23XtUu6wFz/+8Z3SVHavwbGPNBM44jF/2Rj6iCTmq8jjdkusaRzdEhOEylpxx2BHaR2f5KNfSpq6yrZBGPzPnXvmvJEjShvcEh2yQm4x/b9sRP9WTVas201jlICSb4P/xYgVh3bO0DM9jHXhNIWuLhcLOxsNrPZZGynJ6f26uqlnZycCW4KBgvigrNcQYwSljgqGchnIHS+Xhq4K5XgiU/AOeYIzfcCwCReARgdwlJTFkvixXJuq/lCaltqyv7X/9V/YRcnM/vFz7+15fzWTtrW5vMb++nHH2yCdf9qZdNJq7q9/p4QQMltXnX/ul9XYqowsc/GOOV6HARhd7YRaNxJyct9AValNtRkhYuIq1Z5B5GDQtt2imD/3AG4VKppfqJ/yQaa+qw8ezmXrK9dLR0AGtUp16jfM4tnBN7AP565AL974HiHma/X1eVerq5v7fvf/t7Gk5l9/vkz+/KLL+zLr75Sv/z7776z3/30o/3w/LlNzp7Y59/+0qZnT+1Xv/oTmy+X9t/+d/+NbKOvX1+5pTS13acTteJ2s7d2MLIvLs/sl199bvvl3ObXr+z11Uvbrhd2PmntfDy200kry+fVZm3j2URJQRU1W5Wo4bbXMpcG9Fa1lKeR6OfJfh4PQOZ2vVEt2wGqcdt5zKuRNVVjy83Wfvvihf3mN9/bv/9X/8KGaxS6XosWxbL6gerSYmHtIH5PXwCSo/62oW3oJySrjSpb7Xc2wy2kHtuTJ5cCp1wq+wo8DrBkXsqqer3wBAUBa9tZzcSAan3+Wvd4/tnnNpye2GJrqkurhJTRUPbEjHJZWkv57dbpUe+ZeyaR6urqym7nC6nuNY72BwHhF89f2Gq9tslk6p8PUHszJk19n1rBKIEFjZMTC2kMJAUMUcdyzwDgvdnGAOgrW232UsjXsNXDzqrdzp7t9vYvmtZ+sTdrbW0V45wayYOh1e6Pb7sEbQWAD24D3mU83r2N3KnTk+2z3t3pC4qp1wXW810JDFg+p1rAqgEM6HVVO0p+AWOsoNN3DntrgWDN66kWsMNhPuevbwPkHVCjO22Dchj4O6D8CwCYcXxyag01g8etnf17f/0xj/eyb4lAiUCJQIlAiUCJQInAoyNQAPCjQ1Z2KBEoESgRKBEoESgR+BQRyAEexwtQ14cquWIpFH2xqNkHK7HYE3XgtG/HVX2hLlaPdZ4EarU4n6275wvqfoyDFoH4I8iaLHVDhRyqkm5xPLfgZAEqFnmzwIX6Nz4KQJxWtl03mymLtQaWfo9/B9jjZwB1ro2FrVgMPwa38vbLId6x2PeBTncdWnRnUfrOMjtgbCh72Tdq5AZwBJiwgAjsRR0LBA4ICeDjGgIAh/o3VN98l8POsKuM/tOprQeDZLnp18h+tFHsC1AIFTLn4BrZJgfAsR/3BPxlsfn58+deQ1Bqm7199vSzewCY6+Q7zsWfaJdjMXzfMZTDmmP9Pe79bceLdhWMkD3mXZ3AHJDndtH9MfBGn4nCqXmfTmTmbfcb19KHx32wlp+PuNJnwlK6Az3ZeIhkg9ivg1kpgcIX7L2+dkDfuPdoq4B0/Vjm1xzzUezDd/n99v/dAbIMoB8DoPk581i8bz/5mP0fe763bf8hADjv4zHu8jjnbXrs3+/q+w99HxzBzDkAACAASURBVGreY98fu0d9lkBwtH8kmjAcAGXd/J22A0J1tTpDVZ+rV3MVdGa1HPOs4plq2nbPg15t4rz/dv0yQdyu7/aeb8fmlXz+z22ggYJ5DeH+2FIfF0tKKl7sa9O4C9tYh3RQuoNdnJ54AtByoXqsoaKmDioAGOtZnseyft5jpewWx8R4f8CWGOVlSpqSItBVgV17Ul906HVh+Y79sX5eLm5tuZrbcu6JOrUd7L/8z/8z+6u//Of22dNnNr++soZ3gv3WXl9f2WzS2uubaxvXlRSPOn4CrwBmpeR0QBf0mOoRa44ZSuXpz6it7IIBwABaE5j3ZIdIWNOzTW4iPOdxNWhUAxh1o8pIpO9UFxflLz/TuwX77jdeGkOQ87CzfXLMMKyf5a4AHHab7Ch5wOdA4fXaAfB8MbfNFkVssuAGpqLutJHNl2v77vvfS6X65Zdf2bOnT+2zpxeG/fJvf/zR/vYf/t72dWur/dC++fUf2z/5s7+yw2Bsf/3X/4Hd3l7Zf/Kf/sf2D999Z89fvdB9j4G6T84E4QHA2B1fzsb2F7/6uV3MxrJcfvn8R/vt99/Z8LC1Exw3ZhM7mYxtP+A5hqIXpbQrpKXoNLOmqQWW6V+MR+ljt0D6vZTkvG8cVPLBQelIiWr+jiaHgUEl9e/f/N3f2c+//Mr+6KsvbIcSNiXlEVu9y9hAANfBPzVnKylXUeFSD3eBfXbTWjWe2PVyYcPJxGanTwSAUXVTc3cERJQThSk5Yb9e2u31td1cXdtsPLZJTXHftR0Wc9st56qniwX0oRnbYnew/QjlPPbcbku8p08mxbmbJzNeSOZAUL205WphN69v7erq2uiG1cjfU7gfADDvYxpbe7PJdOx1socDOzs5tc16ZS+fv1D/oa7warOxDUkHjLV6pHG8wLqa8x6Guv/lipq4B5iqEgvY/mx/sL+qK/uzwdBOsdwGwAKZURWnl3VxYMYBwnG+P7gtd+6YoyQPuY+4CwnvoRpLvPv6S5F+9wSAAMCeEMAFDZkfsAznOKjrsXOvKsHjIXHhd97jpMLnOwe+AsVNsoIG+nIcfgf4Mk/UjWoJV00rACwwTP+cUjv4RGrhJ//Rf/ghj/WyT4lAiUCJQIlAiUCJQInAB0egAOAPDl3ZsUSgRKBEoESgRKBE4GMiEIvZAVEDAgZQyRfntcCp2oD+J5TA+WdagCdrPy2qxsJWrHtr8SjZVMY5vMKZ/5Fyq2dJGjBD249c7aPrTFZ1Utxst27ZiN1bUgSFdWccT7XocmtnQECCAJy7g0iyzAz5ry9sh31jwKq45xxQavEYZQILXqz2JTVUDpBZ5JLiKKtzm7dfH7gEvDzWxhGXuKawF8wBAqCXRWXUs/wJu10WYAO0YUcI2AtLZn4GMIv7jMXqDnBTvzfFPRY7c1vn2C76VRyP9uEv5/N6jG7ZndcFDrCY90XuCQAMJMbimf1CIYwFdNxLxOBevc/svh8aK32A+Lbt+u3V9d2ktO7vG/2vDxz5PE+iiGvo6gijjOn11zh2DklziBT9OMbdY+aGfhJCQOqAtsCnUP3HOfkuYh7tFW2dA6q4jrDFzpM2clCvOYCxncUy78/v0059+Bnjrx+Lbl7JVMbH4vVYMJsf40P3fcx+EZN8n4fgf95XjkHiiHU/MSDu6Vhfuzc/h0XoEevy/jHed4zlfVnXl9S3Ursm7qixlGqrdtsLTPgzCwjFc4lnQK5SB0rGHN5dnwCpW63n40xOFSnRQMfIVcK9m8n7rKyZe4A5H6f9/p2Pm6g/3CUwCH77syofZ3FPjNmwQlb90iPbAWSm44mdTCcCdYxFngFjrHwPZmMUt8kqWU9BYBYBASBhUbvddZauJoUvgMxVtW5Pz19P+Pl/2XuzJ0mW88rvRGZG7kutvd4VF7hYCYDDZQQNNTQQGMyQYzbSfyfpUaaRmWxkJplML3qZhxEJ7tsQBAgQF3frtbr23DMiMkJ2jvuX7RWd1QtuA+QMo9rKqioywsPjC3ePaP/5OR8BrWyTBc8h++f5/BJJskC6YiqBGOPjJ/g//8P/iu9+53ewO9rD+emJ1IiNWoHFfIp2s4HZ5BJEi7F/7rBatKsnJVOOVN4X3g+qa30M3L1jXlSXl9fsrS32zlo5eAfw4F8Ay39rYVJMFatLM6HFTY0aGrQ8poK21nBW0EJYrm2qLeaEzM4yWwvm/LMy9dbOzPdLaMl6EQAL6KWZwOh07vLkEiry2hhP2g4T6B2dnuP4+Bx3b9/GrcND7O+NQMvqR4+P8OD4BNMowpuf/zJG+3cw2tvHYLSHH/zt3wmgMS/wX/71n+ODjz52tshZjnYrxu5OHzcO97BaZVjN5uiiwNfffxdv7o9QLOcYX1zg/r1PkGWJwHyvHUs9rvzsTOfKVAxUv3o7/0azIVvoTr+PuPU0VQTly8rzm2SyPF4nzE3LtkzbZWdBTAjJRX6TeYJ5Dvzw7/4W3/0X30KcpyhoIe0XCerZ5F1hGEctjJCTDBXAvOfMBVzHYp1hmeXKD8t8vWfzKW7dfhP9wQidfg+JB7Wdbg+1ugP4yWKqXMXzyRSU0tLuu5knaK8zNGpUNlNt2kbeiLFYZEgyqm/bUhk3/HbaS6stmlW6nmd1Kexp6zybzzGZzjEbz93COL63RjVB4cXCbZvN5tjZGbnc3MzPzLQMaap9qOTP5JaSIyFE5/tQXEev39G7ldTNWYFllmK2XCGn8peLPPIci3SN1jrHl6Icv9aMcZis0ZR9c75RAruU0/YuTpxcEwTmwOjGeyqsGW23AIKya76bS6kuha/rEdxXCzX53utzFDsVsMsD7FS93ibaK4AJ5AWO6djA/0vEse6tcgFTAs5vD4YJiwWFObYLALcEggX1CeRpSS4A7C2juSCh2xGo3/vO77zK61G1bxWBKgJVBKoIVBGoIlBF4DNHoALAnzmEVQFVBKoIVBGoIlBFoIrAzxOBDSylKpET5R5ghpPSIZQ0+CoVY/CtCW6vDuLkDyd9bCLVCX5p9ezVHRsa7KeLPWs1C0aboC3DCDdR9DQ/Js9hE9+mSja7Yk0QB2DZrJ1DtaHmtm2SXwdcVRGG6mCWT2WGgUUph8h4CRT8BD/r22JeMk5k+WlwgzNlkB4CgRB2Wf1sAnobCArhjN0b7hcCVaolCD00oTydCgAb/OWlcrvl46UdIScNCVf5bWDVlL1WNn+yjBBa8rpsP1PxhvmC3Tyis8Xmt9kHm5rY2psBXQOEdlzYFgiAWeezM6qXnlpNMw9hCOLtM4MfNnH/KlCt3JfKYN4+D7eHsCg83tpA+ZrCa7MYGtSxBQLlPMFlSGvXVK7HiyygQ2gXXkvY7qwuYZ/hNraVMDc0j7H+V263gkA+P7d9Zm0hjIvFxtpDWI5dS/kar8S4ZBW97f6Vt72oPbzo8xeNt696/Ovcfxvcva5Nhu3Qfg/bWTh2lct42To/b7+X+ewKZFYlHaB9+ihxiylsXA7LdI6mbuwSnPALfGxcsjQAdm2yWfZw1/rhZhzz4EnPHa8uNteK8hhhzy97Dm3q5B0w7O/wpx1j264ogD10DvcJIbCeZ4KwziGDz7NwIY/1U8bpYH8f6yRFHDubfikh6zXleG3RtpfQxStnCVkFlT2MJKx0qRdczk6iLaKuLCV4oktHw4FXKZEhFaiDoJD6cza9QJIuUaQut/BP/uav8Dd/8cf4H/7df4+o1sDRowfIsxStek120I1GhOV8ImUitd2yeuZTV3XKsWYuV4I8KkrXueCYU/U6UXLh3UPsHgpcSjlKkO3zxxIesow027y32HOkSSWhV6fKDlp2tBFiD4QbhOA+fYRyIyvPa4Isd7l8OVYqd6uH6qqrLKmd/XCS5i73b7LCnNbDiyWUx1X5lh3ERr2B2XyFk4sLNBsx7t64gRu7e2i1G3hy8gT3Hx8ji1s4ePMdfOGrX8fOwS3ZO89WK3z/j/4Qn967r8USzA/84PERUG9JNcl3hH0C4IORW5Q1X6JNAPyFz+H2sItseonx6Smmkyk6rQ4QpQyZvhnbJq115azCPrNWfQl9R3xW93t6F+K1qs9RAZ1mSAl/Fyupox3IdYJQiULrdak2F2vgpz/7GMgzfOubX0U6v3S5lutucZqz6vapOXh2jgfs5x7Fr7Jc1s+IY0xXCQoqzbtdnI0n2N2/hU6vp28qSZOMualz9LVIrsByNkGerjAfTzBmnmWqb+s5OlirLcbtNgqWXatjuUwxmayAehOR/143m1LeElgyH7FGKf2knbNLvUH75/l8idmU93uBuNlGqxnrHXM6HWuBxWKZ6NlJO2z2S+Yk5gIKLg5YrRJnex01kOa58gs3mhF6vY5s1tlHkhUXbhSY8xiqrHmt6zVmSSbF9VvI8RutGG9lBboErnmmRRauRz91e7aFE1zM4ZbcuHFXiu2iJlV8DcwlzX7pLLodnPfQt86FAu53/Z+Aana6NHBhiNlBe/UvY8pc5A4YOzUwVcECvNreQNF0NtEEw1ps6tW+AsBxS2p4fkZ76E0OYFMHExDTSr7dwd6/+u6LHuHV51UEqghUEagiUEWgikAVgdcagQoAv9ZwVoVVEagiUEWgikAVgSoCLxsBTgqFQCZUQ4WAxpR+ZZAZAkBZvfmJOEE3b0vslFRuUkmTR1fyK15NuRtOvNtEdzhxa6qEMFev7WfQyIATJwQFrL2qmPsRqG1mt4J0v6z7pl5B7l+LIydj57OZs7iTkuHZCLP8TqvtALBXwl0BwcH5roMeBhxCAFaGORYPq4HdgxB4GgjnxDMBL/+2iXiWx0l/2ikz9y+/OSlt6lyWyzJN9WvggNsNAE8mk2dUzKYADiGxHcOfPEeoAGW5dj9kA1mvbz63awsB997enq6BANjAIsE2obV9hUBU58yZV9Aptz7r17b7UL6PIcy/7nzP3PsgT27Ynyx21hZCwBzGpbx9Wz3LddlApxI4DcsK+18oiOcEdJjbOYTU6uGlHKeuTTvVEL82/TNQQJevMYTGm/4fWE0/DxqWr1+x+jlUvuW29Crt52XBaLndvugcL1tuGIMrMDRQsF4HicP9r2tL5TK31fu6ur7qdgLW0HZU7cGf0ADwZuGEV4bawiBrV7Iz9nmm1ba8x4PaeDCWh3BVdseBGnRzrzwCMRW7AWBbTFW+p6ECeHPtwTPQ6hr2t7B/bhS9HniaDbSN01eAsKxmfT7gAADr2SA18FpW2ASxhMCEO59++ilafG4hwp3bN53Slba9Us36hVtSrrpvHis4Q9Ar12eCHwJYglcC4FhjLutBCMRFO0maePvfTLl9CUipZiRQ/Y//7/8DZCt877vfw3Q2wdnxE+SrRDl20+VCcJE5aKlEjjzYZg5YV36hfKsCrVR7LgjVZsgSp7wlVKVVrlxolQfaPb8Jjnhufrc6LcFSlke4zetxKmu3oMDZQzulqyyhW01B4LjWQJO2u7KGdnmnazxOUJrQLXHAk6kO0hRrqqT1TUhN+2PaYjP3by6bXoJAbl8tE6wSQmOvkEVN4O5yMhF4vbm7h73BCP12G5PZBA+ePEES1XBw9y28+6Wv4vDOW6i3uBCtgdlqie//yZ/go0/uyVZ3vljgyfEpprOF7nGn3cbuzkBK4mSVIp0tMWzU8Ctvv4VOkWBy9hhFkaLZbqPd4HPWaVqpZOUXn7+8fsXKL4RjfDu9LtrdtjrqkmB5lSBKnSqWKlsqxi2Hrxb9EMpzfR9z9aZrzFY5fvKjn+CbX/oi7hwMsFxMZBGsnLI+R7cWHnBxAnkwx3gBYZd7do1Idtl1tut2B1Pmy2V+XLaYqIG9g0N0+wNEDZc/mH2C9aWqVvB+McdqOsFyOkUjXaG3ztCOctRjAuCOwGJei7Ba0LI7wTqjWpuNrIEsbmLCRQiNGO1OVzBU2DSqqR0wHrPZApeXMz1HOTZRxUw1PPv2bD5VWyYg5rGsHy3s+T5NC3X2P7YP5emmLTPdeIq1lOmdVowaF7tEERaLFYpaDYThsj0vciyzNRKqpdcF9vMM/7zVxJcQYcS+JMt3p9qVIlsLOmml7dXWeqd1i0FYL1qgx1QGU13O43yuX+efzpTKIvpYN1xO4Nj3EarRXe5fB4GlTvf9k9sEgAl+qQBmf6V6l0phKX3rtAHQ54S8UmPrZ0N5fmsN1+4Jgxl/baMNdJPbmlyxIADc7HSx+93vvOhxW31eRaCKQBWBKgJVBKoIVBF4rRGoAPBrDWdVWBWBKgJVBKoIVBGoIvCyETBVaDiJXD7WJsENFPNzTvKZHWw4+W4A2PbRVDut4aiqcun2rlhnbibfTT1csg69AiNkOegtoAMi9TTfGnPPNTeWwpo8Wzu1kk3Oh3B4c50ly+cy3DUAupjNN8pH5S3z+RU1YaaJulzWmo1mrMlk5TzzMIyTZpqwDCxSwziHsGkbdCgDnfCemPpSYMQDC7PR5b0xi2ezgTb1JsEp4bD9HR7DbXZ/TdFrdeT5CGG5P4Gs1Y1/Wx7mjb2mz/sbxj8EHWVFtu3noKGzyrYvWj3z/p6fn29swAmFbT9bpGBxCO+Plfey/YL7CX6U7td10MzKfRUAvA20WZ1DZd82EBnWbQNtpaIKYrZlkcLTNv9sJNyl+snboH+VgR2vkRPXVDKZctvajl1/GQLb2WwBie1nyucQCm/GDq+wC9uBtfWwDdn91jl8fuHw6gyWbxvXbNs2KLkt7i/TfsJ297L7v8x+1iZfZl9rp68CW7fds5cBwNfV61XO/bxrEwAO1L7+Nl9ZOWSQlPVV35E98FOFsNkEmwqY47XlTd9ct18wpL/982g7ADaY6tIhhHnrt43pthDpyjUGVs5h3NV2/GIFXYtX324Ux96mOGz/BqId5H3WAnozptAE2KsD2dV3d3YwnTEf70q5ZKnk67RbGI/HXnnI3KYOkNPTgseskqVTX3qlHs8dFVS00rLYxSOmvbCe9wRRsSArYWiep0iTVPa/zHEra+h1gf/rP/x7fPH9z+MrX/0azk9PMb+8RJQlDizTMphwN1kgzxJBYBI/lk/VI1WntKTmohQ+5yaTMS7HYyznK0Gnbq8rpWer3VauVYI15lElKCZsk5K3GaPb78oCmwOIxlatLKBK19k3UxfJ+lIBymeewHEzRtyK0YobsqYmBGacdB8EelNkSSr47QAwgfRSiuWUFtAFHYapAF5jMV8K+DklcIZVkgj6spnwWufLlQDx/m4Pt/b20aUdcJbh4vIC00WC3v4h7n7+87j17nvKT0sc22g1pS7+0d//FH/9t38r1SXzD08ml7LZJuajBXh/2BWkz1Y5imWGG4M2Pre/i2g6Ri1bodluIGo1dG2SLRMkJkvlZB0Oh8r/6573LhdvgcxBPPXFtYAvY1JjvAUfqUv1eZr9ogzaR+ek24TUqzU+/vABkCT4jW98GciY05YQn7ElA6aKn9Vgu3P5lqVG11IBWhPzQRgjLQpczuaotTro7+3i/HKCwe4+Hh+fYDAcYbS7g3avLxjJ9uGcAly7zajCnk507mg5RytZIcoz1BoRmq0OYsYfhfLtrgjz13CK27zAIo8wTtZY1xsY7ey6XLbeinyVEQAnmM4XuLic6J66BRtqeeo7fI/k85UW0MoPHTmrcyrN+S6bZYVTEntlrxsII4HYHhcnRE4HzX69ziPQjprW4ykKTNm+vFU58wB/Na7j1+o1HLJ8Obs7+Bvx/dWvrpGK2ecCthzAlhucdWLeYILmPPKW73zT1aIrpgauoWDy4ZoDwHr/9fbOsnbmOEyoKwk4IS8XT1LdS0U17Z1dXmBBY9k912XxzH1p70ybZweIHeBlrl9ZRUsNzO8mGmYBzRzALVpAd6UGH337t1/mUVrtU0WgikAVgSoCVQSqCFQReG0RqADwawtlVVAVgSoCVQSqCFQRqCLwKhEwBbBNnNuEv6mSrCz73ACOQVGbXNYEn8/JpvxfnDSVksB5+2kS39RWfhJbE+KBlCvkVQa47Hwb4MWyBVOdUoG/c2KV9oX8SeWJ5RS1z0OLTimC5WEYnK1s/ewt+1Q/szDOMkzGk02u3FanvVHJCn5FVJKs0et0N3nvnJLC2xRuU5n5if4QcG1glYd5YfwFG0pAUpOVPs+gQTjuFyooCeo4qU/Fr0HfLifBmjHOz8439qhOUcUJRpcb0YC/xVNqlcxN5hIcE8aaZbTV02Axlcdm58ttYV5hliMVlrdkNWhv5VvdLReutTFaQBsAVhuo1XBwcLCBwbaYweBDGC/BiM+gAg5hYAjXNu3SB2AbAH4eSNwsnvDg3uJox4TqwFCpb+e1ulz387qxIATi29pUGZiXYV646ELIyvchu2cWe7XnQH0bWl1b3cKY2QKAsN2HZYZq93KdrlzHNSA43Oc6uFm+By/a77oYl+v3vP2ug9TbjrF9n1f+ZwHAGvf8wpWXBcBhPe3Y6+r3qtvlosBnRmlBwxUXCJ+nXcBWgxchiLsOqt8sDYEtWKD6UY4VwZeBWqvf5nlWGnfZnp0lsjN3fhEAthzyYVwNMtrYZp/p78AlI3y+huMat4eLROz4EACbBbSNIawtYSn7k9wfplPlIr1z5w7S1VKqQVrQcv+d0QjtZgt0euCY2+90sUppQbuSwE92rKB6NfGPUlcfay+uTzuc1GwSANPSeCkFLJWmtGomx0smU/zf/8f/jt/+9u/g4NYtHD96jPV0gnqeyv4313GpLKGTxRxZspIKVg4VzG9PhS+B6WqJx48e4+joCVqdLt54823s7O1LgckFWbWYTieF1LiEyISny/kCk4sLWe4SYFNh2mozL7JLhSDrayqVlXPaLfJqNGp6blItSlje7XbQ6bRBm2h+U6UpEEkgnhM2p8rpymcwY0UYTACc0aGbltg51b8p5rMFlstE8He5couvVoFlNJ+NzDt8sDPATn+gfLiybE4z2QcPDw9x43PvYufOXcTdAXLaUtcash0+OTvFH/7Fn+HB0SkGwx2kqwWybIHlYoF6I1L9i6yG1SxHZx3h3RsjdPMVuvU6+sz126DuN0OWLl2eY74nNHhf3fNfBtBUmGap+hrvcV35eF0/YY5k/s0czWx/UgATBgssurQjtLXu9vs4HU+QFDH+7Pt/jt/8xldx53CIdUaQmWqBwlNHFefuQaBPNToHB95fwsqM74SIEHf7WKwyPHxyjMO7b6IzGAoyn55f6Fi2jcNbt9HqdqVmd4LVmsqkQjmiGnt+iWg+RZykiLjgICoEHpXKIsLmvZP5mXmv57MlJkmOyzTHqgAODm8JGAvkg7Dfgf3FKsFktlD/Y9/I14XKIgh3riiRbMNX6UoKYS4moGq3RrIf1ZCucyzTVOVwDIp9HmreryZhKVXzsh5fY5k4JX+KOs5WCywipx7uFRHeiyJ8K27gzShHKwPqvC/Kx+zor1+n4hS6fjzVfROIj9CkBTRBP11lajyu5rbRQYB6ca8KFrj1791UQgvmUuGrnNp1KeHZT7lYlDbwGwUwraDjBgrZQBsEbuh+OfVvU3mB+TdV77J9JvhtOmtofRsYZltttQR/a90edr79L697JFfbqwhUEagiUEWgikAVgSoCv5AIVAD4FxLWqtAqAlUEqghUEagiUEXgRRHgpEw4IV+enA8n8w082ETvZmLZq33MArpcJid1pMbyEmCqavTlHKPdRGBoC+0rvakLhSdejalJJK/YDevKCdZl4vLYUqFjUMnKNmAoBSEKNKg+8NDazXT5k/o6hXHjdXMy7eL8XJNyVCFTTcuyOTGrXMB1Wl4WmhikmmYD5HzZZZtRN7l2VWEaQhv+XgaWISSyfcN8vCwzhKeOvddUZwJbA7FUSo1GI/19enqqSzX1rNk+hzDVoC6tohlns2vmMZb312Avy7I6GURkTAiATVXMn/zbALCpiAkfGE+zguYEY9guTAFMmG120vvMZemtSsMcx6EFrN3Ll1Hnhvc9vD/le2X7lUHZdQD4VUFaCHQd6KHq7Sr0uQKPtlgcb0CWYIz7CreFiwTUHf2CCv6+AWWBRbzdT4NPdq0GZa0MtrdwMcIz8fdwNoRb2+ITxtz6Qwierd2GY1R43w02235WD7sOq+PL3pvw+sPYb4PK10HQbbC93IZeNGZfB1DDe/w8aB3Wfdu5XtTWy8dc98wo96UXHbe5P76d2pAcbmczfya3ezDGOoMJP656ehGqxqmu47iiRQVSyzubU7uGMJ+77rdPa7CJ50aNTJVnvoHSzuD8aTnl/qY+4y1yN2O/B9v2t8FfZz9sz8unv0spWFIAh30oPIf6QWnfjTV0AT0nOd622i2slivB4J2dkZSxezs76Pe6znI2y8DFQoSFDng/fWYR+JmxO5WehGrOzrcmy1qCKoKxRo05gddI0yWSdIU1rYCpUK3XcO+nP8EP//N/xre/+6+V3/PeJx+jtlqgHa1REP6mtFLOUFC5u1pgNr6UayzrtZzNkK5WKPIIDx8+lJU1FZfvf/kruE3g1+tL/bhYuWcW1Zmso2xueT+4oIkKztUSs9kYk+lYikveawLyTqsllakAtCAwuRQtagmKm4rRcDBAv899CQVpiOsWIPBerNeJrI9XyyUWy7lsk6VApmU161JEAtIEv8zvy7y/VJEuEwfJU8a0YNyonl6j12ph2G0LzMtiOs0EqzvdNoZ7+7jx5tto3zhEYzgEak1EeU37zFdLfPL4If7gj/5UClmC2E6XZdAWnWP9GtPxAsNuD7/x5S+jncywnlzqfFL1RoxdIvttoVXC31ZLwJaW2ulyiYRxTKjsTnXtVEezvdE+WE8fQmOqWTMmPi5ALaveK2puIUVMFW63h7PJCn/1g58gmU3xnd/6dcQ1LkZzZaitUQzrwbKLoVMSMwstr03fjH1RQ4IIOwc3cH45xvHlBN3RDnrDIdqdHp6cHGM8meD2G29i52APrVYHa4OcNDTnAjYC2/kE46PH6CNCywNrto+YvGfvhAAAIABJREFU4JGLTtbM35xKkcq6XZ5fYpzmGFMoHXdkF91sMqsyu2OuXLwr5oPOC33Tknu6mAnu0tqZFuT2DJMqusiRsP0VXLSQY71yluK0mmYvYi5gQv6aVOpr9Npt5fB2amyq5BNB4jwDkryGs2SFReTOwbv7RgF8K67jc/UI/SRHrHd09vGnLggahz15d0s6nDNBRPU86gL8ahm6STVnC00AzDGM44Hy/jLfr88NTMtnv/iPsJfbWXvl7uW4QWhMC2iO0bSKjpvI65FAsLOBJvCtebtnp/YVAOZPfnsFsAAx1cK0fW7FqMsKuol6pyMIvPOdb7/oUVt9XkWgikAVgSoCVQSqCFQReK0RqADwaw1nVVgVgSoCVQSqCFQRqCLwshEIoVk4kb/t9/K2UJ2o83kw+4z6jBM6mhx3qmDac2ri2guwTB38DLTwk+CFV/3yFIJWPjdjCE448cjJNJbBCesNCLU8xKob5x45KcaJU28VTXgbQHBNf1m9AuUXJ5AJUWnNyAnTQa+PZtzcqG+lXPC2xTy/8h+bXMUD7BAKmNLRzs1rMeBrgN0+0wSa/w4BHvcTgC7lVQ0Bl8EFQl9T73IbATbPR4UXv0xFTBUKyzU4a+fj59yXAJhfvEarJ4E3Ia6VY8o0g4hSCXGiWBOc2UYZzHpyEtjyANvnmpxstbSfgLu/dsJebiO4MDDR7/c3imVryxZbgyPbYOTL9o9X3e9VIfOLyg/70jOwx1uhhmWEfVT2rEHbkTrQ971wu9kmh/3PAHuYz9lNfMebxRUGjM2C1q7dKZncxG+ocLb7YjDXPrdxxNqq1cPKt+08twFglkXlEJWcBqQddHHXzC9rT+F1WQzDPnIdLA37Wnn/MM5hfa2uz4Os5fO9CgB+Efwtx3Bb+3oRAL6uTdq5y9d+HQAOr2tbvcN6bGKoC3jW8pmbTWlbtoMOP+PvISB2zyU61zoVnL69w4MWsNAVwANX7SobWLffpk5lEu0Bn9p2ICI2t4dt/VFtNADAdp/kA2zAO8idHfZ1XVMpt295LNA+HtBucgbbc9ZfjxSZTIngFwVx3OU2jcm1mrMoXiXYGQ4x4gInfuYXay3mc/S6XYE9cXUqLtepW8SVUaFIlfUa9Zh2t3VBSh5bqzcV33qN51kJpvJ47t9uxvjRn/8pLi4v8Rvf+i0slgnuf/IhiuUM3VqBiLa1SSIISptpqnbPnhyhBubJXSFZLdQmHj08wkcffYyDwxt4570voDcaSl3L94HxbC4AKtVttnb5aLNcILfJFAZxAz2qeKkeRCFYO5/NwOslmGRu5Jg5R33+ZOdgG23Uv/1BB7s7I0FgXk+s/Mdu3OP1pqonLafnendI16kAsBSrcAvIaO88my+RUPm7ZjvhszIXUKUClKpR7k3b5049llpWFsq5ew4PRwMMRkPs3biFzuEBGoMR8jpzGrNVNAQAx4sZPvn0Hn72s59pIVtUc3bNskKnSreo4d037+L27gC1xQJxwf7CvM60Xua7iVN3Kk8v+00zxs7ertruxckpFnPms3UKb+ZaZlshbNc7HxcusC2mlsPZLfqr+3cmxnQwGuFsOsPpOMUf/MGf4Vvf/DLeubOHfJ2489tzrLAcwFzIB7Uxd08IHBkSruigHXENy3WBzmDk4st2VGug1elhZ/9AiwLuP3yIZqeD22++gd5gIOth9XvmOF4uETcYmzXGR0eIZlyUIM6r9qxUFzW3MJDvk2zTrVqMi7MxJtkax8sMWexySxMuq594W2QuQnHW3xkm0ymmi7naA2Nkz8Jw0QoVw7pGXpcU4swbTHU1r5/v1DXU9RKdoR3HDgB7O3vej/mcCmpgmRW4yBLMqawnpAdwkOf4zVaML9Xr2E/WiGXhzXHND3rOAkcX7Uy23T+NsVRMU2kt14U6Cq7N5O9a1cn6Mo+vh74eAOtzAmC/eFDg3OcAJgDm7xHbmf0uAExlsFcA828qhU0NTCUwFxP6b0j169TAykXO93xvAS0AzPeXdgtxr1flAH7Ry2f1eRWBKgJVBKoIVBGoIvDaI1AB4Nce0qrAKgJVBKoIVBGoIlBF4GUiYNAxnNwvgxcrJ5zEDyEfP9dkeZDH17bZhLspfTnxZMokUwAbANZ5vCLL5tXdJLvLS2qT8s4I8OmXwBKVEmkqQMnJOQJebqeypKxYJgRmWZwAJ6gNJ/utTrZNoMxPrnOyjqoRHYcIhI/8ovLYABGVxZ12W+UqT7C3CeWkH8vkRHsYm/B3Aw4vC4BNUcsyQvBodQnBFGFYOKloII+wjscS7nKfEMaFCk/uR4jMzy22ii8nHKkUUnrApxOYdndMdcy/TV1samC2PYJjgQhvH8oY8R6G0NbuBQEwv6hE5jaCZwPRFgPZU3rob9dCtYg3hn2ZLvGZ9nndADisTAjMngfXroNtptTlT4tv2O/D49RWPcQVvPL3R+CVyhzl8XNtOYS89jd/loEh/7ZFDcrNHZQVXpspd52a0I0r3GZKdOsz4TUY3LaFH1bnsG9bPcN+8LTPeVeCIOBWf+aztHqEINjOte0elQFeGRKXofRmDC21vitjUxDTbY3U9i0fU943jPW2z55Xl/C+lscx+6zc/sLnSTlW5fMbd3gG4oYAOFg8pDroxK4knovgyUELv80rbTf3n2BKClS3gOBKnfxzJjw2dIew3zfti48mf64rzzFfQBgLp1Z82i/kihEAYPtMz8gyDCZe9c8QlRmkUQgXYvH3DWguOwYE1tKyFG40ZC/LcZtAj/CTEGrQ7+Nwb0+wlw4RCy56ytbYHQ1lc0zAV6txzGZ+XNocJ8rrSvLDz0gJpajMUqn0ZF0bcbFSKkBK+MpaUlH6p3/wH9Hp9/H+V34Fy+UCDz/+GOnsEq0iA+9Mmrg840oRGgEXx08wH1/ILpe20Jfn5/jgg5+h3e3iS1/9OhE0npye+HQNSyzXa0wXK3Q6PcSNpvLAnk/H6s9FmqFVj9BqNbHTG2BnOMDezhCtuI75eIzpZCaFJdWXhK6N2I13BJctgr12jH6vjcODPezt7aDb6aBFEEWoVRRIVnMkS1pUL/VMI3TkO0qWuVQLhOi08eVzlZCOILERtxHVY+V4vZxc6jgqQNmam8wlm+XoNlrY3Ru6tApZgRsHB+gPekp/MTjYR2e4h7zVRh4zr25bFsCz+RjZKlHu38cPHuDk5LFgPPP3DrodDNodDDsddJhzVTmVWZ+V2iGV2q6bMF8rx/064nYbe/u7ug9Hjx5gPpmoPfBJq0VdTdoYQ+CWcJMgGUkqGOxXEEgxbV2XuVkvlil+9NMHGJ+d4l/9t/8M3UbhF7jxuUHlqe/tPv8v66M+wWeTIGIkMMqfjWYLKS22CUfjFhYE2cyvW0To9AcY7u7i9OISF+Mx2r0ebt657azKM9qOr7GYTdCk0juuISdwvRgjnU0R5Wu976j9aGFFrsUFVMj3212Mzya4zNb42fEZ0riF3miATtMtjiOopMKV0Jr5npn7mbl5x9OJ7j1toLMk00IEWpIPB0OVT4CvRYtxU+ppgmO3EJH7OUDbYMLeYo0Wc1H7Psqxiqri1TLFOssxXed4spwoB3A9qqOZF+iuM3y9UcOvxQ0cZgWafuyhpbMbmuiCoEgL9pLs6n1c71lQnmB+q83zHmgRDT3inVJYd40LQP2zXHnX6zUBYCqcBYi9a4BBX44hzOmr3L+8f82WjtF2KoPZbthOPRhmPmbG1eUDbso+utZqyqa+3vAW0FQAt1vIOea3W2h2+9j93nfLj5/q7yoCVQSqCFQRqCJQRaCKwC80AhUA/oWGtyq8ikAVgSoCVQSqCFQRuC4CIeSxfcqAoAxyQqB6BTqYDSYnjDgf5X9qglr+fU4ZIws5Wda5fexvm0h/Btr4SfbNdp9vVHBWtnxuEp5lckLSJrc5UUcArGksb28r1QaVRWmqiTKpaQK1VznPpFRdHgoQPB6fnGiilxBpNBii3mhgOpsKZskOmRZ8hM+c/OJEl5/IN/hQBrUGxcJJfKvPBjB5JXEZIvEaTCFbBnrbcrFugCiBuRRKmWLFci8uLmRPKS0HJ/J8vQ3a8npNQczr5DEG2vm75e81QKYJTw+ITflp4M0soKXypaWmz3tn+5kKmWWZApWf0QKa9Z7NpmppltM4hKFhG7L7vmkn/pp+kaPB6wbA22Cu1X8bWNu2v+0XQskQlKofmjrSwNMWS+nwvNbeyvHmPoJQvn9be7Bt4b0It1l7DS2etdDC520O+0doNx6OPyFgtjHKxoVwDAj7exibcrsIxz3Ly2rHhu08jIvF0raFcQjbo/0e7h9C4eva6PPaQzh+P6+sFwHg644tPwfCmJbbUFjGdQB4W7wN5j5P5XvFArqkztX4XcoXHObo5TUIevoFDVqoYxbpwTPK6rZN1WufaTx7HgAWJ3lawSsA2CUlds/Akt3zVgAsW1u3iMjAcdgnwnKkAPYWsAaKbd/wGFtowQU90/lMtq3MB7u3uys4S3h0fHKKs8tLDHt93Ll5U7lt290OGgK7ztaZ10iloRZpEI62urJlLiIqXWlDzMUeXAxFnSCfxznqcR3jizF++IM/wt2338SdN9+Wley9jz/C9OwIYN5VqS1TTMZjLari4iqC2bOHDzGdXWI+nuHh/fu4nIzxlW98k4QNH3z8iaCeFLt86YjbOLh1B3fvvo12Z4A/+cu/xHgxRW/Yw/T8TBbQyWKFjE4aeY69nT7evLmP/X4PRUJQ59wmLi7O9XwcDYcChQSczWYdnVaMmwf7uPvGLYyGPcRxQ7lqSebWhKjLlSymFwvm+F0K+LI857BbR5JlAsB6H2l2EDc7fHBqodkJ4ftyIcjZaLSQrHI8evAQt/f38MUvvIOIi95WKYa9AUb9AVqd2FkzD3fQGu2gtbcPNHsYTxZYzC6Vw5Y22rS+ruWZAD1V0UCmXMC8/tVsrtzI/CLo1nY5mDj3Fj7zufAqbrfQ6XUwnYxx8vARVtOpoKie5bFbuOOsq7nQromYgJDvEFI0p4hrBO9t2f7Omfs4B2ZJhD/9i7/FN778Lt67tasc0OyrhL/MIczFCeregYsFwbK9n5FS8+1yXRSICcBrNcyTNbq9ATIucpsv0er3PGRvIM0L5U9eJEu0aOe9s6P6s8+fnx6jzvzEDd7jliDw+OQE9XWGbrulnNkg1FYuZ5eeoVlr4PLsQgD4g6MnmOQRdm4eotvpol44EM04UsFLFTjz+AoGJwvliSb0L9ZknZGszxnrXqcrgMp3T71TRQ2s18XG3YIW1ISoTp3LRVJ1tNgGlUcYWnSxWqSyXT/nAoBsiZR8FjXEXMyXpvhiDfjnzRg3104VTACtHNUa3Jy6uF5kAr1USTu+WxMY5pikYZMKX72P19TP0XBK4IgrBxpO7R6b7T6toA3m8jjm/OW1cdGAcgLTGrzu7KAJkuvO9pnv04Toyg9M9w8CYL4jeLCufMDNJopAASwITEDcblK2rdzAdf6/oNXF7u9+7xf5KliVXUWgikAVgSoCVQSqCFQReCYCFQCuGkUVgSoCVQSqCFQRqCLwDxKBEPaFMCec7DeIEsKH8qS1jvU5FzUz5CfhTRVltptmE22T4bzobcopq4vAqbfs1CSRJgKfWnQKZJVAKydTCSSlTo2bGyWjJsm9NR4nYfnFz0NYsQ0AmyqYk7hHR0eyt+QxBJDNdksTuPzipBsVqVJg+LxnDgDQrs+pKBnvEE6FAMsawAZOWP40D69NPWlAhaDULG8N6Nm1OAtnTso5CG0g1c7HY7kvJ7i5zX7avnYOg772dwiRCQ54rYw3J7ft+qxNmY00jw3LYRyHw+GVXMkG+tQeokggn3Wx8vlzZ2dH18t4c3+zsd4Gm56B6C9QT77Ozvc6IXDY58pgbhuQU18JoJgdY+A1vM4XwcSwj5chspUXLjyw/dkOwrzMareyn3UAy+CpLSrg/mYF7j5nG3B6r02ZmmiONqrhsD7huMVjwjZqbS9sX9tiemUM8HUM99Mkf5CD1eLI65KqybfbMuy0MsrxL5/Pjn9RO3zRPbOYvQgAX3ee55V/BYj7GIXXa5C8XParAGDF4bocwL5dl9XBG6d92ZV6y+egExgA3jxTqNrzixS4u9Rrphgu2fWH8Lh8XQaAN/feXFODhSY2lnMfAVx/bQLdW9S/1t7LsebfsnDmwgoPj7XNFlIFCzi2AWDbNyzXjk3X7lkolSktVCMoR/zJ8THm07mAzP7enqySm7GzgGauYEGnGp8tNUE9IU2qQ5tt2TWvi8w5YEj02XRl13UVgoLHj87x6Sd/j7fefQO7+3vKq0ol6b2P/h7ri1NE6ZKsB8vlXFa3/Jzw8uThA5yfPsFiusCjBw8wXS6xd+s2Ts4upKykZTQVpTfeeAt333ofw91DDHb28MGHP8P/9/u/j1//zV/Ht7/3HfzP/9P/iB//+EeqK/MCd1ptDPs9NJGiGxU47PfQazQF5Pg8uri8kLqx0+4oh24z5uIlSP377rtv4eaNA7RbLafGlIo2UX5cqkP1TRWwlJuSbSLPXQ5ge/bW6000Wx2BQbqNEGwzrk7tWRMAXs7n2B32sL83xN5ggJ0R7aeHAoUxbXF58+IaokYbUdzRT8LJYp0gWy2wmE9k3U1lLmPKtsI6rJKFFNWMBV+SqI5nWXmRujzYyrnK3L9c4OYsqNk3VvM5xqfnuk6+mzGnNNXkbAvK07xcIpPyu+HKjNy7Wz2nmpj2vXUk+RqrdYSf/uw+zk7O8L1/+d+gWXBx2kI5gp2Hu1v4oHHUK9s11vmGa2rVNagCztFotZUn93I2l6J6tH+gvLNFvaHvZboWZGx3uhrXGQPmjO4PhmSeui4uNuA11uoRGrQkpiX2aomcaTCyFGvmxc6czXVM0FhrYTaZYbJa4cMnxzhZrnDrnXewu7OjXLn5OnL5f9NM+Z3nyyXSNENWrJUbe7FcSQXMtkE7bfadZr0hdTsXH7A98XOq73nv7P2vUYv1zMwKxjnSOy2V+kVUc3ml54kA8GWS4mS5AM3a+cSKixzdNfBGlOMb9RreYfoUqe3d85qx5PLMepHLwp19RIpf8V1abhN8O8tvBk3Wzfwnm2cHhAnhXQJn2u37faQWrjmQy20af7nYwLkLEOTTPYc5wQv+iFsbC+gNAGZb8jmDaflM9W+d+X29BTRBMMExt9XoUMN9+DtzBFMd3Gxj//f+zYset9XnVQSqCFQRqCJQRaCKQBWB1xqBCgC/1nBWhVURqCJQRaCKQBWBKgIvGwGDdQZmwuPKgCmcnN4Gn1x2MJeDkRNnnPA2u+YNk7KJau/QyXJMAbwNlgi6+ErZZH0ZMFGlsdnHw9KUtn0e8kqZS9s+rxY25aHAEyesqSow6GD5fy2XmZvd14QYofLx8bEmIwk/WSYBMIGmAR7mBubk1UZh6RUanJQmAAshroFCTZQFE/khwArVjiHU4T4GSctWtGWbXu7LbQbl+DsnZlk2lb9m/Wz7GKDTpRO4+wnX8PgQ7oZKZOXGow3rer2xCuZ9De8F/zb7Zt4b1sWsqC1fsBTFzCcY1XQs96flNssd07ax3RYAZoNTbkIfww0YZBv0auaX7Qu238sCq+vKfZ0A2E1yu2vZ9qU+GRJfnz813D+EW7bdjtvst8l77SZwrT+w/2kfA2vehtZ1Cwdk7Xq1WKOkeLf9yrDKFi5slL+yk3UW0bbNjikvmCBoYJ9Un/Nx0T3jpLUUbT5XuB8LNMZ4hVIItaVq8/nEtwHZ6+6vXaf1qxDuhuWHx9s+4RhnMQ7b3fPa6ovg7zawvW08v64dXXfu8nnDayyDZhu7wmsL9+Fz4YqCN2hr5fOYGtj236SlNOJ7teVvcgRbn9k8E0oLItSuCIGD+y90EUDgK6C2pDK2OOlanUO5vjb1Kyl7N+DZ5wDeXOdLAuBNX/QAWIuKAuBb7nOsj56b3McvumAZ254xjIHl8OZzjaFtdzpKVXB2fo52s4ler4/BoC9FMNWtpydnoC36cNBHuxXL+pe5dWknLHjYbErpSfBIK2SqFGPmQ23UsS5SKVxbzQ6O7p/j4uwct9/YR3fQQa0WS4k7uTjCo5/+GA1CtmQm+2jmSSUkqhU5xqfHOD87xWwyx/37j3Byfolmu61z6blY5Di4+xY+97Wvoze4ATqC02b6j/74D/H3P/4xvv61b+Br3/w6/pf/7d/jxx/8FPW6UysOegPcuHGAVh3IJmN08xSHgx66BEb++blMllJaUpHMayfQ7A+6eOvNu3jrzbeU+7bBfLlcBEPQl6wEbQl5qeblc44A0ACwuXBQQS3wVW+CQH42W2C2nCknMKE2m9poOEC33Ua/00Nv0MP+aFcwlspoHluvUX1Mu/xUx2VMykqtJ9t1zrzJM6TMwax3DdoHE166tkLLYWI/Qj4qMpVzV8JMvjtEKKjCJQBut9X2eC1gzujZHLPLscAxVcHtXkcAeM2UE5nL20y1LCFwjQAxriNuNNBuNFVnAt7lOsPZOMVf/eWP8NX33sF7b91QPltab69zZ39N6GvtXDmW+V7lx3y3yA3wI79+El7SIniZZpjNV7hx8zbWUYTL5RK7+4faZ5UxR3UswMqIZEWOXr8vS3DmRaZd9mo69zCVUJx2yJFTds9nWM1m0rPXydwFgJtIlqng8sOLS9xj237vHXS7HUR81DC/M2MuG+c1VskKGfPxRlT0rjFf0L1mLVUw3390n6KaFhXwmUhIT/BL+2bGQu9dvAbe53oNWZ6wa6FVa7hFirW6FhCkS977BOfLJU4XC5XZZD+PgHZeYFSk+EKthq/GMYZUXPuFnBoN+G6ldwA3Nuh9i/BYSl+3kMGld6FSmKpgAl3m/XV5ngu+m/v3bgJeWUoT+HKxAiGw2hnBr7N4rtGxhyrjmL9zEQJ/j1WOFgwQbHM/WUETIDdk+8zjGi0uSHQKYUJffkbVLxW/tRbtoVv0/dffjWYbe/+2AsCv+m5c7V9FoIpAFYEqAlUEqgh8tghUAPizxa86uopAFYEqAlUEqghUEfg5I/A8WLUNAIcT+89AYJ8D2ACwJu69XbM3u9RsuSamg1yLZrNZhieCepx4MvtmP9FUBkMhcN2EIXfQkdZ5hLX8Jpy086rusq5c6zOBziCGUvAqT58IkYNL67WA6WI235RHC0Oex/KTbgAwJ7fcTLzK5qQey+J+oToyhG0GMW1CPsy1GgIku35OJm+snj0U4WchmLPjDMryEnnPzWaZOR7tfJabNwTTVidONhpIMwtoK1OWlsxD5y177T6GdQ734XbLHczfqeglBCbUlb0kcxvmzBmZ6I7wd8JffsZ6XF5eSn1NFbGB5vD6QshmVogWl5+zm7zSYa8bAF938m2gugwBn+mjvjBrd+Wfdq6wnG1l2D0OraANjIbAzxZbbCbvPUjhfTSLcOUizbLNIoGwTpvFDSUAzX1CUGz1ttzC/Jvth+enKm0rEA8Cu+16w1hsg7xhXwv3tdi8qM2V718ZppbvexmQ8vOwjPK9f5njt93vFx0XjtOvBIA98LQx3c5j13Cl/nrQuD22AWBnoUsdos8BHABYd+jTZRGqY2DFbEVrAYBf+MNnkC3OUVylfvROE0FdwtjYwoRy/coQ/FoAbKDlmXy/tI6+mi9YY74B4CAHcHgv7LkQAmCzgLb9yhDYnDi0mKEgL3FA8fj0BK1mC7ujkdqYOTwwFzAh1t07t2WNS9BLMEzVZStuOzU8FZ0pHSYIhZzjBaEgFaAEXkRIzbiFB/eOsJjPcPvuDbQ6bcU/patFusRHP/xrYDEB0qVy6a5St6CLOViT1RKTySUuTs/w4P4RHp9dooYa2o3YpX/odfDe176Ou++9j1qtjWSVod5s4D99//fx5OhYeXnzWoTj8ws8OjlFs8vrSNFrtvHeW29iZ9DD5ekxisUYNwZ9NBn5LENbqQpqSLOlAHCnQxUwVbFNKaQ///nPYWc0FISTCFjwbYXVYoH5bKZrpR20wKgUuA4IMocyFZquidakEl0uV0jyFEm2xmqVotXu4MbhoVwwuu0emq1YYJL5avM188cS+AM1gl8CyjRVebTs3bxfIRPoJcojhOOiNDE+3qd6TXCfsI7gjDbOtZiLe5ziloCa18n9ptOJoDZB4Wq2wHw6U7mdfheDwRBxuyn4zW9aiVMhSwCe0wpciWMhkE0rbdoRT+YJfvzBQxw/OML3/rvfQKNBK3EHsi2vsLqg5aEPlfZ+gZpsyLXIh/bBNaTsKz5/7NnFJTrdHvrDXZxejhG3WuiPRrI5TrICvcEA9XYbaUFlel3vIWyrvGfMR0y9M+2qp5OpFL9UshIxzyaXsoEednuyN2Zu59Uiw3i5xL2TE0yzDLfeehPzxULqcqYb2Yw9fvHIapHovHxuTSZzLFfsS4VAL6/JqYsb6pdZlkgNziWTvKc8Jk0yZ7wjllpoAUDM1BsNOtvUBJZ5mxezBR6Nx5itmYe5QAd1dIoILeToIMXdIsfX2x0ccNFmlmghgKTQbgDWiCpgK+V3ARll673YrYCRTbccAQj13YIxPTMJaAWA+ZlbXOBcewiBvW00LcO9Epgg19lGEwATCjub50JqYQeOlUtZ9s+xtlHVqzZLcM88wNzeajqwzJzAVAY3nRqYSmDCYSqFD/7t75UfddXfVQSqCFQRqCJQRaCKQBWBX2gEKgD8Cw1vVXgVgSoCVQSqCFQRqCJwXQRCWBWCM5sYD+GPAY1wEjks15RJoQX0xubSVFseUJbzOG7Ozam1NScmnQqR+1kdBSAD1R//lrKU8JEWb/4YTTB50My6cvKak5ec2LZr0Plyp+olgDI4bNej/GUbRZgDwPxiWVQt8RwCocynW+QCwjyXAWCzeqYCiwplWgzyyyCrgUuLs33GMizvLssMlYs8n0E2Hs+6h/sYbGNZIQS2uhjo5X6cIOZ5CFMNZFB9a8cq9sF+Bm3DnNFsIB6zAAAgAElEQVSagKTSh7kfmU+ZE2wGVDiZHIANU3waPCbA5e+cGOa32Wfb9ZpK2crjxDfLJ7gOAbDBd+4XXp9dv4F5g9evOhKEEK8M9LYBWIvfi2Dey9YjLGcbACyXs22fcr/eBtzK5WjylhO2Pl93eO38zNpa2M5C8Bmqgq19hf3Yjg8/czbNBVZS76ceTDg1Pb+sHfOeW/+zBRXWXgWbPFC+HF8KjNDO1hYChP3NgJmB6LC9bsYBrzR+3ngY7nvd/dgGmMtt5EVtxmJ1Xdv5RQFgO284doZtKmwbIfwMf2edzQ1iA0xtfN1izx5aL5ctn9XHBITcQqJN/D0YUvsMnCO0v7eH3ijgvS2/tdkrCmA/fpbTFJTjbtdn9du4XQTjXniMkhkE+X71WaBsDNtfGSIbANbxPMar7csAWPttyQEc9k3rK25fZwOsc8ve1dm3sl7sF8y/G7eaesZS4UclLOEYJamddgv9fg+r5VLHq6/1BwKays9Zp6I3lU00YYxy4yo2EZaLBJ98+JGslO/evSNVXxzXwZyutN/95Cd/g+XpEYatJhbzMebLucoVbE4TLBYzXJ6d49N7D/HgyRnqRR2jbg+XF5fYuXUDX/yVr+PG259Do9WX+nEdAb//J3+MxXKJkyfHynX8+PgERyenWGk8qaPXauPdN25hOOxhcnmBRrbAW7cOlff1ycNHSBcrdLiYLKZdbYHRsI+dUV/P/EG/j1u3buLG4b4DXoSVtEEmzJ3PMJ9MsZh5AEw4mtMhhU7Ra6yzRCpp2vvqfSVdu7+LHIs0xXy1RKfTxf7eAXZ39zDo9aRSZUwZL9oRq0DkyDP3TsTtWvdAq3O6IhRuAZpBVKk2G9T8uluiMZAALW6i0W7pM2fnUiBNUtldt5pNzOdTTC8vpf7l9S0Z28Qpwxvtht51+P6n/pbTKti1F8LmhEpmKXcNKLcxXmVYZHX8wff/Ct/44jv44tuHai8xQbsH2fYu5lJ0ux7s4KhbcejaNgR8qSInAGYuWb5xJetC10OFen+wK+Xo8ckZ4m4H7e6Q2ahRb8doSQXsFgHWabvcZp7rBmbzCRbjSzQbNUzHE4F/guBkSWUw81o7O+XL8zN02x3l6J0lCS5mc2RRDaeTiRaq7e/uq/0KqkYRFqsVktVKAJeLH7htPk+kAs68kp3wl4sFuKiCuaXbbff+Q3W4f9HSvWHKXb03MaUJU38QoPqMLK5NFVjNlziezXChXN8ROnmEZlagFRXoRsAeMnyl2cRdtoMsRY1A3btrqD3Lzcd96ZnPNkO1uDTmbvEMFzVI7UsoT1W9HFgc8NXzk07iBLxSBdNS3D/bvXW5UwATILtcvxxrBJDjpgAw9xcE9nmAtQ9VxcoH7OBvxJ+0eSYUJnBXPuCWs4KOCYDrAsB0Kdj/vQoAv+x7aLVfFYEqAlUEqghUEagi8HoiUAHg1xPHqpQqAlUEqghUEagiUEXgFSNwHQAuwxA3Qeww6DZQYhNSNikvAEsVACfmvNphMyvlJ4OsqldyAPvJaE5KS4Frs07B5NPGatNb49LKkCBW9rHKN+rOa0CFYND2MRC0sRf1E+maXPJAwhRjIQA2tZgA5PnFJq8uJ00JQQlPBYD7/Q1oFrDi5GsUIUkdaDb4pgkzr2jhNoOX/J1gl8cSFhsQlUIrsLE9P3cQmqpY3g9CVP4uNbPPocs6GbC1cxlc5jFUR/NcmlT1UC+ESDyW9ta0Ym7UnY22qeS4n+JKWF+y3LW68niez5SaoeqTil5+WR471oVfVN8QDruYZJoI5zk4icrt3J91ItDv91wZdj6rE3+GKmYDhxs16Sv2kVfd3eL5qsf9Y9o/bAflelm/EFwIbXR9++R2y7lreX55TNlu3soJ4VQ4tphS3o4N62H3PAT8/Dy895aDkm3G+p79tAUY1l9UdmAnbmWFfbQMzrfd53LcyhA0vIbyAoIXAeBy2eX9n3fP7HrC84exDo+9rlzV1+eYtgUdFoPyPQzB5NP7nLv87V4dppD7scfOH8Z0s4jHu0BciV3gJBE+R+weaqFMqAJWAIISAutmN4g86/NcXqRU7ge2GMcgdNkCOmzfOr0HclfuhQe64TYBWa8Atu1lAGwW0FaHcL9wX15XuE/5d4sTz+ns0Mn2mPPTWe9rHK25ZxIVncrDCmB3d4QenzetNi7OL0jk0O920Iq5iIhKUjqxMj88Fyot0Ol1N5CKdrnHj0/w6ccf4+btm7h566Z7Zvv4EIg+ufcRjj74MQZxDVm6xHI5k/JXC5+WKyxXC1yen+Pep/dx/+iYqAn7/RHOT06xd3iIL33zV3H41tuot3uy+l3X6vibH/4QP/voY8FeguuzszMcHT/B5XiCeiPG3miIOwe7spy+vLhAvx3j7RsHKLIEF6cXOD+9wIzW0M0YO6MBel2qOmu4ffsQN27s42B/D3s7IylbqY5lflSCWKplZ7MpFlOCwyVy2vyma6Rso7T/VX5XPuvc+9Uq9apO5FKpzla0087RabSwszvCcDCQIwati/Xew6uXHb9zLFnznjM3bU4L6kQWzKyLAV3BQe3v1JayzyVMo4U3le96eXIqeNaLZVGxSw365PwMq8lUAJAWzcxXzPtM8N9o1pGuE4FN9nMpR6kWJdij8wPtoLlojZCvWGOeppisInzw6TFOTs/xnd/6BnZbTFXBxT+uw8p5RO9JTo0s4BpY+1ufFADWG2NDQJS/U/1Zb7aUdznuMB9yjLjdwSrJkKzX6PSGqDWaguytXhcZ2wktmgmza7Q4H+rv+WyMIk+xlAI4w8MHDzCfTjEajtDuOstrwv3D3T3EtbrUx9PVCtPFEotVKuhLiEt7YoLwNKMq2g1AUoDrHbTm1L9Z5lxq9F5jizLYF12ObbZ/5t92aZkZ07UWbPD6lfYkSWULTpWzAf+4HmM5X+Lh6RkuFgs0UGBEG/Ycyu/bRA1xnuD9Rh3vxQ301hnqur9uTPTIXTbWfB3X+M1z8m9CfhTKCcxFHFxoIQDsFcGycfYpOuw5TohLm2buo8Um3jKabdBZQzu1L0E2+yVz/VLdzUUlBPjKHcxvAWDCXm8FLWVwC8wJ7ACw24dqYNlA0xZbn7FdNLH/u7/7j+mVq6pLFYEqAlUEqghUEagi8E8gAhUA/idwk6tLrCJQRaCKQBWBKgL/GCMQ2l5uq184ke+85p5acj4DHEyd5MFvCIDDPL42Gc7jNeHPYgWTnk7C67x+RnoDBfz+ZiO9AVF+YoyAiTl9twEM5b7zClxTCBv0NEtSO4+UJkHOVbONNrA6uRwLirJATpryvFTkcOKcOQCpSnD50p7mUjWVrMVME6JU0ZTgqwFgTqoarNrcIznruUleTl4bvOX5zcq62+1uLJQ3KmUPd/m3KXY5oUzrZYOy5XMYYDPAy7oYtDY76LC92HUZYNC98EpMyxdsMNjy91JNTTUvyyOIY35l5vXd3d1VXHgc9+EXtxGI85q5jTDaIHII6fg5v/l5GL9fZt/7rx0Au6bt2mFo3bxR0pf6se0fLjbhNt43W0SgiW9vkb7JC+wXGBjUDRXEYbs02CzwZQs6/IIQ28Z2xnYTLgKwNsqftujA6qoxKlBrlkGn7fciCBuOkdsgawg+wzZahsMvgrtWXytjG0wul1GuWzg2WTnb6m/jpo3fYdzD47Zd2yZ9r99RrhFhOgDvHKB466I8cAjUwjpUj4or2a+1WdftZY2l7NgaO8NM2rq/tmEbAPYKQztfOQv3KwNgUwCXFlGFC6CeF8uNgphtPMgfXFZdX4HFPgewjZG2b3geXYd/Zq89OGed5K7AFAfebYLQb9PHsxS3b96WYu/Bgwe4c+eWLG4J+LjgYjAcCVqRYxM+tjstwTRCrXazjUcPjnBxdopbd2+jP+g7lw5a/xNgZimS6SU+/sFfoZkTPC+QJgsHMlmXVaLcuoS0D+4/wKMnx3piD7tdZMsEnU4Pb7//JRy89Sbq7S7yOgFSXWrf//T730er4/K8Enaenx0LWLLcXqeNnUEf8+kEk4tL3D7Yw82dEbL5EheXE0wmM+RpgsOdXezt7Cin7mR8hi+8/44g8GjYw85woPzGVEvTmpmLmGgBPZtNBAkJr5kfN1ulys8qWKl8rplsf3mPXW7eSDmqqaKmDbSe9Xku2+dOuyOr6UF/KFDGe8RtLeZBrteQMs5mDc1z8D5I5st3Lao0HQCOqawkKJXVLxWcHD+d7TLf9QSwuZiHMC+qYU4L4ctLRLRBZj5nftaoK29u1wN+qrNp403nEwLVxXyuPkcFqxYAsUEQGsd1TFYpji5W+Osf/BTvvv0GvvLeTTSjtSzEXSeOFAvGUDlmfVqNcNzZLJyT7TDtrhtSl9KSnPC8PehLFbpY52j3usj5XKgzFUhNwJLHpGugOxjofrDNrqXcXmN3Z0/vJcvFXLbay+kUk7MzzKYEwjnaLcJfKkvryNMMvS4XqC2pwxbEp1I3o0qWi+faXBjhc9cT2TM/b5bq3We5YqqCSIslGNNWO9a7I98naV/OL8sJzH6vZyXbCJ+hzK+thRau7ux/cTPWQjqXaxpoMq90moFW2LTAjrIUA4qk6ZbBHNH8V2R4IyrwpXYDu7y/BPgEt37Bj8ZWbnKbBXoF2Wkbz3GB+Z254FHqX6dylq0+rZ296ln5fLlIjDBXts5ucYmAMIG2wC5tnl0eYKqF2bYFi+sEwFS917mjs3cm8KVFdJM5gbmAwal/nfWzt4Lm8XwXZF5z5q/2ULgRN7H3b/71L/O1sDpXFYEqAlUEqghUEagiUEUAFQCuGkEVgSoCVQSqCFQRqCLwDxKBbQDYgEs4WaxJN5uQ9/kI9SfVlrSJddnANDFtOYBtUtlgbqjMNTWUgIyfzNbks6kOapz8c39L2Wv5yAIws6l7jZNnqab3OYlsdnichLKJb1kwe6s8Wcvxn1feWr5H/m1w2CYZZWftYZVBGea8u5yMneUelRacZKOqIKqh2W455S4nL2mb55W+YtmB8nljEe2hdghQOYFuANOghgEdu2ZOmJtq1mylTTlscJTXHoJblqXcgN7amceHCt2yythgmcVFx2mS0eVvtW8DQgbx7J6ZZfUGrPs8wYS8rCv3n0wmmqzkF3+y7pb7lzEdj8c6z8HBgfZhbPjNfQmA7R5aW+Q1UQ1NoGfqaO5jcfhldbIy7Pxlnfd1ned5wJGfGXTlvbJ80myHvGeyZeYEtbeRDaGrQbPN4gsu/PAgmHUPbZ6tPVm54eICqY+9Kj68t7bd+q+1Uf5N5TjbE/Ne83e2wzt37lyBv9aOwjhaWdb/y6pg2/dFkPZFn1tfL5f3MseV9wnVp5uxzBccjuvb2kv4TNgGiTWelyB/mLe8/LnFzeq0qRthkOXz9BD4Cvj2Y6YggV9wYPU1tS3VgFLMhqpirw62fQm2DP2G1tLixL4CV7aXFyJ58hvusynbw9Pw+ViOaTlWZtFsba0MgMP42bEh1NX98xa45X21X2ABbQ4ctl/4nNG+/hm7eX5LQco8n85WVopbWsIKXjm7YALMncEQd27ewuV4rIVEVPISyDIX6nA0wipZYTFfYDgcKZfqzs4Q08UcKfPZ1lu49+CBlIoHN/YRNxuYjqcaz/mcpmKUkOqTv/sbJBfHKNI5lvMx1ulKatQkWSFJllhMFlIfn1+ca0FWk3axbFJRDfs37mD/jTdQ6/bR6HUFgNd5hL/+mx/gZ5/cc89pgqUiRavRwHKxwDpJwAVUk4tzxEWEt27dRIs56i8uMRlPZCVN5e/7n/s80uUCJyeP0WrVcXhzD7u7A4wGXalCmd9Y70QexBKILmZTxYHPX/7NMZOAzt2XXPCXoDcT/OTCmBy51Ll1idOpHBX0zyPEtCiOG4oTc9PyWUiL6O6gJ7tjKlgJ2mniq/eOnAvtakDD5WF2bcnnzo5y5ebNmEs2XyvPLM+VK7VDjkadNz3HkjmMx1PkWSbld6MVa4zngrduv+fyCfOdh4rhhDmJ1wKhesdYLaXapYuIFvdwvzowXhX40U/v4cnjU/yLX/sa9gYN5BndT1x/Z3k2ngv+mjU7F855y2P1hY2an6C6KfvnIqoLwq5rEXYOboD62TQv0Gi1ZG0s9SkXqK0JIGN0e33lXrZctw8ePkC33cXNm7dUl4xtbrXAg48+FtCnSpn5jvkMIYSlqpxVHs+maBI4M+/zcolOd4jjszP0BwN0um1BY7ZxWlLzW+OaFvXVkCQZZtM5koyKb97vHEm6dirXWl0x5QIALfgTGHdtgu+zzBlNYM9+wWcw78t8ukCv05fdNK3PadU8vrzAcjpBzGc445kzZg3UizX2owzvtxq4ybzDGQfROuputaWZ7usdVliYANgv3qwXhfoLFbuy3xaMd/ePVuJse0ojLLDrFvapHQj28hjo3VmAuOngPNj2G1zcwJy/LamEqewVHPY20gTAjQbtoX1eYL6DSwVM5S/3JRxuotZqI+530eh2UdR5fB0N5jf/7nde1+tSVU4VgSoCVQSqCFQRqCJQReClIlAB4JcKU7VTFYEqAlUEqghUEagi8LojcJ0CeNvEv9SnfsLN1LqCfZvJeTdDLIUJc9L5XHCa5PTqJy/s8JaPTkUoAOwn8s1q2SCBbCg5acS8ZptpqFIUzPqQdniESAGcZLmChFTTeCDMOtKG0kCOpkq9HTPP5RQxTnmm402tSLs+qjXWOcbTifax3L+cTGaZnLQieGQdZGMdWCtvbLE9aC6DJcupa4DT7GlDmGOWt9zGyeTQXpmTjppYzjLcuHFjM2Fq1ru8XoNqtm8IfU2RbPCyDJFCpZlBXp4khNkGFbjd4DeP4z6C5P4nwSEn7nd3dhUvQluqNFk/QjmDx6wnr/PWrVtSGxEqEH6biliTs8p36CaLef3cnxP5lpPYAPTP03dC8FSGUM8r779mAKx+6BWZYR5oA8MG9MO4b9SSHh5uiw/L4v22Nm3xNpWxlW/tyMYVW8xhCxVYP4PKBr7U7lFoct7OYwskCJi5YMCuK4TU1q7sWqx9h+cqt4MXAdvy2BrG08qy+GocCoBkeK5t5YTHm11zWScbqkeva8Pbxn+Lq41b5X0sJtvqG4LMMJZOUeYhrjk82DV7xwlT6VoZOo9X+pYBsOpWcnMu5wkOVcibfMTPOkC7Z0DoRCGn6Kvlm3r2yj00O2WvYyxD2hcCYC2kEjK5km5B+lC5ZVzNAVzezwE+n7KBKn1v01+GxmGf5HOXzz0BNz4rvdOEFnKwHnqeM91shrjWwGg0QL/rrPoXq6XG4Ol0ht3hCN1OF0enT3D75k3ZxNKytj/o4dP792QLfGP3EJ98+il29kZot1v6JvCSIlXguS5INTl+hPN7HyAuVpiOT5EtZ1L+8lxJukLG/LG0V57MnVqZICty+YnjVgeDw1to7u0DvS5QZ356BwV/8MMf4vHxI3GqmIvH5BqRYr6Yo91oYLfbwhuHh+gSEC4XUtAqz3G6RtxwqRlarRhxXNPPelxDu9PE/t4uep0emu2OrIBZD4JU1ln5fxfu2cV3CEJ1nrOgta9sugvZEmc5xyk3fqXMUFtzwI9KYaqCaYFLBTUBMNsxLX9prdzudJRLNlZ9nPVxvck8qg2novc5cl0ubLYjd495bawfoT4BMOuSrakaXrvFcMwfy/zLq0TvN71eV0rvZbIQuKfylyfIksQtASS45nuGlOc+qy4X+FCFTJVz6p7VkyzD5aLAD//uI+z3B/hn77+JWn0VLslwzxgqdQv3/uDeOSIPyd3I5ZxjuJuzWS7ySHCPkJDAO6W6Oi/QH+2i3moL/s3oBBHHyrXbbPUEi2nF3VA6jwzNVguTy0t8+uk97B/sYW93V+pjvvcl8wVOnxxL3S3WyTQcrQ7arbZAK0Owt7OnRUaT+VL24xfjSxwcHmK0M8B8vkCySrHmOOIhNtXK66xQ/l/m3KbimV8E8FlKFbiDqFRX8/qdc4V/R/Vj5nyx1E1m3mSpwRtNrGZLDAcjnE8nSLIEjTVwenSEbLXSQg22T6qAqZquFTlGUYb3Wg28wfda3r81czhrJHBv3lpI4BZJKge5f3gQADdoJy40TKDurJ2VZ1qKX8aXfzA/tFMHcyEC3XMi5qGuOQtpAVveN+7vAbHyBDOXr3IBuxzA7ANOAcyfDvrK7tnn/nUA2OcEpv1zs41Gv4e433Pl+nzAO7/92z/PK2F1TBWBKgJVBKoIVBGoIlBF4OeOQAWAf+7QVQdWEagiUEWgikAVgSoCnyUCIeQrA78QeIWT+mUQaPtpYt2rS9yMo7MdDPMraoIZxUbRqwl7aV54rFOE8XNTGRhwEdT1ql2beLKJ7o3CUPaRtJl0ylt+K+evz11p9dREoi/L1CM2SS/bOk5SBWpdi8tyvpBNMQEXp8U58crJUNtfwLEWCSaFykMr282B1bfa1NokPuGlAWBONBsssZi7vIqpuy7/ZflMeR5TOY5GI6lp+WX1C5WWZv9MOES4zn04ic6vEHpZ3S0fq6k3TJlj5ds9sO0hROPvrAvjxnozTp9++ilYR2fTDHz00cdgXmOC23feeQc7OztO1U0F1nQqBTCPJyjmJDqhsSmArd4GI1kXnsPqZNfGuodg7bP0mxcd+186AH7R9Vl7tbbCeyB78XwtyErrRiq+7PNN//J5gq38bRBTKjl/70MFO++7LSbgYgBTdYZ9zX63+hkE5YID9g2Dvmb/bONLu9NWP1B9C2exG/a9EFqGIPJlQK1dq8UijO0zsNTbvD93H49JBDyugcNllW84lpfvbXmct75rMSz/dCDmanL2cvnlehk03npdEhm6eNv44wZgN9ILmJoDhbk/W/5g7ef4xJU0A9fk+/XpTV01AlXxBpKb2M2Xa/XegOLgfARC9kWVsTdMdarLUEUcuFY4oOyUx5sYeTVvGGdbCGXpDvhstDpI3emfr2W47MpwEJfnkMjaK31NaWx/2/mlNtQaLLcgK/zcbKcJAgmtuC/b3e6IOYBduoMPP/pQCseTkxN86YtfxMOHDzAYDtFtdzAbTzVur5IlHjx6JChcLxp49OgJhvtD9LotdFpt5XTnPSRIOjk5RbsdY3b6GKef/D2a6xSr6RnS1VxqVEIwQrLlbC7oTKiWJWvUCP9qsRSy/Gp1uoh3DoDBELVWF+ssF/SbrRa4/+geTk+fSPWbLZYo+N6QJdjpdXHn8AD7owEi5e+d+Jy2Xk3LXK5xQxBYTiJypCUAbikmg/7A5QBm/+C7zjpDwmfWfK4cxlqgRACcpIK3VNS6+BeyLZZNttels3XRQld5T6WQdCpIqX4bTRJCpGmiY2WfG1Gxnam/UDXKekQEcw33LrRZRKd+RlBbCP4uFzOB2YYfm53lss9RS7UtraebTQyGfeUKdsplPtP57uNTAaRcGLcWSHbPAdoop84iuttVnliqVJPFCtP5AtO8wL3jKY7uH+NXv/A53D3oIs1mAnyWh9oAov1UAgzaD0sl7dNhKFZ8Erj45FmBPKqh1e0BtJ1utpCkOZbMYzwcSAWaZfw7xWK5wnC0j7jj3ucYQ8aE4x/v70cffojLywu8efcudndGGqOocF7NqQZeIlsniKJC6mvmvr5/7x5uv/GGFL4PHx5hvkhkQd3tdQTOnU0z1dERUqq9105xnK75DtaQhfN0OhGEXq0SsnQpvjUuSpm/Riao7nJ0s527+EdY0nq6yNW2aEVNwGoQfzydqY3W0gLHDx8hWyWo0Z0DuSyc9WbNHN61HO/GDbwZRejka0TMBc74ahEl8wWXEqdzu+Vk1nuzf7/iwk/LTe1z/DpwzJzTrD20UJJtWQss2TZ5LbR3lk20g7sbCBzHbjuvQbbP3NflBo5inydYal/mA3a20IS89jfbQDwYoN7rA7SIVk7gNkbf+tbLvOZU+1QRqCJQRaCKQBWBKgJVBF5bBCoA/NpCWRVURaCKQBWBKgJVBKoIvEoEypDDJqFt4tsmibdPNLtZ9iuT/5yossl6TlT73IKbiXIPgDcw10+Ua7LaH2dW0ZabV+f2VnecmDS1ruoaWH/apKXBSk7kSUXr7QOtrqaEkpLB23vapDfrtckpatafHkwsZnM8fvxY+dw4KaY8cE2ql1z+Yk5i81hCTIIrU8aGE/uWrzeE1BYbiyMnicMcwOH9tOO5zVQxUj/5HL0EXVTS8ouA1LazbE0+ejh+cXEhJSS/ZFkdAGAJeTgh7lVhdu+tTYSw12CQAelyTlfblxCAceH+tIXkhGW/11csjx4f4aOPPhIQZv2Y7/fu3buqG8sl+OOx/CYANkBuqk27Dl4f9zXIbDCQ1859eJ2/rC/rV7+s8/2yzxNCUGs7T8Et7xvtGV3eaOd97kDUi+JifZfXE7Yz5UAMcg6zHFuMIBjjFWIb2OWV/9bnbWGFtZUNCPYg2fpbqJYPx7bPAoCvg7TWrz7LooTnAeDrPgvbyjZQa04A4bhV/t3qHD4fNuOrP0FYdvg8ue56bZ/yM2WzIMVD3afaM3ciU/yGudoFeoO8waHSd5PL95rP7ZkQKom3KYXD+xemPSCs2dQpgL+bZ6Cpii21gNlge/jqyvXWtp4xq11bDmGz4A5soO3+uJjzGeygrvt2i7HCcbysyBeW9qCJYDs8l8Ax4SRhVZah224LPu3v7cnC/979+7LCpQr18GAfT46OcOPGTTx48BBt5t+s1TFfzHAxPsf+7gFmlw7ctgdtHOzvod/vCSZzQRX734MH99HvdXD66FMsz56gvpohnV8iW80EJrn0gIrT+XyCxXwpSMZLZM5ZPtBpMixLWS4ka/YQEQY2mD+0iVT5Z6mSrWM+m+Ly7AwFbYcJNOs1dGg5S6WzUhSkgpj8liKb98QvfNAzt1ZH3G7KTnowGmB3uIM+nSdodSwXEappE+WQpcU0cxi7MZLbmNs4kwK3EBR0eZgZd6qAZbQrIBZJ4RhzQROvSbl0CaB5Dp8nllI+3YYAACAASURBVPVjA8jhwCSVqFqk4YAcATKhNY/XOxLVpJR3Wq5sD6Dl3uItxB0wjqQA5TsUVaVc0CN7aL7rEIJLuc+8tcw57PIdE2ozRYRyNS8WwrTNdlewmPGjFfGDo2MUnSF+9HcfYxA38Y333kAcZVhHa28Rrdas9zzLD064LcUsLaldrxfwfjr+cJNbJEglbas/QofvE9q9JiVuXo/QGY6wZhuJmzg5PYVywd68qTWKfKdjjOaLBWr1SO8Z07FL9dHttJVzeT6ZOItr5EjWVD0Xig3Nki/OznHj5i219Z9+8CEup0ss1xk67Sbu3L6tHM2tZlvqaKbSWC4XLq0KFcjMzcz+lSZ6P5rPl1gzDy9Vs0FOc4J1nlvpTviO6Rc30rpbqvEkQafddbbOtQiLBd+XEvT6PazmC4zPzpDOlsgXCajZNZV2VKzRrxW4W2/gbr2GARd6ZITEHBbcIs1YDgFPl9moKfl263L7PrWAZhxZPpXTGoejurN21zt34WCvB9jO7pnKX95fqnwdDN6ofesOBhPQCwDzPY5KXuUHpk00lcNPAXA9bl1VBDdbaPT7qPOb9uXMVx030f/1X/9lvzZV56siUEWgikAVgSoCVQT+iUegAsD/xBtAdflVBKoIVBGoIlBF4B8qAuWJ/FAFFNbppQCwTVRZPkev5jXrOJukVm5cN/W1+dpM3msi7qrtqaAvJ3c9EDSIo7r7HL0u45jljnMWirKPpgrYKw001+bzlm1UzD6/pNXNch9qYtHK9moY2kDS2o+qFk1O5oWgoilQaWnX5QSTLCKdCmiTF1mqrGJjbRwC4BCUsH6ceDSFot0flsXr1sSsh132makiTX1LWMZ6clKe0NSUr9xu5z3jxLfP5Wqw2uyhGYvw97K6L1TqbdTXHmYYWGBdTUnD/U0BzGtj3Qh7eSz//vDDD6XoZV0T2hxGNbz99tuaeDa1M38nRLacs4w7AbdBQYNEnDzluVkW9zdw96qQLYRRP0/ffBHo/HnK/MdyTLm9sl52360NWvysHds+ugYPhMN2FI5DPLYMgrVYo6CKzKnouL8BZusT1gbKfcv+tj4vC9kk2Ywn1g/Ypsxi3a7HzvvzAuAyBLUxKIyZ3dewjXoW99xbHo7J5R2f95mNdeXx3baHbT8EvGH9TAEcnsfGiWfgsOi/O1sITbedP4zFlT7oFwHpHm+0vm5vqthUthjYU+mvUhN4ZbEtJlL8/S5X2lyQ51eLiqxAX6FNuYFSOYxjGQBvcr6XALDaoFdNbtrGBqq4fuTaxtrBr5cGwE66bMBXfUh5WR28lW30FcDslI52DZt6MRUCNYYF1ai08XUwW+XxM6lv1+j3emg1W3h89FgAjJD05s2bKo8QcjKd4nIywcHevtTQ5xdn2qffG2I2WWB6OcbBrQPsH+wq1rujHcymM4x2d/CjH/0A3VYTy+kYjdUCk5MHKJZjFOkStdxBU56DuYDzIkIzbqvOq1WK5SpBtiKwLdQuGvWWlIDMV0roEzfber5w4VG72RR0Jrxkq8qTJVZymJgjYU5VPR9rstB241EuOEvQyTgTiDZaDXT6PS1a2tvZRasR67upPLxrpFQvE/zS+jlx6Qmo8CQIpZKWEFg20F5NLgBcuPcWWuKi7lxMYr5PeFtc/e5TYgjmSlmaqiz+rjyrysMKB5ZlGV4Iyob9j+2f10c1qfoFVZtUHEfOEUQ2vbUILUI3Am21x1zvP/RfKHgvCq9CXudYF5mswnnNjE+69NbStK4mnI3rOBlPcDxZYpnFePLpI/zqF97FzVEby8XUAW8pTtdQ6mH/zqRxxTuzSOXLPk/LYMqvg/cOQtta1ECyJvjvoLe7yyzIrp3XG0jyDJ3hEOm6hl6fOX8TnJ6doTccodOjFTSfKU0sVi7tRCFIXii3NWPL+0ulLC3NCf2Z7zbN14LktAcvskLtajqf4MH9R4hbfXzy8CFqUY433nAL2vQsolqb0DNqSHXtUpAUWCYJGo26yp9MplJM1+XiwnvnBjjed7Nfbng7aNZT71uZ+0mFuHI+s8zFXO2Y6u3J2TkWkwlW0xmy2Qr1TJgdjRrTuBQYMnd2FOGwBoyYJsUNQfqMfclgs3uHdspvqty1KIPtUbl7mR84UjtiG+FnArk15v11MFjvo7SIFtR3n4MAl/txsaZgL7e5HMFRzVk8M24CxfZ701tBE4QTArOdcqGEqYPZf1pNNOg80++h3u0hHg7R6PVVTveb3wwfQdXvVQSqCFQRqCJQRaCKQBWBX3gEKgD8Cw9xdYIqAlUEqghUEagiUEXgugiEgG/b5L9NEocwINy2mfjXRjcJH9pNbs7rHeRsUtnK0PEGfb1qOKyrTdgbAA1Bgx1n6haDoQYG+VMKAQ96TRnG7dzX1MEsk7hW26RYeGoRqslYTmimKaazqbMC5AQ5FTyy2nQT5JzYkuLJ5xQ12Myf2n+93uQMLgMaUyRyX0Iu/rRcpwYqTJm3USgHikqdg3aNnIDLCzx58kRwejgcOiVykSOh9Z8mpnOphA3QmnrXYhKCMt6HUF0ZQgRNTHubalP+Wh3tHhkgJgDmvlSMMY5U7/I8H3zwga6XFs9vvf2W1ENHR0fK+UvAS8Uvy+DvLIPHcn/GhmWEiwGYw5GTp5q89lbTlkfZYvbLGgX+SwPAIahk2zd7ZYvXlc9fEETeV2sPBmcNpLr25HIaGuRV3/OAl+cJlb/WFtVu2YdonVmyKrdjTG0sQ9DAajoEXbovvo8YrLZxxVTANi6F127309r1NsBahqHlcdUNj09hqNXL+reNO7aQJVTi8tgQwJbH5PIteS4cZi08dNxW5vNub3l/29fGTWsn4bWH5YXtqPw82RZ32xYuGAphLj/XZ95a+Rk47CGwmG/gFlHOExy6TXiH3KePrQA6b5S9psL1e0k1bM+uAOiGbWhzT/xz0O6/pUgI79m2Z+31CmCzon5q4WxlmZW0QGBQZ1vgIDho+YIJDKV0tVQOTyGxy1Pr8rsKnnY6GF9cIl1n2N/dUy7eQb+P05NTgcTJdIz+cOBBVI7Ts3M0uTCq0cTl6VjQcXQ4QrbOtBiIThrMBcx79Bd/9ie4vb+rPLpxvsbRJz8BCICTGaIiBdWKeUbFrAPehIHM/bpa/P/svcmzJNeV5nciwj3mN+aETIAYWACHKo5lZaqWtbU2WrRJizaZzGQy/UVayLTSfyDtpY02UrfMpJL1oG51l1jdLBY4AARBADm+MWaPQfb7zj2RN4ORiQQJgEXCE/b4XkR4uF8/fv365f2d7zszm4ypV7vy2rBLgGdDqlnq47Z7XVk2ryoS0JqyqicuwK0NoHY2seloZJuVl3YAZlVSuPp4hm3vXDWIXakKAO72u3Z0cmgnJ8d2BFxqltZpt6zdagouA2YXwN/ZNNkjY5W/tOliLhtoLKCpvSu7Xp2P1wEWhAVkAVtRAHeZVzgAo0YtakmuG+cRyVa0k317zVignt8XBhBlboOyO7l+eE6bl39wWAyIc+tdav2CVlF78r0SKCw78QT7BIJXquvL+QHQsRVeQinpYxpjW3q/ms+lpiat4Gw8sY/PL613fMt++cuHNtg07D/61lvWbVYC5CuUz3yfC9Jw9xjgZYzlUpmiQlVdWmlTve4w9yfXUeJmYtS2gvkF8x7OryB+XQFfOGq7gwK0FFS/uhoJ4vb7Q+tSuqPVkl05SncBfOo3T6YaL1G+k5FB8hDXBOUq9s6zydjmo4ltVl7LeVnN7P6DhzZbOHi+deOm9fs9G00m2i99RpGlrbitUPt5uVI7UI7zfAMAk+AAZKYWsJIx1tTa5Xo1rSkVs1sqr6jZnOypURd3USSn+AtWK/GhZVePnwj+LsZTq1DOVyt6j7VTruNhs2XHtrFjW9uhbawtcO+OAsBdFN9YR/uYnJIpkwU0FysSCLxfocIH3roKXVbpsvdG5dvUNfEL1lAf36DbB+Qm8NssXFHMZ1g6A4A3lJRQ3d9CfbUFAFYt4VLXnL7b7DwLgGX33O1aC1eewUDwtzwYWrPdqQHwlzUZro9TR6COQB2BOgJ1BOoIPP3/lRcXF3mlojo0dQTqCNQRqCNQR6COQB2BLzUCu4DnecAnFo7zxvnad/hNZjV8Q3EU0COB1VxVtAXOAYCTAjj2nyuxdtUrApYsASbrPi14Zv9oK8DQ64w1vG6frBn9n2rJJfgkeJRbambKYC1gRX3jzUbqoNFkvAXAOncpJRqyqUN5CrBkEUxwKtX9ZWFPdYJjX0mBFRa6uVKXbUJFHGq7+B6/aVMOx+J1wFrq5qKUBJICtiIWUUOYz1nIRHkbVtWhMo79q2bqZq0F4QDH0QZeR53dgH0BCALIKSapFjMx4W+spwVnO227vLi0n/70p3Z6eiLL0Lfeeku2iL/+9UdSL1MHmHMA+J6enup4xBCVL38Dt3kdsIkawlzvOBbXm/MPi+w4r9/lxnoe2Nq3z/y6/S7H/DK+u3u/fxYwmG8bSQS0mbiHkjxi4bbN1KR8Wo+ZfpPbk0efiesV8DVgP+8HZI7xiG3yGs/5+eyDls+0OVWRjONtx6R0n+7C/DjH3WPEPvNxSu3bUcDuXs8cLu+71lHlMj6L4+ZQPf/eC+FvpgJ9Ji6ZTXceh917JvadA8p9oDtvTx6Xfe/nIHw39nGt3Sr16Ti8PX4ad9WGBDM1HGePgniGbG2ck6OD5/gkaJrb/Wc1eWMMy0sU0IpnXCgysP+Mk0VeB3gXGCcbaD07QqWcKXLzOG1hbeaMgdJye75oIjdhh+v20d7vkjJfQXyqAOZlboXuxwoFsYO+OF/FWf64rgDmNc8lnp3z2Xxr669kjvVaABZQCejqdCmJUNjoerQt27AYz2x6NbN2vzDqJmPFfPPkpmqUDg+G9vjRI3vwycf22u1TG/R6ZouFffze39lq9MQa1cRaG6AVCQwY4bpbCHa3/AFsxKVjtUiAOE1JUFeiLOR4ADxqAXu92KUSSlACk3iEsheVYwGgIkEl1eRFATzjOZR+tF1RqLbt8cmJnZxS+3do/eHA2mVHoFsAFeAIJF1MbT4FAC8E8xZzVwAvgL9SubpbhspiSDWMItmBrOyq26UV/FBXHaClhLak3JV9MOUzHO4CErl6uoZSc6d5ieyfgdIuJeX78SzX2AlobrVlfazXKakCO2tUql4z2OsvU3t4WS2sWmBTjCIbJXNlFXBZRN6tfDk+NWnpp9P12u5fTGwKhG4U9v5P37dvf+1r9va9m9ZYThQbbJFVO7uB3bipJjLN4FnhqmS9cFvkdA9SbiRqAMsiG/U1c41O19ZFyyqS5FqFDQ+P1LTr6URzHiKDVXC727Or0Uj77g0PNMZUy4UtKqCqny+wmfPzeSAJelPFr8PcqWjZdDyy1Wxp66qysfr60j558NA2zcL6gwM7Zr+cj+B2w4o29we915Xa65Wr9YkZiQAcl7nXZDbx66l7y4E4fSRs0LEFB7Z7AsBGfY3xpNPGArpl6/VSCmBU9wD788ePBX+XM7clR3ne2ZiVJEqsVnZgDbvZatnBZmkDW1vZaFmLe1Tzam8r9aBTvogc41EC85/Uvqn2LxuojbpmXgaCS6Z6xbqGub2zPlA8KRvBXJnXzSKUwQD8dqoB7AkRrgb2er+CyWWCvu3SWh1KvhT6TBbT3Y5gb9HvWZPrBQgeDqzsDaz/53/+ZUyt6mPUEagjUEegjkAdgToCdQS2EagVwHVnqCNQR6COQB2BOgJ1BH4vEXgRLIgFwnyhcJ9qS4vLAUuSDWeulNJSdKiiwlY5qYy2+wvVoRQkaUkaeLpjFZ23SevaCQAH2N2FPVLuyLLR7ZpRUAgYU/MW5U2qiYuaRyuEAsNpATzVEI4LE3CCRc3xlEXLpZS9AT61kE8dwV5P4DFURBxPkHS9khojlH27KsVQ0QE9+Zt9ALVy0LMLl7btRyGRFMG0N2qe8h5AlN9xXL4DLAW6YZVMXALCRBtoM4uQ7CfaEGpO9g/EDegc8C6uTQCLsJbmN8dhf8BcAALw+YMPPhDgBfa+/vrrdvfuXb3+6KOPdEygb8SCbQKeX11d6XOUY/yL+HJOHIPzBB7zHc6NY0X93+cpGL+Im++rDIC5PvQLrkfYLRPjgPN5AgHXmO2ir24VXymhIwew+XgV8A4VoWqES2Hkg8fudvn13e0DMR5s7+O0cWyXq5PjPol7LcavvI15kszzwPqnQt+kfNsd73bB675+u3vM3W22bd8DpvPziXPN47m7733Het57Ec8cGD/v/PwyPrX0z/e5+2zZ7ld2x66w1jMks3X2gcLH9rTnVCc1JQQltaE+y9Ky876yVRenmrh7Y59UtPsSl/ada/5s3H0Wx/jquVXuTDGnNm2CUZ54w/kAqtxmVZCsARCM+r8843hrfw3gaBPPMVcNuk2wnoBpJ4o99bepFYuCX3B0pefbDBvmlT+rcHfwhA8cXVvW6bRtgS1zAmaodmfXU1uMZrYqV9Yf9u3o6NgW87nduHnDSEo6Pz+zN1+9Z7PRtQ27Xbt68shGZ/dt/Pgja68XVqgtfs5eJ9lte1EWYj0MBF4vVrakTitu20nJGhdV8dJcxOvX0t5O2RFA1XMNheG21vhKylZiTl1Ynl2zaoFcWOdG27G9Pjw8kHq5NwAItlUfucUhZC8NAJ7ZYjZRfdflEgXpUqrgRcwfdL28zioKS12DAJ/UOKXmbwK/qB4Bf1IGK5mmcBUs50kdXpJuAIJARa5Xql0sqNssZOtM05TQ5SOlw7dWaWXRFuRDhYwIl7mXwz+vBSvU2uT0af/UllhbU5td/WKj+sreT9ZK8gFKzqcLWf2ezxc2Wjqs++V7H1h1dWXff+frdmPYtaJBTBwmu1U5EBvhst9xTwGw10QG8EnYzPxNxwM4giBbskxGoW5lx8pB3ybzGQJo66H8BApzWVaVFWVH7UIJPF8spbou2x3Fk/qzrjz2uNKH/TdgeG69XjepYt36GAg6uriyi7Mza2PhvJjbL3/1oZ2c3rLBYCh7b56BzA37B0NrtTs2nqBmNytbPvdC9YzSFRDLGEUiA/WjUZxXc5ITcHdx6B/JeHI1AYhrer2W0pr7oSw6VjQKqes57uHBkS0Xc7s8v7DR9bXOY13NrVFVVlRray2W1lgvrb9p2HGzYYe2tgHzZZImGxvV8uV+UYKC3H0cufuk30uHFxva5Ype9RfZhLuduCuDuW7YPuuCbm2hBWtRrKsOsCuD42/Ve5bCt+NqYLYhgVL1gZ8C4LLkPbd/boQqWNuVCQC3lRDQpCQIdtD9nrX7Qzv4j//BFzHtq/dZR6COQB2BOgJ1BOoI1BF4bgRqAFx3jjoCdQTqCNQRqCNQR+D3EoGwYY1FpQATz1voz9VaAR9lDxmygFh8z+wwteiTajj6wqZbKmvRMlRPWd3FXKm1a9UZsG8Leny9ewt+8vYLNKQFednGsqiHlR2qmlZLC4z8IwYsjEpBkuyapRw2FuhYoKK+mbc3FFEsuAlozudbuCrFTVLGog7qUouthVLXF99lAV2UDq1ZUNMiqQPkUOkGeAWKAThzAJyDk/hbKmYW3LHKa4QKzNvKPlgADAAcalniDyylPd1eVwrfrcoss5WO77MvvhMWuZwLf7t1IQvtrgzLQRnx0sJ1qqsK9I26w7Tn0aNH9ov3fmE3btywfq9v77zzjoAt+7l//77aTl3FaDMAmX3wD1DAdlFHmPdY7ERRjGU0i6t3X7mrz6O/5BbQXxYE/qoDYPoH15F7Ke/nxCX6BdtwH/EeiRO7duQxPnGNI+kg+lrcA+x/N6kiB5n52LY7yD4D+FI/Zpsc0D4P6OawOcaGXVvrHAzn/WFfH8zH3DyZY9vmzJo7h7O757T3uzF2ZRvnwHEfWM9hcx7PiE+c8267t+NkOlaAzLydOUDf3XcaaH2sRXWXQX3B+jQYq8250jfVd8/f13FSslE8D3z/ycc0j8cuMM5st/nI8SegbeUoJFP4xm7ieROv49jPjVWq07r7+dNz9mQelJuyv012xGqH/vaatK6q9x+sigGNqjlfOjRyYBP1hf2zvF/7MymVcEiK0lAN620pbh1Ubm3+Ne6urCT5aL3Rs0b3OYaugEbqwcqunWcczhmVLUZzWwGqek07OjoUhMNimGfCxfmZHQ4HdtDtCFaVzaY9/uTXNizNnnz4CytXc+uVXs5ANXsBlQlcAgZpG0ASNSmwmRg0Um1dHEDC2hr7XPoVANkTnFylGPcAbZV98bKSVe5ozDNlYvPZwqoN8wgAcGmv3XvV7t67JwUxgLbdayuKJJkVsk+mTARqZNSyU9kJA39Rf+IiQrzUp6IEBnOjlaub1fVRN2I1XaAE9jqn2P6iCgawAYJlRZwSJUL1q4SYlTuj6Pmc6hcr6aZo+5yLkr70mWTHDwAmAUA1s+k36T7T1C0VoIU1cisuq7kUpEvmF7Op7grGc+ov0z7Oi7lIq1XaZDK10XRqn1xe22TNde7bR+/9yu4dHtjX792y9XJuvU5pm81SiXrYczObFJBPjJF+D7z2GrOuFpXyNc2rPE8BGFtY0e5Yu4fqE+jXsRm1fJlrKX7Ug+35teZ50gH8o8ylH7t9M32oT31rlKPcSxXW4FhYo7CmT1FGI9XE1r5Nc7rrqyt7/PChHR8daZ+zRWX93lD7uLw4t7PzC8Hi1954QxBaTij0k2bhTjTYK7cKJXfQD0kWwAKa42EV7vecz0/dCcXda0qUrsB3+lVV6TWG3RxE804zQej5bGqjqyu7uLgUoCYNoD2vrDVdWnPFz8qa1dL6qgUMBDbrNTam3qVxzud3JDYIAKufuCODEgiYg0rm6zXalZwg1TlzcPqCXzNqWkefE9AG5KrOL+ptB/JcR817AcCygKbur1uio+qVDXQT4JusoFEEowJG/YsNtKzSqQnctlavp34gJTDKcOygmWd0e3bwD2oAvDt3qF/XEagjUEegjkAdgToCX2wEagD8xca33nsdgToCdQTqCNQRqCPwnAhE/bjtgnVmo/w8pVYOBnxF3FUkUo8mW8a8HuIuAP6NRfy0kB8L0M8s6u8pkqGF2mT3qcWkHZVwgJYcBIQ9Iiur2A9rsTMt+LNIyiK5VMCp/SymCTRRAw+ruXR+7EdKqfXaFstKdsQoKgQYE2xmMVvAEkVCqivMwhgLoywWbmEki2UJOoU1c/xGbYSqin+x/S5Merpg7eqwXajEOQBEQ3XJ32HbDESN2qcC8rI6fFqLNfpFqDelIJLiqOXAvCi0uPzMPpItdfSbWLxmcZifx48fb9XGqH+BwK+++qrsst9++221n+0AxbQPIMziKO2KmHLO1PolbgfDg619Ne+zqMr3AIqoiUNBnddMJp5fFgDmWH8oEHgXZu3GaB/s2jdmBJgK6Bf9m98BaukzAYCjpjPXin4QCnRZ0GIXmhJEYr+RiBB9TPtP29Ifc1V93BMBgPeB0dhPDiF3zz23+5WNZRqTdgFpnGt+r+Qx2hfT54HcF12PPLbPA8kvAsw57I325cd7ZvxMCSGqFJusivN977ZzVzWc738XOD/voSxoqseKA0uvZZpUvUmhq+sW8rO0oy0Y9k+2//Ikokj6iWdN/owLN4l9SUdsz+eo87afp7rD+Xk8DwD/xjMzA/K5qjzvh/Sz0Wis5w2JSIKvgN2kciYsDnKBQ4C6SipIYJhg2pr7DNSz0TOKurDYE8umOgHkbeJPqo/M/rFDlqIQyKTOvt4mGCkOSSGs+0LK0qaDq7DOlkqUEqPVtj4zcVvMFnZ9diUL5+7JUGM6kFUlEqq5gO/RwdA+/NUHdvPGLTs/e2yt5dwO2k07+9V7thlf2qALBALGY5mM8rm0ouhKachZ8XxeLeey41Wcojxy6itAw+hfUquuALr+bPMxZiP1MBbHKJfn44ldj0Z2mWyssWNm09OjI/vavVft5PjI2rzXdvjltYU71qLvolAFAKPknAGQJ7p+VeW1eomZbI4ZU/RcEllMiQU8z902VzWA265MxXpadXtlCd021I8+5gHYml6blz6axkWNgUkZL2W25hw4lXi5Cj335YhCUP0eB/6ip9U4IzUxoJ1tzFbLmVTGUqbOHGqH+pyxnDYxDgMtO92u/n5ycWkfPnpoq7Jn5NU9+fCBffet1+z26YHNpmOVgi1aDcFwr1WdtMmyk/YJGZBeI32CwBJY0z3Vl71Ds03R7lrRwQq4Y0WnZwvVbl56vkezZb0DrLoPrEIWLABZCEqSJ0D9XJTezA+ZeyiZgfq7/JBskJIGxuORah8Th+lkpNrAw+FAiRhnZ5dGl6KmMNeYe3NZLe3x2bnqAN999Z5dX13baDyW4rjdaielM4C1JVt1v/fckpz4kdQgqJ+S7Kjxy76ZcLYFqk33FucZTicowAVsU61q5kVPnjyRmh3bbGpUd9cNKxYra8xnZtMF1Noai6kdNBt2sDHrkzAgxS91sqk/TL/QDFmQu+UTe7e13jRM6DnNQ2UHDQCmcS0yBxz8BsBXMgt9CtcOudy01HZeYwXtyQl81lRfpxYyIFhwt+Ug2ADBzEmliKcmMAC41DZYgfNT9AdWDofW7Hkd4Fa/Z61uT98b/MVf1P+/sI5AHYE6AnUE6gjUEagj8KVGoAbAX2q464PVEagjUEegjkAdgToCEYGo0bkvIrnySss+CQY8Ay1kyZgW51EHsKEWo5M6i5WieJ1sBLWonxYYtwvjacletpPJei8A7C64cQXQU+lXDiQEC/JawAmyauFai3mrraomjqPz2VDrzNUlWmgMpRMAFqVGslhGnSOglBbBBUGTCpbFNRSPgKyAtyiLZdFnG6mFvcYgto1uQyllUlI3RttCOckCuS/OuvIjP88AF/zOVdyxHe1XvdzJWApfFtcAwKho2Qa7TrYJ4BZwN85zUXntvoBfumZpQVFq6qScZh+hqPYFdIfRsVgJcNbCXrMpOMv+CGYmLgAAIABJREFUP/nkE/v44491mW7cuGk3b960e/fuCdzSDrbD5jkUoXwXoE5M2W+oSnnNvkMlzPlFbeNbt25tIWOoq6OP1wD4N+/2zxMAx1iRq3LpF2HnHX0qFL2xHX0l+u8W8Gb3Ot8P9fCumjb6ez5mxTi1D8Lv9oF4nQPhuD+euf/SWBZKzFz9LgtqIFBa+A7wvBvtXXCsIXOnfvnumLd7ffYB+fjOPtAd1yQfx/P39j8Rny2m+7xj5t/dBzrj8wDAEdd8fwG149kQNWifeVakGphPnxmZzbMIqD+Ltg4SUr4+a+kcY7tinimDNXalZ5AbnmbPl3R9lljSJkVxZAHs5icJlOdgOJ6PKWtge87ZNlJ8piBFnwU6AWIBI6HaxApWKlTVcXUA7u3h2YDiExDszxeHw2tBQ1S6KAo1fjcbsnKmxmk8b4A10/lCLhjYIQMxaW61Xsq+FuUw/RqgzH4EkVAtIuhDgRpxTOUTODZt1/M12UjzvJyN5za7HltZNqzALhkgZA3VRsUi+aDTloXzeDqzu7dv2SeffGBtErOoEX7+0MaPPrJBh/qgfh6qSSqLWc4XMIo1MNdoaQ2pXv05pGc1NVaT6Bt1LP+hqlZCQMxbOOeqsul4YtPRxKbTiU1mWD/PFa+mIFNhpycn9uorr9jJYGi9bilguG6gWgVkltbFslbXxQGwagDPRlJhotRE5bqQOhqLZrcxVt3TVJ5C/Qcu3CSxriH1r9SO6flLfVfgLWrJTrsjBTZQTBA3XQv8r2mTxhWpzL2OrENM3HETaFM/8n+6pqpF7La/3B/MmQSiAbSq87sQXJ4vqWfsEJTGCtyuNlaiqjWz8XQqaM1MbzKv7MHZE5tVTfv1B/et32zZt996xcqWXwcU0nFf6FmdlQeJ94mDFKRAaSUh8Nv/lkE1fb1ZWLvj1s+Kh6yBvR417YT5Yr/cHgysOziUXbfAasNkx03tYO67yZSkC3cvIQjeRVC1eqIAFtKz+dSmE34mdjg8UiIAqvH71P7dNHVvnV9cuEK47Gjud4iyuONKaY6D/TEKWM7Lax83bDGd6b6ljjDJCoLAi0rJArJpLwqpkwHF9EcgOwkYi+nE5lUl1xnqgdOnSilrHeIzN8L1RcBbU2ygrVkTy/BqZo3pworZ0ubn59bfmHWXK+s1G9ZtmrUB8JulWLy76PD9prVcpK1xE/hb8B6AnrrBkou71bP/9h89UVINYKl+pXL3ciI+T0St7SBYKl7VTG4nAMx7hWKwSQAYEIzqnGvt6l+ue1z70lrMEQcDKw6GVlBSBQgMAC5a1v/e9/c/9up36wjUEagjUEegjkAdgToCX1AEagD8BQW23m0dgToCdQTqCNQRqCPw4gjkAHi72JbBiHyRPv4OyOfrQa6SzS0k9f4Wcaa6jMl102Gw1+4L6+YAA7E/r9/oS/Dsexc8CLokxZLOLi2ys6gV9n6h7tVrLJZR/GKtpxqFXqMsYJO2SfXrWJBiUVELpVKj+OqwwA4LrLIJXGuBanseCYayADe+vrZuqgFM07QYnyyKBalQ0yS7Sc4jwGtYPWshdrWSWpjFUBbFcvgb382VaxE3fufbsh+UxFI4t1pa3Aay8ffl5eV20VeKolQ/NeoBc/ztdUnQK9rDoqkUwslek/dzlSV/BzQL4Cw1DQv5y6X9+Mc/VruwaAbsvvXWW1rUnIwnep/j0j7aRC1f9hV1lTk/2sZ2vMdPrlbmexwHABzt2vZTFiU/gwL4eSDts4wpX0UF8BbeJnW77GBlawnQcqtVrlH0k+jz/M7V7lt1Yko8CVv2uFeij8U+82SF6G+798TutQtAojanOuXR76VAFZvxBIzoR7wf6uQAdlHvOq53DnTzcXUfRN1t04vG4WhbDqzj+y/a9+5nu+NH3oaIe8Ru332w+1zYd+zd70XbY9vta1GrZ6OwhXXZB55c9CyYVV8Kq+hIUkrb5cdXIk3USk21RdWOqGeZPbO2fcYfZAnouqVuDpifSsGztgfoDaCcAeBnYrQFwjxt/PkZCloej1gY9/sDK5rUKJ3bbDLVswNwpM/XqBod6uk5pEYne9aUWATQE1BBacfZC/6trEKVKHDndXOBS0AqEo56nZ6AYmPTFBwD8rkiE1C4lppR6tVNZYsVP9T5Rl3MvetQ2hXKPgNACQxBw/Z4NprZcjazdrewotdJiWFrP69qYf2ykOqW2p3tzcpWi7FdXk9t2Gtba3Jhj9//qQ07DeugfqU2rlS/PKyBo14jdNuvOS6OFg3U0Au1JbxCOB/GCrfW9hIG+r1c2Xw603NoOqVGL1bSHvM5oGyzsduvvmJ3bt2wo37Xhp2+9XsdrzOP6nVZyeGjg8sHR+OZp3hNbDYdWTWb2xyYt0SVCuQDQrs6Vc/tIl0jwVfUkmmMBJ5hgctzWvDNQSRqW8adTrdn7S5AHRjvQFexV1IAL1ChUn+YUhcOyrE/pmyEj3s+x1quudbIatdSAFPDGJltAbjDonmOyhsgzPWceZ1e9UdU09RGxgq6I2XndDazVoErjNliubZptbKPPnpiH/z8A/vmm6/andOBraqZ+qegfVIuUwMWBWiM35EcsZ0T4r6inq/K15Bpj2O1tA7q33ZhncHAmu2OrUncE5xvCl674npj7d7QBsenNjg40r2FVTA1d9VHuJbcb9StRmFLAlu746rm+cK6vY4U37PZRPV0SQ44OjwW+Of7JK5xbbDnRgVNAh5zT86TNpA8wTVYpH7VoUxIcpThWnBc7n2eMbomS/pLJYjLfYfVOAkBzH+4/iTB0R+wd6aNJB8KLq8BwIWSMKS+r5aCxkoGIPFgiaKZQsokJCzMqqUV1cqmD59YOausMZ1asVlbv2jZAHttWyrJhBrVhTWtBCCTpKBnc8yrUAC7ylxJGenZqbl86erfsPGWWpvvyeqZ+JDY0bJmmfq5ajFj9+zJDm6RjV202zujCFa9X732usCGRXqb+LgSmNfU+232BtY+OrLO0aE1OlhAdwSMe3/2nc8ylau3rSNQR6COQB2BOgJ1BOoI/M4RqAHw7xzCegd1BOoI1BGoI1BHoI7AbxOB3AI6V/buAxj5wn1+rC2wSFaDAVW0sBmKlAwAS1kia7lnW7y1wnwBAA54FJopVEtRj1GLqKkmGXsOS0/2i4VmLCZiOymbxKQ6EFBK9sU0ScAKQNVoalEtbD23dYJTvUHxAZTDAovUIFzLhpjFrCFqgwRGQ6FLG1BfRWzDSlltTTA4AG4sUAd01Tp3BqLi2PF+7GP3Ne1H7ZurLIGmqEF2jxtt4Jxy6+dYVGehG6Ab6seoPxyq4QBHAcPYPwuovM+CJe2fTMb2ox/9jcAtyl8+/9M//VN9zg8LqIBh7AppOyBX++m0pXYCUqAUxnobeIxVI9vxw/uoi2k/1tIsjkat4hyM76otf5v75mW/kx/3Zb/z+9huHyDcd4/va9tuPNlXgNC4p9lGi9prrw/I66gfvZv8kMcsh6EBBXJ4nCce0LYc1L4IvO5rc4wtcY7RjthPtD/AJdvldbHze3D3u7HPXSga8Po3oGiC3vk55dD206BsHod9sDc/h31ty/f/Ini8+0zYB4KjLTE+5PA6h/wxpknRL4eIp7bPAWIjQUAJOlFbXQrVpPZNiUWqJJrVJpc1aUom2lo9J6cCSQ7Tv6da3HjDP1PCUao1H9ts+1f+HMsAcMTYYTb4NHwfkkNGega6yTKw1JNkgH/D4YEVRdsmo5neZ/xebTx5SapZ1XZFJbj0+ryZVbobs3oikcPbrWd5IHC/PxtNASyUqW7Xj6K0a70utbhLVyEmK2mgIUAPu12/Bg6nfGxfCAZfXV/aaDIRhJMaF42mrhHbVDa/milxotVrWQcALAWzg67JdGSHndKa64adX18LiQ87Lfvg1w/stVduWeP6iT38xY+tXzT0DCraXmO0EHgubbVB2UxCFZa+JGrBtlD9etzd8pvfXgtZykoUrYvKa/Gmv7HbBfRhA43qV64h9COUyN22vfHmG3Z02Ld206zf7lu3gwVzS/sS9Gy19FwqG4Xqqq4Xc5vOrm0xH9t8St1f3x9ADitoILvGCpEzfjMXcTtjJZrJ+rZhBapnqV7phE3NLQCLgLai17Wy37dG0QV5h5eK4qt7P4FgwCA2uqq7WnYUR56r2EhzvTkOcxnA4Ga5sdVibqv53FZLVN8ztydeV3QsWy7GtlrMrIFKfAPgXajfUmcXZfd0jIqWBIOVjecrm8zW9rc/ec8a1cL+/Ntv2Xo5S/rdZ51lBJhROgMDZWmd6lUnC2/OHQtjYDzqb+D/DFC/WttwcKjvloOetfsDKYRl2V22dS1R17Kb6aKy45t37PT2K6pPzLaA7xWwlVq7LU8yo3+r22gsYo5HYhu27CMpebk2UXuXe405TSQ7KfmsUVgXANls2MXFuT158FAAWP1FyYVmvV7firYDb801VWc4Jdilet/0TdmJrze6ZqvGRnOdstvTXAkIy3yO+wgArFII1KJOYNbt9H2OuaQHMVZIEY5CHbX80pqydDabnl/Y7NGZLS+urFnNjB51sG5YRxbgrrQusYOm7jMRSWpizimNlHLMwZKde06uOrJ75lKlWr9KZPCkQ8ZV1eBWkoNfd80H1EcdAjsARi2cavsCgIum1wWmJjYAWIrglsA/17tJbWT6InWBOz1rHx1a5/DIGtQD7nWs6PWt/53v/j6mWvUx6wjUEagjUEegjkAdga9wBGoA/BW++PWp1xGoI1BHoI5AHYHfZwRyqKLF5x0r0liU/zT4y3Ys2D2tYac3ngLgVHdQcCgpnlQ7eOd4WrRPi318FgrgWEyP39jhyYYuqToDOAW4EBiKJakEU2RPJ0iNBeNSamDAAItq7EfKGYAugCqtmQtUJcUUC2uDXt9tN6WK8QV9bJ19XbahfbJ4yHZRbzIglc7lqYBNbdHCb1hoytbS4VjYQPM7atnGteBz2pgDleeBRr7PYmHYK7NICcgFVAsqsOCZQHgO6wJax3VnQTNqCUfd1gB90ZawhnaYUCiubBN1jYnLgwcP7N1337XXXntN7UDh+84772xtn/kOi5jUB47awXFNWeyMfWFpyN+8F0kMQOGHDx9K2cX+WYjnu9GOuM9eFgDvg2yf9V79QwHAn/W8Pq/tXzbGAWfz5Im4D2iL1yP1MYht6QNhDS7r2wSdnwd+8/3GOJh/J1cUx99hfb4PpkZ8opb4vnhF+/MY5OD2RerxXdC6D9LGeLHv2PtA7b73XnYfWxgaUDU76KcdK/88ag0/857AHRa124Kuus4xlGocTC90vzEoS1kY9VQTAUkJAuEeEXHfVyM4nhMBjTVWp2dV2EhvQfaWrz4lwTp2kjFHzdndc8qfrcK0q7WeHSfHp1YWXRuPplL+SdnrTy43p07tEKxczW2zBHV5bd6n0BcBp9cgBbJun4+o/1YJbCHyxKJ4uVRijo/nheAz9dUFpsL2OtV2UHxR5QFp1maFgKHXHJ7NZzYaT2xOLdSLC73ud7EEXsm6en49l1112QfKec1VqQOxll4s7KDXtlU1t/uPz6xsFnbcb9vZ+YWdHB1YY3JpT375U2tMx1Z2Wtbrt61TtPXs5fovdB4r1RtttrwurmrdbuG31/cNu2KUzSghlTxEzV9A8HyheFHXtpotbLaYq4294YEd3zixo+MjOxwOrNstrERd2mxaB5thwzqaGE41jzg+OrJ2qyMwNxsDf69tMRvbDAA893nHfI6NMJWMN8nuFkWvO4y0Crc7Vn8BsLXgW/5MBXC1+0MrgMztrpWdrhVYF28aUtqihAVmcs3VH7B9TgpUYJ2S2ABpjabqxxbUF04AWL91PVPCAnOkaiFlc7Vc6BwB56ESbmwWtkbZfHlh1WSqGrECdYaDSSVQTbtmS7P3PvjE3nvvl/bN11+1N++cqB4ysY5/xE2gnVrxqZYtKlrd97JEDpW7O7QIoCYAjqUycewPDx1kl6X1B0PZPZtqJ6O4rWw2GhuK2/PzCxsen9rtV16zdauwShbZwNeVVLOT+cxmC5xI1tZBQZyO1233bD6f2eXllZ2cnOgzLtHZk8dKXmP+EfOrw4NDKVEFMLFdX1Z2eXZuVziboHDWUAHYb7kafcW9ShkSt+gO+Bw1mNeCuk3dk3yVWsXYrzP/4fV4NFKfJ6FOczoUwFxnOW74nFfHEBb38VAuAtwzJDtuUrJeVdnF/YdWnV/Y+vrK1qORdecbG3IeSp9YWymVLwL1tbUEg125rgRFPYR9Xq7xgf5mLVs33XWHzsy2JC8YivewgU7Qn+SBqMusfqq6zm1ZSQsAo+wFCPNadX55L30G7E32z9ougeBWp2etA6ygh9bCMrvXs/bBgfW/+73PaxpT76eOQB2BOgJ1BOoI1BGoI/BSEagB8EuFqd6ojkAdgToCdQTqCNQR+LwjEGpOrQllC+yxOB3H2wWweTuegSpJZaPFywSAY+nacanbOocCeBccbBfOkw3zFo5mYEEAJqmnchvZ/By04K0agbGQSu2ypxbALCpq8beqvEZuxxdyY/uoURxxYPGM7dvYzLF4lWr3soDte03L8wneSlGcKSHzGO3+HYA4j6kWtRcsurptLvBVNekSpFYc99QGziFDrrwLOMsiMv8AwKE0CRvquMZ5e/L38pqtAV3jeAFTaGOollmMdCWN1wxGifzRRx/Z48eP7e7duzofQO3p6akUvyyg8p3Do0MbXY/0nYDOLLACi3nNsbFWZLERBTDtDZjNfjg3FMCHh4fq01EneF+8Pu/7aXd/NQD+fCK87ddJ3hjW9QFpt8kL3POML0n9uVXX7dR73R3XBM5QC25tzYFc1BR1JWnsLz+bULrvGxvje2FLnfeD+Dvaltebze/vfYkKLwtpt+PenvC/7D5+m+3y477M9/eB7H2gNOKyHY8yRa/G/fRsCQDMb8bfeOa4AtSDkScGaUxI74cam4SfgG+h3o1rFs+nvI17yxTkx3YHZcHU3Opah02Qmm43m87s1g1cEbo2oV7udC4I1SqxMnZFXbQDMML+lsu5rSosXf2ZKMWuYFJSDQvYAYABL9i/ohym/i/KzaQKxKJ3NhV0QhELmANgHZ+cWpuaonowwmuowQlscUjThHCLUfp/srldrmzdMJvO56qPOp1N7Hp8LfVoY2Wqf0rx0bJwm1gplNdYL08NtNfpFHZ+eWHjq7HdOTpUfFCdYgl9/fH7NnvyiUDj0fGhdagNCsStKkfjWOlSWxe6JlUtT2bZjbjjgFSPJI7RTp792Bo72HTVLz+VLZZzr79cFHZ4eGJHN0+sPxhYr9Oxbrtt3bYroLnuzAcAd9R4xTYa3HXj5NTtiK1hk+sLm8+ubDEd6RjzGaB8oe3ni5WUrNC0cBKQYlJW2t5P272edQ6G1h4OrdMf2gAl4+BA8I9zXS59HsO+VXcZhxEpxbedTrBPdsZSpTJvIEmCerLUZ/Wx0iExn+N+slI9YFmMC8CSzEDfdTW1AfSK0roHQzvs981GV/beT35kk4szXZPhoC+LY2u1bTRb2i8//MTe/dnP7MZgYD98503rNLG+XmyvB23QeaekDWAv56QEm5J+HnWc3VmCs0HtvZJNtltACxp3utYf9l2F3Cxli204hwz6ivH4emTD3kB22GeXl1Z2Bnbj7mvWUvmJseBst98XGMcGmhjKwUSlQypZppNIB0RGAezQs2Wz6cTOzs6kwiV5jWfSq/deU/3o+48eWq/TtRs3Tq3dKnQc2gsgZ1/8o7Z9JB+q7Ekqk0C86aPcl0B3VLPc9yiVUVbTBwbDobo47RU4TfN4kkkA1FKScz1Tf3cr9FSGhbl6PNsok5KSCq+l/q3MxmObPTmz5mRhfSyrcXFBAdwwJUDQS1u8xgpasfB7DsUvILtYe6Kiq4M90cFrAnstZ1f4+niimsRSp3OOXjtYYxbJhADgVPNaNu+p5jW/BYY7/C6s2ekIAG9apay/pQBut63Z61mjU1qr40r5cji03smpdb9TW0B/PrOzei91BOoI1BGoI1BHoI7Ay0agBsAvG6l6uzoCdQTqCNQRqCNQR+BzjQAL2bnaM4cZWvcN1VMCKruQOK0Nb9e1YwE+FspZ2NNi+Y4COCw143g57NgqZ0P3lGw1Y/E7ALDq9ibL5l1YIgCgRemEZxOYDkCxhQAsgKVavyw2Rg1cFnfDzo9jsMDIgjvfV43EtEin4yaFMQuXKB/4jEVpjoEKI0BwtDFgqSu7nkLqUOPGAuDTRfyVFogDqAaQAoZGnds4r914PgMuUhz5PlbLwFn+jsXngFWcd15PNRYVI5bsk+9E++K3YpNsomXTWXitOtS6fAb4/fWvfy2ojf0z7cf+mc9QBoda8saNG1oABhijtOGc+IzFVRQ2vGaf8Z5sEbGlXC4FklEPA5g5RkBfqToTHMz79ed6Mz1nZy9Scn4Zx/9jOMYuFIykgkgAycelXdga/Teu+y6kjDEwkhqif0ciRLzPMSJZwhf/XfkUx457L+7PUBLn2+5C391xa994GO2Oz3av5z7Q+lkB8L597IOzL3Ps2ObTvr97TbfjYnaQ34DBCQb5uMuGqXZu5qywdW9IzHfruuCURcrcfL9h7RyHler16Qv/K43V6Yh6SxbULr31TTI3CyUTxHMr6ghv24s6MxKuPKNhNl3Y8eGx7JenM5SiWBGTnFQISAU5dkAEiA11H7Vr1654R/2Jxk/Ahzqz7kYBmIkxXYpg2UajBHZIDMBEIekQ0eufAuiOjk7s9MYt1ZhVvxd48cQIxUwAzoz0nvXG4aMUq9glN5vaH/a8xJp9Ypd7fnlul1cX8tNGIUl7V6uFdVpNgTAg1HIxsdl4Yl3gEArSxcKOu21bPP61Pf7Vz6xTFnZ6fKR6u6uF16VFLQrAxFKZ864Aw+m5LDUsyt6k8GWfNHS9wsaa2qoL1f6lzrKewa2mwPfh8bEdH5/KrppLi9q3y/Ot5PlY6dnNcZeLlYCuagZXKzs9ObVet2Ot9camKIBn11ZNp4LL2GVPpnMbzWY2nS2EWOkn1KYdDAeKb3fQs+HRsR3fuCnF76YobVm0bAMoA6ZVK5uRAAVkpY+h8tX8ZmPdbsc6BaUmsPV1wNeIeZKUkknhC/TF1pcEOc9O8BrKBqBDbe+1nwWAZUuOnbbD/mq5sarRsqpo2/HJLbt37449efyR/au/+ivdE8xTRkokaNmbb71tN05P7V/+n//Ujm1ttwY8qxdP759tVoa7qjjg5ZhAaIeGqEJjTqhbjfkVClbZfieJNFB/vbFev2f9gwOlGRowG+DYadvN23dsvljafDK2frdtjx8/sXm1suHxDTu5fUcw9YpSGeuNDQ/5vkNS+ifzEOA+/zg3r7Pr/aaNytg2Sl47e/JEriN0FhIoALw/efcnduf2XTs+PVJfZX5EvW3suKM0B/cH/ZPnBfcAgFllNUgCnM5sTo3epmls4HtL4DTlB9od6/S6SkRwtwtU78TNn1MkNm6TWkgKUd1v7Solf6z0Nz2A/coafbGU+lmKYPo3c+Px1OYPHtrVgwfWWFTGGXfUTzb8rxXJEhrArbAD9OlJ1A7G1ln9CgbPd9z22WEwan1soRsCuW4FndwF0vhG7WuNO0lNLYt0wDHJCtg8qxYwSuDSAXDhCuFWv28txi0Uv/2e26sDmIHAB0PrHh1b//vf/2OYGtXnUEegjkAdgToCdQTqCPwBRaAGwH9AF6tuah2BOgJ1BOoI1BH4Y4tADix8MSqz2gw1wram4NPairHoLQVUWhzcwpe0OB4AOBbh2X9YIUd94N8ABWmBPkw+c1i8BZ1sk2omohjQ4tLOIjyLhoIvCRaELbS7WboymDaoFuBqJeUBC3yylU4L2b5TLAdXsldk0SoAkRZesZpMgJtN49y0sI46QqoMr/G3C54CGOTwln3kNVFDCczCNgoJLTKjckK5jAIk1bkNELYPIAWkis/YFoDKDwuHAYDjuueWzqH6zeFTtC+uG79z+2diuK0VvF7ZZDxRDD/+6GO7f/++zg+wCwD+wQ9+oEVPFDTEDGD8yiuvqA9i5wzE5Vz5DtsDgDkf2s62vMeCLNuz4IoKh4VV1MKAZGochi1wft/ugrf8s30g6ne552sA/LtEz7+bj0vR73ahb56wkV9f+tXz1N95H85to0Mpv2uFHgA4rmmuDs7/juPHfp4HfvOkkDjPF/W/lwG1u/vc7dv7rsbL7Pdltolz2AegXwSEdz8L2+Stz3PqA7wf4/r2WMn+mPE4nhVp2Napuo7R/wUnfvpOgsGpnrDandlJ5/WBYx9obZOk9zdr2etZ4M8Wx2duSa0asdOZtQvqrSYlH8pFgOUca+SNdYqOzVGzhipzs7F+f2hdlIzpvNGF0vcES4DSUX9+he0uataFnsaAOEDodA64orSAJyp4TXtq865V/1OwGxAqu1+vh1tVqHfHUsaenJzajZu3BbZQ06G4VI1PVZtF2dewdWNp1Yr6qh4XMXHVM8WC259nekbw3FrMbTy+ssvRpZ1fX9ly4/fmoGxJGTufL+y4V8g6GVBtm5Y9Ob+0O6eH1ho9sY9//mNrt1p24+jAOq1ScwD2zzPHk7JM8JO2T6cTm80rm1cz1fiVuj/BeqY4SlyS8rGp92eThZ7TZbdjh0cnNuAY7LexsU6rZR0UqYr7RpbVTCsAxQBgnmGyDV6v7ejwyHqoL1fsk9q/I6umM1lOU3N5PJnaxWhkoykq2KXa3R707c4br1nv6FAAs9M/lK31dDKVwnS1nOOo7DVXUXxXlSB72cZxoylFJr2tW3YdrKPwpUyFoDzXnFB6PVX2wT2kZ3vyFwccypZXYI+4eL1ph4okyVWy9MU+HKU0fbsCwDY7dvjKXfvW979r/+1/99/bj/72p7biGmwadjQ8tP/iP/vH9oN33rJf/ej/sfmjh7ZZOszUvRg3YeqbzKPCAthtn6NskUpgAAAgAElEQVT/AICxi0bV7/bu9CUUwFQLnzEXalMXmnrGhQ0OD6Wip4cyr1ts1nZwetMOjm/b9cWZrRZjnet4MrPxdKpawIc3b0lBLHX2glrOhZIviMv5xYVq9x4eHFi7Xdh1cieh33rCoCefqZZ0msNcX13ZK3fu2rvv/p3dvXvPBsO+z3GWK7mWHFKPNs1jvB+6wwz1hakLLNhLcgJW4Yup5p2D/kD9GkWwFLetQvMbzoWEB090SBptxhhsmDWX5d5z9bsnbsTwRRIE7gEOh/Vdzf031ik71mt39P7s8sKmjx7Z9OGZbcYTa5KoUQGPqUu9sTbJHABjqXZ9vu1gGQtokkEK3StKXkjODSSwSPmNwjdUwfTHlGQiK+/kOOAAuHRVsFS/1Av2esCyfKeub5Hsn3EFKEproZo/PLJy0Jfql/6kBM6ibWWvZ92jIxv+8Ie/+8Sk3kMdgToCdQTqCNQRqCNQR+AzRKAGwJ8hWPWmdQTqCNQRqCNQR6COwOcXgQB7WvzJ7E7jCAEDfRHQl9J3VcACrFrRy2RYaSE8X+RjkxwARw3g3f2FQisAsOye08KyYGaqb5dbbwbgCRVt2D/HMQQY0oJ5KPlYPFaNOWBtUuKwny6qm7SAz/nzj8VjbPZQHHC+QGLgruInFU1SGycIsQVLSY0RUGBLIcQJPF7R9mdUaSyUJZAQi4thd8v2LDhLaVUUWxXwdsEvXbyA8QGxtvFP30e1EhbT7CdUv6F8JE55ndPYD6AcwJD/C8gG+OWHfQBk+R0Lo++//74ALZ8DaPn9ne98R9vRDn4uLy8FbgG7LJhyfP6O+nrUvOO82CcQmJgAgHkv1MYBtVFUsZAqa8mdetP7APDnDX4jPl81ALwPFEYsXgTeXzSqxdgU14j9uAoLO1uHSPQTH4ae1knNExfy9+NY+ec5AI57bdfCWeqmVE84lO/sIxTocfywh45rH+NWbve8G4u8LbGf3Zi8DIT9fQPgPLZxHnFu+T32IiCcyuduLZy1Hw1grkKMFKW8DrCgca7IjcSB7LGk/Wxti72lodTewt4QF6e+9LTasD+/9B/PB4BiVubA2+jQSmB047Vhp6OJHR0euqW47MmxYV7baony02vOoigNBwQUubBUasEOBkP9AGQ4Obd33giaACZRtQEQZb8sCIwldLU9RwHlFWrJlS1XqDqpCwvoQQGcoA+fo5pdOcSSFXS1EIwiNjdv3rJbt25Zt9d35V2rlHXrZkNvBvWw75lfq6R2Ro2M7ayAksCw1+F2wEeklnY5mtjjs8f26PETW6Fy1LVZ2mG/Y0+enFkH9eBmY/P10gbUqp1c2IOf/63afTQYWL8L5HNHjnjmeN1bV0MTC35rfiEVdOnXpkHMvBapg2Gg5tKWc5LAWlb2UVb2rNMtpWRESdsjMUzJX54AN1ssVcu1LLu2mE9tOqXW71y1Vw8ODq3f7RupX4vpVLVngbhLbJ/nQMeZnV9d2fVoYouqssHJsb3zw+/Zste2k1t3BP6m12O7Ojsjc0A1kgsgG9ccKKvSuQ6+sbpVclTRSeAtWV8ne2LPZOM9ylZ48tpmiTvJWvbVJEd5YsBCNYWxTiZ+qw3wHQDsDieAX42FshB3S2GS+xbYDxcd+5Pv/9D+h//xf7J3P/jYbt24ZcfDvt0+7Nvbd2/ZKaWNr8+tGk3c7lhQOnzXwzbYLbo1RgPkUy1c3yzV8parCyJS6gVvbLZY2brZktJ7Ml/Y8OBQ121A/LFGppelJIfFpmmnd161smzZ6PLcOkXLLi8udMeiLu0ODlXruQ1k3YCVcUD2xDXUsTEX4t4lSSHq93riG5bOXq5Dc8n0PCI57+OPP5ZSHcvyxWxhF6oBXHg96cNDJau5St+vA/ccMQD2cm9NxlObzaeaBzHP0VxKc3VPbiQ5hO/GcyrG1/y5E8/O7XwkuQ8wVmpeXy3NFkv1k7JdqC50CzV9tbDJaGSL6dg2i7mtxwtrzuZmvHd2aTaZM8BZp7GxLveC6rKvNSKQnMC9g127yqnQBwHqgs/Aa2pat6zA1lq2503bCAA75C1aXmplC4RLt3mWbTnbUHtb77WsGAyfKn9JUkFlfXpi7dMb1up3dZ9u/38O7jXMUalzXgPgF0256s/qCNQRqCNQR6COQB2BLyACNQD+AoJa77KOQB2BOgJ1BOoI1BH49AjktqcBMmKxhAWmWJgK+BegOOBk/N5dcIojs9guG7rMdjMW6gMO74KPsG7eKoS1swSBWbTVgrLXHYsF51DYsTimz1gUZzk+LWLS7mgHSpyAOCxEsr8A23ymxeSWK3sDzm7rsSWljOrzsdgk60RXQGuxVJaEDqC0sFqxUOxqjBxeabE7Ad4cEO7bhtizcMq/XK2bX4OAvwG5ctgVgD3aJBtH2VHOtKCoeLHoumW6LHL7uYfFNO1igTPiGMrGUD0GVGfRExDHwijQlu0CrP3sZz9TfV4+B+SyoPntb39b7WCBk3MEAPN31O/Fqhq1MPbR7DsAMAugk4mDYxQ1fIdzCahNe9j/8GC4tdnO74bfFkR++h31m1vsA4+/zX7+UL7zRQBgVzY5YIr7O+4L+gAxjmSF3UQIfSGz8N2NI/uJ8S1+x/gQY1Nu/Rzff+Z7stb1xsl+E7iSgEtsv00KCfix05DdBJDddj4vri+K9+6xP22fMf68CM5qNN45h+d973nbPq9dLwLceR3fVH72af11p66uuk1Wz2LBCSHHflMVeB2e/iR728wNYtuu9Ln6WrLpz2O3TZhKteif/YyxcmnXV9QcHdoBMKfpakSUeovVXJDP4GDKQAJSuopQThNyj/CawSXqznbHDgcHdjA8cotnEpe29eybgrFRkl71SoFRglS+f6//idrUbYs55wolJjWEV0spOwX1eB8r6aXXEZ5MvC4qz7nbt+/Y8fEN63QHqssqYGMt1fqENq9W8wT1fP8CyoKFS50fEE35TqXXEW7zPJTyeGEXV5f26NFjOzt/bMNe22y1sMfnl3aE6hhY2NpY2TTrLib25Jc/tdnllQ16Pev3eoKYZeH3m1/HqLXs9tZAyjXPZym7WwKIWAejLpQFNLFaJri5MT3729jGloXOrQWIb5h1cZ4AsleoPJeyD7aibdM5kHthm2pqm2puzdXGDoYoh7uanywmY4HfxWxmc1wrphO7GI3tyfmFXV2PBRtPXnnFejdv2Bvf/qbaWWHvXK1tNh7JRrpdtqwoW7qYTH2AwEBpKTCxyOVzVI/MeQSpabPPf7DcRbUd9yEzFeq48lG77fWLo8Ztt9MXAOaaNJoeP45FTKk7y9xIdYGlBF5CDwWVZxuz7q1b9uvra/vX//av7XvvfMOGzZWV68oai7kVS2yoV7IX5hktC/Kwcg8bYGAtgDkB3q1Di0qIcB+7ulyQOCU9cA1QAWONfXE5Egw/ODq2w5MTO7xx6tbaVSUAb63Sjm7dsRJlrRIklvb40UOvPYuV8KZpq0bLDk9OBRapMYy9N6OE6ujKdYX71NvuSUc4kXjtbOY5zF8C5nItmOcw36FfUn+Z91CAjyYTK8rC7ty5o/uNBLiYT0XSHNez2+nZ2ZMz1fkm8YI5EXMlB+UkiDStLDpbx4J0kX2+kwYE/vaxLyZ3AfTXtgopsAJMQkBbynUCPp9jCT/TWMK153qv5ktroFifz211NTa7ntji4tKK+cIwoi5IdkTRr5rO6SfVylZtYGytU3KWP6MBxO4owOeAWhS9ZIigYlc5Ffo34JfnKdcd5S927+3SNrxHAkSvJ4Uw/Rww3KDu841T6964aQVJIgDg9Bwg5RML6bLXt8Mf/OAPZUpVt7OOQB2BOgJ1BOoI1BH4I4lADYD/SC5kfRp1BOoI1BGoI1BH4A8tAlJkZIv5u2rcWBwPi994rYW6ZL2Zq7pysCYoiq1fsicUwAkFlq8bbxcmtxA4qWlZwHQVmFtpJtc6LW6FckHKgRRw7Sq90Pmk42rhMylItOiLcmJrVOmfaTUtAYSASV530WtGugq4oUXy+WKuxVVB3mRfFyBaC8QJNHu9PFcXsyib2xAHbM1jmfebXMUR28Q1Cii/28/0eToo2+wCrLgucX6yKpzPbD7z658DZPYdSup4PwAwn0l5xGJeUozHb94DurKIzkIlPxw3lG0AYBTA2DizmIkK+Fvf+tZ2AZS+CMDlX9g9A375O9oI7A2wFtsDhqM2MAAZaBx1hjkG5xILrBG3FwHg512X3/bergHw08j9tuA9AHAOWbmXqTMaMI4+IktU2a772BH3Sz5G7V7HUG6xLeNcKEKjrdovqiLsJQVEfOAKABzHin65ey+9CGru3vcv6p8vs598nHjevuP95+1vX6w+KxB+0bFjXy86n6fjfXKcSG4J22dGpg3eukwk4BtcwztBgsBZPd64XgCieCZp28wlID7RuJP7UGcnFnV+8zYtse2dzqSW7ZRdvHAdnGHz2jCpbLF7lboSoEfyEfU/sc1FMSsw5jV8gbMb1V7FbaK0o6MbNhz0pJwDYm77SrLUBaig9GSfi9lcYyBghQQnbKYFclL/pcaqu3pUtln636gqAWaeBMG9NdF4jeLx6PBUdVQBbGWnk5Up8HvBlb58Lz1KlRDhEBFABjQFQK/0nGrKUlnjLNtt1nZxeW7v/fIX1qZWJyB6tbSO7GSJmdsdDzZLO3v/XZs8eWyddssOUEZTa76FFa8roaVIBvpq3uCJWDIPLgsp/3qDoXV7AyvKjix/2VYJUdXc5ouZjal3ypjCdWOuABhrorTsWhNYisJ6OnH1d7dn7YMDm1yd2fXZA1npYq+M60S33bOKi7pxhTdK39W8slU1t1m1tDFgcr6UzbPa127ZD//ih/b+z961TsOsX3YVM8Ac58Y1R5WpfkN/lAK06eAMqK5krVQ/tdHUHEVG3anGL9ed10ogsJXgoeZlodjWM5JyCTzXK03OgPjEX04LWF4n9aaU48Ba2kI9Xmvaqmhb+9Yt+9/+j//dvnH3jr15eiyQzfwCyGxLFO9Yc3vigefKebJcJMfJ6YXuQfJdUtLrtk8JGvRP2UJLQVraetNU/Jh3jcdzm64qO751005u3LThybFqwXItW5SHmEys3T+w41u3rVW0BaHH11dKcmiVTd2r1HFudXpWoHQv23qWjEZXUqMOBweqyT2dT6w/GNjDB59Yt9MVACZ5Q3MegGm10FyEsheDfl9zG2LPtaSGNO158uSJDQ8O7N6r955JwuMZw/ZSyDa9TY8ePZLqHHtrVOXMeeh7utYl17BISQ2q5Jzmqp5cqOQWjWue5KIkygTUfV7NJfTP2mVhfdxSNmZz6nXTXyu/7is8vbER5zpy3dcr1Z9uUn97OrPGdGHFZGaN0ciW19dm84WDXe7LBjWC+R8Hu/Rd1QdWsoLXBtbzsoXq1xW9G163cRrwbTj3gL8NnsOUPen1rUH9Y2owKxkF7XFDcLjV61iBXffwUDV/W0BtEjpSrWBeF52e9b/97d92Sld/r45AHYE6AnUE6gjUEagj8FtFoAbAv1XY6i/VEagjUEegjkAdgToCv2sEgHQ51MjVojkAyYFgbB+/fSHXlbehhBX00sKww8W8rqIAQ7JAzo+93S/qhrR4q/d8xV77Z8HRFwdTLeGA18neOWBk2HkC/sIyOmoRRrt8EWzjtfDSQigL4ygseA91EQvxKEG0GNxo2JxafkBdFpxZOGNxKgGCjdww0/lyjixMRbtTLWIWPR1KOYb283PVWiyE7sY6VLccJmodx3XPVYZhSRsAOPanuCWAEopd3gvLZN4T3Eoqa8WLBe60OMfCJO0MUMa20Sb2GwCOOpH88A8lDD9hVc05/fznP5eSl/3dvXtXsBgArEXN9VqWzwBcrJtZXGXRnc8AI4Bf9sd1AR7rWiRgzIIrEJg2ck6obtgPtYRRD/P9reI7Be63BZG/zf32lQPAWc3V3XjlFsgvE8sAdBqX0j0a/ZLfWyWmVI2ucKTf7yp2c9i4vfbiKE/tm/lebgOd32PAABRS/MvdEHYTJaLWd3xX45QW3Z+1TM8/31uYdk9wPg0APw/++vCZQF3Yuu5R8ebb7R7+iwDAcbxIuNiOy8E2pdpOoCiFL69fuR3XMjt693J4+o/t8/f0OpU70PETiNJonH1V55usoJ8+q1JVX55t8bwQtEogd7NRfdCbN+8ILCo5AWtVAIqUtygW+XGbVFnrNrDX9QMDyqT+NVcBK3FGMJZnnSfc9PtdO8TidjCUpTFjNftVzc0WjMVBqGyKpxNbLCprtDyxgWeXgKu5NbVb8aoYrh+bZ9+iknKXc6fW7ej62h4/fiKFKQD4hFqqB4cOgRstr8eMFXQDBWflgDHZPgs2rby0BMpTIOtkOnXVcaoPypMeoDidXdvPfvF31uu2rWw07Pzy0i2gpfpcW5e68qu53f/539ri/LGU0cPDAz0j/JzBm8wNGjB3waaNErVcedimrurB0A4Pj+3o8NiKFvcyit6VLau5jUeXNseuWQrLhZIB3E7cpNZUiQTKFIyu7Vc/+7ndvnlqy6KwEWNOizrCDbt18671ukOpIMeXZ/ajH/8HOx9P7Go8tdFoYtMp9sdA8Ybq51K7lmv83/zX/5W1mkvrFiv74N2f2NdfuefKz42fd69Tqh4r10qQVuplj6tUlKiDG16PVu4DnPem8UzSkxw6gLVS2W6kcGYKsk2t22wE7QCsUtuqLu9KABzop3FOxND7G0kDDu9atm40bbZu2tEbX7O/+pf/t9l4ZP/gW9+yxWRi0/FE8JP90N6F1KQquCFwq7E6WRirL1GzVgVjQ7katuspEYTj+ZE1WwEAcx0Xy6Vdzed2IqX6sfWwXO/0VOO3uV7b5Ppa7UThOzg8UVuo73x1dWnrzcIGvYF1uj1ZSaMo7Q8O1IbLqwu3V141bL5wBfDRyZGU8Z1OW9fv/PzM+2CaC5WFq2i5NiQ/ME8Bfms+M5vb+dmZHZ+eqNQFn3G/yU3GTGUtSqlfvTbuk7PHunejFAZzIJ5xT51ZPFbxTHO75adJj1wvr8bi27gimGvrqmCuAZbPzJ/47nQ89oQNjQVuN+/OC4xz1Avn/l5JxS+Ia6Zkjva8Mhtd2/z+A3v00/dsM57aoNOxQdlBwO912IukTueealK7mjq+1K5eW9EoPIbct6ilAcBy0DCpe4HAsrpHoX9wZOXBgbWGAyvaHZ+XpsQA4K627/es2elao9O1Agjc61mr29b3SQTh9eBbNQB+mTlYvU0dgToCdQTqCNQRqCPw+UWgBsCfXyzrPdURqCNQR6COQB2BOgKfIQJhLZxDDb6+qyCNxfZY5PIFa1/U02cBZ2LRPFskzwFwvm0OmKPJUkts1m5hKPVKcvTUorIrTmJBP1dmCaymhTCBXVRXG7dpZn+h6tO5JftMVz2hhnEArLY1WVR0FZRUpau1W16GCqVaakEOuCvQin1dAFbqDEqF5AQjrKx9AdzhrRY5E4wNIB1xDJVqDpUCyAccD7CVX4+4FrK8ZAEth87JejrvErGvsEzmeyww5jGK47I/1C28jjp3LGQSt4Bt0XdYeA1oK5CRatpxDehn7/70Xbs4v9D7b731lrb9sz/7M8WTRbxPPvlE6l0WRgHJ9BvaxaJoDmxPT0+3tYX5jO2AyQG8qaPHvgDAbKtrnGww8zh8mRA4t/n+DLfnV37T6Mu7zgTR/yNAfB51pHlPCRwkZyQYlo8128XwrMZ23HNRrzq3bA/b9fz+zNW/ueJXFqyREPIpsHX34j4PErPdCwFytiONNXkt9vTZp8HjfPzd1+m+CAC8u8+t5f9TcavGZa8B788BrzL5VIWtfqAAeaufB4DjuZVDXraPcgLxXNrGYUdhvAXou84VPO8EcDdKFioapZ2cnNpoNHbrXD22gH5eCzdUsYJrfBelZfo+yQhSrmp77KKpo1t5WQGB65Sc1GrZzZu3BTJRyKEoRinM8aL2tFSU65VNxiQsoegE+lZuMQ3kxc6f51hK3vI2em1XPgPUUVuX1w8fPLTZYmY3bty223fv2cnpqSxaG2vKMbj1uStuGWfdftbVpzxrWxrvURLO5xObSV2Yyg4oyQsbabNqMbGfv/euVauFwKQsqau5FUmx2Ot0bDOf2P1f/tSuH97XfU0d1cGwLyUvqlCVf9ClgBoBp7Dh7RhADqjG+ejeJK7VQspc1Na0DRguBTUgFTUiyR4q3VBoX/wAGT/88AP7u5/8rXV7bSu7ffvH/+S/tO//5V9aWXZsPq1sNZvbJx+8a//uX/1f9h/+/Y9sY6WNJ3ObTfnBTndtRRMr3KbNKurFbuzrX3/TWu2Vvf7GLZtentl3v/1t+/GP/062xE8ePLDDXtfefustW1UOCgGDbtPtz3vitVVRFiSqPJ2vSBOdauoqwSU5HKCa9nrVrihmruXw1RMufJ5iArf0H0C5W0+na6P5VcDxts1WG+vevW2/+PWH9tf/4l/Yf/6P/pG1qsrG19dS22IF7slnrmwn6cCdVWLe5Up13cYJ/uZjNwCR6+lKT3efJoZ+jzBHK+1sPLbh0Ykd3bxhrXbXBkfH6sdKMKu4xhvbNFt2dHrHlsuV3b17z8bTsV1fX6mfHx4eWIW6ttO1ZlFaf9B3yExNbBI5jKQzEiZ9vjSeTASEBYjD7aXZkv06yYPD4cCm04nmL+4eAeAda5zo9qi33LJOt6vjcx8qWXG9lkoYe272wflpvpaeb/TxuMd10A1zdS/foXlvSrhMU9z0XX8mhPqX8xBYlWq8tE6vm+ZZYyWJMJ5yjUgy0DWiPwj4Z4mb3OPbOf7alrOpLUcja85n1pktbPbJfZudXVqxXFnfWtZGzctcNLWPpCiSB+iruu9IImEuzeui1PxafVuQ2GEwv1Xf9+jY2geH1j480LbcxyR9YAFO4odSF7lPuI4kiPCD+pcxC8t4EhWPjm3wnT/7ys+v6gDUEagjUEegjkAdgToCX24EagD85ca7PlodgToCdQTqCNQRqCOQIiCYyeJp1B5MUDeUpb6olIHepHLQ2lNmh7qFscnCWRAiq4n5jAorKYMDquYXQ8dLC005OHaLyQRCUn2zrfWyFn9XW6tAKWyTulaLiLHQmYAPSpctWIpFx6TU0/abtewAWeRjMZgFUVRA+k5SSoW9cw6+ZVdXJCu7UJYl5UVAYFbeckATYFAKnWSLGQuKEZ9Q28aCKZCKRUWuneoVN5uyDuR94Cnvcbxc9RqAa1cJfH19vVXWau1VtdlcsRhtIg58n/1zTMBtngjAtqHMDRtDtmc/tJPPOM4vfvELux5dSxn3+huvS+X7ve99T/uk/Q8ePNB+Abd8h+OxPz5H1ct5hRVv2EJHzV+AMcBeyrfZzD766CPF4ubNm09rfO6AsRoA//0fBmOM2Qcwd68f1z7ASCyob2Gvy90ceIQaKpI6UrJC9B2iwr0T910suIfteT5WaqxJ90yuxve1+WTX+gKAG1fgRfA3xtp9V2sfmP28AfDLwOPPAq+3MHVHFa2x9FlTZmccyTEicz3eD8TT938jTqneKO8/o/LNygPoM79ofsy8Hak8gD5IJDr6pZJ8UJKu1jYZTe1r9+7ZbOK2t1KzoUpNOyaZCBWpgzCeqah9XX2r1+k5K3DMtmtPNnIIrC0FYgAz7bJjw+GhHA463Y7bRqvOLsAP9SAWqjgxrGw6GbkdLMlN1LxdYHGMlWvUuHf7aZSagFe2YQyNf9dXVzYaX9vB4bF97fU37fTGTQEabH0BethRi7kWDUFWnq8Sz6ZntpcDQI3sNtQoDOX+q3gCf9Y2vr60Tx58ZE/OH1u/17VCwsaG28LiPiHr24Wt51PrKvkKeLmyajZTu9WnlDhm1ub8m9TwNalhAaYcUO1BUS37Yn6WbmEMiE3JZdRbljUywRP3bdlyhXJ1aVXD7Gx8bR998rF1O6UdHR7ZvVfftP7wQGrJq7NLu3r8yC4ff2yLqwubT8dWNgprbiJRLNXi1YO2kDB8Vnm946rVtOO7x/bNb3zdzs4e2XK5tnuvvGa2qOzxRx/araMTAUF+AHF6FqdnLPbYxBuVJCrKsnQraFkJR5JaqnIhW2m5nqC8dpcPryftyXW59bkSFLi+XC9ip/rDDoDVv4GPBfVbG7YC1B8e2LzZsv/1f/mf7T/9y7+0QctrIBNzrMX1HdWL9n6m+U3qZHJLydT4YfvshaNJ1NgomYAR1VXKyqhTTW0uZXcwsCeXl9Zs9+3kzm3Bv8EBKt6mjSbXgpXtdkf3w+nNOzYaT3Xs4eFhqlW9koqbeeRktlDd7T5JZQW1Z0kE8DkjzaE2Lv3F5zqenCbHk6ryhCPOzUzzEeKK/TT/SKzo9dwhBdUw32feMhpdJ4ObjXW7PamSmetwDfkOzx0p09Nc3cGtlznwIcnn2sxbAwjHM0AgX9fY6+w6/PUf9o+rBTWvAduyn07JikqmEIt3JbZgMM85bMf1Hs9axhAfA8h0wTGgAN5P59YYja0xHtvi7MyWZxfWnC2sy71IOxgVk7qXvud9WkWNNWZq3prsn7F+JnlDdtHc98zJBwMrhwdWSuVN8gcC7YaD49IhcbOHlXdXauAmqvkOv0t3Cui0rXtwZP0/+9PfeFTUb9QRqCNQR6COQB2BOgJ1BL7ICNQA+IuMbr3vOgJ1BOoI1BGoI1BH4LkRCCAS8CQWp3NQGDDw6cJ1Uo6kxTkt5oTuLdVsCwAci01Ra3erUMsW1Z+BByzmUEc3fFHDCjBtv63Zm1S3Yc8p9UimfEXlu91vgtIRhKR92VpLq61pJVLwkwVWFvMaDbd/RmmDeijZWisOm40vyAUIzyCP6gUmJSBtCCWL7PuS0kO201n88gsUwD2AUsTd6ykupWgJ5TavA9jy961bt7SoGGqSgFOxj4DCUdMZtSwLf1JbJPDLwiT/QmEUC5FRH5WFTd4LEMZ58B7H5W8WK/ksFi7ZllqS7//yfaZ0DwIAACAASURBVNXG45hvvPGGQPL3v/99LXJSF+/hw4cCGq+99pqODzSm3dg/A4D5O9qGDTT7jVrDvI8KOPoxAJj2EI8Ad7tgrAbAf/8Hxhh79rV03/UM5Tn9IIezkUzxPADM+/TDAF9hey7FfZGAWlITx30Q93bcU3G8aOvzQOe+c/ksAHV3/7uv87g8b78vA3XZ7z7AnLf/Zff/ouNtx+2n/PU3AW9Y8u4E72XOI/qCrr1OKu0kDfv5PuLzgM3bxJn0vS2Epj2Yl6aitygEjw9Ppf4D8gpsYEFKjU4sn1Od+XBL2AJXsC71UVUz10GkHmOUTaVe8HJpyzUAbiUgLHC7IcHJx99ef2A3b96yXh+LYIeuHFs1NUu3060WlRJxUBsrkQdLWp5vCQahrAPKaTyvXDEJJI7a7Sh2gVKHx0f2+utv2XB4LPtcyJvqFq8btm6hYGwKCgKJBFxT7VOeLwBg9gP8Vf1Y71xS/6EQffTwviDzdDaVorWDnTXAiLqp47HaV/JMXa1sdHlps4krS0tbeZ1RoBjAF1thABPPWRwkWljLxlzAIbFbdhNkIFfDKsV/o2e8lL8kuSkbAdWrw/3FcmUzAHynsPfef99m1yMrpYhd2Z+8+aZsbj/8xftSAAOeh52+Dbod63H8dE21H2yf5TyytoWtbV4t7OHZtT2ezG3ebtk//E/+ob3/y59KQX55eWU/+NM/tVa1tMX12O7cvCFlKNd5UdHPqH+blJIoMotCAB5Qp6SVkjrLbrEslS8q9VSb2edsCcBHUhocMRCw193QtSLOihcJfXDguH6yG3aIC2bcDHpWHp3YP/un/8zevnvbbh/0bbOYS0VM0hdKXZW+AB4CohN0D+WvksrSHC7mYbRC9a5RiTrK9NIZWFS3mjZfME8rVNt5NJ3ZdLmx45u3rOx2Zfvd6fdsNp/YBHUwts4GH+zKQv3y6lqK0W6vp/uM+wBb5yvq2DZbgsNwUKBkKWV1KYDNvIRzBkxyz8ghhfkgVteqI0/d3JWuBc8RxgTmP9x3zHm4Zyh3Qb9kHgOM5zqhjsc9gDIZxF7JByR/pHId/I6Evy3gxa5dXvXuEhBz1KidjEIfT2j1AyUYeoJfAGDOwedsc68HjPoXqJ4gLW+QgME+oma0rOuTm4FsmVHr6rp5Imk1m1uzWlm5XNh6fGXTh49s8fjcWrO5ldXa2htK8ra0X5g1ceJc6b8OelvWYCwRBC5U/5z3eQ6jyi+7PVf2ogLGCp+yI6inuee57sOhlYdHVvZ7GpdQHUsFDCxWaZaWFdTp/sY3/v5PgOoW1hGoI1BHoI5AHYE6An9UEagB8B/V5axPpo5AHYE6AnUE6gj84UQgVG455A2IksMUPo/F61gwD7jI2WqRMSk6tmBzB+IGhPF1R1+0YnFm+35mHy0VLAusySYQBUrsPz9+KnCW1pOfgulQAAvSJDUfi1YBq1lT3Aujk/KL77NQV2AdlxZIA5Dm0Jy/Q5kb9UOlHKYOWVJpcC4sgvOafaJaBZgCLN0a0GOQK61dweM1SqNWb9TKjesS7eJ3WCVzDIAp6te4pnEMKaBS7AOK0C7gAP8CVPM7FJABhrXQnxTfLEJyzADSHJMacgHNaGfAMdrO9o8ePbIPPvhAx+KYr7/+uhZDv/vd7yom9+/f16Loq6++Kttm9s92LJxiLe3WiHOvRdhoCBTTNhZdqasXoDgUw1hAcx4ogDn/fbD3ywTAEd8/nJHh70dLXxYAbyFiVus6+mBc5+i/+X3j+3dFG/2L/kq/iUSDsH+O7+yqf3ct2bdjWwZPnwdJ8/HwZUFqXJX8fJ/33fwKfhrIZdvPY5tPO49P+3z3/LbnkAFgXdd0ncVK99RXjvfyMe+5+87cLPK+km+/fV6lN2O/4mSrtV1dje21e6/bk4cPZTv8VBWOUs/hoqx45YrBs2WV6s1GEpFbmG/PJz1vAZ9e25rDVLZU7V7fBz+T0UTHe/PNN6zXow661/yUYW6LBCZP5iHpxhOQUDDOBaW0VYIsgniqO7yQ2pZtfBxnf2tBL6xiv/71d+zG6e0Ek8IdxK8BlrgcHMUtykJKJ9D+8Xhkk/FIKsMl4BIbYtS6culY2Ww+tcvLc8E1gBRlADbruc0nI9kgYx9Mm+YA4ssLW8+wht5Yt2hZtzTVCgaiMQcpgUdpTqF7UzazQF3guD/DeLbzvuyQUzYAIcXuWY4cwEXRdGorO8xerTaqMdsYdAWAx2fndtIubTQ+szdff8OOhkf2//6rf2k3Do/s1ddes7ffeseGvb7Nrq7t+uJC9ZjdRaOy2Xxh88XM5suF6gBfjWb26PLaHk8n9vo33ra3/uQN+8V7Pzf4/RRV+Suv2Ue/+tDu3rxhB4OBnDOiHIOe42nuhUtJuyhVH1nP7RYqT0Bw6f0xgTuXXzcd3qZnuuqUY0uOSBSCDSRXvWKsnt2+nOQDubNgucz3VWcZxXkhiL7ulHbwyj371//m39hRs2G3D3pmy4WOW80rtVl2vwLRT+ciS6B0mkdFAkTcv5qn0SjVA3c7a/5DcbygfY2G9ftDxWA6X9p4vrSi27HD0xvWLDs2OBxau9O2y/MLfZ97BRUoSlv62pOzc9k+t8q2FWXHDo4OBI2B0hr7y1JtA7ZLJZ3mPcxjLq+vtR/mN1FugLnMxx//WufJ/IZEiW67K6Xw5cW55j/cp3wHRTxzHO5Jr9/cFADmniHhjW2VaMfzKdkxRzkO7ukocxL2+EBbrrfPiX2OLSeWlu9b83TNp139y7b0CxITdP1Vp3uxnbs5OHaHi61yWOPQKiW0uAJcam1dQ+zCV2Su2GqxlPq7mo6tQc1voPB4atXZudnVxNooqIHo1DOmXnXD3XOaZcvWqO9L+hfHblnZQtne0rVohkU0avdB34r+QD/W7liD91D+DoZ6r9XtSCVO+9oohvs9vfa61Q3rf+Obfz8mOXUr6gjUEagjUEegjkAdga9MBGoA/JW51PWJ1hGoI1BHoI5AHYG/XxEIBWkON5XFn+rg5oql3YX2LehNC5C+UJTg7s7vfd/Ngczu5/nCfbQtX5APuBPvbRURCRy7WsEXqJssUvnK+jb4AYBDabz9flI2YD0p2JhqkQUAyo8b+49FsrDo430WBDl2gFQW+kLBCmRicT23TQ5FcAB5Gsr+2Bb1VTIodYVFujYBQlkURO3KPi8vL7XwCCANaBuLk3EtAzbHAiHHCHVyrpx8CtBcFRKgOxS1cf1YvAQA8zpqx8W+2S/twd75V7/6lRY1aScKYNr9rW99SwuMfE6MeD+uBccB5LI9sJzXoVYGckfMiAfbRDv4PjCZ8wce8370zfzu+10BcA7wXuau3teGl/neV3mbuMf2xSC/ftt7PbMwz8eUuFa895sA2EEHfZV+lFtsRiJHfD/Uv7QnIF/cF8+7Tp8GaF/0ef5ZtJ3jfNo+d9vyIki6u784zqd9Z187nvedz7LPvecHqHpOgPfFKMam/Pmwr20xFm6B0x6YnLcn305/k7hTofzD6rcUtETVB8gCurjtLQI6HBZEsZKSzrOdgJDY46L003gt5wVXR7qbgb/Pk1Wvq2WqlQoEZ/9Y3k+konvlzj07OjqWyg9Fq2rwogSlHdgsj8du27rZ2IKanbKUNQFCAJpcIlZLW1IjWGUGRjo+/XwywTJ3ba+//nW7c+eeoJrAIArj+cKfszpRt+xdLGZWoVxdzG08vrbZdLqttbs13EDVXGE37QpfIC/Hmy6wnwYkN2VT/OTskR31eza/urTz+/ethbuErJ4La5cb65SFagW3UCEzFxHf9Jq2PCM67Y7bBgOnUVVWC22Lx/MyuY24/bHfVz7f8EeuasevHFhOSTZqNOxqfG0/+fd/Y6/fPLW7t2/KIrrX7tjf/Lt/Y9948y27c/eeHZ/ctG67Z+t5ZePLc5uML9VPiL8SxSofa+bYbS8qOwcAj65t2S7t9W+8ZYNexwpr2qOHT6TyBoLdu33HRlcXqgW8pG5xgnEB5BiHSiC4rrlDPhLYWtgYk9Sl0hmpXrP6Bgje7Z91wpqvUGvVExUAg7J7Buytl8k+fWONNQJZVJrAPwCbK0zX7cJ6p3fs3/71/2ftamb3Tg6sWS1Uf5f9SP2d7q+4j2S9vY071tuuuI55ZNhChyV0AOA1x6POe68vm1/Uv4vF0lotrwPbw9rZGnZ0fGIHw6HmDfNlpXkRClvmK0WrtLLdU+LCZI7Vctf6BwMlOhTtQoAcVW64QkwnY9VsJq7s53o8FkTmXziRcO/3el1poqWkx8IZS/SGKQni8uLCqmplw+GB2sDn3B90toODgeAkfZdnEYkQ/IskvHjecF8JyEZ5FjfE9vkm14J5eBovOQcAPfsg5kDfeP4FBI5Yqy64apOnMiW6rm41LUXwFsTrG9Zqsi+vYy4AzH/0G/ZTLW29mEupTg1pLLibKO1xdbm6FgxuzBdWzCorsLRfN63NPdvih7q/AGCvD0ydYv4myUNzPn6oc93tSMnb6gKC+9ZMauBmp2vWBhb7T6vsWOfw0MpB3/s8Y9ZyXdcA/ipPLOtzryNQR6COQB2BOgK/pwjUAPj3FPj6sHUE6gjUEagjUEfgqx6BsALehWGhdAuwkquBQ6kaUCQAaA5W8oX3XFW1C22eBwbyhfZ94Cw+z8FsQEeUEbFopgXGVMfM3amT6gWradQRUpW42jYA8VaV7GvZbnGXgHIOuQNSS62c/oUdbIDf2D7Uslp8SrXiOAcWJgGkATTVprQYH/bMvjDnkErWgmWp7VlADLirRbrNRouGoUCOxcNoU2wTbY3Ys3ip+m/Zv1wNnIPe2IcvJvpiGm3gHGgnP3Fc2soiKGpnLJk//PBDvaaNb7/9tgDwN775DdV5xP6Zdnz961/3Wo1p4RPlGSpgzjdUzhwTtZOgMOojLaY7hOBY7JfjsIjK61A0797rvysA3t1fDuj2jSs1AP7so22MP/u+uXv9op/q/aQY2/b5rHZrPk7l9xVjIf03xjO+S18KJX++LZ9JsQQwkWzus0PZ/D7c15eeF63nwd99/W932097/bzzeN73Pm38ft45vggubxVtGYyVI28ajz+tjdFn8v6RP4P2xfVF/YztY0zKv6v+ZhubXE9tODySWpOeAAQC6no/jHHS6786kHE7W6xrIShsi0IQsAOgAMIAYIGTqFClmFW93WQVnSCe9i91qluXdzs9e/Xeq4JLMDSeffDLeBayf1m9qjbvSspc4B62xxqbVOvTj6fko+lY+/Vn1tIm42s7Oj61u699TUpFAW3pOeXT6wlAS9oylYKRWqlS7i5c+SsHDkEltyIG/lInl+ONxl5Ltdvv2OXoSrWOe1gYr1FGz63EEeISAPzAmquFFbZOFs8NKYAFLptYQbckYBWMTgAY1ecGJTFgeOMKVFe7+jVREphUvwhdXfEc58XzZQMAJi6NjS1Rmi6X9s//+T+312/dtK/de0WAuFOU9smv3rfX7t4VdOwNj60/OLAmSu/RpU1Hl7akNIJqLbvaezGbywIaG+PxZGrnoys7n8+sPB7a62++qeOeP7mwV+/ds6vLK3vra6/bxZMn+h61lCN5wW21l37uUj27urddtgQolQQgeOb1erdwcOtsAvDj+vtcRxV2V+FKwpyDxIQE+OMG0DMYa97CExHMbLJaWvfolv3k3XetMbu2124cWwH4RflN3Wn6HYBXVtI4umT3lXsWu7Uzn6f6xW4v7ckQUaeZa0iN5ma/Z8OjY5tXlV2PRtbt9hGfSpXcGQxtzDyrbNudO6/onju7uLTj41Mp1EejKxsMDqzT7tum2bQxNuULav+2rUudXoH0luzIsSVXAsVkorZhB83cg/rDF5eX+rssmYfE3Cdq9LqrhMYJ7l2SHab/P3tv1iRJkl3pXd/M94iMiNyrKmvr6W4MGjMgh5jBkAAfKDIP5G8mHygjfCApMgsHoAzRXV1bZuUaGYuH7xvlO1evh5bDY8nMqgJEYF4SkhHmtqhdU1XT0k/PuWOpwAG9xI/aSM7mer1QPUclr/FNnfzCY8WeMUy4x/g7yFX+3qe5gwVjVnJb692l54p1NTl1aW/UC1/UEH1BvOMEV2Vb7Rbwfk4/nmdr5OxN7zdf0JjOT08XbhvK0c5iEF+8AgBG2c8zVjqXtHKHvmU6HtuCxSSjqdWA49O5Vcdjq46nUgXXVkurYxGtuuwQHtUvyl3lF2cxA2VG8Y99ddG0OmAXxW+na5Vmk2TYVu00Zflcb7et0e5ajZzKRd0Xqqzdanz/L//Nuw9IyiPKCJQRKCNQRqCMQBmBMgIfEIESAH9A8MpDywiUESgjUEagjEAZgfePQK4KzSfr8wlvn9hd+CTcxhbQZ3XyiXzZK4d6IJ0s/3sbUOTA5kfwJh2bb9uGPTH5mcMayiZ17HyxgaCCs7IddDXP5r6kNCHHH5NiVVsmK0RBTQlilMxwY8ssRW/KBRwq2bg2oDGUu5wzgBHwiPMQl4CjYeHHMcRUNsYLn+Tjh4lxysk21LyheI3JOY4HMPBvPLs4B4CU83JNwCl/h31yPvEXcY2ycozy2qWyEv5c1RjPOKykA0SHPS5l4VqRm1jKI3KyJdtm4DDq36dPnyoOAF2Uv2z/9a9/rfig9AV4A4ZDrSIL7qT65RqulkHF5laeqHACPIcVdK4CZj/+DiX2div5qQHwTa2wBMA3Rejvf/8uADgWgEQ/E31PDim3v4v+LBZZhIqfkghIkTsw2dBHvY+2GMryHC5ug82r6hjbox3uispVkHe7z82P/SUB8HY5bgLLN32fny9g7987ZuODcLXt81UxvQkAx6Kmq57FrvLHu2RwOrTDw7t2/vZUMPTo4FCgB8gIUJIKs+r9EBAbACp75lpDoImN84VbLgNaAauLOUpR7KH9nbZKgAY2xjuCD/v5wiK3iEZd2ut07dGjR9ZsAsN49/l+vlinqmvQh/a6Hb1fADQAQtV30TZfaEQe08kYpwqsi/29fzE417WP7j+wR48/lutEgfUq5UUdSw7W0VBgmfsHHs9n2PMvbL0ACqHA9Xy8i8XUxsOhTSdjvc+wQB7P5tZqAivNzk9OrdusWVXWt6h61zY6ObXzly9tNZ/ifytFayHVr+f+VV5RATDyiroNMipF2ikgDBtnlIh6CLIRZx+36PY0p9hNAxpXrmTk3zRu0AiiWrVZZWWT1cr+r//7/7SDomW/+vJzxXw1m9vZ22M76u9bt92xVr9nnU5f8Asb3MnFuc1GYy1WApDNFzOB/5kWSQGBZzacTOzN4MLmjZodPHxgT774lX3zzTfWbbdsNhzZYf+OLSZTV47PImer51BWrt6UwxUVKCBXC8EEzdwOGjtw9WUp967qkCycAcMB9Bz8ulW51wfg8socDgKXpZRmTFUvBJjr1brg6fl0YnsHD+w//Of/aHe7hd3rt209mdiK8dFs7oAw7Kd99Cigyn/qD5PSlMULsrWO8SXjsLBERxleQSlck93v3tGRLLVPz8+st3fH1mu3RW/v7dve3bt2fHrG2e2Tzz5TnM8HF7bX39sAW+yRBckbdbuYjFQPWECxWK60KKOH5Xa7rbKdD87szes3agP37t5T3T/DrjwtFCJ/MHCX+g2gb7WbgscojQGjLIIgnrMpObmBymuNb4oGCl0AsrvCBNzlXTQaDbXQj7bm6TNQx3t7dkUw75GVoDbPmYUTPi5UByHQTB5r57Vu56z80EkJHO+5WMSoMTwm22lxBI2xWmGBZPgvEE3PN+19trcVPvMEf91AHaX42tZS8S+Uh3xOf0AaDy1oIQc5duJrq7Fgc7G0FvdyMTIbDK1VWVuxrlqTbOcJAEvhLvjrimZyNlcaTS0EqJIXGMjbbOlftgGEGyi9Afr8f0myudfim0ZhB//jX737gKQ8ooxAGYEyAmUEygiUESgj8AERKAHwBwSvPLSMQBmBMgJlBMoIlBH48AjEBHiA3oC5TLSE7XBMggcI3jUp/q4A2CeRXD0Uk1GxjX8pR9hU50An9oltObBGIUO5i8jfRm40TbT/WAGsCyblkvLhJeijiTLyNDLRniaOpKpBoZJUaDpfUkDoNAmOy/JPk3hrwaOAqgGa+DeAL//muXUjfy0gWJOIy6WgaNjSooLlx/O2ed48Pnmu4Rx2AXb5oP4hb2DEiuPDgjpgFpOdTF4GWJeCWRPKbgeoyUYm4pW30a/LsUxMcp9hcS1l02zm6txGXfl5Kd8f/vAHQd5QWX755Zc65+9+9zvtjy0jE5wA4NzyO0BZxJh9QuXMNiBwgG/ABuXm2rG/2xy60mvX55eEwCUAfr9+apf6Mu8j4qzv8yyj74n2GfXYJ8lrWmgRz402k/c7scDjuuteB3J33UPcy7sC4O3+86rzvAuIva4sN53nXb7fVvzmADhv/5H59qq47YK4289m12KAqAO7Yh7btr8LRwyAiy1ZKNCx89MzwTAsZ8/IVbtcWKfTtXanY42iJRUlwAsgCnjTewLJMJCG19NqbePRSCAXdTD2qSgnlX8VgIQdr453IMsrCFElNsvoJBv1wmaTmR0dHNj9h48F9iLvqhSyypm+tMnMLf/JF0udBhChgqR3X2uh18JmUiNOPWcvYGeJYnhoI/rYes3u3X9oDx49sn5vH5GgrG1l8zyf2Xjied4BwIAw3S/v4KSwnSsX8MRBbcMVly/Ozu309NzaRcMmw3Pb3+vYQnlzF7KFbVTrNj0b2OvvvhVMNlsKrtYAglVUmVVXwGIZCxSuBeiqaTsfALgrnf0lLviZnD2kckyLMlAfAsbny7meCQAMG+VVxWxqWEEv7b/+3f9rxWJlv/7Vl/bJo8f29tUrqRvb9cL6KEv7fet09qxRq9ro/I0NT45tOfH3/TwU0VYREOWZjKUGZoHT2MaoKdst++iffWnNXs9+ePaD3ds/sPHZhQ3evnU7XcF/zx/tYIv6gfpyITtsYovCVNCsUbdG4f/KYhfwTf+GGjuNefSO9CGS4sJ3qmfEWmrdlAu27tbang+3ZvVa0yr1hg2mM6t0OzaaLuz/+Pf/u/2b3/3GetTP6cSW5H9lvMIiBcNSOjJyJKi4yUXsyms/vy++i79J4+E5m2GRjMMqUnt29vZVd4/fvrVOr2/NZlcLEcimvXf3nu0dHNoPL19IQXr33iPb7+3ZxXAoWEo1QHlOO+zv7+uZn58PfIFdq6X9UOKTxzfeByy2OKVtr9a2B3A2eOVQYw7aLeOhwflAOa073aa9ev1KbaWJVfSaNoqquCq7atTfUuMTyzUqXNqxq3H5aTZbWqRBWcMuGoitvM7J0rkoyFHsY0rZdYd7CvbcqU3XWGiSFvXxHC9TYiSrZw2Dk8UzCnkt4nTALOt6zpUM+H1dpCujl2sfg/KzWRgq3K6eTgB4QV+CYh0l9GKpRQ9qZ8uV18W1L9jQ+eZzqy0WVizWtmYMP51ZY760jlWtQX2Wwt/zMrOgg3JVyA/cLKxa8NO0CnEuCmvs7Vuz37MKFtGNQs8WhTT1pl4U1uzv2f7/8N+/34CkPKqMQBmBMgJlBMoIlBEoI/CeESgB8HsGrjysjEAZgTICZQTKCJQR+LAIBPCLSZwAwAELw8o4z30ZE+35hPv2RHtulRxALybft8HCLgCc7xPfbwO0mJQPu+KAreQwRGXQYGIo2RRvQC+TT2ElymxWWOmhaCGfY8oJGDnPXAPkAghdP+23Dbrj3phYlzVstSpVLRN3MfnGPpEXDmia32NAbvZhEjEUxQGdUN8GWI5Yh1qRvyNPnU/4NrQvE/Ycf3R0tLGVjmvK6jGpb5iQjNy8XD8H7pFnVzFIk8ABVLlOKHOPj48FCbjfUKdwLoAw+3311VeyeeZDjLB65vMnf/InuleOpwyfffaZx3nbwjcVnLJhJ80kLeXhmkDgAOYBtolv1AvOhZXn9ifg0vuAw/dtdSUEfrfI5X3D9pHbUO59nmM+eU1doh1FP6L8oaiK0gKCdwXA7wt/uc+rjr1p+y7gmcftJjC7fe2b9s+B6rtc5zrYuuv9EArBjSow7ZRfP95HeQx21YldUHe7nkU+2IDTss3lJbAy5fCEBgJH54u19Ts99bOhnkV1ifIPGEr9abdaVjTbqV8k72rKBcyCmuCRWJ0m6//JCHDKi8kET0I1ykvIU7W61TIfLShaLTx/K5bSuC7Mpvbw0SM7OrorQCzIp5y4a8E1rKUBSzhNALdQG3suVgfA2EMDn7FyBpxw04Ab/r4YXqj/xm766O496+/1BYRQB7MPylbKi3p4hg22kN1S510v53b8+oUdv35lh0dH9uSTz6zb6yt/q/LfAr7GQ1svZ1Zbo4Ce6l2tBVOtjs0vLuzVN9/aOqmKa8BZ2TWvrahjeVwX7AU2A9rI46qcqu4obFWU17KgBo45CJXFM47YKdWDYsWwYGWKqwNivfwUt3VRtcF0at89/d7u9Q/s4dFdO9zr2/GrF4YRcrfRsnanZ+3+Hds/uC8L7tPXz+z89XNbTciHu0xq7rm5sTLq6bXgJsrS6XhqQyy0J1M7mY7sr//dv7N7jx5bZWn27//X/01K2g7jGmy05YTBGZwCU9f1DKYzq65YGOaqbyBhgbKavMCFqzv5YRGbfpJtNGMdHxq5bbkWwZEnmvyvm31cIQ24q9ddcWnNls0YbywX9tXf/d5OX/xg//ZP/9Qq8wlUz1bAP+4bqG6o0t1uXPVXWtHLRYA+VkxjLS0YoN1VrVLnqZK/GNgtk2pu0JqdntVbLTs5PbF60bR2u6c6T47gotu1gwf3N4C43mhaq0ke2Lor8WsO/VG409ej1p9Q1tVazim8D8iDHfdLW2m12m45PRiozXcBv4x7On0pxotmU4v2WACxv9+3b7/71vrdnqEO5thmq5BKd4wNcsp1LHiqXNu0a1fwsg9t8uJioLKxKFDxW6DE9ueG6pdFjoDYGcralD5E4zTuTYv3/F8fW8fBHAAAIABJREFUk7lCPsanMRZJGuyUDxog6/vJNUDPHQDsPeHGenqNvbMfiWreHcSxpvac0QBuFmqgCtYCAn4Eix02A4NjLC1wnRTsAuILzyO8xslntbbuam3FcmUNW1tzbdYGgLPIAXU7v2MVjxoYCNxsWa3Vtka3Z0W3IyCMWp3zUmeqjabVO21r7R9Yv7SAfrfBWLl3GYEyAmUEygiUESgj8MERKAHwB4ewPEEZgTICZQTKCJQRKCPwvhEI+7eAaJHLbKP6SBPNYYEakCCUSPwdimHNRWY20PF7ruTanuCPiew4Tw4HYoI/lKr5uXMwHCBHE4jLlU/I16rWajZ96orJ4mQ/GQBYrnaa2PcJXsGCNBHOJBWqKSbbUcSEsoJJwwCxAYZykEg5mSBn4j/sm4GRAScATJSDbQGcuW9iHvcak31x/ohtqM5i4k55HxPoDIAb+YUDkBIHysJPfEI9Es8xFMVMXEbOR1k4JwUw319aDrrNNx/dQ7WiyUyuy2RxgOqIdUDq3//+91L5ch6u8fnnnysOYQENkABYP378+O8pdqM+RH0kl3BYPTMRe3h4+CPLaa4JRA+bbGJPua76vA84fN+2VgLgd4vcVerfqLtxtvd9htFvRA5E2kssvggFcCyC+KUA8E2QdzuC+f55HN4Fsu7qk/MY3wYE73qy1x13m/JtP+f8GjnI3QV1r1rgcdWignz7j8tWEZAB9DTqTRsNx7bXcxtZXBMmI+DLQsrTALNSnCXFL7bH1aovCqqjVK0Vbtkq61eHLMAjz2PrNsTjkat0QWT8i4Xq5T0CWlJahuXS5ijxALcrrI9rgs8AuycfP5EyGcWgv/OwpCYtgauGySvb398T/QQ8Kf8twEYLd1DyTgToAIeARRSunFsqeVIdoCxNeUzVTuWmgcrP1cqcDwA8m4xsdH5mr1/+YN99+5Ut5lP70z/7F/br3/4La7W7dnwxsDdY6ZKSYTG2ygqIST75qd41gLeiWdj522M7fvrMVgLkM0ElrKABvIgUUdsWelclsIkNtHICp5yoysfsMUbZ6HmYAZ3kB3YQ6e0nrRATH/S8ubPpzCbTibX3+3Y+ntjzV6/sr//1X9n04txePfvequuF7fe61ipaVhRt6+4d2uGDj2y1XtjZm2d29uK5rSczQTHPA8xzW9lC6u5LkK980JOZjWcLe3ny1pbNwv6n//l/sfuPP7L//B//k71+/tSqKCVxaZ67/TdgGoUy9ZH8psOLgZTgoD8gMJCw2QTkmdUaWOq6NXYt5YbFHlqOJunOgeTkpNX4RGkhUh5ratBqrrrKAojunXtmnZ7N6lUbzmb2h69+b6Pj1/brjz62o6Jpi+nIVgBgpeVATY34ei3VuyB7uiBthfoTYzsHwNgOu9uIUlaL2bOIAUealZTTS6tavdmyZrcrWK/FehXyxha2rtSs0Wpa7/DA+vsHNhqP7PxiJMV5s9XWeAVrYaCxxr2rlXV7XZXh7Ztj29vbt063o3YgJf58oTpAXtxuv+c5nOczwejhCFvpO9bqsP9clu/cD/X21cvnuhfgclG09Iyw+z47ORFYZ8ECzydU/ABo+gZqIDmHY4wXY2O1M5Tv9brqGtVVC0TIaZ3GsBuz5g1ID+h7CXbz8bpbb3tdj34qrod9tYNjwLzbwzsIjqswZqbpA1iB/L6QQeNZ5RTmubHY0I9TznItsnSg75vWrgyWdbYfq/+3kBf42pqrilVXK6uv1tYGAFvVCmAwC1gSCNf4FCtvFtukRQH8jWp/VVmrj0WpXmt3BIebe/vW/dd/8W6DkXLvMgJlBMoIlBEoI1BGoIzAB0agBMAfGMDy8DICZQTKCJQRKCNQRuD9IhCWxDF5FFZuuZrqcmLux7mAY8I8gIkmT5NyM0BEDmyvAxcbwJrZKsfkP+f4UY6ytE8OgNl3Y3+Xch3OFnNBQKmCEvzVOb2YrsRigjGpUPhOtohMfKZJrlD++iThUgoqJr051JURl5+4VxRYPolal10x9oBcn4l8Js8BpwDK2N9zLi48D956LVjJv6EIi+3xd+QclmqFsiSAnINiTcyn8wFWY1+2hS1ylIlrsT8Tb5QvlCRRF5Snrig2YDaeN7GN/MHcYzwj7oVPWGADzv74xz/a6empykRMsHrmmlhBcx7KyPa7d+/+CNbugluAavIIc01NtKKya/ukLh8mTTk32wK4vosNdID47Wd7FZh7l5Z3XXt4l/P8U9n3lwDAGztf5eMkt6bnpKTuUO+jLf0cADjaaP483wUAb+/7LgD4NgB2F1iNfjnvn29b5ny/d7n+rvoex0cd2RWLXW15Z51KAFAQNLuYrPaXKHExla1Yv7Mn1d90OrHRELtmFr6kvO/sqLym6QRJscs7xq3++cHe2ZWn7VZbALRCfmBbej7dVO8oN30i1vy1ekWgGWtbPtRLLIDJEUwuWFIVAFC0yIkFSrWqXVyMZEX96NHH1u10BV24swJIIvvYpeyc2aY86mEhK6UuCuC5rKIBgCiapT6cTm0ydigFdFosyTfvQIprh7GG3qkp7+d4dGFvX7+01y+e2Xg0kFIXm+bHnzyxL3/9Z9bq7dm3L1/a+XBkq8XMCltYo7KywXBi9WrFmvWGtZqF7ImHg3N79oc/WmUKEJ8gBTVbJgBcWVuDXMCCmcnmWCCYdyT3G4Dd4aJiiBIYZrixBPG8qbzc9Q/nkdqwIiX2xWRs/YMDOxkM7NXrN/YvfvOntpqN7ds//N7u3z20uweHeq7Ndsd6d47s/kdPbDga2uj0jQCwjbH0nirfs96tqLUBpCgohcqx8mUBGWkUljZdLOyb58/NOm37V3/11/boySd2fnpsb354boO3J7aYBJxEaV2xVqdlzUbTc8WOxgLtbG/UatbCAprYo4wGAKMeJb9rqktpDZzqpn6qDSksoesMc3wBmFtI14qmwGvRP7TBcmUv376xb776g9UWE/vVw/u23+zYagT8BZACfx14E2fXYXruWAe2SXOcbIR93AN0BwC7WhRiLK20wL0ejC1ZxCAb4ZoVnbaD3GrFprMldNSKVttmi4X1Dw7t4PCeYO+AuEwm1uv2NXbD4rmGhTKgXIC2kEqVcYgsnlkcgap6sdD9UxYWAbBNC+ysYsPhyKYzcl0vtH+vvyelPLfFM6CfqFTrgs4AYABpHTvx5cJOTo7tYjCwu3ePtHCDNsXYRh+kzuTWlgLbF2AAhuMDyKYtM9Z0O+7kYLNJp8JY8nJhZizgI6ihAPb+0nNbe52nXtQ3C/y0eCL9He8pbMY1/iMPs56Nw3uBei14AQIv1SfJ9r1O/m63E5c6WAsqXWHvqbgvLe25ZxaW4OBDH6T/N6G+hFO4mRVGXuCasZyxsIq1rWJNLOIB/jz3omkN0p0UdbV96gf1otpoKDdwvdu3er9njU7fun/xr/6pDKPK+ywjUEagjEAZgTICZQT+kUSgBMD/SB5EWYwyAmUEygiUESgj8E8tArHafluZGIpOJmjCVnijOmLyMuWgzQFBDrfy812lzssn7PNJ+e3980kiKaYySBzniG2UK/LXTQCxVtmoUgUo00ynZ79LOYFlLZjy6WZQV8A32XX6BK1PtOW2yAFlA74GcAgr6FC2BGylDIDJyNsbZYh/A676JKlPjnHNAMScJ+y4c0ton8j1iTauAbTi+ByAbGDxgslEn/yNBQBxT5wb0BVKYG6/IXWRg2Y+7BtAmclmcvuG4pjtbOP+sZ6m7ExqfvPNN/qX66HaBQA3W0379MmnguFcE4Uw1ovkOd4Fh2ISku/evn0rO1LgBveB9TSKNJ6TIPZqqQnSiHXE8ar2fVUd/an7gxIAv1tEfwkAHO2MdhMK4BwAv48C+DaLBW4LTSNitwGm1wHg7eNv+jv6oOv22+5jtp/udcD3NvcTZdhVa+K55X3cVf1GHsOdZaavzXLR+7nXtpguBSB67a76POCc8vCi3pwvjHcM8NOVsA63QkXnijnsXVHFzW21BhY78FMOzEpVeXvJD4xqkJyiWMiixkTByzuYvhKgwgfQhAqR8ggYCRa6RbSDFwdqvCOXM+xrR/bxx5/YvXv31O/6uxO4xrvC88aS5zYcHoDNnk/UXSzclWLlOTfXKA2nAs6AaPpY/sYGO8YF3D+qRgoIKKbsF+cDm0+GVl0DySuySSY/cqfTs9/8yZ9Zvd2371+/Jo2yrbDMxqZ6PreT84EVzYbd6e1ZragrF+vp69d2/Ow5NN6m07GZrLixl11aDXVzlVzBFeUDRhUM+FFeYKmsPW8ucNhz/zrolMXweu1WslgDK9IOs7l3WUMbsH1u8/Xa+ncP7YcXz205Xdh+uydF72o6s0ePHlqrhdtI1dqdrvX2D23v6K6Nx1NboT599cIWo5EtidmSvMor5eyVcjXZeq9QcpMLdbGy9cJtoc8GF/bs+NjOF3Pbf/jA/vmf/0s5XowHQxudndvZ22MbDwa2mE02AIw8p7PFyiajC5UbpXRTi8UcAjcLfq8L7EsBnaygNWZLbifUw1a3Y9UmVtqFFQCz7r5sn5eVmnL5Pv3huX3z3dc2uTi3+3t79mC/Z43V0pYo12kn60XKAe1ty+s9xtfYL3tNkdIz1c0fLToMBbCeAzCTnNee11aKUxZ6YSNcq0t5Wy0ayqU9nqDsLaxot22KXXavr2eBSni2mGmpX2VdE4CkDPVmw5X9zZbGVcqTTEqMoYNYgCKLIQDHnV5HoJSYMmaJRWXj0VRWzft39q3X79v5+ZnaPAs4gL/UL9ozdYwxCwvWGK+8PX7jdYYxpZxlvM0DhamXjGHocwRE0zgwxmH8q4VLaXyuNp/G5JQxrJpzl5rcBlqLHNOiF3IEe9/A4kdfAKmFgnItqBkKcfVlC89hzsevR7/GghHgrqu7pQ5O/ylTNOpbJTpPoFd5g7GD9rrm/bvXAS0cwQaeBQNJJc8iCa0r1cKEsKdmYUfDyNXNqLROig9bW6dat3a1KmUwsQRgE/N60bIa49eiYfX9Pav3utZod63zr/67dxuMlHuXESgjUEagjEAZgTICZQQ+MAIlAP7AAJaHlxEoI1BGoIxAGYEyAu8XgRwAh0o2oGAo40I16pM1643SMybv8gn4HHAFjMihRK54e1cArIk0VCBXAGC2a8JTk1dVTaBOJxNrFm6BLJu6BHqZ1M3L6pNWbjMYigNBQ3wTNbHuNtHs5cqIWjapHpnzPI+iJtdQLyRVr+yUk0qC8jN5F0AyyrALQEZ8iXtM7sX+MWkfoCoH8RyniUNUXag1kvqZCWcmxLg+3zGJz0QmfwdYjusAgEMJjGpIADydl2NiEpBzAICZlI5ni50zv7ONOJHfl1x4rpjz6woAN5v28OFD6/V7sv57/fq1JkY5Luoa/27XIyZG2Z9cwKh2KDtlirx9AbF5ZgBi9snjsKulvC8Azut+lPU6+FcC4Nv3UwHqto/IFwLEdx/y/AIkUkdyBTDnjhzAnP9dFMD/0AA4+qA8dtuLIH4qAHzdE/05AXA4DuTXvy0A/ntlXplyaarfMSxJsVSuWqdJjlssgIe2mC2ligSiyrVBStmFvkclahX6WuAi6jPPYx6WpvMFi1Lm3o8vK4JhDm5xfnBV4/6dIzs4PLBWuy2rWj68z0ay2GfflQAsKjkWOeGQippUeXeXySIagrgyK+oNWcjSF37+2Re2t9f3W045QbE1BuwAjoHIgC/eD56L1nP+ovgFPGEbTR9LnlLyy04nLBAa+0KfqSuCl4Bk7j+5ToRDLKq/ynoptamcLWxh3339R9lBf/75r6y1f2THw7FV6zVbTMbWYP8l97MUNOu0uzacTaUGnp0P7OXXX9uaHMOzsfLhVhYOgMmJ2wAEoQIG9KJQrGCx63bQEjqSc1nveLeJ1uIulMuRF7XmaQ8CAANkiTG2ykDAJsrBXtee//CDFZWK9eqFLacO5548+cSqWE4DJNsd63b71u73ZRE8ISfsyVtbTEa2RP1L3VGOY0+bQL5njQ8qnttWGI0xx2Jl08nMzoYXdjYe2bxWtXHNrHv3rn3x+a/tcP/Q5uOR8ipfnJ7iz+xwtOqgDuWtng35ZWW767mRedZSC6OWbJCbtmWF8lQ3rNntWKfft97evvXuHFiDFBrVhhS/w+nMnn//vb384bm9+uF7G50e25120/ZaTeujXk+qZi12WGLpCzT0/K7EleblixlWet557t9oj/E+Va7YTSoRd0aRAhjVdooR2lhSZaO4rjcL/Y4yuEG+7aIha2zy/lYbbeve2VdKEOp4rdJQHaDd4BIDQLaKK3xZ7MAYhPZJ3LS4Ybmwl69eKm4sEuCDRTTvBur02+MTKb0PDg99fAqcHk807mHMyEI0IDoPJ1JycC/EAlUvbZuRpY/DajYeXqT84nNrFi0dE2Nxysb5YzwpwJsWffh4Mal607gpFmLGOFEQPXLMK56eEzoWVl6OR9N3KR9wLIhJNFYgf5H6HB+XJ1udMFAn37aU2q7q5V71jqZ/0Heu0lfecY3LqSe+WAbgHSkZaBG0ZY3L6bv4YfFiasNyH2BTpWrtasO6tZq1UYXTFtcVWcLTF1LPyQ1c62IBDbwvrPuX//b2g5FyzzICZQTKCJQRKCNQRqCMwE8QgRIA/wRBLE9RRqCMQBmBMgJlBMoIvHsEUPowgXNpEeeQl8nJyPkbk3IBWWLyaZcCaxtw7YLAl5N8l2abuxTA24A4L0ecN9+HewigHerY4eBCE2uRr1b5x9IkXah/mAyPfHMBhjVhmWyi+X67zFzLFSOhnsgUxclCNuKYT8KF8jcm5CK3cTy5HMJrvj6zv+bv+P5yQs+BeEyY5UrkyMlLbEPRRblRxXLM119/rfNhpYxKLOIXgDqO4bphG8h3G6Baqyo35YsXL2TdzP0CdwHAqHg1WVmpyPoZBTDAgLLw7xdffKHYcd39/X3dPgCY54RyePsTCmfORx5KIDwKG374MDl7587BxvI5bLJzC9/rIOH7AsR3b3H+DMvPzRG4CgDHkXnbf9/nF9eIxRZYasrONi0yiZzWvxQAzhdy5Pd0FVDe3r6rX9wVL7bdBIB3xf+mY/KnetO+u+5p1zHR9+b3cZuyXVXDdkFpnc+DYos5kHZl+719/Tsk5+1KuDDljnWw62VYSU0oYWJSwJEnWAAewJTeo1g8L2WJi7JPDCxBHoc7Uhavze4cHCoPeqfTFWwCeIU1P6rakD8KqgCRl64qXiR7aRR0XKOe7HpfPKdvvmefffaF4KRAD4VN77xKxe2pUdj6oiHPUQuEYRvxIH8p8Ix3JypAWUErF/DQRhcDGwzOBZHJgQzQoi/utFh405TKkms5qOJdZfby2bf2X//mP1i327PWwT3zbLVmlcVcFtC2IPexP49+b8+mq4XsdJfjsb354ZktBkObzSa2BJwlFTCXAf7WBX2xPeaBAJrSAqLIA+xX2qR62KiB08IyLQRLFrdAZZ7JEphaq1n/6Mhmy6Udv35l7VrVeo1CMPTu0ZE9efLEKvWa4D3QrtlsWavT1uManp7YZHCunLioJgW6EvCSshjF78ZC13+XJa8WHgBxxw5QKzU7nQ7teDSwaqtvh3cfWhfVeIsFTp57lQKjslbeY5SzQEFsvVdrbSuKulTmAF/AZ7vdtTbPodu1otu1Tr9nRasDUdPCg9Pj1zY6PbPpxcBePHtqg+PXgmz77bqel80XireUqPWaAPZiNVc51KfSTpQ3NqCl2wSzsC7anC+ASNrrpMTn/jmnIKGg5WWOZtqEa00rMHJrtDuGrniymFu7t2etbk+LB2i3k9ncev0Du//xx8hWtWCDxR3k3QVaXoyGvsChTm7euTWa5JtuuetNvSEITHs4vzgXTKfMzWZhd+4cCqDzXAYA/ulELigaK1VrGm+h9qUNsR+5g4kHIJL2hvsJdeT1qxe6E5T07bariqnX49FQ+9OGvH/wcTrjqlg4QFsL1bbbujNuX7hSOn1iPBjjRV885dGO/uVyLOlQNj6hCF7T90k1789ECyllXZ4cdcC4tbSgUn2oL5akMigXOgs0xG5TedN5XGVPPaFv9MWKUv7KAhrlMM/c7abVamtYklc9n+/GKh/6W9W9kAe7Rb5rUpY0GoYnQxMb+Rpq4WQH32xao9WSUn/vr/7q5kFIuUcZgTICZQTKCJQRKCNQRuAnjEAJgH/CYJanKiNQRqCMQBmBMgJlBG4fAdQFTKZEXtiYHA+gmKt8A9LGPqEWDXWlJmk2qg2f3NlW7G6XLAce2xP9sW9M9uff7wI+sY3JslA08DtKGCbcQr3xI0iSbDM9HXAoE9zuWfeD+Bf1kyaxHLbGfYVCNnKEsn8A2vz3XKkWFn4Rp8iXm99PqIvDGjFAfG49HbEJi794XvkzoJwRh3iOUnKhrqpWBW6Bs8Toz//8zwVfcxDPuUJRHQAWFZWsM5MSHFvnsLWmDNh+AmUPDg425+Pvb7/9VnCYe+AYlL+AaGAvk5qoaci9xwc1L+diP75DIcykbcRZzyJNVAKbQ7UJyOacfHwy1JUknDt/Roq1uIRPdkYdfF+IePvW5nv+QwPgq9pZfh85JNuOyy5wl8fxp7q/XZDvqv7jfZ9dXGMDgKeenzMmmKk71HkAilviXvZp+WKOq2K3q25cFb88hlfd503bo3+6br9d19/elvfLeT+86/cod1x7G0Jfde7oq7b7nKvKF+eNBUhx3e36nP99U13Nvw+b2sVsYa2iZY1q3cajkWGpqyS05mpSh77YmKYFTEmFJngoO2G3ywfkRN/kuUSnbnu7ZD+AmMNb2QEv5jYak1t3Yffv3beHjx7Jvpb651bSaztD5Wnk0KzYYuq2z/PFXFCL/JuCVajykhIURepsPLWT0zP74vN/ZvcfPkLo6IpYdYDeByIa5h1AocDcS/L/yuJ55u2gVlMOVeKznC9tNsV2OkHg0dABMLlOK2YtrINJcSDYXNexKyn+XGEJ0FlOR/b13/2NcqA29w6trvztC2uTmxZ75AX5hckjurKj/TvWKBo2GFzYdDi0V99/Z7NztzbWNckBvCQmK1nBAjnr3KOn8HW0rGC7PXa8d7lP2UGn1AlavqX7D9QYz3ptq3rd2gdHVm027PXrFzYbDu2o27HR2YUWO/3uT3+nRUykIAAgAvmajbb6jSWW2aOhq3/nM7fMldp8pTKF6pp7hZgBTLGFBpajUmbhgfodlKvVmi3WaxvNpzZAhb1Y2Yz3HA+wVlilWVhn7451+z3rdXtaRNAqmnom9Uah+lw0C1kk62GRYxaQB3gjvy3AFGg5HtpkeG4Xp29sMR5Zc2XWqlWtWTSsWzR0zgp1cjZzuCzrau8XqUyLxWxjp65cruT/TQvZpAjnTlPCaM8F63ARCKiFEwmAq63ombBowR1IQu3K48IBmm+B16Pp1M4uLqx7cGh3Hz1WnNifHL31RtsefPKJVXA+kbUyR60ECaV4X7LIoWkjFpaR3qLR1IKM3l5fdtkAe9on4xHiRb1G1cszZ4EHz1BjrQYW8T72JA6MU8aTkds5L5ZSzu/t70v9DPzl+Y+GAy2eYGzULAopkFFqz5Rne75xiwE+M4ahP8DVJsYRqr/YHNfrG5VwdEs5/I2+1vtvX/CoayWLarbmi0Av36cOjP2TFrzQjtWHsfLFj/M8wqmtaf/L49SHaCCdHroAsLdP9Sm09ZSDXHWABRj0qSyU2OQ3RqXc0L1WaegqMNesCd6TVxkbfRareIqSmuq71O7NtpTv6hPWFY3nUQwf/cVfbr8my7/LCJQRKCNQRqCMQBmBMgI/awRKAPyzhrc8eRmBMgJlBMoIlBEoI3BVBEJZEArPXXBX1pMJfuQT5vyeT8ZvJlczi2auex0Q2gWAd03g/2iiPlS86To59IiJxrguf4+GQ03sATh9jupS4bdti7odpxxmbEOmgK9hxxwwKeDRVVBqG5Bo0jO7J84TQDcm9gI2RdnjGlw7fzYxAUnZ+J3vue88fgDZgL0AipOTE/vyyy9167lddcCuANIRU03jo4wbDjUpivUyH84VQJZtwFgm99jnu+++k4KGSUyOw+YZ0Hv33l3rtDtSIee5h0NJzCQrMBklJj/xiTrFOTlfWCsCjKMecm3OwydyFPN7xH/7+bwvRHzX3iXK967H/RT7Xwd28/N/CKS8rr2/S4y3weBPcf9X3WNYbFKfoi1S75lwj/ZJm9REP0As1Fc7CvU+sYt+Ke+fbgKZ110ninUb2Jtf+6rjdkHcvN+9DvJe9120x+g7t8O5fWxeJ646765ybccyf++oDAk2LecOnLqdjl2cnTvkSMAEJRrQUNuAILKzlem/YATKOFRzUtgBNchlqcU2vmjIVW4oh/2UUm3K9hSr4YWrBllQs1jZncNDe/TRR7a/ty8VIEAQNSGwiDpKztDpeOz5ZBdrAUVgMNcVnPYVLgIhL58/N8R6/81/+xdaCOUgx9WVWiAkK2hX33leXO/bp9NL0OQLiUi7CwAGTs2kBGYfIBvqZL53hwi3jHa1sVsxCzqjppV99dLevnluz59+a3PKXi+s3WpagcXx6CIBJ6AcCmjy+Loalhy6T//wR5sCgJdzm07GAsA1OBT20+bqX37nOVWgTDwTgN8mi4NDX86bt+FkCJ1Uqahtk5V3vWHtwyMr+n17+eqFvX7+1O4AeYF350P7/J99affvPxCcVY7hZLFcqxSytQX6rnAVAHBhbVtxm97INw0QJaYOIlM+VeVSrihvqdTaWizggFhQtEJ+4LVA8WS2sMkUFTGW0jNbrKs2EVg2q5DzNNkPC/aR87dRly32aray6WikBQ7UPSBxo2rWrKytVTNr1irWarqiEhvdWgWICfx0JSXAD7ApZTIxlvaXVXSe39qbiLcRjRFV71OOWPJMa0EdSM5zAQdcVF+rfLEsFaBergXyYNyqs1Wvh0pJIchYsU63Z/Plyiaoqas1O3z40OZr6gBgkrYq8v67AAAgAElEQVTZslZ/T3bWxJpcwZxDjieLudSgyoNLqgv2t4rUw/ytxQzVmnL8Ms7yPODkEl7ZgwcP9dxmExZRVgV22Y99Wq2Oyh75bXlWi5kvqOAegOIas+gZAZk9ZzexArCTnxvozCfG355n3BdrXC7II9+tW0fnY/HoR2OsEWO5DYRV2/ccv/FO9nP+GPjm7wPuJ5yedS05IriqH1U2W3Q9f8wpzzKt0p+yOyhUbK38296Per+IAjj1izxj5QT2fiyeOeXUfeq9688PK2jlNCetCbnTaZfNQu4HPDvG/ADhZgNFt/dH3CP1nwp1+Js/+amHFOX5ygiUESgjUEagjEAZgTIC10agBMBlBSkjUEagjEAZgTICZQT+QSIQeS0DZgYMyCeT+D0sdWPiPCbZL5UdafInUwDnoG0bem6DhneBJqFgjTKE/V1M8gdAZbKHSbNQYbmaKil7EzzeXJdyJzi4mdxKqojYJ9SzlH0zAZfy6+ZKW77fAFsptlwxG7Ajv/eYmAsFYvwbE3dch23Az5iAjPsMWAuYYr+AofzO/vzNefI8vxyL0pZjwqYZ1a72YTKydqkk2QbZAfYCwgCO+XAs25jA5FycG2gLAA5V8Pfff+/gol4XXAhADAimHIBenhNlC8vTuC/uBYvNUPHG/YfaOqygqRd7+3sCyhwbltaUSwotWaq6ekRx1sT1JRDY9Yx+jkb5UwHgmwDgNmy9af+f4163z/mPEQATl20FcLRhOQegvMMWd7HQ7QQAvupe3qUv2+4Hdz2DXefbBT9vet43neem73eVNT/mpuO3973pnRDgPY/Ju6iFr3oO2xA59gP+wnSxLyYHLkrGsAMX0Kx4/7FcY+Mr+WFabHLpEiGAhPqP3KcpB7u8UFMOdSAfFCXuTdCPJJYoMGcTm05HNh6OZEdLn3X/wUNZOLfbPUGPyXRqg8GZW06Ts3qCUhewDBQkbzE5d1mk0Njk25xNxvbN19/aF1/+2j558kTqRc/F6u8xyhx5RQVuzK38cwAMeFFO12RHK9iIVe1kLOUoikXOCVRSP52UtRRU8CW5LQC25jPKPLXZfGJvX7+2t6cn1u/v6dwjwBtW0hWzIuVx5ViUmOS7ffnNt3bx9tSPn86UDxi1IKbA2D8DKitVt34W/BUx9X9DhChYh3oQCJzU0MrdHM4WHAeU7vVt7/CuWbOwp8+f2fGzp1aZTOzB4YGNBgO7f++h/ea3v/Z+AeDIwpA6KSEqVl0DN1e2knqXuoCV8NKWVYfvPHfKiPJWameUvwB8MBpwMgCwVI6OV2WCHGpZoLAWDiT78OlM94kyc7IgjnMbTiYCZq4mdtBfKWpWBQavKzafuPIURTc5UztN8vkW1incKlw5abWOAEvpVNdT3lhVRgCvD5o2+X/DX5h7BARrgV3Kq+xjSs91rJjJEjxz4UiU3hfjIBHF1pi1FW5bvnnvy3IY4EgubSyZWzrXaDqzRb1ud+7ft2a7LWvmTn/Pqs2OVYum8vAqJ23Kscx4ECDcqNWlogcWdrodu7g4F0DkuRD7Vqvt/YFsj71tADsBwIyLZ2Pye6/UjlT25Up2zvOlLwDRPZCTtoJqGSWwq3sZD7Hw4N6D+2ofbDs7P9P9utOAw3OpY1devzQGXbhSOsaTtXqh73b1r/lYSeNlNXrqvfSwbrGd7JRjfOeLXmKhZNg0e731hRy+mmKtHL4qhe+v+qmzpty+vjBG78ykuuX6LFZRj1PJFMWy008/sbBAC1mSVXXqT6T2rdLGGgLJ1D3U29h28y+5nxnDsngEpXsVVXAF1TD1P1lHp8Uf+x9/+ksMecprlBEoI1BGoIxAGYEyAmUENhEoAXBZGcoIlBEoI1BGoIxAGYF/kAhEztxcKUBBcgCc20HnkCzfJ98eE0m5EitUNzHJsz35H9tjUisPRn5MAGfNYyU4GrA1JvbZJ5TNTPLxCWi8fX5NxCdFsMQfWGCm3GaaKE5AG1gYlsG5aji/1yhHlG3XveSQJlSHEe+AAvwL9MxVwBG/uOdQ5c7mM014USbgaeQUjjgxWcm5AgITD2Lz6tUrAVpALediH/7N4brKn6wXA5SGWoNyAF4jXzDPCPUaZSAOWDujMuYe2IYFdCw24PrdXtfarbaUuYAO9mf7mzdvNopeyhfqF3IGoxLeViNTDs4L5OWHY4DLAY+5h7A5p6yhdM9BOzCA+7sJAMdk6oc21F8aAMd9vUv5N+3TidDf+1wHcq8DoLcFwHl/8KHxvur4PC7RR1BXwrKdukJ7iXaRA+BYALILxN50vV3fXxWz227fVXdvU7ab9rnu+5/y2IjJ9jmjr91+Vtvvh6veF9uxzuuVhGpSKQJZVjYeTm2vu688tkAxYVsBjapbGlcbAl4rAWBXyyp3PKCHPJYJArEvbQYFML+gBAUKcS3eI55uwK8tQJQWoQARpaydzWx4cSEAi7rx3r37dnB4zzrklAUCTybKvytou1zaZDKVklEgeDlXWd0twZWmXOPN69f25s2x/dmf/Ut7cP+BvzsFSNMCGHEdV15S9jn5i2dT7xd1z6g4PVaAXoDYZDKSxS3WtuTtpOwBgD1wCf4CRgXAlzYV5B7bdD61uRLszu2Hb79y6FlvJvW9WZHSFKPEbQGsKdN0Ym+f/2CnL1/pdymssdwFTCX1LwC4Wk1q2aT8jfsUqyQXrqCoK4Cllk7PA8UgttmdO/u2f/exNbt9Ae6vv/6DvX72vdl4YnvttrWKwu7s79kXX/zK9vf3bDgYCNEC1YCIAupOGQXkXQHr8FzA1NaCgwBbno8svGUzPFNuXOLGuAM1o6CiVaRoXSxXNpvOlaOaczSkOlYlUPx5bsDw+Wxh52cXep9ic0x9QAmuxQlFzVZ1bHMdhmF1TPnJ5cwz6jYL67Y8ZQJKyXodS21Uk9STlD86tYuNojMBQK/jwt6+ZekLa6QKBpmmnNnsJAV0un/aIQDeD0nQGEUrdW+1lkLW38+ht3d1u7Idr033iLf5cDK1zv4dG64W9pvf/ol9/+wHmyyX9ujJZzaer6zRbqptKw83kLbX1aIJjbvIp71a2t2ju1pgwbjYoarp+iiofXxGlaW9r2SnHdbnGjcmVSzPwrsG30bcXCW91vhjNHLHEhYEzGdzOzg81HYgKXmDz8/PrFHH8YT24BbTia36M05jMtqqlMzUWwFSnunlYsO879O9pA2qY54JO8HflJtXWx3C+set6gMIe/T9vtR/SKmdbJ8vddzqF2kLMpRHZZwWWmisnC+8TItYPO+2g3LvI/26fJSjW4sXavqX54DFOn2xMLJcBxwAF7gIBAjGB56YoAKWchjVutexGNP3Hjz6uYYW5XnLCJQRKCNQRqCMQBmBMgI7I1AC4LJilBEoI1BGoIxAGYEyAv8gEQgAnF98sxI/JqjTvwF8A0byd8CSbQCcKxTYL47Zvsl8Yv8qABflCdgauYdzKJpDYq6hnIZJiXupbLhUKefXCjCWA2uO3aWoy1WwoUAN9S/nyW0lc9C3fW8Be0PdwT0p32hm6ZwrM4ghk7J5WXl2HMfkIaA34KuUOyknW9guUy6ALGCAY0KBwr7dblfXDiCt31OeXSlOUs5gYhL1JUAz1+a6nJt/UQADakNxS7nZ9s0339hoPNKkJ/dAOTgG9S8Q+u7du5osPj4+FgCm3JSLD/cG1CVv8LaddcSRcgGAiafuB6tTlDdM9pvZcDT0CfoEgQW2yZUZKriU23nXc/85GmY8nw8591VwMM6Z1+d839tA2O22cNXx+bm2F3V86L3ddH8fcn6O3YaK1D8m5nPQy4KCaAO7AHB+nu3fr+rrdpX7qnu97fboF6L+5qAzrncTsN1V/u1+NT9HHr/t+nJTXK57tldd46rybcczXwj0999rrsYNwACsUi7WOSB3bQd7B4KvghKAQd4hhpVyYZVK3aHHmhzkGMfyXmOnpc2Uw9LPrdytUmh6LmkApFs/O9yK+4j3aSxAatTrUuXBDYGv08nQF7IAJTs96+/taeFMUW+ofxyNxklFupJylm0oS8l3iaWvQJHA4kLKw2fPnlq/17fPPv3cDg4OBRTllLCxRMZtAnUm0BJbVvLVrpTnVPbVCQIr9/BsZtPJSOX0HLXedlBOFnLacNZD/yv4mNJIjKcjsgDbcDSxtxcXVq2ubTE4tfPTt67gqxeC2B0tSPJYNrTIZ6H8w29fvbSzN69sPpnYYoL99dyqvKvWa2sAmuWYjLoWJbS/wxVziBxW0QDgOipu3tVVW8yW1uy2rb9/xx48/sj2jw6tvX/HzocL++abb+3pt7+305dPrTKeWnWxslanbXf29uyLzz+zjx4/9nfLYCDLaUCpYJVynibbZmygpfZN1uCCodQXxk4+fgKco+pEIhpjiSqWxI26TZcre3V2Zi9Pzuz8nHzLY1tMptasV+ze/p4d9Dq23+sIuvFOk5J0PLfTt6eKc6fVdtUmAJdn0SqMJMlrIHXDoSM5n8/PTm04uLDVfCHb526nbU3AL2psnkHDAZoWNwD0PI3sZpyxDJtqKWw9TzUAWPmo1Za87lOfnIKz30oLGDznbwKmgoorgUOeFwC12SrUJtyK3QGn5+V2JSs2wJwX5fPh/Qf26vzMfvu7P7MXr1/b8emZ/fqf/86Oz86t1e8J0NfWVVlmc/+MQxgrSrGe2s3FYKgFDowVao0Eb6tul7zpZ5XDtmKj8YVyCtebhdswL1Y2mYz1HbEL5S5tn+uECwltVWMPyp4WatBuZdn+8oXurdvpe87spCSWil4qe1+ox0IAlMUO0F3lzQKMy5y9HlN9r3Bhx56n4vW66j8eV9p2Pm6NPkp1uua2zb4wkr4iOanoGFcS80MZwv7d8+26FfyPFcZJPa73cFqwkaCvg23O5cdpPCsIT35fYC51HRVwsnSuY/3ckA00z1fg3FG18gIrrzP1iQUGWvDh5Wwf3f3QIUR5fBmBMgJlBMoIlBEoI1BG4J0iUALgdwpXuXMZgTICZQTKCJQRKCPwU0UggF4OFjl3WM/l6t8AkjFJqUmolBczlFqxTwCBgKSa7EpQcheI2AUacriUl+9H6s10zm2oFTCT48I6OCbj4v6iTAGoI6a7rst3AXhz+BlwlIm9iEUA2Ng/zptDmRxmx3Gcg0n0mCgEdnKuuEbEgG1MIAZIBZBGHly2AUuBoJwnzs25+ImcuEDeUNcKWChf3VoKWu6f/VrtVproW2niknOFjTP1Jiy1Abx8jwKY77l+2EJTV9j+9ddfq4xhY821uRawmP3v3buncwCRIxdw2BoCdvnu008/1X3F9m3QQ/lQEPPvgwcPNirqmOTlvAGA85zK28/9NoD0Q9vfTwWArwNp0fbyenfbe/OJ40v17zbs4/7jXLsg8IfGZxfA/NBzbh+/DYD5nvpLHeVDPQsAfFsL6NuCzavKch14z4/Z1Yfu6rd2wdS8P7qqHNHf3fR9Xt7rAPNV5b0JSkc9iD76qndHfu/RL+Tvnh8r2fyuYj9y7gKA7x/et+FwICgDmMLyFdAE/AIqANgWC9RqKacleWfF1ipS4AriJTVkQGYWvOgTuV9T3mC/r2SJK1Dpalnluqxh0QyIBQxObb6kH/dcwgDIZtEyYDH5TwUXk0U5ue7H5OKtmrWaLfWZQEbiwLlQFJ+dntqdvQN78uRTqeL4HsgU7hZQPdk8Swnvtucc5+dxlwS28T0qXGC4ts3nNk25SQWyU0oF5caFFgoeL2w8HUtpeXoxtBH5jKdTO2wWNjh+aZPx0GpAYHKizpfW7basiRPGDPg7k53y2dsTO375Ura7q+lc1sqyX6a9Cgry+9LhfMoUqzqD2BhQBdAnT2izZb07fbv38LE9fvKFffLFr2zv8MjOzy/sv/w/f2v/5T/9Z3vz9DubXhybLWa2mrjVdLvbsc+ePLEvv/jcuv2eHu3F2ZmuDfymz9TiAMqSrqecuMkil2ceC7A0xkoQXosAAFsJTgG6ZvOV/X/ffm9/+/0ze3F2YYPR3LApb1fWdrddt48P7tiDgz072OtZu9UScKQcKLIvzi8EL+m/VP1QmBbYcwMqqw6AAfNYE1crgpbDi5ENzs5tMZtas9GwdtGwZsoZLBtvzgEIXq8F4YDtsXgAoOqgN+V+5aJLz7+sepMAsBTmyrft0M8V5w6NNb7RgrPIpe37drp9h5Ogcy2g8Ny/AaDXK5TCZtPF0o4ePrLT6cQePfnUxrOpvX7zxu4/fGSj2dya3Z41Wh3FANU14L3b6+ma5CRGcc3KjfOzM/0r15RmIavt6XSmhRdL6ruxiADIiXU0VvG+6AJ4Sz7g8dRzAvP3xXAoON1mLJUWWmzGwVp74ovxpK6tVaRm9nY8Vmxkby0ozkINX6Si13LKpxy5pMORIlTA7BRQ1pexUL9clcuhWjAQatzsPb/Zlihy9Le0Yf/OVcfEHyW1P0valfddboOOkh7lL6CYRRnJwjsp7aUjZjEMdu1psYQr49NH9t+eaxobZxaGOGDHgp96WLM6fSCL+RreXwDCWeDAMYqv1Mbep3qOZAflkfaDvry5f7D9eiv/LiNQRqCMQBmBMgJlBMoI/KwRKAHwzxre8uRlBMoIlBEoI1BGoIzAVRHIATD7xORUqEtD9RYT8DGJxcRNQJGYSOf4mMDMAdcuUJSXZxeICdgZ++V/BxTg35j4imsEiOa4ANSy18typIWiL8qaw+v8Hvh9uxwcs61oZp+A4lJDrZm4c+vYKGOcN79WANiwGwwATPmAlpr0TMpftsWxoRIO2A6AZcIwyor6FlA6mU5sNBwJaqG0DQAcuYPZnwliJtICFrNPgJM8pky6jUcOmjmGn5jIDvgboBaoy/1TJv4FvH711Vc6luvENq4VamEUwEy4ogDmPJw74DfHx35hWU0883jE36enp1IcRwyYa8QCMNSd3FvUh+3Jzpvq6U/di3woBL4JkkadcYtFn2yNenjbe8nbWrSH/BzRhvJ2c1vIfF0Z8j7ltmV91/129TuxAIPvqCfUSeqQ7DozMJwr/Xf1ZbvK8j5w+KpjdoHdbQC8XYabYGv+fPN+96r7u+l88X30mbeJ01WA9zZxiPLn173cpt82RcjrdWVVs3q1sFbRtim2x1LyoZqdyWa2aLnyrELOSgBugk8OoAB99EWex9WBrKvxYFXY8fqVXV0XfbRfP9lCC4phq+oKUOxfAR1S/q14nwCrPA/ocgV8nQlkNoF+5P+s1gWOsES+GA6UHxd7WnLooiRFSTceDZVTFLhEXb5z58Du3nsguMJ9yZlB5xeKExyTOwUq1ZT72t+bC+UwxYIa2AX84RPvj+gHXI1YcwgLiwHeCaiv7Xw4sldvT2xddwvilq2tuZrZaHCaHGIrUiy3Wti8Yj9cVR5dlKpvX72xM94R5JqfzMyWnvsW8Kl8tUJcAGDaLzDd7WMLFlO1moK2d+4cCvzee/zI7j56ZOtq184GI/vu66/sj3/7N/bDN1/Z8PTYaoBfFM6zhc0FcddSYP/mV7+yzz59IigFzBpeDKRAdhjqT1uZewXa3CJX73KcVDILbRYYLJLltgC1fH5RN0rGbE+fv7S/++4H+/rViZ3OljZfrK1Zqdr9Ttse9zv2oN+1fqdh7bY/a8UZEDqd2Xw6l/ox7HOBv5QX+CmLagEyV7PrPQvUny2Uz5m6ojq2XlmraEoRXAewoaSUSh1bZL9X7jPGOXrPCBym/MBLwCCLC1yFGmpSH9csPQcs7jCoSYmN1KWMr5IFsBT4FeXzDVWr549FmdxIINgXZNjKbbLv3H9oLwbn9ujJE6sVhRaUzVDKNgprdrrW7u9bu9NN5VnIlaTZaet7jaesYsevX2uBA3l8cRKhbQF6sRpWPN0fICmXK2orFNAX1a3lNsKCiCYW0fO5zWdTv0+p4RMYraLidet46nqzaEoBDjAnroydWDhHv+POLykvMotPBFaTuje5C0Tfr/F5skYOi2fAMu1OFWSTtddtoL22uitBtN38PbA9fo0+VFbfSc3t41BX46rNS3Fbk/KXvonrAntT2l/PaS0KnRa+JDDu+a3rWpTAp1pvyE2gqHtuX1YcCDTLChq1L9ubVm/Q1wCg4/58cYAsoGWnnr5LC1i0H27ovf3tV2T5dxmBMgJlBMoIlBEoI1BG4GeNQAmAf9bwlicvI1BGoIxAGYEyAmUEropAbgEdk9MBJneB3ZgcyhXC25NHAbauUghepXLLJ8fjnNuT+TlMyKH0VfsHkA1VbhyT58oNGBB2wZp8Ssri/Lw5cN6lPmUCUOqo2UywNRSy20A17iFX1AZADuDLPp4fUpnUVIwAt1KcNC6hJsAUcMV1AqqGXTRlpjxx37I7TCAQUArI5RjOHWCUmOU20hErJiSHwwvrdnvK3cvfnB/YSk5h9gs7acrL95yffQDATMZSduA2Zea6nAe4e3h4KCXw06dPpeKN+6As3NtHH32ke2C/yOMbdSMmoKVcm80EgMMKOvIGh9V23HsAinyy830A6Yf0LL8YAE4A4qb7uwrYRX2NOh/tlHuPRQjxe/73h8TmKgCcX/tDzp8/9xwuUn+ivVBHBICzxST8HvA3FsPk5bgtqNzur3bdy65z3bRtu2+96jq3hbfXlXMXhM7jet3v2/ebL9zJjwtoFPXruvvfLk++wGf7GUWfL5vZ2doO9u+46s5cYQZMBQJhCyvQIOtbcua6/bOfm1yyMvfV6aOs0V+HlWkoab0fdWWeIEjKD8txkc9TtrPJtj7uJ0BxXANF7nQy9kU/5gtcet2etZodqXWxZa4BTwqHR+Q5BTSRt3g24Vi3im61O9bv7wsG+/vEVZZAHgFh/iLvLDB4jhp4ppyn0/HEJuTxRSUcuW03ANRVwrLU3di/wsfIkbzQ+bHlHYyGsraeo6xdLKxdN5uMzm25mDnsVW5Wrg9Yrbt1q1WkbJ0CKIcXNp9OWeUlICer6FpdilWUr3qfATyLwqqN5gbyNQoWL/WsXRQ2nY7s9OTYzk/e2uTszEYnb2x6dq5cuLxxlQd5OhPEmwLB6zXrdjv2xWefyv4Zy1mhwOXSDCeU5cptoIFzG/MEAGfke045oLF9XkxlA616D3bkfQ/crHqdIg/s0xcvbDZe2fnFzN4ML2w4Hdt+s20Pul076rRtT2pwYJjbM3M8XA2giIJVfYGUpVWrtQqrFg1XhrN/shaWBThgbV2RCpbnTj1FRTxRygbUrQ1rST1ctwYLCrCFJsdqygXbQOEt9a8SAKd8t0n1zQKBpMBW/dVqCc+PnFuix/17Xm7/UQ1MNuKyEZZq1WPlwBHdt7uXLOcrW1artv/ggb0dj+zg/gNrd/t2MfQc1bPV0tqdnnX37wjsSqFeq9hwMk4q0kIqXtoyaujFdObOK7WaxiczxmK8RxeuaBbkRwKN4no6VVsErjeaLT1bFiugXqcN8v3F2bnUpyzaIIbUZ9qVv5N9IaPyibMAI4Fwrk++4Bj7yc1Fiuqkqt10apcA1zelxRAVXAJoi6i9HXo6so9FCV5R03Aw2bb7WDMfC2wvlMvH6Q6ZXWWrepRAbD0B4YpUu143dfUEaakqsiXH8UCOASx8qAnE17B8Vs5q+t6GFsT43xVfVAFkFgAurF409d3lwlT64bUWhODe4MA+klaz8EF4XP82Ov1dr91yWxmBMgJlBMoIlBEoI1BG4GeLQAmAf7bQlicuI1BGoIxAGYEyAmUErotArsqISR8pjcjNlvJlxYRQ7OsT1v4TOYDza8TE+3UAOAc8MRm/PdEU58y3h6oxn6TKwS3bc2VowOxtFbCrUNzamPPnNsx5+cN+OY9FXC+HyBGHgL6cfztnb0ycbXK4LVB2zTewORQUAX/jOlG2AMz8DSAFVAFVUfhyDGCVH0Aq30VcA+5y/shxyn6obbEu7Xa6ysPLh+OkQkNxkQRzoQKPmHFt4C4fAFkoe/mdcnA898U+AZexgOZ68V0ocY+OjnQe/n38+LFAMfmCUQRzH5QXoPvb3/5W5wMw8xPqYMBG0Sh0jngeHIMSmE/YYcc9cN34nRjkCwqinnFc/vvP1YPcBgBvLzTIy5K3m7y8t4GQsSiB88XvypudFNPEkE+0G8oRdSraWLSfWCwQ7WZ78vh9YnkVAL7Ns7gtJL4EbK5c4ycWCuRtjnrC39FWY/HA9n1dFfe8r9ou/7secx24zfvGm65zWwCcT/Zv172r/r4NGL7uXBGveCZ5fboKAO+6n13vkw34FYMCj9WsUcX61W1egRI878lkboPzgQBFp+2288s1uVxXAo1AYpRusiSV42gCK/JHjbyWDlOU43XzPg2VqDtJAHsWso/2XKhAJF8MdKmsdKWx5zLXZ7226Xhog+HAzgcDqTZR3PV6fZVVOli5qFYF79ZVVyyiDAbg8rOYzW0yoY1XrNUCBPes19+zdqezea8D/6aA3hlQGRjqYIvfPScwql5XMnMtlJJSeyaQDAQm96bnDgb9ea7k569fSoyIMm82mygv72wytprNbTWfyuoWJatiM5sIZiq/8Xptc5Sp86WUucodimoakASESu4OQCjpkgXtq4LXwGKsjSk/0BgstJiObD4eWrOythbPkfOR9xh721XFJthmzxY24ti1v2fIR/vg4QM7untkrXZbMams19YqCuUg5uFTHgqQULryHBMTTi8V+HKRLMOl+bWAZABY1I7D0UjWxZPZ1BoLL/94MbfxfGq9omv7RWHdDpbPAEuvx4BSP1sCwAm2YvMteFavCz4WraYU08B4B9VOqvUelD21q5TZrDzU1JfJRNcBkDbJw9rEehc7Ya+j3G9DNs+u/lV9cMGn5/hNkF5VVy/XZIidxmCozAVTZdHLuMzP4/m2/Z6AqahDBW5R6LNPAo8sEqAuL6xidx4+tEWjbtVm2w7vPbThcCQgfjY4t6LV1g/5nomHWwKvrVrHbYXqAmAEfo9tLUtrL4PyBqf8uksWhksRujsAACAASURBVKQxErbI2B3z99vjt+o3sJSe83xnU2u3PH88cUQRvHkvoeLFHYZ6IRtll4qT45d2xbHcK30BSnt/73h/EQv5wnpb/V6yW9f5k5cy+7NAJcat5NNepz5KCxISh08dykZNvYGl14yBYszkauNkWw8AFsh1S3zZQKfFDOxFHDU+wD2BxSG0FdorC14Ej+lTGw50G3UHycol7AtJgPWxAEAAHAAsZbpbmgvKS+HrFuG6Rw1uXG3sY2kfm8anBMC3GU2V+5QRKCNQRqCMQBmBMgI/ZQRKAPxTRrM8VxmBMgJlBMoIlBEoI3DrCMTK+ZhcCsgXsDfgUOQCznP+bk/055Pr2xBY835MDjNJFZKDrJQ5jNku/DYAzsEAv4ci7ypYEXAWmJWXeRsU539vq5jzcuflye8p9snVpWEbG6BZc1JYWqY45IrcAMA+YR6TVpdAO/Lw6n6wCRwlFRYT2thcFoWAbJQ9FLGhmEX1kOd+y3MZu2UpMIIJ8B9fm/NG/eBc3BMT8mEXrcl5qdsqUj2zHTDNfvzOub/77jt7/fr1BrjGvVJezn///n1B3++//14/qIpRB1MWwDEK4ADg5Pf1idXZxio7LzP3EPmGsULttC/BNGUJhWcA4BwwRd3brqPxnG/dsG6x44cC4BwOXwWA1Z6ZFE3OnGGHyPYAhgF2iRXqGCnPEwzN22VA+1gwkS+AiHodE6zsc6nKyRP83RyYD4G/N5/9co9dfQ4LImh7AYKpIyyGAFLEwoGNve1WTvNdcDKudtV373rMLtCZ19nbXue683C+7b50u6/fjvNV3990XFwrP18cE/Ugb5+77m+7vuT75O023hsBMMhhOR1N7fHDj+3t8Ru5EgDVWs22zRZze/36jZ2fDezB3XuyDgbIAWkKQEfKawrMAHzSNwE7ARvOrByM+vUv685ljmCHum67jH00Fs/kj408mmFp6vbRAB+PFcgFsLaQxT+Wz6enb200ZEEO8LqpHMH1ulvXqo+reZsG5AKXgKCei9ZBH6AXSAK8IucoYGs+m0uhSI7d2Xyi8ml/LKHVP6Q8rbKbRRHqaRakfGXhWFJHKrdwZS01Lf3QaDqxk7NTB+qylwagmg3OTqzXrJstpoJB0uACfwBwtYogN/c8GlzY4PRMsDcEjYoxeWN5L2JRjWp3MpPyWeUGKtPfSe49twbvqXrT6oDLulkD9aEArT+L1bKif8dzAPDcpgmIAnmxpO30Otbf7wuGjkcjuxhe6F310eNHgl96P3M+Z1LJ+puyJRCM9S+5ZFMOVYCmuB3Hzlf28tVLG7DYqd2yptU9pih8URhXarJlRlkKyF3N5gKswL1F1dWP5KxVXVdiZJF2gfe7B0cO6RhfGMpp/nMIqbJqXGIpl7Onr1gQAxYMoAKfASLNmm3yr3quVfK7KhcwKuPNM0+tmRgIAC8u7X+xfU6gOmyUKe/lONTtnwP8RpvVIqO04KLCooKUJ5ayVyl8xWw0X1jv7gOzdmHLSt16e4fW29u345Njm8zGUpcuV2b9OwdWxfK5hlWx5/JdrFZWFHXVt9FwYLMReXxNFtFyguj2rdVsKifwxWDg7wTB95W+p59AdVo0XXGPZbueEfnBBXRdvcyYCNtv2kujqEmdrDzZda/PAGBs2lG94jywXJBjmEUXvuChJkt3zpXy+iZ741iMqfd7spOnr1A/LhtkFgmkvMlpYd+q4uNQ7y9diRzj9Hif5/3z5RjDn5EW+5Gnt+59lufcdWU2Ft1ql0lNH+MBq6DebaTcvoXn/K65ulx9CM8FdTljVWpnsocOS2dBf1lAs+CCOoiltit6uQXPLX0JgOmHdHeKWbLPlsX62uqlAvhdhkvlvmUEygiUESgjUEagjMBPEIESAP8EQSxPUUagjEAZgTICZQTKCLxfBGKSPCaDcvgTkz4xwSSgRO6vpLTNf8+/i4mkAMHxd4CFXRP+sW17kj+HW9sT+htFRJbjN98nfmfiLbcOju2hYuSaAb5cURBWg/kk2Y+VoTGpFWWg/KEYDuC7gQ1ZzIAFcf1Qk1wqNVCBODiIfHsRw3guXIeJbRSx+fmxKpRdYbJ8xpaQ+yb/LxNzAbDiGM7jajNXl/B7XJNrRQwiNgG+AL4x4Q9oDcDOtZgIBzoAgKUKK1yd+/TZU3v54mXKhbiSmirih0oXqAv0HU/GdvL2ZJNfmolfLKG5LyDx4GJgnz75VGVFpYrFdMBp9tUk4HIlS8bIiwxkZr+4X4GN5UoKkojtNvCNunjV9vdraT8+Km8bV51vAymz/KWbdiKlVFYnL+dwLyfZlU/RfyLePJeo6xyfP2vqDs8x6udm4jZdNK9vmgBO7S5vh/l1borvrvv+hwLAlDWH32G1Hm1iFwC+nEC/tM3cvqeroGzE/qZnf1NfGc827/duKsN2md7l7/fd96o4XAV1N3U/qQCvur+rAHC03fy9FgpFxWddlfq3qNTtFAvg0VhArJClrsmG94dnP8hW+PHHT2QVC2wDxgrqotZbLgSR3LK+azUp0gAil7nif/ycHbaEqteVwdFGkxgwwQyOEyR2IdsmPy7kSULjtdvVng9O7ezsxMay7AWm1a1edftn3jWNoi7A50pjtyomZigbw3IapfASJe4MVfB6AzZR6C6XpBDw977grgCTA0AKEu8Q/U0/Y5WNLbGDYiylFzacjOxkMBCQIr/seDIVcFtj97xemM3HVlmtbDiZWbvZsk6XPnttuNcCounehoOBPXv61GbjiQ3Pz22ZwOQSVSb3VAEImsBjXTldWcy0tia5VIFTCSDxDHEurtWrxkIAnqtLYXGI4Nm67fOM3N8CdoXeWUDOZhvIXlizaGhRwNnZmeL76OFDu//gge4PBSkqWxS25NkldzSqZk8RvHJL3BQrz8cLrDOlUjg9O9e5e+22NWsNw0VZsDEtKKAc1RWW2R4vQWcsnAOuJvX0Sk7jnrt3NB7a/Xv39LyV9XWxSKpbfzYmVaUr2ln8QN5jYiMrbPLYzqeeBx0QKWtkX/iAFXTYb3sOa1djhu01+6IMVltU3XH86yrjlBuZxWMJKHoi40t7dH/frDf1ScrYglQb/u6Tslx1vmbT1dpaB4dW6XRsSf1vdqzd7drFaCgAvL9/RyAcK+hq0bImyn7aF8+ospbCmcURSxxE3r61wfm5isM5Wu2udTpdjWdoRzHWG5ASo9dLbaKq+GgsZxXBY0Cl4CsQnMVVAtduS0x8UZDLwYT7TKD8YnChNsVijNWKBXkrQfjVam7VGjm/yQmM6v5ykZWejcpV8bzXKqEvGgGO5spYrTWQQpx6czmG2O6HYxwc270/9bE/cFnwl8UaVSAzY0fqQyOVz89LPWFRi2zvaX8somh3pMTmOSo+tarVU7vUYoiGl9ABcFqmIOLs6uI61s/1wu9TANz3p55FrmgVlZim8VHAX9mWpwWopQL4pxjFlucoI1BGoIxAGYEyAmUE3iUCJQB+l2iV+5YRKCNQRqCMQBmBMgI/WQQCPOaTP2xj0i9gpk/4pAm37N+AJTEBn/+dA6RtCLQ9kZ+fO77LQXEO4baPjTJep9il/JHrmAm8UD6yPcBnbAuQFWWO7TlkyYMfACwgWiinA4JxvThWE41M2CY1V6iqQ5kc5+DfXEUcqkrgHMeEEhhr5IgN5wS+8gmoDCDlWOAn30cMcuCbA71Q5cbz5u9QP4ZqmXMyicwPgBUIDWSI+6YM/A4kjlhT5ufPn+snrFA5hrJRJsAuP5QTe2eO595evHghsMIEO+X8+OOPZe0MLO72upqQ5pOD8oCbnBc4HZAYgMyHckfcQzm+DTnz5/suAPg6AHdVg71JBbzd7vLzhLJ3GyT/CBrLjvbHoFjPfL1Sfku+i4URxEpgCLVVWgARdSEHnWwL+Bvxln10UrdvxzU/1206rg8FwDc9h6sAprd1t/6kjmzs0AVNvK8gbkCDWOCxUVdnfWR+j7eFv3l/dxtQmvcpcb1d9/0usDZ/1jk8jfNfd653uc5t7m9XaoFd5cjbx3YMo21Fv+vHOwxhkc1wMLFPHj+xwSnwFGtktzZGHQnIAtq9fv3Kzk7e2oMHj+3w6K76K0AE0BelOHa9rvarW6/fF6gCUqHExd7U81uK1m4UdlLzpk2e7zQUeJE/NR2SlGsJuQikou8DXAMWsZFdLueCe0Bg4CgWyQLKgrWep5QyAfdkaYvdrpTC2Pg2lA81IDD2v/Tbs9lY+V9ZxAMEn8xG5hLVBGBq3v/rvZS8VtWHJrDC7wKNAoHJCHmxtPPRUAAY8LUGsM5QFS+tulxaq7q05XQkYDlfrKzD+6EO1DFbzWeCptz/dDK377/91obnZ3ZxcmaL4ciW07ksnqurpbUEJmtWkBO4avqp1z0/cKg91V+y2ElwykE9IJ2232g0Ux7dS/grZXayqEVBy7MO1XeoRKkHPNd79+/Z/tGhQ1nsnpXn2RXBnFhIDgWuCxYd7pN3ulqz8/OBvXr1Utv63Z512i2rV+q2XKxsrpQO2IS7d29BHlnqYsqZ62DRgZfaQa1qc66/rsgVBPU378wmeZGrNVvI/jvtB1ynTlLnAWyNwmZJAY5lNPcoBWqyMZ+OsOVe2nQ+tSZ20NWqtRq8z4GCriQG6HFK4Dd6Y1kWeycqCOqQNAFcZLmCwQ4MVafSIrdYoOdWvv7+brY6Np+ijF0KAlKnZ/OVTUiNceeO1Xo9W9YKa3f3BAtRlV5MLmSpzM1geV4r+L5vs9lC5W12WrJqV11DRT4e2/GbN3pO/f6e59rGdrjOu7Fi48lE/Qg5fwHsjJOoV+THDsgf71O3dZ6403M9WbwDaouGVMOyycbxBVvttdno4iLlC/bY00YA8MBgYGq1xvvIF5F4bnKTxTTXowwaT6piRK7ytMBPCy9YoJH6nEpVSmsB+tQFpZHCZowaltAx/gsrEXeScbWv1N9S8Dr8jT5WZdFYgn6ibvVW21rkKu/1tK+UybKK9oUadSy+VQexyKbyOMPGNpp85KBgLdwAOtd88YHnGnelsd8CCww8Nr6YIByHkguJVMu+uLPWwi6//JQRKCNQRqCMQBmBMgJlBH65CJQA+JeLdXmlMgJlBMoIlBEoI1BGIItArgrV9HhSwXmeP7cS3P7ExDqTc3F87BOT7QGMtuHt5UTSbpvR2D8g0Dbc2gbEAbBzyLwNvCgb98LkthRRjcZGxRzlzu8ph3JhjRxwNsq/DYRzeBvnDNi7fWyAJfbLVRYBftkeADhNZ+m5UP74jnMASbkv7glwGtbLnBOYynfbyt+8/AGeI4acO2IX0C5gXgBD9sEqGPgK/OVYQC/2qUw0k0t4OBoqbyHl4XxAk1evX0lN55OZcx3Dc+D3e/fu2eHhofbn+LCZ/uMf/6jyB1z85MknysvJcexPGbluAG7qYkBsygWg5nvKwAQtuY5DMcy+UZcCZuZ/xzN8FwB8VcdyHQS8CY5uA+D8XD+q5wIKSV8VFo8ph3cO80Itzb/RvqPNsl88l9gvgH3UVf6N7yJuUW9CQR5tw9U/Ptn6LnH8UAB8XQd/3bMQGE8xCwAc9UlwOFmzbwCXcile9o+7zn3d9d53/23QGf32VefLwfBtQW3ez+Z9ex7bXXXxtvtuw+r8XLGY5Dbtabt9xDOMmETdBNaEbany1y7NppOFPbz70N6+eS31HIhqsQJK8v1KsASVLyAIxeT+wYEvdom0A5W6oAvKWyBft9uRGnAxRyFZt6LZtnanLYtUtRXl5XRFW2RBSMuqkiYv+l+HNAAMKW9REOLQIDWcK+qwolYMK25XPhpdyAZ6ih2/8vROPfeorKVXAi2Ak6KOLbRbCCsnLOAOSJ3ekfS1wNDpZKT+8/Tk2E7OTqS0Uy55zkEeWMAN6v8EMgFI3tZRNtYEcyhbqEFXi5VdTMb26uTE6g2Q59IuxjMpaFezsR0061aXNXG676UrUFmOsSRPcGWlZ7JarO3lDy/s7PTEJmcDW46nNp9MDQWwLbB3Jldt3doNoCqKYMCdW0oXKXcz0Ih7Bh4CY4klNteoUiFOAMr5AlvupRSSQk+oW7EgrtcUQxS6qIABwdQRFhsBgYnJnXt37QAlqqy3fVGBnrkgOrDNLZdRQfNL9JGnpyc2wl4YyNlgAUFNEAyFK0pR+RfjYk3drJPzmPh7nQLY6nlgFY2bSZW6TJ2v2F6/LxCLEryN5e7KbDGbyfaaPlp21ERe1uZVa7SwHub5jHTP5DoGol+cnetd2kSBK2voqY1HQ9W3VtGwVoEdtMPsolqRxbbk2FoI4HbE8f7gPhyOc09pwYKevY+JNG6Zr9QeqU9SSPN4aoxtOkZ9okEv5g745vOVjRdTa/b6Vt/ft1en53Z074H19g8FaeutwibTqdxEWEhGDuBG0dLYgvsjf/b5xYXNJkNbL6eKOXHmGOq6q5/n1u31pZwX7J3PNspWzgHEJEewct7SwVTcTluLRkIFTrvA4hprc7XFhuAt7Rz1KzWEXNXUKSnlw0IeOL1iPJfyIKcUC54b3MdYkcohxhSRMzfevTyKkMjqSTAGoM0lyCqRtnL1en+1/XM55vX3Otd2AFzb5PH1ftdzmOs5qt9pCP62+/vW7u1J/es1Yem5fpNinH1Tz7exIydzuGKgxSfULbea17gZCX+Kg6+h8b7VL+7A1/vbBJW9U930ndWWu8KUnzICZQTKCJQRKCNQRqCMwC8VgRIA/1KRLq9TRqCMQBmBMgJlBMoI/CgCYfeaA5pcAbytxMoVrLsm6gMmbUOcfDIpChATSrsm8XMgkAOsbQCbQ7D8HnJIwvX4OxSxTOJvQ5RdgIptORiOCaU43za8i3sOVXDELu6d/ZmQj9y4cf7te9ioC5NaOL7nuLh/ziPryfVaUBOFK9+F8jbUtZGnNVSdAf1CVRz34taQl3bA8T3n55yh9OU6AaJjwpHv+Hn48KFgLtA1YDvnJC5MvJLbl+vnykpigAV05Py9c3BHkIFjvkXpRT68BpaHa+UBjuPDajquo/tdzD0nYbK1JkZ8T3nCChs7bFd6ugVlxCPis6t7uA5ebtezXcdfBwHfBwDn7SXKtquM8eyjTPwdP7QF6lme3znsujfQKFmhAwcCUgQgDQict4kAwHlbv+n+tuP1c8LfqN9XPaOAh2qnqMAmrqjKrdFj4UDYh9+mvFc9/9sC4Nvstw1U8z42v9/bAuBdx2/Xu3cBwDfFPi/j9jvnqjJvvzfya+Tvlsvj127BCoBbmO33DgQVLy4GgqVuEwq082cPBGIb+WvfvjkWENzf33OgWMEdoaVtg8G5ACxU+fDoSBazcmpoNK3VaW+UwIBJYIeu40lfN3BDOSwjUTflS/2mrFuV2zJyeaLiQ+WHCh3440wH9SLAVtAXNSAAdzgUGARQSy1Zb2iRDQt1BLKSkwPAxt/bKBUd7E2n5Jef2cXFmb19eyw1qxaHSMHo9s/5j+fdTNAIBWjNfweGIcTjQ67c754/1wIiHsBs7nC6UV1ZbT4xMHQKi67t8KhmK3KoCgAvtLDo9M2Jnsfg7Yng42q+tMVkvMnvS47mJukHamZN1IkJMLkC2OER8LeawDwBxF5X4x5A3xoHlJXNAc5AVyBVze+v1kDd6v0mIJhnynFYCwP7UJKvqlXVgzuHB7au+/tPds+xWARQjqKZGrDm9A4MeWaq+1IMw3s9bzC5dwGLnKNWLQTJsGmu1hs2nU2thZ1uvS7FL/lVqa/YVksVuUbB2heAbHVa1uQ9Dzwl7/QMyEj/VtGzKDptAWCeQYM0FbWqVMmcw+3N63LgAE63ex0bng9sNV/Y8asX1qYu1d36mdgq7iwAUGpYj7fqGPfNooakJnaV9MpqZGjWQgfXchaNlvpgFi4sgKe+MkDAstfp2WQ8tXaro8UQtN8FeYytYs1ez9r3jqQ03z+4a29Oz+zg/kMrVO979tXXX9ujx4+1+IHjaUOTOWpexnoOLmcTxgueJgJAy9iBccRwOLJ+f18AmHZEmyInMJBaVtu4AiznBsaluDwj6gT1DRt5LLu5AMdz31pUQVxYcMDzDfwpS3hXibOdMmE7LYW07JypB74gwRf4of5loYEv6vJ8zA5xNzbQOCj/KB2EVz71jS6XdQtlr5UbB5D8Xc6+0eYBsZ6mO1k4o+jVAhBocuobOG+9Zo1Gyzr7B9Y/uGuNFm40sRDGHVx03xnQjeur3cgR3DsQKeVlOR35fF0xrvvUT7p+6ke8PKzScseFkDlzHt1Hq7VrKFBuKyNQRqCMQBmBMgJlBMoI/GwRKAHwzxba8sRlBMoIlBEoI1BGoIzAdREIBW+AxQA7AXIDkuXb47tLpYGvto+J9m1r6BxSbUPaKNs2wMihaA7Z8v1CHRvXjskqTRUmxckusM3kXWzP1a+aZFJ+x7CNc0UKUDGAoQMCcs75JNs2BNmlqg2IvB23sHMOqB7XDUAdeYu5JvtGTtJ4ZsBR9mFCn0lewGp+X3EvYdcZgGv7PvPyxXdxn8AAACp/ozJmX7aF2payP3v2TN9/9tlnAtFRLibJ45kcHx/b119//aM4BgCnfJT/6OhIPwBtYgHg5lzcH7kROTcK4dzaOp+gjN85Nn+GlB9ATdkDHPukIW6PrnJ/XwB8m97lOgAcMbjqPNuQKweO2+0iP0fEIOpcDn+jzkcdDgtotsd+8exCCRttKo6Na7NfXuc5Z4Dk/NncJk7scxugettz7drvumeRt0/iQD3jk4PtHADzXfQFNz2/7Wdz27LtKu9193DddbaP2+67bnvsu5wn75tvc1xeb28qz67yX38NVwFTxybDqT2895GNhyObTCcCPmvUhvTpKOoSdBOQq6xsMp7YKPW3AOKwogWqAk0nk6FNJ2MBFPoobGpRZGKN6mrTsDp1e2RB1JTvVHBQakkaAH2Xw2AAmOAYEDRBEixVpYKrVgT9ZN2bLMvJE4oCmDykArhjh7jY/86mACRSC3i+YjlGtNuyxXULfYeQbiU7EVgkNyyq4pOTE0Fxtz9ubuBQvDc2irxQ+uudmXJzutRQx8wWM/vhxQubznmXzRxiVQCCS1vNJrJt1nvbzKbzue5PcJbcqIJs5K5d2puXr+z45SsbnQ10r+TWXc3ntmYBEH15raZcwEUdO+iqYDAqX354DoRdz0Y5gcPRAMXvwhYsUMKlAtvlpKBFySvVtWKNVS320f8/e+/ZJUlynWne0DoyUldWl2xR3Q0xBAlgSO6HPbP770dwuDMgAbZCN0pkVVbq0Dr2PNf8jbRyRJZAN3B2z/EAixnC3cz8uglve+57b9HvIwAROOz3LxfChk8BlzgiVcsO/wF+nJMkZnUABtulNGCdX3ESLnoxC2rfAfeOsMvMydMAp7nvpWLFQwcDECeAb3JQl0rWbDRDfmegVzHv8Ho2W/ixntt2MXPnBT4DbcmJPCDXLHCRKCL1qre/XKvZGNuXy9ZstW3QH9gJgLdes3an4/dmPl1Ys920YX9gy8nEjp89taI7NSwcMPMPLScCZi4bJTNtdxbncDvkzyb3sufwJepC4uDA+AFoUp9y/85wmpujBAUS56zdbNloNHGexzVNhhM7v7xytXjn4MBzAG/t7bty+9XpqRVKFWttbdMLrVghfHnZprOZdTrbDniHo37S/0MoZSA1axgOFeRxph/yPe2olHk2CXmXUVgz/g0/DF/3Ku6MQA5x1OSD0dAdMFy5iyLbQ8WXrFoJkVHgmx5y3vM45x0mhzDZAQADu4G6dDtF5FHgcM+77DmpCz5e5YxHH76BvyGTbng498TL4X0Sll1jjba4QnutnE1yByusexTaPTzzM46UJqJo+WKISqDfHKQzZjzEc8Uq9abfj2qz7XbyUPauEA9zl4egThxFwpyiLMUBiSvHL7DXry1R+QYunDieOFQOIaFxltFYC8/DCv8cjqf9zAUZAP4xT1LZuZkFMgtkFsgskFkgs8BfYoEMAP8lVsvOySyQWSCzQGaBzAKZBX60BdIAWAAoBk9pmCQYmgZQMXyMgbEaqQ3jWIEZAwIdF9cdQ13fvonCtKr+NNjUcb6XFuXc5TNQh829WOEa10u4QRQZvimW5OoVSI2vV+/j3ygnhmHp69ZnXZNgmkI1q91sLKM44TipgaezaQiBl+TNpV7gKJuUbOYDHQCdvtE+nfo1Ci6uVRuJKiSGgrG6Md2ZaFfYBF1YrVrz8vjM+dSFapf+8+rklYcFRaFLe4GtfK+8u5RzcXHhOYBps8Jbq7/wu8I/kwuYa9FLCnXUw7zf29tb5xx2CFOp+KG61hgAyUGB86RKxlYC4gGIsDkeQmXfBixjJ4K0jeI+sem39xmgauem89MOChqL6tu6drXRN3UTAM51670cCDhe4497hd35zLGC+gqRrrlAY0hjRmGhOY8y1mMpZN/7/y0Ajuci+jwQUEA6VtBjY1elE/JzHpxBbnt9CMB932PfBwC/T1m3AeB3nbsJsmoc3Hau+mVsp031y95vA7lx34/n7viceE3QfQUnCABPRzP76M596133fL5aoKgEIpBiF8g1mxowzsEw+JU8ow56Q0QBoA6gQ/3f1ztCAQ8H/n2DHK6NhgM3d7RwxVzO8qwrrigl/HBgEw5pgJuroPz0UO4u9+P/EpUwYrpyxdWeqtMhCgAqyfsOiAYeogIGABPmN6gC52unHYr1UNDkQK3V/B9zABcO5GIO8HOT0NGDfs/nbtrjMDPJDx47Sml90TwW1qkk9LuPkpBjdLma28nZmV12r13RyzpbyC2sXMglysmQW9nDXjsAD845wEuAMSGXCcX9+sWxjbpdW0ymdn1x6QDewyoTNne+tCLrZi4AyEqpEPL/cg+MXMAhLG24J3m/HyhMUXHOpiiMFzZZzW2G8hYA7HlHw/GuQUQdm8B3cisDgMnVW/acxYT3XdkMe89mHmaYWwz0Aw4yp+AQgC2CUjJAYMfKiRKWPNSobFHeopgmoa94fgAAIABJREFU1HS1HHLyor6mHtoCoEW1O3E4SroF8sUy91YdspETl/y9191ra7Saxn28+9FdPw4nAa4BsJxD8TybWrFStmWuYNV6y5YFIOzCWu2Wz+3Hx8duo1Z7y52xHEoWckYuYEJs96+vbNTr26jfs5VD0pI1K+S3XboquERo6ER5Ddj0UN4LxlRQ//rckaxL2GU0HVu90XQFrOewLhRsNOQ5JOeqZ55Fwtq09P7CmLnu9m08m9vRgwe2qpRta2/Plrm8nV1cWLc3sN29PbN8ySbzme0f3nFY6Lakk6xQ4wJoUc5PHCCSBzmkouC5ixDbUwe4qMZxOkBF6vltyVWb5JQmrzQqW49EwnFJGGkAP2OV83w9Xi49jDbzBDm7qdsdRVzNOw/PkN73cFCbe+5n2sE9kRqWc8jnTBmEbEcpzHGa67Czl4uu3sNnhzkM+Or5lKPnYtmf8OEhf+5N2gbP650CwP785kCf44KDS+zIRo5i1OPuMFJvWL29be3OtuV5JvVQzkw3CSAmjHkyx4WcxgDcENXAy3fnizBW1s+zSZsEd33eSfJe+7X6yWFNTlKXJ8tEgMFrh5VyeHbMXpkFMgtkFsgskFkgs0Bmgb+VBTIA/LeydFZPZoHMApkFMgtkFsgs8IYF2HASCNNGcpzXNw3WwoZsCCUbq/W0Cczx+k1lq0KBkhhSxUBXxwkmqPx4s3nT8XF5MYxZA2lXbIRNLalkpVK82TBL8iyuQ+fdmEkb24JxKpd2qj6BtvUmeD7/Rg5lQTdKlU2luPQN3SQvsSAkoEEhOjlH4FrqaoAd4AIgi6qVnLieaw54MUdpUg7hNV1tFtQZtDG2KcfqvgnYx7BToVg53xUmtrLhIEBmoMDdu3e9XUBd2gAQ5hwUY7wAuXymPSiAAcCC1IIY6k98RgUM4OVfDBW4LkJIk/OYFyphoAVlsyHtYQCTTcT4XsnWXBtlsLHO9XGOckHL3un7F9/jtwFg1aF+FP/V+7iOuI/7+0RhHg/KNPzS+WkVfho8ypaCN/E40pjlXq4V4a5ESxRYSahj6pCKyAFF4nSwyWFCjiBpRbGOlW3eZb/YJu8DN3/MFL6xfOVPjvKdyw6xItpzQS4CLJCjh5wHbmv3u2Dq2+57ui/9Wd95iyHep97bAPC76n0bnH2fejeVr/Gn899VxybY+z7nBAADLMw5AL48vwhOLgucJUK4ZXcKmc9sPAzKYKn0uNfMg3KW4L3P4eQeT8aV1HqoeAGDhJoF0gYHE0LPoyjOuSoynAsMC6Gmb+bgsFYF+JIoaQEmhYKDxEql6mGogYAeun8VFIIB+gIxAzClLtlEbQ/zfwiByrmsE8yFfL6JEsCcwBo/t2732i4vzr091HsDn8l4epMygHsalMTYr+SQx9dc52OeXNSWy6lddC/t/OLSwz4DrgDBjWrFppORqzyBh660Xa5sMJ149I18bmXj0cBhNSGRXz1/ZtPxyJYA4PMLz5sL4F0BwQBoKBSBj3lzNTDhqIHAJYV+BsADrVx5G5TWhHAO95XQz3ObL3O2cDUy1xD++XppK6tXK1bHIapgno92Z7uT5NIFWBZtBFAFDpdL3rc8T/A09C9Aa9A4hnztwPrZhHDjS79/KFM5h37JWrnT3rLtrY6vXYBcFL7AQuAusHc4nTkotgU5qHFuqlgOVfoqZ61W07766g92eOfQTk5P7Zc//3mAhCvyX4+sXip77mSFgM7lSw7pmp2OjSZTB+DkMuacPz196uUfHB7YcDhymD8djm3UH9jeTsfDQY+HAxt1e3Z2dmLb9bp12nVbLadWBQajiHaQGOA+8Jc2B2eHoPR0aOgA0JMOWLlatq1Oxx0WTk9OvF/n80B3nNvyrrTudft+70uFqnXHYzu4f88KjZpV6jhfEJ55ab/73b/b40cP7fDOkXUHA1vlilZvdzxUOx3VxzcycnfoCVEwaBeQNozLYLPxeGLT+djGnvN75eOaPt9IlK3MHThgEFGA3x024myAynpKHmDU/CH9hJT0jFc6BDCZeUDOe9gIuI1zA4po5qOgBuZZJ4TVVhoCh9PusEEY6eTFXEYEZalsXWkd5h49QzPOfD5QHt017A3H+Prt4dNvFMFrh69VAMX5fMmPCe/DcQXuD6Gfa3Wrt7as1dm2ar2R5IK2kIOXcY1yOALAoanIxN1Vxx1jHKq/kY/45hJD2xLlsY/TxFnGQ42TZztE8qGukAM+hBhXxJNCJcsB/GOepbJzMwtkFsgskFkgs0BmgQ+3QAaAP9xm2RmZBTILZBbILJBZILPAT2AB5ZXVho82twU6YrC7Cf4KvvpmUbJpJDAkWKlmrjeVouP4TaBqvXcVgZgYsqqO9Ea/4Kq+f3PD6CZksza5uUY2vbURpu/VDm1kC5ZKhSuAGgO5uC4d73n1iH0YhcVGEYJa0DfIktDRgtF8ZiNe4WVlP46lbsEojqHtfGZzmE1h2k7uXZ2vcxSaNlY7cy7fU6aAs2waX4faLXAqu3AMm9PdbtfvGfUCeykPAK0X33EuoJZrpI2c88MPP3i7pSKTHeRwwD0B/lKuwmAr/y+wGwBM2XwHxCV3MGVLBSzQrfsa9xfqQA1FSEtAApvZAOe14iZRzQogx0PrfQDm28BlfP6m43wM8b8kR2QabsUAOXa6kP10X2OIpnGjPutlekq+cO/jc93+KNs8j1/Y+OUYFGv0WQHeEPI0QJ54LlBd2liNx/v72E7Hx9f2IVNbPH+k55K4nFvvUQKA1+M3iTIgIEYfpo8xljwvp6soQ/h31bep3tvqe5/v43LTtnhbX9s0h8bz0If8rrn9bWA1XXZ87Idcg/rp+7RPdo/XjrjvqF712/RvgJHVIm9Hh0d2dXnpyjpAHApeBw84Mc1nNpsABSeeU5XQw4AihzFJrk0PmTyfr8OvAqoAs7zcMYYQucuFNZstd45BVajxgNMK4BggEdobVG830DYBMIljhgPI1cpVi6iAXb3owCwANA9RO53539BvcexKQr4mYVS1HoeUtDcg5MYZ5+Z47DEY9O3q+tphK+AKaCWYTf/3vMRJ+7hmzZ0eYtXDKwfg5/PXigi0MxsMe3Z6fm6L2dgqHjoWCBog+xy7LpfWrFUc6s0IxYySFtXoPKzZgNKzExyJBracTm143bWL0zMrAn+YPxeEszUr2cJK+ZWVAY/YrUT+YtSKN6CI9rmDkod8nruClNDJKGsBkKtcgeLoLutXo16zztaW1XBAWs7t4PDQ6s2mwyxUloS3BmoRwniIMnMy9pDI5PAtV0pWrVUd9Ok5i/zR11ch1cFoFNId0C8uzs5sPJna3va27XW23QGqs70bVMlEky7mbWd73yH1db9vk8HI6qROsLyHc84VSm7XXr/ndaJGr9Wqbld38EE9zjXihIAyGScv+hDK3HzO2ts7NidPbaFoh/uH9uzpn+zs9Mye/OyLZP1fWLVYtpfPn9lHd+/a+dmpzacTzwUM0O6enlqNJMyrmdUqpQBpAX+G08MiyeMa7I8dgXQ4NPiz3Mrc2aDZatp8tbJ+f+DQvFwoukIXaFqpVS1fqVq/P7T5ZGqlQtmWxbw1d3es1m5ZrlTxENDtzpZ99dXX1uL663WPST0ml/fOvjVanaB8X3Ld5NpNHPpWC1f/Az5RS4doJx0fM/MFaQHCcfRzxl6lUnPbAeb7vZ4r1SfTud9/1oxWo+lzS5iHgsOBq1tZdJMxhMOAO9wpFHYSnQRHQMYGfUbPdLRDkVsY44ruobnDc3ET/cYVv4kiNgG9HpE9eSnruHLuegjoZP2P15y1YtbDuodxLYUuANihtoXw8tRXqlQtX6pYuVa3RmfbmuRNLpErGPUtZRTdUYI+7LMcTjcOmUNaDs+A7k3BxgotnbRW7UsiJ6znU8/fnKh+3YFgGYCw36cAgB2Aex7hcO8KlSwH8Ic8Z2XHZhbILJBZILNAZoHMAj/eAhkA/vE2zErILJBZILNAZoHMApkF/gILKOyrNtP5zEaTQu+y0aXwuFKsxmBXG0xpWCA1k8qNQVB8rICBIJIuId60jwFYDJx1rJQHUqxyTAzyYoViDBpiCKp2cKw2vHgflyNQnAZyacVjDCjS5+s6ZeM4VDP1sRkvIKpNeil7db3ABYAoqlog6NHRkZ+jawNwsvkrYBfbW7ZJdxXZUPdY167cclLc8j31AndpK+9R+lIukJewz7SD9kkRrLKfP3/uymHK5JVW6/KZc1AWKwy0VC7Yi81QADQ5hzkWgMvxgAG1j+8F7L0SzzsYVOu0nTZSDsez2Y795eQgcKS+uglebvruXUDuXQA4Dc3Ubh87yygfdQJeY9jIfVeoZ12H7q2DrOS69ZuPZVRPCdh1EyUQx/txkhdZm8r6K9BO33L1awKs5aygMoBSarPuu+/yxjvPt8xTfykAjov7iwBwlDNcZflmfxIGl/4iAMzvmk9iO6cv6W19YtNv7wuFb6tHfWwTdP0QgBtf/6b3ms/jv+86btP9ied9/a75+23lbRwrkaNN+lrVp944b7GySrFm21s7dn0NAAbO4OwAhJyHv4wP5lQLoZ8J1eogxpWxQSUYoEIAMJrXgSPMfVdXlz5X8QLYEiGBudHBLUDCfwljO25bWDfD96HthBtPQhajZi2VfO5ShAegKuPNwyY7TLsJq6t1KJ7PAmQOMVaBI2G+TJyVuDYgJusLQHI4COGVXfEe1MdAHq2PUg5qHl8rAJM5xhXAyc30fK+ruQ1HPXvx8tim44E1qxUPyYz6lryrQBnGWq3M9QYVH/Z0pyfywlZrTmPPT09sPBg4mJ4OhnZ2euoQEMgY6ltZcbWwoi0MvS3gEfgbADCg6E1nNXcAmE1tNF3YkBDYiUo65PRFVQi8Xri6lhQFrWbLWu2G2+nw6NCqzabbhTDOk9nU2q22h/y9uLzw9gOwPQcxqshy0VWmtHHY73uO5cFw6GGDAaGNat2G3a6HXQYq7u3uWqfdtsuLSyu4A07JpvOJh5c+vHPXCrWqjcdT6/f6tpqvPG9svVl3ZTLw3u9RIe/wk/Dk7VbL814DrruX19Zs1FzlDXytNep+Tde9nm3v7FmhUjKaenTnyPP9fvPVV1aolG3/YN/BaKfdsrNXJ9ZqBlsMB12bj8Y2GQxt0u/bToc8wV2rV8ue3xnXiBD2mf4NYPfEwUlY4hDuuZAvuTIXxSjqWZy2UOJ6LuwkPvt0PLbBeGTFatV29w5s2B/a9VXPmp22LXByqlZt5+CODUZjtxmvKcr4xcLagFwU4tWa5wY2cnEXGGurAMWLhGFG5T/1kMnMBTwzAPxZNxmTjD3GPuOb+46DB84K7uTHszOhtQnvvFjYoN9fq+wrpbBu4mzg66+D+AAtUSsDbIusnxozy6AQ93zAjO11ft+wBq2jcpBDO4nu4muTL1LBsWT9LIoziI/54Li0Br2urlXe3RAyWc+3N3CV5+kAYhNCm8wBnvzY75/PJYyvfNEqtboVqnWrNdtWa7WsVm14vyUXNaDbcPwolJK6QlMIqe3cFyW/K48THgzY9UD4mjETlbD/wYEkREkICuTwoKHr83JcARzKjh28/L9rMgB8y5NY9nVmgcwCmQUyC2QWyCzw17JABoD/WpbNys0skFkgs0BmgcwCmQXeagGpTrXhLOATw9QYLmzaUPct10S1+8amU/S9GhFveKeP3QTKNkG59Ca/NqxiGJVWcmqDXudyfR4+MwE6UsbG9aXrpsz0prrKFTDVMb6Rz8ZvpATWb7IBdUqJLHu78jJRe4SN9wCEdX+oj01yNiWvr69tf3/fN6VRqbhCMcmnK8i5hnDJDYhhp4C27Cbb6LOrowhvGoUbZDOezV6UurRBeXlRKFGncuzSNuA018dGKdCCNp6enjo0lsI8hufUw3GUfXh4+EauYH4TbEEJLJDLZQGMAZO0X8oY2Vh9insBkKCNqIg5lnMAzVJzxmDvNgh8GwCO++SmY+JB+AaMSkDqG/cpUaTGY0ZgXlBSY05lxTBd/UdhijnW8/YlqlWNYd8ETX2v/i1nBDl/xPXE4z3sNbO5fLNxzHfeHoWPTACwxtOmCWm9Uf1XnK/T88amqmJnCcFzhWOXs8YmsHbb/U3XcVsbNn2f/u5tx8Rz9NvqfFeZb/v9jX4bRWlI94e32fm2Mvg+7QCQLue233Wc7ks816d/8/u7MGvV21av1g0Fpo8pwC/wxnPoEgp4FlRkCYAEAIe18Qb8hjk76EPdCWO5tMuLC+v1rh2kamwBiRiLqBrpQ66iLYbxGOCLkE8EMEKgV4c/mhsoQ2FnNZYXq3kCe/wurNezN+aFKDSqR4ZNILMrGR2QoBYk3/vQlagoP8eEJSZaBLlSCTVdLr8BfwlHTR1xdIz19QJZqdO9bwjTSi5TQrDiWDa0s4szu7q+dAVwFWi2XPmaAugmNDFqYcI258mLms9Zf9Dz8MHcL8x9eX5qk+HAw+3OxmNXAHevrl0FDFDjnDxr72phJcLwEtHAQ0GHfLICWZ7rGQeaycwh9Hg6t8FyZSPPCRvUjLSFdnF/m62OPXz02BqNmpc3HPbss88/t1Ktiv7RwSa5hO/cObTe9ZWHZnZwlcyPinxBFIbhsG/d80v/rTvoeWhoQmIf7R5Y9+rKo2WgVkYFC/gG0vZ6fetsb9uYkOW2soOju1ZtthyAAWixIaAapW+j3vSwzcDJ4WhonZ2Or32EJKcvH9w5tOl44vVjc3IO7+8fWrVWsfOLC8833d7etul84WGg6SfffvudRx355JOPQzjrfN5Gw6GNyFVcKvpfwDyhtgfdrts7t5gR/9jqlaLVvA8VrAz8W61sisp+OQsgM5e3ah1Vdc7qzXaot9N2ZTHgl+cC/BZw0KgUSjYaj61PWPB63dqt0M5ao2GMyNfn53b/0ePw/vTU9ncPbb5c2XA8cWV2tVZzlSoq6eF4HKDkEiVvxSpVciuPkygAc3cywN5BHcyYLVq5VHGYjgqdcxuNli1RnSfPblzbYDBKVOJLdwih/1QrZVdjK5UA44uL8rmCMUNeYYfgeZsk4eXDuh9ycyuNCY2N11KNdX+mCpNxyLGczNE4rfjM4srY4CLhz37AYk+fASANjg4M1vjZR8/W6+fGpewQnEYcAOfh6ORDLlqhVLYK8Le9ZY12x8rVmueu9n+M53LBVgDZtTo3hJlmnglBSpL6CR3v+ZXJ7xs5XSVTpcCuH68Q7Tngb5iPuSYcDDx8NRNQklc4hPkPDqKFLAfwX/FpKys6s0BmgcwCmQUyC2QW2LjXcHV19R5+8ZnxMgtkFsgskFkgs0BmgcwCP60FYvjHBpHgkb6PN/e16RRvqqs1aYATf9bxaUgRb9ir7E3HaMPKN3Y2KKZiSCVIILAo6Kp2roFgou7le64ZlZdCIws2xtceq5w2AaD0NercPwORSb1x+3jP5i3H8l73gDoFdXU/BOhR0vIe9S/KMoArila1g9/4Xht4UnarDq5VylHaqs17XaeuUed5yM8kly7vKfvVq1cOUSnr9evX/p7yOYdNT8A0oaFfn772jTjaBwTmWK433cc4lzIAwJxLW3S9ug7feC6GDWQUxcBlzsEOUvNyPUBJNkG1cSmIgm0Vxpr2AKw9tCiboVHfUn1pmPs+APhdI3QTBItBeHrM+fUkto/V97omwbO4D8bjSKA3huj8ns4xLacI7Mj9EUzXeem6VX8ASjcbzpQd1Fxx+MY/D/Ue2yk9f7zLhn/J72mguPE/yqI+oHEoWwjgpOeguE+8q47bft/0ffq7+HMMqtP1p+HAJlgQz9vp+3Db5039Nu6rt5WZngs3HRf3n02/b1pfuO4YCmsc3MwVkQIuVs+vCtZpbVu5WLR+HwAcwquiTgQqhjy/0xDuO1kfPAS0RxJAFRjyucrpB5Ue/87Pzuz68sIBkyt9XWEbQG4IZxrmd+BpgLlB2bsJ3odrC0AjzsMZygznxa9QRmiT5j+/74nKVzbx35PrWC0B2lMHgKwfL49f+px59NFdMw+TSu7cklVKFSt5yOmQj1PrreZWrcuCwf47oV4dNqHSAwAT3pbQv0s7u3htL1g7ynmrFIhGMLfFbBbUl+RKdXwDuAFU5Wy2mDiABLxxH3rda5sMBt5um8+td3llL18cW8HzDudc6Vt0+LO6AcFJ6FraCgR2QOQhfUO0k/F0ZtOF2cRyNl2Z5UtlV2s263UHsWcXF/bw0cf269/8xtekP37ztd2/f8/uP3xg1XrTRuOJnV9e28OHDxwQvz45scl4GNS1paLVUZCaWaPRtFK+YN989R82Hg4dIALigJeT2cQ+vv/Ajl+88DWyWCScc92h42Qy9ntUqzW8vdjg7oOHVvFw4MDRpauI6cvYezyahPDWc1TXQ7tzeOi5aVEbA/uArbs7Ow6op5Ox/eH3f7Cjo3t+712RbWaVWs1en517pI3DO3fsT0DpfNEV159/+cSh2sX5uZ0cv7Sjgz0b9K6tgaPXiJDNOauWSp6vuQbMX6LgJiz1zFYLcu3ObEGoZZ49ynVrbe9ac7tju/uHPIzYoDdweHz68pl1r6/s8cNHVqxU7Ao1brnqqmDGLvXT72qNttXbLau12jZj3BSKtrO762v9sD9y14gZob3zOas3mtZstT1cd2/Qd8U2Ybg7nS1bEKLa8yk3Pez0dDxMcv7O184b9B0AdKGMGr5oE8/vvPLnm5OTV7bdIVy0+TMQ6n8+EIobEMsa4s9MpZBuwWeHKIw6UHg4IMfwTeBxcvvOF4RCl54+SZUbK3yTyQAnFKl/5VToc6fD0RsnLeyR5zOKY3fSALbeuKJozfA1L/ktzONMDWEeYH7yZwvALgC4WArwt9m25lbHyvWW28yhfxnwnfewz8sk1HTIARxUvAUcLhIHFl/bsI07BiSx8bETkDrJn70OLaCw1Un0amfe3saQSzoog4ODAecwTjCj11sIDqDZK7NAZoHMApkFMgtkFsgs8LeyQKYA/ltZOqsns0BmgcwCmQUyC2QWeMMCMYSNQY4202PoE58YQ1CBgXiT/m3wIj7eN6sTeKSN8BhuqE5teKfhizafda6uQZvUbwC7dRqxoDIQQOAc5eMVRNS1xEBZG3VpJVp6M14wcdP3lCsgp7bRVsFYNtxoixReaQUwx3luv17P4aUUrHyOFYqUDdgUAJdyVJv22hyM4SBti6EX18GmJpuo1BlUWiWHupSNkpcQzPzld1Q6lOfhIIdDDxPNP9rG5jVhUDmf94Tc5By/X4uw2clvbDYDgKXoVc5j5RLWcbrvKI9RrWEnbFEhrGiSy1aAJg1ZuEaUTFwv53GNAjLpfptWwKre9Fjg822AbNOx8fHqi7FCV+pT9bV1fwQISSWTFKz7JrV2UBmGnIIOYyM1rsYHtlb4aOrl3sVATbmX05EAOEbf6RpUpj7THsFj2U+/vTEeI8Okx9RPPU2/C8yqvnh+0ViIQ/zqutL3T+e/rZ40sHzXOfEcm+5f8blpAHxbf9tUxvvM05va+b7nCSTEfzeVF68Badgb96u3tWVTH4rL0u+5Vd62mttWKhRtQNjaJBw6ABhQ6UCX/K1JOgQgrIdZJoOpJ9BNIOuSY2eunCVcMuflmN+LqEcDoHUA7KAnQGA++3hfg1lAqxybmEOCI4Xb1xV70MiAUikj5NUNqERjm0MFmynfM2AmuUVDG25yYzoUnM1cuTnode3q8tyury5sNBz59+Q6ffj4Y5t4nlJgash9Tf7iG0VzUP9q7VAda8ANICLfZy5ROCew3OeF/NJOz0/s+fGx5+ltVItEhHXgPhkH+FsogX8DtCF88nw1c6BICOrJaOJhhceDnqu1c6uF9a+69vLFSweuqEVR2JYJt0wb8jkreSSOQLeAXigVQyjsZVD+zqY2JtZxoewhgQkjPJmFnMOd1pbbszvs2z/+8z/Z3t6Bnbx65erXT548cZUsbSaqBP3l008/dfCHAhbwCqTe3dtzBTMAq16vuqr1+NlTh8IAyAcPH3kOVZTRdw8O7emzP1mf3L3Vmqt/CeuMehfQCCBESc61AH5RDgPi6LfU12g13WGge921arlsl5esc0sPIw38BXgXCiW/p1UUrxXua86eP3tmV1ddO7x71/bvHiXxd8P32OHzL75wCD4ajBwAn56d2j/+8z87NP2Pf/+9K39no76V8jnbO9iz42fPbU7udBzaRkMr55ZWq5X9PixnS1tMJzbLmZVbW7Z1QJ13rQuczhVsaXm/zrwtbNS7tD522dv3Pr/k/hYrYSzZ0kaDgfdjnBManY7liiV7dXZh9x4+skazZeVK2c7Ozl1xXa3UrFqvO9wulqs+Tq8ur2yrteUK3OUK8A2sHXh4+EqpbIvZxEZDFLwBqPNcQgh3gG65iv1qnu8Xm5fLYU11VwzCMqMmH43csSGsK0QFoP3kzaUPBgeEILzNuSPAfIainzkm52pywoKHUPHBiSLk303mh+TZWc8k6znDQ8KH0PRebzIfyJFLDiXKu5sw07WqOKwnAZ7Gjmlctyv7+R34y8AFHnto54oVKzVrtLas1dlxZXqxXLOyw+Gij0nPj46XRnIf80UcxULOdO4moHnt1pKof5H/+jMsYcNdTL9y5zJ/Jc/wrqK5YePredeBt3ID63k/Cbvvp+RD3dkrs0BmgcwCmQUyC2QWyCzwt7JABoD/VpbO6skskFkgs0BmgcwCmQX+zALKOesbM5GSTwDkts3+t32fhryb4Ji+S6sHY5irxgqSxY0XVEiD4zcAbBROVwBGQFCfKUcQWIoFbXALbgmcCtLFtoohodqZBh8crzJ1TAyhBfzYbAWg8hf4SdncHwE93rMZzPHAV9olpY+AL5/VXs7TtQUlRggTDaCNN/AFR6T4pW4pQqVOBuByHH+BukBZwjyfnJysQ1UDEjmXjU9gLrCYeslpSFs4npfgoyAlwBGgzTGxOto36hJVsWA2beA8HUdYaf5xbQBpnOhsAAAgAElEQVRnhc3U8brPsrfCWHMNlAEA5l+saE23wftq0pc2Qcx4Uzbd93Xv0wNPfUTXqPbqfgpgx30t7o+qB9vFCm2dJ4VhDMDVBr/fbMCXQg5k3Xep4HU9Cp0tMBq32TewE0hGWWzg6juBUrVBNvj/OgB2+ySOIjEA1pyi+SGeO2JHj/ScuOmeb1qC3gZUdfxtx/yUAFjXuanPbprDN7XtbcfF/SAeJ/H42VR3Gu5uOn6T7XUeQEaUAMXbdmPbirmSjadDVyOSo9Zz6Ho0iLHPsXNUwP5dCA89Z94BFruycubAdL4ALgahmt+HXAhVH69p8f2O5/4wLhkzIfpAfI3xtYSxl4RoXUfBCKA4zPM34aRD+YngLQmB6ray4NzDXD6dTB2iEqb46uLcLs9ObTQeOXzZ2z+wR59+apM54ClvpXLFFbOEdg3gKtTFS/MKMCvA6MTZJHE6CeMihLh2COX3YOlK0Vcnzy23mDqo9TDEhC+eL0Jdrj5OIDOYDzC3WlkZ56jR2Ia9ro2GYf1B5Tvs9hwAj1BZErYa2OTh7VENl6xMXli/RwHC8g/Y5mGvZwsbLmY2tbxVGk0r5oseArvX79ve7p6rQy+urqyzs22/+e1vXTFJuGScjR48fmy1RtOdiYDPrF/NetOGg4FdXl061K7Xa7azveuqV+bp2XRir18+t/F46KpngNrP/9N/su9/+N7DhwP5i+VSUMkul9ZsNDzsMWVdnF9YqVxyhXmTMMlTclQHyAgcH45HrvRstlo2G+OQVbbXr07cOWF3d8cuL64cIrdaWx4mmjWv2+vawcG+O3GxRqMu57qqrYZDvouzM3t5/Mr+4Te/tVK1bM+ePnWg+fXX3zjQ+z//y3/x6/32q69t2L220+OXdvfojnW2Gnby4jiAeNg7it/5xAEwTlpEEOnsHVl1a89mq5V1B7Rt5E4P9UbL5lawYrVii+nYnn/3tX167yPrX1zZaDKxnd0jV5rSjpUt3IGB8Qjw5dovrruuSO3s7Nnc12xzG7XbWw7Nh5OJh0JGuToZjb3fYb9Wu2mj0djV1zhCbLXb3nsBzP1hz8MytxqkmriBq4xfltJCsexAGBi5mJHjd+bgczYPoePDWBC45S/wk/YHBTxj38M/A8AdCgfF6nwVgDLgk/4CBV0/WwJ63dEjzDCac3z+WQCgw7wSni9Cbl2dq2eNxJPkjSVJc1lwWAmQVyA2FIdjRXEd5j0HAC5WrdxoWXtn11qof6v1xHEk5AX2qAekXPHicIApWAEAnIR+Bmz7fBICx4cIBO7McvPSrw6D9RssOgHo6XkW23r7cziTJHmF1/MnbxTGetOKnH2XWSCzQGaBzAKZBTILZBb46S2QAeCf3qZZiZkFMgtkFsgskFkgs8B7WIANIYCYNoriTXmBtk1wKy46vXGd3tiPj71t4z69eb8JOOm7NESK4XB8niDopvqVHzVuj0A4kEffs9mdDn1LHfpesFVgWH85X/A1vTEVNuSCkkPXIgBM3QK+vilYLIaN7kTFJRgrUMdvUt8SThI1LfcTpYrvoyVhO9kA5QWgpS5Us2qjbKEQ0uTXpW6BZs5Rbl/Koy1skrIJTvtR9FIG51Gvct6xyQssBgRzDCGjyVnM95QDgJUymTqAw5Qn+Oy5J0ulsDlaDIoZ3qu/CppwPZTNRjzHUQcqYqmpUQFhF0FS2RIb8E8KWKlgKQ+YLsCiemN4s2lo/Rn0SUAixwoKyX4BNE3fuP+0Pd1XtIkrZwB+lxIb1RIwh/ZhK/Vb9SWuX2FZVS7Hqs/q/qsv6/rU39U30w4aKpPj6CP8rvDIXneS85LjpErXdcSwVG1Kw733mLY++JB3gdl0gbKTrpHfuR7l7FZ58dzDMW+rZ9Nvtx2f/v62c39K+BvX8bb6bzvubeen52DNf3wvQLKpH2xaL2I73/Z73N+DmBb9bhLidGm2Ve9AV2w6mzi4BGJSP21xSDod+zzjjiqoFWfzdYhdVHmUBdggN265FECClOLAKM1hsaOA2vTmPBLAr4vqEmCjvzG8CWGkk5zAHhU1rB2e/9KVemHuCOeAPhT+WetXgNKjydgmHha3Z93LC7s4O7Xri3MHVcC3vcNDe/TpZzadET0ASFO0UpGw1UG1iPpOwFlriz6H+TKsaxxXTELFBjBO5IC5Leczm06Gdn72yhbzkYdrHowGDtMJA1utVB3czqbBAclDNScKSPICL+ZT6wFcUSwnobhRAp+8eGlXFxcJBCN3cQj1jIIXFbEt5wFFJyl5Ce8NvO+PJzZC2dlqW6tN6N6V9fsDb+/jjz/xE54fv7Bf/cM/2P1Hj+y6e+15dQkhvLd/x+rNpnUvL60EvCuFnLgAql63Z7Vm3UrlorUaTZtPlw4GufbJuGdXl5d2eX5unz55YkcffWT/81/+h21vbXnO2s7Orocgfv7iuR0eHIQwzsOhkfah0Ww4uNpy5bHZ1dW151c+2N+3Z8fPrNHAmanpa0utXrVXxy/sxbOn9uTTT+34xbENhyhSy56neO/gwJ69eGEfob7tXXvdQOK9/X17+Olnvm6/ev7C/sd/+2/281/8wh48/ti+f/q93zPy4v7rv/6r/dP/8c929+5dt9O3X31jx8+e2eXpa3vyyWPPq43imf4zGw9s1L+23lXX9g/u2Oe//DsrVer23Xd/tO+++YNttWtuO/rM51/+wkbLgpXbLSvXyvbNH35v9w727OzpM2sRKnsa8jF3dvcdLKLORf3cardcVY2SmXy/qLMJoU1f7veubWdn1xXVhDMnAomD9fnCri67Dta3d3j+yPszAeO9UW9YpVSy8WhgV90LP3ans+WODKx7PO8wJmrVusNn5gJAPbZH2Us4ZtZFXoN+z/u/f16Zq7qB1EBoT3Mxm3v0gGKSH5koJgBhwmTz7BLmISKmhLD0YQ0O/dlz/kYqe63fmhvfXHNDJALNofEzaHDiuIlcEI4LyvkwhpM5h/kmH1KCMPaxZ7nSCAB4d8caRHoBABPinmeAJHoA0BZPDOYsD/mMutejBCRREpLoBgHa4lGm+SzM24R1VrvX60cEuP23JHT2TZkhkgCOEfG8GxzgMgD8wQ9S2QmZBTILZBbILJBZILPAj7JABoB/lPmykzMLZBbILJBZILNAZoG/1AJSG246Xxvi6c0ibSzFm/ja/I835NOb83E5CkcXfxe3IQa58abPWrkQHXwbVBLg4tA0qNF3XL9eatMm2CqYK/WTAJGUj4KL8e9pOLPetE822mL7xO3je5UnIKr62XiUkpd2xupfrkPQXjBTdrxRoVjYoJzPfYOX8ign5BdEWdR0cwhEC9DSJjZJHYx6DsmgwOV8wQ7KYIMTgMJ3AGWOlwr4u+++8zpQLvO9QDR/+Z46FeJabZE6VZuTN1AEFdfCQYHOkxKYeoHAKI3qtfq6reqjUrFRFxvrAjecpw1bQVEpWGM4pf4RQ8C4H8dKHL5XWapHx6YdC1A0seEqACTVN9cnO3NfBWDXfTBR48n5QPXrOuPxerPBG1S/AdoE1aL+cv94yYFCSj/99etmX3gZFMD0J11n7NAQ99P1GCSEZCpe418TAN8GWG+bLzVGZVs5QghyxxECdE1xWbGt03Wk2yI4uKktbwOwOj7evFefeltb4jk6Pb/GZb6r3XHbYpXZ+5YRn8/728BvXF56zXnbeqM+qHPiY+m489nCOo2ODbt9I7+mHEBuoiws1qGYY7vKiSOUG4Cq/1uFXKt8T9jbkN88hICVM0ZcDueGVwjnHPDGjdbtZk0K0NdzWK7XMOBucrZyaXqu7RuYEcBQKI82hLoDRBpPRjYdT2w46Nn1+ZldXV5Y9+Lcv+eY/cM79vHnX9p0HpSGjPlKueQhXlHt8VlOLGF+CHUHGHxzDbQbAOvBq0OiU7/GBQ5Lk6F1r05tNh+7rQDAQN56NYTXRXnKvK5w1ow5VMI58rPOptZ1xe3Y0bA7RC3NcwA/f/rUSqW8hzbOLVfuUMR6Rmjvcb/vIN/LxklqCeif2WgytVylYrv7Bx5aeTAaWrfXt729ffv4k0/c0Ymkuj//5S+tVKlaqVK2TmfXavWaNeotD2GLMhNo3et1HbwTlhjboTjFDsCyzva2nQHbL89s2L2ys4tzO7xzZPcfPrbpZGZ//PYb+/yzx3b86qXli2W7+9ED+92//5sdHh64QrTfJYfs0sq1ig0Gfbf5g4eP7fnz5w4Xj46O7Ntvv3X19OGduw4YUcMev3huF6ev7fGjh/bHb7515S/s6/6DB1Yol5NUCEt3DOv1BnZy8tpIq/DLX/3KnnzxxMNV/7f/+l9tq9W2z7/4mauhURZjd4Aya+iTzz+3w/0DVz0DnP/41R88B/O9j+66Y1a9Vg3gdD63cqVmDx88tlKtYn/64Xu7Pj2x3tW5tdstG0+m1mxu2f7hodW3d21ZKlml0bA//OH3tru9ZQ3y7RL+u9e36Xxp1XrL9vYPrVSrkf3agfd8PHUlNSHLZ4u5A8jtnR1b5c0uLy4dXB8cHjpsXZF6Ipf3MO7A3SV8slJx0CmHKnJOo6bFUYRQ8VvNlvfL16cnNhj0/LmFfuO5fhOl8XQ2C+upOwoWrVqteFjn4ZBUFaWQJmMaHKeCkjbvziXj8cjhbLUc0jHwvaISrJYhnQPziiIGaE7xY5nXkkgFWrtunikjT7Ro3okdTeLnKj1r+fPAIoxp/Y5jRxjKASRzPeVqzSr1tlVbLWtub/k9Q2ldLhI6PjiO+HMVMvwgbE4AcJj/9NwSni8S1XEyPXq9nkddEDr99MCQDs8jTKFh3kvCVCv3OuA4KUNril97FgJ606NH9l1mgcwCmQUyC2QWyCzwV7RABoD/isbNis4skFkgs0BmgcwCmQVut8A6hGsCD2NoyVmxmkAbTrdtxut3bSzFgDO96Z+Gx29u0t8A2xgOcIw2i+Ir2gSAtQnGxlO8uRVfQ1yW1L+xaljwk+8EAjfBBW2Ix/BIm+fauOK8NGyOYZmgHhuqqo8NPTa1sIHgBBuvUiJyXByqWddMnVJ/ChJL9SnlaQxB2cR88eKFQ1kUu5TPP6nh2BzmN16CgLQdVTH/OB/VDIpefgcIUg/nUQ+gGejLZjVtBM5KPab8wSiMva3k1ZxMfQOWtkgFDADlXNlBICK+b8DcZ8+e+eY0uRhpY9jILdkiUQCnHQEUFpXyKZtr8T6TBxQFOITSds1nopDi6kvxX8FXB1uJEpbfBeY1JtR+jS/1ITldOEBJFMH8hk05VzmqVac2azVOYkira1WbuCbCo2pcu8IuyY0XQ1z1lbjvxuCY6/J8pGwQr5Z+v+iHUvxyvnJaKx+xHCPS9pdtfso5Oj23fEjZ6bkrVjn79VXKaxumAWzcD9J1poGuft80L24qJ32+Psfz0dvqTNcTH3tb2fF8dlt74+/jteND6lP/jPt0ej3YtJbE38Xzenz/NS5uyjPr90Z2uHtovatLz9sL1CAfMGND85L6fhiPIZyqIKree/38D9hLqGiOSUFfje/4GqXi81y+QcIX5QEOQDyEfH7zX2iTy9zc7IJEUJX4WK098bWH6wih+VE0Dns9615deAjo/uWljScDzze6d3Bkn335C5s4G0N/yzxUsJKHig+hXLV2hDkhzFNh/grt1RhCsad74fMSgNxz/Q5tMLi0fv/SFamr3NLze5ZLlbDeLbj+heXJF+qhcokbi4KXMLhzz2+LuhSo1ru+tvl05qGOz05fW2dryxr1mjUbwZHp1ctjB49VVIiu0g6wb7wk7C4LWtEqtZp1dnc9lOzZ2YXD0ydPPvfwzX/64al9+vkT+/zLL226JO3CttVqdZ8HQpSIoJCcTsY2Hg2dMw37fXd+It9sMRfgF8Dv/OLU1cKGonO1sDtH96zd2bbRYGjPn/5gjx7es9enZ37e/p0j+5//8j9dncscy9qGjSv1qo2HQzt5fWI//9mvHOA/f/HM7h4d2tn5ub18eWwff/qp1Vtth6o/fPetK6aJ1kE+4n637+rlXLlk+wcHnh+X+9Ko171v9Ad9+/qrr+yjjx7YL/7uP3nd//I//ruHSv7V3/29TeYzazYbfk0//PCD5xh++PChr/f7e3t2fXlp33/zlZ2dvLIH9+/5egqQbTdbtrW9azu7e54qoDfsW//q1MqrhfcH82gRRBpp2WQytSphqtttIyvvyckrh6glxiEODJOxDSdjy+eK1m5vW6lSQ8zv4BjV6cXFuU04Zjj0drXaW9ZstxyODwZD78+oUlnf+Yeqm98azbZN6BvTiYf85h46WJ0vbb6cGTAYaExY8fkirHn0eRwktOYxtoHcjEEUzYBdHCEA76iKuYfUT95w/5wnxUdwpkPtO+PZp1R2nomKWM83jCXaiMOKIKfyhWsOlrPJm45lIZT6jdNJmERC6OUbuLsGvMmY1ecwFsmbHdS3Hp7dJ9vgmEIuZVTW9fa21Votq7da/hnnAkC2p6dA5VvKG6GiqZv82eQfXpH3N6nP5zNy/Sb5zL2Nnj89XB2/8fIcyMkF+/rkTdE3ydwTzYeK/bx+TkrCcGcA+EOeirJjMwtkFsgskFkgs0BmgZ/KAhkA/qksmZWTWSCzQGaBzAKZBTILfJAFBIDTm+m+x+MbRzcKLW0YxZBEx8XHp99rIzremFcj441+1ZcGCevNKBQTSf7B+CI3AWABV/7GCoMYTMTnCYwqn2rcPqld03BN16nNpbhNrgCJNrfietOb9Zwn8ACIVJhZ7o021KXOlJJXIXel1pRdZGvBOMqWOk0qYj5zPBu+lAukQ+mEYooNW+pUyGEBPM+JiYKnTC7IkPMR6IttUFmRB1hqYvUpwUqOBwBzLJuyek9dQGO+c5VX8uKa2HzlOL1QJal+wVJCXqPwVVhr2gzIfvnypT148MBPpexPPvlkDUg4V8o9h/2EWZwv3BaUj+35p+MoI3YKUB+OwZvGiMpND8B4HGEDgdf0PVN/FHhTX9TxHg4bJd+M/JwhsyYbyPE1CcbEfZPyBHXVn+TcoHvJveM3VN5h0zvUwUv9W9eu+tSPpQKWkpL65ATAd4Kmm+DvpnnngyawdxychptvO3wTUOSeen7SJK82fUNgXvcpPZdtuv+b6n1b294GUHVvdW/iz+n3H/o5XW96zr6tXTFMiOf0dD9M2yF2itnU1rQDEMfE3236/c/bGJRzQdG2tNlkabudHYeH3u9DxUko6BCSNGEjvv7hPIJjCkpSyuF9aDeSM11RACWCulojNSe8uZYqF+gNAA73MpyfjLq141IAHQGGhLaFcNY+ByXhXNdrpjfpJrVAXC/haR2MDQDAXbu6OPMw0L3LC5tMhj637B8e2Sdf/tLmCXwG9wB9AhwveUhoIHBaCRxUd286CMXrpQAwAJe6ut0z6/evbDwZe15gbAswYr4g1K3DHyM0dslhcM4WDn9Qb9P+1WLu4BRV5fXllfW619ZqNT3cMopZ6O7l+ZkrhQkrzGcgPfXMcDIiHPWq4OrFHOvTzo6NxhNXuG51tuzLn33pa8KgP3Tl64PHD226WFi93rBaveF5egF73nXmS7u6uLRKpWTDQd/7xfbWtpdL/wD+oYztd69CuPxiySr1mpVrNdve3nVwffb6xFW0V9fXdnDnyDvDV3/4yvb3dkLeVMvZjPXJI0AUfI17dP+Rq0afPntqu7vbNhwN7JtvvrEvfv5za3d23IHq+2++9tzIQNVPPv7E/vjdd67OLNVrtn94YGevzxzu7mzvuAp8MhvZy+MXlreiffb5EwfU/8//+l/26vjY/v7v/977HGpX7hM5cVlvsRehlUF07VbTr+XVi+c2Gvat0265DbY7O7Z/dGTT2dwuTs9sPB3YTrNhzXLZw5JPUdSv6G3BCazd2bXO3q5fW7VStmajZmfPnhnuS55r123CsA0q2/kqbzu7B54beTKbuDMDwNvDMCehiLmfODW4c1yBfMxzV1NfXV+6QwGKbnpatV71e0z+61qtYTkcsJLQzrbgmSyMUpwJ6H+tZsPtgjMDv3W2tj2k+fX1la+jXE94pii6IpZnDupjXsF5atDvB8ezSlBW540QyyG+c6LfD8/hyZyjdcfnIge0IddvHK3lZg4LcwxjSHNLWIcDUOWl5w6tz5ozbub0oPplzqPvAW/zeaIClEOO8FrdWls71tzuWLXB2Cj7P34DlrvKuZBzO1KHA2BC7q/Cc6+3QWA3CQONJ4U7oCjBcTIfqc03cROwEK4bmrNvQlbfPG8kURSoI4mO4M9UmQL4HU9P2c+ZBTILZBbILJBZILPAT22BDAD/1BbNyssskFkgs0BmgcwCmQXeywICUhwcK4YEiuLNoE0b+74BmuyWxwAlvTGvTas09HhbmTEIVj36LgZwMWhNH7cJ3nJMDDa0AQYM4JVWWart2lAS3I0NHLc1hoSCZTGA0++xqlLtBmJKbSvwJ0gS21fgTsqgOCww5UulFZ8jyAycox6uN84bi0qIugRjBfIoT6oShUbkO6lS2VB9+vTpOncx1+LHo/HIhTDVqIB3d3c95CRqX9rNd9jg8vLSzxXYVbvYFFUdyntLm6QC5j2gmOOk0O71e/bdt9+t8yCzUf7rX//aDg4O/HoFVQVoOE/X6XmSc2Z1L4/QhahzAghNKwM3gTGB77QaV/0lqPDm641alavvpfwWcI5z+NJGtUUAUv3D+xE5RAlpGYWDjp0Q1IdUF8cpl7KcCzy/Z+4mNLTGpmCP5gSp6nWdUj9RJn1XIbnVXo6Px1Q8buJ54r0mrA886G2QNV1UPFY0HvlOuWB1fRpr6kMq57a6PuT7TfPknwPNKAdskks8vpbb5thN7XzbsTegIQCGeK5/2/sPqUfK2PR4iu0fl5e+RxoDm2y0LgPSkOTYRcXXbm5btVSxyXBo4zE5OwnZOktgLyFWg2LOoW9yrpflAHiZzIU3Klzvwwm8Zfz4tSS4RddHmXovxS+npdsdw5j0dafXQ//s4U+VHziA5Xj90fjiL3mNmUdHo4ENutd2fX7uELh/fW2TSd8h8+7BkT35xd/ZLKkc2EN5QLSQA7joEPhNFXA4mOM0dwFuAMVv9Esg7Hxh89nYFcDXVxc2GPY9hyu5Vr2OYsEW05kDJ8IqL5dJ+GuHxITcDjBrNOx5rl4AL7lxUWHevXPX+r2uvXpxbBPKHY1sOUPpmziOAdWWIYpCn9D/y7yVqmWzQsl29vddHTqaju2j+/ft/v371u11Xfn86NHHriAFFgMYgbeECkb5DUYbdPs2GU2sWil5XlgUyOQyXqxWnoYAebOH2z4/t7LnS61YvdW0CqFzq1V7+qc/eV7m3Z0dG44mtrd/4KrmH77/3pqNOvFyHTwPR2OHn9wncgjfv3fXrq4u7NXLVw5hsSVpFj558rmrbVvttitxAfxnp2f26WefeQ7e0WRinb0da7SadnFGH7iye/fueZkA4NFkkISt3rFOZ8fOLy7t3/7td76Gdtodaybr9+HBob18/doGw4E9evTITk9wImtbFdXv6amdnby0xWxiW+0tX+s9NLrzuoW9fPnM8suVPbr30PMoL3Lktp+FUMqFgoPny+6VHR8f22ePH9tsNLT5aOCqbHIAo44tlAoh/K/lrFytW73R8VDl+RIhlQk1PklCh4fnIZS+0/nM2+P92COoBAB7cXZm5XLFtnf3DMcyd2goFKxab3j+65DXe+o5rEulosNYIK4D23w+RA0Bqq6W7izBWkxobn+mSNIeVGt17w/MKw6lLW/d6+vgbFdCZU/kkYLDY8pZw8/k2Vz5bTUHhmcyAHAY9+QYvplPYicWhZxPcgZHIZ31TKu5Jf5vgPi5V/MX1+5OZnnCO5ddfU3u362dPR8jPjbKZbcvOZGZKwgF7QAYZS5QNwHAwaElbzlX+DNvkauXi135d9622PElmUywgyuCA+tV7Ge/Z3Ly0fsb2B1CavNaJipgFMjZK7NAZoHMApkFMgtkFsgs8Le0QAaA/5bWzurKLJBZILNAZoHMApkF1ha42dCWKulG+auNJW0q6W+8SeTbL7cA4HgzehPYSJ+76XO86a0ytNkctn4CZNx0HN9JMRurOCmHz2q3zhUYFeQUNPNjE7UldQrmpstR+wWkBWLjehwCJMoxAU/Oi9W+AnxpIB+r5QSh2HCWKlcgT+e7YtTjXIaXwADKXal/BRkFnbEBil6OZXNT9uN8qYqpR4ppgVGUQJzLMZTp+egImZioTwG1AGDq3iNU5PW1b4ZWyhVXD0v1y7XoPsg+giIxIOa6BK85HrUwAJsX0PePf/yjw0iUw59//rlv6FOHQkrHjgTq56iR2YwlvyNhGDlWgEk2jO/t2q6u1gkOFG8o6iOFoDZaYxAU9w8URsphp2MVilvKbdrHb1zrGsq7NiyEYaV+2s+Le0Bduj9SIsbHeC7oRQhDKdvqvtIHdI7Aju6l3+Myyp6gphYg5Xd+Q5Edf69+oz4ru6Vh3k89Lafh5rvKj2Fk3MYY2qv/8LsA8CY4Gtd1Wzs2ff+u79K/3wZO4/a/rS3p8tJAUtD/Q+uJ5/L0e7XnBoiGbza15ba1R8enf09/Tgp2UAQ46F337ZNHTxzAANnGY4Ao4VhntkggD2PAwzTnArRdz6Goa5cCuQG8hBWIOT0o7Qh3GjskxeP9Zj6Xo0YKkCYgR3N1ur+qv226xnj9S6+FYZwBgCeuGAVMDbvXdnV+ZpcXZzbodm06HnoI6/07H9nPfvVrVwBjLyCU5ikUwO5o42FsQxQIratac/w7/gFjPKxtcB6gLLcFYW2n2Pzari9ObTQceN7cUE7OiiXWFlSTywTPlDzUL3mWAa7FfM7DKQ96PXfomUwnrsRFaVjM5e2PX39tL57+yQrcC2ZGX2/NFbuGkpl2r8z6o7EVShXDTanV2bZavelQMV/M2yeffeqQ8eXLV75ukAu41mhavdmyVqNt+XLJVoWcq5BRFvevu66ABetNgVcAACAASURBVDjSd4C6fA/0Aoby9ICtCdfMb/wrlIrWam1buVS1P/z+91ZvVK3ZbruYsVGre68CbKPYps2sZf3BwJpbW1Yplly5ihrzgnt4eWG7O9tG7tn/+OorO7p/3z66/8BVzeenJw6fAb+e4qHV9tDE3UHPHjx66OvVcDCyra2OK5Hhb+RkBlqifm0BvCsV+/0f/t2B+JdffGkznAiGQ2vWGzaazPzY/YN9h9/cQwB29+LCxuQqZv1fzW05mzlopR/sA1nzOSP9A0pSQkePUOIXC7a9s+eqdtaly96151FuN5rWR6ULQM4tPbcvYZO57zhrMZpK5ZpVG80AGYuhfy7mUxuNR64I11pI2QBKxjfK9gKObKOJO3es8jkH1O64lDOrNVsO6VEZz+dTB7OEn3aAmSe3c0jBcX5+5mse/6jHn3F2dhxkElmFcctv5VpQuGs8+Bo+D+kSUN/j/FApl0P6BPpPMqfoecDnj+R5KqzFjJMQBjmogQMQlho2fvZLP+uGOSKBrlGkH9Wl5+N4Tube4gRSwDmuWPEwz/SR5vaebe/se37qYjk4iACHAeGMFT/Hw8kDbQME9qg8EQAO9QYg7PMf/+Na/Nn7Jgexz/th8g+wOPVbyBAc5uIbZ5ponqWeQnj2X6qAdz0YZL9nFsgskFkgs0BmgcwCmQV+IgtkAPgnMmRWTGaBzAKZBTILZBbILPBhFpCyUxvV8cZ6vGkUq1A/BACrNe+CIJs2tbXhHW9GCURoo0obQPGmd7wppOuKYas2hwSg4g02ICGfFYY5hjwxxHtzY+xGScDxMWwWlKVNaaWyrkuQQeHw1H4BEimY4ny3gpNsurK5qA14zpWqlWNigCGYg/qWjXNUSoBgqWLZeAT8oaiVGlrXIhBMmVLGSqlLfYBW2qIwzVKNUib/fAM0OZdQ07SBelEGofKhLEJWCmwCRAmVqc86F7vH4aLpl/1+39u0s7Pjv1EWSijUxrx++ctfOhwWzE3fR31GITQajlyhTDkhx+ObimPZI+5/8YhTn5KyPh5DcZ9Rf437tgCy+pwAsAMY8gYOQ5hq7lEMfClXobu5dm04q5/rvmssxEBTymnfdI4U23IeUN/TZirnSqWOnfjdlV2Jo4HGDvuws+nMYb6+c+VQsgEezzMfNmO9/9G3zTm3lbAJAOs7FGBABwFg2VIQTNeTLvttbdj0WzwnbSrzfa4pPua2Om6bl9PnxuA3XdamOTs9Ft5WTwwo0sfJDvH3t30X2yl9TPgtKEepr3c9tF/87BcOKAkB684m04kr9lD0AUgZQ4IpnAdycOUpfzluFXL+hpjPCQROQqTmktyYGt9qT9pWgqpxe2Xr+Nh4/QgAKCDn+JV2RIjnFo7zsPEL4NUkhE3ud10BTIjk87PX1ru8suGg65D8o4cf269++082B6KgcF1D3sIa/AJ0oDVaU3Ut/jkCxn49CSJfLYJylzIBV9PxwK5PX1t/2HW1I7YvFvOuGuT9dB7AFgpcwtyWSoUEjM0d3DMHof4NCkjC4s9sOhza+ctXdnZyYiscYRI1oYNs8o8WCtZoNj1sL0rbWmPLhrOJ3X/w0HKubg4QurXVtsFw5CFsHz584CrYre0dqzca1uls24DcsrayRq3m4arpQzgUOOAtBcA7nYys1iBXcMXKxYL1r6/s7OzUVcYA0kK5ZNVq3QpWsu++/da2tlpmxby16g2/x5PZ1IqFvK+r5BxGlcpa3e50PO0BAPb8/MKWi5ldnJ96mOmjoyP77//yLzZbLOy3//RP1up07PT0xGbjiYfInqIy3t7xvnt6dmZHH33k95TjAcPAypwt7eLq3Pt7s9mydrNtzVbTXr06tlcnr+3JkycecpuIH532liuTgXSffPqpvTh+4Wt6s9FyZ4rLi3NfS90256d2evLKKsWi1co1a2+1bXt7xybTuTXI9TufWw+AXArAj36P2hfIO+r3A1yfTT1/dZ7+Mk/CH5PSoVCwrc6O7e4fWqVSteFo6ECU+wVAJ+w4uXOZv91dKjBCdwqgP+YQ8C/N5ij+EyX/HAezWt1zEvPVYjnzXMmE4fbnM1eiB8eKXg+4HvL2ojIFZlfLFauWy3Z+dubPOrSL+vidY0M4Z8TnJe+75P4lBzD9BVgKGMZRgfsg5whP5UG+8WStxUmCscE8pOe8eD7Z5GBz89ySjMwkbP1tz9EqLyj+caBA1Vu2fAkVfNm2dnatvb1r1VrTyhXCQhcSQEyY7aLDeA8ZX8xbbsmsGxxK+A7W6+rfxGkEMBxeOQfzAOCl5wpex8d/c+6LAG76eUyfw5wayvV50ePUh88ZAH7/Z6nsyMwCmQUyC2QWyCyQWeCnsUAGgH8aO2alZBbILJBZILNAZoHMAh9oAeWHjTeObnuvDaX0pjZVbjonhiS8jzfF1cxNG+PpjSvBJwGt2za8Yzis8gUQtUkdt0FgTGCW8tn4VzhiqSg3wb4Y1KjMuDzqFywUZFf7bpQJhLgMyih+E7CNr5Ny2Oxeh/1FmbYKCk/OAbryXrCS4wXv9Ffwnk08wOp4FPK98lJ+U+U2XSs/PQRhUEq4mma5cKCHklcKYOUJRg3Kb4BY1C8K28zmL3XzHWVIWcx1qn6BbBTBgsbx/eZ8wDDXovbymZdy3qGMBdoAQQWwCSsNAAY8E7pS+XOlFue6OQc1rfopdVGWq7hQSyUb07wPfQJ7BOUntoxDMVOGgAhle47ExJkgVpJrrPA3BjXqO1LTCixSju4N7eV3wWn1VeyltsQhq6lDzgByTFB/om3cJ66RtrNJrVzKQQF5E+LWIXUChwWiaR82RS2NKhK7BXVgCCPNOZRJOYLM1UQBhXKY8zX3hI3ZwNJkk9umMY2h95nm3geWxvPQbce7OtTVVau1s4TG7KY5LW7bbWVu+v5d38W/x/PpbfW9q7y4L6bf63Ns73R56fak5/S3lZ9eL+JzVWd8TFzWJrDB71oX0u1ChergFIX+ZGWff/aZTSczB8BAFAPozoG7ITw7aj8gZRiL4b47YGEUOIBZBFVhApUdYCaQOURkDspYhw3r6BghR3B83+LrfFufideaeL0IfDPA4HjcxPDDx5lfy9TDDI9HIxsOeh4W+OTlsf/rXl7ZaDy0UqVkH3/6uf3qP/+zLXOM0ZVDKJ9fgDlJznTCu2pu0doZVJHk9gTshPGvNjlYI+dmAmtp83g8tN75axv0r5LQtQufO3xdW65sOsOR6ia0NYpCj1qRhMYN+YwnNpvNPZQ0wHU1m9psNLbj589tOZ+HHL3LJM+oK1HNYSbrwng2t2q9bXNb2sdPnvi9ZZ1izUK1SyqBO0dHtrO9a4eHR9bZ2U7CN1fdluSQbVQbRq+YzWcOAQHqWy3WqoKHFt/Z23eoXS4XXf36+uSV9Xt9Ozg4dGUkOGw0HDv4rNerrj5tN7e835yevfYQ2Kyr1IUNt7a3PDVBqVh2+H1y/Nxa7ZZdXJ7bZDyxh48e2ctXJ/bd93+03/7nf7SdvT07O3vtfbrf63nI8zqOWMlaOkNFmyijUdpeXF7ZdDK0Xu/aFrOFw7zO1pbtErGj27PXr0/tzp07dvr6tZ28OrG9nT2PAtHt9ewf//M/2jXht09eWXtry6q1iqu0cZg4Orpj/W7Xrk5fu8J1Pl96nt7O9o61d3asUq1bqVTx8N3z6djXWR8/7rBxZas58HVppULBLi9feyhwwlCXSlUbjkc2nM68nLv3H1qtUvc8ylx3Z3vb1ajA4tlsbNPx1Md2q9ny56BckVDRc89pWyqUQo5aD1FcMONfAeV11Z0aOB7FNepz+hY3azFXaPywLjDc3VHIQ5UvrFapuEPJxfk5U0RQgxcKViqTG3rlDgZ6jpkDqRdzbwfX7+PcoxCEMQAspS8whzn0lWPFKkSkcUXsBhCcnkPFQOP5FEC6nrOiiUjPJHp29mgxpbIVSjUrVxtWa7fdMaJab7rjBv0lOHkFFTDzBI4XhLVGDZ9fAnWDAhcIC+gOoZyTXL9Jjt4wfxGAIcl9jlvCmg3fpCIIKmFz5baemdPP6sHBLsm1vrZlkjIjUwC/z2NUdkxmgcwCmQUyC2QWyCzwE1ogA8A/oTGzojILZBbILJBZILNAZoH3t4CAkTaK0hvz6e83HafNJG28x2WkN+vTLUufE6tiw8a2///1ZrI2pbTpHW/4pDfBtdmujbFYfcj5UlfFZXBsDHsEzjiG7z103S0wW21X22IArLbJHoIVaocgnn5fQ1BbGZuDvqHORhcbj4vFGuwJrgLv9FJoZNoqmKf6lfuXz8qJK4CsTXv6hNSnAoGyIQBY9lGoZs4T1KV8QDAb6CiMOY/P1IfylxchoCmX74Gb/APYUq4gOGVKmUydtNVDFs9vbIFKJraX8swqDLXuFceUXaGT5IhbLX0zFaAgZbH+Yk+BYwFrgXT1F/UJOQjEm4+8F9gEarIxH/e7eDyovBjgumJ6Tg7AAHU4F3DqqrAEKCvkN7bUvRDolRpXgDoGwGqH7pvyMHPNtAuAnu4vsXOE2qM6sR82Us5f2sO10xc5Figcf6Z+bCaYH9el/vkuAPy+M9tt4PW28+O5In2MnCRoG23XOJdtYih32/wWf39b294FbNNgM22r2wDtbdd22/Fq64f8nm7bpjLiY2KbxYAzXg+0rqTXl9g5IXZK0rybLs/hLXM26txVyT46+shhaAhLDGRxEWpQ9y6DAxDwUQ4WQf2NijCogB3CJLm8lXfTQ0YbsDUo+8QrtIbdrIk3a1m8lgoG69ri9U0JheNrjdcavY/XpRugw3w087nD1c3DgeeifXn83M5evvQcpKg+ORcYSOjgX/zqt2Ylcs0GuPyGY47D7RDmGhtpjVN9mmPUJr8uC+FqATq65slkZL3LExv0L13FGmxWDKG5E9uG8gnfmoTmJVcq6UKT3KvcA+7R5dWVDXrXlgfHTmeez5X7W8yz/pGTteC5gD2sdLHguXTnXG+pYs3djud97fUHVq1WbH9/307Pzx1i7uztWqVSs08/e2Jlwvvayqrlqq9rnsOV0MCrhd9zlLYAz7t3jjy6RiFX9By8OAZUqmWHtUDYSq1mnZ1dmy4Wnuv4GiclzyfsHgqWyxetudWyl69e2Xg4tDuHh3Z9de0AEsDruU2LBf/t1fPn1mw3rT/oW/fq2o7u3rViqWRfffuNffbkC3fWevnyha/l5LmejUdWr9Yc2jJvv3j+zEP511tta29tW6/ftS6hwa8uPZz2eDK0ZrNhjx4+ttF0Zmdn534tjJPf/9vv7Weff+FQ9fnxC3v44L49evTYvv7jt/7QRrvpc+QHbrdaDpJXAEwzd0AjBzODhHWZ3Li0CXCLOLOVKHfJFTyfjC23JE1BzgHwy5fPQ77kvQMH7CBCVKKlStW2d3c9BDRrLmkggP04KPGcQDca9gf+zIFSGoezEEVj4VCXUNSlStn7IT4hTZ5VCBdNOOMCQH/sQJP81bMpDnR5W8yZC4KSln5fLoeUG+4MQv7nYsmdSLrdK1dEo2YnsDPUEshL+O98AUeomblCfq7Q8MwRIfe85912iImKP/R3ZMpyKgvPpWHe8nU5cShMz6N6btazSjxXUF4YZ1wKUDuEV46dWXBC8FQOtYaVq02rNbdsa3fXw1p7rl+gr0LD4whSEvxlnmC+wBkjqPoD0A4OIn5tmiz9GVcrRxKi2idnjk/yqkc57z3MfBIiWpOunuUB7bpG7pUPr2QipawwL2U5gN/3eSo7LrNAZoHMApkFMgtkFvhpLJAB4J/GjlkpmQUyC2QWyCyQWSCzwAdaQDBHgC8GrPEG9dvea/M63nSK378PINkEG/Rd2qs//X0Mj242fYLXfxq8aoNaZWrDXcDV98ASCJwGxjKt6mdDjE05wTptaElB7OCxXP4zYJy2x81mfVCxqd2CdzEoo50K26www4JquncAVcqh/bo+/qocheUFALIRjOppDS2TDX9B1JvN+KDKEfT0EJyJipR6gIcKzUz7yO+na5FyFTBIGY8ePfL7cnp66m1U/mEpimV35T4MSq/ZWuVBm9jc5jjgZQznySs8nYSww41mwzeW47DeCl+NjUP+vnNvO/mJ+Y3vLq8uXcUq1fKfOyXchBSMgQcqaerGRsppDEwWOI37ngBPrA5Wm2iDYKOAo+6fb8ImCmr/DnVdEiaSz8AHXuQwjlXKsSODwnJzn7j3qMj5S/1SVQtOUxZ1xhvIagPXJkcBQnkL/lMW95TyuT9hczzkU5Z6mXI198i5IRXZ9gNnsjcPT88n7yrsbcczXtRWORno/sXz5aY6NpX7Pt+965g3NvCTijfNoXGb3qfM9Bx32/lvqyv+7bb36vdpm8UAVHNxGmbEx8Tr0qa2al3z7f+lWa3YtK1225WjKOw8j2uiWA/qugBSHBJYAC2uBp7PPGyr6kMZPJ2OPXwrr3iejd9rncGRKYST/vN+epuNYsirOjbdQ8aX+uOb9y/AahSrwF+Upt3LS3v96pXn/s2TZzSJiBryiS6s2d6yn/3qN1aut4ICUZEsCOUKoHGEk+TS9WnwTUisKAh6JlB7FkuCSie5O1crm4xH1u9e2HBw7nYF5nrOUM89P3XgRRnBuSRAVm4gAHg+m7qCG3vOl3PrXl85EC3gNMP1Tid2fXlpU5yGJjMr5kKkDf4Bfsce7j7nYZjvPnroUJX8ulse0rhmw8nYHj3+2MazibVaHfvyy5/ZNAm9C8wsFchvmkuUuSg3l67uBZzVq3W3Eblz+/2eKyGZG//43deuem53tm17d99Gs6kNe327OH3tDlGubnYAVrCt3W179eqljfoDu3/vvoNj8gEDLuv1ZggbPJ/ZyxfPff51pfpk6qGr6bfPX76wjz/+zMrVsn37zTfWaW0Fm00n1qjXbDlfWmd7y45fPLfxZGKHR/c81DEgeToe2YsXz6xeq7oSGAgIAAaA97p9Hw9bW23713/9V2s3m3bv3j374U9P7eryyv6v//v/stPzMzt++dLu3fvI4StAeTaZ2e7unoeTDusvQJb7HKKFEFYYcDud4SxVtHqlZhcX51Yp5qxZKbu6O4RRLvt6Qrjk2ZLczVu2Qz7hUjXkdyZc+Gzuax+Ka/ocIb9ZkwlBTL9greN+EEactqDcRv0eQjQDgHMeHvzg6MhDGes5iLDhtA1nCVT0vsZyPE4AHmJ6sXaI0Frrz4fzubefa+NYFMez+dTDeteqdR8/cmQIc0twHgEQ+3MkOXMTQBqcU4LTmxw342dvPSNJDay56sZRKThg8EzEtQCqb9ZccuKiOk5Ut3DqPCGqAeCom+mbRavWW55rmbDPzc62Oxy46jeBvhzHGPbw2onSl1mjmCskVd08OwUQHMIy+3qWwGA5lWjuCM/wN9EAfBqJYbJAsofgvgkxHSYvwV6Ab8hFvv7vidybOdjf9YyQ/Z5ZILNAZoHMApkFMgtkFvixFsgA8I+1YHZ+ZoHMApkFMgtkFsgs8BdZIA2Awx5t2NSNN9ff9l4Vp89TGbHqUUB20znpC4iVXvwWn6u6Yniq3/ltraCNIDDXGiuW0uBa5wi2sUGozXWHAkkIOX4X1IsBnu835fPrXLMCwLKDAKwUVen2qg7ZIShUApSIgQ+bwUA2tVftFNwUdI5DQAsuUrbCCLOJCKjjvFiNy3m6LkHRdZtKbPYVfENW7dUmqUAs5aOwYVObF8cBRHVfCCPJprfArmAn18q5vICyCklMWbSTzdtXr175xivAVopi2kgdbA5LyYv6FPtwDCojNuk5RgDbYelk4hCaesgRLBU17fZcuqulh0jmemm7bKJwy3yn8Ma6TzgEVMoV39iO+4L6nYCUgARtAzYLqGsTV1Bfob41FqT+pS3kOmSzm2MEW/mdjXeFulb/le35y32XqpX6UWQRCps6RuORAwyBf+5NfL2+gVwoOICnDK6XDXbOp+2653xWv/IcmUnIcjkRqO9rLLg658/52F80p8Vz2PsWsAms6VyF5eYYFHP0B71iUL6prndB1/Q8+D6f47kvrvNtUHaTTd52/LvafRu0TK8fm9p3A2XftFi8fsR22LQexfVsgsb8rnlaY83BXHXLQ+C6o8Niafkgc3sjV3pcd1i79C+EguZcVHcoB+dTYGX4Xn2a3+UYoDk6BqLxuha/X99XNSCJOqFydazWAv0V4Hmz74RxDvQDWAEjCbFLDmDga6lYsHKp6O8nI74b23g6sXKlal/+8u+t1dn1+W8tzkvWQilygTWoMvVcENbDG1VffL3+nljMCWDCnsA4VLv93mliwxDGNp8Lql05UQHmRmPgGWs6N5UQ3TNXnhL6FcBISOJGtWZFVKLYjCgU3b6D0+5112EtwIjpZZbkcc0XS5679sEnH3sIY9YOwCDrCtDo3v0HdnZxZnc+umdPPv/CCJccgHTF4SF9iDWKkPiDbt9tTJ5lKqnXQlh8gCr5cJuthj17+oOhem62tlwFPAbIjsf26vjYHtx/4FEnKK9UqTjI/dMPP9jZ6Wv78osvfH7+6quvPf8u8yohdOkLlzhZLYDiheAUVqm40pU5fGd33xrNuv37v/2b3dk/dPXrZDp0JS5glzDIhDT+/vsfbP/gyHZ39+26e+lK6bPTV1YuFm08Gdmg17d2a8vDVp+9PnUbMuc/f3lsF1dX9tlnX1ilVrXvvvvOfvObX/tzyfc//GCNet0ODw/dLvSZ617PISL2LRdL1mzVLZdb2nCIEj+oRAvFnOcqHhIZhGef2dT2tjveBq4Zu9A38pa3i+61w/yju/dtOptbrVHzuZlnhUa17qGmcYbiXgz6Q1cz0249SxBCmj7PPcNBAgDNWrhYrmw8mdk24a2TaA/YWs5o8EoU0vR7ng38OWI09qGnZwQ5PGlemC+IXBLCyZOTmHMa9YbngKZfUz8OGD4P+cS1Cqp1FOtJuUBVPcMpMsH6eZj5R5FHEgdCirlZYwshAgLOXK7kLa1DlwNnPTT+bOrfeX5vA9YuvA2olkOY5qLRmnq7Y529PWtt8VxVW0fEoH04VIR5IdxPS/I5A7ELQfub5GBOwlon0QFuwlyH0NCxM+bNMz9K4DDDBbsG5bU//ytPObmGgc5JLmZ/ozDTBFxP5nnNmwDt7JVZILNAZoHMApkFMgtkFvhbWiADwH9La2d1ZRbILJBZILNAZoHMAmsLSEkQQ1pt6uqvNl3S38e/p4/ZdI4qjcGnvtsEHNIAON7UiiFIvMmuegVrtdkTtyet7E2XFQNXlQMEoh42AgU+pdCKwXLctdhyLrHRnMAIytA1SVUZ1y24pnJppzb9Yghwdnbmm49sGEuxGYNBqUYFpwBwUgMLxio/r2wXh/OlvVIJK7yv7CCQyYa54F0M23WPALAAW/UrqShlQ0JtspktlQxAWZCQMhRGGDCN3bje4+NjDyustntOugSSq17AJN+rX6uNAsNSoXI9tI/Q0wpDDQAQ7KReAXzVE+fX1eauq1+SfL+0QfeOY7lP5B+OIazut5RyHC9wGvcxQf24T8jZQRuZ1CE1MHbBxsDfWrW27obpcUB5AQwFlTR/uU7sTX/iM2VyP2KVkeyr+xX3X2A55+secx2UxX1yqDwarfuBbKTw3rKf+km8+ftjpulN88lt5b3rWOygsat2azzGoGtT+ZvKfp/v4mNue3+zOR5qvu242+bYdDs+5Pz3aZ+O0Rys9SIGtpvm57i96Xr0OYahMXyN53/Nu65uXSw9xOrh3pGHhKXPosgjTDAgwaGiO20Q5rvsf4EMawBMmOQk/D7q4ZDrcx7Ue+QDTpymVGe81sXXmL4X6etP96t4XdZ7jen4/sfvKRPwi2qReWw6mYS4tjkAECFlCVU9s6k7uoxsjPJzGlTCQNEnX/zCtvcOHQC78wvBUhOo40rAxBFK4Pnm2gEyPlOEHJ7KhZzkKw0AOISrnYyHnu+1172w6XgQwuAuF1YAAANrlzlXiTIXAeRI5ksmcsLvcm2jwciBk+d6P7/wtSS/WlgOkLYgp/nYoedw0HflrQLKAknn3Mfl0krVmt1//MhenrxyZ5qDg327c3Q3/FYqe3jnjz/91B49/sT6g6GDM5/nxlNvW7uFknzmiup2s2WDQYCcRNXgu0YDtfmWrXIre3VybIVcztqdjvW4J9O5FfN5e/b8qd2/d89hKtewvbVt0/nUvv/2OwfIjx4+8L76v3/3O/uHX//amo2mpwQAJLoT1nxh5WLZcwtXahWr1esOeAHPne2O/e53/9vuHBz478Nh3w729+zk+NjzGd+7f8/+4w//Yc1m2xW6/f615Vdmve6V2WLpyurZeGyVUtnBMdEyCqWydft9+/ZPTy1XKNrh0ZHtHuy56hfHrsePP3EIh2PV/t6BjYZDXwemSdhu+kQJlXOnFdafGY4AQ+9nlXLJri5OLYcS3SH6wsNtTyYzK9drDs/dAWM2d8VvuU444rqNxjgwtR1ouzNAvenhvAGr3APGANeC48H19ZWVqhXb3d6168sLa2+1HegCPgHI9ANbFaxWbzgApl1Ado9qUS77tQGRUU7zTEKd9EXl/2UcVapVX/OZFxgjjLWF/wtqfDlB4UyAU0pw+gpho6XCZZz6fOk5yhl/ISYz91trkcad4DBhvh0ac2zyLOJjMVGW+zMF4ZBxhlsG1TLPQ/58iHMDKTuIVIAyOGd+rM+RgHBgb6XhobF39vcdXtPXcSRBtU7IZXIquwLYoSsRA25yC5OrF0lxmCal0r0J6+x5gSV1TibJN+e54MSh56vQxgQkJ8AXO3j+ceadJCpCMhElCuYkt3LiFJoB4B/zhJWdm1kgs0BmgcwCmQUyC/wlFsgA8F9iteyczAKZBTILZBbILJBZ4EdbQKF/tTm/6W8MFwS+dNymzfr4t03lxZAnhgTpi9Fv8ea2NoDijf60YkCb6ps2yNMqTt+OipQB6XCaHM93AmUKVxzXoZC9gsMCt4J8aqs27gQs3+tTtgAAIABJREFUKEPHqh0ClnyOQ0DHdmTTG1gJ7KRdKDEBf2xWEsYT6CyQSfsVWlmhidlQ5ly9PGfdglyFlbW6UdcXKxyVn1d1Up5C4kplJ0UsbfKN0vE4hKhMoCPl8Rsb6Ts7O7a9s231Wt0hoeqkbQonLDDNpvfzZ8+9ycBjNr99MzlRv+pcAUXuE22jrRzL96h82QzmezbpAcAor6SUxqa0SwBU4WClRhYQ1RgIm60h/7GAKiEIyUHIMaiiPvnkkzUIETzUveYY7EP7VBb1x2GfOUbXFO5XEiYyyQ8cq265Zh17mzKV/sEGegi9WfR7wXlcKzkT2WCWTeVcoP6rjWspiNXOYqIKd9U0G9aJypzylUeZ+7gpP7HU44JbGn8/dmKLgdzbynqf46SGloI87UByW/m6p2mIeds8F8+l8TGbIGjsdLEJQr+rznhOj+fA92lD+txNc/ht9ccQM33epnLSsFjHxAA4XVcMJn1uJu/oZOKhbx8//MQmwMHhCKbosAAQss6hCfT0XJaltaIvzG0BloQxsfB51kNCJxEauAdaWxRaVfcl/hsCvKJ2TzJSJhBj0/2I7aH5Tfcnvv/BFkEex3vGIQ4hAGDOq5bLDtL+X/beqzmSJMnW1OAcQIAkEsmKNRkml4js/3/b3ZedK7syc2d6uruaFEkKEggEpyufqp+ApXcAWTVTVU8ePTkAwt3NzdXNzL3ss3MUqOR5ybEfnoxs7VbKc88LPJ3OAspuNvbVr//Onj59aUt/llS9ZD9fuLVmNtD3Sr20/UWdA1jpPuzGO4foPGsA8GNbkSN2PLDZaOgW2yVbe57m5WrrYL5SQ80XjhrcLPKobrDjJn87dV0u7fL6xoY3Azs/e2LNRs0Wk4ltV7hBTDy/7tbvGfbHLOBCZVpzSHpzO3AV48Wrl65mJf8tqQlOz544AOYyeoc9e/n553b+9Jm9f3/plr2kFeBZSR7X/uGRvXnz2kbDOzvpH7nKGsVys9myP/3xa3efODt74jbVlzeX1ut2rdVq+jFw6mqlbDc3V9Y96NnN9cCeXVzYwcGR37ev//gHHy+fXTx1O93/55//2f7bf//vDiJxz7i5vrblYuHPTdoqwBao12y17PryytW3J8cn9u+/+zfrdFoOHu9uh/bi+XOHy2dnp67S/fbbb/25iCo38igD2la2nE7t3evv/R4ddntWrgE017belu32bmzvbwa2WK2t1evY+fMLux4MXYn74tUr++KrL71elDkYkGu3Ym3SMVQrAW/RmJbKtpjP/N4AVlHkshRjiUJ2MXfYX6vTXss2w6651rDJdOF5lWlXB/1jz108Wc4dnPbII2xljwtKXiAs/dSf5dOZ3Q6ud3botWbTer2uXX24tE6n7fmVyY3MGDGZjq1cqvrxtRruKJEDWGNCrVZ1u3BfLFIped2JS7wTxPjgi/6yBRBcKwtQ2OZ9w0lovHM6WC1V3N58vWR73EM+OHvIMYbG6DAU9TXvUtlCQo0P3jd90Qf9Y+v10jkczLp9c8WVuT52rVCqB0xmLOC+tFpddw3hfqy3YYsP/G00W9buHVqze2jNNrl/21lsgONh/Uz5SM9L1UqAYxT3WKxnMNatnTf3ql/qRl/cMqS4rbyf6m8+9wCY40PB7HbRMpN2S4Asp3AGjzXm6Gf8NwA+9x8DZmJdrkTO5+JTRKCIQBGBIgJFBIoIFBH4pSJQAOBfKtLFeYoIFBEoIlBEoIhAEYGPIsBE1kOT6oKO6eS2vqOQfRP4KajUifLl6/v8xHFe0cZ+qQKKvwWAtS9lS5Wq7akiTNt1rjyoTIMhqJACHllRsg2YkMI4la3jqIeAMd9JJcm5BUF1TfzUvqpbOmmVKkQFFrQ/4FKKTc4DQJTaUtfDdt0LKZr5TrBRMFLXJZWr4iooKvAglaegJccpn2tqq5zer1CVzXb2z6iG2S4FNeARS0iAr4CGYDX7MIksRS/qX+qOSgpVLZOATJLKOhkgg92nVGvEAaDr+f4y+Cy4yMQ6k95uo5zBV4fordYOjOueCZYrf7FgYNoWVXd+7nI5lkr27v07r2uo7kI5JzUp5coqlm1qVw7QK9goMnEbto988mBU94n6u/I3q7vuF2UAKtI+7Oopt6+NPIIq05Xk68jBqfvDOd3iObOzzdeF83Ic1wHoUNvX/eN7YsE+QOA0j67GDsqkDrQDXU+6mOOhoTqFYZ+Cn58a7tP4PLSvFlH45H6mOtc4lAdzaRkpmMyPhap3fp8fc8wPvfaHytxXh8fOn7+2x+qeH4N1z/NAV4tvHopHCnpVRnpejY3qW1pAk7otcJxby2/MPn/5heckBQCvVxsrAV0c0GQ5YgGRzguAC0Dd+7zA9yAn9gVmps82/86Feve5571dZ7l/H2oz6bMs/2xUWeyTwg3tp/EbhSF9jD7HP7VVxi3gryv/MohNbtvZfOa5VLFLJu8rVr3kQ51Mp/bZ51/ab377DzZ3mIX1K3wnxi+CGNmRATqhqBOouX8nCCVw/hkNGN5sY+wBSM7HY5tOyN87svmUXO5bV++WHMA1HCgCYz15MwB4jUp46wzNgebw1t68ees5ghtYMmOnj5p7zqKohQNtgDFKzLu7kbVaHQfcjEeDuztffHR6cWF//NOf/Lnxm1//xq2GgVKMW61O256cP7WTJ+e2WkUOabfmb9RcUQ1Afff2jVsJt5pNt5HudjvWbLTs9fevbbVZ22evXvligeHdbZZnPfIFAxLHwztnUzzHbq5vrY1i+OjY6o2qfffdt56L9x/+7u/9/n39p6/t9MkTO3ly5ou9gLko2q+vcQPpOdC7u73dLQjjHtabDc/zWyNfcblkb968sV9/9ZX9/t9+Z198/pndDoZ29eGDvXj+zHNhT++Gni/ZtvH75O7OIXOtgstF1bDNns6ndjO4s0qjbeP50u5oa5WKvfjslQ1HY1uuV/bys88cQB8cssjq1tsUuYsd+m1LnhcZRrleLdzimOfHQafriwKmo5HbktPvsKGmxd1hz3145CrsZy9eeHyx8t6woIFFaI269Vodm97e2vWHS2t1OnbYP/LUBNPpxK2xR8NbV/8CfisoeVmwgXrac9OzIIr0BRPvu0B8jSPA9W63Z8PBrVt3oyxmERn9gRzglJO+//C41rH3Y1fk2vZFIxkI5jyVSs2VquyPrbgWl2hRWTgMBDj2hYK8Oy2wkw7HgXsnmkpYSfN9tijNoWs2DoXLPe8SMW7pH8AXCM2CBfoyYwC22ZH7l3besqOTMzs6fmK1VtfqdRYWovYlLUTYPZczcltGsYzy2Dlr0FwH5/4eQ68MWCtVsGca9gUe8fHnQGZTrbhFnSOe9PkY/8quqOd/oTZOrzOzhHa3gnunAs7t+2WQmd85R7kS7jzFp4hAEYEiAkUEiggUESgi8EtFoADAv1Ski/MUESgiUESgiEARgSICH0VAuVn5Mp1sTye2HwK9KkgQhb/zv6vcfRP8nwLAKut+IutePZGfXNYktMrUdk0upRctqJsqlLTdJ4ayyaO07pQncJba31K3NEeqJsQFh1Uv/ibWKegSvMjHiH0oU1BQUE11RN3FpCOT+5yPCf/U0tnVnN3uDk4IgALaAHNcXzppyf6ef7AWqjfBa8Wf/Tknx2viUQA5VTnrOgQZUzDKNqChlL1MlkuVi6KZOgBlAcJS2uk6iNtf/vIXVz6xXbmBqQvlSO0rFTH78ztxBCArjgAS/ha8JGaU8VH+3FbYJzPBK6tYjmeiOCaLA2C40iXLBauJWOW8JZZcO7HmGEFjxYXypXz1tlZGLRPAN/JuBuyRbXcKgVJgmS5YUKzz/SAFbim8ThcYUBdiw0f5n1V/2Yf7JHUGjzWBStyJpRYCUA73V/GgzXAMcVYMNfm8iyNqp3rkMaZcTej+V4bpfRDzofI+ta/iTRw0bqSLJ/aNLxoH8+d8DJj+2GP2QcMfU0YKKdN65X/PQ+a0/aXne6iMdJ90cUi+rulz46HnyEPf02YEfGmTWmygtg+0gGKOR1P79Ze/8f47mU1dSVpaBQCW2h8r4vu2idoe0JJBk0zJp3IBFoLAu7gAGrLclLr/bqWaQQ7FKX0+qe+m9yR/rZF7934xiMA51+p5foG4M+yRw2KWMTIcAWpZXk/qSr7RpVsiY5vLx/s0iuDx2G6urzx/7PPnL+y3v/2HUPVxXkCL26tyEaHw9boi4cveGz7ut2y/z4mc9hG3uN2Sf3ltU5SUs6ErTyeTodsPQ2mw1sU2924U1vH1WiWUiSglV1hBh4r66vLSri4/2PnTpwGwXfG7stJ264pOtII3V5euBl7znK43PW8s9s7z1cJtj49OTux3f/i9n/PLz79wyIgF8/HJsYNDcuNevHjhsG4+i/z0QF6uD2vkq6sPbi8MqXKniEbdlouVLzC4vrm2X//mN/4sGY9HtiH3+mzqv7eaDa87rGwxX3me2mqt4aDs6bMLt3i+xemj27Ojo0N7/+Gd1RrVeNa5yrjhFt6XHy7t7PTUx1eUw8BWHk7Pnz13pSi5h9vNunVw0PjmW/v8s8/s6t17t8euATGnEzs97nsbWM2nkXt3Nfe8ttSXeLvAvBTPJ8A7sHSyWlm12bG7+cK+v7y0lefoPYwmWq3al1996dbQLIDSYgCecSiwvU1t1m7nPR6NrYf6d1vyPLSz6cRzHgMlifMCqGklO+z3fR2F5+kF6GO3XavbQf8s7JurJZuP7uz9m7fW6R7a02fP7G48ssHNtZ0cn3o+4++/+9banZa1u93Mcrru7ev7719br3fg/QhASU7j9XLlCtZOt+t22cBy6gQE5ZnH89Nty7P3P9oDH39Xq1YD8I/GoRyuBeSNfL9LB8Gh6g2YCgSmHMYj+gXH1GhHKH1XqN9jARjbAMVYY2uM4t0B+MpiL5TM96A0LKO9S/GztPXjGQd9TMcOvlYP9XjmGuBuCbyL1GvWaAPRT61/+tQ6nUMr8z7qzghlb88olzM7gCwPL4pelMA+cgUodhrMd8BYNmVqYbovw1lmJ5++ozCmZj7R2ZiZ5RWXbTRjeTYSxgI2LZKLMUljTbxXherXFcqyi85++vt5AYAfei0qvi8iUESgiEARgSICRQR+pggUAPhnCmxRbBGBIgJFBIoIFBEoIvB4BJg01sTJPgCsiW3tk/9bE9n7jvWJGiafsomZ/CR/WrOHgAT7pBNE6QRPHqikuVZTIJaPgECEIFu6XQA3VRYw2ZaWp+Nl0eyTSZkSQfVTvYmPQJ7U1rJNZp97W9GYQNQnVUYySS8orf05J5P8TNpRLsBXqi/9rbhJTZuCbSarwz4yctjykRWw6ivQJ/ittqL6s59y0Kb3lvNJAUodqRt1Uf34+de//nWXYxdgKyvsly9fOtTlA/CljsBftr948SJTUYXSQ8BDCmLKVd04DntnJmupA9adKKmwpWZSWjCY81AO/ygTuEd9ZY3M8dSHeKE+diDKJOQ28iQL8EqdTXkBZQJY6EMsU6ive5Eq6PRdCvfYLkW6QL7amPIap4seUrCkdipYJItmrsU/mfpM29O6qP2idhIsZrtAmdoe1wTAJzaAXtoj/4ij7Lc5jralHM+UFxPoK48727mHH9mSZ1bSaZ9Ir+2xUW0f1M1/9xBAzZerds11655yHbKC14KRfcflx7efcp//KgB+qG4PAeB9C3geA8cqP3225O9B+nd+jP8ICmRtQe00X6bamizN/VhXk4XtKPazqH5Xy7V98fILm2Obv1z4Ao/NPICv5/RdkdsXGJzl9l2jtIs2zyMsrKLvVfVsi+/jOy2+4NqzVJceBoBlfkFS+jxJAXDqPhHwObOOzZ6lUU7YVgfMDWt16s8nxuQAvzG2B3ThOPbBnh64iOUy511zfauV52odXF97TtbDoyP76otfWbvTM/JkujLPwQlAiWsNCIuac2dpnXMECSB2D2TS9rABAG/WDjDn46GNRgMbj4a23a5dDYv9LuOuKx5RZGdCQc6GqjNynppdX13b6zev7cWL53bQ7drt4MamozsHp816zVrVmt1e3dgUaFYu2WyxstUWxWnf1b1c19Fx337/9R89f+3p6ZmNyBs8m9jFxYVb2j579sIOjvoZQKp47DqtVoxnlaoD4MvLDw7qTo77Vq/V7LvvvrPT41P7w9d/sH/6H//DOr2eA/bh9bWNyf+7nEV6hzUWvFMb343s3Zt3dvH0hf3bv/3OfvOrX7tNdd/z8k79Hi5XPKvhpmsHqMf9I1vNFvbd999auVy1dqtj9UaNpUO2Ws2t1265pe/l+3e2WS2t227Z5HZoJ0dHrgb/5q9/sRaKzkrZc++yz2aJ2he73ZVtlkDGbOEDSngf+zdWBVqWqzbdrGy23tqMfMqVqn3z5q1Nlys7Pj6x0WxiTy8urNntGM/zTqfpz+LpZOzK3BcvXtl0xIKDG4e8lXLJJqhqQ0DqCtvDg74d9fu2rZSs2+1bs92zBfFaTLyuqNYXXJcrplu+SKBMjt+bOwd/ZxdPbHB7Y+vlxjrNjg1uBzad8iwref7a+2fq2m2wuf/A30qtEougyLWbOWs027wrzfx+O3il3/NeisMGinTvk/TVlYNVPcd5b2Ab6Su8p7itcijaiSf3x3tU9v5IznHB8uivK9uupbDnvlAnAHC4D6AwdwtlVzPH2EXFvDZeZvQ6RkKgM20jxogyvTjrv1tbsbgJcE1eZaziGy1rHxzZyZML6x4cWQt7bc8fXHGFPDfK+7+D5G22gK3mgD54byxgdIcAvvMxKNaO+EIWbrQ7BER90v+mIAZ6n3a7Z67D7a8B3ZmyV+pet4/OFmZ6XD8GwNQvchHHcfl3+Eq1sIB+7D2q2FZEoIhAEYEiAkUEigj89BEoAPBPH9OixCICRQSKCBQRKCJQROAHRECqyX2g9iFwmwe5AkfpZI5+f+yntgkuCKKmK/nZJwVpuiRN5ujvsO0MkMknP+GehoLyBdZS0LuvPnwnyKNJ/n0gI61PCuQ4Xtuw12PCkMnjdNJf4CGFCJQhmMlEfxoblS/wIftizsV37C/Ix3GUz31W3ldAHRN6TLJLeSn4qWtN7ymTdT4hikIkg6QC20zKZfP8u1y3ug4BPoFfgWXgIQCYiV5ZPFPPq6srz++LGssnTptNn5zl++fPn/s2YoKyVOeXgp08tEyoKk6a4OWaR+ORgwOBYq5fMRQIp0yOpXxtV5vBcpvygJyh8Klk+fJWmSpquVukQNwE+lVHgVotOFD/UazTe5u2LY7XIoO0jbgNaa32N2181189x2i027Tv+ASxmbcNymW7QJv6i86j9qd8z4LAWgzBvQOUq20CcrHbVnuivfHRecLe8t4udjcBj6oSu08U1li4JpPC0ZEj5+h/Bf6mY1A6PqT9Wb/nh8wUAEvdrPiniz7y48u+cvbtsw+sar/HQPY+APxDwPdjEPaxbfvq9EMBcP7Zkr8f+eeJxmddYx4Gp8BAinUBE9ohbQ4FHxa9tHVUh+/evbNuu2fnp+e2cJU6wKDk8APIiLKRNiolMUAEy+ENMCzLCat6hZVqQGEB4N14meT2zT+HAkKEul/PKkFt/RSoSMeI9HrVj6KfAq0DXLvSsBrjgn5XH9Px6ssOubdrB1oet83KFrO5W0CjyuRzcfHCLp49NytVHRKjEvT74cJCcvWKt2Q5jf05HVa3AXFY/BJAJv8JALyx5Wxu47trm4xvbTZh/I09teAJvCNVosAW98nrvFx5blcAJ3lTAY1AsOV8biO/joVt5wvbYAO8XNl8sbTlam2NVjsWABG3TG05GN5as9O2/vGJP5+Ho6E9eXruykpgJYAOS1ysihcsJFjM7fDg0OqVqg2GA3v93bcOrskDTLv449d/tOP+iW87e3puLz77zJ+1o8HQITB21577dbkIoGvYM79za+LBzW2A0HLFuodHVq23vW02mxVbzEd22DtwO2vsr08ODj2OpD6YjCbWxbL65MQmw4GtGI87HR9PZzznKyWHpAfdno/bNzfXtl0vrE66gQoLCjKrbZ4ZtPc1inEWPLie3fNBYxlObmbywpaaDRsvFnY7ntimWrPJfGXfvX1n7V7PuocHbgXN7yenJ/b0/NyIMRCYZ+fnn31utXLF3r1960phB520h/ncYR+cEhtm7Inni5Ud9U9sY+TK3di2vHHQy4KF4d2dHfSP7Oj4xGrVcJEYuo01Ku2uXQ8G1m62bbvc2NsP76xcYtFcwx8qy0zhe9A7sPeXH/xdo1ItG7DX815n7iJyR+FvAKgDz8yOHSU09t/cexSvXPNuXCaFwmLhqlne93wMcXeZyOXrecKzd0vO4UpcC2eWeH+IRSmo4jMHeX9OYmke4+fG2693OM/nm6V28HEtQLIr9WNzgNhsvQb4luvxxSWJjT0pIOq1htVbXTvon9rR6al1Dg98QUa1wvtGjF/xWC7Zhl+9sZY8/zK93W2hS+VYJOd2zUrByzMc1xTUuPGe7lC3FItQdvXJ7Kp37+XZwkraBUppvYcwWCilMuOXw3dPsRyLMeM+lFy5LJvtAgDvHY6LL4sIFBEoIlBEoIhAEYFfMAIFAP4Fg12cqohAEYEiAkUEiggUEbiPgBR4UjGlk+2PTdznYYEmwPdBgR2YylboxwRWTA6nECYPNQRHZCmrWnNMqmb1yaQkR+K+Mtmelq/rlH1z2iZ03amiWHXRxBQ/dc1pzLQf5aVwWSA2VanqnIJuAoKqq9S1muCXGkxlSX3KhCHHyApZalTBBNkFapINKJLCLOoh+2edO69q80naJB8tVoGNOpOpZnejO7dtpD6yXNY98Yn+ZVglagKOuF5fXzvIZX/qw3by/DIR+8UXX3i55Cx8+/atT+ZK/SslJtsFMAU9iINiKFUx0JZrAuICLYmRW3VmOZIFkD58wI4zLKOVX1kWzhzHeamH2pnuP98LGskaXPfe8/lm9rSCwYqvYFIKYNP2ubN4zNq1Jj4FimQVnR6Ttj3qsFOL23ZnV612krZNcg0CyNXP2EYslfeY2EkproUT3D/iwYf7LltM4pcqlmNyu+r7yQJddVb/EqROFeXqG9pXPz81du+DoOl4k5b70L7pOKNjue5Qh8b1SMXsJpu7HIv3bgf5en4Kru6ry2PH5O/1vjF133U/VuaPqeO+8TuN266dJkrufc8G1THd5uNqhg9T+BngJBbvaMziPMAgFJMCnAAc1P4QASAneV9vbgbWbXfs5Og0QMoGZVko1ADAYf0cuUABbtH/AkzJRlXAJOBvlJHWn7qoLXs/R/Wf2ZRqLHYr0sxCWeOXfupa08VBGrOlvE/H4WA/oUKmPWJtHC4DwOAYe2J84roW2ZgfCl5gDna27kxrW5tPp+EmsVy6SvXw8Mg+/+Irt291q2tv55AkN131607Hrt14llFxYuTaQ2ztBY+zBhLXG9BqBAC+u3a4WfI8v+GaENa04abAdbrdLvHebH28Qfk8mozC/nq+cEgVqm/+mbVxuBiN7NrHdWxrGYPKvh91wrWAZwH/rlEOz+duCV2t19xK9+AwbG+xw57N5w4Gz0+fuHr27es3dnxyYp12xwbDG/vLn//suVlRkbZbbXv35o29e/c20hW02/b881c+9m1WGxtcXdmH9+9sdHvnimvax3K+ssHdyEazqbXJh77Z2Pv3lzaaze3Fi89c4Vwqre3f/uX/tV9/8aWrZf/09R/tq88+c/vn77/7zrbLtZ0c9e3p8bFNRne2Xa6s2266IpljPVdtvW6NTsuarZYNR7dW3qxc8Ut+YG/P5GcmxEBE/i9Tn9Pd6HFKE9Dp9qzcajpEHwzvbADcni88L+9iaw7YUeVapWztTifstOsNV50u1is76B26FnUyGdmzi6fePq4vrx2qA3K539P5xMq1UJG2Oj3P81ytNY3FA4BoT/NA7uV2x/onfQPk0k6vrq/9PnEdN4MbV0LPqd+EZzg53OkXFe8T7gzSadv7Dx98YQBt2AFxKdS8NHPixr5UqlLDajrah0Pi9doGV9euuCfvMIvQaKP+/KuUbbaY+yIH2lutXtup7uVO4Ag0WzAR73qR9gE4Tz29b2cK4NUqbJ99XFQe4ez9OX2/c5vnLI1EqHzdvztb8JbBfRfnhyT3flEW0BZni7Y1Wj3rHPStf3ZsnYMD72/A4Z161x2cS7aOAPkYwTX5ArdSLCopVWL8CwCc5S/PlL/hiBDqXXaIegaQjncnrOcByfdLSNiO1TdgGYttfxXNxl8AsDsgxEAdiuoMFqMAThfLpQtsBKI/9U5RbC8iUESgiEARgSICRQSKCPxUESgA8E8VyaKcIgJFBIoIFBEoIlBE4EdFAKWewKKg348Bv9o3D281MZ6Cih8CgveBjccAcHreFAqn5Qi6pfumwOGjSaEETsdkVCZLeiCqOo+gc/686aQ+2wQmd0qG7Hx5GMB5ZTMr6KSJvhQA8x1l8rPdabsaxWOfQT9NwFMPJvKY5AcOKEcuk2OcW1BY8E7ncnjHRJxkKFkcqIOORXUDAM4DPI4VRFQ7S61zsUiUOpbzvX//3uuF0orylRv41atX/p0sq2XFK1thrk2qW0Hw1F5YymOAbsCFqqt8pZZmO6B5Np9Z/6jv3ys/MNuom2ygpd5W+9F9U7mAcalv1WRSePkY6PsIsIeEJ+5lBmDIoaj2mIImt6TcxGTuR8AMILVh8j/sp9U/9FN1F1ziWG1TLlGudzwZ7yCnADDtiHaXxom/uZ+pwlhwXOBckIxzRi7BgFT8I9Ycm0LfNF6fgsCPAd1Pwd593Tsdr4ixWwZnMEsA+DEQq3uXL/tToDW97+mxOm7fOf+z53oIyu4r74fuqzaYLozJl/fQs+CjZw8HZbDXc0Nm6lDlmmYBArAS2Hh6cmaXV1c+7l08OfcFJsA1QOBwCPzZOgw76By6OhQA6TlJ69WAIZTtbXrm//LjMUBIiwAAww4aMoV9ep0pFFWfCwARU7i3AAAgAElEQVSR5ct1cIySD4XfvSpeAPU+TgFvHJQ6iIvftYZK/cltayuMCwF9ORcAOMb9tU2ncx8bVVfKV9sFqOjxtsCGv1o1QBNKYPr92dkTq5Nn3mFRwGZXAmd22KiI46oCEqMABk6FKvHeAjq9pwI03CfiPXP1741Nx3eZxXrYx/tYRspSxq+yFKoA5Rgzhne3/izzxVHkMF8ubDS6s3qVRUioOGvhfDG+CyiXWdKivGWxz3w5t3a748D27bu3bkV/1D/yqqNw7fa6VqpUHeIqLif9vj8f/vj7P7g98eHRYSxSevPGhoNbO3/yxM7PnjgM/sPv/8Pj9eTpU3v56qW7ULx/894GHy5tPBja4PLS0xEADxeTuY0mM1tXyAVfsn6v5212NJu5Yvf07NQm4zsbDW+t3+15nl5yGz9/+tRevXhh337zjcPz89MzazXqNl/MrIFSFzV4jVyo3KJQMZdrNRqATaZjq5TMam7nS1wBZ9xblL8lX/jgCyWwKHaGiJPI2lWfrW7PlbDL1coms5ndTac25BlRqVm53rRGp2PdXs+sXLVOr2sHR4e23myt2gh771az44CP6wFAPzk/s9ffv3arYeyZUdLWXEHKaSNvMA8gYC/ndOX+mvQBc3/edQ96fl/uRiO3eT86PHbFN7mWG9WSjYcDK1XjOSNL9A+XV9Zqt6zVat5LY/19r+SgFmUvzzastSkXgEtuYPotCmnaMTrWjcPhyDcLAJ5P6UcVPx8KXZT1BlAHoXu+3mxxhufHzayQDbcXFtMFPB4Mbrwe/ozP3ru0mCsg58fOHf78zNw8uG96ddAYVmLc8PGAfMos5PAGkQBgrrtqNXJLt3vW6R7bQb/v905g2wEwuYbJUg3Q9Rbnns5epVA2A7AzAJzlDA8b5ohPLDYJqB5G1XGM3m/0003zgcAOc2MccYheq3tf9PNmi1HCQjvyuN8D4LCd1piYLp6L/xbI1MOfeLd/4JW/+LqIQBGBIgJFBIoIFBEoIvCfjkABgP/ToSsOLCJQRKCIQBGBIgJFBP4rEQCqaSJaACmdrNeEdn7yPw+1BEB/CIRJ901BwD7Ao4nxfVAoBb4pgBXw1XXsA8CCKIKr+XPzt5S3UlIJJKpcqUAlV9t3XsVUk+4ClcoHy/YUyEmpxSR+TAqGJaYUurLc9Wn3bAIL8MZxUrbq2qSwBEqS+1GKYo5DfSv4Suw4NoXTUghL7ZiC8BQUUjdXN2WgRjaqAhRSX+g6BfgoV5BR9aVOl5eXriZlO+pdII8soVHiylKYa5MCFVAsm2bABSpU5R3me4fj7bbHi7KVI9nVv5u1qwVVRr/fz9R0YafKtYbtNDkqzeui9rDrd4lN8b52mrY1zifFqNpPCkcpU+3IIWmSWzpVzKod+Hb+lwHgFAJr/7CEDQCcwhjdK84p6+YUFEkFzH5qt+xLWcSZe6V2DegX3CXW6le6z8oLrNhRpq5TbYdtsj1/aHx5CAJ/CvB+ant+DM3vn8JybZPy/DEwmo6lOofuga5lX90eg8SfAsA/ZAx+qF5pHT8Vk33XrWv7COTuclze5zlP99N5BNf/5pmT2CoD6lBeuhWwRR5wVHuoe8fk+263HJqgCgbuoQidL9YOZrAor5brmV0qMCRAQaUc9vEOeJcoZQPMAky0ECb6hXIEA2TDPhX4oD6T9kFdC/dK/TC9zvT6dT8/jmcodXWfAvyGkk8LltKf6uO73JsOf0PVq7po3HYlXQaNPa9vRpUBLLGgaObXBqzzPMCVWuQqZezy3KWuYebJ5FbBzqncOjgU09GuBbBjUcrHn63v6+PKdGyz8cDGdwObzSZ+X2PRDbbUC79W8sQ6XM7UjIBIFMAMyPzuiuZyySHr7WDoYI97z3kd6s+mbv9MmVw7zwRUsAe9nj+6R3cjux0OXA3KtfGMQgGMJTMuF4160wEbY+Dpyan99S9/dovoy8srWy7m9pc//dnbYa/dtb/71a+t3Wz4d6iTX148s06nZW/evLart5c2vh1adblxSIza3GOzzhYTAAhJ/VADfrJ4x6zmY3fF8xLze/wDsm3ssN21o17PFvOZlSs4cqAi3TqkBRIDfpWzdVNaB0hFkc6iG1Sk3OMqKnWeC4zHZhUUmUBHz6lasvV2a0ti73lkt7bYrB2QkwuatjJbLG3CteAQAlgDAjda1js6dIBO/u3Dft9tfllM0G51I8fudusAGLXyyclxwNpm045Pn/hxnBu7YKAqz/1ao+Zgn8UI1Wo9FO1ZfuhatWndbs/G4zuHmzzPI/XD2Ajl2++/tXa3vctLS8xpKyVUoiwK6fbcfjoWeQBTo111Ol1XMMfCJt4Hqru0GcrpyyISX2DhubHDVcBVxlmMAcmo6ym7jrobxXUV5f19blqAJN9xblc/Tyf3+ca93Uf7cCWyA/pQyvK9Fm9qn+hr0ad37/M7p4JNCH+Bv9xid9uOPL4A4Eqtbr3+qZ2cXVi7i/Vzw1Xj3AOuk3gBsX0RRmLw7uU4zM4AMMA3c8XwBXEAchTBnvfX/1+MZb5PAOTd2ChnIPZZb92ePhTB9AvcDapZPmreo7jGsLl2UOyCZOKaqZKTxS7343CmhsbJgPQlxaeIQBGBIgJFBIoIFBEoIvALRqAAwL9gsItTFREoIlBEoIhAEYEiAvcRkDIzBT+CqewlpaHyh2riSZPW6U9+z6u+2D8PntLy08n+PBBR2elkus7PzzzYfeg7XW0K09KyBWA1ua7zCcBJcav9NKGdArx0kjuFVLo+gTLZPad2wboOymAykX3YLmAr1S77yYYxhbw+EUvuy1rVJ74FHHS9UsxRvqAVCjnPdeuTzqHmlUUv55WqmDIEq3WNmkzTtQgWK1+rJh+ph35XbPlbyl1dt+Aj1yZAS9yYiAfaUD7fcxx5lDW5T1mcg+OAxzoGAMm+ao9SinFdtHflCQVa8p0UZ2yTQlkx1/UTD1TAQGmOkeqWOsjiOF1AkY4xgudp/HZtLZu43EEgn2qXZeO91Wqq/t4HDtO+oO2C7ulCCdVRVrKocDNT2h2Y5ngAAbbQKJ+YWCU2aXvn3hAP7otsn2VJLjClduKTtmqjmR10ZJaM8UL1lFJH9c0vOtA1pmOQ4rwPeqagNA8r0z6673mQ3599VFdBNbWdx+qg49Lz5eu6r+4P7bPv3v+Q4/fV8bF6fKrMfHz4W//Sc+Xvwa6dJ1bOup/5MvNAGEUvTgO0PYADCkrGh06LPKmRnxwQMxlPHAKx/2qxdOtWLGRRh5asmlnbrh1CkVd0ByY8DWpYKse4Fcr0sDMOBey9Wt61kQHwYHiZLavv71DyHsDsAHEKZR54ft3HLoBn5Aq+dwNIoa+erXJtuB+Htj5+A0l9/AKoZVBW8DeePxW3/aV05bUGqKAgxZ7ZgU6tbu1O1/9mX6BcycFgqH2xwd2sALpEPgBVvDeQMuBeqfhRH8ssdjfrrauxp6MbGw4+2HwWam5iB8iZTSd+T3lO6f0jQBh23XFPHMq7Epj7X3YQifKy2WhkasdwZEB5uVySH3jkY1kvs6/numhTHy7fWa1atsNuL3vuHLh9M1Af+2LGq8ura889DAzsHhzYv/7r/7b+0aFdvn9vl+8vPa/tP/76t3Z0dGjff/ON5959cnSMx7h9ePfOSuut2zs3gX+MJ6utq2w5L8pfV7lnrrrkoy1Xar4dnrXerjzGbm1brViTdAv1upW5JyhOo4GG2hL1YzUUpluHYcC+UEEHFc5sebcbz//L/p56FzYnWOj9gn2zmK7WtiD22QKmdq+NFtTGk6ndjkah2CxXbbpYWbXTsVOsnW1rzVbH7ZWHAN5GPeA1/0Mhy3P7dmhPzs5stQ0Hk1YHxfCJrRahVD/qox5exgIsI7dvL2zb16udpTKK4larY/Pl1NZLLM8jr3csNlrY29ffuw2155918S5Qm3jSb7fW6/RsOhn7wgfKrfo7QcMXCQBtoz2Gop6ysX/2Z1G5EvmRsSkvm6vQ282W97cKsd9s3KYaq2uUw/VWM9IHlIHzYbnsiymyBTJaYOKLLTLHAXKZsz0UwAGI3Y1FTgKJ60c82+9dQDR+RgLg0Nt6Pm9/KCHQDiVsPPjp6y07ffLUzi5eeL+vodiuN/y9MmzUw5pZz2G923pzIrae35x9Kt6OQvWLDTSLYLK8vNiNR3ZeK7lVddntxR0URxP2fuDlcc3cJM8pDPgPZ4PdGEwLY7VDVqYWtaTvDem7SHQExoJQHhcAeN+bT/FdEYEiAkUEiggUESgi8HNGoADAP2d0i7KLCBQRKCJQRKCIQBGBByPARLFyW+4mjLK9NfGUWsTGJE1M8qagSUBLJ2Ifbc9Di3RbXu2VAgJN5HD+PEBJYVAKZrVfOgmUXrygaFonTcCpzPT6tE3ATDljta9Uwml5aV11faoPP6XeFCDT+RRv3QcBYACnADLH8uFvQUrBNY4HiAgIpIplJh4Bn3zHNQBPULNyLsFoWYUCRpW3V9cvtSwTaFIF03b4l95ztQvBwt0kYbY4gL+lPAa2ChopFpyHj4An3wu4sQ01EBBWUJ6JwzR/rcrRzzSGslFkGyowbKVVX7+masWWAKNKxYEy52Af3a9379753wBPh00JvNzXhnRtuh/72kXa1vJtPA/V1G/yfS1t3/ky1O5U13yZKkv9Io0R5fp93G5sPBo7GHFb1QyUC6hL5U2cZPmtxRMAZIHedOzQ+ThG8RXAEnTX5O1D15dvd48N83m4mMZp33F5AJoCPSneuW61r/Ta0vLy5ezbb1/d9p0/337y4++nzps/d/68n4rnQ/unCx8e2id/7vxiCS0CSOMMNAEEqE22gLrVqg0GA899CvRrNluu7nXL1F2eckAECsJKlpOzbLPZyi+v7MatPLsCepAfOKhQgJWwJw01sJ57gE9X+7o6cO1QTs8pXZdfN4DXoXBmyZ7lUNU15Y9R/9IYJKj5cR8N22M/D+razPUhXeRDP0ndAWifLMzgw2IZ7JAFYRy9VCpWbwAXt973OLbZrLs6VupQlIuca7FchV0+uZSxWQXUoLrL/nlMHA5nQDizbJVl9sfXEspgv/dEap3Zbo8HdnX52jabhatf45latfHdnUNPlK167gkAaTwDIm1xoVgsPOcqeUkBSFUAVr3mCwGazU5Yx6KKnkxsOh75wgAso28HAwdWdfIml7FEJhaxMCjSpJZcUTzCneL62iaTmb149ZkNbm/tz3/+s/W6HYfg5P1lKc3p0al98eqFLSdju/rw3rq1lpWAjSymIXNquWRVV1CWHBJybR1AIyenCa1DOY26FVgH0MycgqOtotJ1CFxym+RQYobqkwUPPq461C25Etjzq7ogMoBwjKlhI+xANFNllqvYlGeQkDbukNE8pcTw7i5ga2a/y2KK1WZt/dNTG89mNswAMPd0udlao3dgJxcvrAywq6Dc7Xl7XC6xVUaZHQpy2tRiurB2p2XVetWur6/s9PzMKo2W1StdVwsHg17bZDZyS/DewYGD5kgBy31fWqPWsIPDI98XJe/g9tLtg3u9A4ezw+Gtx3J6N7Zup+vn5fywRQAuyve7u4HXkT6IpTR5jlkAgNrZ3/3Wa39nYCxo43ZBHN0WmRzOc78ntL8mFuy1uls/bzehqgYsUwYKZwCp5+yuoqyte3dy+L8JVTvbYsFU5jawDJV4KLbD7jhU95kaOHNH4MBQA8e4xfCWpljgfrl6ODNedgt8AHA0gLCArjXt9OkzOz2/cBU28BsXGlcAu6I8IG66EIy6RZ5zf1nwsjy3L+0bYJzBYeoSdtABvFl8EvS57I7UjLuxLb72sTKzyfd8wSGKzxbWxPvh1li8wsEBpvVeqrEw3qMz8Oyq6Cg3+gDXc7+w5rF3h2JbEYEiAkUEiggUESgiUETgp4pAAYB/qkgW5RQRKCJQRKCIQBGBIgI/KgICMJqQF0zVBKtUnrKJ1oS3TiKQo0lsfZ/CijxsSQFwOkGcQlSV8xBA2QeAVbcUkOUBW75empxX/fPqgRSKK59qWk+pZqVilbVtGheVTVlSxTKBJXAmeOgTfeu1Q05ZGfOdrJLZn985v34PlcvaJy8pm8l6TYTp2vkpWCd1MTBYAJhzpepGJsDZLgjLufiOcjheykdsk1Uu21PLYQHqtL66FsqVJTH7qY1JnSxALHtpnZs6Kb8sMSX2AttsIy58JzUgoJhjqQNx4cPv/OOaBfWlPGVfAXEgE5Pe5BakXM4DFKZs4qaY6T6rnaj9CPaofe86ZTCQjxZRCCarnQS8DnWOFj+k7T3fpmV/mO/4uqf6yXZB1RTM6zhZPXNOYqH2SWyBvqmKnXLYR3BObYXvdG91DpWT2j6rj/Kd7p36huC9lOcfTziHQjONRzp25WOQQrf82PXQQJkfc9JFKvyuNiYr7LTe+fPlz7EP7Kb7fAoYP3Q96Zi67zp/7Hn3LQbaV888yP0hUDkd89P+oWtL2wlwARiJ/SkLLxT/i/NzhyxASVeQbUqusgNkYa8LDAJcODTdVm06xvIZi2IUkyjatm5piqWsWwgrI6Uv7Ai1t+rmOX9dAR42wg7HEkX4/X6yPw5r6DQWrjgD/DlECamb1Hq6XykAxvI4/yyVJTTfMz6kltBYyALEeQ7QVzl3PEMCfnquTcaxStXjQj5kxkHgFHlQyb8KjeLasC6mjQOs3A53uXRLfe4PCthdfliPg0v2bLVeeGwdnG/CSlfP1n39aRez9dqmo1t7/+4bq5Q21mhU3VmA65tNZl5HOTRICO02x8Dj1TLLSRwgGwi84DsfP7G55h8Kw5LDS8I+Ht05/PVFU9Opqwpb9Ybd3t5YtVSybra4h3FsNB1bA1vcbteurq/dNnixwMq3bYPh0NWvWEBvWES3INerWavetG67ZZ12w6bTkbVKFevWqtZwxSNuGxUrS5G5RXldtVa15va2Ds4IZwbJiSGLDYi3Vx5VZWXr5dC+gY/cU7Ae7M2VwLRfzzVbtg323n6YY75QnWLh6xQwFlcAIiNHa6jBaUcem/ncFcjYLgPiJ5OxO4WU6zVbLNc2uB1wQs9xvNqYW2jXmg3oJR3PWr2+nT196qpYrK7dNhqlK9vaXVeXcq7paGTjuxtbL2d+b54+v3A4WKu13XobSDe8G7piF0tm8gkTf+Ar5aGwxcL68LDv8aC9jEe3fr3cf7cS90UO5uPF4Gbg6mnP6+wuI7wv1Wx4d+P5fIk9dW122g4/KYP6u1I6ew/AJt77osNEFo1FG6XPcg9RMtMPZ9Ox0VD1vujvR269XPJrADwrnzhlcGN80Uqm7uW8m3VYuN8vqMicKPxc9+MUY1+M2TFq+Dm9X7I4I8Yrf0YAP91yOgCo53v2Y7Dbblj/5MyOz86t2mj44ppao+GxijEzYqDrcWPwLB+wv/e4PXSMIcStmgFhb31sy1TAJR+wQwlMXUpV7iVuB4zFWb5xX2AS7T9yjJNbXNcR1xjjIW24GosNMrt9/TcMbVoLe1iYE4uMMgtrH4cLC+iH3oGK74sIFBEoIlBEoIhAEYGfJwIFAP554lqUWkSgiEARgSICRQSKCHwiAkz2SWGpiSMBKW1LFcLp5L1PGyV5RVPwmk5ep9BVE1E61w8BwPvghspMJ6UEEFQPHaef6eRV/vwCHlJrCsqmoIzfBUBVb0FEla3jBe4Eh3YTcJkCQcrhPEBnAhP4yIQ70JLzSKVFWYIETDgCzqSYBRpTFvA0tWxWzlz9lMqFfTkH9WCyW9BFcFT5Izk/5wW+UIb+FrijHMFkTcCp/UiBnIJvXbdsnZutpquMBCnTvMCpEpTtbOP6gMBpuwXMMkkMnKB8qbQ5BlgLCKb+aq8qh3qzjyypU3jL9VMu90D5gzke62ziRh1iQjFT5/1Nnst7hXwegKT9YTeZmgEntSNNYup+P9aNVf7uPJmSCwjl9s65uulvnZuFDX6eLBmf2rbqIlty/lZeZK5dbY1jBZ10z1Gicw3pAgnFS31L7USKWt1v1U8LGdL7kvajXf0zO1jFLH+9aezSa3sopvuO1zgga2xZsRMP9bf8OJfWNR33dN595/nUdxrj/itl7Dv2oTby0L6KI9s1dqZlPFRe/vmhuEgxrvGOPofqsttp2+3NwG14+RBr+jPWqIxlYfULDNwYukpUbW5fDJxAVJkB4CV5V7PvA+7igRowwHNUAndQkvn1xHGu9nXIKZgbttABZO5zc6rvBG7zK3JYcd/PwmZdajQ/90f5fe9zdqbxzrenjxdtAP2kyIscnUAyxkEALn2z2+lZHYiGMhTgUtq6GhjgBXCcTqYOgIknYyCwl3MARpeLaSgAW20f34FhzXrDrxsr2uVq4SDVx+11KKO3uxyqoURUrPb1v1BVB9Scjm/t3du/WrVMigKcLRa2XW8yi/mw3Qcqy5WC+K6WKI8pIwBbuAxQr2UGvGLRjlv6u7owLGypvyu7l8ojvMlUx8DktVXISZpZ8qJ87XY6Dh4BwDdAT56HpapDUHIAz+dTqwC8MivgZq3hilCUzFtbWo+8tp2O9Rp1K+NajfJ2iw49AD4aTMBzDQVjRu+AWT5kl3j2Y1Wc6TbdpxkAjKr33voW2EtxrmisVG1TAa5F+2wAJpfkUc3seMn1ayWH5zUHrBWrMobV6w5rUSXTXsinze0hFzLtaXhzY5vVypabknWPDu3q6tLeXV7Zsxcv7cWrV/Zvv/t3e3pxYXOgY2ljlXrLvvrVb20yndj1zbX1Dg4DJpJvu1xxW+hmqxuxNhTSd1axtY3HE7sbjR0EYvfs7yetli03ZnUcAOoNL6veaPl953436jV/HlMWiwfIHY1alzaOhTGhor69g669fffWY+HvEKiVG03Pc4tlNPeABQTEhNzA/n2mtiXPOLCescItn12N6iTTx4patb579wC4Al5Xy7m3BeefqO7JwZwNEY12y2MxnU13jgJYSzvszxabROqKSAkiS2iukTHJwags5V1R703DzxXjVrRz9tV7GYsdHJaWyaVb8W20L3fgqGJ7XbdW98DOzi+s62NCy+PAghHqr3dmH+FirYLHEiW5v+dm7x16z3JVr0PW6H/eZhmXvZ6sWGChRi22+YIZFs5EwR7b3RhLew+4He/yOzmwl+OLL6v39Yt3cBY1xLnvFylltubZO1G62POx96tiWxGBIgJFBIoIFBEoIlBE4KeKQAGAf6pIFuUUESgiUESgiEARgSICPyoCTI6kdr8+uZNNLO0sMDOrW03eS+33ELxKoWxaGe2fAqgUXqWAKJ1sygMGTdCqbJWbqpf1u64n3Sc9LgUZmrjS9hTOaj9glZSqab3YLrUS26W05bypoo39BMmIIxP1nId7wHH8RFkLZATM8uF4JnmZ5A+bv8g7y2QngJLj+Z368L3AnM6lurNN4JaymRwXDBVo5Px8D9DTNQjOKNcr51FOXsAz5QJa07y5io3almKm+yrQ4/clmzhU3ATPuS6+A8RSX/alvtRD8PZudGdXl1f+N5/T01M7Ozvz+r9588bjwv4XFxceHwcj3a5vpzzlAwYy6KN2iOUz14btM/eMYwHA/FR9FOOHOt2+RQf5PqH7I8CjGAmQPlR2HrilfwsUauKfvx30rmJyWAsVNDmqPpXae2txA20+VeGqvVKGlIHcIwcInrPUdkrttK/rvFJcC/ozWU69qB/Hp+MH+6pOKfxM4djHYOxvo5WHkfly0jFoX6y5Xo153m5XS7cKV1+kjWqBQRpb77fZAgGNQ2n5+Xp9ap/8+Kn9Y1L83s7yx5abP29+fM6Xp+eDrmVf/PYdk9Y3fc7wu4AFaj4WwACTrq6urNfu2PXVtZ2ePvF9Dg96DmDot676ygxHyecb+T0BKMBRFI1oz2LSf7Mu22a18WN3eTLZBgQG3wHhyMnpKljgZSh0+Rn5bIPccD+BZ0DQ9Bp2CwSy8RnKQVmxE6wj7FEZvwCcfOSYkG8T1GWnYsus5uWSoP4Q7SpAYLVScwhDTEbjsStCWYDRbncd7IUtaygifV8Hwua5kheLmZ2cnGTPJJ4tZov5zCbjoY///dMzB4LY/npfN55VK5sv57aYxTMChaWP2bw3YF2cgWDPEZw874TH0zEHW9tZBoBLtnbVINa+wGapmYHCkylQMN5N3MVhvnAo5vlWZX2cqao1fuge+ViHo4KDz5XXFdtg4gf0m82nmRVv2abjsY/vbik9m8XioEqkTLi8vLSjwwNrN9t2eX1jl5fXoCRXlKIuBbRmSwjclrpZB7aVrNus21G7bS3gG4tySmZVIDCgMRqRH+dm+bQV1K0O7sxz7qJU3XCfa9WwGM+MfLF4jhub2etmCkuPszePiCf3xRdH1MPGGyt1Cl+twcRlqwJQ2x1bzOdui038WFgxnk2td3zkIPTy3TtbTab24ebGzp5eOChdbbfW7PTs+OzM1dHD0dDa3QMb4S7SP7HTs3OHt8RucH1jvW7PYTMLBvr9U+sd9q2K+rzdtulkaHdXH+zt9985MCYGT548iXHNYWHVmu2OHZ8+8b/daaLWiDzfy7CAJxaz+cLvIc9p+siB20DPbbHkva0SqTN43qw3Np+xUKLh4wjf+31ckD947QtOqDuW32E133DbdNqQ3ocIMyp5VoxQlj9j12s/l6czoK3O5wFKqxVX3QNuqTPtUe4Zab/0soG4q+XuHYfzYyet93GNv56v3NtJLEIjvzRW1/Qv2nmMMSj+Gdcym/hM5U+zoS0sF+HGAlB3BXO1bqdPn9r502fWaLZD/evHZ7bMmfuGL57JFhV4f5O6N1UEK895tvjFF+r49aFQr3p+ahb/Ady5RrkrxPsXeYRZhBOQfY0COEuQDaj28d0BsXn7ZOHP7vno43QGgZMcy/E+Hwsj4h2zUAA/9G5ZfF9EoIhAEYEiAkUEigj8PBEoAPDPE9ei1CICRQSKCBQRKCJQROAHRECgZzexlABgn1hK8p1qEkrAUJMpKXvmu3oAACAASURBVDTIK/ZSOJFCjH0QJ+ZDA2jsAxspvFHdUtiVHp+qM/MAOC1fAE7nS+GxylMYZWksC+BU6RuT+5EHVWpd/UzVifqd/QW3BG85nglTgJJULaqfIJwAZSizQvHrE5cZUJblLnVmX4FlqRVTOA3cowxNGHo9alWbTWc7G1FXoqxXPlknKO6T6A2sMyOXML8rn7Qm+GUvTqzZ7mqszLqZ35VrUdbDUoty7ZroZ39gLRCWc3OdHKdzsY26eJ7KLCcrMZdqlYng169fex2JJ59Xr175dtWFegJMpKZWzD58+ODnPj4+9hhRL+C8rKHvFXgPTyTq3qn9pG0+337zADff9vZ15Yfgpc7zEWzJ5e6mPAHitN9I6a2c0ED0dAyQfTbHyJIbWAMAxtJR2yk77Quy7E7zBDs4A3Qsljur87T/CYZ5PxHwy40NinE+tmnM8/fhoWFxHzxVP0oXfKhta3EHcRBUF9jT2JCeKw9X993jtA4/pk08dNyPOUe6b36sTcFvPuYPnTttn/lj1DYF0rFWRWVHbI+Oju31m9d2dnzi4BYlHzC2XImc4MAPV6XxrAJwOQAvBfTNlGKcj+9R8VXK5Bs3B5QAqKhXqITDAzVyVsqxIZ5vobbbAeMMHER+zlCepouhKDPGURBdlI+SNX3mhQI18ri7AjRbIKAxPX1mqd0obpwrtUV38Jmp3YCyE9SPuCQ0mnZ4dOg5TAP8oP4MValbEGfnBJSRd/TJkzOHRIzxACWUvZPJ0FMRtLpd65+e2HoZi0ZQ7BFgh1fL6LOoiH0BDvBpBZhlkcm9OldtinujZ6zihgJ4OR+7BfR2vXT4ZSWwpNlsNvf6AdT8Xrk6N+6Xt0WUkcBRV+yiNjQHnlIrymIWpeV8QWqAhceCf3fDoQP/4WDg8Wi3mq4QB6Qz5vP8cwvx7F1kNBo7xP/ss898QdJfvvmLK8ZbjbarVoeDod9XvgMqkye2Uava9c2VdZp1O+y0rdtsWIMYuvgRMGtWK5VddVvGHho4zCIGhLxbli7E7yvimtlYry0UvB6Lsnme320GtogDILlSq2a5k1F7l72vzOdL6/Z6tvK2V7aj4yO7G89sg61ztWqnJ0+8vv/+v//V23sL8N1s2LZWtcOTY7u5vLLp6M6VtahDud4ei6ZqdZuvVvb85SsbT8cOhsmfW6k3bEt8Oj3brLZ2d3Nrt4NrOzo+dI4HZKXNtXsHdnT6xI76fatsN3Z79cGurt7bZIKNORbNLT8fLeKgf+yKXayRy9VQnrJ4g/vqQL+0cahNe+RecJ/6R3E+LKsnk5Ed9/uuSib/tZ739FUUyW3eYaZhO04bwhZ9gerZc1JXrI3KmGdVtrCH5xzgk7ZSypS28wWpKMytw/U+6Kpb8o2v6UO4tKBKjj7EP407HMf4QB9gEYaceciFiwI+IKnGpRjDsANHLe1jaab8jXYfi08A1v48lQI8y5Ed4yKLNrB+BmwHkC7XG54D+PzZM8/BzLgBAI71K5GjVzA5dMehbnYA7PbS2JwHHHYwnC1q4E5la3R2Fu0AYFevZ1CdcTWeBZl7its/c3cY1zfe3imT3Mm4GPh+bl3NmHa/ACrGgxjnBHnT95yw8ieORQ7gh96Diu+LCBQRKCJQRKCIQBGBnycCBQD+eeJalFpEoIhAEYEiAkUEigh8IgIp2Ekn5FOwme4jJZL2lXJLaj4BG51Wapz0731VyoOCdJ90Al0QdF/5ebisc2sS1yewmOpKVv6nx0jFlQdQmsBWHYmNrHBlX8skXpqXV9CV8rVvOqGfqoCVM1UAgUlWtvf7kX9WsF3Xzn4CFT4BlymIpSIGVkqJmIJn9hWk4nfKliWzIIzKYxKcMgRNVQdtpw5SsFBP3X9ZTDuMxfayFBOLfLjOFLIK/FKW4C114jqYvOV7YKFAMd8LwHNdAArqCZgFADMhq/MrjzDnZT8pkYG6TOKzv+Ad99AVQEkeY+oB1GB/9pVNKjCU+4PSOJ9r+aF2jbI1Ju2VoM9NEff2TLXZtF0+1oUFh/aBwhTWC15KLUeZPuErZZCZx0jtgrjqd9mL62/uK/XXfc2DM7UrtX0BJ37qnIKLPl5Uym7fzb1V+4z8hGFJ6yCvHGA5bb8/ZnB/COymZTy0Two+tT/XoUUG+o760e7y4DTt9/k658/52N+PtYnHjtt3XY/BYrWVtN7p+KzxMP352O8aV/fFQYpMrm06GdvBQc8mo7EdHh153zs8OLRep+eQDbXndhsKdndZZmzZ0rfu7dYz+uun8lSrW6x4S7ZZlKze5PhQ8+7aLurgzOYZmRuw0PsUSWazj6yMo64rW2W5KQFQskQOQ1SphqN+bsPr7TfsiZXbM+tYH40BAsCKo9/rTLmr2PPdPSyK8YSzeluck2sVUFpyi9zDo77Vm437BR7UwZ8bAUW4jukY1f7Snjw5d6UgANiBLOrX6Tjsac2sf3zieVGB3gBtPr7IYcuYAQCeG+BrjRIYwO4gKv75h3hmC7s8tu6EnFloux3z1K4/fG/z2cSBJXlRNyssmmduNT3z70PF6MVt4hnBhzZBnOJc9wsBdD98/Fj7zYj8qKWtlzcdTzwOxO3wEDAa1w4Ynk0m1ml3HPYRU55F2Oaenz2xi4tn9t2b7+366sqVnM1Gy64+XNnwdhiQar22g1bHweN4NHQY2W41rFYy6zSa1nPr320ocz3PKTmqzWqVqttBu2qaHLHlmqFqd+Uy9xmbaRTAWXv39s0Vo+jUojkXA4eil0cuYO7pxVMbj0Z2q3eKk77N5qGeBxeTk3e52nqbwUr57etvbYIKGNBHjuxq2Z48e2bz+cJurq4c8qOMfffmreeXbhAnnCAODq0EeN5urX9ybBMWZpWwWu46ZOR58ebNa+sdtOzs5NRuh7c2uov3nGbnwE6fXFijUbfVfOHn51aTVxkFdLvTtYqrc1dWbzat3ep4v8ceuVIKW+9uuxtw1tNALL1d0hZR3XKfXMF99cHq9ZodH/ft+urGgTjqUVwHAIZYMPMc4tnHe0S313Ul8JwcwFUUwlhQ1zzenIOxnkVPDhIztTvxSZ/1wGLsoWn3vmAvW/jmzxTAPgtEAKGerzbLb2/sO90tdEFZvt5IIRtWyb4QgnGLscwXVmTOPVirOxiOrkefAZj6WJH1uXj1yFJDAJDdkTmUws1O1/pnT+ywf+w5gBkXaPvuQEOfz57XvNfFcWFFzg3zZzljVGapH+4KINp43/E6unU5iw6AypEv2JXSi0WMGZmC2asYw2h8+IJ3AmPNAXbcsRgx8qoneYkzC23/Plsc4+OEW1+Hvbv+pe+0u8G++KWIQBGBIgJFBIoIFBEoIvAzRqAAwD9jcIuiiwgUESgiUESgiEARgccjIDVO+tPnXLIJZwFgTZxIMaz9Bf8EETVRK2CxA19JNfLfCdLugy15sJuHXWlZ+d9TGOMTQA8AYJ9vSvKw6hr4XireFPwqJnwHFOSDipSPbKLZRwrbNCZMcsnqVhPZUhRzbZTH9wLAAjK6FsFdQWRBU1lWKqevFLdSjukaBdEEjlMYrRhhacgHAKyJs8hJF2oY6sC1cQ7ZP7M/E6c+6Vglz1zYc+p+CUbrOwFvAWC1NyYDZTFN+Wk9da2cC3UvdeL8stLmWMprNBs+uYpiF2ArQPz27Vs7ODyws9Mz309wnuuiDAE8tX9spDk/Nqm6h54HuNe1ZiOU3p/6pABH5eoY9akU/Kb95jFwmU5m5vd7qO/tvmfydR12kWpXAuJcE9DXc+tloF39U0oatQHZHLfaLYcxWhBCW1R/4R66JWYGq9J4eHnYYXpeUdSZUR/9U7x0Xv3MQ9a036uuaYx/6D16aL8UgCrutH+NebRDqcRVN/Ubykzv82P1Ss+z7xrzY1+6/0Pl5tvGD/1bcdS4qOv4IefR9T50jCvdHAAAcmIhwu3twE76RzafTr1vTaZzO+j1XE3m46jn2QzwJwDBWBq5Jp0jfOQasdmUbL3i38aq5ao1W3Wr1ituNe5qV5TBbsLLUwElOoUEGAHE7VSq5Jxd0zYD8mIh62Oww2NSKATc9VzBDn1hOSxeWHmRzquznLhBMj5e/JH2h/zzSmDY4UoGMHaLNtyOPPKeuyJ9sfA8q6dPnrqCGgVrXBN8KqyDKw6bQjEIaANgnT25cBjjlslcj6t6pw4/uTYUjJQHdPFzOWgO9R1KS9SJ0e/ZFqAKUB99I3KRxrNHkPx+YQeq2+16boPrdzYZ3xqpPBk7iK1U9nd3t8b4ogUk3E/qDVRinC+XYmzhXG6Xu6NGWa7n1f0YBzh0ZeWSvKprO+of2WwxdzUxx16y4KcZ7hs8hyfjkd3cDBx6/v3f/711e4f2H7//D7+/2ALPxlO7vryy8WjsY9xoOLTPX31mjXrVbm4uXQmK9TD5WU8O+4yAbufbIq8qCxM8lysQONI6zKYTrz9jKXAeC+9Ot+P3gA1uDww0dytpVJdOxhxQcr+JCVBzudrYarO1Z8+eG80WBSzw+Pj40JWs33//ndXrLWu0u7ZYhM304fGBzWdTu3r/1raeKmDrdbh4+cIWm429e/3GWlzzfGbf//Vbe/H8uZVqdeseHZlV667mbXV7dtQ/tMubK4d1i/nSet0Dv47ry2uz8saO+0euVuda6YcAyv7RiVs8V6t1e/f+nduL9zptHx8W65V1ul1rNDq2WK58wRfWy2xzm+wFYy8pIszGYxaOxQgF+F3Mpw7lidnl1aXHK/LTV8I6OEsx4FEsl2w5Xzqcpp33DnifK9ndaBSwuNZwG3S2Tf3dJ+4tcBw1PO4FLJDgd88/m0FRFi9wnxnDlHqDccv7BQsTZJ+cDayMB/RN+ob/c4t12jWwNxZOZAYG3l89bS6qagfKAYAdupZLVmHhRDZOuWtCBlFlrRxq27K7BmAD3jns22H/xBqtll8Pin/eVXeK2irwFgt5cv7GWOKNMhuDUSST35pxxp/J/FR/9HOXY1GDw+EMyJJn2cfblQNg3gUCpGe2zpnFNAt5KIo+LwB8/7y+h8mec5lrr1TdXtqfF66A1rtaVEjv3p96Nyi2FxEoIlBEoIhAEYEiAkUEfqoIFAD4p4pkUU4RgSICRQSKCBQRKCLwoyLgk0rYOWa58TTpnQcteWiQh76pElgVEJRJQYgmuB8DwCk8oKzHALAmd9KLTsveqYaSXIQp3M3XI1XbpiCKOgmWpcfzvfLvMrknFbAgq3LT5sGi4iuoqpyygp0cJ0VqqkzmOneqSCbSsEXNlJUc45OjjYZPbnFOPqnqkmPTnKqyfmY/wbyAGpGTOK035QjsKe5SPbo6d4n958YnWLn++zx0kceVj9oRgJfzsI/sm9MFCMplrEk6zsukPMe4RSf5Lkcjv1bUuAKSDi/HI4dCKFgAuP/yL//iE7dfffWVx4rjyRNMPZmUJWbYQhJLzqE2QVkAZPZhX+rEPQEoA5qVGzhtD5/qfHkwmwK8dJHAY+BX50j3SVWWOoe+UzveAWMHQXF/iHkKgBV3LVzgGOKseykoyH46ju+I1S73tG1tOgEghaJXuaOVI9pxm9thRrtQ31K7U/vWdleNu8gq1IdpW/LJ7myifV/s80D1ofvzWLzTBRgCvuoviqFAnXJdC9LtA7T77l/+u3x90jEwfw2PAd191/VD99d+adtKj1VbyI/X6d/5+Otex6IU1HvRBvmM70YOgIEeUA0m7IEnWAEz6Q/AwIsUDOBqSwdiefv1UMmGBTHPDtr52oFfw231Ow5TWGyAkhTL3Hg+SVkXNs5pe3eIuQE8B0x1AEedHcatbLXM1KxuR7wMxakr3kIFSx3iugGjXEJkitWzTTFKn0X6nfNokYl+apzQeBk5cWcOug+O+3bx/IV12gcOarx/u2qWmK3dbtj/BjKRA3i1sOPTU1fLEXf6GABrNp/Y2sF25C3mehhn5WzhNrtLrofYxE895yN+YVcb9zdyrgp8x7tDBoW3wNiFje6u7W5wZeUS9bpzcIplLopOQGq31/E6T7HvzZ55bdS01aotF1hX3y+y0LPJFwughkQ9i8uAw+qIJ20JyFyuVWw2nfoygNvBjT/3DntHXlcAJWPf1fW1w8AvvvrKZoulvX/3zk6Oj119+t0339ng6sotynmmUceXz5/Z9eWlbbdLOzs99YUDQNfz01Mb3N74uQ+7HV/oYCyE8HS9kUM5fW+gLqh++yen1j06cFUo17GczX0RQrvTyXLkxrMOdSqxaDRaDihZHIAdc+/gyIajkS9QqNfLDrj//PXXvnCqe3hko8nUsLg+efrEzzca3tp4OLRmrW7ff/+9nT89t0255PtcPD2392/f2vDqxvMEX97e2rpSsf/2P/8PKzda1usd2nQRqSkWq5kNbq9dxb9ZlyI/PAsQSlhyzzwOtDXuKddda9TtuH9qR8fHNry7s7vbWytxY8sosRd2cnJuw/HE2p2WHR4eeT5r2nK8Q6H6nXm7BcwydvCcp7UD07W4ibbHQhPacqMFNC75uEM5vV7X7kbj7H2J5xljz8zVw1hUMwZ12j3/jvvcaDV8X6Az5wCKAtB9ARyLp1wxG4vhsFXXuwax4Xj1X+4bADUALWku5u6GsF4sGWA8RoxZPg6zeMPpbyhwWagiNw7adjyrQlHu7TzLe+1Q1H2cQwHrazEyK3HOWW+03Wob+NvpHXiOXkHTyI0eNs/+HWpaf25jwx/Wz97PGEvpU1a2GtfucDj6pY/aKPUzMM01uENDpkT2vz3nL9A7FqK4Xb1D3LCUdgCMvXaSTsTdHdy6PrO8zizbPW10lhuce6D37Rh1w05eaUA+9c5WbC8iUESgiEARgSICRQSKCPxUESgA8E8VyaKcIgJFBIoIFBEoIlBE4EdFgMmZFP5qgj6dzNVklaCGgJIgsICN4IgAQKriSye5U4iwD+7mAUIKsFLolALm/EXntwkU6acm39PjOEbq5hSAp6osQVIm9QRGBAwUH8VO2zWJr3LSiXzqw8SgT8JlE4PUSROWaX7eFLoJ6roSLVPZSnkMxGSSUgpOytZ1aVJM0CwF3kykqo78nio3dQ+YNBPUVt7TmLRcOHglTzCw1eEQE4BZzrigDgGvPcdelh9WbSbKjxx4WG7qWrkGoKvul44dDAZeDucCMPI7lqUoBylLNthA6euray+T78/Pz41jmcx98fyF3QxurNft7ZSrlKUPsWJSn2P5nesFBHP9QH8m0H3imhx697KzODy7Xp9uzLYJmO3aHsKZRA2YtrO0Dz3UoXegN7GdzMM4jlU7TPtg2tbVHmWvTezUJjleeZbVz2WnKNiJigvrTMFj9THubd4iXffV4UaWczW1yNbCAY1Jaqdp24/zh+KHc6n++cUcD8U+H8+/uXe5HaLPB5BMYaiAtfqW7u8+9Xt+nHnoPj0EelOony4i2FdOej0P/a765K89/Tvfbh7bN3+etM1rrFJb1JiDwgyoBfjA8pfcmFipRh7XsC2lnQBSgEcONyyDd5Vt2Imq/yAzyxTAoVYLUAL4BCICM9udnucQDfACIA7pnEMIV2YGlLy/BxqvgGko8EIVSVvn4+N8tpgBaBGurAFRw7tUar1QnIUNtAaHuAPp4oK0f1J2fsFRKO/CVtVhSbZwC5UmdeeYw+MTe3L+zNrNgIP0LfWDbSk0dABRroN+vdqu7eDw0PsQyl8+2OdiAQ1QDnUtKupQW6LE1dg6n81ccYhNcwCqUCbKjll1jHEjbGv1LhGKaZTVC9uuljadDO32+oOVtmubTUZ+Lf4MLFfs6uqDQz/uJ5Aa9V+MHeGwsULhC8ondy7QZ5ebORa3eOKHDPD7dbpVdaiWAYe+wGS9MXIiez7YWsNW67WP/UAsX8hSrcaz43bgsBlHiLvB0L775htbTOcOvmbZQiFUsnfkFi5tHPyy6ODFy5e2Xs1tOLy18ydPrdfr2Gh4Z71Ox+6ub2yO7XSnbcSUtu7W06OhNTs9Ozw+dlU3UBfVMVAUZfLdHfmLK27XixVzpVq22WThMJi68JzqHWIF3rLLy0vPc1ytlhzcXr//YIvFzI5PsWsG1N7ZwfGJWy3TblFEV8slu7sdehxOz594jl8s2j+8f+8LJ8a3Q6/TlEVf/VP77MvfWqd74PC22WpavUmahoGriSfjqTVbXQfStVrLhne33s7arbbXaTae2Ghy5xbJLEjA9nm1XPs9efP2e6vVUbJW7eLZC++L3YOeW0sD4enGsbgCEDy30WRknk+82rBqJayjuf9a0HZ9demK4nan7fcfi2yswE/PTj13Mr/zTOO9gz7CIrDj48g/3Gq2wo2gAXwuuzW9i329/6DCn3tdUVfrHZKf3AtXFbuSGIvuWETi7TMDq+qnnBM7dBZYsDgCACwb+szv3rbbsi/oQHG8ewb4GLh11a+gt7/TuRo2jJh3+25DoQtgBfpzb1rdQ18QkCqjo6+FPbQvPHEATN9DbR4W5cBZ2gPq32wAtVIlKz/L5+vXyZhWCsvqGPtiLAyTghjT4rmPBTwuOSiYG5niWNbRsWiM/hjXwiODsTugeLxDsfInFos5jAdgZ0A7xvc4b6EAzr8JFX8XESgiUESgiEARgSICP3cECgD8c0e4KL+IQBGBIgJFBIoIFBF4MAKaCBGME+hhMiZyc4VVrBR5mtjSJJb2j0mdmHiJiZa/zXOahwh5AJyWkQfFAiz5MqSI4ljtk8Jn1Uf7pQBlX1AUBykNdRxlpxBME3gqQypA7ZdefwquBYgFjIkx90B5afU9E4FMQup60+vk3nA/qINAr0PQ6dSVqYIuad3T2AgE695Lucy1cAyTrKiadIxghGBzqkwjTkyKyoKashR/t/OsVHb5WymXCW5dE3UWJHQFtauYlq66oRyuRcoZ6qqcv2wHwj579szPpfrpeoAUO4VNteqT2OQUpTxih4r3V7/61U4F4te8XO7UqqFQjElGjuMY4DATwdomGJ2C+7Tta7I1XRAgoJm2VW1P+0LahvKQT21QkEgQNJSPH/c/9tG9SgGT+pnuL8eOUR2t1rs2pwUBAVlCFakczhyvnM6UkS6M4G/1nVRNqfoB7QWb1S9cJZVBGcFe5dilHhwjKCTwrOvSNab9Q/HNj0W63vz2hwbHNPZpf9b3/Iw8qIuPbKupCwso8mNgCnIfq0t+7Huovvmx8LG/89vyZabb0zFdsdH29Ge6aIH9BHfTY/Ts0PPivj8AMCInLwrW/tGxDW5uHNxgfz8aTXw8gLipWQN9on2F/Sj5ePU8ApKs1yjCMwDsiritrRaoyrbW7kZOT+6XrE+3q8xOFWCwXbto7WOlamZtTE7RLGdnqF0deexALNCC44AyKNIEo8P6OayP47ny8XNR7Sj/vFJcpQj1dsMiBCnmdgAYdWAoB2lv/dMzV/HVyplq3hXIoZJGNR1ANJS19HWADHAVxSD9nPph/zwmD6znlK157PkdBS3HAzRRR0rp68+vRYwRcT338IXzql9rTNvBLI8JiumlzSZ3Nrj+YJvVzBazSUDnTSwquRlcZ2MxYQy1a9g9r7xOHutMYAz4ivTJ/L9oC6ieAYRhTZ3dhyzdg8ZyykIJjCq33e56Gbe3Q1eps416kAsZ8Mr5Wej05vX39tc//8VqFaBp2eFeq92wBVD0bmh1LLi3Jc/HfHxy7MAVcHl6em6HBz2bL+Z2dNCz7/7yF1sCa3sHbifNIqbFcm6T2dha5LztHdnFy89tOl86IO006zaf3dmf/vAfVt6W7OUXv7JaM4Dj8GZg9VbDoSELl86fvrRSpW63w4HD9Uaj5mXOJmP7/rtv7NmLF/5MnU4mNlsu7ej0xBX3LM7gH2D78sOlPxOAutgxjycTazVqdvPhQ+TNLZXs5m5iX/36H+38/LnbRi9WS+sdtG05n9nt9cCGdzdeHrmGgaNA25vBrYO709MTq1cq9u23f/VxoNXp2unZmR0c9o1UFF//4XfW6jTsbjRzAEycD/tHbi9N3wqXklDOosAdjYZWq0ae6xrW0NhpA2arNatVY1FXOH2Yx0UuJ3q2AXUFjCeTsfeLA3Ikew76qvdjVMaorX1s8zYCfGb8YeFc0xp1Fq2Vds9BqYbdDaN2/6yjP3N85NaNunEvVsu5uxaQ5zgcEbCWd8msf1i8Ei4IWT7g7H07xsJos6j02R2gyxDg47Zb3McYRx+hLmWcXpod63QPrd3Fcj8WU3C93HdsuQHAAFy2UV8f/xiPAL0OgMtuc+51A8JmFtAVoLBbXGcLAN29IXaMvODZIjjsobP3CB8v3Pmg6uN19GXOFXl99e4aY024MMR7a1igR9mZFTZ18wVjAa3vswrHYs/iU0SgiEARgSICRQSKCBQR+CUjUADgXzLaxbmKCBQRKCJQRKCIQBGBXQQ0KeuTJj6hEjDHbSUzMCm4E6vpwxqOTwqA8yFNYUweguyb9M7DkH3gRfvkQUYKdtOyU7CWh7H7ALGuQZPEPkFWYTLsY5AtyCbwmJ4/Vc2lgDgP5wSLmXSUKpZ93DpxsfCfmqCS2lhgWEoJ1S21jWSikbyGoYiIiXCBQv3N9aX3kN85nyujMlUK55CVNMdRF/aR4lUKZcp3++cs967spTleitBU5Za2E871/v373XUC+QA/1A/rTalEZbcs+1G+B1aixMPKkfMI9qquageqQ6p0lq0jk8Ccz3NCJjmNBe6UVxhYzDFcKwBYMRUAZmJbE6rp9eXbq/52uMP/snuU9iXVW9eTKv30nRYoqB+onQouEydBeN0PqWSjHQLNmMQNlSH/fAEAIHM29+uTSoltAIJ0EYjGCrVXqXYV43qjHpaYWfn5cUKKbi1g8LaYWVQKDHNtPtFbKbtVrdqo2oDap8rYN8Z8NCZlE9ACaylsf+xx8NA4pBiovTmszsAfZavd5aF0el71i7Ss/O9pn91Xz/xYmP792Lb0PGk71fX+0HLT/dLFB2n5AvRsjz5ddpUs1q8oMUzrAAAAIABJREFUIIE+fEd/G4+xba1Ypx2Wv7IrjtEMihE/gtNuA0Bgh7rB1hN1Lnm9q56LN9rs1paLtduNttsdz3UZbQwiin1otmjIKeLaQYmSiAas5TkXQEvlhd9w5LTlfnr7BloAJTMgqTIERaluGp/HxoYUqgt2xPMqzik4T9nL5dxVedVa050MsAtuN9sBaLLnluf9zHIAe75QU/5R8gLT14F9YbVNvWcTrI9vPcj1KopprotcwKE6XMwWdnDQjwVIG9S/a8+d6rDK1dX3OXe1sEbjh5/dldD317FZL2w+Hdno7sbWCwDYncM1PrSLCWrkzAobNR/wDbgFxCafLjbV3I9YnLSxuT+LsKetWL0GjIv8uRrnuV4AkyuWM9tZ5fNGRInqkfYyvL3NFheUHNi2Wm0vm7JQKL59+8a+++Zb6x/2XXV58ezC1a/z6cTGw4HDxl730BgPyT0MFHz+8pV1ej3r9g5iQcBmaePbgatt3aZ7tXWF7nAwsNWWBUkdqzZadv78pa2Ad6WK9dotK23n9q//65/dbvfLX//Wag6tt3b94YNVuU+rjX24urQvvvytVWoNG46HNr699uedQ7X1yr7+4+8dtLrV9nxm5LZ/9vK5DYd3Nl8uPe8xuW8B4+TFPe737e27d66ePTrs2R9+9+8OgLflsrV6h/b81ZfWbh5wI1x5DmxmMdfg6tpG4xtXlXe7Pb8GVL7j6czuRnd20Dt0Ze1mtbTbwa23MaDi02fPrdvt2Gw8suGQVAwrax8cuGIdNb+cKbrdtvdl1NMO8mdYUFfdShwQ2Wy2w7p9tXYID2Tt94+8HQ0B9ZnjBW0SuBw247HwI55pLHoA+pN3OBS3roLfsvgu2qLbTfu4X/NFK8DG+2dstDU9V+nIrsxn/xJgMhZpEW/eh7B/RtEf+YQX4UyQpECg/cnyPJ4J2UBFa2DB12blseBTr9W8TrQ/f+8rhXU07bvqULRiZRTDtZaD9xa24v48Llu92bBmI1KKYFPtltYOdsnxW3WVL3WnTJTYpRL5iGmjZf9ZSeCuj0X0N8bTzLljkzkkeDbx7L8pHOhmyvzI09zIrhBls2yppfSN/17RJxaORQwYi+MdOxYDaTyMMTEs+j3nefEpIlBEoIhAEYEiAkUEigj8ghEoAPAvGOziVEUEiggUESgiUESgiMB9BDSBkk7IahJNCjxNegk0CjSlkCoFK3n4+yk4sw/K5EFGus9DAFhXJbgqAMz3KaTl7zwAzpefqkdTkOzTbdnktewk+VtgPIU6mvxX3FI4LAAgQMf5pDRSfQWYBbl2E4+ZVR71EuhjmxTAsiYWzI2JetRtmRIsyzWXggYpgBU7/RSETRWxTAiq/pQtcEi9uR62p/GTilnKW84F7JWVNKrgm+sbV0BLvcxktBTQfM8ErOLONiZgUSRhIUkcKItJ/PTc1Ifj+MgeW9ASqAtkBujqHuwggMOW0i7XHLFg0ph/h4ehBPL8n6t79WG+TQmkacJR4EZ9SWDX4cky8gNKDS3VrKCJysoDthQmpqDSlbl1LCpjAQPxl8pJiwmIadpO1MbdFjaD/Wp/KK3Tj9qNoOzObnsRAIj7q5gKAgesCgUhP5loVz9WbmAtehBUE9jmPum7NFe22hXHpyrs/Pjgdc/Zbasf73sW6PrSsVF9Mo1zul33kOtXvwReozrTWPNxm/g4Z6nqka/7p0D1DwW1+643f6zaZn7fx87Bvum4pjilz4ZwCMDaFr0bKq6S99fFbGaddjuzL458vbgnu1oXK3byy6LEr9QcQEIPSpnMDEjMPa3Wy6Fk1cKVtVk1sweOOqAA3this3bwVqs1MjvVAIelbcXzr4ZtqPuJuoVwSOZCXeaAFyCDrmy1cavkWEQRYEEqNMALSkCKUd9RHNJ281jb07iq/pgqgPPPaJTMxAiVIxbAnu+113MFaeRbzZ5zHvVQK/u4BRzJ1MyxkILxIfKdYv07nQBjh9lin7Dfn3NdpcgdziKRyWTqNsgoZAGXKOAB5cr9S13Ta4/x0a884BrgdpPls9+sbDEHml7bbHq7A8BadoUaljg4rMryKS9X84D+4Ymbwe6t58bl3Frw4hbWfq2Rf9mhpFtckzM5+iogjxyt9Ffa6GYbcEgLsdqdGD/9GVKtOwBm0cLN1bVNxmM7Ojr2BS+dXtdz5mLnvFnj6NG2SqlqjVbdx2Bg4dFx5J6ttchH3bary/fWxS65UrbR3Z2d9E+8PV5fXXm9UMxW66iAD2xdKvvx6zn2zCv71//vf7ny8vMvf2XVVtttb28uP7h1Ln1lsVo5qO8d9e1mOLDry/f27OKpbZYbW4ynkWMXgFfFbntp15fX9vLzlzYY3jr0ZxvtCfXs1dWVA+A//uH3rmb+x3/6J/u//8//y/P70r+H47H96u/+3jbbstVbLW8XtD/6CveJc39499Zz9zapa7liR/1jG+D00WjYbDLz+9Rtd225XtpkOrX+yZEdHRxau950GL/EJr5NHt4OSwN8TODdwaHllnPNs2fpzJZr7vHU1avAZe59pK+YeLvEypqDuKe8iwBeO52u9Y/6vrgsLKVZyCDFKYsJGolqdGu1euTBJTdyPDMb7prCYgDPjZs5kxDbyGdedYjqi7+yd1DaE+MNYwmQ9bvvvnM1uI9JPn7dq1TJLQ40Dels5MNN362jz8VzlvEJBTrqdO/3uDeXwv48jolFSjXyKHu96n4fGs2mq4JZNMC4gtqdtutKYQBr5kIAAHbvaxbhkPPX73dWpyxnb2nlCc/9GFS/3CNuBIDXLZgzS3rDytsXWrI7uboDvofauHrv8p8tghHMTd+H9K4Qi8ki9gLLH7/rhxsDH9wiik8RgSICRQSKCBQRKCJQROCXjEABgH/JaBfnKiJQRKCIQBGBIgJFBHYR0OS+gJQmbpkMliJUE886SBMqKaCKCd6YiNWkFD/z4HUfTEj3TyfHU8DyGADOw1zByxS87KtbOnmWNgnBJsGcjy3nlL8sbDc5FxOLAsChQgplAv8E0/JwRdejsqUQJu7AD8HbFAABIbCeDBAROeQE9qgL5wLWAShTSCuFbHrfuF7Z9OreyapTdZFyT4DPQUCWr1j2yAJ6HCu4yrUC7TjOlTP1+s6+lwnOJ0+eeBshtx4TzJSFpTPnAwA7BMnyB1OWoKW3zc3a3r977+AWiKmJP9pqKH/C+pnfKc/3KaMOijzLfASJ1b6Jt+KcWhmzP/8E+qmv8gCrveQVngI2gh8x0RiQlzqpX3EeQX8B3zwg5FiBjxQEqV/p3Oq7amMpRJK9ttqijmVS9+LiwhVh6nO639RLbVrwW+eXxbb6JrCXmEjpJ1W07ovsyXV+fgLfz87OduCQOqZKbbW/UF/FxD3l00bcDrzTtpPjk51anm1qj/sAqn+XA8D5/fKPhHS7flef1b7pPoqZJti1SEaqeR2re7NvnNtX7kMAeF/9HwO1+9pWel33Cs2oxb7r3/d9Okar/t4OXVEbzwTuH3lFyWnZarZ3NsFAOZSKKPEAM1jDhl0x/S4sTrlxgDMAHecCHjswKVUdKvA3uXkBVl6XTRxbrwE7Fq50Y9t8ubZOBqvcMtT3BSByvrBmlnWxQ0VXlWawUjmDbevAab1aOJQulQIAcZ71Zhm2ypkK3EFH1n4V+/T+ps+D+D4gUPosSxcw5Y+NsYvc1GVrtjrW7h64hbArRh2UZuDFNb7OfxzWoMwLpXLkRea8DoC5B9OJg8DZaOQ2uliqAswZP4HGqJvL2+hrt7coMud2enLqykiArJ6FlJG2J11rtOVQAAOAYVmxjbyrU5uOb2w+vbX1ambTycxtjKkn8eOc/hxY40axDFgP6PX2UrK1q5oD8gKkONViRbvLEPHWskUim3Bz8DYuC93I6wyY4jjgL+2igdWzKz1D0Yz9ssP+xdImk5EtplOHgM16y4+hnr//j9/Z0/NzW6+WbgVNG3j69NyfOQC1Tu/AGp2ug13uzOvXr+3i/MzK27Xnoz8+OnIF8OD62nMfv3r1uZWrTdvQ5msVu3j60m5vBmRq/v/Ze9MnSZLkyk/jPvI+6ujq6hMLWWCEBEFCFivC/UgK//b9SOxCyF0sZnu6u7qOrLyvuCMov/dMPbxyagZLEXR/8gByKjPCw91MzUzNWp++p5Jw3swX8frrb2N8sK9azNfnF7Gc+7mj8a6B1uOTmK9W8e7tm/j2m9cxf3yMP/zX3wvs7Pa68TCZxGg8VqmDZy+fxxJAvtSDJiFob2+XoYp+tx+XFx/j/uEu/uZv/9f453/6Z82r3DN7o6FqyE7nMMQPY//wQLWIWfdIM1+cfVDN55PjZ8HMY21OivQ1YC1yyyTMHBzC8N2Jh8f7OD46ifFwV20TwDrsi90LmMmL79N2Ej3wBQDFYs8C0i9g+rN/G0Tkfer7+gzQF7OcF4lQyFwDTsNQvrm5jtl86jED8Kfv/YFA3JQRlyJ7qUGtJDnYqqVerpiqqrlr29T3cRe8NQCsmt6SLfYaRRL8+voahxWbUnKBdWd/1zaDtnxXLN7iLwDY/cM5w4xhHuPznZnlgj0xeGHM8lz8BIkLSDojkw3A20E9BKnr7jAGJUlB0te9brSK9DNHMzF+OR8Vtm+X/haZZv5NwFd+SGNdZJ9LHXDW1KrIUjNGsJTFJlat96IOQOt5mOr6bsHa3FsTAE6fWZ2RxPq1wsnT/x6xL7ZEPftC82os0FigsUBjgcYCjQUaC/yWFmgA4N/S2s2zGgs0Fmgs0FigsUBjgcoCddAoAyoJWCVI9TmAiRsQTPkcK7EOtj4FgT8HUvwpADifUf/OUxCGa54CwBXIUmRls7NPwbqnf+d13K8OiNdBrLx32i2B12QhpnTu0+sS1HraFoEaBWTkX4BTwLl62xLQrgPbCnDO55/UZeY9WKq0P5mSCcRlQD5BhQQ3E1ytg97Z/wS4UxKZeZEsWeZGyldLvnA4FBCIHT58+CD7UZ837cG/BLsfJ4/x7Tffit1LX7k3ACzXAwwC7Nbvm8zjtDd/w0Z6+fJlJVGdgb8ECrNWMPcBAJbti2wr9gckF3DebsXkkZqPYwdsC2DF9cnyBRhImwFA0g5YwAnMav4RiJWkoIO9rr9nNhJjkuxe+pz1dLM/yZStB4nroC82rUs6111XBjgdFDbgxu/Jts05XGcU5/P5l/H58ssv1Ze6zDv3oH6kJRXN1sxn8b36ukyGcc4jsSXFqPS8Fsuo5+AuMVyegx2yviC/Z4IC72mebtZKdEh75lxn3N69e6frv/76azG3PL9978+BopW9/n8AwH8KXH0Kxj4FP+t2Txsxz3KM676yDgjXx/Tpsz/n7/LeT7exPwXa/kvXP/Xjn/PR+ax6nz/3vOwja9HrGDCiJUAMIAjGPsAjcsIwC5GIhXn38HAXgwGJGLAwO7EBrJQEtOXIraYAEFckR8W81aAa2CzSw8tFK7qdVnR7yKouYrE0k2y2WMd4Zzf6w14sFzCG19GSJCoAieccQEPWy90A6BXZVtcWZm0nALySBCrrbbmBhUgtUCd0uB2+f32d2C4GQOs2/HT/tMxzHbj43FikL+cz6nvC/AVYHA0ALAGqugZGJTVv1q9YoW1Lx5qlW+oUKxGoH4PRSBK9yDgjAQ0QBcYKOJzSqzDzLLWM5PZSEsjM78NDy0EDgsL0TgDYYEv9hyYluLO2xC0A8Holqdvpw3U83p/HajlRws58DqN4WUnrZpKHxk5Ssisxm7Uu26UkxXIj0I46xveP95o7ArBgRCMDLflvxhwIEh+Ve70BZJ4LMNbv0+++ADHP4bYAYPoL83c+nUSv1xbLkqGFAT15eIzL8/N4/dVr/Xtzd6MR//bbb7U/Amx1BsM4PH4eJ89IgurE5cV57IwGoMpxfnGmhBxA9bdv3ojV/s2332vuTthPlvP4+qtvAybodHofN9dXqvmLVPLJFy80ZndX17FZLgQmjvd2Nfd3dvdj/+g4fnnzJk6PD2M5fYwff/979RM27+XVjQBpZihgKesSFiyscGzCGJ08exaDbj/mi2m8/eVtfPX1V3F3exsP9/eyK/vs5c21JMjfn32Mly+/jFdffS1QkcSpbiticn8XH8/eq54s87bd6elzEnpgACNnjgQ0EszffPONzjLHx8/i9PnLODv/GN02bGqY1Ab4gViROkbtQpLGvW5cXV5qTcvnqD4vSQP0LP2JCaApLc78YP/XPkTN2R7JKNSzJukoQcS2pKhhvfusmXLjUamYpOoF8505w3lCsvC0odTNrftygadds4LXJPMtSN67dykN6mKvN0q6cFKCAWBBqcJDYaknk7+sJ/yOEmpcx1xnuAp0JRnFNYQTZJWPSQlosPQC6GJDkj6oCTwc7UmWOiWgDQDjf0kwcXKnpfi9z/vXAvhib7Xb8uz4WDGGMT/j0cZ32uf6/OuzRnHouk4gMn5MQPdWMeMpAJz/DVAlNOqeZexKMojaVQHJBpMbCeinJ4jm78YCjQUaCzQWaCzQWODXtkADAP/aFm7u31igsUBjgcYCjQUaC3zWAgmy1AGJLXDkmrAEjxLYqTMbM7jL9QmOZDDGwK8D6hkUyuDZp8CBg1UJGGXQPBv7FGT58wCwa3vV759BY+73FPB9Chzns7OdtoP7liCjgd1tLcaUmpxOJwpiGbwzIOXgvoNvyQzOftVB72xHAnF8TwBkYSm5ZuKWWZ0BsKy7mwxbrnfd5rkC9xkQy+sdTDczJNkPfDdfPDfnQ45p9j1rr/J9gt2wZKi/61pqCwMFnY6YOj/++KOARQBGyfuqlmsn/st/+S9xenISB4eHFWNUIEbPMrmwvWgboFBdPjsBWAL+1IOlj69fv66YuTk3Pee2zBsxeHoEsQ1C5dwEeOZF0JfrCV7zwyuTHzKgmwB0Xg9IDWNIQVGCt6WGLsFE5oBlJqcCmROQViIFoBDS26VGXSYVJLMt2dOMh8YTCckCbtTZvwkYZT9z7tSBlqzJnIkEBOABzQFMeamG8sODxg8WcCYxbNcu82hR7OXxzjFIBnAmECjg3YH91KsY8Ql8c4MEs5Mhjy2wC4Db7s5u3D/cS6KzYpFRi3g+V1AeAID3sTXt5ZlIdQJOwyJHgjbHLYGiuj0+cXg1APjPAsXlS58D3p76nqe+ia9W/Ss+ke8kC1jrWWwvz8U/B7TW/cTnrrMfSpHcLbvqqd/8l/6uz5v6tXlrQKunbc3v/Kn38VfMGcbw7u42Dg724+H2XvUoVeN8OqvYl54jDv63o0tVyLKGi0xqUSpwUoFBVDPGkB6m/q5BRVjA1E9FTrTXbUerQw1I710AFNOFGZH9Yb8GAK/NjN20JK0q9minK3BQCRr4DUlc+9mwVqknbBDEsrkLgJeSgAHIoe8KjNnWua0Dtp+Omy2eazo/yzmcazx9ce5HKWGq5IvRWNLWgNuD3kAgFmCOGINIrIIGif6IhDU1RZdqGy/VBi7EutHejpNTFnMBcKrFiqytpGD7AsYygQN749MnkweBe7T39PSZ5rOZ8LNKKSLnbia85J4IwA+KlVLUPPfx/jImDxcxebxWneE8azA/SAgB1AEEVdtbMAUNbjM+UmmYL2IyQU2AhAHX5Ma3WKoXKXCAtcL6wxd32/rOYmZJb1iMzFdqxsKoxo7aE7nPaBR7+/sCtH7+6ScxzMejUSURzr60nM2lYPHL219iQD3rx0edBb744qX84/X1TbR6vfiLf/O7OH3xhZjK11eXEetFrBfT+G//9P/GX/317+LlF1/ET3/4KUbjUZyevojpbKHawvTx+fMXMeoPZHt859n79/H85Rfx+ptv4+PleXx4+zZ6rU0M+r2IHvtuN/qDUZw8f+G62/f3sabW++RBtWbZZ+4fHpV8sbe/J8lfxv76+lK1hGGVT+azWLPu8AWtTdzd3IqJi8T1wx31mhdxdHoSN7d32hsnM5QulvH6m+8kWX17cx2BpPJyGZdXFwJSGZMZyR+7u/Hs2XOx5+/vbiSt/eOPf4ivXn+tcR6Od+P5F1/G1fW12n98+ix6fdY+kvDrWCNp3DEIis8iSYtay5MZdaA3GqNcX/yL3wBsBTQWm3dtRRD2btj92Jj5w3rXfl1UXvBb7EesA5UbkF8ssurlbCkfJhZrO+aLpRjIsLnzfFP3lzyH+cf6Aih+uLuP6WwiABcglzkn3yuZeWTzYT07qSOVCfA7qSIiH8X5rvhr1bdm/ftyr3OSa7odJ9gwnqgp6LxkoFVtQoq53Y3xeC92dpHrdgJaMoB7qm1MjXX7D3mX8t08P3iB+nmWoW8r2Sb5tvwu2wkbTkDde4DancBvJuTIh20TZ3Lfq++L2Ybsr6SqAbjpH2dnasXDVhbr33sMc655NRZoLNBYoLFAY4HGAo0FfksLNADwb2nt5lmNBRoLNBZoLNBYoLFAZQHAGmfgU4Mr2TCANEhaui4pQRmCJ9sgPMEYg6D+jll/GeQ1i4kgtP/NLH8Fi0rQKAXdMuitoExBHSqxtyJ3J8k8AkjJ2CoBJAGxJZhTBZ/yOyn9WDL/8/PCWShMisKoKNZQQKmA0QmtwMDIQCBB76zdpvbUQJ4E3QiWGVQFnDDLqA40CyQQSG1QWMEsR9HE7DEAOlcg0QzMwmxabQSgiBVBfE2MK8ZooQAdNlJ9ObGAJ2ImwVjKZyeAS1f5fab6kaGadQny8NlTsNSg1zp6va4AU9pM3cPLqyuxdCrWBYyU9Trubu/iw9mZWU+joVkn7Xb8DKNpvY4vX71S0B9AkuAyYClAnuoqlvp0PCdty/P4uw5U8UwAwAQjmaO0W/KnBHgJoC5XlQw2n2WNWO6F3ClBbgK6gFR8H+ZVSm/rGoEeZh52ex1JgtKG9+/fV4AxbePegJM3N7cCTgzALyoJTYLLCZbyL3/nvR1szqSB/L2wZCRda6CGFzYTWLEwMFtn7dLOnI9pp6zdfPrsND68/yD2NYA8zwPElnzr6akAi2wD7cs5y+TAhowD1zp46oAz/1aSrGV9wBwSy64GbGaAljmUz+A9xjxZzdyfcQCs5n3+xYYAuyQTMBYvXryo1iBtoQY09zw5sQw4y7ZaS5/17Vv5yCq4/Cf2gM+Bw597z/00I3Xr95x8Qj8I4ANa5frMRIs6APg5YNfg3jZZ4U+1p4TEFeTnRWlcAZG4k9JdfzcBwALk5nyS9O4WZBWoAGBgrdDiByvF0Gpcc349NV/ODXzQ48N9mR89sUp7yI22AQ6o77iSlDCMwOxru2U2fgsgtmXAVokSYq56b8Jf1WWlldgDALwsbV0DbLq3nfYG7M5zlgSV9Sqms5WYhiSqwGQFaAEUhb7ZDhjHBiMAJSwNbclYPheAy3c2ZvnmemYuzvDVZd+ydGkygL1OvC5dm1N7UE0OVeu6jEM9QUXjmWy5SrIVX5Myx2bySX6d2r87+5LBFfvXyIsAj02bSqmek4BMVgJwMkcmRqWPGe7uaOZRb3c2eYzb6xuBsPSt17fPEhi2ooaopVphWOPzWI/4taPjY/VP9Z2LhHDW/HU/k8VnsE7AHDaClbxaxMP9edxev4/Hh5vYLN1XXpaH9V6pZJol+5Frm6pUc5F0JTFEygWwfvt9M39Rf2BuFMBO1EmdGXwvGKw8S3LS3dD3d5HS3jsSuE47AUqxL8oPF+cfdQ3gJ+cBfNfOaCwgd1QSVd78/LNAzdV6E8PxUAkQ7E0fzj5oj/63f/2/xMHhqfrz808/xs54GNPHu/jnf/qv8X/8n/+XEg0+fjwXsD8cjOVHzs/PJYcMeMn3aMvjbBJvfvxRtXSfKdlqpvW2Ws7sD5iPzIZuR3VyuU8XH7/Ep09itXCC2oTktcK6Z1yRa2beS4aYPYhEgSIXfH9/F4NeT4zkF8+fCTA/PzuPb7//zqzxVsQBNYdvbmK8dyAgfXe0o7rOeV6DOTybPkryem//UAoA9OfD+3daPz5rTDX2/cE4/vKv/ip++uknAY/Pnr+ITqeobeB/lbjhetzMc/YLGKwAwdgJ4D7Ptbp3t132n75Z/EFyX1dJc5lQp9rtSB6LHU4SCEx6z13s5OUOi9z1xvNsqiSn0jakr5m3mSj2Ob/JegJwhzUPqD6bT5yMosSIpaZqJu/5HLetK5x+w34XOfeF61yzptZOFmRdyC7aAjqq9YuP1ZlcwKv00qvzBGuKBAWY6YP+KHZ3DwQAs566/SIVreQSs2vV76IugCS0FBSKGooST/Rs/7cDa1By0PqR1f152euq+60sZ63a1Dyj1AX+nP3yPftjAHI/X8f4AgBXSahlv9nasa1zTfNqLNBYoLFAY4HGAo0FGgv8lhZoAODf0trNsxoLNBZoLNBYoLFAY4HKAgRxO0jxFbauGQWwZxaxmC8rGdtkv9VBIIMQCVAW6VdJvVl6skPmvdgLBPP9uwIwRbbZWAOAqCPjFtI16JAMtC3wZxBMkp21emBmbUEzcGPMZ8hQu4NPyYJSuKmqUWzmgfrF5eWe7mcGlfnMLKUQOOu6ZwKdiwVXBYAGIEA2kfaNRpYU1i1L/UAxHgB9FVREnhDGEW0wqKyA9AIGbE93ZhzMHDGwapsYGCIIyb2wg8G5VlBDT3Kg47Hr7i2XJXjXDVgbCoLWJAFzAvQAUpI1XdjNBPAVOC/sTgJsPUDTyyu16T//4z8qsPm73/2ukvjdMmeR33T9PF4ERX/44Yeg9u/v/vqvxfh5+/ZdXF1dxnfffVfqBDvQLuAMYCZgBRPgt6T17e1NqSXc0/sETR0YdS+SBTMej4qE5ULjRt/EQBaAYDCdOoNm/EwF5mZiAwCwpZ1hhpg9JEaM6mAaYOU5tCdZwdQv5v7IEsOESyA6EwZ4DgHo4ZCaembeAAAAutdrN9dBoEykSAAo2aOAFQAPsJe5HqDU7YOltad/AWJ4H1CU/nEv2gDgS3Ce/vGT7XUAeijWFmAwAHgGlP38luZXzgex7KjLWeo9ZxszaSB83p8iAAAgAElEQVRB3jpDJ9dqsoQNiHnu8h7tw6b54rNkE9NXnoUNuQ77moXVky2wzf7BvupG5ve08otMp+/ppJYED/M5bqMWaAW4enl8yqpNb1JzOeUWn7JuDUJpJZs1qBrPli2GvQ/jTAkcpT5lBsqf+rJ8XvbjXwKkFdyn1UYoiu8r7rD2d/0zJ+9skwvkW2whvfKZaY8ErZNJVw1W+SX7y5/MidlkIna3EzkMSuwO92I6n8i6BscLYAD4ugao1bah+qOaRwT0YcGrf4CwOW8+BfsBC1Q3kr2hAKqZQJP1hGn/fLGKwXhHICl9p74sTDSknsWs67QFllWAhPajjRh1qTBgIHcRa9i01MQtoGpBWJw80QIs5v6Wf03/BHibjLkEjHKM63bNtbOdx5kMwLxKINkJGPhBwLPReC8GQys+JCPP+5r3P7EZC4O6mn8l2Us1q9utGO7sRLffFxg4nz7GHfW2HxivVnT7SPYOCtBNopbBH6tbrOST8KsA7DvjHbUTFrDA8PLsLQCcs6esPfzBynadPF7Gh/c/xOPDbfRaJDulYgV7ou2wVSwByKTyLyCgVw1ywPhu5gPyxVm7nkSpTIboAuDhE1bLmCD1O19IMpr2IW/MHBxh05099Zk1TC1ffOPO7k7c3d6IQc6Co3711fWlgND721u14/ryIu7v7mIwHMTe3oFsenh0pPVwfnEhwP75iy+1j01mE9Wk7XU7cX9zKwng//0//If44Q8/xOPjNL78+hv5Mvq0QLL/xRf6jESpv/iLv5At3vz4k3zj3tGh9paOjLEU8M/+LalgmK+9rqTK2RtIgnicTFXPGbaskkjaGzFQSd7gmUOS2FaruL66jvlyIRno/f0DsWSnBZylTi/7GuD08+enAoOxFf2+vrmNnuTD+3FycqqzE/dA9nh6dxe3N1fx4eydfPnuzp6SwQAary4vlJSkcgsb6lOPdE74eHEutiztZ24FwGuLuRjRXjkhgvszXoz9xcW5QFz6yjNIimOWwGpGncDJSpZWpr/yWzOUCTZVsgN1vVOJAyA8AUmSUpQjs2mVWrhFwQbZZ9QPSs36evJX+tX6OZrfmVeA6qw3xtMuI8+pBkCVgFLYyOmL836uO27peRfVLkk95ZzNnKiSMCXdXs7EBZTl/tiOMyuyz+0OiR4kpeFfhtFV7eq+xlmqC5zpOj1JzKfygSTmlRzpNVrJsqPE4OLjSqZpAz5zrtT1KBWUU3Rpa7W+SehCUloHdJ/tt/8d8DSZqzCkAbhLMmWe6RM8z3NK3adik22SytMdrfm7sUBjgcYCjQUaCzQWaCzw61igAYB/Hbs2d20s0FigsUBjgcYCjQX+RQvARDXomCAXwdht0DuF27ZBGILnBBMlr1Y01wgypnQvQXyxgAEUa+ziDMRsQdga2JBE2AqAccOrwE/53QDxp0Eg3TeB5cKwSkZBBvcc/HEwqv78unkyOJfPzc+Ajwg2A+5uGa+FLZxgtkCGuYLQw8FQQINN4yB5PtMBPIJlBL4JKiIZzd8SWawYEtmGej/M/nWQjd9hnyhoWBheWEWylOt1TAqrkiCe7kXwE3nTUiNWwfHCJpY9E00FiJ0YwM22Sy5REsd+/z/+x/8YX331lVi+CViIHVbAOwEhm42AgbOPHwXaAVLC/iV4/eMf/iBG1Vdfva6AbQXgS31Gvg/ARz9cz68dz58/07MlA7rw/KRXsHmZd6qv2GnL7glwJUgMAExwVwB4YYsSVIdVxHP5DiAjQChgrU2x0XOoBcnXUu4Zm9Afvkef+Jtg8/nFeTzcPypIjM1d9xYgoq/6gYA/bo8ZQ7wIqqrWX2Eo84xkjwJq1gOXPC/XJDZPBm0djM360Tw/2doZ2AYA5gXQS3AdwJrrk+1M7WWY2PQp54yAPdjUCyeCiHFXgKP6fN6CvGYGVmukAHK0O8HeXGMp+YzdVTt3udDczlraXJfsRDN8HKDH9jk3sRXAfQZ6689NqUf7hadJI4CG25VfB363Afa6j7Hf2ALG6YMSLNaKLL6q1J+knugMEN7Be4CI0Wgg8FCS8E/Y0k99Tj4xW1m1poC6daZvWeBV6ks9oeXp99TSwiz/3Gd1oNgZLCXQ/5nkkXpQnjFkri+nrDP3F6lnwI3nz04FmpFYxAuQBgAsYB0KSEm5Yn8Gi5U1CaLrhAEnxiQj3UBnab2ATqf94Ctg9gIAewMyqxgAGrLjYAQLEgAYJqzrbALwqp4la1GgiJUmnAUEA9g1tbmHwVRq/s79feX3FGlS1bdGZnklX6m6wiXRIQFyzVOBR17LuWdlUsTTfam+d6U0qll9rkcLq3R/bz8Go11JtIIWiY1cASH0wf3Xj2RtnaiV880sWgPgAHqWb57G7fV1zB4edB1j0R24VABYIfs+3wPEsdz3TOAlPhXfAahlH52sYxIhSlpWAX3MhCaxirYFVovHh/N498vvY72ax2bBjoXfsE/J9nrOhXyS8zXYZDl7AIRtyzUAVqUKh1icYiZSX9o1SVV/moSrTldzC5vAfkbtAR/IXIHBu5hNyx7Rlw9jX9X48aNa79N4dnISVxcfZYvp44NAUOq3wm7dPziMk1Pmv/3o4fExlFwBoze31zGCkU7N3ukkjo+OlMzyh59+jNOTF/HVt98rmQuw9PhwP9bzefz+h9/HwdFhnL54prGeP04lw3x0eqpxXEwXAucYhwWsS1j3pfQD5zZAUtjA9Jt5CjsetjiA22hnrPFlX8D64+E4rkkEkKTzNNYkUQwHqv3L+B4eH2kekjQwHg3FTma9Mzdg8A6GI/0wftQGbhdW7fJxEpeX55IbJ3HAbPK1zhQ8m/U9eZwJLAe4xkbIJTtR0eUJACbnS+qMd6NHAoik2FPet6WkMeahWK2tVrVnS75cCUNOpuB3qZHjIxaWgJYfo042fkfrqqT26JzJOarvchW0e1kSOwrjljnFOABmZ/kDJRyURMDcP3PPV03pq8uYTphX+D+v0zzTAjwn+Jv+gX+dYOS9RDV1y1LQNWXTkP8oAHAmRWUihNcRz+ko0YE60f3hWDWZWddS8OG72LdPX0opF+T32eNbHjPAXLlaGPqZRpRnca1dJ1RKpj0ZwCWRMsH3PM/Kzs5G0v2KTI/XcWH5556T/iDPBpmwZvA800BrNdWVYepdA1vQx0wm2Z4Emt8aCzQWaCzQWKCxQGOBxgK/rgUaAPjXtW9z98YCjQUaCzQWaCzQWOBPWMAswgzSOIDmwLXZFCn5miyEDIYTACUQnAFtMU0IvovFQGCKmm+raHVbvq6wLJ5m41dsswIAE6Gps6D+RwHgKuu/gKOfAq6u4Vt//SkQOK9JICifn3ZIdmL9ujor4w4GzcbSg2I5iCVl2UZLBhtIICBNQJbgFsFC7JtyggQZsZkDtwQ+AW7NlBb7Sn1cRa/TqwLRkitewSo2s+72xqxZgvoJ+CRAluBDPi9lTbNPYs0iK11etEXMKvUn4g8//CB2MTLMyfTNMSM4Tr3CrDvLvV+//jIOD48q1uu7t28FNnIPau8BMEhOtUjyEWxOkDPnB8/KYJ8/dw1OgrTLxdoMuA7BSgdsU56c9hL0RaaZ4GzW8KNdl5cXhTE0EHhDjVwYRgQ7sZUBVX8GoJV9zLaKIdPtivlEfw1emt2bTCLABF60VQxy6pHOZmJ+YbuUnU4gNxnAfCcZvBns5Z5VULmsJ/qVrOAEWZN5xJxKVi+AOuApgCn35Xuq+blcKrifgXdqAlO/OeWvk53IdcmQ+nPOlDHKeZayrcmMTmAcOyZznTnKdxLUh0EFqNZDdluBXIPdyUROBjBjRR/4Ps9znx36zsQFA9ZFSvITCq+Boj9m9dYBXTMUYe/mywkdZuP7ZVBYCQPCoXw98401z3ybTmda8x7rkozxidrAFmiuN6j2btWnOjdZzaolhMgHlVb9OQBYySi161SPkfVSvbllAlt6f6sckLb1mjJAnyAnzx/2qdV8J5lZAAQANxiTr159EdfXV4U5SruLRLGAAkC5jpicHd1zLWauWPelTfgUAKr0wbwNy0z1gvGpAleQrzbgK/Yt4G0pNyAl4XZXa1O1bNfepwTqirdGzWCrOwhQEXhrIBmQT0DlJgTOef9aK2FB7FaAJOYs8sySzHWdWeZCHQBOH1vZjecUpl8d1NjOtUxUMgs6+671RZmBATVYd2Nnd0/MPe1vK9e2FMikOWlwCFXtfIaZ3/X60U4mQmIbMJk+TOczAWgPD7digSIHq/0gVTq4/4rEGYNrgKlIQfPD+sh1nvWwU7Z+C2gXiVoYwrB4BSpv4ubmfZx9+DFam2XMHmEmb9ne3gfcbp9R/KN+rQEF5/ospa2zv75+XVRIlFEQyzl7BioPoX5tii+1/HBPtX6RoJ1N55bVLfW2dfYRY9kAOpLKAqg3mzj78E7+/eLyPEZKutoIoB/v7McXX76O9x8+yPfCnsTeyOuSiANwqvqzi3l8++03qi/MfvPsxcs4efZCgCryvvu7O/Hx7bu4vr2ML754FR/Pz+L46FTJRbf3t7G3f6Dn3Vzf6ryATHPafzimDu4yOl2YsFPJ73Z61G3vxPnFWWzWltoe7+/H7s6+6zsjEV3Yoj77ucb2ajaLi6tz+esvXr4Sw3m+ws9N4ujgMK4uLuPjxw8CatmTAYzns4Vkqg+OjtUGPMPFxUfNk+urK51bqJd8fHIcfdZYiyQvg7NSTqCeMSVIlqX8QamJO1stVIu4h0R8Ye/KV5SznkpjwAwvnzmJaSXmfCYzKfmO5LOZ54/BX+91nZ6zhLCHkiTkRgxMMl6+1sxg+aSW68oyB7Pubybw1c+ImcjF3kw7qLe8gNW8Qa7ctbqtapAS8Wbppt9N5QHfU1koqn2en2svKmoMSqALn/F9Rq75d9ZLuyemNjV/+6NhqWHsvbcFEMxZqGf5/hbJipxHi0S/1oIP7CVRr0hlh88pbkOReZYTCpUC4Hr1J1m7tTro2Qd8v0Hw4s9q0vn1s33V51oiZo5tXrctD2Eb+PkNAPznznHNZ40FGgs0Fmgs0FigscCvY4EGAP517NrctbFAY4HGAo0FGgs0FvgXLODalNtgdUotOshqIFcBJ1i/i6VYrqnRrPqMSAgXVg7BZjGCYP8QICfynsGeUrf0KQBM8/R9RXJcf7HOek0AsAhFW+LuCXKTQZ28BZ/nczLwluBhBoYzUC5GQLFRXqtadaW+cfX8ZGKUuq3JRJYMXgI6gLaLhWvwIscM+FrAdB5h1hQBREBcyxcuFmYHW2rQNZMFXhT2NPKYKWXp/hk81jX8VcAzah7K1oAY67VkKJMphvRsvpLJikwhAdgEJOogRIJ+fIdAptgx87nAtgwsJtMkA30E4AEZ3797J6lLgpwEOAEUD2DWqpYctUA78TiZqEYjYB73ox2AedyT33kfQDVlrwkCv/riCwVWEwx1feR2nJ2d6X2AVgLgDo5SFxnZwm7MpjC9kHa0tLDaK5DOLBpAiwRDAalhAWetPZjwZu7y43luOWjLVdNH2ot97u4ATMxO3d3dK88xYMF19VrbGQDOurB8PwPGddljPudvvpsAKG1Q/d1eN44Oj/Q87E4fksXEuGP72XwWY6QdYXszJ+7vdT3PT+Zs3huGMDZnEh7sH8TXX3+t+WuAx5LY3CNB4wyqCmwqTMdcYzl/sA3P5hkwjfk8QXPagP3pdzIGLYFpJjhBf8dqXTcZ29JGQBMkQvO5tAcwmPG3XLbRWIOThlE/9QXJRCyorWo7b1UOthLMZhpuvYM8VQGF6++XIHyRXHU8HBYpMsArsdXoD20YjZwwkD5v6w/sAz/hExfQqVq4xc9koku+X1dESNA430vflv4Jv5Ags9j/Rb2h6lkqAqQ/LPXKJeH5GQZwAmL4sg5Abqcd9/e3AnhHw5HWOooIO7ujuL6+0fjAnhPgrD3HzHAF4zer6BLsL6BHxeYuoAX207wqjHmpH5BYI/YiwO1ShN0KICyAIWDScgk4gwR3P3oDJ8ooCaaw4FQn1cKllSC41ux8WgBKJztlWzGP1jB+ceU5y37HPBeYJkUGg4T6rF7LO2sKF3noOjBU98F18CLvk/sadgTUG412BbD1BiRBGFjLsdSaDEtVgwZL5rp8mqUPcl0wjnf3d3F4cKQrpvNp3N7dxP3dTayXi+j3hmIJJrDGvQG+hqqx2xXg/ji5j/l8Ukn4s2bTx2aiQALAOe8EnFN/V/vYJj6e/RQXF2+iHauYPswsm68avslw9H6nPq4LELwxeMk+qQSMCkxy6Qb1H6neTlcS7MyT2WSmswn7BIAewNZ4Z7dYB7lkgH5LxHKmYS6mz9YeVhKhYMRaFn8e52cf5KdgDFPTl3FBZpn6zLBf7x8e4vDwRKUauD/gvetF+8yEPdkrSQ6Sd2m1YnffSS7as5armD/ex/3tdRwfHsU//MM/xN/8T38TO3u7cftwHzv7B2Lj4m/4rmrYis3r7y9Wi+j1h5InZl1iG8DnbrcVD4/3cXNzXVirPbGWb+/vxIhHUURzCZap/IPr7F5eXcbOeFegLnPv4/llPHt2EsvFLN6+eSPAGYau5IUHoxjvwlY/jC5g42Ck/RIpZpw8e6nKRvT7RTmlo77ATkZ2m6SEyeNEIOOAhKFyLmEdqwZ0C8lxwHonYbBv5bnFe/ykJG+Z9aokEBI6VGLD+xtrd0CN5G5XZ1zGVIl77Xa1D2KHZKPf393H/u7eVhGj1KvNvbyecJh7VV1xhb3JpSge4wGQH9UA2PryjFaJyXlQnUGf+A7vbZZXZv4rGTN3rFLqRAme1NstZ0vdq+3vYXsA4E6vH6MxvgSmNeoKJOgU0BsAGJYwpUkE9KLPwOeWgddartc1L0lqOtyWxIpNOUO1aKOzSLwPlu/mGSkzqeTrC7CcflDqCwW8TT+S/rJ+Xk1/m9dwr+1ZxWByAwBXp4rml8YCjQUaCzQWaCzQWOA3tkADAP/GBm8e11igsUBjgcYCjQUaC9gCBAoN7jgg74COWTP5nup+Im88n5dAG6wds1QdLHWNX6JqSPwSQHMA3Ew7fsw0LjWAa4GfDCJJdrOw6NSClCTewi6W4kt5ztoAVteWNuQz85IMnBv82wJACaZsAWAHoxNEyH9pF8HFBLrEAk7gq8ht8nkynQk4piRq1nAVoID0qYLHyKquVPtvtbLkKNKUBh79WdZVo85gApJuT7IqNgJACMxVMqQFAIYVhwwlrBq+o7p/BQSk/wna0m8HCFuSi4T9pkBhkcpzYA02o4E/1w8064VX1sPls4uLCwVaAYoJJD579iwODxyUpgat5JVLXWDVyGu1JB2Z8pt0jO9hN0sTT+P4+ETgIAwzmLjJSk32KIHcu7t7gYUJLNI2S8y67m+yoAh45lx3PU4YUGaWwrKCwdTrDVQjN0EG/uXZ1Bbmd7P4kAztah3QTuxnUB2wD4lbA/a0jecQ3K4nPXB9AtHYkPZhx5SfTBSQ+URQ3CxYX8fzn7KLkuELUMDYOpg+03UJyPIvwWYHsC2ljBQ01yQ7j+9RQxgwmftghxcvXmjcEvzgfX7f2t+1kVNKUcB0uWeCuyknLXCMudd1MDkTFyQ1Ss3sksiQjOQ+TG6TXFWfML/Pv/SZuYa9+WFuwOpiKVq+soBEtbVuX7AFer2WEgTWk4q78DV/CvzdgqFbHm1Ky9s1ERR3UojtZslwkgmSHW5mmj9Pn1Qln9Ra8skeVU96eVIHvQJ1iW0Lo/6UxaueF79ZAbnl5nV/CBMuLeHgeoUXV03JoHv2Lxl3zFeACNZLr9NXXc+UyB0MewLw+c7OaF9yva0WDF32nHb0eqOI7iIYcYGwyELLF1aQu+u2wvTV557HAERihUrWl3m4Uv/BTtxfs99cg7Ib/QFgB2t1bfUFVCtQuiAZB/lkkgG4Fb5eNXMt5ZxSqTlWAhnKjxh1GmsnSYkxWti/AoIFznAvgyUGT7f1gTFs7l85Fmns+vpNYEMs/+Ewdvd2YzQE6OoLwAG4oQ4ozxPYS7/WrLmITsvrzftiUU0u7bGPsxTveHdX96MWLMzt25trAcD46P5wJL+Ve7Dlk1nLlBKAQTmN2ZykGPsp7/m5Di3tnaCM5mPKUld7zjrevPlvcXtzFu3WJhYTkibSB3idpJ20RxbgVOAy48eaL/O18sfF51hqti1mLolRsD0ZJwGlAwNbYrIKkPQ+BACXc6QCkYofpbY8wOrjw4Nq5TLPUYE4PDzQXkq3YbSTgNPvj7UHUuOWe7InUw8YgBggmRrCtI/kJSSjBUwqKW8Vk8mDazCXGvTTx/uY3N/G/ng3/tM//Kf4u7/7u9jd348ZdbYLOEftbJ8durERy30Tj5MHMboP949iMiVRiMS8TTzcT+L02fM4Oj7WHn17dx23N7dxevpM7bi9u1fSlxQtSpIg1F7aNHl80LqDebxcsfbWavfe7ijev38nKWwlPrTacXR8JOAWiWiSsjRn2xE31zcVCIgEttveUQ3m/cMDnYMA1KnTDKBIMge24BxBwty6rCOtsSJtzryAwe3Em1kF8DLW1P/1WdCAfqqXqFZ5bGKIXDS+oig9IMtMe0kw8hnZJSmYy+yThweHSsSyTLOT9zhnoGgAGFs/h2q+yi+jVOB9gnmFYgJJMk4S2VZizzNfJiCl30gfwXfTF6dSRSZ2pE/JedtpkSy3VbyokvhInikAMHO0VxI6sLN8D2znjhUaONv6nF/8ss7SVmLwzmoliTy7Mz7MFfb7LMMAtCxfWJKy5Lfr/y1QHJ/OPJy5SxJk2krwcVH0EMCcyaMlOSr3JGzl8Xa/6/8NYlDadZEbCehPThjNH40FGgs0Fmgs0FigscBvYIEGAP4NjNw8orFAY4HGAo0FGgs0FvhjC9SD2gb8LGtqVrCDXjBlYEQAKgLeERglAE4AmICcgB+kOGGywBLmGmhXJTCroJiAmSLBVgV6HMQRA6DUSFNdxtrnCngVYLf+e7Ip8vtZ20sslRL0ycBRBoTqrAy+pyCao0ifGCaB3wzaZ6ApWV9IPWYNz2QUEASuB/KTIQpomrKUGRg3y5dgoiVus3YdDCXXoETylAAbsqiWFUz2WRWIJAAKQKG6j20F1pA1ZRwIYNMnWEcAsgQjYfIwVmYZmxWR7SGgjT0TmCCQW0mOFrleQGWxSmez+PDhfdze3lWszpxD9BV2phg4JfhGYPHdu3eusYscckrHrlxTWMF65GML4+fi/EJAAwwpAsWeS4sKfOb5tC2lGpMlbMltS7iawQ3zzoAWwWDZskhDMn7Ykfq+mnsrgu2PAoENclP3l88HAnlhbgIy5z1pF0AkjFS+y7MJJnNf1omZkWYJMnaZBJAAiNkvli2FoYwdtgCRJSUBTuv1dJMt6hrFLdkeBhWAvAH6aTW+PJO1lkw9/pUc+NhAq5iTJdHB88osO/oKEMC9AS1pN+MJWMz3uSYZw9W6q9W4TmCbfpMEwlpOUNgAjm1Cv7BXSm3yO/3V9+Zz2SOvJ+CbUrMVuBUw5xcFgDf7k74BsOTcTvAsQTdA2e2r8jA1f6dVXl3iQHudk5uM4LqrqLH/a4kzmciS/hSGHb5TLMT+QGPGXE2/VIGyBRR4CgRu/dMWIHjqswo32QBwvScp6Z89fQIOf+L5kuUrhqVgtU/UFtL3CHgQjRc5XCeJqAbnaqkau4P+UIw0wEPq/iItKvWI+TzGwz0rlm4s57retMUubXfnpMWY9b9xreynr7RXvp/AK9L06r9ARcAwtchAcnQLsIucLKoArsHLHiagNjaxdBHaUknYNZKRoQag8LosWwRtUjIQUs9ZczTLJpjxXQE8Zd+UJLTqem7VAPBnmUxUARoFzMi9Jven+l7Ge6wLZP1RGVBt3m4/ugBXJFCskKU2AAw+IoAM1l0BTVxv3uoTrCUJcBcAhhq+jBN7B8Dj491D3N1cmSWrOqF9gaT8rnkgwN9+m1vgY0kSQxo7E2G2gLPt+HQ/VcIB+z4S1NOHePfuh3h8uDJ4TS1VAeZOjqrKIMiOnpfyRyoDUM4tYvoCOpW1pRE1kEQCFH29OP+oM8zOCAb1WCUEYOoigW0fYoBIIFQB6jLphn9pB76RpCHuqSQuQHKYrkUhA8nm2WImmw2H1H+3IsNkOpftYcQORkPNwYvzM6sX9IbRH4xiOBwr6ebm9kr70bDH2rBEOqzsISD8Yh0///hT/OVf/mUcHJ/EptOOu4dbSahzb/pCEkZrvYqH+3vBiuzZ+yg6tCNm80m0u61YLDcx3jmIg8MT7XvXV5fx5peftG6+fPml1BbuH+7j8OhIc6476MVsuYqb62sxfS3xTNIWcuCDmC+s+jEc9uL/+cf/LBWAg4ND7fn7R4eFnWz2JyA/gDuAfLdPPeKFEkNgtR8en2ox0tYFfpOkpTn+k2Qrkr3GSs6QzP6cpAtYvU5kBJClrSgOsI/lXu/9ahM747Hay1mJPZ09iD3bVGIDs7mXe+7nfPB+qvVJ2QnJTw91Vnl8nKkWMPMpyzzkXp/7TyaNbP22k0Yk/z1bWJK+SJw/TfjjmZmElYkcmtc1Znx9P9a5l329TT3jXnRaBmuR9JYqhuY4KiLe+0kewYfqLF/q//JdsYF73lOR9Xc5EgO6G5Q2SrKRE478d1YghiEMeC4AGKCYZxYlidzfqkRPwOIC9gosRu47a/7WEmQEPpeyM4DLdZ/iZCWf+ZgP7U5LcutqVqmpzHd9PnCqUV2Z4Y82m+aNxgKNBRoLNBZoLNBYoLHAr2CBBgD+FYza3LKxQGOBxgKNBRoLNBb4ly2Q4J0DTA5Ub6VOzaoiv99g1sIg8GymgBVMPuR5K2YPAM9yFdPJtASOCbiYdZTZ+MlcSJCV4J5kG+t1CYt0awbDVX+tLoFa2pi4re5VBYosM5f3T1A2A+r156d1qoBUjY2QwTXXkTTrLFlYDiI5IJb3z4B+AnUJZhFMFJjlCJ0CcJIRlK0A6u2P/aQAACAASURBVApLiuB+Ca6bprURcODavgTyLV3I9a4TV2eOOcDGmPAvgbdkKMMMFUtyRHB5WDGx1ZwSRCRYR+09QA0FnYcj3YuxIcidjE+kvS/Oz+P848cilWgQ5+DwIE6OT8yUWa9jMp1KbhPwl3GHWUpwnB/uBTg8nU3j4f7BbNl+X0FXAs4E5188f652VqzBnbHAGALGBGxhSzGvCMTbfq65TPDV7F5stJH0M/8iyU076D/BQABd1wM0mMBYVYHg2NRkoP0Z84PvMCxclwwi+sXnsGVpL4wjBaEJ2AtQfVANWOod14FQ7sG4iHm0Xqsf7peD/wACtFVtLPVHYZDyShCb7yQ4lLLMGSg2eG05SwPRDlyn5HfeIwOoXIf9uB/tYhy4Pywn2gebm58EaTNRIFnJuf6frq1kAxKcByDA1gTbDUiP1SZsQFsTYE7GNm1LcFpgo5jvDuBmP5mrvJIVnEHd/F76HMnAinZlZmkmDXhJWu3A7GB/9ukrZZ8/BYMTLLaqMmvaiTNb4Ji1DthtsB4ANO3NXEr50TrYmz6r8nu1xJf0cdVntN0kV73+lPxzBrnriS5VF+uAb5F/rhJrkNOVGoGvzgB72l5rbMm6WQhsxJfRiL29A9UfB2CjrqXm4nAQTMEFiRsdmI8G7cW5FfjACHt+axg2KWa8ZcrVQfK6z2W+uIZ6qQcblgSWggV92lC3shut9iA6gCEAoKgdILkqMARgxPK2+lv/OjmnArqL3wYk0l4laWH3XdLT5VlWYmAWGYDFH8zxQUUxgXar1vVy4VqcBcwUCFv8UB3kTrAn5zyfsVbwE7u7+zFAZhvpZ1i4CXqrNIBLKYiNvIAh6/03wRuxEQG+Kx8/iMnU/mQwdl326cNj3F0j0+s1xhru4FMAm1kzpc4x8rBKKinKC04WM8Dt9ZU/WxA41xc2bEleeBk31x/j8vJdzGf3AuBTXjwTOnLeF46hu1jY1GIBY/u12yn5YyUQOAmKMT48gHk+j+ura7UXwNMg8kogJ+AYsvgoT3Cuwa7FUVS243vspexL4IVIAAN6g19xP6mfzKaxWW1itVlFfzCMA2SPez3VVV6W/Rwpcsn1CoTflHPUQIkQPBuA6u7+NnbGOxpD5hAyxy7x0ImHm7uYTabx1VdfR68/0t4IYLxazrUPA+ZzxhgNhnGHtHObUgkfBLqirPDx41l89xffx/XdfQyGOwKe2YMBR69vb+Pq8iJ67a4Y03f3D2aVdyKOT05jd/8ozi8v4uryXOsFsJW+YK8266zTi4Oj/Th794tsgXsCvD08PonBYBTcCEAftjrrBnYy80CM0WjF4f6xzjkA+37PSgned11fngQtKVHMZ7GaL4pUuJMQe0qu6UiRhLEyG5x7OAns+fPnAqLZh5jHMI95safrTNtz6Q778rXG2UkUqRZR9ouWE81UnuB+qrZzLlGiGfOv3Zbai5Ilyxkiz4jp6JarmepML2bIka9iQ53cwnLNs2Xd7z393fuOz6DbfaQlSXP2W++DZIIUBZtSs7fT8RwzZrtRggFgqZNJKNMBcNtV3fR236CvzpVt1pUkYszAxqmXs6hvpg/tZ7imliiZALAB2SIFnRLSReZfoG5RsZAlyrk+EyjTbygJpdSA9xkIaNnMZPlmfZkSK5yzi5+tFHZSRn4L6D/d8Zu/Gws0Fmgs0FigsUBjgcYCv5YFGgD417Jsc9/GAo0FGgs0Fmgs0Fjgz1ogQRsHqQwAE8RWkJjgjqSg/X4CwKqZJgDYrAGAQkd6XTt3+jhRAI8bAYCYFeHASx2QVYC4FuiR5NyTGr8Z5PocgyiDwhUATJCnkmHdAjb5zAqoLhb5NHBWGMF/BDSjSth2DbwixQsIkDUht/QwszQSlNMzS6A8WVYK+ur+LTFcLGFoSedOr1PVG1QtOEexCmPLQFmyeyWHKvnTUssWOcN+XwAuAUfqCBKgJ5AJOMhrKADTz095YIGWXAsDFwZmASMBGAjCe7wA2JZxfYMk6I0BjPVaoCasYpgmzI+sUYssJv18/fq1AGHkDQG7CJTeFnlhsZWpKV0ACO4nVtpiKfBzd29PoDHtgoHKdwEkFYgUO9ZAMjYwsEptR8uEOlBMABRmLHKkrgHIPZKVm4HaZPbBpDW4DyNnGvv7WdsP4HcsEHc4BFDtiHUrFkq0Sp3ibY3mDFBbxhiG7kwB5ePjo8L+NIAPy5Z6u3yeoGaCvw5YbxMuLGtstnbWks3awRqL1Ur2TVlhQOcc47zeMtMPGsesu0qAGGlrbGm2f1RALG3A3intDSgMQMuYM6YpxY2taGvOp5ThTDukz2AtGIw1Mw8781z6lckFYjyLCWRmNH1L0LxiphcpVNcVdl1iJMCxAd/nh2sFCnYBnQ1Wbdm/6RPsh1Q/sfi8rZPMYHpKxSf4aUawQAFnc1Qgl9chb5Xgs72aQYRwYg0MMfdrLvtlMkbdOT/1R1WCRgmEZ3A8/Z4YVQk6F98n/5nkLEAFWmHXXIEEyW02wOmXAIQCEAgo5z6AvCkprT3BPkFJLrDypjNLpI+GqtG5t7MnuwO+HOzvChyTFPhgSDEAy9sKaLC6ge0I0zZBdrn/6GyK9K8SNDJxZpucpEQZN9pjUAEgZiYL2GPfWsFhBrwACBmIwUrNYNXMXLpuJltX7m8GZAu4WWxSJe6snKSELX29lTFWK1idfpZNuGW6iRELAFx8KfNNigYlsSOfJyUIKRF4r63vlemDATR5JvaVXPDevtaQ+tTuCSCULZQwsiqytACsMGi3iVr4XMlerwDKvSfjG1EQkCyumPjLeHx4lAT0dPIgW4l9CYCOfG9RUhBkJ9TFSSZm4JmZmWt2C2J7PVQgmKjqazJqYrmYxsezN3EvEHOqeaN5UNQJDNQ6sYeXzyYlIUtdts3MsHf7MAM+DKWKvf0d+4aF6/4CIDIGrg3rfRtJZvw6LG4+l18u80pgWHmlz+4D8hVmZtbJRd6ZFipNQIlYJEGNYmd3Nx5nUyXLqU9FqWCIGoASrCgdoJUQe9T9lWS8awJfnZ/HZHofe3skPfVUe3c1h2m7Iwli9nqAWu3N86nqAwMe05fnL18oCYl2Pt5cx7u3P8f+wTguzi7jxcuXet5ssZLc8my2kNzveP/AdeVvr2M1d3IFa/zs4wfJfX/z3V8oMYTkIBIZmDej8VjsXWr8rlsdJSPs7gzj7S8/Rnu9VKLX3uGRwGMknlsCCotUvvwjKholKaZIwKu0Bczw+SxuH+8kKd/Fx7WtCMFnsIeZByS3ZXIE64MxJomJ91zvd6M5xTo9PDyq2LT4M2oy8+IMAXDKPpdn4pQwzznrshFWRwG8ZcH3+yRMUHKBsg/Mu1UMxmMDqKV0xuekhgGkuYekqqckhbhmN4izlSwsJ11/1f3UNsHCaziTmtr41x7lMrz3Se67sPXtHYsSyqYlxQDGgTFGqlws/25fbGBAbP6NbruwgmHUFhl24/JOYKiSNe3D1A4Y9J12tEkaUaKDy8XkOTjLx3jPMaCs/rC+VdMY4N1rPdULcm+s+ikVHVGL5d8NCpfk1bJRVgBwdd7PBLLtf+P82f84aj5sLNBYoLFAY4HGAo0FGgv8K1ugAYD/lQ3a3K6xQGOBxgKNBRoLNBb4H7NAxSjNYLoCrGZdbMFfB1sF2iFvCAN4QSAVOdNBCdQ4WAWTAWDIQVxkoresPUnflgBuBnMzwM77Ymc9AXCroHyBUxRwLrXG/ggULvVr6z1/CjjXWYRcV2fGVd+rS06nVHRhwoltBLBd6hrn/T8HUAvQBjipaiISICxhKtWaxMYOaCOvKOBsgyR0gh4JwiKJZ9YaAWQCsWaoGGcS4AfbRIF32x/gFTCVQCTMJ4J7BgkLs0IYtAX7CN6bPYt0r+WWVbu2MKI/Xpzr/gS659NZ7OzumHVHUsB8Hh8+fFAgWvK+rVacnJ7G8fGxgqkC5BYLMYwBHgAgABS5lufAHORvmL8EGGkzNgUs5neuoc8pF42N6EcyGy0lbNZbShmbMcJ8tXS2wRrLIhuERCKxLZaygQsze/lBBhmJXtfDbsfR0bHmO1KK9Af2V4Im19fIdFqaUuNS5NDNiEMmcqngPDKI2M9g9EzgdrKTAOb5jH5kvxIA3jJYnXyRQe6Uv87AMtdxv3wfWwBu5P2wHRLXmaBgoNzsVEAkAG++SzAfJhQgr2zVbsfV5aVAFMsyt/UZYHUy27OtPDOZePV5lp8nKIzdAWIY42TBZj8+kZCeG+DN9ZoB4ATEDJQ5oSEZ1GZuOZEjA+ROQLHfsbSrWfhMbQfOE1iss6jqHuQTbm3xGNt6ivW6wgaI//i7nn8kPczN5luHpHPVf0lalu8lI0qOqYCRNZZudee6jHN5MwHeCtAtSTufZfsCCJfAff16MDnAm7SdQe50tl4j2JJ5gjQ965rfB/2B5F7bm66kvztdaj26BACsR0AFI9BOBhKwQX1egbuAHh4PeKmxUtXTyi+rxqQxxsrvpx3UtmIf1wf2S7U2VQPX9TYtpQ4DeOB5zXonGUJJI2b553rXvMqNoQDpnnsGgLPMQVX7d+nkkZIuYH+PLDpA62IuVqbKGuC3uh2zRJGtVXKVv+W90JKkFShc2O5eA1kT2bKq4/GuEmNgmEqmFTCE/UCMvLWltwsTGLBc7D5ksvHXkkwGdFsIbKL//W5fbG2kgwGUYQE+3t1L5vjx7k6+J8s49AfUG+5VQLuYfSRZlH0sVQHyX/qXsrjJqhRgHmb/rplDk7v48P5NzCYPZEXFcuUkmzrgu7WTzyYGgBMMTsUD9iTPUz5UgspmHQfsKQUky72Smr3MXZI2UJbAniQ8MFbsryTIKNGhgF5Zo53vs28AfiE/jP+0DPDEIPxmE71OOxbLlZjvO7t7qrFLogo2JmlOCQlis3aUBMZcIilod2c/Xn35ZVxTe3kdahMy3N1uq4Cy9+oTe/l4Z6w5jD/d2xnH2YcPOk+cHJ3Eu1/exGg4jtfffB1Xj3faf0adbnz8cBY3V+dxsLsTdw93Av0Gox3VMma/vrm/j3m04vT589jb2Y3Ly3MBy4cHB9qjf/nlbewd7Me3334nYPZRygYA6VPtCTs7+wEAia3n63lMJ/fR3axi/jCJTacTh8+emZW/co1i5LfZExln9npsSxKYpIgBWheuJ21pc7P0sVkqUQDyAnQqYU1j5T2W35NBnufKfJ99LucVPpm2swacRGVp/kwmM3jsxIaUlGd/ZC0sSPxQiQ4AZ0pSkDRAQk6rOsOwBwOS251v/TnLnsSQBckOy5VYwDqHrJfR0v19nsizi53nVoUhz4yp+5DsZCdpjKLddTKDJNZZ56q7WxjN5fyts4BAeAD1YfRGO2XtI5PfE3tXiSgAwfjslmWgM6HD64+sGN9jK+FsmWbt26yd0g4lsknJx2cwAb0lydFoctEd0hqyT7QwwjZ51LLQrtVe+YOyf24F/IuSjvIvfQ9eaaM8R2QCSX23bn5vLNBYoLFAY4HGAo0FGgv82hZoAOBf28LN/RsLNBZoLNBYoLFAY4HPWgCJuDqjxlKaWxDAwGYynqiXZhCYAFIy9DKoklJ9gFEEwAHAAIAzWFMxcAtwWQdn87NkX2RjM0gudkGpKSw2UKkn9rRTdbZvfrf+HANKydBzsD6ZPg4UmYmTwEIG7urPyUB9BSYTAE855RJx0veKdHXal8CmAmY8HyCqAMPJbnLdtraAiwQz9Rk1HLsGCAgYmkVHoJB6rgYNAE/5nb5wHQFnGEcAdgQiuSZZh6pXXNjIAusK+J+BdWQdzY6yzDJADxLA3B/mz24BZQFzYbK+efNGfeH+BLtfvXqlgDXgMMAufRgQNMe+BIcX85g8uMYskseSG76/d4AQ8HI61fdhnOYYJoiXdkkwKiWyCarTX4L5Wf+WeeigsAFiApYE7DNAnMFg+imW5molANhz24FH2pD1SwnI19mobvedYHTA4QQ+BbQsFvp+gpJiG00nMZ+bkczYYS++gxw2jCde/A0bCjsT7ExQlPtxX+yieosCSM2c5v9pC9dmIoJBa8t38zzLU/MEMyQJMvsem9jZGamdW3AU4PtQAXHajU+gPQLqxbxeS/aaueXvWKo8+53zmffoZ84rBajF0HJgP1m6XKM2LuYCEnOs6XMG8pMJzT1pj8fWTG/6nnLg/A2ozhxXYgVJGCVgzH39/QR9Df7XJaG367yO5JqxtvVJ1W9PxJc/ZQ/7OwYPDUCYxc16ykQGgXiF6ZUAvZNcas+rO5/PAcLJNy7AcIKYuXbqSS4VI7gkomhGFCNkLzWHSiJQJuRwnWpLi7lpueTJg9nm1P09PjyM6WQhKWEYjzPN8ZZ9GQkZIuqS6IAsJ2CHmdmbliWUk8HVAoGuMXrdda5FaSDrw8MSS7aXx7B47VgZiRTECCvX9OdWDPqwZYdimcHSpU6r4ZoipV36LF+RNi7/2o9bXjTZ6VwjPt0aOeeCFEuGlD7jS6iJi/yz64Ena5b5nEz8+t7C77n3pmxygi1Az/Rf87c/iJ2dPYFMvd7ANTZLUoPaAzhKjWF8A6ALcsYtlwTgxZ4MMAQIrOdvQoAvgOaEOqs9S+Xf394piejx3rXeVc8bKXckdkvyj6WyXSIB351+1f+aCSzWMuUS0BAue+QmWAteDwDkN5cf4ur8zHLQvA84/Ims7bbcQTKMBf6XpA4rQ3h+ALCTKJXsfu2TSg4CyDJAyFycTh+LiobVK6g577WKj6VWuv0/vjaZzYw9jF3L/j5EX/67qz0n1Sc4TwD8wuod7e1INhmfdHt5JVAdgBG2qZ7T78Z4MBBj/urqOr7/7nuBr7PZSoDyYNhTLeHT4yOB8WIfF1YkawzQeGdvR0oOZ+8/xJC2dXvxw+9/Hwd7+/Hqq9dxM/M+vtOn/EM37m9vo99hD57Gu/dvY/I4jYP9Q0sGDwfR7g1A7MW4ZY3c3FwriWnQ78XZh/dxdXMTX33zjebize2t7s2eKQWGwUjzbf9gP24e7qLbacXF2XsBh8zR/eMTjVknYGr3nIwA+1p7GnvNOpbzhdij7NOZKMTy4hnMw/F4qGuxOXv2aDzSvRg77KMxqiVT8R4JXfiaugy/z08d23ngMXXCi5PuKrWHNuZgD2NtheYy7dbsK/Wi5QNhEPN3p6s2Sf4dtZAnCUm5BubzqRIdWCfuC/syz2YuW67dAHDxc2UvybNk7ll2UfhP1Hj4GUhmW3L1YuiuY6O1WEBg+Yjic6Uw04lubxi9ITWekSHf1hSnP1pbnIUKg7dSRCgS70oiVGKdy7DI58DyLuVR8uztWso+dwsALqUXqr237MOZSsPn8oNF9aXUUNH8Ke6+qgecvjUVcQQ8F2loM83rTOqizJGJIvW9tfm9sUBjgcYCjQUaCzQWaCzwK1ugAYB/ZQM3t28s0FigsUBjgcYCjQU+bwEAYIJMBmUK26HCHhw4ETtLrCH/JAjmAGypYVvYoAJtuK4AwISF8pptoMYB3QxwZyA8/86ATQX+lqYbuHIdxnpIp37d5wBg9yH74vplhmwNAH8qtJewjR/6NEifgFeCNQSb1O76tTBZYJKV52ALApEAIQSQ874JZtb7q+CVpDk7CtJXbReDwpK51F5LMNfAgZlKaZcMxDNwAoaXy6ouLxKfCsOlxF5tWiQwB6OGQCr3QY4SxtPB4WEl15vBfr4KCEwgGhZRAsB8H/s83N/r2dQCJshKYD7ZIQRzYTNRky+DmtgRoJE+ptQw79G3ZOVkoJ1n18FRbEhQ1zKqru2IFCQgJow7g7wrAScETA3QmqliQNAgTSY30Ae+D4Boxt66qg2cssW0gfZyb/rONTkvclwSGN2yUFtmphWQJNm7Kf2cawp2E0FpQOesj5tAft4rawjX5YQTuM/1xTimDHgCtAliJQiZQVLAeGwnNtruTuzvH4hdlXbh+4DAKQ9NX3k21xCUrwfeCdjzSklN5kE9EJtJFNjHct2WBc/x3voHJ6O4r5tK7prP0w/xO5+TjHB6CuBitmOOh9fSOqi9SRszQWDrF56yfzPoXiQt65TQKvEkr9FdCqu4glDLGvdnhdskXwOoQWIEYDfjiP1gZ9bblNLxGVT/xHP/CQC4oNhVssNTAPmpL5XEs2omlhqJNR+ra1WnE7al68Xy/4sZSgLI9JslqznaH8bezr5AU5h6rJXxEElY18XkPiS+rJZen+Q5AP45QC9R4AIAo3KwsjwsLDGRysz4oiYwsBEASSkaIEpwC5CXtqQSQmGWAiAKxF57XPh9ONyJwQiQz7LWsCXph+SX5S9UfFgqBTBpc/7o1qp/aba5xg9WLz4exQXVMjYAUtSoNdfoo0B/fB5giNiBfH8h/52+drsmchfaJhsYCDZwAgDMOhyNd1T/F2l6gVgCUzzDkpXHOKR6B3w5Eoa016g+ZtaphmxrlQ+BMx3kgOeSAZYk9IOTRpCCniADLca9fS4sYc3+kjwllnUBvp0wYgB4y653wokTy5ax3gBAUTN6HZPHu7j48C4WM9eCXVMrW7VQt/svz0kwLBNCtgBwqoYYfcrkDvy2GLaFOar5VpK/AGep/arazG0DROm/lJjQduJKJpjgm/Av9In9G6Bs07Hk9HI2jX6nK0D45vo2vv72G89t1BIoZ7CzI595e3Udy/k0FmWvAbQFWJ0+PsblxaUYuP/m++9jqT13UrXrcTKLL199GRcX5wI6kY2WbHHbTOfD4yOBdlfn1O11qQoYwNRxff7yZay5rki20x5AXU4ro51BnL17G//5//6HODw6jtPTF7FutWP34JCsAdXrla05gzDuUhKZxY8//RDHxyeSfUalIxOlUoqfucmePoX9vprH+3dv5Y/xc9wTm5lpa3Az96BMFGKvysRCzgusFeab6tyTWLhZFb+0it3dvej27Tv5vhIPC6Ccvt/7KXv/dv/hutyzGVOfwyzVT3/M/nbdYFSQdf5YMk+chAEojlGQCmdtaY12fS4F/OcayqBYYcBgJPdOBryTQGaxWhsARz57TeJLArkFnC4roJZEhP/L2uH2OT5Lcs4rrF3Oopw7y3kHhj1u0/6Mted7sBidcNiJdqcfw/GuFAXM/kX+ubCQxbA1Y1e+ppQdyLbpbC9fbl9vwQalhEhlIvdxYdJ5XQGHrYJQSgdT9kQkb/6H8sM+V+ueeX4v/ZX0sw+x5f7l2vLfI4Dw9p3JAPZ/o+Qrz/Cfk+b+5MLmj8YCjQUaCzQWaCzQWKCxwL+yBRoA+F/ZoM3tGgs0Fmgs0FigsUBjgf8xCxgAtgxwsmuyPiMBL4EQCsQ7wLwNwNbrBRsYVpCuMBV1r1KT0EFmB2syaGXWzqfvZbCoCvgkO610JQOG9UAOvye4kfeuA00CAhI4TkZXrR1bMLkGKxdGb363fr98XgaaCY4pyFeBzMn6E7ThoNlmI4lkQJ9xYThiRzFGC9svmargHwRbVROuSB5KGnUDCOGgKQAibQJcI9iYoCVBuzrwo0BZkUaWbHeRgibwrBqFRaqYayybbGZlgpkA+YBqML1Onp1K9hUQiFqQMHstvQjYv7LcH0HHwrwEREgbCZgQeLJwjUZYoKtVIKF8UlhBmVzAswRSlzGqWNZFYlhgTAlO1tml9euJDgJEMe8ItCNhjBQt/R1S67FgLQlKZG1N7ss4EczHtrSJoHteb8AZe5vBmsA0vzsAbXYsgeEETdP+fG4GklmEOfcTzHW/2vHw+BDXgAXLlQBnfjKBop4wkaA59+IFYM69AGclL60alZ+CpMw5MVAVgDajOFnLrlfcqwBfQAtYwfwwH3gxpgAhAMST6URgWK69ZPMKSBkOBLbm82h3SsXXg67ZB75LggDX6XPqci7tj7BjAv18lmB2AssJxmP7n376WQH809MTMfpSGnzrL/wbtRpdI5HEAgfmvcYz8yVBsqxDqFVfBeLr1yUgaTuoeG6JaKccNIx/63cSqBczcmlmfDJfsRlrPpMy1Mg/B/SWILx9c6ndW/6VzyodzqSUbL38UQErWWfpH/J5yRRWEoMSRMxKlWQ6tcABTiRfClN7INb+oD+OYY+a3JbTdfB9q4iQLDkY+pqTsH6D+vDE75ON5RbzidtcBD1lA/xnV/K6BgcMLhj1NMho5KAd6wA8hEFa6tan3P4qYjDcjfFoT0w570sJfLdivTRgywuAibmXcOzTBCAlliBJmyCx7O49KGXazRYGbPEcTjBRAPLcoE89icr73baOZyYM5Pfyc8YE9i9zG9lW/KhxF7cWPwxoRR8WsPzk8/DLWU80geqsWWxpW4YBkAyfvFgvBazhqwB+ae/D3W3Z90k0aotlSBKVbKNyt56HBsXNvnXCB3ZAatZ9s50AoCijQCLENC4vPsb97UW0AX8Bj5EE5nsl8cDAvEE4709OynGymuvZ8+L6BeNY1B4sr25AKdmdqUTAPF6UGvK6d7etPYdtdr5YRq9vsNLAu5N7bm5uBfYj3T7aBSzrS1J5p+wT7z+8V7u+/uobPfP4+FSJU7Cob29utTfM5tOYLRYxGu3EwcG+JKTvb261R3311WuxXi0lvY7+sBf3D48x6I3Exr24PI+D/T3ZEJYzqhG07eWrVxqD2+vraLG3TKdx/uF9DAfDGHN9WXePE5j5O0rGIgmAJIFRrxvXl+fxz//0+9jdO4yXL7+ITasTOwckHY3j5u5G/n53b1c0eU45b37+UZLuw/FI8x21CvZRzgkPD9QqPpBayGA8iunkMc7OPjhxYNBXm8Sg7o20rGk/CWqex54zjCnJQ+w7PJv61ZmoRR8Ho4F9B6D9YBDdnud2JnLlniImf419m6IK3ofte1MBJM+1Bo9d/1mS8HL/9jsdyajDBt/E1dWlWcvU/YX5y/8BunZaKuWBjwJor5KecFWl7ABANM8Xi5g65SVZAv+VAHDW793uW1bRAIQGNN6eX0hgY1RYA04ysXRzqY+t7+BrfQZlLVrqgTdfAQAAIABJREFU3gkV2JV+dbp9SYEz70nWgXWb53OpstSSNUuF68o2XpwlKTNZuyWBMQDNS7Jhq+MSL36ZBZx1yLGbk3xcLoXPndDo/8t0T/mcct4nUccJHbTVPqBKyuRMXhRyfH705/ZTHlOezzg0r8YCjQUaCzQWaCzQWKCxwG9pgQYA/i2t3TyrsUBjgcYCjQUaCzQWqCyQdXeTMWFmnlkfyZJNkKfOqlCwRkwng8IEA1P6OdlTCrQX9tgWYKmxAgoAnMCWYkk1Zkg+Q6zfEmDOQI5qZ35mHDNgXw9KPwVwq3vA2kr50xoonKCsQkX1upy1v7OPYt92uwIXnwLPYhe3WwJOsStsUa4FvErAWIzW1UqBRMkBLl3LtSvJUwAVB73EQBMQg+zzMh6nUwVfzR7kGrPYNGZFlhfAVRJ/BFijFfcP9woew0oi0Ge56cLKLbUygQQIys4JUBZmHIyj0c6OgrezyVQAXwbikk1Bf+gbQBCsMWSkBdCW2ro5XpIFLkxbAr0nx8diMCV7BzBDUtm1uUC/aJOCuiUYmUxg5l1KDes6AdlRkzcex8eP5wIOkC1mPvKdZPrwnC3QYsYjDLGUpDT4avSCMQcMcPDQrGJedWlJzQclN5h9yPgBThgs3kqp10HdZC/t7Ixlv7dvYU3BrB3F3h6sXPdL86ZlBrGC4x0zwvmdvqmmcknEyHVUl2xP0DcD30rYWLpOcrLcAJKfP38huWrGhz7Dqk0glrZcX1+r//VnJKMRezAeR0dHslVd7jklILeyzqw//MdC45sAu226UH1lXgTlsQV9zxrk/E6gHHlOgtoA32dnZ5V0Nn0APOdZPBep1vRXHh+DDsnQ8lAWILJSQLCD8WdP6/smS9G+ya98T6u7Spwx09WyybxP4DvHiX+TBa11WpN/ftKMSmVg29IEll17VK96feCqXfmRkBO3tABrqt2Y8p1izRZ57LpEPWPEOut0BerQZnzIYgG4BzPMwXtADSSKWfOe32UNtDqSuy1K3AKAnbCRgKABAcfmYZpaAhsG8maDX+W7hdW7ogKkwUDAy8J9NegCIByuPYw9DCiCOrajPyCZYb9WJ7SMtejAPNb3X8J4zL3GTk59E2hb6ou6ZjH7j+eeP3NdX54npitAsuogG9wVaClG41ZJYztvcn5tk6pcc9dJNWUWSkYZcBYA2H7U7EcAEIGvC+qYz9TOZDK7Zin3cTuyL2b0JrvYfWStsBZhGeOjbx9uYzWjRq+TSrI/SBgjPW2i+HY+VUlRlbwr8y0Bcs9a5gtjBDv0/u4qLs7PYrOYWvq5yKQzB7S/1pK38gzgNrqetuTei4/JpJwEj1JRAbtbhcFzXuoLYie7XILPLwv5GJU7WK3FsD48OpH9+YwX36MNSnAZjTT3bq9vYzQYKGno4vIiTk6O4tXLV6q3DhCKzd6/fSe2LDV7P3w8swpIbxSDQU8AImA3wOzR4ZGe9/7sg8Boxgx7vXjxUklXAKnHR0cxV83gEKuYcfji1Ssx2O9vb8QqXc5mcXdz6RrDkupuxcmz5wEADOt59/BAo6C12u5KDvr843l8ODuP46PDGO/ux5C9m/Fdry3vPBrHcNQXuDx5RAFiKgCc/pEEhq0BgB8fHyQHz5T4y7/6K+1NHz+eVfXu8cfaRzpIl7v+unwxdeFLKQt8x88//xwvX77Qng3QatC/G2/fvhO7eDjoa39i7PYPDipZf7s/79Pp3/IcmAlZOS9ShSD/TrAW9q+Y+0pa9Lpnn6FfrCX6fHt7o7MX6w7QHt9D4l4yzrUmlCjD3Mk9xcxb5hd9TBUBMY1holPZVkA25zUz0L1W3Zf0M9wjfetWUhkfTAIRTH6zmRk7KfHgg2AXl3IRzNtc9wD5gL9IyfcGY58Jy/msSs5UEkTbZUgKGIzn9X83eD+Ryn5NUaY6z68hsrf0eBQGrPzcLi7B/loVfQUAW5XHY1erl1xjPJdDc/H9sITTt/l7+D/+xTepLwUEBuTmZWDfZzknAnhtN6/GAo0FGgs0Fmgs0FigscBvZYEGAP6tLN08p7FAY4HGAo0FGgs0FvjEAsn8THaMg7gpV5fScZZ1zB+CLHVQNgFgBVcLa0+B1VLjNiWDBS7D/imAWAJvri9moK0OBtPQZHYmG60KiBO8rsk6Z6cyqJ7XfRpk37KV8t4JZKqWYfn5nCx0/f55Xdos2bQEGXllXWHZEulmgnKrdcxh4cKCRRJ5OBAwrIBXYTlQC04M3MFQ9fxU4VVBdst8cj1dXgFUENhTHbNFCcLCyp0VoqKD8oA2vFQ7EjbSbBaPYtW4/iwv+i9wDPlDgIKOGc1IOwucWyz1/WTd1usWA/AToFWQtcwPgGOAomTTwoBiTBWoLwFJgoApTQy7aH/PQJ1YQACr7bbAzmRJy84EYot8dl5rRphr/tFG15x2zd9kiMHg/eWXX/Q5wXTmdkopE8xPNoqDqnXp0bqE4JadROA+68g6gGh5RzNN3K9kDSVI6aCuAUjNjwK+JJuV61zfELnllqR1k5lLoFVSk9T2KwHuBFryX57J9fR7C3y41i5rMmsjpsSywVRAqW09XsYHAIR7At4CJiegKkZXqdOo+ovzeVxeXap2IW3ms/wu7Uj7IrdNPUgmmepXFiDWTEHbIlmDgDp8LvCj+ALnZjigD8DDPM15C8hCW2F0Y3eYcx8/fhQ7+eHhUX179ux5HB8flucANnSLfQpbszDESWzIsTHel6Cb22gQoZ5usoVmtxjrdu5swWKzxz7ni3iek2Zcmxm7Mb+VSFKczScAcAK1NVC3YuzWwNxc07kmP8cGfsr8ze8I/K3NT4PBlgieIAXf7cdS7LVlDKg/28FvrBRwxyexbWgdKfGl42SVpe3eLxKpRP8NAG+liG2fLTtLwIbkirUjmEGaXDA0bQtI4LHhf2GUmj8M+JEAroEct6vfHwvcAlxR/VsBTtv6v5KKLv3llpZxTkCWtsCY9ne4B+tH62s2KbLbNd+x9ho3yGP/DfuZesAw8gxOW3be4LtB0vq6TgbedrM2uAN7lLUJUAUwJVu1LGMvSWqkdwGi1W9ATjP96ntprrlU9nCdbLOxqVtM/4ajnbi9v/GeNZtp/To5zOOW7cvErpTrzoQpr6dC+612Gg8Ye810ehNXl2dxf3MVHUApPZu2FyZ2SZaxDzWAk8xp7J7JEplM4na51m/uVekTU0mgAoDFjGaKuf4v90gfBqj+4uUrMWC5F8lATthwUgM1ktWHzcqyuxuXAeCZ3yPhvFrE9PFBY4KSw3y2iIOjw3iYPKpMAuM3GoyDZJ9etxPDETWdd9R2wFZA1IP9I7HcOS198+03cXVxHmfv38ez5891HwBl9mW2q8PjY60BgNmHh5voAtRt1vFwd6N73d7dx7MXr+Krr7+OP/zhxxjv7cZ4dy+W1CDu9WPYA2CdxdnZe60dGOZLJQC2xf6GpYzP3dvfK8ojViCxwoZLh8Bmxu9yH/apsw/v4n/7d/9O9nr/7r2upy57Jk+NhrsC/aifzaxDoloS6QJDl6p3zJxMmXMlM1DfmbrKgO+bjWSYSZbKvSnVHpwkZHWV3GcllV725kyqMAPf8yiTAzLZy+dbM+L5EJtk3Wb3fa7lYrULt4fruBfrJVnpuV7wdWbfusxKzmN9TUl22yQRs3JTecd+SDW7lWDCXuK1bPUSs5xzzicIqyQUCSO4FrrsiiJAOd9kcglM/m4XFjU/VhTI+Z1tALxlT6KuL3NCYG2Rpme30PqvklTsRczeLQmkKDaolq+/hy+UzD8sfxJptK9uotPqyQ/6TJ3efqvuw/ec5Mje4mRL5Kp1ti7fWykhyTXnUanRuMsfmAFcf/G9VE/5ow+bNxoLNBZoLNBYoLFAY4HGAr+SBRoA+FcybHPbxgKNBRoLNBZoLNBY4M9bIANlFZhZsShSRs7sg6yRlkFj7prB4E9kZdfrbcC21IokcC3mzgJ5SurKmTlUZzmZlZDBrW3AOgHcZBvmcxN05e8EWJLtkUHo7HnFdissgGy3gFwxa7cgTbLhPoF7njDpKqC4BhJsWaQOeyfozbMJqinQRy3BKbUxNwaB+32zHgB1Acsla2qpWAXFesj7uSYw9ncgc8suJBgGiERwNcFgBQaLTRRorDFk6TfSswQpaW+ChcPCSK7kqAmKlr5lUBHZTGrxCSxbreLy8lJAJbWBYYgq2I5EL88T49gMmASqsRngs0BTgVkEOgkodhTEzeupOcy1DoobaJANC7hOmwm4p+SwJUe3tXz5PVmtCSC+ffuLav/CkqWdMEsFxPdh2nhuZr04gpU8Kxm2BA9VQ7YkM2SSgkEUgsgAHQ7aZkDc9ScTiHDbVC9SIKdBf9YMTFr+zjWooKvAL8N2BjiRIzWTliA797X0tpn3fB/ggB/u+eLFC4EZtJdgdQLAJArwOc92rd6+gulZ6xnb0J68R7aJ9wROlh/axdhwXyQ/E2g3qxopZ8tkJiDFe9QTTuCY/iH3bFAYcAUpTicRIJGe9a3N1rEPSltwX8YsA+xiFBYWH0F/gN+0he0xi/39vXj16pXGH7PWgWfWVKdrpuWgT7u9tvyTAJY8TA0UroNayf4t74ntWORu1WrPkUxqqfudtBF9ztrYYkAXAPhpYD3nRB3Q5QkJVOr6J/LPnwV6P8MQVuKF/I/JYiqSCyA3XwggG40HYlwuZwuNPRLpSLNKql4AMAxLrwOSRuzXXHdZvrjdiX5ZH0LMWoB8BkDTf9vPGwx1Yk/WuiysrY3Xl/pZgbXsGWqpgeuVWYX4S4MvhXFPggYM+vG+2IwCH2DdCSjJmuEpC235ZwPK2NfMX1omuWWtddcaB2BLGVFYjF7bgDVm9bHmuFfW0xSQiP8rc5a+1+d5zon6nrfd96xWMRyOBQDiF1g3WZs4/QGgswAz1TJeiS2dzL2ch7lmWB+S51X9UIAwfAoy35QX2InH2aP2CkBh1y03QJO+EP/tPbeMc2GSYwsthZTnVsFmjy+MVBitNzfv4/b6IqYPt5IuTnFY6jfjF0gcYK/DR9FXGJ/4ZNusE92ijJHtMchrQCj3Cp8VXEfaYLllX1WmQnV9zWzGdkoi6vdjZ3c3To6fqQ34FPrHuCkxC7njorpAe168+ELzdPo4jZOT09g/2Iv7+1ux5GdT1xlGUeHi6kps+V63H0fHR7E73tOc6veo6TyK/hC5fNpEkthCbM71chO98TBeffkqLj5+jJurqzg5PY2bu1uxXvu9bsyn8xgBJPcH8XB/F48PtxGLVYxHw7i9upB09+XlRYx29uJ3//PfxB9+fqO6xMyhNfvOYBC747HAY17YFzsyh7jm/tb7yt7ufhydHGu+k6Bk9q3rOl9dXahOvWskA7z248PZ2/i3f/XX6jsy2ezph0dHTjJj3xnuaP0DlmsjoEYvIOdyFV3th13NN0BXlZKQagc1070PMX/4HMYz/gg2sZnarlOruuXrbVmLBIC38r/2L9yD+WHJ5WTzL6PVpjRCX7V56eN4vFOdlXIO5t6s8wnzt9Sj5WzB/p/r2mvZkuephuH22b+5uopZ/KwngZVFepxPlOCg65184l0lU5SEHCvpzeeXcja0KzMLuNQi37L3u1LbABjt4j+6nAVIMOu7jAeZETU1nFbpixUP8GWlbEtZf2p9td5LckipG0w7nb7TssI1/SpjpL2r1HyXX9W51X6ba0gyqvbLcpBP8FtAdDnzJdi8VTzgXGuFAkmL65zrZIDqvx2K38W2zauxQGOBxgKNBRoLNBZoLPBbWqABgH9LazfPaizQWKCxQGOBxgKNBSoLpNRtBlIzSJLBaDMlLF+XIHGdCaSA4cJAAVEngkiq81rk4vJ+BFBVe02MBDMfCALWA7YJAifAmo3Mv+vA69P3FIiq1SL8c3/X76sgVY3BoM8KmJL3q98r30vQOdlUXJOspASAsQeBzQzA87dsNZ2pzhp1NCvQr4AC6wW8HzMkkGkcDUclqGkAmMCWGGoLgJfCeu11xdQxK8RBwQxAevwsoSwWcAGAeW4yowSsAQqWeoozaqNtQjUMDcyZfcI9AR8Zyx/++38XEMt4//3f/33FXsvnwhjkO6rFqCD6SgAwQVcAIgKpBPcJasPWWC/M1gPkpH8Edvk7wT7am4zVBHh5DxCaIDHtSjBYgT0xxB2spJ0EQJGg5JnUczSYiIRwR2NikJdEAEs58j3mNIFamEiyg2RQqQvcL7K/ZnHSLgcZ3V4+Bzii9iMsJZ4L6GmpVs8+JDz5yfUnRhGBaCRdC+CMjQiu0zfsRjAfewLWGrjwfOI62N+0d3fHtYATwM6aw8kOTnlaJC0JOJt1aDAOwAN2MAxgrsdWfC7muGoLu8YxErSAugbCkLMEtMDWZvGn7egfdtjb3RMYgM2TnVUfy2QjYxezcgzsCTgrUqj2T9QlnQj42t/fynkb8PF4MR+o0QhYAXhtFt8svvnm2/j222/VBtq1t7ersTG5vqW6lmaDuf1Zr9A1cLMOaal7WtUSTJnnzzGC5fk01gno1bedBBmTCUz/eKU/rDPGMxlFwF1pn75fq+ObLLRPGL/lgflZAsLynbUEHkEUgIUFCBbjjKSYFfOZZIhH10PFXyNPCtArqWNAIJI9PO6b4keHfdcHBZgBHGEMWjnxBQB7P0kGrMBgpOhh+mo8iux6qfeb9quARoHBmRyArwQARjIaphcArMF71estSga0fzhiHh5GB3AHIBaWqRhnZuXx0lgX5jlkY9UExvdhM0Cbcm98IuuBl+obi21mmX7VW5ccKfU2mVu0C5ALkK9IUz+pbZt7aj0RK/cTbwfYEgAYwHAopjx+j/VBQo7kkwUUGfQRmw4GME/eeD/I+swJrkttAXYyMtG0XeoSJGqhtoDM/yZmAHtzy8zXZe+9Tlw7OIGanN8Vg1HMXtcc1RiuLWl7f3cdl5dvY/JwG0tqRxdZWsAz5hrnhEEf1imy9vbrrFnWK32mL7wHCzVVDXLdkCBi5q/9lvcEwKV2DPq92BnvxOPDvcBZfA14l1iFHWTCh7G3dxj7+4dSFKAGMvOMsYTBDfDKdyYkmjw+xnfff28/ORzq583PbwS+0l/ucSuW6iSurm9if/9INj06PhYAzTjJDx3sxenJsYB26gv/8uaXGI92tBd8/f13mnu//PxG6+f4+Dg+Xl4omQUJ4un0MfrDgQBVkjUAfS/Pz+Or16/j7U9vYjGfxGzyIP/8/MsvYzjeif/+wx/i5Pg0vnj9Om7u7uPVqy+Lj59qbdO/u9sblwVYr+Pq6lpM5+cvnmsP6vU7ccce3XJd94uLCzGA6Yv9V1eA8vOXXwhsTlYz+wUeBBuQBIAvIdmAOd4bWkabBDIYzHlmAITXXoaKxXyq9+k7SijcV3Llo1GRI4ahX0pArCPOzj7G4eGRPt8mLBiYzXMCcxLAnvkBACoGPUB8rLTOqLkLo5k5ledf2sTYuYwC9+PHiRwCeBer6PYt5b9NYLJ6AP3NchHeF/gfK88oiUznO0s52xcV5i6+WAoB9h159twmTFo62ut6CwLLl2wKc1hArRPMsJ/9VS/6AxIIxk5SkpqAPJp+F1hLYgv7oprI2aSo9ejaUlOcPR+3vj1YV8mcvNejbUUqutopi8S7pP+LpL6pxf5vA9Wp5r8ZlqW/hd0PoKu65gUkzz1RZwXk3pG1Jmmvo5SdWn3oVF2wKgf2qieG1vfm5vfGAo0FGgs0Fmgs0FigscCvZYEGAP61LNvct7FAY4HGAo0FGgs0FvizFnB9PAdFkh2XgSszf0s9vgIUJdMoAWPX6pyWWmmFKVhqWWYNv2Q8ElwjSAdGSdDaYNEWOE2GUv67jSc5gJ2gbx1QSdCYa+ug7FPQ5XMgTN4/A2l5Tdarrf4uwHI+I0GiKshXJArFqoXpVgAWB/kKk02BM8tfIt84W84FuGYNQ+7FWFgCmQBXWyxbgDNAOQX3RM8zKAOQAGtPNd8AM5EfFJBpoEBhwCpQTqC7BFb5vIAetI8groBOABUk9AiEA+AXRi/t4Z6whAUYFylFxv3u/l71+v79v//3rgEHs446lKUOrRhBAqlL3UsBs4C7u+onoDMAZzJTCbLfIOF7eyfQtKojXNi3ydZKpp2A1iK/TD+yppsBQYcazewxUOo55GDt9fWN+gnAYAa7a/2Z+WqwkeA3n8MA4jkEuQVMl5q8KXFqUMJSq/SZ66azqQKVBCUtXQm4sFe1AbADAKMeKM45nswUS0Kb0cY8MmPJrGiD0wagcw3wXiYkAHoT/IZNlUkcMOSc2EFQFTYcDEDG2zUyXdNxpMC5mc5+tu2dkr3ZDq8eJxEg2e22JpisObqBVfYoe/A7tmO+c1+eRXAZuXP6RRv5LNsP2MO4ARwAnnMN/czawMx7WLv0UfNuZVsADFCjkR8/15La3B+m+t/+7d+6HuuKGsZdBeT5Hs9irDPY71qBpTatkipcvzT5V9zXfmAL/orBqj8L41HXpJfZXpeB8q0UsKVPE/yjb04q2NYETvtnworH0coFwhGEphrMfgrIQYeTAkEVoTc7rEqYYRwLmzyBNYE1km7uxeXVuRJ3ALnkYzdt1SwXyNvuFuax9J+j3UIWtxfRWkd3UPNF2LMwe8UCtsB9AQ2KVHZRQ7DdXUczJPlc7C4gETDEKge5NwEoS555ZQl+1QJGcpVarwJE8amtGPTHsbdzHJ3ewAy8Ihdtu+deJ9qva5KW2pYFxrdt8Q1rJzzJ/ig0lIQbJ7rAFl0UkMnzJ/clWICwHFNdQQA67LnamOUc2CYi5P3t50lUwG9SgxVlAPt4ygHQ/1JfdLE0+7pt4BrAXrXixRQ0ux1/v4JlKxDHNYKZd6tYxaLGpp0/PmpuAHbLvxQmYvpRr3NLAfveW79rQQsnmGiZaI1O4uryQ9zfnsd8MZUktuuSulY6MtlKPur3BXRzb3zZlgFqOVf8p1UxmIeu8w2AmvXjlXD0ONF9BdCO7LfpAwlIMFnxEbB1taY67djZ3RP7F7+A7+ee+BPKNQD+4r+ur69iPl9qD8NfYReA2YeHu3i4uxdwKFCz14/3b3+Jx4c7+YCT0xdxcHSs/eX29lqqIKPBjqSV2Sdg1WOLt+9+ju+++15t/urrb+Lj+XmcffgQu2NLfwMAU6O5p+SKlRjt4+GuwLKPH36J68vL+PLL1/F49xjXF2cxub+N8c4oFutltLt9nSd+/vlt7B8exPHp89jdO4i9fUs4w/bEp85nU/WbdUTiDwkOJAWJhVoqJVxdXgn4Pf/4MU6fPVPSDWOGvQFBD44MvvKdu4c7AZuMj85E61Z0e2btMl6DEXYEHF0IyObMwHcZK/ZPgcPVmWUT+3sHStzgffYm9h3mB9LR7LGsEc5O7MvYLNffdp0a4OQsw3d4tlijHZLdSEgIJSCQ3GK5d5fa8L5sn84+4fviq+13mAtinpZkKEnNV3Lvq5gvrDzihErWRgFZdS4xYxWGtJIxYONrPS9cMqWcQTNRJc+sTlZKCffaeVNnEfvBPDf7XFvk2yUz3Y3eYBTDAQluTtaRRD+Oj3rCRY6as+Cma9atelxKhaT0cyYUlSLuVT36tDf2wM/A0lXPpaRgJYciq+Dq4CWBKJUG5N9LsqjOedi11DnWuQgQu+x/UpQpCZIkMpQcToHzFXO42jO892XlhOY/ERsLNBZoLNBYoLFAY4HGAr+VBRoA+LeydPOcxgKNBRoLNBZoLNBY4BMLAK4kyy3Bm20QOmsgZrDdwVwF6hQUnpvtBIC2WsVOqQeagJVk/ZJhtTRTUMDx0gF3g1kElgB4u0X+tKV6YSnxlo3Nv5Nhmu9Xwa2abN2fyuxXwF6MpfLt8ksG0+r3fDpN/j/23qQ7suw60j0OeIMeCERmZMNkkiyRrFJVqUZa9SYa1Pv/g7feG9VSqSiKyWRktAi0Djgcjrc+s233XoAprRooc3SdCqFzv82+5+xzcts2M4r2YdYO35cCn9wz8Yfs/Nue+iTzGRXq6pzL2zsxtFQUhSm83rTF7q5iYUnBiUBK3m4QbCFcCdBE59je6guggLp4bSI1DUOt/OsiDypmCsXybXsBJ4Y8H1i+khKmiArDtdhuFLHz/PjM7mJhgDk+x8X8/p//83+23/7ud+3w+MhMavm3UaC/lXckP9yu7vRZbob7OHl5qiIvRUBiggyuWDjTabu6vm7v3r5VoRp2MGMswOTFxaUKuwDFAFoUiQGKt0py2bKjLnCaseNCXwqAYdlRvD3/9EkFUiSsASBul7dtb++gJKcfNVbf/PBabNt45vo69gosti+lpSANRDMXkMfke7N9DYzwAlykGK3658SeuCnmigVTvrhcrz10W/vii1eePwNZW+Zemi4ibRmANv6EYqmJKQtIVB7NnW+3Y0K8fa0AuD2IRdyPj0860Pn5WM945/dpAlFBt3ydOTf3Gc9g3gOYsLxdaizwtzCauQ5+zjPGz1cAguSrb8qbE+9IAwdqeBBwbdBW0s11f5Li3PC5pUALxgkAMGANcXnz5o3+/vd///ft229/qRhcXFwJMIh/8XRqVps9R82k4jNiv3bg1tAP2ECmX70ctIDDyHU+k4/XW0vDUzlDUqqAX9yTc6rq72LLzS3XCQBfcsQCqwbeyDlcAEMfP2Crr8xAZc9ETmOL8mSaWxh/qAjI/xugb9Lm2wsBwFeXF+1xshY7VGzeBmNuoXwBGBCP8vj14hX8OCEP9Xxkz01Oh+SrIOtyiTSoG69kPCsNUxTADgAcRjCf0Y04hwNu2NfS69SD9at7MLd8cSU1quacWdudH7WdnYN6tvU5GkzKV5i5xtgCVLXigoEegxEbN888IpNrD9QAl7FGsLxrL4kcOWL58m7WArg8Vv0e5cyBcsUwZzhXOEc6R5iBTexZt2FTtm23JQiXU+MN+ZJrA/gJQ7dfT7PWmekchjrNQjCVAe5RAsDj1HNBawJr9/2AuzngAAAgAElEQVSqLTUn77uxrXWoGrN832EnGtjX/zfNUeDv5uGuXd9ctPfvXrfV3ZXB5FIXkfSsllD8QCPbikzzrefnw1ryzIlnGKfJ7VKvQFZe+dHPzox3xspD++IVDNY7NeMQu89rbXn9w+sCIreV9/Cn5TO8F/Yu5z95cez1Zm9P65Nlol+2y/NLrWufvfqsfHHv5JV9uG+1g8urS3tNbzZi9QIwryUFvGrzxa7YxpIrX98LgOWFrP7vfv875cjjo9P24cP7dnF+Jr9e5t717VKgL37JgM00ZtGgdH111T68f90+ffjYXn32ecm4b+THy/P74stX7V/+9F379ttfC1AHlH0pAPhEjQFLGpZKvQLAe3l93ZarWzWrqYWgADdyFs0f79+8aS9fnLb379+1089eKscDhDKs2NPANt0/MHsbv15iPlTB4FxmqPOs3USQfSVjXtLPA/l/9iJh89MYRjxkK0LjgdYiGq+u1IhEXOLtzBpIHmWPu43UdK132aO6+Ysxs2qoL3s6siedioUduXetdRvOVVYlYq0ChgIcO0fF4iH5MOt75joNV+RWsYyVDAGLmUPMFPZmrD1eA9WgIQWDssyQokHyijJDD+wmh2vJmpRKQakZTMxSVu+Prtf7Ia6RZ6p9N/LTZb+iNan8dify0p236XynU6phHoj1zB5r4rUrDZNalwCt2QMWJZhxoDxRsvph+epSax1jvyr/dk1XN0kO1zM9eykqOF9xbp4p6zR7WgHXrEqA77Veat5recPmxfsd1nHvp4Chs14/3+mPP48RGCMwRmCMwBiBMQJjBH66CIwA8E8X2/HIYwTGCIwRGCMwRmCMwL8RgWGhbVjEFltXFZkeODDgY6Yaf+crRTux+bZcMDYLxMV7F9LN/oTxKaAH8BgPPoFaTUUbsydd6BZjST5j9gXrAd4AxU8LN/m7CkNVxEqhKOBH7iEMg4QjTLnn7GITEQZ0ufrAE5BlcD4V5gpo4fpTpE4cch0qolbBn8/AYKE4DDsUSVUKXRQwASxCTzg/v1QM9gGBJRFsphT+wFLVLFYuBTJ+R0FxVcwaivcBzuM/J5ayCmeWeOR6eU4CvYqB4YI/nnpNbDM+wzMTeyrSo7BQb28bADCF8d/+9re6TsA23f+ktdWt74/7zDjh3Hj+AvwFkB3Glfd9PPuoIjOsox9++EEAAP6LSGfzd5hXekKTiYDio+MjSWXnOXP9+TsxH4KrgIlIA0cm2QXjHReAxQg1M5R4vHv3rkDGeXlu2j/YXre+hkgwB/yQzPlj60BE4g7IGFlL4mOZWjdA9M0HHm8BgIgh9+bfmZ1rRqsliocArz6DPPKNJbYDEnNssbmLRRygN1LHGRtcC8dMXLlmwPV81qxQ+wfnes0OZk72hVUBvctlD8xuTfQcI8NJPLk2nisAh2TjGWPFpurZUpaGN4PYgDqMO78iPew8AIOL2NIIwM8GfVft8vJK//g7vweoAGSBpfU//sf/3b755psCigyw2isZmVGkoO0lqiYI/F8FCiQfGBj2j70HsXNOz4Ac5s3km6d/DVvLIF3k4ZMzw+41mxBPQzMfA0RqHBQjK/kn+Sbsp1yDrq0Y3HmGmftDFrncxreQOkcRYN3ub+/bbGuhJpFNW7eb5Y2uA5lNzgXgQb4BTOAZrh8MDuDPCngh/E950ixUh2zSHiY9c1nyv+S7QswF2nXsZN4PWGEJ5bBLO+YvwC9AM2xfgb2MjQcg4N7bt6SiLas/aYvZXjvYQz58W9LIUqnYwDo1k9rrlQGaHnjtZcAz/hLbKGKkoYmY9NdndQteAh4erJaRpoW8b5j/iGvPdnTTUNY4gVfTmSTQxZBd7Ngnvh74A+oLArMs+2qgw/LR/H8+b1b5X9secO9ZtzTXC/CUhLzWcfI/TH171UoFoQDgjO/sF3xOiXBD97TEctu01cog5eWnM/mihoGtmE5gNwO2W/5b8t2r+KYC/rFGAfqYGU+DB3HDq5b9AuMbL17UN/Cs1XoGy3N7Wx7GiStryQGNOI+oXxjYOjs/U2PC6enL9v79R3vCbrEW3Go9Zn3+7k/fqSGJXIRs8wt5pl+IKTpfWDXiuz//GZy7ffPLb3W/l1cX7e5qKd/nw8N9NS5ti/n60I5OPmufffaqfXj/tvHcYK1y/VznL3/1rZm9e7vtuz/9UVLUL09P292SefnY9g72280NDUvcu/Mrc+DD29ft3ZvX7fTkhSSo3759o6Y8FBAArTVWC3S/ubmUNPU33/xK1wHb9PoOhYmmXBqQkhx9R9MC8rrzhQBXxZS9wGyuMYGHMZ7H1zfXun586O/u70qm+lYA8ME+cdzV/uGhGidoVGDfoj2f/JndWJj1Kmsm44nfI+vPZ/YPD9vxybEZvBeXui/Yu2pkYx8631GzkPxzYc0rf9Y8evSxwhz2vsgNDrInYV8qgHSqPQWfS1MHcwA1YxjRPEPu1f71ZvMmZ2fOZj2TugBS8g9uZgMItmYyDXOtJNjjxbtbig7ea2ePSu7w8TO7bFOgxpBugXGe0jysfcJ0atUG7088750vJpJ29r57S00Xkrsnh7P2sSYDDM+JHWxoM4Dl/QzbVrrXTazx7J9jHcAFsaTxnHkfjTcdyz9+4SXP3K2T5N9OzcLKAWnuoCFKoHDtsyU9ja+8LDycXwPcZ5127L1fUaOcgHDvGeAhyyu6/vsm4Ru/jhEYIzBGYIzAGIExAmMEfuoIjADwTx3h8fhjBMYIjBEYIzBGYIzAj0YgAPBz0DSAYcfUUsHfxTIXuV3o9j8XwwRUFEPUILHB4gBI8QGGhePzuUAzLHL7exejU1h6/jVFniGg2wPFBp/zShHORaK+SJfPcm1DtnGK8UPw1tUlVE0HrN6B5HSKWDlX7ilM23wFJp7Kq83XQpES9itSq5J/BlDhvospzOdgIMkLGDlf/DfLa47rEcuJwhisnO2pgF/JDgPOFmAXUD1FVLEoqygW4FdFUqSakWym8NfyrA0YxI+U94sVV9cHOEdx+cPHj+2//pf/InAImT9qm8TVksSWn+Xn6xuzOilKn7x4oesQExgArsBAfv50fq5xBUhMoT8gC/e5t4tMrwt/Z2dnOscvvv5aTN37KvgKvCnwE5AsRVQVRbe2BexyTGLKuQW6V3MDhW9YdJEq5h7FIJk0F9rr2QEeGES+LdCTuOBDazl05lW8g+M3x71L1jIs6po7nNPn2xI7i++5HzOIDNDzj/hJfrFAor6Q7UIwx+F6AtYOx7KYUAAbE4PTnMNexrCRXfgHxCMuvn8zYTN2w2bqmxsibWtWJkwcg4JrAa2Rlud3kbImloDv/O7ly5caG/wOdjSxjJw112IwyEC3JTq3BfaQfwDRcn2SLp0YtOB+8Xfm+gXsnH3qAGDYfK9f/6A5BiD/D//wDzqvpWUBegHkDcrap9H+1WEfm0nYM1cDRub3YbAmFwzB3o5924HIzk75vcanfvNoifjKm4wVYiDG08zy+jluWMbd2K7jxefXh3s0wFkejcmLgL/Mj+RvYnVzfS0mO3H/8O69ABuAW8noNortO53UM88g4CjgIkAqQAggyNY2ZwP4M6tLrDOkOzuYwgoHBi4YO+Qvg8W8R2O2mNHIokpqe1NS3KwXxRCX0gCf5d/GPue+XwMgAoRZo0oFoAh3An53dg7bbBtFBYP6T8F9+26KUTZYy5Lb+/Wkb47KM0hTFGMs6wrjluNoPcRLFx/VmldZowCZ7N0JS7ZXzciaxvvSeMHzkQT0fCFAbmsKsFvevzRZYcewflBDCKCq1iL5NEey3M0LjrXHnHsXwqoGEDcDj3kLMxd/cTV+FVMSwJL4BlDRGFWeHWwxFHAD8oChgKkX5+/b2dm79rACFAX4830J2No2UOPn4cYaAODkHYFLANg1D2j0IL/G95484TUDljA+qpYfZyjtLnbazfJKxyX/zKcG7ZCfh0m42F1IOYD8yAvfUVikrJXMC+LA8fd2d5WfudYvv/pK4OXOYldr+vsPb9t3f/6+/af//Hft4OhQ0veXF5/a7dV1u7tZttPTF213b0dqGFzWN9/+Rvnsu+/+KJYw3u1v37xrX331Vfv662/EvNyePLbvv/9Ox/r1b37TXv/ltUB3AODl0vL9NATIE3ixaG9ef9f+5Z//oGYxZKD/+If/LfDt81ev2v/+wx/a1998Y8WLx418fj+8f6/Grs8/f9U++/zLtuQ5S9EC1QXnRhjPjFliy+8D6jF+zj58bIcH+xqPypkW8m07+3sG37Yn7fLyot3e3LSXp3jZ7yummwL7DeoZrIwKBPHPWjjc32Wc0IzAVEmD0uX5hRoJADHTUITcN+uvfbpXAt7TmMg+KQ0Syfswssm5lhJ3IuU+9vexbIDV7LyvRpEt5xd8shlnjBM3LPifAVU3nfUNHm7GAABOjmBeZO0AnNxGbWG+06bkJVRgpJBT3uTqibFlSo7JPsb5qZf8lyIC+Z7rZ09JI9PE/sU6n3KrPYDVZzPpFXh4nuzd7JtruXjkqPFn3tqmIcL7DjGAOQZMYs6PAkHtB9OIpKxS7G01PWpv4Ea25ByzkithaF/ef2/2rpsq05Qo65jyS/Zq6f/e6HPGUEK6V2HIXtcs54rXxI2PNCyNrzECYwTGCIwRGCMwRmCMwM8ZgREA/jmjPZ5rjMAYgTECYwTGCIwR6CIQCeh0zPsPVUB/qMJ6sWED5obtlKKNC9Wu1QRkCFPN8sOW1RQAXJK+8iikiAyLsFgJKXhbEtrAsL9/6rP4HAAe/vwEuC1GZQr0ubbh+wUcDArsz4eG3jsAgFVIL2abFfd6pjDHD5syhakcuwMOJhMVccMWocwVFkwHxiMIiB6hZIwtXyoQXDJ55e+bglqB6MJSYF0AeAQkll8bFc1BIa1Ae34VGV2uh3NTnBVDbCDvC2OK44kNitQyhcFijsAA5r7++Mc/qnAtP+NituKzyLXmHGJo3d2JzcvnTl++1HEo5HL+m2KOUmTne0tKulhLAV6MswLqMjbevX8n70TYnIcHBzp3wAgB1QX+RqbUDBVYojft9evXklhm/FPwTEMDRcX379/rOPgTUxTmOdhzcqPPSCK1GUiFkcT45BVZZ2K1u2vZYv/OjEe+cj9hAPI998Iztv/tRtfF/cKiAszl3AC0Buh9fwZK/Vz9zHu2kxmkmwJzzaSj6Or7NBAFqHlwcKj7YU6maO1iKQxDe+iJoVXenmKpqtgc9rKHVYBzjmH2rKWv41ccFjHH5nvuBRCF91ny2QVzscrWfsYBuNOYwHWKXdYAGg1Kcz0Ugu9XViqI3DXjhudLjGlOgAEMuEMMuCZAYe7pm29+0X77278ReBKmEL8X4F/NFQbQUTYAnPf9R25YWdIV6o4N3KOzAXQrmxYb6zko7GMUSKvmBHtCxqM7vpjJFQK/iE/m9CBZBUx+AgDXRXZl7gKaA5by5+QTcjCA0OnpieanvBWROpYsNCzyhRpgAtZKpBr5UvFLkQ+mkQN6HEBQ5J4TM7BAxzIAQKRAxQzbCrMNVMIflhqF3l/H0Nd6dWxmg8cBsgGFATGyfmXtSYo2C40cRjPEjsARwO2+qcHPMvM1QI5AyMFz0jpibLs7txsHmC9RxjBIzrxO3sInlvVPa4N84mGyObfnZaC1lzvNtVuWdks2AQA7zNM0Lt3DYOS8SOIOpOXjYSxgU/h4L7cdgOY5eMvP8keuBgiASJqUkGCWD+o9ktBDb1NAJAM8AsA0hkF6WCfFqZb0883Vp3b+6YNklTf3dzoe8XNzl9U++MYAvo8fBjCxCduYGDPX+boPoLheC6TkMwCMZu86nly7cgPWApcXBveI+SM5F3n+ld7L49zdnduvXucHhNzV3AAgVd5cr+UdjKwzsvJfffO1wOPdxa6sDmC5sqc5ffm5AMf7u1W7vrqUJPT15YXWO5pU1HyxPZP/LmsKTNxHGiqmE8k9/+63/6kdHB5alnfS2pvXr9vN7bL9h7/5m/bP//zHtrOYS/Z5dcezeBAYvNjZbfPZtF1fnIsxzLP78ssvBYz+6V/+pJh++dXXbSU7jkeBwIyhy4uLdnV91U5fnmpe7M53xZ4Hi+McxOfufqUmkIfVui125ki2eH7R6HP+yeDz7q7yRMb19twe26w5jMvbm2XbQ8Z/4n2l1Ay2YHUaESTGaj5DaaAaCzInu0Wupr9HlxtFiD8P6+52qXHEWkvOBEjlusQCfjDb1xLw3ufwbNKg4eaMtXIejQ7Tmf3hyQFHRy9s5aC5A2vUQK6b1bzecY9WYokksxnsw1cao5B/JrcnDvbo9d5gNoVJvmNP9WLs6hiRpldTRu9TDiDrNclrjXIS/+SRO1OjBMAyMdY6Jn3mjXJ4AGAB9kw7HSdrgWWhdQzJP8/NFC4ZaQvOW9VB84z8Jc/ix156engt+rvHTH6dRgHlL0lE4A9cObU8y5XTJevPOuB5GxBX++9SIxnus7MXz157OJbcyGjbDv13ysYM5fE1RmCMwBiBMQJjBMYIjBH4OSMwAsA/Z7THc40RGCMwRmCMwBiBMQJdBJ56AD9nNYXh6yJSwJ4UiClK9wVkF27DXjOTq17FDFxVgY4iHX+MV5qAXxWxnnbuBxhykdigT87nQs5TBtcQjFXtTLUls37DnMjn8t6AK/2lDplSzxhiBeSElWCAyNcUkDmAcq5zeL1hSAiUVcHLRTRiRmxgvPIzBXb7rFGoXqswrSKjABg8gAMOw8IagCxVKIOxEzBZzBkVHWFtuDAub1+Avcgu3t+r6MzHhwCcWKfX1x1jBqYPxd6O0Xlzo+Lqhw8fVJT/7LPP7C94ddVOT091DRRlKbwKIFnft6ura/kVcj6KrICAL05OxFjmBTuYcXZxeVmsHBf8zWDt/Ti5WLGx2kSSwl0hUMU9y7caNI8Mrb/n3gE2kZbmPVxnpBSJL+eAVcpYZG7k+V1eXouN/Ktf/Uq/B8j0uMzzt3dgxoI8/ATk2BvYcbV/raVHDfzab9ZACOOAWHJdyD+HEcu4QQ709u5W9xCGLwXRePkCJmi8rM0U4hkR30gpep4b8OUZ2tsQ6dFZ59kb+WGuzfOdeUMBHTlk+32qYC+JbYN+Box6OWvADQBy5Jd5iUVY84Nj8Bkkhi8uziV7enSMv6aB8TDwAnZzfQZ8YaLedLLXxEZzpiTOxRJ9fFTMuEfAGF7rh3s1COAdTXwC0iEHzfcvXpy0//7f/69ihyEDvWzv3r0VaMeYMgC7FhjUN6P0QKQbYAYAsE1M9UppOTnCv6w534HHg3yrQQA4VQBoyZ6KmYYP62AOCzQsZvCTfFjjOwXwXGkaX5SjAjrX8XhW3OfR4VE7Y+xtTdrxyVG7u7lxrlADCp7jszatHMQ9b20xFz2vZzPmmqEIgIYO5JVPJn8Q1FcMLsen80jmPQUAG8TI/cfHOHdR/uLduuI1iedN44A/C5vUcquAXzx//RxmsVBKmIkoLuwKAJ5NF5oLXlt6IDZjNnLMYaQFrM1alXWF95HfuHnmDTFlzDCWw4a/vrnSnDNwix987+OZoMAGNRu9HxtqggK4nsMCdyNHz7glr9JktRYoNwSP5SUNexyfzGIJp0nL67Mlv70WponLXsMBT2ABMs4BxQCwdJ93ztW8h5+zTnstjdc9AAuA1aqtYf+evWvLqwsBvzAp7VFsWWo3XFRuLw9mrs3+rDShPTZ8afnH+/HYpbmDdZD5jawxc9/PBu/shdi9gFc8E9scIGv9IKAP8JRjYisAcMlnYDcfHR22x/JGDUNdtgAlVYy3LfcIQxjP+939/Tajmet+3T59Omuzxazz6mUgRxIf6WLWGeYY8aTpgGtzDqOxiDyzlIft3/6nvxOoJub41nb7+P698t5XX3/d3rx5a9nnamy6v7tve9z39pb8auHU//m779rNzZU8jmFes37/6bvvNQ6/+voX7W51K8CYnMYIAABGwpqGiN2ZG11oKACkBfDlflln75ZuQhLgVwxVrj17AfYYrLuMp+2pvXMDxHsuPSjGWjORHAZ4Za16pMHJVgDsF+KFnMYhNZbgLRz0UOfw+sRz5TPcb+ap591M40GNURuzxjXnJhOtfdeXsMGdV7JPYD0n/0cCn3sBtCf3MSfFqGcOoMbBnmw2k5x15uHk0Y0kFiLwvixNGx0AXA0iyS2MSXIVLTTz+W6bAyaT18W0xSLFUsdqhihfcjfGcGwr5bipJfPXMspmB3tf8fjgffjW1POaRhwukuclq5VqpPLBqp1nAABvz4i/AeD4lauhTo0egMd9A0uk4b0/Lp5uXU+UhIK5Zt/UAcAA3NUIsq3mIoPCyoPVGJW8p/18NT4O9/x9bu6tGbI+GgD2fkV7lgfyk5s/x9cYgTECYwTGCIwRGCMwRuDnisAIAP9ckR7PM0ZgjMAYgTECYwTGCDyJQIDCpyCpgQ0VkAr4DbBrpqQZQl0hW2+kMOoCmdh/xeSQjKrYJJZuDQgMS2YxhxViuTgVuYr9NJSb7ZnAPdgcwDhAbAqizx9tCm1DEDjviSRd7pFjDQtI/D4/q8hUxahhUdN46xAQsq8x97MW08cAwF9dF4VHea5tVFBV0fEOltVDmy3mbT4FRHMRVphFydOqwFiFTx/TRXuzIcwIkRRhgXQuWFsWVfJ/g2sNyCAf4sdHMWbCqhgC2nwPAEUxm78DjlH4pEAb7z6KrrCXXrw4VQEXsA4wGEDbYKF99zgnBWmxgIr1C7j9y1/+srtmwGJew4JuZCm5ll620T7FFHrDFE6sKUwDKFDsrVqkGddVrOQaOP7bt+8ktQy4CrBiMMfxBAQ1IGqQFOnQP//5+/bZ55+1X3z9iwJoYDktVMR3s0GkmHvpUjNpV53sq0Ffg9kBkHtZ9TRcuDAZNnneyzMwWG1pZBh5sHXsUwtTFWAan2Q8fPEodiGWYjxAaoAp7tcSvhTAka6mIN8zb2Em4bWZMcVctyyyQamw8vneecMs47zCnMx4C1DHVzN/dzROaAZgjIhBVmxojhcJUEv4GiiKxLVlxRnLPpt9iwGL7GNNDABSIlfO+wGAORcFft7/5s0P7ePHMx3n22+/bb///e8tIX5/L69grhGGdD8fzOrivlNITqNHlz/8jedYsfOfzyPP2F4lYQgOP1XP7cE/gWzyTV8LeADQCEiaXJRxpDyXonmXwR2nXK9A4AKCLUe+pbl9XDKy5xcXbT6HfWhfSANe9wIAALukNNCQpDb44fstOWbFqAe6+/sD0OAPZnsCwiY2eK8+bpm1a0K15aM78DrfFWAZGpmk5bsmBZhi3JdBDoAI5bfNfds82stcCqqTJiBF/pELwDvYuWVbMHksb2ODwMxl1qP4iKZ5ZBhHxj0gjnOVwWiAO76P8oE8a2czgWPkRYBasRuraSFzRPHAF1dNG318vMR4/CP3S+7w3HVjU9+URcPJqgNuO1ZxNVf5fZb/H64DxBOQOPN42MSitbd8eQFtAYEtleuvAb+zRteSZEWPhgQz71u268vzdnX+QQAaOQsQGEoysWLe5h4TW3KR9hkC3vAfvxc4RrOIpNCns/b+3TvlVWKNv+3Qy/7F6Usxnl+/edMOj47s1z6xtDdzib1KVAGIhZQr7h/UJHLy4sS+ptXcYDWFuUBQKSnM8aJftp29fdkYAGrCMMbLl/xweHjUPZub5XW7X63FLIX9CwBsYG5i0B6J6ZurdnJy1M7PP2p8/P53/1ky1qv1qm1Pt9r52SfJUNOQQhPS3u6OcvP9um9qY3xxD+wdzj99ah/fvm2z7a328uWp8hxxevPmjVjBh4cH7fLqur18+Xm7vL6WqgfWEYf7Rzq/Y2UQ8/j4RA0F5+cc464tFoDG7NNYH9yEYAas1wfmMMD83fK+/frXv9YcWtL8hE/1tscrL60PDzwDg8ppIsgYze+k4kEDww7qJACwjwYwB/tSZPxtfYDKg/dBjOHsMQIep4GM/QW+wWEY93sGQHgaDtzEyPtRQyDf6vjX12K/67jlhywWfs3Ftgkwbtl1zqu5Vp7DmavaDxV4Si6SfQqA/2yhMR5JZ7KBpaF51uR/s5LJj2qcVBr1HjxKDJrXrOViulZzBbL8kuFHnUGfsj+65mCZ9XoCFkAMgIxXNWoei7aF8ss291l5g4PVXtk2xm4i0TPJfqDAeuWoeiYWl7aEdJ/TrB4hRi/3Rr6ZTdWwohyQ666NRde8VF7WaiKqc+eYyUVZX7L2Df2CBYmLATwCwBXa8csYgTECYwTGCIwRGCPwM0VgBIB/pkCPpxkjMEZgjMAYgTECYwSeRiCyeymq9cBGAQVVZO8BYLMKeRkALu9AFcMNAIt5IfajpWfx6kvxnWIkwIMKZ6raGDB1gcwF92GhkHOE+TkEnoZ34WJ3sQV8I5J4C6ErAG4K1sMCuOUEfSH2eu0BXTMtekaGf94qBobZZLr+uhh9Fv9b7kFsuN7fOAWqIGVhX9Wp9bnl3a2YWsggc08U/Ci8mVUGgmFGF+81S7OXwtNxBFy6mG+mGUVI3j/wAhVo7HjlWXGuSPem6Bo2V4AN4pCiaQq2nDLsNgrkYaZyDEk7F+OC9wUI5n0UfgPQ8fvf/OY3uk9ArjA0+MywESCNCBS7ubewfDMOuN74QAbQBhigwAqTir+LZRsgZDJp1zdLjUVAXJjIBn4tkxw2MNfJCxbXP/3vf5Ls6BdffNk+++xz3RPH5G9h+jFGO9baYucJm8/AKIxFCr8Gwblfzxcz4SKTq3FX/pgB6wNI5l45F16gkVClqYJCMcV4wBXAIgr3HBsAmII1n10sAL0MHNu30BKsGVP5nceXGUYZa547ALlm5sYvN37CAb6ezLFianpMeU7xfoBHgGDAVwAMexEbcHFucSHf0tXOEZHZtSeumytMarI8psFk3xfjgfdzTKSgA+LwO+S1GYfE4NWrV+03v/m1rsPPw/ktXucG0T2GeGWu6PtqWKfCjrQAACAASURBVOgYmzUg+VnM/bCBjZNakeCZ9GRA4WHROsXuDjwvsC/jVzLRA7A3zRj6XY118hN56HneS2EekAHQAxC+re2Ze7u6bQf7++366qbNBISlcO9i/5Y8JWGsLYrlJufaZi1P7hEA18V8JWATzirnmLmm5qHyk9SY3/KaAhBgP/leRrVjjBVruAOwuzFVTGBJ1+KhzEG2xDJ9WN/WWsD3BB+W/Z1Uphc7R5JdBUwBoJKfJF6XJbXMvSiPFluub4Ty3M2/rIX+2eAP859/zgn2OOfzeFM7d5bR6ACY19JRYzhrhY9daxAM7ALEzFj23CDnah5rLjMmzBwMAJyvQ1bx87UzYLJj37MJ+T4AuXKu5N+fAsC51mHe1vd67qt2d3vZzi/et9XyqhjKBXqVbUT8VcPEzDwyO5T1jucz6/I2z4e8Zkavx00k+HmGqFRwzTCD7wEqpzPNwUj9Zm7AdEeOmvyDdPTpyQtJ+7ImbM9m7fjoWPMh0rOcl+MC/t7e3ih/nrw4dd6cbUlimvWLz6G0cY/f83Lp/N/cKDSfYQswaTt4zm+QwN6SpPTx0aHklgF6v/zy63ZwcCTAU7LO11dqPiI3IecLG/nF6YuSvS7me7Eh94+PdT1vvv++XV9ctP2DPUlGS9747k759uT4qG1olGitzXcWAjO5F+bqzfKm8xrHo/nwEB/6dUO63DmWNWur3WlN3KhJBt/7NDygvMDY+/zl5wKxkeKXrDJrz9y5WseoOaamwAJud/f2BEDznNIMJPCXZ7q7o7m9rW64R+2v5AVcDWmoVGQvY597q2uwsLEmZp0V2FvNGcP9TMBZ1sooWzBv2RMAAOPBjJy3Wli0p5uqOU/PfmrpchjAmefa2xazXpdcYL28weVtCwhb+1TuixyxzbgmRoCkbkDJGqh99fqu0qq905N/yKfbkuh3AyDsaq5HKi/sfVAOqHWHBpOwasUwFul3oGLDmBQDnnGBjPSiTVjnJ24SGzZEdvM9LGJyL+tJKZBE4UH5ARZz5TE3M4bd3CumqOGIe0DlZahwUF7AiW3Wrr4ZbUvn7fbX1TAzbEpJ45nGeUldZz8zzIXj92MExgiMERgjMEZgjMAYgZ86AiMA/FNHeDz+GIExAmMExgiMERgj8KMReA4Ap0gXhhVVWCQ2DWr1nmWWAS0ZOgGUVYQr/8IhmwOAIcWjgMRiNahYZADYoF4BwMUsSBHHEpO93C6fcUHIt+RiVHkcFkgTdkAA3RSMUnDWeQdMK33/zI+xDu5zAaoYoTMgJkCipKsLBA4ALHCGIh3FvQJXzbCoQlWBQgEcdf148lIQlWTyliQsU8ij8mdgwWyRAEvxhzOLxdKjKaQbZHTRlN+ZyWJWsT4PY67kLCkW5vmEbRqAkhjwzAwcLlRQpdAdMC+ghME0gEbLJgdwNZBtmVCDIHft7MysJM7FsfHwBQDMeYaFxufPiPdRNI4saNhonJPjci7eA+MKecoU/0U8xEv2+rpRbA7wers0CBhpTcVcYHsA2IDvj+1//a9/7NjNv/nNf+hASbN6DYgaJA8bEMA1ftrxKjUTj3PysqRrHy+xlwSiGTTjmsOISiMELCueJfcJ4Em8UjTP9wGniV+kkgPK95LXvX+qxyb3bADIcu7VdFAAFtcbgHwI0ArsFCBrVnMK6ikSB/yX/2IB6pm3nIdnQvEbFjrfc17JoRcYxfF0PyVxzdjmHp43GBBXQAmABMYh84HjTadbAlHsuXmthgBuFyCHccv7YQr+x//4H9vJyQs9F+LA5wGlOT/3xlwOAznzbAh8cT3xDXXOMjgwfBk+f/aq2A//EgA4ygPJVwF4VeAXy/UpY9Qg6IPkcS1b/LT5I3F3Q89auUbzlqaNnd129umjZNjFzCwmV0AzPfPJrsANnpeylmhg9gbW8wo7u/OM5oY9pvyPhhQrJRQduEJU8tRABVKCruYaxeZRxGDHoAD/zi5g0jbrYiALsDPovH64kwS0ZElrrvHZhw3AEcAmTEr+WVJZHtLzXYFyIR0DtmsuwhaDPfqsQSlz2IxVP4+AxoBUma8CgTaWTlcTB97GzxqWxITu2NnVNqBYukkEVp7kcGuN4prdEEGDRwBgB8nNI4l3rYu11qWJIefK+PXPPeCcNVae78jUq4koALCB7Bwj58wYFUmwbdrq/q5dXXxoN9cf2np1q8YXMQA7QMp5hvik6cO50QBZPNzXG6uH8PzwSQWIRVJYUdq4GQXg1z71W20t73KzhwFiyTmoHnhdYn48tvlsJgAYCWTyAWMeNun18tbg6HzRlkvy0qLtH+Bza39hQMLl7ZUYv/z+8Oik7R8cKU8AAp+enGr4MOYAi7kONVihwoBc8fJWa1OAehpRaLiY4gF89qF99cUvBAju7u3bZqA9tk9nZ1p7D/YP2/XNTTs9fdk+ffrYNfoQb46z2N1rL/nbx7P25+/+1OYzM1FpUiGWyA2jhrCzs2d/ZCkyzLRXAeyEEQmwvpgt9LfdnR3tcQCOuQfuHZZxxhDqG25o8vMBKCX/cg0AtFajcAMV3tVpjtKYqsYZ1myalVibWKeyFnhNwWPXUt7aQ5SlA9fLus2AYA2Eme65ALve8yTXCBjLnsXNK97HxRciexiuz80Ud6WkgSy8vW0B4qUosboVcG3g2IBt1+BH42BjbhrA9TZRHidm1qZhRL7TvTqIZaINImvvWaocMJ0Zk246AuxeVSOWc6732iudA5DWDN2pmfcA8thtVEymkm7WDBVonyQqxq2g6GrK0uRl3ePemEczs/8Bpyf8zmxdnSOe5dybJ7v3tgU8K/bkOUavGnzcDMRnaSzgWWoPXXHiK9eJjDnNF8iwa64WG1trSpf33Lzgnx3fPOusqmmUG6rvaJ+65YYsNWCx/326ND9flcefxwiMERgjMEZgjMAYgTEC/+4RGAHgf/eQjgccIzBGYIzAGIExAmME/k8iEAbn08Jwitm9tKtAHLHBDEzFj8uAFcXhB7EP8y/sTTE4ChRMwZjiIAVyFcNK0lRMPXwMKZYFKC2wNSyqv2IZFTPRQFFVsMSA83XaU8xyeWY89CAsAAovMdEG5+P9eZ/ZueWRWNLLOld3vvLs9IEMKMPgqGI5BeghAPxjz8Ogiq+f+8YLF5YPjM3Z3JKASA/yFskUF0DC5yzhapnpxDbXr+NV4VGF9F6ZtSQEzVZDOjUgZUDfIWibYmoARgFh5a87LLxxLQHKhl5rXFeKwJGopshLwZiiNmMAuehIkadxIEW8MD8CBHN+Cvy8D2ZRxhnnAOQD3AXMpXgtYGYg8ycvZD1TAB2D5QH1+DXXECA0hUUK5C5YtvanP/1L++d//mcBlX/3d/9NAE+YfpJqLBljiuLcH+PWICLemT6fQaGSqi3Qxef08whIwfv5ngI3/wLi8jtYa8SYc+c9GuflfxzwPTEEZOGPs7mlaMOyVwG5JMqHcyMA/lDmdci40XwaSHFmHDBmhw0AaQ4IM5z4Jg6r1W137eeXn9rN1U07OoLBNlXsLO1stm2ANjdBrMQqI5bIsXqsGoQwO9BzIaB6GgRgXxKD809nJdtr6Wru9Yc3P0i69NWrLyVH/sWrVwKNmY/MQcnDLpd6RmY6IzmMRK0BVoGtBbDJp1XsagM/TwDgKpInDwQMHjY51PAscKtkXpPLivGv+JNvKGIXwzCiyQEhxXoT4OlrHL6SLy8vL9pi7vn89u3b9vUXr5Qn5Qs6mxdYZ2Yr+Y2C/nx2IMajwIRqXJGsaIGHAAUq0FdKBmzFm7f0R+sywnYvgIRPwADW18qpJaUtVIK/FXCIzLNBVis3mHDMGc20lBfuBr9Rf6WpRuC0gmaAWrezRSMMoOEObtYCmqRUUQAqzx5ATN65xeDbbJx3AkgMWbWR2ifni5XaMcWtfpBcPJSmyHP3AmXwOOe3ogU5wEAQ3rEwlQ1g8vvIcxsAHkpH5/kOAdrkUc6R8w6vX8BYNSek8SpfBZJP3EjgZgzHIcePF7aAegE+j21zv2rXNxft6vxdW91dtQ1r/oY9BGRxM6LTFAUYiN+sm8OsHAJYwzPL+i3Je3x7yeusd2LSwyadttnOrgDFaTFv4/srAHJ1p2YG/H3xuuXhn53h8U58H9piZ9b2dvaVE3hoMFdv7+z9vVoZwD06Pmn7h0cCenkOF+dn7c0P+Oput729g3b68nONidUteWkqtisNCxcXHzswcj6dC3hFYv3o+FDAqiS1Hx4k78w9v3n3tv3mN3/TLq4u2ueff9mubq80wG8uLtqOWMn4kq8lFXwDu1aKCSgNbFumfUKO32kH+wftzevX2jdcL93wskAef3dRcu62Kjg/v9T1k1Pni2mbzXfVIKG5oia0hfYzeObewowGKD888L5puq31khiT3+W9O526kapUU3ieNLRxXfye523lD/Y2KAk8ai1DTnpBvnl8bB8/fhAYj1oDADsAfNZk4g2ITgMKa8Td7Z3UUogjA4scP5ToT9OaQFtY/tszfS7NaHw/3Jsmd2aPw1iGeUsjgJREACbLj1sM3y0rZ/AP9YD47pJzlY+radGAaNmcCACuvSdNTNsLq7wUU1Zr9eNGgCjxZC+4uvdaiWIB16impMeNGnYE0gqstuev8hZNFBsD79pT6JoBvx8sv888XjtPwQAmr2dfa3UBfH/rfmbcWzyULeHv3I5Hr/NQAGDtG8i2rL/VqGO/+m0zjduWJNP5bwTN/QJwWVtmWAyg/KG9rFnTYnXjq17KKM6DVi9h/CXPdY012bvL5x1GsfMMuZHPIWmdZWAEgJ9sCcYfxgiMERgjMEZgjMAYgZ8pAiMA/DMFejzNGIExAmMExgiMERgj8DQCkZ1LgTpF3RRVwgTu5SHDuLWUsEDZKhzzHgqB9jbrZaKHACXHMxsqDGCKxpbNFKunClgBsbhaCn8Bf1MQHt4FBa6Ar7oWitwUusLAEDBbrwJ8c58ddCzQyICNvpZscscK5hhhLgkFt0ypgQWwhQI+zJ9sQAACpQQ2WIowcp5h9wV0E1jTxXCjoim+u5KNXOx0gAbFStE5ykPTcruWE+V+UtjM9wFyA0bF51aAZp3PBT88CfFmjLezWawq85U0X0DBFBX1lViVNG7klyXBWdLGeWZcJ+OC++GaKPryfoBU2C/7u3tidKSgx/WJrRwWZcl0B8QgpvihBrzk94DKHPfF6anjVh7Fejz1LDkm7GfObQnH3lcab2qz4Q1MmFG0ksew58ajzvGP//iPijm+sVwfwKGBR1hplsTmFX9V3muAxOxZyxn7/sKEydAEoBA7W+BEsYgKmCY2+Rzx5Ge+cq8U1wOE53797Ny8EKaTpDFh8Zd0OUXhofQq1wRYwvvtZWpgL5LQOR5fI3M7LMISz4DAYr1JVrckyQVCi2NcgLaBA66fY8AEu7u7bycnJ3VvKz0fx9PewcSFuPKP33PfXD/X7DHueZDGAueQbbF+AQf0jDYP7ePHj+32jqK6QTQYwPyOZ4lP5+9+99v2i1/8wt6tlRcAXGCDiYVZcYUZdnl5JfbaXhjLj4+6Lj2vkvk2IjqQa38mAa3AlC+vvi1irZhjAg7qdwI9yx82g2YAxA+fvQDEks9U3qljeCw/CIRZIcW+ulPMiT+xgUG2wGNUTK2Saq5zbk/mbT4DgLNfrbwsi+GmBoZJSWw2PwuDvuUHuyl5/YkgAn9ukMT5KePe9ziQ9dd9P5hBtuGZhdW6EZC2FhBf3r8bKxHwD0Yf85ocKpYdmXldIKsYd/O2u4M6xVTyvM5P9iCPvLbWJc3f8pBNE8mgwSZrJ01QrAhSftC6NRNQ8XBfXsHlf4vEaedP4Ifve2fdkBS8VyUBO5OSwZVEPY1ZpcYh1m8xjgfXlPGRtWUIKg8BYY6fOAUUTs5IU5GAM4AUfDlprCjVCOchQCaztLMeSQpcDUrrtlpet/Ozt+3q+qw1vJgLcEoOofEmzVXMZ+agG6a2xZDNWNiZswa6aWa9dvMK7NwZzSTV1OV7tLfp6u5WLMOtqRVCAGzVvBD51/W6nX34IGloQEgahTjfze2N/HOZu2Lx69ibdnVxrrEBeHTy4rN2cHjUaAS4ub5st0skjh/aF199rfdzbVhe0FQB+Pr+zVutcXfyx520V5+9apdiHG+1xc6i3UqdYNoWczxuN225umu//OabdnmzbMfHpw3mc/xnH1mL9vcl26xGo8l2WwmoJk8aYCV+5xc37XD/kB1Bu7w8a9c3V9qPzabzxrCb7TBHDd5eXtyK2Xmwv6f7BFyHiX63um3TnR2xeXnEy5sbyXdPaOTg77erttjdkUoJcyy+1mZyMlb6NVBrrsA35+9O3hlG5nTbjVIFgHpMes0BAD44gBkN+Oj9H1957oB7WgeWt2JyAwB7nWuKQ0Bpzss9ZS/Je1hz2BvwO+5LzH88oMvb2s+DY9r7/G51owYkpiRyyjQ3MHdpzNA2kSaqbfxyuUdY1ZaxT5MIwKcahTJVJNWexkKvkaCl9tO1RYX2CjX37iUbv27bW5ZG9lp3LzAfkLZrxpwaRHbetr+vrR2Ad7lQzw/t1mkM4p6KEexc63zj/SCMYnLXtE10XvKQ9y9P9mmsFwO5eXIfoLC9dQGBvT/kufE3sqi8jGkm5aXlwbLVZoW7sYNYsf/ln1WH2NtuqbmBuc/ejf20sjKsagHbbrDLGhiGNgdDTl5jsOTBJfLwaLB6fI0RGCMwRmCMwBiBMQJjBH7OCIwA8M8Z7fFcYwTGCIwRGCMwRmCMQBeB+ZzCnMGlIQjMG8SkKqm4FKldpPN7BawBFoURGvC2/h6mQE7mAnYVj+UpCGCGv5gljA02Pf2X4o8LgFWoGsiqCv8o1U756roC5GK1dXRd3CpAbMg80vcd2GbIcwj46nMCKgAvImIa6bq6lkh51vt8NqMtgDcpwAOowWriQPwe8C2xVJEusnrEd7Npd+UfON1ZtN3FwkW7koK2v6IZopHXDet2CLznmD1Dwl5uAHqWNEXaFslES+IaSDbIEC/OIfCeAlsAZf4WENZelCXpXZLAQzYy4GlklinQAtbKP08+0cgYmukW8Iz38EfGRgeIFPAWRnFkQ3kvx+cFmypjRUNjAjPozkBe+fsGoM7YKHzO/qzEpiTJuSfAvQDrFEr/9C//IoD++PhEhfd3795W4R8f4T0BxlyXC98G1z0kU2w0IBuQngKwMBTkujtP4MitGxjieDkm904xk1hHTj0sZK41z8DFfAOi+R2FZ74Xu1zFUMvpRj7doJnB1N5ft4rXVZDOMcOsDeNqyCYMc1DPQcVdy2P3wD5jzvLfXLt9e+8FQvLZly9P5TvJsw+YEBlssc1gkW3PxP7iOvO7yMRbHrcY7pLtdQMCgBnHgykOM1TNCFeXlgnebMTyff36tfLAb//mb9qvfv1rgS68T3kJYKg+B/DAMWEPf//9X8Ra+/ZX34o5GznszNFojpoZW/kowR+OjYEaQcB3pZJKoGnaSD6TUsIATM7cz3iLP23YwfaOfBSQDTDKNd/jx165FUD4gf9pjMEAdp6R8gOqD20mMAzfT1mLC6w2OEuWBAA2VGoGtti/yp1+s+5d+EMx8Z1gu3sYgpXd91qIYJ/CHp20h3WOa39qMAxAAET3vV7dijW2hCG44t62rAYwhWEoom3nrQ67EAakcw/NF5avdwMQpzWol3h6/LpBImufvxqk4PcAgQJXHmHvLwRoOF8/SBIYMAiZ005n+kluACzy+dyM5AYNgErAnwdYwqytANw0WdW49Vo9ZA97wOSaso5147jGMk8nuSFqArl//hbpXJjHYt7JCsH5xKxmr3Ual1ryiMu6PcA8vThr52fv2t3dlYBUAdPVDOUcYrlpsfxKEpacwIv1yJ7ovn/e73yGT/yDrmUF0LXB49ee0gEIaWBQbCqf4rfL+5e3y3b28aOe697ujgBggCGB3DOANRQCvG8g7zB0t7fNlJxMpmIFn5ycSpr5EUD7cV2g9WN78eIz+84y/tqDxhs44fnZmdvBHjft7n7VvvnFt/LZ5Rrw+cVXlvcCWmsfIsBuKrbx3v5Beb0+6O9LwOLJVjs6Pi4rh21dK77B5AEk8xkPZ+cXOufpybHkwS8uzwW6McclKdyQFF6LXTuZzNrFJR7sh+0RyWDGpuTxHwW0xnuXtZVnvLdARhvpfGwq3EBFLrE/rL2+u7Fb1hE8294znfxpD+xJNb0xlqPWwPW5wQEmuL2iAcqZl14LkCaGYY18911bXl3rGshHjD/yPvsH9hZ8nnVFzUCco/YqPOfsWZC25nuB9Hd3AqNZv/kdP8OMlvduqYjYVsTPyOMSdm1UPbZtUfDgPW4aHKRrUA1gkkWmfw98uJrn3HBSCgVitQ9k9DumrmXj3ZSysRyzbDywQcCnF4at85/ylRYarw1qe6kFhAYf5zaPSSs3VG4Xo5nmJppTtvk/eaZvTWl+QAGgvMjL9mWYb7JH9BpZID7MYt1j7e8tDaDc/EjuYC1l3ZA6Dexm7/P4mTGhvQFS7vJydqPeDk0H5AHJbxvstUBEbynQra/Feuaa9DywPpESUfnLozQxaDyoJXb8MkZgjMAYgTECYwTGCIwR+EkjMALAP2l4x4OPERgjMEZgjMAYgTEC/1oEImmq4nXJZga4MHjkbv6As2FxdPKweMPOkaecdbKlSNQFREyhewhu2VvULEfAKP/NRewUlwOYDQHgJ+BJ3VDPlDQzTsyLQfE7fmUdA9jV8B6QK99Ffi15ZclbizOR+pILUIVVSDK6jmF2m8+nGl8kUSMFPcGLsiRBxRSBWdHLwpq10oOBOmHk9WCf3MKusffukP2bZxnQ1czL3nvXBTmDiil2mrEZwBfwDV85Aw2SohRLggJrMeVqPKR4y3UOmWGcI4X7sEi5rrDK8rmAxrBuh3KL8Qym0Mr98eJ7CrD8y3EcaoMy4hRub+vaAQvCSLk4P1cBHyYXBcKwNsMwA9gLe5jjxYs2QKUAxWJ2BjQRuBqwLxLmm0178+ZNW94ALq3EHDK4/FASsrttb29fY1pFdElAG2TI14DiAs9nAGNpvvDY68eEQQ3fv6UXXXS1/yogG4V9zgN7LnKW9kR0AZV4RyoaxitykgaAkSO1J2Ok3O2nV/TTGuucOwByB6oX0/wJiF3F2/79vZ+pmFMlU85NwFqjwI/kLr8nfhyba+IeLi7O24sXJ8FM+2dfcyU5QnFQUdesbTelGGzg57Cx1ysz5Lg3QEHmgSW53cTC71RwRsJ0e1tA0cePZwKJT09P23/7u79TU4HGeLGZeX8AM+bnH//4x/b+3TtJmb98+bLiuzOQFO9zSZ5pelPM/Oxu1zlHDSwlhf+MLRwQOTmu+2z8Yyv/ReI+vTJi86r5pDXkt5kTh/sHnVrDzmIuZh8MQPuxh7WWzGkPRTVdyNrYgBWs1XB5zfSqVwGf3Fk8lzW2BWhbAvr5S+tOwAq75DrDFhNdvxEDmGvj5BM9O5AnwAQBcA+rdluMb0AOZGztTe05+bjxNXCtgEr7e8dimHJvyVVpnPH7LfedvOC8VPYFNeaG6+W6mpy4bnuGOn/xntXdUsxBKTEM151n0s9ds1L5iUo9Qmx1j3HOL0Ztjfu+uaSP6BD8NRvQc30IXHdjrYBuX6vlge31WQxgAHIahQB/6nlIMaJYyzwHxUr/Vm11e9k+fXjfri8/tc1m5fFiCrzmZfyUo4zQS+561SU/hPnpZpSZWLIAl5r3mvNpUnJ8I78LqEODDnlgf3dfY4/1zU1CV2Y0byGZvJYksBpCLs6U+tRkA8DM2sL9zgx488xg6O4fHFTT1X2bzafyZr04t+8v8vXMsVu87afTtrPYraYSKwfAUhSoC/BGvpvO29XFZTt5cSyg6/Fh3Xb2dtvZ2blA3v29A+UbpJlp1kCGeX2/bi9enGqc4l++s7doy+sbgdOApFz/vTzVL9t6tW4nJ8diEV9fXmq8sC5tkErH//x+1Q4PT7SWzWfIDRcj+9HxQZKbWCHnCxuXeKnhRsCjPVlhcnLPSFLTuCDp7m3ngDTXhVnrRr8t5XjnwKxteX4GUvk8a9fbt2/EwMVP2GsVQO9MfsDsoXgPMeGksK4ZD8wrYgAAzIs9qWwHSuqfMWRWqZFqgcyPj+3w4ED3d3N91Y6PX6gBgetcPyBtvSyQ1FfMM0GKWQ0y2hcCcro1x0A247dY/Mp3paRSU1P7R/nPTiTf7DnphhjeC8vay7CZq7Eo0cwTSGuJZbblALM0sWx4L7mhpOY9h91MgtyzwOhqzLEGhy0olL3xgVYDpgFeeY4Dwsp0nWtcyGfYLGzLSWftCfCbPVr2BKw98riemOHMfaqhpvyLWyk0iCmstZkmMTOFiS/xoXlHPsWxYCk1ENlYdEtMGj4H7TRZWLTke2Vi3fAexM122v9zahoQx9cYgTECYwTGCIwRGCMwRuBnjMAIAP+MwR5PNUZgjMAYgTECYwTGCPQRCPgWSdcUZ1Okc5G2QIFiEwK2xfOVAhxMi4B7fF5+fWsXq1PkDeswxfMUjyLv7OIxILTlO3kFtOuZv75u//7pUxzUfQQY5DVkzw0/QQHOjIy+eK0CXLFxVQCvolzQClgYT4CLJzLQJTmd4hoFJgqo8qu0VB6F1UjX5VoCDgRg4/diNOH9u16rmE08iHHYkGHgEufEJiDbEAzoWKZ4yd0DWphtQyGMc1DAhgnFK9KMYUhECjXHG4LvYRubPVLgxgrwyECeQWUDbE+ZyT3IyWcN+F0IuOUznz6dyYcT4E3sopJldIHf4EXYrvIfBLTb2hIAyrn4XK7JDDoXmfk715VCaK4rBUuNKcA94l4+q7r+9ijQ1IzOabtd3jZYQ8QSkBAAODKi9qx1PMJm5nPx/zUYj/TmTjGuKZIyLgxomWnYF8Y7ELvGe1jP/B6pYt4P6wuZTF6MhcQ/TRqMPwr2XDPeihTrKZbv7e+pGSH+3PJKxUuqRQAAIABJREFUDshWTE2z6qpwXDLIKc6a8aiR2jGIPH5dRO59kx1/rp1rCivZYDhggWVBI/fN787PPyl+x8fHbbm0nC8xo3wc5nw+46K/2cw8b7F8NxudZynPSjxrZ55/kjlfKxYBngGEDGiZFaumlroeAODLiwsBCL/7/e/bl198IX/pzke6QA7ul2MCkuCjCwD86tXnGvdWNjAYwvuGDOD6w4+KUAqgGEhC5718HQIKyleVSALAJa9kbOu8Bc7Jx5KYbx50b8SHvAIzknEEg3e1XjXwDHuzMx8AwQzO6J7kjVwevtAce7KZ8h1zRrlDnpO+PnkxluypmKIlAf0kH9c1CgDW4DL8m3sXwxwm6caS4lIrgAAMcxH/+QJGYX+uYe8pHyEbikcm4AXFfjMFo/Qwn+60vb1jjR/mZnLpEzWGAiscT+dmr5Fep9yQ0LOEYQBbMYKZbcNMQBuaNVa3y/KIXSg2AaKGz2oIqiQ+BtW4avtimrHutXUI9Ga9NDjqxiLP4x7YHbYa+PxmMOda0gDlMWsPbjVEAcCoScZ2BQCLG/4BXuHLLJYzrM27dn72Rj65+ADDlpVXKkxYMcp9LqtS0FTUq1L4PL23J3KvvFe5/vZO85ecG0588ogAwoml/QFR8V6VFy/ANSoZNPOs7gSQyZd2dScpWfLn5dWlpJ+ZB9wz648AYJpLyuPdrP/ttrO7K4l0vH6Vf4/226cPH9RkgHQ8DVbIijNQAOcWO7tt/YCH6135pdK8M/f4ub9vN1dXbe/gQCDn9dWVgETy1e3tqh0fnpQE/UZg8/mnc7MzG9dI88yWnoE97Fft5uZWa/l8Z6pzvvnhTdvfP1QzFfe4BlDbAHIj6ztpV9c37cXpS+feasxZ7AK0uhlvZ2dudj1yvGvHTOocAjk9vpDaVtMEdgTlAcwYEcDG/4oNa8uCvikouTrrZPYpAOTggTCO//L6e3ncAqxzD2GEk4MB+VlXL88vNCajYMI44ZmxPuZ1eHLc7xtY49dlv1B7RGZrnj3P4+QEBZHW7lBDeICJfOs8BusWEJoYz4iTrQk0n5S0HqyKsAGcLtnigZ2D1sbB3hWmL8cy6/neuY45h1T+1AzdsKWZPewdJ/xus24PNLBw38XClgA+TZWdv7ezJ00FalAUcFv7IT6rudjvkfvmro0lngswZk4LdJ8x7p0HxEAuX+EoS3RNTQN1IPKx5vM2oLxBW5pjFP/VyjmMa+NczFNZRgBoz7VnNiPf+cfrjscZryja5Lp1PbVuKOfV6iHCNscd5DDvZ908NDKAhyvw+P0YgTECYwTGCIwRGCPwc0RgBIB/jiiP5xgjMEZgjMAYgTECYwT+KgJhAMO6MXPQhV1e1Eri/xl/TQpHkW613BxMx/J4owAkH9G7Kk67CC0JtmIBRi6T45sNKQhhwCByQXrIhuxZk/5MAABfo8GVHwOAVZiiAAygXEyIDtAsQJFC/RM0uWNd9kwHF5SKIQGbIHLNgBzSoLPDmUEefldsEcn9WVJYlU0KWjDP8FeN5/CQrfxM5jpAXuSNKVhHCnfIaA0QkWcZMNeFr3g1G5QNE5X3Boyn6HZ1da1CnbxBV8gvm2kab9sUDAMmca+ch3MIRDo7az/88IMKdy5qAtwtBO4CzNqvGNadi/yAdADA79+/lwQjnwNEg20J+Gcg0QzajKGAGhzHQEATOyosYgrUGg+SKjWbPAVBFQKLwcnnKPDLgxbWVEkRz3cX9oYLQ0XylbN2j1Q2Xp4PD/Z9vGN8b+T7Spxubgy+AqLNZpax1Dk0xmBcxld3qpiYHd3LgwdE6kFuS69n3GfScr3v3r3TP85HnF69eqWvKcoP/RddPN0WmxXmMscDoJT3cvnlZZ73YFG8mM3Wy2vYoKCxwLSRl7fBsLDAA0jlPilkm/WLj+KkWLEGpcJOl1/ydFvyyYCyV1c37YsvvhAQQBGcscI4BggB5OF4KepKahtG82LXYPt63Y4OD9vN8lrPXsA/zN7lUu/jWq9vrlUw5ntABMBf/kazBeMGRh4e03zmutjVX331Vfv9736n2GlcVf4CXPruu+/0j3v+9a9/rfGunASDsqQq/zUAWPGvIEsxuXxWw6ILgPtXiTsAcT2k5LXnQHB+zvMlH80lsXsvFjByuNzn7f1t213s2cMWQIL8pP/BCIP5a2BITPRi5raJmwT4X8YE96zcVACw5wEYSQ9A0FrxnADcAZDllalx1BXr3UTDQ9usmTuEibnN+uNGoxXSovhB3q/a+m5lueECYNt8u8Az2PZ2qmWs7ezst9kUiXcDMZZsL1/7As6Tczy/DGLFY5N7C9vefy/LhAIyfX4j5PIjviVPAEobAM4z68FXrzFZGwNW8CvnMoNXYocX2JM1MOOjB369HrmZyrnEa3m0LUpCu0bfML9nzKWZJZL5AFbKKVvkZSSYkf1nrERqftVulxft7OMPbXlz3R7XqwJDDdrDYBUwVXLZYUcHYA5jL6oEPn951N8b0EcG9ur6ut3f2ff15MVJm8932t3qXmsBawC2CRq/xUJHahkZZUAnXT/PuZiqUqIQGO1ZaA9gPQFLeMu31vkGgIo5juyyQcut9tWXX6i5xs0KW/KlPTo5lmcrXrus+8s73k/zQtN6I8bqgyWk8VH+6utfaC26uDhrB/I1n7b1fWvknO+//64dHh206dZMuZBchXspXsB+vsQB0HHd8IsFPGQNwPec/AnLV0ohzAtyMHkUYPuBBqIDsYcBgMkLYrWSM3e8Rm3XvH54XIuRKXWN8jLnWYapHpn02Bn07RvkPzdyXV4alA3Ll/OYmb/lufvYZKsAiIkKBOsAwL5VLCyZzvsBgGk0UVPTh4/tuPyiOTbvZ73jb9kzHElNYksNAGLkF4CoZh/G/pY96bkA1g9iQkZeLZftcUPDAHshs0W1h1Wz0VyNQ2LDljKHFdtRDGC9Zw/dx1Ok75p2WuPlnQ2rnuPQJOi1MS+pNCuvVYOdQHl7iUtxQeoFbgbw9lX+IG2CfLlUHmiIue8aHOVdXCCo1pca689BYIG78hJGNtrNaMyTyXSnbc9Yg61CwDnTJKN3DexLtJcpBjD3g4ewLCskT/3QHiNfX5Ln7MNo0DFQa59eNRSoaQCQnP2y96HeJyUHFnN8Wvm6FlEtoaWewX0iF04DmePrN2kvT856vgj91SI7/mKMwBiBMQJjBMYIjBEYI/DvG4ERAP73jed4tDECYwTGCIwRGCMwRuD/MAIAVpatA8gxS1TMno7xZAaXWFzF0koRRkXp8qJN0dh/u3fxSGwRfEVXKuoAhgRIViGmWEYpdIX9xGciSaci0hCUTcFL9+fCc//3koILmyzst06S0OUf+TKq+ty6omCup5Oc60QKXTayPLTl8+qjxUiowlL5xKnoW4UlXTasJ8C+eh7yosP39QmVuN6DB195Hua+iScADcVJimAGwwLS9bGhkE1sXTA32BsZ5hTyAwgAgpiBaVYtxeOzM1hQO2JAxQc4sU3RNuBCWL0UmHkPDB1esHkpagcs5HOA1rxg5Rwe4o+700kkc81/+ctfJJ3LZyK7C6DJK/eRYiPnpyAsMOGB4uxaxXv+Hp/cSFAKFJd/HDV4x4tiZlBNfgbwg72V8SyZ7WI0Zxwv5jvynLVENkXIh4bEOfdNIZ/7UWGzJJ8ZLfYvtISzARePU7FcAH9rPOa+OnCuGHku7rq4zHNn/rhmaz9jPevtrbaz4HnZ57AHVXqWDOeKtDLgOueLx2HA8YwzsZvw1utkqMPyHTZZ+NgprnfATQc0eTymyYDvU7RN0TlSmR24JBlMpEGtGsD3sKuRL6WYD7uNxgTen2dvf2g3pwRI2F1Y+ps8trO7EGtN4xxWaj07WGqJuUCcYkYy7iKhjWQm7GHYhoDA8pq8udG4Pjk5aX/7t3/bTl686Mbmp7Oz9oc//EF/B4z/5S9/2c27MJ6ddfzSvP8RWefENeoFHSj8XOrAb+yYwH4gZsQ6Jj2zKz8n9vgvInELSHCwv9euri4FksIYhPa7vveYBQDWOHikWcNMZhOwGJNAEJZGlnpnje8wSzP37XXuFAl7joK7rrC8zCscXR7Ef1TewcWE69QjKl7kUM8TS8wqFwGcNAMC3MPjfTHMAu6w5gBQzzwHIepKkUKesnvy/52Qr5vnZdQLhvk1a17mVxothiBKcoXWUIAXjrptcEc5Z7Jpd3c0LtzqfEMlhxw/Mu8eI4m1PUUNHgJ+eEw7DzseeQ2B3+EY8PsMAPtcziMBjzIP+W0ahAwaO/8K9Ko1CSAG4DxMVDce4dNpz/L1/bKdn71tn87eGpgXWGlFhPi69vnD7NGs+WogYSyVr71iJKBpW3mOecgzAqD9dH4uP2U+s39wLIAHEJGGAdaw6WLhcX1/3y4/nct3lL0NnweApdlDktpiTq7FvuU1l9JAr0xAXhVQzJDZskQ01/jhw4c2nSOJvt0+/+xzedHyd8BpwGZ8T3d399sWvtNtotzGCNys3SSwsweDd6rf04zy4vRUeVyKBACHXN9mS3YCW1uP7fzTWTs8PGqLxZ5irUlU6xq+0PLULn931gpiytrE8cwsJUXQmOd1BCCfeOzt7bb7anKab88E0LPW0dhkENLSuXylgYE4A+4lR2V9ji99ni3PUA0bGzfg8OyXy5uuWYJ7JTcqr0ynks3mGORXWMVcN4At72OvxLoAOKi9D01kUzf0fHj3Xp/JWpv5K8/ikl+GEc7zoAmDMSFWckklZ183r/WT+2L/oz3r7VJmvcjla+3ZKSBa6+NMcyDSz55v7Hdp9qMRwU0RyDMnBycvah7q7VsdAGwlkIlY4pIl5pnKG9kSxZZO9rIh2wYkGgbKDsoXm0mb6ncP7f7BShicC5lz+xG7+c7NI9UYF2WKwR6afYX2J5JfRhll6nHMcWB3K1tWY9Pgc8P1iqYGNegASs+Y11PFnPm4ocFUg9DNk9MFkt4oCwCo43c+7/ZLOpdAd4+TrO801FlJ3XskyZdnba09QfKqmsN2d63EEABY0wd586drZZdMx2/GCIwRGCMwRmCMwBiBMQI/UQRGAPgnCux42DECYwTGCIwRGCMwRuDfjkDk83pZSwpEZsS4+Bz/wKfgT4rFkiotRk/AHstKRtLZsov2G+3ZVSn8yp+zwIv8LgXrITDsAo/vJYXv1L9TCKo/urwdH94Sz1RBSMxFH8QAcO8tm8+E5tZfVQHAiYNYJL2kq4rW8UJ06b+8MQEeXXylWmV4w36WFNLEfow/XBUrU8gcxinsXgAmCrgUOSmMDhnAYcoCYkXSO8dKATdgnQqKJcEZVgWFN4pzgG1cMsc3q9MFPzFf69gcPz5+YXByvMg55noDSOT9AJCwT8MQJC4AJgDAFHYt87gWezLMoBQxA2iEbZoxwDOlQCw2aIH6XIcBYoMYFD/1HMTicREx/2CMUfw1KOcirmXA/RUmqCQtmxkpZoZ5CAksZUzLm9O6sjxh+acWu5vjeqy6GYJrAeiJDG3HcAb40nEM1mxvWwIyxXzYWUOAajjuzV5mflmmNWB0gE7mt6VXYRkZ0Amo5CYEF1Ez9+oOSxrWXC7NT02QntlskBuwwrKwXIPYjfI9NmMzPrId86ZiAaBr8ABQa6MCL+XZjBkYzuBmp6cvO2nyjAWB9AJV7sTMI6ZRFzBAjNyzY4FXouVfV538tMDTzUby4fgiC3hrTSCQmygMBgIAAzLwWRobAvwRn9OXLzWW+QzMap4x4xfGHs0MAdCYRxoDlYIzLjoAeOhFXvMspKQO2vsRKehOBlpehn4mfU7sQcFhXvbfHyVjzrP64rPPxLRjUMMaXMEOBAwVOFDy37B2m5n4ktPdLmnXEtkELPcY16yw17K+wgD2uIn0qP5UnroSHh7kvuF8BgDz/Azg6+DZY90MO0AOW//ysz1xAfwbDQRAbVut3QNqa175GsQOXpc88/ZMQA8gnZozNgYpw1p/MhdqXidnDAHg4e+ipoBvqD10zdqTpOoEefKlQDSAB6sqRAbZz8Vz0fNQsSkPS+dT32dUOgSGOyCep7W29YBwDw7HwqHPRclh/fmylkgGXQogBo/yT9LPknPF/9SSzdwTgKauC9Dr/q7dLS/bh7fft+XVuUAqnhMglsDhNZ7qZiXqs4PGMb4X41Qew6izAtDT0EEOvBf4ubpzA87B4X77ePah3a/dGLK3f9i2txbtennTFjtWnKDxBwlfvG+vLq86hRLkjwU6l8w01wFjHNl5jfPtma4RQJakCCDM+OF3sk7Qc8NzfancArC0O1+0KWvmHE/Yh7as5iBwWpoMZrs7aiQB+NoCpEUad3tb0s88G5owaF4hj3FPAHbkVsBW+VRvYQVBjl/rePK1laSum11oruDvPAc/a5qEvI4jJx2fW/Kg1onye0WGF59fy+Nvt92dPeXTWEC0ZoB+OkWGG1arG9CG+44AcmnA6vaESErfr8RI5tkDyjP+APGHjWySF0blA1WZ9b1yKGmDmHAt+3v7GuKsacQjjWjyH948yH85+Z9RHbWHKKZoTKnZjrHsXMn4cqMGTFquk1i7CYz7FQNcft14w6/UxCCveYBKxjKNLBPWvGm3H40lAngtrHgaxJBFn83cUNDtoZUPnMNgxnJtsfugcZBdIgAwjGBMfq00wzzaNBpkksvEXK48kS0mcePeGENqpBFLeKbxpP1kuhK1x3COH64ZaVZTvtIeEYY0kuaoI8wk46B8Vo0aam6JVHTloARE6ga1/iviWxOzl8UA9l5YGhpYVLB/K+Y54LN8kZE6h11N7p2YNZ6mGcYicvBhndOQxOeGTTvJMXyeYzNnsoUZWijIBmZ8jREYIzBGYIzAGIExAmMEfsYIjADwzxjs8VRjBMYIjBEYIzBGYIxAH4GpJNQAcCzlauDXDEYDuvYJTAHZf7ePX6QoJadX8pcudrk4799FdtjnTNEokrEBhqss3XX15wp7ycr4jfZy0SqYF+Ag/9Zii+laBxKZAgACAD9j43Vga53QWEaHNNsjePAZA75SDtQrAI9JDfalFFBRktG+RrAzs4BV+C6QSQW+1PGfMScDCKRQTiH36uZaoCRFyrALA75yngC7kWAOKMvfeiDfILxYc8jnzix/6qKxPd44F4AzDKTet7UHBsxeMtjM53l/ZDLl1fY4KbYRLNmFvqfwC7OX68hnOS/S0ZbnpfC3JQAtUtb83hKQBswZSwY5w2YyACymVoGx3KtA0XqvgYUtI0gUFevB6f4jS13vyVjVmChPWZ6/QUfYuBSEOScSolyHZdNVSC2gToy6Ak84RsDrMIBS1BUjvpi+QYQlJ16sFgAl4sa9hN2c58jXzB/ewz+AV55LwEfuW3OUcmskKEuq1UCkJSQDIvkWCnQTcB5wuG/8CEDLMw5QFBZfzpufVWgtP2E3hFi+8SkTkeYCn5NnCGuN9+AFzfgLM1z5Bu/VNQxwjzn5/ZZUcXIF84JxAAPJTK7I1Rt4Auzn/PEXRAKZcWlvYwOpyMuKPV8S2fYzN6jP94xXmONuDPArMufIViNNnmYEjb06TscAHuSS4TqU/NTDtwZM89J3aV7onlr/nmFjwzBXJy9IUhMi2CNM/fO2V17UkmYHUMFDssaAiuWAHHC9NJZhr5t5JwlfMYANpoS5Omx6EGgBb03Ai4v5Ft60bLgAzUqxXdMP+bHGAseOUoTkngG31JghdFBsXzU1IK+vZoMmIA8p2xlsU4BMsYMhNiOYa1lvgN5HmHtb2wIOF3P7vtqfe1oSsgY7k9sz5wKWZA4Mv/Ie5w6vg/psGk8AitRAYia/rklNKrAFacrwE87zew7UxpLBsfEcyrrsNcLzx+DfU1nn5PzheOiaEIaDT57PXu9hyytXVYMUbwsTOGxg9gx6rpwXQOfxvt3e3rSLT+/b+fs37X51IxDea5NzIOsD+RJwVj7UgzVJQCYSvoCpAEDIwQOoKq6PkuWFVUl+4G9ILvN89w/2BcKCK89ni3Z0fKBxALP2CjWK62vJGu/s7ov5K5pssQqdr8jVAJO3+v3dLU0DW+3oxXFJ/jqHbk0MWsOGZwzi0cuRuI/5bNrmyAjreh/bcnVnSXSAwimA1rRtHmEZX7e9nV2Pz/W6TWc7UrDg+xcnL8T4vL66UJ7jPdz74dGxpJx5FsiGywNdksULgd3yhZfNxIPkrzOO5XN8e6t4ap0q2VzWO/KTpKTVFLOwVH6byHN4eXvb9nb3Wttirm08/9u0rZCXfqAZqp67VFR4OPbFloyvWL9uCCC2XEOUS1Bz4LrJtZlHi8Vu18iW96cB4/LyQmOdvYetA7hnpNotfZw1HB/zNA9kDRGjWP695UHLWl6e0Gq+A2i/97rNS77SNIEB8AOYzqca00heA4Iy1mG9u/+E5hLtOC2NrLmLsgBxoPGFXERj0Y3i1jGAHx7b9jRWHP6MFAI0NwzAPyK4vQWYORULmhfX6kZKrz86nSdOtx9XDmDfWb7c5CDtDbZh1rK3KxsQscDpnvF4Vv4qq4rsA2IXokY4mkAlHQ/wzf1K41oAMDmUZqE0USqSALHaZ7tbB79i1uE1ctSME+5jzfmrUa6a5MTaZs+oPLOtJr1IwGsPL4avJaDlT91QC7lVPnGjjFnq2ccPc7cbWADrufZKeALKve95LFuWYSocvx8jMEZgjMAYgTECYwTGCPyUERgB4J8yuuOxxwiMERgjMEZgjMAYgX81AhRWKOQEoDHwazC4B4Ht3xXpuCHoJbYEHnMqfrvAGmahSj0UCAss6xlKPYBleWkXgPzZkliuyrgL4z/G/nXBG2lRCqRmRVSd55lsKlcVP0ADsQaTVbCq603BOz/r4OUjOCxWd6zJsLY6hp8l5uydVsCaNVIN5JRM4LpANop7M7EdCmCuAlUAX04f5qrAj2LQSHZ5s5G0sqTtCvAMQJrnRvE0x+I+A1hwnDB3+SxFWpiKZg5RoDUQwO8pxstX9eGhnZ6+6OSEAeH4XYqzAe4o8EfWkb+Frcn3kdjl3ALdirnJ+MOzj/sC9KMYG69jxhWeq/wsH7li6UhytDxyh4W/gMMUePN8Nb6rAYDnoLFW4504Sr6yQGazpMz44WmuC3jimiiyc96tBnjxKOYQoA7AtXxeh3KIBdTp2mCnlKxywGGxsgs0guEGEMm9zaZzMY1U7N2aqPAssKCYy8TQcZ3pX56rxkqBzp5jmXf2Lc7fA7YaHHYR2HOun1+plJrNmbncA1TDcZQmBd7n5gOz0IbjK+BTxmXGayRZLds5aXerWwHVPGticnFxWWz3SGyXp3MxByUvX2zeAF1pSOBZaUwPpKnTNLC3ayBB4EldNwxf3nt4cCBmMBKk55/OFVOuh9/BaIM9C6uQr6sHj3U+w7+T45P22avPBQ4DNoWJbinb3k88MXsC9JZ3urQFSjRA46ne1HkV8syqSSAy0CbW9r6OuSenL+cd5euJWXx6NmrYwaPScxFfcsn11rwwcxf2IUCC0Wa5AVeeTtw5t8a239ClOt+j86vmnnHKDsDtgGwjyE783EMnb+zPpokogLI8gOWpbu95sFaBDCL7bgTaI3WLzPWjwBTggtZW97dtdXunRieAlu3pvB0cHIrdKEZx2zR8MmkQADB8Pn4Ty8Q5698QtO2aopQ/PX/FgjU60h7WjCEDvvgq81nL93LdBhqHxx02TSCnCjBrWexSKuikvg3C+Z/QlyfzNvMv8zZrcMahMSyvn8wbgJoAwF3TQillCIATUGZgMydmLl9cfGifPv7Qbi4/WQWhrsMgFhLY+HObUclTmRbA2+0x1ut2sHfQsbCRdOZ5wD5kvQGoY84zhm+QVJ7auxUf1b3dk3awg4/8sl1dnbe1wPY79R2ISbttAClMWq1LMLDLJkHjpj22u9W6bcvvet4mKCdoTK4LmLZ6BM/s/YcPGkswbI+PjjU3FnOuddquWDcLeIXV6qawe9kbSOkChqnGuZnFt6tle3H6mT5/Q265Wbb9vd12fbNsi8VMY5pxM6sGGe6B3+3u7+uaFZfJlkBD4q4GmAcYtdxLzb8C91Ez2N3bFzMXQJfcBgA8nc51LwC4u4vd0kzx3Ga0qpFvY5ax90dI87rZrWuYk8pE1AhsW8F6RcxsEYGMtHMu42tvd19S0143eh95N6MB4Lo5jT0Az5AxoDVusqUGLF7YSrjJwPvH2GM8328M3+Pjm0EasDDNUgs8hLFEWWPzcIdqsnKkGuOkJsCYt/evY0NOI97sRwCAAZTv2u3dtdZy8otzG5/p/bc1vwBmNe8BqqdkoLY19Z4PtqxgZp6r/OYNAiuZAWzrb27QcnKmKWbdrUkCSyV77WaX7Fm5L4TPJeMvhm41VZYCiaT6UYHQumr7DOZD9lgbJXwAYDOgta4xyQRg0zBAJ0kBwFuPbc28f4xVxwNK+JLklz1AHZumoi2a17RH8r8hm9d7IatyABSTO5g3aiYpxZQAxkMgOGsuIPiwAUb/HVCNo7qf8TVGYIzAGIExAmMExgiMEfgZIzACwD9jsMdTjREYIzBGYIzAGIExAn0EVOxU4d/F5RTjDByZWeTCqSVfKQ7FB87ys7BYzKgImxfgMIUcgzNgDgBmLtrwsqQoEoPlAyjQwezeFOZ4X94f6TaKmipcma7mIlzcvQIADx5w2LtimumAHYet/9wAbDUD0/90LYWODb0545Paye/lMxxRJ7R/mgtjfiGXqthJJthsZYBGwBexeALYcIkPZmF1xbIBoE1RFcAQBgoFXDOsDOaF+ZvifgBgimdi6AzAwNwfx6NgyDig6ElRlb8BpoX5aAbXvUA12I4Bt56zDvPcAjJQmBPDsHwEuQ2uJYV43g/LODLGnC+sqIC53CMFZLN8YTMB/vQNBCrKFws350lxl9iK3VlAE8+gA7FKDpyiuBgmJftr9qFlEHl2FBspPosZvfIcEOg19DhNswKFdsAaMW166ULFJTKLyMhXAAAgAElEQVTUJYPOdXPfYvACvMP4OjiU7GjkZMXoBfAUu9iM2jCEJRk9kGfvgMAaR2FAmdnkOSZ5aMmtAm6YjRlaUYAgZonHRjHqa/wOmzcC7Il5dg+o45jZI9Bs+wA7AaOHY8XPaSOmHr/f3dvVvXF9+H3CNqIhgHtABpRzBCdkjGZMCVyqOZqxxxjlmC6CG2jjb3gQppmB9wQEJr4CgB4f2/XNjY4NSAwojGw5x4+3JGMF+UliuBKQ5fHMs/jii1ft6Pi4Y7dr/hYzaRi7IWhOaM2mDYJnyUvlTI5e8z6/s6luSGA90J957hgbENSxBZLC7LUAfUDG+aDhhrEnxnMxwk3ctoyz/DYp8BfzkGYGGlw4R2W1TllgeF8Z7wY6PJd4vvEO7urumTc1ts0OdsOCc3//c9YGQDurO0ShgncCDEzk58pz1rUIl7CaxcXlZXtAzn3G2LKXJ+DTdLbQ/UgGV6xXmKeLTnVAebtA8X6N7CXkE+M83yFA7HsvRYiSezZj0wxCYkCDiSXfARedY3MMAzQAb9K8rmcHE7BGzZPnPGQQ/7WcdObjcD01W88DZZhXnzSy5ClLVXtL82SqRpNJ25ZsO+fFJ3XZ3r79vl2dfxTIi+cuIFOOzfgCkAWYFciMdP901ubV7KK4PMKkP9HaSA4AwDwAXGV9k5/wRk03jEmOQfOTLAomk7a7e6hnd3F+pnNIrlmswse2xo8VOeSh1/vOQiMGGWeexmy2rTx/fn4h4O7g4MiSsyXbP5t6r6K19xYp75UaDw72D2yXoLxlX9s71jtJ0a+V192UwLWvDKghw8+6RDPCFqoCN4rl7t6emKQPtyspfPBo/vLD9wKGaVZAYpuvntNryedybppTyD8CDkupYLj+awyTJ4uVC5PWgO5GjGrNuXQQaCwYXI16gfcX9sJNw1f2ecm5d2LXxyqE8dGUv9NkoxxZwLQbmmbaR7hpzY0PBSULsPRcgDHu8Y6agyWAbVeQ/Qz5uZ8vGzWLZc7SVJaGoFhnBOhNI1X2PWli3Nn3eQBK2Wc4h0t2oBj9xSatRkXNJ/mxr8sT3dLX+FPTvIWcsfKWOhDd3Mi5LCduZq2bRZBWBhDm3h/kZS7lm1KtkeS7WOhWXhAsn8Ybnjtz8OG+wHHYzFZrUBMOuWaCvHRJYIPCkmML5I10tOKu8elmUHL1FMZ7Na9xr4KiNXYNMEvnRvtX7xmctMsSRio4qPID7psB/LCiMeRRLGLGJPM3dg1q1pFaQqknSK3FvuBiW3eqKt7Hkg9oBHI8DRrreID1sXqpRjrluo4CbB9lNRU9axTtFp7xmzECYwTGCIwRGCMwRmCMwE8UgREA/okCOx52jMAYgTECYwTGCIwR+LcjEAA4noQAcPYx5XMBby1Hq4KU8E0KdHcqiFKAlBwozIwpXl1m0Fh6LmAQHrL4v926wF9AHMVQmDyRQhaboPOS9HV3wFGVCA0A9/5lKfgN73JY2OkYKj1f4skxXTGkgBoxXBfEA5B2bCgV+nz/LnyWd2qBBGFZSP6Od+ktfFdMkZLntPSnwTWxgCn+UQgs4GdYRBOIUSzl3CcFL5iyZtRa/tgFVqRt710clTpj79/cydAGMK+CXUBWngnMtxw7DJqA7/HFC5snPsMpqAbYj/xvrjUgp4F+e+kaSLEMNGPFDQJ4PppBxbFgf/J7F5wnHQAcEFiAXhW086wD2ue5Wa60QIryuOXZWYLZkq0UFuVJWFK9lsn13zku79XfxVIlvrDYLC3JWOd+VKQOUITn5aB5gGuAWWUwqJg1KbYXIA+oCLDBi/tj7phdDRhkoNmgNE0T9rIz+OWCshnkyDqaza7Y11eNVbH3imVeYyIANm/715iBP5o1qomiY1GLFY3cJwoAm/Lqs1w298A/zWmBu/aY5oUnJMegSE8zA/EF9FFReAsv1rmOybVRkBcbqxoxAuLG+7FnMbtw3fm4MrcEGiSPWGKYcccLsIY5IuY1DKStbYG+ePoiVX54dCjA/4c3b9ry5kbgQq6Zzwf88Odn8v8NUztsfPkbFnv7eZ7SuC11gNxDxt2P5bInOa0rXMdrvecTG5x1cVvPtiv2Iz3fNH6n8hU1mw8ZV4CjyH8SE4EBzBXYWQAAgOjyvK5mGxX5zcvtxpxyZik4KEBmsPH8BWYzDAae8s/H19OmgZLWf8bwFoBd1gOMeQEVCmNJKgNEBTwXbo06xW37+Ol9e1g9tIPDk25tWuzstfliVwAJktKKr5o2FgLW3MT01G4g4HpA4TwvPxtHgm+fNtoYZJQM/uquy4Fe1zz/DEg43wH2+Ln5uXTPceBd7uvogf70hlRrgHNAATJdLqgxE7Av95bOCuXDZ57UiiVzsmTp+XuaSbprfli1T2fv28ePb9t6tRQD22xyX4NzdTVfwAAGbK91IPPD3rCr9vmrLyXLD8v75PRl29mjmYO1skkCGnY9ICisRKkxFMOVtesWgLI82xlz5PT12j60Zipa+lc5YmfHf5eOuJ6aQOb3H96XlPSLtrd3IClm5jxjaHlroFby96u1WJrHJydu6kKZYgsGuddQ5Jq5ZliwvMycNpBq9YtpW5Ab5ngOr4rRPG1z8vvaANrpy8/a//v//T/txYsXAkt5cf0BcK9vrtu+fIRLQn/mdUNrWDWfDJsXkusDnua6+Mp1ek2DMVp+z4BvAi0B3LBUMMhpSWLnzX7vaCn/PG/GBtLVjGfuPSoWavS6XwvsprHLx4p0sBsD2AO4eQjQmfHyKA/oAHzes/ge8zzTEESOTiMc4HCuh69WzbAdBffL+7j+NLqxBjPeBAB3tiVpBozChvMhm7suN0yqAQ0mrzylLb8taw32YiUZLQD3EdWKjQBQ7x+0c5Ds8aS8epk75EnGeNcQA5jaKXskzv1eijFEfp1P2UPN1RzgCbhBzdvnpUFGMCgNZZbv917cjUbslfhWuwnmhea9909dnqumRjGLpaYAmGtZdHKwlA6UkwGKnd/YqJCjiQtzRg1bZekhT202vuXjS2OMxoCkpg2S8x5UAIIvd2oQaty5t4x1gcRR03EDXm8ZIwDZSbEI05bjVnPN+BojMEZgjMAYgTECYwTGCPyMERgB4J8x2OOpxgiMERgjMEZgjMAYgT4CQwaw2bz2MnRBL1KcgCcu3ogNusJn70aFPZg6SBlT8Ip8JoVEF67NcuQf4K+ZPmZHAiio0LNlpqTrMz37NlfYMTyqgC324L8BAA+L8ypcpfAzAMY6tmQBupGLM1HUergpJgXoCavArEsXAMWwGLx3CL0JqDaE7ntzGc2M6iqCy2GP4tR2gXdVcB+CIc+LuRyFZwDDJpLLe3u7BVDaxxdAyx6vT+VhFd9iWOQ4lmQGmDdrkuOGITNkV6gwWlKSFKUBScIQDvOW4qrZXZbcDFPY48oFe4p5vIf3+txLvRdALozYuzvYenzeQHuK1hkfvDcyrX0B2QBKxhF/D/jmwrLHZGIShqwkoAuoC2NJhdDyr+U6A2Bn/AvYrAFq702PGcuZe2yoQNwxy+2hyuvHWNgGUYtFvw3Tzt6xPVvZRXcXnct3sVickZ5lHKXQmTEzBBY1bms+GCQruKgKtFZ8NgtfxeECxCw/GVahmx4yJ/Nc+vHogn8Y0xwvzxDgg8YFxoCBbiRZ18oleYYp2OfZpshOfOrBdQDgMFcIbC7QDAltsa+2t3sAuIrBisekCdjlmLs7Bp11XXpej+3D+w+6Rljn9helIcFsYK4XcJgXTHlJuhYIc3p6qjGdZ2ZfZjPru/EwGH/JK8NnlLGZ3BdVhSFbaQgE57PDcR1QIcCQPFdhqwPWb9ZtS16VBmw0J7lvKQ50ir79eK7GEgBg4mT1zmJYdbVzs9PxOw0ADKgW9nMnWa2E4/k3zL9DJir3ETa/2XEGfDMONHcKtFeBP40dE2SgYYWBqDJWDWBzf5cX5+3du9diaJ6+fOXxvTVpi539trtzqHluANg3xBrG+AkQFiB1uB4ld+Z5+TlEUr1nz1sFIw0veEn30vQBv/S8UIAo0AvmqJjPyjHFduuaeXhGbnTor8cAac8M9lzVdde8zVzX2hgv0WrkypGG48qMbQPXWTNYq9ePqDm4YQvWIz6y1zeXAoBXdzft8dHre9QyMp8NfC7NDC6vz+SQrBE3y9v28uVnYuACBr94+VIMSsYB8+ztm7eKJe+5u1216yX+vt5zIGvMOFMuZP+yuW/z6bYYgjQ8yK+csVXrA+xvsWwn+GFfdEDhTdke+DpsocC1L2+v2x0NV+SWnYXOQT7f3UG5gIYuzmuWvS01DHoDAArcKy9q2J3LJQ0oE312Z3fRlsgdq1EByWqcY2mgW7TD46P2T//0v3Sd5MusmVEvwCcXgIzzWdXBzVRpkCHv8LesacyFSCSnwS2KIXzG+dL7Bo+FSB27yUmyz1uAuaUGU0oXNCUBZrJv5OX5jIXEjfJh8h9/4zy83GDB9Xpt5zP2dAVUXnT7DMf/0d7cs6nmMGOAZ5a8EXY5ceI6pGaAmketpxzD+5FpW8x31IQRL+KMLe1PYJXv1XXVPid7CastW37adg5mBWufpq/VbKdGJ/bE9/axZS3XfWpCqdlgM/H+SLLPxV5FxrzVmi8AmPE18efWG8+ZnE+zEtItyC45Dll5bBdkRYGliBm5ZgwLqu73KrnW2n9mHyBFFUn1F9Cs/GFAV/O1zi8WcTX9SFpamtXOcVhjdACwhOhpEsg+wzLZzBPHxWxn5hA5W+eVYgDNRnXNsO/Zw2kfWEC64s64rEYk/beEP2eFIDdyZO3TOI9XcT0vNabCNt5CXaVXm+gS6vjNGIExAmMExgiMERgjMEbgJ4zACAD/hMEdDz1GYIzAGIExAmMExgj86xGwT6vZAJHji5+vgZle3k0F+YcHsfbwyeRngAFkClNwTCFSTFe81FRws2yi2ClFV/q3AOAU3lT2kgxeZJurwPiscz8AQYr1w2J2ld46CV5zjHUGM1kGRfIAEymQmsFbXrxhPwskdknMFr8lQF0MzEgYlutnAYE9CGz2jGARgRUC7gYy2BQIJWc6KEJ211OPkXOaUXmngjIx7332XKylaNwBaAW+Jj4pzA/jRFFVnorb2+3jx4/F1LW8nkD/+/uuEB3mTIrRASHDKIYtBIjpAv1MsojXV9dmu4gVa6aUgNSJC8IUaGHmcD9mxsEI8g1zndxf2EQp3GbsBuDNe/kqNnLJTlJYp9hIwW95e2sQspi2GWs98zYSsv0zUGFecpVmvOr4xRQOGCNAb8CsFogJ+APTsli/AWZ4b55pYufhYBDJAG7PoFe5UwX4fvQGdIpndt7jke1CrZs4+saK5/NiGK8Aks4FT31Ehw0JP5ZJcj+WZzYIHFA34yf3dXN9IyBmd89jLUC8i/DrtrNr4AUGVCRxGR/kj7Cr01TCzcGw1vgstjhxtwLBtsDbjGmxkiKpWVL3KcCHyc5nLEe+NuBZsqp5X3yqMx8iid43XTgvhJGWeRYw9HlzSuZnAPbh83n+/Y/ltoClfo5m/qbJJAg/7OW93R0VymnamWxKvveR6zT4DmgXENFj1IV2NcKIle2xbU9dA4uPgK3VBSGJdeEO1Tzw8Gh/8zTBFMCpv+t0PairPFpKEQGAM8ZUyDf0UWw4g4vMKatRbNoGpdTkSskoeI5wW4BQn84+ClwDuEfyeQ1TfYFywm7bWezL+1dz0Ga9XTNIg31fjT6eq85DXStPgdV+BsVGVs4yAMv8dTOAATT7muKrCYzi60tDgtm/NEqt3KDTQTZ9w0jmjz/nc4Qd+3xeD1UIEnOBzAPJ065poPKrY16AT6wYgH7EFizGseiyHiu3d8t2c3XRlrdX7V5S7pZjNfjbN41oDkwA/27FDI50rWTuBQg5FyKpvH9wKOYtc/ZmCSg5bbs7ewL/zj+daa5zb1rz5jMxSfGHRdr7cTJR49L1FczPTdvbxad+rXUH+eeAjwSexg7m/NHJcXv9+rXisr9/oPgj8f7tL3/dHh+32/UtkvAonKwlkY6k8/Z86s/P3cgEt1By0ve+HwArrpFnDmC8qEYpzxnGAXOuidW6t7fT3n98LxuEi4tzsWZPjk7Nct7ebpeX58qnrOVuyvMYNWsVpqmVEeKPy/dm2drXfti0RQMLjVtZd4bNURlbAXk9pu1/OwTTOLfVYTbyyuV6AYDTn9M9SzxxN6hYuCGrVwrpZZWJHd7DMIH5frl0Q5ubh9wol/VyKMvO3/BTNtDu+0WNBpY0gLKP67Waa08jTuSg02Q2jGXON9+FQWu26JP8W3s+5UIBo1olLas/WLM5n9aOqNWUBYAaqkrSnj+qcUreyrbtEABcdhWWEEDmGSAdQNmqGe5IgxlLsyCNTM45sHunYsAavPe5ey2QIr0WOOpcn7mepA+ArDkoA18uhb2TwdltkWZtA0DKtxeyGfUSoxZjHLuSqZnGtbflWLyfea0muVLE0RiRJYWhae+FCwDGK7nEFPS+qZu4NGZLxtnflwezlyiDyOr9sU/6UE7cLvBm33MeNdfB5K+9x4/tZ8bfjREYIzBGYIzAGIExAmMEfqoIjADwTxXZ8bhjBMYIjBEYIzBGYIzAvxmBgGgu7EXir++iz4dVxKLA9fAgNgzF1hRzAAgCdvz/7L17cyRHkuTpSGQmHgXUg2STPdOztyN79/0/1ch2z/SQ9cIr3yc/VdMIR5LsmzlZ1l+eLdUAMiMj3M3dzZ2mpmo9kMT9CIgRbCMALEk/BQfnul2q6VY1SifmUpi4AYArqFSw6RQePwd+FSc7k7HkvXMWcNibUqgTR7fYUgmNRW/uDABW0KsYwAqUVXDbAbqwPl8zfgmKEQH3UxyAI2DFcyewT3VEuzpq1WbVfivWXJiFAYJ4JHZFRlcSi5eXqqVqNo4DrQE1zwGC3MPyllsF3FOzD6AVIDZsxgRKw5pRgLTsA+vG4K2f2ds/IKJkEFvT/Tw2BnfNTEL6+UYsp8tLy9LynMfHpwJRLMFMEJy+vH//TqCA5MgrEM49aS+f04+Awb2dFFRUDPPUPn39Iru/ub3VcycGLSz0qdYmQI3BL62JYhUFCO3ltQN60Z4EpSdwt0DuczavajjWGDPuAvuLmecguig+ukaSiRXU1TojyNvV6FXNOwU+EzSflzu2Vi1OoUpCgCZ2b9ZA1lxvLw9kgOTXjE1JWNYK7IF/5h/PcJ3wCsYKJAS88/3oF7b8/OWT5guSnYAzAXSxL4COxnC5aNuN5ww1eS0HauBQgf2Szc58nID000njih1h9gLIADIYiDJgENBZzOEa24AUqTE7gxkGMvpECNi/P//8s+bb999/P/kz1kLW3K/sWUBIWNM90zXzqgd5e982gXWvZIDnWq9hoIUpnD4CegBabV+e2/fffWgff/lZwXfVmtybEakEl1IMVZJESbl6FhUALCCj5DMrOcVryoCLQIlFtUcgOwkSZrDL9xagWFH6yX/0G1OApt5XTe8VWzW+SAAw/k+ghCVNtU5OrmMphYjj0b5DrGwDQjDzYJUi0QuoBKMQ8JDaq7v9RuPI+HhOAX5aPt1rrPQcChTOmCnRqUCxzMHZB3nlTu+LAgho5NXPWlKfqq5rgO5+7GODfj6ZPeyEkLke8wxaZS/JPhs7xyfHT2s9dbWA/Yy+tIEM305Irar7rqm82720h8cvbfvy1A6HbTvtd2bTCYAjqSd7m5MHDNRRaxq2ohVASNhgrBg3J4y0dn0DoAtT+wftAZQ0eP/uvSaoweW9zh7Mr7u3b9u7d++tQlFEQMBfWL8kKlht4EJyzW/u30yMVDFmCwj/4cc/Oeno5UX113dbKxL89NOfG9Du16cH1fpeL5ft6tJ73GlBjeKribUt6WdqEVeJiM1uK+lo1hTzDplx2Ya1coQ1zTnrQm2nqurHzx9V+/iXX/6zff74sf3lL//XpBzA3m5VjWN78+ZWfbIcruclADFg+HfffV/1T70euY6fANWqoXw4CjT94fvvpyUXf5d5lTknHy0QzTsEv9sXeu/2S+lFBXY6WcRKGDMDGDA3Pg6WtlUloh5hv3t9fStQGjYzSRrsFTDAk4hIW5LQw/iHCU1f4tM5t9DGt2/vxTiNekTUScJu5lxDP7KPuGyBwXXLTp/a8or64LPscWxiH2mfUBXNBcLK79a5ONdOqgoiDbtEg9a8KiE4GUI1v7W03N7L9dVkOx9UKglwbwZ6QF21YXnpmsNKgEFBBvC1WMkAqFrDbtc0pka0S00hCYyi0Urenz1ZSgX1PVjE+HR+Ui6ARE5J0rMGU1KCtS4FHwBay/y7xrHr2VOXmO2fdW4AGElnl83wWvD9vEFQYsD2Zeyxl4FxJxHmvylUnmPOVJoTjrT2/N8Uk++uI4/PZ9jMewK2J3kBwDzs+H4fGr8PCwwLDAsMCwwLDAsMC/yRFhgA8B9p3XHvYYFhgWGBYYFhgWGB37VAAqIOUjvwRwA3wTsF0yuYJBnRw8GgQsn7EdThfQekHGjKqweDCYwR5FNtT65PiLEAYL4X4Izv90AuAUxeAmtnvcvpOb8FtvQdFvOpA1jDoxT5LSy2AuACjIW9pu9N4dAKslcNYAX3OibwDDQXCFxlPn0DsyIVZgMALtZY2hUga2KAuXTqBB6ERdj3i8cTwDYT2CAoTDcChZFYDnAcwILvJ/jbjxP95R7YEmCLe0a6mfsSLEtNw/4e3D/A1znzM5LQYSJJKlN1WF2DD7AP5o5BawLGBvgI/AdQDksGBhNB37u7NwKExQgtFi6fEcglmBwQNn2zXClBzqPY6AHHsDuyvQF9HYB08DUAc5IjAobncwU1i+knWyqAupAdGDPP8TnJoQeEkxDBeIiZTMC5C2pqTqX2qAv9epISOC72i9ZHsZIIIgOCBYBgtk4AULEkvSwdmNU6LaC7n0tqTwVQA1j3IOUUhK05H5YT/WEuz3VIHWCW7LBAaQChgAlex9QN17q5XCi4nDE2e57A+EFSs2aIX2hsw7qNd9nud6JVWWJ6ZoGmf/d3dwo+P8KARfL1+lrXRR4UMBAmOtczr+mz5CY7xrskXZETpe5zsfpiE0CWzG/aKDC75J4DAAaAO197AZcnBmh1qgf+5O+6Ot4Zq/RPvqTmiYFxM0MDbkXWnTXz/PCgmqMkoHyG6X9zI9lQxkYAHLW4AXqqBmP8b590UtPSALwzZyYGsALzJUmqdp3MuFfwXZ8ZmCoEaJp2mXPpawDKvN+DwmHa6jbF7pN/1PMKcASUCEO5ZFm5FoAPtuLlkrl00xYXK0n8CnC8vhKACADMM8K8D5M6bGjV4QZsWbBeC5CstSTfhYIG8sOq24txDLCY0qYZKptl/HJ/Kx3M9dqzVnvQP+MxrWPdz+tca69eSZDIvjR90PuT7OW1T2uMkvAkeVVL+GrFngB+qmwDQ344te3muT0+fW7bLUx+6vVallsAS77nwrpuJYCRaoMC+rFmD237snGdUDH/nGSATW/fANKttA7je/EJt/d3bb83mxOwH/lWanS/ub1rDw9fbdrDvj0/Pbrm+uWi/fV//00Sy0oyurkW2EfSGutfNW8vF+2nH3+S/4Ulzx4U+eSbm9v25v5tA8xlr7m9uVWtUcuHt7YBYAWkWs57XxJE2NuU1LY0+xvA1ucP3luoDipz4+3bd22zeWqfv35u93dv1Q/kyv/5n/+H7IbPQ5WDMaXd797dCxQnYSrlOT5+/FkA8I/0Aybmpeue8z0SZG7fIItsaWjY8LCO6QeJVrB7M58YI4OgOf/ZlyjZpxRgzCT13sR6Yz3NbGJYwB5zr12SskgOcJ1gAGARW1Xbvpjip6NUPWA///3vf5dDoZSFGfOWCk4ZCSVv7Hauw75ctofHB/vx7U4JASkhEX9Lf5Lcw/PwY2/fvVOfOLta7YayFFY1SfsCAPdn2Fq5xUbGQ1Zils7FxV6dZNXZ80pWOOVMtG6O7aA8QO+LnDWEk2oOwUhdiVkspQUlC8IWpwa4ZeDr+Op9nWSbeuMkJizwpuv86gTOWscXy1HW+qskjEmmu9oiNFrMdLcZ9RmNstpIKQrLix+UtFD/HQAluNjJvtagLt/h2ah4mHV70fbIxJPwiRQ0ZwvmQcnKI5lOSYIopLCWtPfXGXC1XlWtYJeHEfNY5TUW8jf+75SiAFe/uQfrTQC2zs+WwVYCT5XqkFy16tm7NvV4DQsMCwwLDAsMCwwLDAt8SwsMAPhbWns8a1hgWGBYYFhgWGBYYLIAwTMH5szYCACsQHVJawbYJWNfoGCx6AAKkRrk757xESAvtVUNJBhUBhwjkJsAnQIyFaBWMMuFJqdgogJTMBC4Q5iMBWbx2Tn42wPH6eQESZ+BuQnu6bqzz6b7TsHxmQlp0NZ1ewluK/alwF3RDoo9YzCuJPkmANhgpALmndxuLxOrOmjFPiZwnvb3IBzBxwS2CI4SQCZYDUBKADuS3gmk07SApmHJ9CBSAtZh6sLo5LkEn3nx7ICnE9uyA6m4ZxjBAYLNSHQQWbXqFGg2OM0rsuEJ8Ko+XIG6kTYmWE9w/uPHjxPQnLak/bCAuDfgdxjJekCkDalBCYN0f7B85uHQHp8eBQBPAHmXdEBQOe3jJzaYahkWyOaApNmUeU2MoQJ3Nb86oC4yvQmcJwlCIFm9AnrlZ95nnbhWdrEuJyDWzB0xzSdJ8tTqxQQGh1VLNYz6MJ0LYNRaFHDlPhGIVpC06i/PdcLNtMy6yzhnLU+Mdskrmk3pZINDgaVIWlIfcSFg1UkhrpuL7QBsASLwEXweUEVtKnlmB7/LJxRoPYOixstV13m9NsN7vxdLnj4kUSGArEBFFih1uXe7CYhOfzPP06+AcqxogJcA1wK5IuutersG/+frvX4CcAZ068G33o/1wGeu6edR5lV+pj602agFuKsO53O7vrqWT315emxv3ty0p5dn2fnqElDG4ym/KiB1lgvPmKTNrm3d+cvI4nIAACAASURBVLliXapdrFuRIAuALgZw7KJ5bkf4qn5776vPAU/6ZoZYEhao7WoZT+SnBXYXi47x07QMO1fB/gK4j4f2+euXtttu2s3VdbtQbU3m5pXqAL+5Q4KWOsBI/bq+u5N/ioVXKgzUGOZ95oZZkuyF3jPFWFTtXtegnUHeyLbPwPy8dbmNYTVnTdkmsWWHsif5aUr+sB/Qv3AEu+SrJDL1e1yu7+dUfLv3/TA9zbYlKSDyzwC9gJtPT1/bdvckcBgQDZqf5MCtaTH5MZjAaY72EqmBbDUOx/I1mufs/1UXlPV5fQNb10AtyQuM84cfvm9fvj4UW/oo3/Du/XdtuVi2l81WaxeGMW24WlFXftM+fvzUrq/XbX113Z6fSDhybVh8yc8ff2lX19ftzz/9WeDb5hn/7iQkfAe+9s2be7X588fPShSQrPzisl1d+XpsCLjFfaZ69yidUMt3YfUNlbwQ6Gf/zh5bBEl9rrIY+52UO5DG37w8tQ8fftA8o62fP3/U9wG/sYXntKV/ecbPP/8iXwmbOPsmPg9/x7+7+3vtd/hyriPhCt9kVnwx9KfEH/tds/6dvKO5SH3tUkDIXqmzRBRgCrzvE7YAl8XorT0en45cNeMSJq/rwFPveVP11NcTw5f+AgCGuc/4JsEKxQjsPiufLGcFGUBHyk9oz7Gd4jffvnuvPu13JIHBNnbdZdUXvnSiwOr6yoD5mUS9HF8lXCVJRkAv6hbZ45NYAWBae5SYuXVGAgAG5F0VGKta3hcGNXGeK0pm4ESXTpZQ0qNA5kpAlG+LuDHnStQOSEi5EEtXvrWYtzpZVl1fn+vU+inBzmIOjG0Y/mbH+nxdNX0Fki7acUcd7WMlqyH7XMkBJL2JyXxZ9YoNPMsniKlL4p3PuWIAy68BAsPodTkO9mYA+bC12X8YM8bg5s2t1Bqy3wvAjbR+lcLInpF1nVIqzBu/cnJOaQCfDwDRzVqf/dXkuMYvwwLDAsMCwwLDAsMCwwJ/oAUGAPwHGnfcelhgWGBYYFhgWGBY4PctQLCOAHaC2Q4kVuCkgCIzKM3eEPuxGAMC8Ah0brcTg9PMCoN9CWQacDRnMEFWBcsVyKy6ZRXUlJRcAcC0WkG8koAWxlXycelRzyJzkI4AmpmkDnvNoaDz9yarFFsjMrz5Tq4n0BaGsmocRh54Cs5VnWA3oEJPDqgXL2OWES22pINjMxuTb8lOJVU7ASaqpzizAQMepj6lbWSGDIAPvxPoBZwPCCWbtZMYM7wUMCuA6hyMwt4B5QIUc1/snABwmDywILmewH2+x3Nh6vCTl1l1Zne4fqRl+jJWmlOAb6ejGJm0x0FA2Cen9vT8rAA7so+0OYHjBHb5DAAYFnCCyzyfgDlBVV6wRVPDmFqOPPNlu1E7M8axB80kKA3LSez2kpKFNclLTECYXcsZ/PU4zixYM3UJ3LtvABb6btUnNMvJNZwFkq5WCmJbQtmysJZ4Neju7112DFPP88gaJnnB5EcHf3kFFMg8/xXIqKC0ZRtTszHgaNjgqfeseUep1+pLf39J2ZYsr9tsyWTXZPT407/Ib0ZuPmza1KvGt/AKU49nJzjsOpgll3sW3I9t089IdMMww/bM06fHx3b/lrqbt6/8A8kAl5WAQvvCUMtcY3x6cCMAa+xv6UuDcern0hLl6dvsYxx0zxj0weeA7VmL/Wc9SNr3cwa9Z4appYo9FmIubzfty8PX9u7ubTsARom95Tqe+w31NtdtX0oESrzpAMQAwNO6hzW29DWWJTerKkkDYQALsD2a7Tb52wLHk1CUPk3+tfxg1r4Ad5huhZbNa+IgmNHjCwbpJCW1hVVZtTDl7QRQAqQcxBh8fPzaLi+QeV+05cpypNSbvbt/J+nYMPeyn0zgdZUxkI86nJy0slxr7QGYMdddXxJlBydZ9ExHA219gkcSKDSar8DisNoCbIfV7XFHvrSSCiqpJPNhmgE9q7cmnoCwblzjd+ckHe9d3vtmFY4jbF2xi7Hxvj09PahOLeDZxQXMYABiJzNplxPoZcCNtQPb1z6sNC3Is2hHyZEfS+EBcDHSusvVui2R+f/wfXt5flHCEOAq7PTvvv9egJ8Y30oSYexuoSyq3QCGPJsnWGFhJ5Zu7Jf64SgB8Pry9UtbrFbtw3cflASgNqPcsH1pSyST2X+KEfvzLx8FEiIRTTKFgN/9XnvL18cH7XOpL4uUMeMkWeHFoj08PlrOuWRsI/3rBDn2B2x0bOvr66kG9I1kya1MAMN3tYKhetVubq5KQWWnz5kLXwsUD8uXeYfPw1b5XXs4Mr6lUiEgfueSEZPqSBjinUIEn2HbXZUGSZmOyccWKJuEJN5Pkg52D7vWa5r64wZ/OSvAuqdGOOMSJQXmGfuxkliQ6hWb81LgPedLfe+KpI1rgYfI8AsovL5uD1/NCM5+x0/LZfse2IT5RZv21HneovhgljJju16h3HHRVgVK53z7at8Uk92sfq13JaBUYY9KoMn1SdtQvfNSxtlfuP4sALDBWpcGkQoGjO/LVVsv1+20JBnlYCasHamSu+TjLix7f4EKgZILqUns0iLGbhdi1U7AaNVJFrirdekEO/oegFx9AWzWYqU9AO+cz2DoktACo/dCbYtqwXS+VtIjjFx8L2fXU9vxfCUO5Izi86stZeAVJQWf009icHMujS1Z3/SDpAjWO/uSLW0ZbrffP+VySCZjfen8VAl3TmMt1rYQ35Lyr6QZi3FP6j/THj1+GRYYFhgWGBYYFhgWGBb4gy0wAOA/2MDj9sMCwwLDAsMCwwLDAr9tAWQJxYCqWl0GGB2YdlzLtboAFZAVVN2sCvKqXhqATwEnurbYxAYxYHwSsLFspmJfBXCpLp5eZjgIaCjgdwIGwljsGcCOeuubCXT1QJd5VXXnLlD+Kph3ZgoDpAXeRgpaUoe+l+pKEowi6BRJWwCTqtNKsyXPJ0npYjuUVKD74iBYwGtLYpodwSvsTAJ6lqczeBKQU9dUvdIwDT1OJdcpXAfp5I3kHxkjAuTIKwbEVcCtpFMDbjBGZpW+ltzm89T8JejKK/XS0qYAvgHM+vbxHdi4qYcqUHC/00jzvFeSyh0Tg7mi+rfzUEj2kleYyAT/AqzSltR7DZMurOKplh92R85w6XpyYXqCDkguOsBmgdJhuWODsFR5tuwQpjoMrQQhiz3K9YBKhConmcuyq4nrln7kngYRYMVupjHOuIYV7HWxaFtqZ+4BxGCVuf6japNWwFOAW8dWDBNolrCdWZ39tI8M+zSfag1E8l1soppz/B5muILwa6Qc5/UngK7AW9a6x3jjGoUA5VVDVcDQfi+WnILzxQ6W1GUlJOS5rA0Yd1rnNU/7OZy1P8llJ5mi5vg03vu9kgFoP4kCADZv7u8sGyug57IUBixTGfCO53qOA7gsp4SKyMRm3ShZoOZS7MXfPWu6t+MEitZcCqDcr+usx97H5ffUiZ3HMgkilk3FP1HLFF+6Xi/bp8+fBbZQp3QHqGeLOuhfrGRScKIEEV+TNiSJR3NM8Xv7nEXjWcWwk88qtj+XFMARQJt7xUf/HutKIGUHVJppZhacQUzgQ+8v8Y3I6UpGVWAzCRmw6czgXZwM1OG3Pn/+JMlaGKPtYikpaMb09s19u3/7vl2czFbrGZa0+TzhhbnAqhT42Khri5oFzHH2srn9kc5P0gn1hg1GJrnD0qS/BQD3WK2A8G4fYP8Mq9Eev/an7kvxz0likg0nBmOYjP6ZsXCdXoOoGTvrVpgZ+Pz00B4fPrbt9kXAOnNMCS/avi6EvRYXsqRiA2zPNbsvlN9y0lqDPfqyeS4fyhpftOXVlUA66sJS9/fzp0/yH1c31/r75dnM9YvLy3a9JuGofIbqC1PL9VrgtCSYSRIgcea4l690P0+Sgsc+j4DJC8bxrt2/pa48KigA/IznS9tttu325q4ho/7w9KjxfvvubVuvXS8a1iK+GKZygEnm03/8/T9Uq5ckIwBI/M07fe9KvmUJwFcJBQbJnVQHq1WJDft9uwbcrSQSsXbX12LYA9ptNk7EAhCmz08Pj9oXsken7EP2qyRmaf8tILdPvmLdTIlPXVmA+FkxmJdOaim14PnMVf4fnxOGcM4NjA22o7xDzoGA3kmqmRQfKmmNa9knkKgm5wO7LNc+l+w3JFk4WWVSnOnkvPEZsKcZD7OXDeADggeY/+GHH9r+UBLi7dQeHr6oDizPxe9drW/kPy7Xlh5nb7Sf9grjfmpzw0+Y4V9u1FfU2u4TWnKuTXkEnTOQOa5kCwG3Optcqj7w9fKqrS/X7biwr5Mas1RiDJ0i9CyevRQXfKYmWUE+uBJPBLaXnDxtgkHL2Qe5//jggLv2RfhvAGCL7tCWhYD0y0YCCBLoi9OxrS5JOEDVwyUDkhSUJEYnrrDAL9uOa9LqlLMQiOteREpaZ2kS4VAP4r8ponhT4Lflng1yy1fBNa4zl+sCV01mnSMuzVYuW0jNIqocUhfx3uA1V0oFnKEmdnR/Mhq/DwsMCwwLDAsMCwwLDAv8cRYYAPAfZ9tx52GBYYFhgWGBYYFhgX9gATN0ZjDHYCiB37lmaNgCCWwnoOrAzwxOBryRtOgkv2fg1Pq0FVIDNKPmZOQuJ1lLf94DwGKcKVBVNQMTluuC3r8LAHcM4MkEZ8xgvR+Z5wTbVdd3BoBdl63knCcA2MyCfN2CuQaAfTsH7OagIDJ6rkc7yQLCmpTcohkYrk82M1l873l8ZpsaWI/9E5DE7k9PyHTCfkLG8k5B07CyInvXA+eRj01QL4Fpgm1hMhJINmi5n4BhBUqLHQsIxvUE5gjW8jefh5UDABeWUgLQATdce5D54oQAMX9hHu23AgABs2DEeI66fiLXp5Yu7xsMt7w0Qd9IDyfYzjWRIw8oFTCcvuUeM/g418MVU/dl067XV5M0eQD6CZypAKtq4CEFW8FuPasYK1ljkfYOeNYDYumDJKEJDhMMPx3bHpBJAdCqdyu26WoCpM1IsqR45kzlHVQotkDgJFTUdelv+h8QMsFT3askjamjSqA2No4ds/YA+NNvyWxXrcfpnkqeMCDEeGYu9yDUlAixAPh2fVHAkEjER9oz7Fr7qtdAdJJTmLsBAMTYW63ay2ajtXF9dSVW2CRpalXpiSnXA2+AKX1yQeZxbJZ+9GvK189s26yDAD69pKr8WqSTS5pT8zk1ZDvp3wl40GQSNFHfdaKO6xw6awXG893drdhVShQ5wIzctyUSuduN7CEZZWTSS+pb4x3J0pLHpO0E2Msx1zqE6QoaWYlCAl0NPhjXrOLqhUJGrSDrJb44Pt3d8X4jZpZYxlXTuAL2lsynvQYfYeNaaaKJWecEIwMB+A0kUgMAh2lIohIAthNNFpL2RRpWcqpiHhrcyZyMvQWsSMbcdcolq31pZjhAnKXdDagKfIRhjRyware+bzcCjFEWgO229fXFGgxA1Pv61HJOreHYDRt7rsxy7nruK5l51xbv50r8QuyeZ+l9JV4ZnBXWkikk2Xh8+Ut7lIT2gwGpslGY12IkiunPHuY6wJKS7QBm3XSBXfcC9PdbpN9fhJxN8q0r5Jmp/7tu3334XoA9/VqvrixjXGDl6grpZGoun7SOAc+S9EJ9YhJrAHMBvbAB9wcU1j2iqMA4Lah1f6t/yEjzndX60rK7R4OslFV42byo3jDgsUAw2MbI65asddi+SA/DyHXd4ZOYq/hLJMbtZ7w35SyV/UD7biUOMemp1Y3vs3LGQgxV+su+yr3lb6hliw32Xs89u5e9lxf7WvylJc5dC1f+uPbK7Pme3/OZje+r3IPqXjspzQUvnLjGuEXWOueEAMlRf0kdZPwnzwegz/6WpDSuDQOY+r831zdtr75tGuMMy9rlRey/YVKT4IEfoM8pJUFdadePZ1/0ukTBImeB9x8+aN0qiamd2mazlb9izKXaQA3eJcA79rEizVxO4XWCnmXOZ/n13qfFjnoPCW2ewVzTfMGOy7bXWrC/vNB+uGgXJE0t6e9K50f5BBcJ9lqXQg2y804uJGkJFjg31j4rALhKqZTfBsxlbkhEGrBzSq50Ag9z1IlJe32udVhAKk0k+YB2ADKvZNtiJsc2KuledYFVJ5r7Ltr+gN9wbW8lWSlfrZi/BZQz16jjbSlm10L2Po5fL/nrOKvyJU5sqeQelalw2QjmplVJnOBo3+izoBMNKqFSiaiX9m/lM7DReA0LDAsMCwwLDAsMCwwLfEsLDAD4W1p7PGtYYFhgWGBYYFhgWGCywAxcEFuyxJ2CzAXgEvkJ4GLQzP8CoPUAxq9/rxpbVRN1AmsU3yqWRdXSFatMGf+FH3Ts3XOQpeLWE9c3IKk6NclZuothQuWzs7iSAdaOIZX4kN4PyFwydAqsF4iV7xGTS1DV7SJg5yfbnolgVaA8Mr0KwNk+BszD0qiaiAVq9lM19g2ra5ZwfA2CERwOCPz+/buSVXbPAnAEwHP3Zwnb2DKMj4yzWReLqY4fgccEmHsWJG3b7qjLaClw7gMbGDYQL4NfxexUINLBOoPUkdOtOXg6KqhO4Nb1hQ1mm31ndl/aq3qKu51lIgsEpi38ji3oB0B0gvDpF/ftAc8AywK+qu4skqS3BRRLJhG2SYF2Buvc3oCFYZ+KcVx26ueZx9wABQHu9EGAx/WVgpSwzAI2Sjq31lDP4k7t4CQQOEg6z3hkNwExAJCpqff+7TuxzVRjUEFYg23ps+YTY4DkIyzfAlAAwTWXi60OuMhzIl+NDGcAX7Ggq57ggTlQEuCaT6op6vb1jFMlEBQjjs8y98QUJ7hbPggb3JWMK89L22MHybNXQkBA3IANYcXzPvKhPB8QODbIeuD7AQDNknLyQc/uDZCSnxOAW4vVa8xArEPbcQMnzVva7vdmSeiMW+4VABhf2ye4JNlBdRmJZ0t1IWxM8E0nzCD/LBb8xYWSQt7d3UvG18Q2B9MlRYu4aDGY7YxkAAXuvS6qjRP7t5IxOtIrbQLgiF/i+wKHlcVAm+ba3vFnky/DX16W2oGeb4Y7ssxgLQYZjk4CkewzEAp1Kc1GEwBQwJYknlUXEzDRiSXbjWvOu37tox7v6y/bam2lgtTWVi1fgQgzKG+/ZGQUqWGDSBft6vpG7fE8nMGzJEexZgCh/umf/iLftT9UnfbNtuwyJ1hNrP2Si/VcsHRufEV+Zi9UjojWO77USUfZt3sbF5JVfrPmYsAgxgUR1xrrJAi5vumhbTeWTt88P7XTaWvbZ42VwgUAsJ4/1TN2W2YQu1iU8LeP+3bYbRt+ASYwcxDmrORiSfxpSL++aYvlSu9Lhv/yyoxtsWddMuJRZQHWWr/M4AMS/9Sc1ZnCEv7MHYOQAMBm6mZcBfot2c9s44fHJ/m9+/u79vzosgaqNauauE2/A6Zpbz/RZpcqoP0wT+P74+sAzgV2BkxUgoX3zx6Yz/rvS0HgSw2aWm6ca9QfErru3kjhg/azxlFiiLKB6yV7/rp/rr9OH19etjqzuX6112mSX7y+K+mixjZ+dU6EsA/y/b1n5/60Lwkt8/OtuMF98HcCGeVLXMbAySduK3sz36f9qZv8qCSdawHeJLBw3ZTAVTWjU/JCz6mkBK5zqQAniPEZa48yJSQGcJ2Bbmc5ZI+4XGMrSx9LrUZMX7c5r/ymBIeuVnrukZ98hxrA2kVJ4CrAGDtPyUMqEWHp5ksUCS5h6l5O6gVaY1UDuAqza95J/YBSEADWnJlKbUR7SSmp9HtK9orU9nZSmM+7JNMJ5IdtvbwU+CyJniQAHfbyrUudb6hrf1AymspNdJLh07lGiaAAuDTdqkKSZ9d52Al6ShatOSQ7F+CemupeX6USpP2j86t1VrYMNGdGz20B4rU2GWMlZ2Tu88AoQpSyThLSdP6hz+M1LDAsMCwwLDAsMCwwLPANLTAA4G9o7PGoYYFhgWGBYYFhgWGB2QL7/XYCIhLYqajzFHye2SFmaiZ4R4AvkpwJHAVgdKAzMtIlj5mAmkg0rtmnKxQgCnMsDAuFvKeAlP46q2U4BeeKSaxAWMk1nwfu+mt/Pf4OTulVvwCKTM/s3jOD9/X1kpibaien3w7iO9jmvgQoTD8CmCSoHiYPjLQ5eDe3g/HRWBQbOuBMH6jMOMBySeCUIHUYMgl+WrpxN4FLfTA6QWTYw2HT0B7qsl1eXIpB2NcFDlhIoNf1DQ3oEMgmQM3nBHh5z2xhB2avrghwO1jId3kR6M0c4u8woXg+AAxBQgKpBmrMbFINucgULwALHNgTy+/6Ws9PXdkAwAF2Ip8ZeycoGgYJz1Ed3wpa87185lFFutPXKOiMpOTV1QSe6jkVND0fJ7OpZnlG9bsApwTWBVYV09XsTDOEMocSmD+f0/k+MqTYnPa/ub01uAoAUIAr9yFADphAH7CTGFfrtQLN9AfWIpLTCWDnGgHwram2Lj9h9Qt8ILgLIIjEqSRy5/Yij3q8OGmMMt9Tr7FfF7RfsuNdcgJ9hf3E3Esgl7askO5crZV4EIA5dU9pV+YUNmIeYo+PHz/q/Q8fPkzgRuZtQEA6JRZ61bukb9gmtYz5foCUSaqzAPTMPzsRgyQAQwbwZ6A+cugAqF7fr32q/Wv5j2K5TiCx4ttVN7pqNV7fXEsSNQAwINnHX37R89/dvxWzy0wrg+UB9nm2gNACgJHInQBgE9KnsZAewsnrNmOWJA4zQiMDbRYcbLD4PqtAzMCK5rL0TusF6Av4e0q9YQk/G1CAQHrYtnbatxPrHyAAmdOSw1eNTnlds4FPF5fNzHX6jO+BgbsRe5LvwK58//69wEH7QxKbDDqoYm2xSOm9SxlcCVBmvirRZOVkCqSJDXIBkpmF5lqjm/av//p/t9Xysj08PalWqRKIAOlP3kf1ioLAZAQnYWQOB1yKre276qthfSeppFtrvsL7a17+ruBafcReozUpv2KVBQD203HXHh8/t+fHR0kpw5ZsgELMwY4BOSWmHA2Yhd3ses/lo2EpFpAPiExtU3wKfki1RcXiW0ti+Ycff2qfHx4MVuJLGMdmMPS49x7K3nZ9e62arYyZaj4j4Yz6QgCmC9h/BvuRTqa+MGMccJTjh+xJvdqqj4t/U43io2uu8xJQxVoofyk4rACtSWYeNqpqtR9rXzy82ncY5u+++86s0ImCOCtXsDaTLOV9zv3Qqq8Encgf//zLz2b3Ut/+dGp///vfZZvUs895LHsU9wkrNwlbSf7hnvg2/iVZJHtU9jPPfdsyvitJW/F9uZ8TEnw2mhPa7NdgfON3aTvs6vj+nCPwy9wPf4h8M+0B8ObeUuCgHnQletDfrw9ODIMFrvrcR2py73SdwHe1uco8sJfsUZxx/V5A6VxDm5dXqJWs9LnPXtQ/tt+1DzRAnv158mWVxJMzGXsq7XZddasrxMfKf5CxUwmHPu/qkKI9lrq+zHfp77DOTgDIkd2/aMjdY3dqIDM3NS+6siA8Bz9kOXeXXpBrqUQvn29y3LB8Pf88h50Y4KTFJAlaoWdqJ88D3RWDHH9h+whPBjAviXGxfw/4fNjABo0BxKl5nLMH17jP5a9ZqwWq90lV2JGEkf3OUukYjLGhbwbs5zIo9NXJKDP7N/fSnKT/kZWu8RwA8Lztjt+GBYYFhgWGBYYFhgW+jQUGAPxt7DyeMiwwLDAsMCwwLDAscGYB6uYp+HPGeuoDxgF6BXcV20kBlwpAJWg4BcmKkdEDXq8AYUnZmb3GSzVCw8g4A3pzzwRDEwR/xc7omBpzEPIV9/dVr8+BuP7DfPbb1xCUn9VQe1k9sVorWmY5zDD8ZtbPbJ/XAF76NrO7CLJVPeCubxOjsKSBCcJJ7rSCnep7dSYgahjNSO4BapgxZiYPQeQEL/meAroEawm6HcwYUp3cqh/cg5/8/vQM0DSDyPmc7wQwJZj7+PSo/qRuKvd/c2t56jCLA7pF9tQB6YWClBgTRpjx0qrHVwxUwAAAGV4KpBdIEWANoObHH398BRqGUZm+5e+AjpljCYqLEXeyXXgl8J91EQYtfVCAW4wjmM4lO1hM9F8B9TVeE/C/WKidjAO2T91dBW9rjfJ8hzn9SlvP53Ce1TP1ExwO3AabLGBWpLDz7EiJan1WwJTPUsPY7K1HBdPDzsq1Alwl7VhS3bu95DUjAyqgtkBx5m7P5NYYFiCRMQ2zm7/5HqCvGJwlfyrWfzHzU/8va4mxCsifOaYEguNBMq3Yj8+xd0CDGWCda0r6u7Z85ovBVLNp+7Vt8MMgQIBqzxmvtxlImevCIsEL2CSgs0A8y5TCMDXQG+ApbFQC4UniEHh8QKJ92+7e3AnMYHwBH0kAYTyfnzcCTJRIcJhZo9iVuQFzSuAsz+8AYHBVg4ZWQFAyi+rmxhfOTGaC8KovHFDTqIrq9J6/0k8g3prN0gz1+8ztIM9OEAGIpDalarvWvnG5dI3U06XRDSUoHWxLwGHYj0jlkmzCWCShIwBbfJxYeOXnsp4zppLOXl6266tbARlSFKB263qluq6WNDewnz2NfRUf+7/+1//THr5+ac/bjef5JN3tZBYlvhRbWjh4sX97mdnf2vsMss2lEZJIkjYnqWhKQhIwMqsVLC4Nzqt+ctXmJGHDUs0H1dx9ePhk8LxAbYBb4NgknZBEMAvPz6Nrf4kUbIHpJM0ItLlsm5en9vTwtRLALtp6ee1kJwD52zft7u5te95tZ7liWJmrZbuCAXygbZaMXd+s1e7D6SDYH2AZcJ+xQHLbdUwNypPkJpZg1Yqmb9RgJZlEtUPpF35ivW6bl2ftOTMoVrKzmjsGZrlnQCiNH2NR5yfLhOMT7XfMRHX9WvZAJcoUwBuG75Q8JClbA9IoQOCP+Iyf+GfWMEAzwCjr/suXz0qKur+717rOnt/vO5kjfXJLEry4Z/aHPsEp7QtI6nsAwllqOf4vAHDulz2HtrF+A7Y7sWXfxK3S7QAAIABJREFUnl84L7AWSbgwUJn+kRCWuUvSkvahYvMyjgG0409Vi72koZ9fnmU3M4ABc11+QuBuJYuljQKUpThxoftr8GC6lloCdcIF9lddb9kyih/47jDga//S36UMo2tJAsl8qI16Sugr+e0c6bSvAjBLgtqAdaSfXQTACgzIYrM2mZMApzqHh40tBNZsZv4xp9lTc1bXmeyi5J0L0GVs2EN5HPNUY4oP6JIeva+VO6pEGIvwGySXz7iocyx7FmujyhAcLR/R9rSpUc4Du0VJwbV/kT0PIMzZCh/DPSXHXQlk2gsP1AgmycYJFjQA8Dfs9iQwTXu2yqh4jgYA1rmhA4DjT5crxn+8hgWGBYYFhgWGBYYFhgW+nQUGAPztbD2eNCwwLDAsMCwwLDAs0FkgADDBtIAcATUsk+eA8ATgVpAowXKx9PQyQyIvMQ/CXJxqEqZ2YXd96hdONRRnUCv3m5hSvwF4cU0Ckv3A/tZ7+fy/CwCHZSeJTJgZCqQZbJ2YEx0A7NptZn4WRDIFNyMhmL65rqNbhv15BRwLIDW397WMc+ySQG3/3QDhCQpnvBJA1XfruQaeShKxauwRhDaTBODK4EgfTLbkq+WD86yAWwE/CXrzCqtWo16MpjCSDW45uE6Q8Gq9MttnYRZvz8QBEOV6A8eWaP769Wt7enr5FeMFyVfASZhFP/300xRoznwJ8NfbKX2MXWOrQjNd71NBU7NX6KcC2BVsDFOYIKbq1xYw79leUtuO13rFFADcM7TCLnWAM9KJc81BvufEg46h3k38zB3ZrpMrF5uwJlr6CdgMYA57FjAIqWu+A3CBjQnEEygGcAB0IcDLtWG+ApQgL0ydTOZCGFAC+gWwONgrYOniQgALQEvmQ4K0ASdYLwTnw0gL0MR7uVYB/O12qnGpQHZseZYIwrW0JQAwfwdUp3+sN+ZP7BQgOEkJPaibtZV14nGY63C/3lTwhfFjAQVn+fXXfsjsYAAW+9qwg21vbJcxVTC/6hbOTH6SJHayK+D848NXsXvf3r9TDUnVWi0/ruEHnFXjXPM4r4kt1QHA7h7sKTOopiC7VKTNVu7nm+aVCj/Wv1nRWQDD+au3b1WBLNacgT2BoMcFmKSTjfaAaztJ/cr+sFeXV22xXLdjAZfyr8zF5aXn2vbQjvuj2L4BeTyGZpWF5RtgawboU9c34C7KA6t2cwO4fiGWIqDH3d29THku7Q3bGHv8z//5r+3jx180Z+NTxfKjjIJkrF032PWNkzhkdrX9fj+XPKeSkJG9xPXT5/2X8U/tUA+zJWezJ9mvIzkLkF/lHorRx3swl79++dL2mxfL5ta+1C5oq2tsav9Src+Sng4DOYlkzLNXDEqAUySBt+1F9X3NDr65vlUikpQU8P/Xt219fd02L9Twtsyz225WtFiKp0Vbrheq88tNdrSR+3H//V5y/ZQgIBFBgNiiGXBardvT06YdVZrAoJPGv8Bx7fMkEC0s8+w9eU44yl7HPHI9dtbuTuAU64SEAABAq1yQoGI1i/Wa+sNmZPZJcwKAs/dJEtvsRdeb3iqxgWQY/BKf4Y/NhL1onz590nOubiiNYDlyxonf+30syUXxW2HqX19zT7eV6y2d7DWRcwj9zD4SGWfOCtPeVT4h55OscOa+9+kbJdbIRiSV7ZFjRx7bAB32iUIIJSJS0zcAdJ6vWsSpW9ydAfO8h4cvalNkqUnmyBqJ32a8GGfXFKYWOHvDuq2WVyDV017d+9r4+Njz1Z466dPM4L8SrJyOEOF/r2GkwFV33LXUxXZlXTI3kUGWuoD96ySGUBLizNHDXqtYZyMlSlYigrUUKDPis5v2X60l5tlO1zLGAs8XPsNJTr/G2Gcoz2O/fvuc4bq6KHz4J37XZ2H8jssPKEGnnkcCDjoC+DbGTgC2gHPOM9gCyW0z/JHG327w6WbHI8tP4o5rT7t9lAPg/vy3ipOqCuAtGfbUHM9Yh7WuuVpnAtV3nvZOn89Xa59Px2tYYFhgWGBYYFhgWGBY4FtZYADA38rS4znDAsMCwwLDAsMCwwKvLKCAOsGdkrANwzegTIDKBJQTFEswzGyPAL8OVjuUZLZm/jYAlrqHCWwbjBDrs0DTgDnnYHLf6P6zOejzemB7YOJ8yP8RAPyqfwAuk3SeJTIjp0mw2PhIAXGd1KYC+gqavQbqZlvOErAGQSJ7PdeeDPh4DrCkLwnozkCywcKAhr2N0sZIJUYSWoHWg1kyAdscJLS0MsFpAri8CArnOrOG+BtWnfufICn3BJRLHUMCy4CwqfkaCV0C6y8wmjabkl41wxKQJXV8w/IMEwpQl0Dihw/fKRDOvajnys/IUNMWSXmWlCQSr4AI3JP7BJzmOsmKdrVwM6dju9hediV43DHbY3+xblYr3SuBc4F0BdaF3Xo+jmLI1uIQswawgnG4uBALmHYi6xkwOgyfgIAJ5AfA/kdzepqjBfLTz37eZE5l3HgWdqM/gA4TC7wkq/k7jNnnzUv78vmLQKPIOAqQuLgQKw02NMAWY80zGTdAGUs6+qVAv+p/w3i1nHYPWACcZdzCVNM8LTaW58d2AlkyjgEOwvKMPGrmoGVVV+3x4XGqmU1buD71MgO49Ta0X6tkjKpTK99Wrwm8g9Ur4Mf1vifGq4D5eMm55jEgIeDd4tLsxAAhSWaJDbJWe3/y9eFREt9vbm/a3/76v/XcP/3wg4AA23RvqV/AQckQ2zdZgt9gnoAgkgEI66tOsEHiSHVO/VONX8tHZ/5NiSWE/g+ntt8iF2z2r9jEAtoCmvtOAYCZ+64762vCNDO6uFC9WMBSgCWYhMvLYmEL3CCp4ApswaBHAccQjjVCp0uxivFVSVxIGQPPMZJYDKBOjNpXSUVaqZYjb63d3LxxTd/9XskD+BXq07o+MKxfpFMNymPIv/zlX9qnTx+dJCGfsBDoCniSOQEb1T7AkqkBggz2G2g/3/OyPmY7lg3LrvFrSsyAUVfyzBkn7xNCDa0MwX61cMLN14cv7YW6vzCuVVez9nHN2TmRROuv1uF0Aqj2k1DWs0Ut8c9esxCQr9rkqv16qz12swWMR07+fbteX7eHx68qOfDjn35sm+2uvWwsQy+1AfVHHdUYq/47pSwuDSqul0uz+6uWL0AyYB9+5NPnz5PyBOAnewrzWOUIBMKThGQ1ANj0/DOrdDklO1nxwGMTcDMgKnaNb6NfAjqXawFhgNM+X5jNrzEAAC5VFcBjJc0V45rzhtUPrjX+TjBatpfty1TH3GzIlfYP2pxSCwGa5wQ979FmkDb5Cq6JUkbq71pdYWZP9msi5wu9JwDTjHrWgJRAKkmMPcMlHq46+f+jzgROGlnoudg0LOQwgLmGe6qMQ+GSAXPFKFYymp9rBv1Bdar5aXlps0N7FnPOLVZO2LX9wTWRWRdX69uSBwdIfX2WiW/LXpt9pQeE4xu9zijXgE90whP+i5PDCenxNZLdF21ftYWpuRuGtEHYSsDzYUrnTNmTBCCYsReVpHcyE9b7Ufnw8lfaRyspz/0DbC3gUwoMnltSNCjWs87fJPMwB0uePGf//owxlVTok6w4O9kBWQGhkvkAijX/KilFiv51zpejviA5x0lnJE+wV7B/0xuSdjT/SkVmqXrbSF67hrh9dQBr78E92C9loeZa4Ur4qbIAYZC7BLKBbtowXsMCwwLDAsMCwwLDAsMC39ICAwD+ltYezxoWGBYYFhgWGBYYFpgsYOYZNQtdw9SBsxmccTxqlvjM3wmGzezgOaCv4NSE/Do0XKKoZhwpZb+AT31sZoKCRB0wkEb2DOC891sA5/mwJmB5Hjzv+/Bb35nANAXiKtxUEW7VAIbRUXUtQ6ILODz33QBwQJLYK6BHnvF77OZZ9tWsoLwSvOpt0wOWPWv0vJ8J5k7saIbJZDrXrdyb6S0GJ2yoklA0KJzax25PDz6lLXk2fzOPADIFkIoxVRKHU11fBzQJBBNkBzyJrQBGwvAloB15YgesX9rNDXKR88gRvKQ2Z4LXtN/B/Zd2//ZerFUYRgynakYWs9lsK4KFszxtQMJ+ngk0oXYuwLcCzwZkuE9krTVGvYQi9xWIB0PYfQ8LMoyVyYbWc50AfAGxm017e292YeRUATQCSGoMqpG69xn79XydTIkB3YRXfb7dXH8SqVWesX2xlGpYWdgykpo94znMNDOzXbs2bF2BHWK/rYuFBwOrCYRcXxsYCAARKVSC6QE3SQxA7nRKQCjWEvfFRzAneC5yvKqJWXMsgWqeTR/4yT1TQ5Lum01kOdcE4fk99TAzJ/hez8Tmu7OsZCW7EPRWAN+M66yl/PR7ARbsFrMODRqHdWVA1VMhNQ9nxmfPXva9Z+UDy5IaLKBuM/Kmnz790laXBlh2GwNHBpbse/3P9VXtgVnyAM9OQoBRa5C4WMC9FL06GyxwbodYwgUAAwK7Hiz0y6pzq3n6uh6t7COJUwOEqIcKNK5nSGZ4b/Ar4A3gm+6j+plXbXGx9nNLttQgUwkcnFQRWN0wE87rxnuaGXsC7ArA114II5vWTGvS+5+Z+gsllOCDkECHCXx/97bBOqSNvBcAjbn545//3F6entvj40PbH2DQwwpFqn6n5BvmDmuC5BIA7MwhSTNXQgQMOF490JE5lHnnv51YEIDKewXfs9SxgEfVR2ZeA6Lt2gF5ZNUedd3jzfa5PdFWrQ9kt+PvwK+qhq2nraW+xZotCW8BstSoP5qdKzu7H/Z1KSGBVPmzvge46n4j3bqSLQH78YHvPrxX7dzn5xcnMMDYXK9qnzJIyF0Bm9kXsAFg6WoN8xv7uhbvde0XT08P7en5UUDs/f177WgkFWAXADGxTLFVrQf8j+rMVh35HoiUrQCla41Y7eTkevSV1GJf4X9zwk2StFDQONpHRW6dOSlGtjdlPmN+wSB2SQBq9VInd9O+fP3Srq+uDYiWf4FxOzH5S16ZZwQUjdy1nZXVOzKvklhDf/uyD0k8ynUeU0v80l/uIaB3UhYwCzv7ItfSJoH0Vas3ZwHmz9X1lZN/an6+vMDyDOs6/nDe9+SP2VejSkPN9Dq3JnEsktp5tpnE5Y8WR13PGYOyGOsrg8YCay/LkjVfGTN9t+TMp/wHsVv9z2dMEr7sJ32WyD5Q/UJefsn5wSArgC9JAQD3cnc1/jlTxD8lwQnXtFDNdb4tbu10/sw5KHNNa7KSz7QCmZ+cc3Rmwc2Zxct8N23cZxn5fPWr/EX1Rf6os8eUOCS/bd9tf+NzFf5etX+VJGAbIS3tk339k+9mU1hYyrqSBjPuLmnSVOObNe9Ewzmh1HMyykRVuqT2RMm0S9L9UvXFde6pusBiALPGqhYwQPR4DQsMCwwLDAsMCwwLDAt8SwsMAPhbWns8a1hgWGBYYFhgWGBYYLKAgrwAcWJiWv6vB4AD/iY41ZsuQd1zgDZArq4N65Ag0Qk2A28Va7bkOouqZTCiIlo9aPv/GwAu9HYCdLvG/6P3XgHACXh27dLnAvVUOa1YzITTKjBacnYTA3gCjx3IPAd9A+YEWLTZElyc2Ti/BWTn2tzTQU8CpwY9EnyH2RQQgEDkVH9ZgVeCk3uBaZbevGq3d28UvAsgynsE0/J3AMHejgYhjIMGVA0wGHlJA8LUJaX2owNwADsAhwE1LKdqxt39/VuBLUk0oG8BblXns4BZ2HgAzpa2tFwmAUeCu9c31+3t/duSTzTgG8Zwnhm5zsgx96CwAfAZ4JNd6/8AzPjQNVJtbwLQMGIJ3E+B8Ok7dZ0AJgNVlmc2ACebAwYVMK1gvAeyllOFUqtNHmSLQeaVeaT5EknWuoXlYF3zO50gCOtgtvsoIHS7k7wtTHDAGFhx8Q+xDXMiNRYBG7nH4/PTxOIlqUTgKzV2S1KVezO3eB9QQGyxN28MYKcucM0zPuf9JIXw2y8ff9E85TuM98PjY/vpxx/bu3fvzBwuIDNAcsY3rF5slLXCnBN7/Go9tS/sYIGASvaANWWQcwIuam2GVWS7Fyo2/V7vZu2XTK/sXLUdnScTmf2sd4NlZrjNviKMvowtfTD4UAH3w6HdvblVMwDwATS3L9t2e3ujOsAAemboFdOsgvqAEJahr/rhqV0OZhLQ9ywByGCK7SKAvUA+1eJt1LQFlStGLXOqNE+dqFDUXGEPBQjuVdjVBqOWr9bEhaR6lXCxN3tSAIoYdCUDClgtNijJJLaHmWKWCw4AapUJ/g5YYNAGAEhtLlDENZedEBWAIXbO2AMK8l38En4MKV5AR6SMec4vv/wi/wtI/PHzJzHpAXq/fv0sqVPWAmMD0ApIvkQ2mDGU1Cv1je2nmfNS14hid5fxElCunws9wBg/EKl4g2te96otb45322ye2sXFsd1eXws0AVh8UZ3WbckB44MZ42OBOIBBlqnNutI6i0S03JhTvU7FqlZdUYFM9o2WdEUSeKdWAAA/Pz9KXnZ5icQ2vsD1qKnli21V4/W0EHjO7WDKL9dLAed62p6ECSSGDwIHl6tLz83jUX4CYJTvwGxWLeyn5/bdd9/bVwvUTzKPa3BbwvwoZi7XsEZ6YJU2sF/28sn0S0A1bQt7UXVlKzFo2s+zJ9uGkgUX+GyfDDAHIKYzQZU4SBmGJNfgF/F92ZPjQ+inJLO7WtaWRTZbGTBwmt8HA4FacsWszt6V7/NZ9vspqSDsYJWASN3Z5TQHss8HRM6+Spuzt2r/rmSz69ubOaGq2NPMp8i1sxdmn6QPWodaL0clCC0uTm2tRAB+WoVD+0bJU0fRwcAgrFgnfsDYZ5iVMLAyOxflhZxneKY8evnGCYwVK5f1MCfGaIy1VyS5xb6M950YNgOwkntWWY0CJ8sv5aw2Pb9YtWKKC7gtaWkxdafsG++PqNGwvt2oes8JV0qmcRbZfDbT+cxzgX7Ff6vHao8llmeli0oZqjXs5BgWuxOsLAmvN71nnUhewL6wggVXq/62bSHquNMJBWqT/ONEQJ7n8fUeINl31fQtVnABt/LNun/qcVftbNaNgGdLhssXMP+LbY3dfTgt1nAlBk0Hp/HLsMCwwLDAsMCwwLDAsMAfbIEBAP/BBh63HxYYFhgWGBYYFhgW+G0LiAFczL0wNCyjmVeCYjPrsQciAxr1gasEs5C0VOip2BIEriR/KVJBsYKq7hnsItdD9KsHQwPYvGJI1DV51tTaM6Za2vVfAnzrJr/6TkmddiUzFdCaQFaFuPJlB7UcOFfrii5V8s4l9RdgIbY8t19s4AC0JTwnu1YwmXsk0NmDRQGGuN7BvWJ7CCmEYUQM7jVgKHbsDuZVyZhWDc3UQ+VeAUH6+08A8xlAcX59QK2Ao9SRA8BFjtpSzAFeigleQVrLNsLwMjBNsBZGVl9TcZacdgAxwXmugTVFUDySlGm7WMIvL2ZgtabPA0oaqJgZywp+V61MAogANucJEWIWivF4oWQKgMmr62tJck5jVzBhZoV+EixFrpExKslHMWCQR1QdSIMDExuzm/fnsowBintwRuNTQENAPgKhlgFeqC+88p0kI8QXxCbYPoH1gJ1h7mLDVcnVbnfIaxqwg43kuoCewwI8Sq4bcAe/AwDM7527kS2SbCDQGfZfBW+xCcAawBvPAGD74fvvJ9CU+4QN3PeLNkS6mnZE+pT+MueZ/5Knpp2w4XdOhgkQ698BZmYJV6V8pDZlAbkapwm4dd1sL91IrRNcn2UrMx+5LuBM2Nr2h6ayAsQHjJmvNciqhAE+3+3a+3cf2u31VXtCRny3b49Pj+3u7tbjc3TQ32AoAI7nfsCa+ByBCssODEkSzOSbk+hR/TtZslqMqgtLQAsAVvCf2qyeMelXCMi8r1rGBO27esJOgHCQv6n2L0Dwvu1UM9cMOMs5UysS32iwwsAx7FMAAc9r43ned9jXPOcNzMEsE9iqRJ5K4hCAjBwzMKZlZoNN4zMZf+Y7zDT8StbJ3e0bsUf//d//prb98OOf2ucvrk16c33Tfvnl723zbDYpz3p6edJPGK1izQKm4YtEmr4sliIMzTkhgHtljpwnC2Vv8NhWvV+BdU5SAoilffmbubLdvWj9395ci5HsBCCkn5mLZtJ5/wLcsh2n5CVh/57bGicpHMz79lEJPAZRxUosqVbcTXyNyissFm233QhMxaZv3tzLF/NA5gE/d4dte3N71y7bQr6VPixWgIhmak8s+kpkcS3US/1Dgp62IRP8y6eP8qXMpw8fPhRYuGmrq7WIkgLbqMWKhPnOEsV8n0SBKAV4P3JNWxKVsDXAq/cDK1/wu1m3sL2FLTqBpIB9z2Wv53wmBrEYsddWY4HNv15L6tnPuJaNeOG7+K73qNR6v1Q7spZzrmCOJrkKhYfsYxrHSmyJ3D0zBY+tGu06pPneSiCQv/B77otZzdoviq1M21LfPSUCpjWvMiOeU9oPi1Ub5rHURlZLPZc98QY7HM0EZz5O9XV5PvsXiQBVv/ha42cAXczvUh3hcyWAXV97Pzodtd4AX5XkVOxlSwU7QUTnKcu5SD6Z93dIy5evzH5qcLh8hxJrZiZvGMCqP31Jn+znktjAOETquD/nxVapB+79GvnnYssKYPWemhIjqD1ISUKJUlUTuPe1lc+Aj8l+pf2ozuFal/IRE4l5Yu17nc7lCuxirYAjEFZS16UMgxtvVVObmr3lHwSFK1mtJLZt5PL73lBwe143NdcYgwuY3U6QkF0k7w6YS7JBgdn0XaoOHnsrtBgg93q25Dlsa+w9qbRUWQMB9+M1LDAsMCwwLDAsMCwwLPANLTAA4G9o7PGoYYFhgWGBYYFhgWGB2QLETiLBNrMwi431ylBFZTsDXsNiM8jVseDO6o0KoOwAYAWFKthnPlKBRWfgL02Ygs7Vnh58S4Cyb2oP9p7/XqqrnQzoDIQ6VvXrvyVtKsKkJTDN9HXwzz024Fuh8lcAsMDXEJsVvDNLqge1058JFK925JqARFOAsADg9DltDjAUEM+B2oDHNTaqwwyz4vUqEOOlQCyxaBTk3ikAHnB0AuAjjVi36IO8CTz3PwNK5GcYTNwfkFYywcVUMlsNgGzZHh9geH4VM42+ARYTvAVUnetansSGAhigZiQBY+5PmwnQ8zcBYOSMVQcYNtSp6f0AyzzfEtGReTVgyYt+hHE8B91ngCXzU/KCNS777U5tQupYMsmdxHQv1Zz7mwHs9TXZsq/7GYZv2Ehh9RbdOgxZAJOAxSH4BvzP3BAApsD2HPAlmEuwOoCnJDtLEv725maqA8yaDTtNrLE19flqvVT7XebbIAI/Yd5R5y+gLN8DaAKAITjLuGGjgBupYyjgFHBobxlWAdBVhxUQYfP8omcjcczPALVawwUAZWySHBGJ0DDX+Dyy95mbSXgIuJGfk/2KteuEhiQrGAhVfdoCfTJXsLLA2WL0hkkYVqaC0o7HTwH6JEsYLId57/7xLy+3y74b8E4JA0jSaoxg0K3a/f2dgbxieum7RwO+GZ/4vMx3zUGxp8yUyiuJJm4rfmxmpNMW2JgE1KXyQF8I0uvmiJZWdckwvCuhgo8lxWp00b5RjLCDGWT8Yx4CeFGPFvAXwGkJGACwBzPM7DDtIJLCBmpI7UeABNcU3rw8t+32Wd25vblrFwL1itlZstdF6ptYoPL2Na9Vo557w05XW/mU2rFX7aZUB+DWMl/5DHneQ9X8xbd++fyLJIPXqysrBGw26gddB2y0TLyBIu4LkMXY9Qk2ARc9D2rn6RJvbIfX6hHeO+RYNI9Qfs2eH9Y/DMPt5rk9Pz2YhQzQq2cUEy/7UdX0TO3fmgGz3QEJI5Gv2tM7gXiA72ZvOnEmPtVrxckYYgPf3Gq+49t3kpRt7fHxqb25u21vANs3u3bcHdrVelW+YWtmMnaupBzZpur4MjY8mb0MeyOnDBuWBJObq2upNPCe6v9qzi8EwMqHlVIFYBd7FHPFqhdORtK6OpJsMks8e//YtZUYniQnrARoMnfk10unAQCY7wNumVF+Ibl2+sHzXZd6LzWLL1++1N5n0DJ7VBIB6Dfz/nJJItWV56uk3C/lG/mMe7A/3d3fGVCrdShpYcmoGwBVjfB2kn9WverlLF0dME3PR02gO6fJ51RyT38miU+Jrws7OL6Wv1V7mMSaSkSJj0sdZmz99ctXnbHEmsXeJeVLApdsdnVd0uoGtZOopHIFl5euUYzc9eJSDHxARHwmSTWrNYohPvfJLphPah6sFckgKAEB/yN4teoce68m4WU+SPEsrQ3k8/V9QE/GxyuFpDfNC5jsJDF0+7lBdtdbT2JOznGXMGW1Fi21HLn6qIbYTUe++UKMYStq8PxOrqTWr2XGQXNLxYaa6sgxiwHsEbTfm8/8rkfsRI4wfnU9D4vUc0oR6OxCYhJMaUvAq2wKUvdSWPDeOZ/d7e8Yo8wVJx+UikTVm3ZiWOTsqSOMAkTdnx2g7undxuxgqXRUPWBLS9uOzCP2gPEaFhgWGBYYFhgWGBYYFviWFhgA8Le09njWsMCwwLDAsMCwwLDAZAEk8Qi6CTgrGd4ZnJylghMI700X0NeBLH/Sg5jnIKfE4MI8IGp1QE7STDExUyekNAEo3/MfAcDnQ/lbAO6v2zy/k2Bk2v5b1xoATg3cqaOm9kSKl18VVDNYLKRlCs7PQUIBCRXYKotN7CH+jp0Dark/BPFfSzuftzcATcCtgLU9e5jvBCQwM3Fm+RECTNDP9zgpMEvAzszb1WSafox5c2ZHzQy1PDfgW9qb8Qn4mhrAdBPQNkFjZJ9hh/7tb/8u5p5ZwjB8XdfU8s9mUgacIwBuNvCmvXtnQPfjp08KDv/0009iSDHXAWe5jnsQvOTeMKVyHwHnkricQVnaP4F6gIBHA8N5P+0Qa6a+h7Rwb3NPZrNGNdZTqWyDIgpMFogTUFdjVKHYgCf6rgKeVXevmFcJfAtsBegoidQA056VBH8LyCp2DddSQ1lAXgEEJbtYAAAgAElEQVTfkRulj/yeWrwGDpFrNcgxzYVqpNp4PElWGSAS+dZILZu5jVTq8wQAA2BGxjv27+dO+sx8+etf/yq7AdYzB2Lz3sayS9XilS27RBSPqxMOuAZ2uIPsM5jZr4tc3/s+r5leutlAWdh/ARIiT/laVtgs30hpC1QhiF0SvWEXZ60EDMlanvwDrrMkdgmkwxg0qOZ6ttj53/7t39rbN3ft9vpWY/D27Z3BNzHVSFYwu9Vtn2vk+tmw7MzYSsKCAAJ8dPm02DnzE/lRflfwHTdYa+AglMnSzAFN55yBWl+RAp3ksJnbZjQDjsK2NBhaCRIlowoAfEGBYUCGcssLSVL7SWb/GlRxbdsvUjlYrW8kNbxcr4sVS0IE6zKMvnLdJzPRvTbNchUAVozXMLSXxRrks/XVqlGzl+/cUcP7dFJNXUBBwF8YncwxAM3tHgn0r3oYTL4kI2Bz2pnxzhoI8DvPxwD0AWryt9tp8Jc+pU6zpbYB0gHlzdo9teNm355fvrb9bqOEgsxhPbdAISm+ykb2YUkCmFtQtZxhaVNWgpmAqkMlSSSxJTkFgrlLZjbJCJQF4EXSyN3be4GrT4/P7d3bd/LVZohaVhb5WJ69OyDjPtdZly+4WEiyHhCUawGT2csAexvAMkkA17eaWzDlI6UcqWUnTgEwXU6MVstAo2LgWs0wzGfA3fWAvReQtLEWKMn1ZopWLVjOBiWxbxaxGb1XgJCLi4Z6AnPEzzGwRvIT9sEWJDRlz7FPdQIVV7L2dXw6ntrq6lq1dQF0+a4RTisjZD7DNs7fmSe0O2oaSlQBsO+SoAxOOjHjsoD3zLP47szZ+LQ8r78u81f9gskPGFdsTYHr+/2U2APYjH/z+l802LOwaqUYwv5XvpOx5r4kwQRY1NwMG16KJiSQWe4ZQFeS2yvqh+tCqSSklELAV8lFAxafXKMcEHdOzHO705/0lW1HQOXExrd/XVXCyUUBwL0fBCwWy1prrl6MAf5MS9VgrlQoKolQDGTmKnL5lUy5WJAAY78uH1hrP7W4NXeliGC/aGDWIGpeAm91tnAN5oD9eAu7dXtXflfSirO+rPxQzH3saxltg79JJtrDrldyDyoPxpsZy/gA1lnRzD3XnDtiVRAx9H3uEKOXuVBzsveV3sMjOW+Qt0+80pxhrHX+G69hgWGBYYFhgWGBYYFhgW9ngQEAfztbjycNCwwLDAsMCwwLDAt0FlguHdQjoJjafwlwqYZXV4tyCv5PNRUjm+cAowujza8ErqefBKaqHmChKPU3EpUlKVnhrx50+S0A2OQkP+8ckPzvgMAJ0p1/J73oQdIAPa+YzsUocFQOeVJAQQfIDbwRPqsamxUsdO21mW3R22wOLs6BxXwuNkOBjul3/9304RwEFsungL1cnwDnrxYDwVFYVIpZGkRJoJt3EshPPT8Hjw0iqW0VsOuB7DkQapk+/gVco61h7WYcqeX49u07tRmpXwKEBImZiwE50ya3p+QBl8v29GRw992792JQAYT96U+uEQur8eX5xUHzqmcHq1hsxwqi0sfIP2csIl+cdqed5wBwWFkJfqf+4a/GqmzE+/2amq7r695GNrRqtBaZbhq2AIqRBZ0YNAHma87Ma9BfTZ/0BzXAt1sBF/QN4F0M3xVgloEoAq4ZO64B0BIjTqjDNKuK3WN50vRPdTdVnxlQxIAyIC6/ix1c7DeBawVA8d0A7lzHmAIAB0D77rvvJP9MfyM7SnuTqMDYTXUkCygPMCAZ3gvkZAG9iVmbaRRAKsC/gALkrQU6VDC85psTG8zETF3lBJ7TbyUDKJg+Kyr04yBm8P71esj60hwrsD4AsO+Xera2lQP1rjst4BBQSAAY7OqtgBRsj5sSSFRggtlq+CuDGlrbxWIXMEjMPqy0Yp9JjVpKDh5wM8JaSXBWML8A4EwLSY+WLPbMJ5uVFsQnY+3BDJMsrBMIsA2sVLF/mYOqiWrW7sWy6oDreu5lUIdkInusvQHb06IdAHEvARWO7fn5oT0/PkpaFNnxW2SbVQPZiSCpzayeqLEF4kyqBHM9Tc8V5Hgtma9xqEQAAxjN7Mb9QezjP/3wkxJR/va3v2q8/umf/yJ55P/4j79pD7y/fyPbPj9Tg3cn24oZXay/aU8ulrN9ffa/WXrZvkkzsMB979GS/Bbob4C2FaDGHKYPm81j2+8NSIrNjRxwlAbCCsxcL2A4bsyJAQdJtTMglpvVDFE/AG0F8BUTL0C3rijpc957+/a9xgP/o2SRC9do5bPl6kq13DkniAlNAg7gHKA1+4OAPddhVd3X5coAcNWKhe25eX6WbDQ+B6atAMOScWaN23+sDRKW/4n/A5jChoC22BdANtLjYXQzn3if+2avEKAVCf/a8klosNqKa91GBhlJblj065Wl6A0AJ/mhmM4FdPJ9nsF19EEszGJgrq+vBSoz77CfE4JK0aJYoMDn2SsCvvJ9pLI186vWbtY898Du+GH89cQiLgn8jCN9T3+4b9QzJlC2Y9Ay/wNC5+fzy4v6BYCvMcA/ys8Bfrsf+AjmFsB9GLjMcWxF/fPpnmUr9Q+Z6CrTYD/aVG95sVgJJHWSXepje+7q3NIAgPftUGVRAvKKqV+lCuLvc86JxL/Pi1mn2MLtlwqJkhMsdx0APj6FVvBdFARkQxjkagv+jjN0+U8jzaUwE00G2l0KAQXg9mdQ9cvCDFYmUcJZf26f1WkCAEdcet7qzWqXzyR5p/YF2qvkRpJMLpDij1/y3NW6cH6Q5hLjICluEnz2qFgs29XVrSXwNZ+9Y4jBCxguP0yNb9boymxwFBmqbntOIZ5rSYCxD5/memqhM/baF8ZrWGBYYFhgWGBYYFhgWODbWWAAwN/O1uNJwwLDAsMCwwLDAsMCnQUCACt4tt2KoRKQwYFMAjWuz2rJU3/OK4Cj6gqaFuewc8k7h30xA8FmIJ3CnCWY1THKXNfM984zzsHf/rM8//8LAE53e5C3/24PcP6ja4nqmygx91/tjAygWG6ut/tbAHDuLRbTwQHG2DqfERgL8y5t7O0dYC1Brd+bzAaozOQIcJwAZd/3jGM/5gK+BGbr0wnMy1iEsXlu/wDNEzOqAwdz/zA2BIIX4zRBvBnMhNnkYJ+D8q4fyzxDnvLr16+WqZQsNMFAB3cNah7a169fBO7w/svLc/uXf/mXmlMeu4BskpEWB462GHAUMF2AULg4tjmynKm7+DoYn/Fh7MI0CQDZj49BvbNwazHrZgr9nNhwPrb9/M06oM0EUQOchrmcgLsYVgXsGaA069TjgZztvm1eNuo3tgRYAIBBZjvjkuQBSbXW9xNk79dj1jnv0Z4whLlnvptxh3EdcCBzOnNDrLUCYNKu+KePHz+2//zP/1T7ATf514O+3BemIIbOWATESf+RfBU7rxixUiCutcJ8gDHpmrtmEgV0h6XpuT0nPbjPZkL5d/tH7pcxybrh/SQXZP0ahLJEbeZM7KYxhO0KGls2lQR353vTN8bu+elZzDzmPGAjtvmKxC1MV4Ehx7bfmuGJG1sipVuinuXQncMjFi3c2gIwXFDRfSy5z2ncxaA2A1dyyxhDjsOsX8n+V33OaT5PIDbghdty3LsIgPcaWNKHttlY2l1AwwXAnuv+UvfR9vA8AcQ57v1c1cNslg8+nQA9hXyLYQswsd28tIeHLwKLqc17pbqpME9h0YUp65aejtV/Mc8KUAhQVOBK1l9cnesxA1jjSy7aZrsXm/qf//w/tAZ++fnvuveP//RPAiE//vJLe3pgvd202zdv2mbz0p6fngR8hUWY/Tf2C3O7TwayrKoB3uxPAYLF1iwgWcxH/XM7d/utGY67YtIKFDO4mQQG5qjGWLzXYsvbQkkFaMfmWt2m7CHjza9hmXtdrJYrzUX8S+qzBgTiGR8+fK/xTW3zzcujZI2RRwbUZPwlj3yi3Qabr5E9BoCuNax5DQBcDGBJy+62Gnek+ZENZhyuq4yA16QVH6wI0drNzbVsE1l6M4Q953iP77hu7sW0D3ENCUcBrVj7JF7Yz3n/yjymDchPYwuYw6xx7S8H/OuiXS7X7Wpl1Y0keUh1oeqY0gaA2PgYyagrMYW+rwT68jvX4QNQvpiBy1w7J88puWVh9QASpFS/uGSW6XMST7xP2Af2yVCSlO+SUQDvUyqANvcAXfYwq77M9ceVLHWkHjuyzvbdlrf2OPC9+Hn+5nNsK9CxzqnytyVrjf/S9WHodioPeQ/7R1pZYK4UD2BUV+3bqvEusDLix1JWXkg9gg6QQOakxpPr0VZd5px3UoKBjBoSWJaXa/1EOlmJEvvy8UooYI5Zhpp2ab8Co+XMYiEF19atesInSVXbX1uBge/Dio4qhb37nBBSZPAkT9be5jNtQNoCiEu2OXuNa9GHe1znfP4+UsrFH7EGvT84CeSwcw1wEm70BEn/2ztpXh+9x1oW2mxu1WXX3lyuhDkNcC7VCjOK2bdcNqQUSLhHJZlkvvbJDecAMOMPCD8A4GlHHr8MCwwLDAsMCwwLDAt8IwsMAPgbGXo8ZlhgWGBYYFhgWGBY4LUFegA4UqJcERAv7CYHIvcKugfoiSRngsO5cw/IBnRxANTgiADggLw9AFzSbQZQZ7nRcxD4HICegLEgMY42veI1JADV974HRH8LHO774+87UBtQaP5O+gMzIhKxYQATWHvNjO7ZMhNY2td1lf0NSPQgcACkPrh13p/eNg6MGmjNmAKmRvK17985mAsQRvCOwK4YWDCVikUUIPP3xmFODDBDQ4G/SizgmT2zNLYQ8Fosj4AZAGMBeGHGOUh/OdXuJVhMkN1AHYFpGF+AtIt2d/dWYMr7928b0qIASgEtDWDvJbvZzxLb1zWT50SHSG8j/WqAON9JUD12BDRcr8yiTf1BA28ex2lOd7LOwtuq7ir36ef6b83J3CNjmzkcJmhv72mN1Xru51rA6oAISDbDGMWmqYObNme8XLMZtrXrYcJQFEu15lfuBTjfA7cBQhkr7gFAACPbTNx+bcC43U8B//Ql7eb+yBlTExJm+Mvz81SjOqApoABzJm2K/eOHYi8z7wwC9/UI8W9ONnAwX3K2hQB7HGdWU7/2DB563vS+JusvQfi0q/dvWc88F/tnjUSqOoCyZEIBRYpVrHuXegPMSey5e9m01bIk62Go7ndax5LsBtSp+qLpH8/C5mZzW8kh83sJyCnHUXKhop6VTGn5Kwf1D2IPx04CdIsNBiArADH0X9i+RmoNpNf403eDZ2aF0SbAOxh9Bn8NnPA8gQq1V8Di2+/8Xd/LQJtfJVnbqHFN3dil2r/bvrQXJZBYLnt9hTQ5Y80YAlhlzO3zBXCUDCm+Zfa/TgaI/DRP3x1hLiPbC5gHRnls17dv2o9/+klS0J8/fVLrPnz/nQHfl5f2+eNntRnVAoHGJExQI7jY5rRTfqGT5HaCBzZnXzZbLgDwnKRkLmGqMHu+wBaFmYu0Nr7dDFMx8IrR6DXpewIoZ82I6V6mFRQ0Ld0kih3b4gQg5Dqfng8wtws4ApymtMDOzPUAifyN/D9JJwCi9M2S/If28PDY7m7fCCyn5jjysfhhSSA/v7Tvv/u+naRiMvsNwCKSPJi32h9qPvFM7CqG6XXKCLhGLH2M1D0s3px3ZrDXTEvVWa96zakjzxwK67XfU/GDrldvJjL3Eqhc+zJrjhrHJOlgZwBg10U+tdXyWklMs1+3b/Q6sY8xe9JApOsUW95+TX/qDOEzmud29oOcI3o/xaeqxXs0UJ8ayAxhEoy43klCZukGgMN+L1szbwWWHo7tw/v3AsdVh1nMdvZpJ1BplZ/sYw2kuwZ4mOHef+xPBAzW+cFz3kA1P7Ft9hwlznXqHcxVs5iZj9SiLYn6KD00agdfFSDJur+0koNSED1f9dvJ7TIQyudmmSdRT9LTtTbF9hZ73rLGBstLCQMfKglopLmRLsZvOokB9vorGWaBn1USQrk3yEC7PeS5mFlMvWaNqBJ1opUstv/CiUsl49JvU6+SFy0HnzQ/f+S17mSC1EKezslnyT861xbLtweQs6cAJW8PJJW6frD2z5LUV+kPpNvx6aqVXGf2GgPvQjjdheWfqR9cSQarq7XmqPYEJSN47BnjvHJ2yBkm50v1hbMmAPDSLPPxGhYYFhgWGBYYFhgWGBb4VhYYAPC3svR4zrDAsMCwwLDAsMCwwCsLEFwiiJbaawn2BDgJgJE6XchFJpipayuzP7X9uHkPWvYPAyiQQig1Ei+qjhiBLYLGiuAUwEKUmcBS2MAE8HRj383yyWGwVNBqCkznWw5iJwCUfgmMSJ3VLmDUf57f+778Xr98/wA/ElStLofdHBbGzBoO6Hl+/wR3VTNQtYSrU4USBkjsa/lNwbmp3twc6A1AGbm9BMHCQnz9fLPs8gyi+1wPgASzkOekrmBqAaq3BYhmzBWcLvm9BK8BrgjYJcjnoQ5IY3PFJgnuElSvKaGfsBoTjE8gOcFg/kb62bUSYUBdiZkD0+xPf/pB7wMCCwDYbtv9/b1+B1SG7ZXnG/yNDWhTMXuqnhxAYW+7HlAVMFWSnGlXz9ae7Hrmf85B9IB9E+hSc7UHfnML2Ve2LTarotSzJLpkdQt4CHusTz7IPfMZ9uI9wBh+77/TA6g9eNi3n/YwfgT+I22afvMZzO2w4pCATk3gsFgzLxRw79iyCfzHNnxOPU/+AcII0Lm6ashCnzOTEwjuwdsAvLAL+zEkkJx6wOeS2vNYxvoFYFbSQQB1M8Wrjmrqx9ZXetA3rLgAF7SJtocx1wPBYb4BNKj+JhKiNd+o5ck6fGSNLi7bd+/eit0pNYeq82m5WK9L1mJcKfNGsqJcBxheDjagbBjAWqkCgQ3YzuCeRkwggmTUO+hV16gGJHKjgBRV6x1WbjHOXHd3Dtrb/8FM3bcNrM2XTbu8SC1N1/qVDSKbCrCGxLDq5fKsYt8WY1hgeYFlnsuW4wWk35T0KIku7F0whCUlrTqXVeu2pFIDbgiUKCZsgIQJWCjZaHjMsB/DZMbNXd3ctPu7d+3p6VHsXp5/e/+m3dy+UX8evnzVeN3ewmi/1fwB/JYiRrV32tWmRBLvl7DoJLna1R43Wc+Ai1M0LNlKP9UukgJUO3eW1+V6wO95PAykY1Pv8xINnhjAkqYOq6+k0K0KK4riJGggmfTTXvODmrv0P0kkXs9m0AO6Cszb7VU//O39W/kygHRAYFitHz580PXb3a5tkX5+3rb37z+0zWHfnjfPlvKtbUWqBWWXNaUBnrE7qgG3KnXhKb0Q+B8QMmcFqxXE93t+xk/kJ9d8+fKl/fnPf37F9u+vjex9fDn9C9NfoCGg676kjNtBdaoNaJGwsBYAnD3aAPVL1f11Ek58L/M6yVPqdwGVnj9e7cYTnYiVfbnf/yW/HklmfMuuFBwmtqbBV14PD18NPF46EUhA7vVVffagZ/z4w5+0DwTkjwqEmJuUFqg1prIDmjJWTOC7sJZ5wYLPvI+fDNDO3wGXc0aNUgXP5HftyaUyI58WxZVKooEZTb9dr70khkv6XMC5JJepVRtVHPsKXiQhcH8xpQscJglnLxUbJ6L485LetqZ+Wy6vtYqSrEL/UgN5OkNNIK9ZvxdKnKhEPoBfnc3qvvKtSXzRxZq7nsuvy6P053LV/tZZrYDfCfyNdLJrCM9nNu8Orslr5Qat35J0FjdXf1SSJ/sgDGD+t6/3JA/tEgLyT0pKWgnk1RnghF33apLncwHjtX8qYaXOWMhA+xorW/hVCUyVdHh+5u9BYZ1hrnz2G69hgWGBYYFhgWGBYYFhgW9lgQEAfytLj+cMCwwLDAsMCwwLDAucWcABQQKaAEZhNyXYl8AM0RkFXreWipwBPADcgL4GBH8L7JrAD4KyAMCiG1SQFVbYhHUaHDa9wYjWHOAxEGHQoxgCsCNesQjFM56A33S2B3UdsHOgq29r+pzP893zPqXv/mnGhAPuloCeGFgFgLwW/TX4KQCopFbTjrzfg1ZpX9oQALuXzT0HuWW5Yp2mDz1zqA+Q9gBMfnegmKisx9PS32Yv8ZNajJKwLoaLQaGqmRfwF6aNaliayzHVDLwk9DgnCcTWvU0D1oktQq1HMXYPk+wl7Qt4iBRjgt/cCwA4MtEAKoCZ7q/lAgMea74fDwr+x5ZnmPQURHWDDWpkbPo50oOcPCPXBICa55rndG/zcwA4gC1Xasw1lmY4JtnC94vU+AykZ/4SJDUDEfngmQmlup7FVuJeAglLhjsgLHKgBN7DhiPgLjDyorXrK4PoPL+Xn40tkkjy9QFAi9q+l+3tu3dqN4xdQGWC9tTuZVwiRR3AtA9QA9rHlgFH+XuWRJ3rSQd4D1PZfTETX8F1tSBsrqrbW3YxYMy8KD5VJ+cct+J54fvlPoyHWXW1lmF6UrdU7DBLE2e+9Q73V2us+36AjMznrDneNxN+VaCfwRjNrwqcIz/68eMvqn36HhAY5prqAju4LpazOuJ1i8OFWSUbKWB+OTE6xYOreUzbtbbFYCs2W4FXAgFTC1Js+gKZ5C8iB21mNM8zkH8pAFhs2zJM/IHA3aPn7jPMX+TnqxYye4aALZUPQJLZzDtATDEzDzuBofaFHssetAtQZVlohFLdnuP+0HYwGo/saa7TmXqvRWA1M475c5aIA9OUdgiQt7u0jGkpGYhZW0ka3NOMW9f3RcaUhBrGmlqtyF2Dxshf1ZgBhri/lsu1Pylwup5nNikJE3NpBtseu7ikAkzDwPMG2LdiQWNTfbd8kuaA5jq+PH7F4yd5WTXDMrlhBwpehqWp9WW2JbCP/FoBQljb9dct6W3/YVYfP3c7M0O/fP6o73333Yf25s39xPJ+fnrR3P3uw3d6xgbwlzHesy5gn75IApaaoNS+pelOsGA+GLViT4BBTPKPGdokC6ECYCnZqB5wHfOP9cZY9T6pl2b/+9//U77sL3/5Z907fjGJK/wEAFad2pKl7vcw9kPUNQBRnYR0bJstySz7djogUcs8nPcmJzKcBJTPKhg+h9H+AKtmGxuE9xxgHGsPSNJIp66SNaI1vrxUMpH2eeS1VYcZ4B65XieeRH6acVNyg+SxF+369lb+RgDzGTgr/7M/tO1uKzvTVtaffFgldTBv4nP6fSGAdZJ2+Cx7pJOxCsG0w7U9pFBhO3huYgFkrv25rhMD+HpiIzsRxMDsvKNyNnbffXsDwE5cmH2w222J5x1n6GpT9h6dp+jn4qKtLr3m/RS35aJYrpF214iV5L6d267qweMDSNqxVHSl18hHJpFzSsrrai33513tX9gkSYu9Uk7VfNf1QroLAK40kthGqZtz9ZaGQLYuV9KP/ZD2G8n6o+hghq66UhXCxcKlPAVAthjgrhVOcgZ7iuT+L5btIolFMMSrLIN8Of+w+VSuwzINStCpvbE/Z/XntZxf1pVg0e/P4/dhgWGBYYFhgWGBYYFhgT/SAgMA/iOtO+49LDAsMCwwLDAsMCzwuxZAejBSggGAw/BLoItAEAE/wBcAYAKkDm47KKlgVT2hBzj6hwYAFitMQSKzDwSeUXO25I4daH8NAEc62lFwA8BFTZjYDv2zAgAr5tQBoecBoQQ/e5A19/ktYNSAtGGLnnUQ0EF97GENAREVSOsaGLv2rEo+DiuQ38/b1oPEfB5AI4Gt326vH3oOMOe9yPg62PcalI1NBLNXPUgC4gB7tNO1ec08CnCNdXzPGRCe7KnAnIElAnR9wDwMx9n2BTolsFpMvtjndR3Gy5KodDAcQIDALnWAAThhhYplJBnBiwI9LbGd+RFbmoFEEgSgYMaZ+WpAJexSA2pVL7jA6YxJ+hAQuJemTJ97cO0cqJ9AaDHkSzZa6FI3gQpUz5rKfOG+9Jn1zNxKcL4HrQM4850kBWQ+9oBr5mYC7jOI7eB3gqgeT89xAv+MDcw45kW+27NcYXch3dmDKQno5xkZl7wfsLNvcw+UB7yO1GqkqrkeGwDQwCoUowzG1PKyaqxe6PN8LzVgucaJLvsJeFW4vgBfYVsFVtqeTgRxO2dGa9Z0DyL14x27ZO0F7PA9XcOSNRdmnHwtdbFTwzlz9HBUPVHY+o8Pj2KzXl9daR7QJkm3F9NyqstbYB5jN7HYhG6Y69nLDQcwoZatCZ7FuBILdJa8jqcj8C+AAp9u5dwCgKmTSVFLA/nCGPMl5pFkjM2S3B+8L7AnJbkG3yv51KqpCiBgie7ZX3ivmNs0J/W49nVrMCQBrqvMwBGAghrVrsvKVwVSra7FqJaIckmlni5cH9N7mBUTAIB7H8zfK6RJJY/udshGE9CVmtEkpbBGKrllYxDRgGTVwJRcc3z4a/8sw4lKfZz203mPjQ0CABsk51rW6P64EwDM9WEyBkyzXQzoWgp2rntdM8M1TL1IJzafgSUzjMU45qeSE07t+nrddpuNANHM/5wx6L+TeBbt86ePssEPP3zfrq5uJAfNWgVAAjQHFGY8BZyuLjV/GDfGM7LvAaA85bzetQ6qdnmflBG/AtDK93nBsmX+0D5Lkc8JL3yXuRk5Y2oWq95tSTOrrEA9J8kwAZaTxMQ98dGsOTHN24XWLusQ4NzrAp/qmrDZX1PaIOAoSTkA52bCmi2cuShZYnzYHvldAEkzJQVEZu3Wfp/EMu1f1LOtxCB8gJJOlkuVBsC30BZUHOhDmLhTIg+lHYp16+QqKxpkT+LvqHtI2v5kCWZLRtvGAcuzH/W17XsAmM/7PSH+VXNXST9WUlBfdb70dE0Smk5x1D1OnVslShQA/EpxgyS9YtdnHdbPfh5jX2UaVPKjZJ/xo1U3XOmOUlC4lBS9pKZ1FqpERJIhiqXt+5p9bEyV/XZvkJQEFUBRPi3f6iRCJ/aE8esxnX1iv6/KX7J/J+GyspzkJyXFnMLA/GqguQE4i1Xs5Eq9V8keSYjSZ53iCKxf1es+kvRipdrkD/MAACAASURBVBKkrk/4wUq+VLvoi52q/huAtU37Uoe8V/Hx2nZSF4k6AMApZ8Jadz/xyfP5LWejJFf155rbt+8m/zp+GRYYFhgWGBYYFhgWGBb4FhYYAPC3sPJ4xrDAsMCwwLDAsMCwwG9YwDUXJ8nTCs70rEiCVbDEVJex6s4ZZCqmj+QlC9w7k1VOoOwfAcDExyPrqSgycahJAppgE6y9imELAJ6RA4LykjXtALK+5G4PeM1ggM1wDlb3IFf/+8zk5DuR2yXg5PuIEVEsMdcAzgdmIoYB3IM/Cr6XVGwA2h7U6gHd8+8lqJUAa4L06Wv/3b6fHoPU2nT/YWAoWFrB8twrfZ60t4utLcnVw9GMqlXkll1zFRYW84LfkT5MUF3vib20rHqHHqz0O0HoHlQ8n6iZP9xDEqk7ywTL1DCCr1xPFpnVALQ8//7+7VQjGDAtc8B1RR0Un2rLCdA2OG1wziCcAfCq/1sS0bF1xjCB/oDUAV0BXBT8FGjlIGVe6f/5eP1X3dT595ygYVYvQVLqEefVrwPN2Y7uPK3NYjbxuQGhua0JyvMzwH+fsMB3AmDye6ROY5+MG7U9AU36Z2Kr+JsALuf3S8A/8zJrJetoYjDDwEVG8mKhNgCoPT4+tPv7u1fqBJGZDvvPAA1jHtb7XMM00qK2h4PfOCgHk3+dOBGbZx7GjlnHAWJmG0zezcCNQPyDgu7X6yvVKuZeT8/PZhcfm0CjxarWLiAptVGpkQjrUQk71LT03BZoJPlyAwd5aS1orcLonNR77csZkwI06C6ASXJbuFf8fSQ9p7XMzVEs7Z4Tby3AC/8txrXbrL9LslRs1h39AJgsKeUCFcRmx6csVxPLUOC4JJBd55QmZgx7326w3pK1C8nlVp3vkiQF8AQYgcH4/Pgg38LzVthetSZ9/R4fSfKR/GjZq9tHtO7EbLUs7lRHE3vWnJEkbPaIAiwAmfZ7l1ZIHV4BK9POEVzG6gHTfNI+aKDIAAf9ALw1KPzKz0h1g+ds2+6w1c8kMcDsBlj3PgVYDQBT87wBHqYuqFnn8R9Zi95TeDY2MWAfqWn6e39/2z7+DLhriV/aH5sGrILBCPhKchksXewuAE9JLa4VCrAuPwpQfsWasHqJ6kDXPDGQ5jmu9XbJs+YkpZ5lHz8HAGxglVIYm+m7AL20Nex77ofsPOvz7u5+Auvje2Chx+9nbfd+VCAoNmD9VB1ZLG6wkhrATjLyXnFUMpMSawQsN/lN3leChPZA70mAsDxHIC31j7VnwZR2op6YrVVTN/uu71/79t5yzwDIkbJnfXNP9pCnx8cJADbwbGY098Cfx3/zU7VdNxt9l3ZxXWolB8QVW1nJGG2SiWZdi3WteVQKApVkI5Z83RNwN2x4qYN0cr+CQQFzi5UvX9ftc2H45vtaR1lPmmr4EL/neQLcaeWE/gw2zf86P3lN4MfMEhaxV+oogMzc4aIdL7Hnqq0X1AkuGf5i9SfZJueZCxIQOG/hn9qiHbgDPiukYfxHJemw3jgfT2ByST+rPdX3+Iysd87YWSeuUZy2ulaylBa09Vv2fUp6VF8ikWG2v4Xgm2p/H9k/S8Y5tboP8kmtLUgMZI3VuaLEFKrmciWOkAgqu0clxWoO+juJR2FMM8blx3s/Fyb2+dkoiQ/5yef3H777rx61xnXDAsMCwwLDAsMCwwLDAv9HLDAA4P8jZhw3GRYYFhgWGBYYFhgW+O9agABVQF0C4AluzfJ6ZqNaJtU1A8nSJ4A8Bckk92uZ3wkVPWtIAqIiM4qNdpgYwL8GgC0ZGmbdPwSAAWxKJi6sBgfiXgeCFaSqwFsfMJpAONV37MDbM4B4BswCirl96lchI8QOYTEE8HW7AxhVQLpk9fgejES96pY9MKS3zwC48/f4PEzKvk/9dSF09IHpAHcGLAh6mkmhUGUFRHtmENf1fzOGLy8OQgvsXS4VnBaIpnrNvj7BNj/D0sK7AlLTXt1XErMGF8J4EkBQM6AHzhIgTICzZyW7j7PduAeMU8umhs3WA7AGjx3kDFs8MWODCJaRNHhmW86JDg6oBtCgJmOxhcREXk8268Hinu3cz9HfW7fngHF/XdZU2FWMCUBCgPmwxc7B3/65/f37eaH1Qp8nbr+fPK3jriEZt9w3CSWZNwFQwgDjq5k7fCfg7gQi1jqNfTP+5+BK2iOm3vGgeRz2syVcqelLzcoHgTXMUeaBWGeA3cU8A2ClBm6YcwYLZ8ZcwEzb0ZLPPcvU680L+XzN9qxvf5/+Gjzpx0X+QNLVmb9I4+7aUQkVR8nbIm0q2WOScLY7E0BZw4vLdvvmti0vLtqnz5/Nvlst2x0Sl9RMrcQHJSOEDVfy7Vq/kXYuMFFjIvZXuSb8a5djswBwFahZcqgFVtIemYE1UyxgfAW2BljRoyuAr9q1AMAAJlp+rh+pupF7aqMilQwbzNLCgH/0idqkjN9chgBQmVqRloHm2WKjCTws4LQk6E9H2rAQmCIAqpxjGMaAtPvDrm1enlQz1n4DRu+sdhDvAfi4F4Acn1nYaQCS2m9sS3yHWX9hvgZ8ij85lEzzNCc0ocwQTaJBkhP0XZ5dChy0gflPrWXPQ2zpuRQfzH35XeodR8Bf25G5OLPtDABfLEqOt2oiyxdESj5JELX+nfRh5QT6op+AV5KvPrbbm9v28vLUXp6eJwBY06ASDLgva9NsdRi9GzFaSczwnoP08EpMbJKVAH2QkobRz7zhMySdn58f5aO5l3w2axRWaiSHkQivxJ7UijcI6b0hgDT2wVZh3fM+zNQAmfQVYBYwL34pYyam5rR+4wvmZKc8Pz5C67FYqJZPPkgdASCY51OvOGcC+kY7Av7CquS51LEV+LvdClxW4sJy2db4CtUjN1jr+7iv/XiGAU5CCWP5stnI7nw//nbDvlKs+t429If2RkEj4DRS/7T33bv3vufLy9SGjEeUGVIWIHuE+rE/SK5bZ4hiVX/+/Fn95H2vHZ8jpW5QCUsCblkHMG0nqehZrUA7vQQIZma7PHKBptQbzzkH/+Tz3euEOe0AYSCr3IeZvUw2MbCV5GLMVKA7fl71fw1YkqzA3M+hT4lPU8KgAe0jiQQ6Q11QgVsgcCeV0OR/J/Y9DO/XZ0UlxNQ9sX98OWCs2P1hRUvS2n5pqqUr/DderuqiS4DEUvRS50kNYJILdP71TuH9xbWkd2J8e++iSjHJSjBzAzD7fe2Y+n+VMqjf/Zn9lRN6DHgnqYW9UAlOkoCuQgIC463IgJ3t+7pEkDpnzOfH1u7ef+hOMePXYYFhgWGBYYFhgWGBYYE/3gIDAP7jbTyeMCwwLDAsMCwwLDAs8BsWAAAOczA13IgdGZRxgCUgDfUSxTyR/LP/ITGoAOg/kFrmsQmSitUgqtAsAf0aAHa9QzM3HCIK8OL4UCSgHXTS/xcArN8ncrA/6wGr3wKAe5MkUJqfafMr8DOcq6p9qWuonaiHVR3RgGYKtBE6s8ydZPu4zIXkVH9SdTl/B7A+B5Ne/V3gQGSJeXzfv/PvZhwDsgVcS//5PKwc282BUhvYQITGQuwyP4tAegLSfJcgruWWnSwQcHQC+FTTFtAkwT0zngRY1c++nef96ccnEodhiBDsC8MsAXveA9zjewQFI1kuFlHVzlSweUV9VZjF9Me1IXU98/1Qfy9hVBqQcGDSAEukNRlgB41lvQINZmDZoNW+XV9fWUK11ss5OHu+ROdx7PmA9ZRi+NAWAuf843rGIGyx8/vFvgmE9jYOSJQ1k2tzj2kNd8wiTY8pUcG1vTNvAjb0bQjQOc8NgEbX0+U2PWMu7ckzMv5T4kUxMXvJUQCcgDcwOdfrYm/uD5IGj5S9QVgncGR+GiAOC8ltAfiY1kHVO+2B8vjGfr2lvf0aOPdF/drgs4zH5K8k92nwL3UoVau12FoCd3Y71ecExGE+3d3fy4aAbdiBdXC1BAjCRbl+rgA6QIGlEd2AIZrLSwkex6sWUFGgLWUaa84aY6w66xVkx8/pbfxzAaMCyLoEGIG/ohOTKJMa6F5TZiADAJ/abgNTssCDI0khVTf0sGsvAmaL9ducWILtYbWKpd/VjJevq6QkvQ8oUOoRqj8JsKj2AqBaStr+ESWDjUDol+etgA1eMCuXK8A/FBNoo6UrlAwwMQ0NiKTvgi4qucXghPdU/at6o7o+bMDJtsl+ia0rl0iMOwCTSD8blKGbAPkwbtmTDwDoqZFcstiWE3etZLOFYRrafpqzokbW3u9DQNXYZC3MMyP7Ydan2b/8K1sA+cB4RDnhcGwPXz9rb2ROeu8HJDOjm3ux7thLeHEfKUXgbyuJ6Oburl2cDKJj3ZfHJ9dKVj35i/b1y6f2/Pwk34ovTz1v7mNlBpjwvj/rjESZm6uq103iCMCxWN6LtoEZzb58PE41t9kvDJ5bbhmGt/3/nCRkv2awVfK0lVRhBYT5/GM/Z2bjdK7SXulzAP225PWhLdfrdrWmPvCc1BCFDTGfizUrUF/lC7C7ExuSCKBn1Lxj7iulp9jpAgcFwJttzXO5VxKIsrdnvhpMnvc0GNKMHSzgJLTQX2Si6f+HDx/0PtfRBoBFkim8jtYaM8Bhgb8lwa09DACav/HRsKVPp/bp40clwNC2aX+6vHQd31p/fC+JH7quzpo6czF/O1+fZMXZbxsMlbuq8wkJDOqXeK+VClVrxWxiri/Z5AIY5QdZj8Wa1zkKIJg6v8z3UlfIucH7b9j+Lqfi5AWrSzi5kDH1+iORRs/QNf4fSRv2JWYb845FpTs/TZKI5ixXmNEvSX2tIXzKpXoptn/Vc6/dphxPl5CpdkkP2lkv2gOsDMMeIdZv/U3SjZ2KgXK1wHUELCNde4T2p/KLsT/JhGIV1zlL9cUnxQr/90m/lnwWdi3mnHPlK5XAZ9+becrnV2/uzo9H4+9hgWGBYYFhgWGBYYFhgT/UAgMA/kPNO24+LDAsMCwwLDAsMCzw+xawdKjkQ/lXEmwJmPSADICYwQjXQHXQ96iAqQJLxbpNUC2AEX/3TKTUAYbKoACQgIlIy83BsIkB3Os7TzWAHbJW2HqOTZuV9juyrAF7YosZUJqtMwXDu77MwaSEfIubmqC/akoaHnVwMtQz11rT1WKaGvgt7rCDUQTNFeB1EL63U8C5c7Cot+sEJlTwrB/nfhz6vvbPmgJiko2FpfGaxWjwawbhjfXPUqW0haDx87NrSiZ4HCZvD8ArGF2AbILxr64r5rBHtkCJjslt8rTlQ+n3/8vemzZHkl7ZmS8CEYHAmlstZJFUs4tkkxqZSf//T8hMY2z12KgXSlyKVbknltgDY88597g7UFndI1NnfXLQksgEIjzc77u4133uOTeAbahASoIcVaSSzgVt8xqp2ElUFljjOE7q2wIYu9HEitfm94FDth11MlXKTIEMQxRgcuBIkuokVEnUxxrz9HQhSOExSD9QVQVU9cL3Vyq50rD44W+7dVuKMc6JeAZ85DqG34fjobU3UJk/njtD4Jv35T2P18ljkK19Q4UOg4R6KdEyblZETZUsxtZd67Mr5iigqFSz45t5l/PMOcW+PupvwMWbN2/azc1tu7p80j77/IVAw2zuz3OcDDKs0PUcH1qTynaVFygZ7jUR1W/WaABO9odhvLKuhnEZxn74+xQTZI6qyGa9U7IfKMvxh6rqqPaLWGqDcZ/jExfl7O7b6dlCSknAFjbSG0CUBsP7EQDTSn33UlVKX0Ug/Nt/1xin6CZQs4OFgz1TirTqOXkMhLEy1ur6YqMlKgNMxFI1AKr8831fORzaZl0KziqeoR8sIOhued3ugb+CGFaE8t3W11vvvwUYPXSGr+IPAhx0WeXYqHLnbXaCpbBBCfey7Au+7BSq3LftZt3ZE6sHc/U+D8BIMc3QdlkRHViZCrarsMQgIopxWS37NtZQILrXp6adz4teyFLoVT/QUq17Hy7kUwxqWgVbQBMAcPYHn4tbPRzuDX/Tr1YAeKBqDDC0FfWxCgceFw/lfp653QPg3hZdduPA1uVKEAdVowEwisVAcUNXegTzxf4ZKCzbZvUSZo5O28X5heARavb17bI9vbyQ0pBY3dxet5ubawHg9HuPlXZn3y0421TU44Ij2x/DrwDJ7A0UFmy2FNG4L7OVwTMNBOPANQmYJfYDdSgnEshM3Hif4lQwT/e0svzuHhtqHW7WqwKXzGlU6LgZAMSO23xuy3KOD1g1zGIecd861TUBUr2WmJulnD24H7s+t1p48FzCeaXYit/FqQKXhOyfFEawb1zzs+qjzhbBnJLVellFo94FxGPZDeSl4ITzePv2rY775MkT/Zv9WftoqeFRF3Pg3WbXPfug6tTzT7mScI5yEwF0T47bu3fvuh7BOl5rcvdIoVP2ZGLHeHIuus/gMqAYuHjAhQcP2xv4vI47O2IXufUKekNlWzzLrll7D/3B/ZyX503f+/mRofGEfr0cVwrgstUXCC5HAGztq7evnywp5AFyGtO6jzjHw+HAm4T2hSriSRFB7ksUgsj1GsUthQiqOsRpp/ayrnCL37N3yl+g0UbFpQGokYlVnlANb30fv1eP9kK/hrr6Jxrl6rWtQhoKUviJn9W8RL358zv1BRaIxk4/DjpHbXpyoh7BUlHzOXvfA4DJ+RIQpjAjBRYF2d1awwWMFGt4DwkctrNG9t1uHfK8PGiR8f2nrvEnYwTGCIwRGCMwRmCMwBiBf/8IjAD43z+m4xHHCIwRGCMwRmCMwBiB/18RqN6RBX/d+9TqNyd+ywaW5GnZKAb8dko4JdlMFpL0fgyEHsAkkkRqDNYDYJJDAg4FSAuHFuQ1DNIXqpBdeqlW5nzyfZA1BFuPz2UIrz4GwIY/CzwLhLUixL3dkjiHzgnrVq8444NSX3Tw2v03ozwBkAyPmcTU8GePoa1iW5bJen318BzaigZG5b1DyPf4dz5Fj4EUZaWAm84METvQjIK566to+Bs4GjgQ2BD1ZWBaEvAABxL8il4lYJOIDQDLnBuO13Cscr78bKikM4Q2uI3Fsi1FfR38PIUNhmm2kA2s9rlb0WUQbJBrxYj76pJYz5css8vG1xbRno8B4Lyf12PJKVUeKszq7drBo0r+2zG26NhgvQYQPSyCqMIDva5/TwBU1u1jIJnj98DG4FqvKyiYeTB8bX7/URvomu8B7EyPjEnsnTmm419wsACwFbv8zrGxwq3S0dXzz3Oxv85eRZcYBKB77Hv4bstRIAQA5OnTp1KiZX487IVpMJYeh5lXUQ1G7T2cd92a6GxVeyvnxD2vH4Li4ZjkGNk/h2rsbl5jRywoaZv1IWwQyMMCVnuyk+9SS5YdNJa4rGEpMHe7blwEG6LaKv1ipygu+2CApNalQIV7pwpyBB50ukdPVg0R+9pgi1b+XlAh/Lgv5uiKfcpeVYBBPbZ36rG72/LH0NiAmvOZtNXNndoOMDZJ6ANXrPzftx0K+PWqep66SIT5pYIIATRQx6HtZO9rOLM4Oytbbc8DA2DvA3EWSAwMslbqh6p5feze4BQsyFq6HAX6e4Dj8+DeU1bQsoEdKH5V6APkrd8LMgGHhoU3qiSyWtl7upW6QFD36FWZRO3lAFerOa1AtfKb+MXmX71h+UyXV3TqSM7DhUDeN4cAONvTcB/JNcYGenhP2W3WbS8Lc89j27y6UIw57EIYqz05Juv1/PxCFstYYtOXnvm5vFu3L7/4UvB+BUReb9vV+YVhbTtqt8ubDgDb/QFQOxWkEwMrt44tBWzAX6yEO4vgOGd4HmkdHdvdgvkLbNLsva+/17Yb6O35a0v7YZ9491b1PEohl+/JLpDQl+zZN+pbz7MBqlgVY1A0BHgHOFexE/GhyIP32mnjRMddrZbdihyCrwBpj72dSfL57LnaNwJ3D/sGzAXMCk5WX1g+j/vcotTS2cM4XmydUf+yRtjTAbL8/MOHDzpvfieYXXA39xj6/eaerNCmOKQsfKME1XOBIP19W97dderfPCMFXiuUdY0C5LiRnDCnqid4Fb3Yfj6FYf2zKmsNyAwg155/70LI3AtltR4Le9aHrNFdpKGxTVGMbnTuad4XhwEijxsNynnuUYFNB5wBw35aFGOtosp7nicHzwQAYBcs4eJQ9u71vKwiCOFWn4bhse+nxwBd9QjuAiyw3I4A8HzwoR3JIrpU+RTJMAHVFtjwdjg+2udTGEkrDBVvsmZQ6t43cP6BGOqKmMOzto9Lifpfs7c7tjx/xfZZBQeLhfbiFBtySm43U64B0UnTXmM21xhrzyzonucZ1lCKSLJfZb7keVPzizlZbQ7yuvH7GIExAmMExgiMERgjMEbgU0dgBMCfOsLj8ccIjBEYIzBGYIzAGIEfiEAPgIfgZqj6CWxy0pNEZ2+Dq8SbZAfuuaiEUQcLS8U3UBoqCfgRAPx9BbDSeh8FwPfqfZgvqzAeKyQ/BtWG8MYJs4dq18cBGsLH7poefnKpsKSjcHJOwKRs/UoV7LdYMdEhvILlgq+VvBzC2u7qKhH4ACTUL5OQZawCOi1KKbXx4HW51o99RsZsvwMulF1eJSr1GWX5bBhkrOPelMyH9Ic0JCa5J7XibqskPAomA5hSTytJ6WuOWjbXkWvIOQ6vOUCW4wz7M+Y9UncN5kWOYTiCStA2m1LcdXGxBa57LmKp6b5yhvzurcrfuR7AQs1ufVMCs1RXxIPkItfO62KjmWNaXWqbzSQsHfNAd83G/6MdKrF6rBp33L0OH4Pc4Qf+4Jot1fVwLfT9e8veUklzG0YO11SACscmJgHyfr/tTh1vK3hs+dons3XGqJqkIrLaL9fnLaYURd1Y2AIUGHF7e6PLOz07bfPZyaBwwvaoSQob0vT7AOdvMG1wPVwvARiPgfrH1uYQSHQgofpFD2MdgM7rA4QN5soaeaDQJNmvQo0A87I8BbrQGzeq26urq7ZeLdv9zrCNa5TqLnOgm3cuVOElmesGiwZ/sWXN/vB4lnZFLtkWahZznvyR60FZo2b9T8otGRhrRT/74pGAnyyKt9gXE3erXlGnbTfLtt/stFZnsxO7LdQeB9+gbyywCsCpcqWy0qVnsJVgvibAiuB0uQBgHzs/oYeqixC6gqaukMegNcUIHGO9Wgk2slemECT9YDV3696nPeTR3u757L1TVq4l801RkM61Ck8EL9UywAa0XJe+K57Vj5P5MGgFwGDq3lwKYOIS2171XD7YBtlryPMCVR92zVlbuu+XjarPBwvhagVQ90z1Ka2im1yj53R/v0fNzUDut1ZPA3MBPryX1zJnUezKrLaKblyw8URj4isHADcVO9BPlr6i691WysbFzGp3xmyzXUmBit27163tdtXTuza57OOwMFSjXNF67X6/vMfqY8PB++Mj9RXms9MuQIpP+5Tbqlx7jm2Y+UKFy3UEZncFAdWHOPbCQwDM3OKaAcDMiThDBFhzDcxRxbIsfLkefs65ySqanu9SCbtYY6hO1nqtByNaHHgdm7jaCvyg96r4Art87LLLupo9l3NjvqLydVGM1fasNe6JUeAOn0MAyey/inHtTyjtc19Agc3npAhA51gqc91DypI688rA00U+/GwI04fPqO5B7f1aAHhhNbLmZbXesHy2nAO61rEqgam7r9eEihUoPoiTjFxa/Jx5KEcIznsqGOwevoK2PCilkFEFVoxVrXnd64ih73nuCe7XMLZug+4CFJ5uMQTh1PXaZseTxPkIW2WNI8CV8/ReqntV7vcFg11IwthXEZ8vqmz32YzT3N1OAwBgPS8MerzzEv2I+GtDPIIdV9EnJ7Jrhx2rFZWvdhjfz1kb7LsU3dSeu1mt22qz0jySJTfFGLN5m1NkUOs1T5hucbCxRf+eQibvFUDeWIpnjmd+8bv0D0/xA/OK+OVZUMVNk1nHxf+PHrzGN48RGCMwRmCMwBiBMQJjBP43IjAC4P+NYI0vHSMwRmCMwBiBMQJjBP79IpAewCRbosRUEq36ZRnIBJAY3BlWGARTpS9lq/KK6W9nVakTjr00LAksJSqlqvi+BbSUwUqSO9Ha9xGt4zywgFb6x68pMXCS0B8DwEmARlyhJNzALrqHQn18h8cJdPL59ddmQU8gWyVZo5ortZbSZWHkBSETmyQq8++PnnuR4yGQGr6uB6EPIZwTZD5fKYYH5/34cwJwk2h9rAKPeXVFXcdCTWe1rSFnACrJZZLyQClUVKeLhRKzgCG+k1zmc5IsztyIUpNE+rBn2xAAD2Fk/h51h5KNpXpzT2MSui4kcFI5vSo9XoHnsV40yDVE5LWx4CSJSP/CDx/et2+//VZAk3NFifXk6dP24vkL9RHm/av1Sq/FFhvIwbxR79+Kv9dZQKQh0w8B4B5AfR8Qd3Oh+ksPd4X8Ln1ju3lQk79Ljg96R38MZGZcMm/4N2PHNQBKbTnqNZj3B/bmM5PMz3zqVau8zwA4r43iebgu9f6yew04dh9BA2A+L1+cHzAH6DT8WixONV4kkW1hisIPpaU3jux52Rts3V0qyFrLBiylVh5ak9cH5ff8c1jU8bHdOjHp1tKg96SOI/tTA1zNyXIMcM9ZQ0FBu+qduF6u3Ff3sG+ni7N2upi35d3S11C27epnrMKNaHN7+3nma/qVsllMKdzQ+vFXtzd1W51hkwF6qdir5zmrzZja62sIzAEHRX7ryCasbiuwa9sNPY1rL5X17l7KXpTDgCS5LQCHueNUj9vlaqk5Sc9kCfLqI4AOnIcUn6zNqa3eAaTAUVwnmBenp5cuEChg249dd/WGpWWFyvkQW933pEIjTrZuzSrNsVKs8jCGXvt6reypDWVk2zqdFVg2ZM19RUrdmgvHU37nVgyMqeYIdtg4Heh+bIUdfYzjbIBFtnvU9r137e7hOWGAUr2JgVSopzmmgHA/g4eK6I9dm5WngNldu8dGnX7KgGjO1WRfB2O8sN73+rf6mphQvHAkIDf03QAAIABJREFUC1c+u2ns6Rmr9Vs23bNjA08BIpSa7aD1zjMD95ZYN8fFgmsBOBMTYKYU5cu17KC5M2KdbsW55zPFSwy1AD+FEAVcVbgklTguKYaS+QxZsM8Xul90/VDrWSkOHQHv3XNEFRLJ0rjmXvam2EjPpjhJ2D57aGNLzHKf089RNFN0kf2hik2IL78Hjud+q1oaWZIb8K/XqIibi5wSB0FitwbByhmgq0KTPXvrWrFBZSurZsE9927Oa1D/cv8nLk+fP+uUzBwPtW1Uw4yfrXutjLUNPUDeynX2QV6fc8meNLxX5Ryy//JvAeAUYCjgLpzA6nloD6wlOHgu6vYAgdWs+dpQJNeNrbwLOWRn3t37rOT182hU/l7rxHpyPK92BlP3ZE9fYvblezs5qIeufMm9Odjm3mvBewjCXbvyuIBs557DfmLu1O52pXEP9IkILqDXvdZ1j9NzNm+dVqGO92wX+Pk83AogxX5+AJ3wexV8cuyyZ64iUD7PXkCcGx9ZsZZTge+J6+WyLe9uZe3M+M5OaInhAi1dnx+sy13aa411zp6Wec4eaZW616ufUexAIjWxVMCeT2o3UDcEOSyo97r3uQij+91t/NsYgTECYwTGCIwRGCMwRuDTRmAEwJ82vuPRxwiMERgjMEZgjMAYgR+IAEkuksbDfoF5aUDvEKr2CVsneWXjhupBioWH0HcINANOZK0nGIqFaSX6UYAB6Yp2dcoyAeWSH+SkfggAO1/Wg9iBhV7e2gNof1RUA0NAMUws5vcdTKvrewzF9J4BFLaqrhR8D+JeKhE1jcsvDNWdePw+LB+e++O/67wrZlY4kHAzzBqCF96Xaxmejq87n+kTSgI0feXS808qGSUP+9cZamPduZIaCcjyIPlGwm+9FkwlKUuCmUQvx8QemU8mSYySCJCFCokEMuceC+nhGA3HIxaNw4Sw7F4LWsUmlmvi8/uxTzI4YKo0M50lt+28t5utei5+/vnnto89oGzetf/xP/7f9ubNW53z27fuM/vs2dP2d3/3d+2rr77SuRs0TmWFeXV12fXljdrVgMmJ4U6JVxneh1A+hRSO+WNgn/Eaztnvz1+PeF9I0c+AvHaoGs5cj1o5nzs8bj9fe5CdPpVJyGaCD+o/6oOdpHaxRX9ePr7tfgfVHFUE0s859gnmWaADMWF8GXu+XKDS70NSle6sVvM8JEHsnsxRhBsg2Cp5uE76Aogevic+H4v9EPrm74+33WEc+2NkGRdgTnJftuyx1q9xHMBlXW/12qXgwv0k3ZOdnqbss6gcT8q+PP1Xue5ch1yhq69o5jnHPS415YPxjxV17ROoR9nKIkgDKqQO5zBwV5CqMPBcMKIUZXUczkV9j4GWWOkK9ptEYS0KdJsCQuYoOgHGhr/8wSJ0IxBI7+N91wOYeAgO0g90fmJ1o+AgSs7q67tZK/BPn74QONgXeE4hlNTJ+mNbWBU48fl87maj+2bWVgo1hvMi1zVUA3v8s+cb3nobMEwynLASWJ+me6B0stWDliIb9njDX8WqrOs1H1SYRSHAVhbJLn6xujy2z8x/2dJWn2QpiqU2dAEL48V+rKIbQMugSGoIyTPHBVrKxcIqagPoPfGVBS3j5GcFzpvrYS+NhW+U10DGGfbPmsu28NZYHN0L0hIFrVnGUL2msbneCvxv1e/WtvLAoeNZ3+tWyu0qCKEHO3Pr5napmOJOwfrn/NabjT6HOZW1z/fFzBbVmqOysAX8Hlfhk10HuG+dnhouc77M21xXwG0gu+CZdZ7ul839/7Bvd6iIZSeNk8Sig6S5d/G6FEblnpbYS21bhXtxo/D90La6wnvcj1drFURIrbxYaO3glsBxzi7ONebcs70/EyHWx1NdHzBXfX7ZX6oPNoCQY2jPqN7AHIuYcv/Eip/7InGVgljFYij5XXDCcfVssLB1N2sA54HVeqm1oLVf7ShcaNb38NUar59Fbcx58H6KRRxXu1Po+UhrDStmF7ZkVx/Gt1+/7uPb9UKvdzD31M+XAkmp12v9qqhLTs9d4cvwmUzrSb18bQl9z57Ie3EFwUa57lms56368nKscjDADL6ebbUt0hf8Hrhpu3rdc+s7xTHsxwbQfRFJrP79zFEFQPd932P3PC8oXBbWRrl8sC309byOW0cVu6gDOfD6gGu0jKxdzMH8F5id6Zq5dpm/U/C3XrXNkvlVvbhPbGeeiphAcBctcXwDYCndtabndih4BO0Ve/X/9brvnn+1ebKv+mf5UhgGzgaP79Pjv8cIjBEYIzBGYIzAGIExAp8iAiMA/hRRHY85RmCMwBiBMQJjBMYI/NsRIJFcapK+X2CApJPG6QsspcYxSpKywCXZTO9UJYx6ePkYcgzhm36nnBVJrnqPcvnV9LOq//kQJ7//LQAciFRArUD0x2CZf2ZoaRvVXqH2Q/BaicKCnsNjPobCAVhKXJWSQX3gBiC665cKaOgkYI5BwFVUyA8+q2Q5iSPfh8msh/adtjN8AHzrOodAfjgxfIoAB7/PdoplN1vKir4XoeFl1Ln2HmxKDlvVddLZP0plUb0d+V2StxyLBC2gQYqgSvA6Bk74AlcEIasXNccJmHkMfYfjk8S9AXZ6c9piuId3gb7fV3RyPgBGgMBf/vyNktcn80Xb7tbtu+9ett///vftd7/9j+2zz18IAP+v//W/BHp53W9/+zsl6ANDSG6jciOZH9gbcK0EZYGXjy1SA6UhnO9Vm1HkD8fzMfhVmrdTn2sW62M+9p7Ebwh0MteSWP8YuFQCWvbJ/fH5e1SCvCd/Hiqco/CM+jZ9dG2/7K/0ne2VppnznJsU5LLpnnYK4KEKOT1co0YMcACIoSYMgLbLgGPzQ0UTj8Fwxisw7PG+IIVzFXXI1nJgBRzYl30l611jlTHLtpi+lgNlX+ZwPhMIghKUeDD3UP6qZyXQbDovYGVYyns1niKr/hCsiD0next5geLppHoypkTByqz0KNV3Pptr6/l4gYgeasrSeGhfej/pXSOqh3lAjkAu6tH7XcWCzzS4AU6ioiMkKHelmOTetN8KQqiv5MZ9Jd1n2D2IA1xRmbmvLdDPoB/L6Nvb63Z+ftbOr560e8Hpvt+xVIMCKcAW4mzgq1gW6Ix9ucfD8mPf4zz3o3bP3tZ/d2/n/D7zIft2B4XVaNRqVP6ot636yBq2265VK1un5p7R9HcFwtoiObAlc819cm2lP7RLTbFP9tCshwfzm57LBW+G9xjPcV8PccK69bDbtKNSpWf/iHU+/7aDwExzFHBqm30Uln7G4JoA84wk2AklqHYMCRALpEtVXMrXciWQihoIBHgSmEvLAVwq5m11F3eAvm87sJz5tzj13qDzBUZOp+0MG+b9XrDS40f/ZI8BX1FCc/5xRuDtKjK533vMpGpOcUss6PmIY60HHnOwkWb+5p7Iedsqe9FOTk7bzc1NB4Bjz5zzyFjIGrd6LHM+3HsAp7GQxsL86pKipKkcKrAuBjyjjKYHK/fW9WbZtmuKZbh3naiX71//+ledP6/jHCmq4IuiDd6XPW5YeMU5cs70YKcAx2vOyl7GnfhJ/Vzq4+yz/C4OIdmzohjWnpVngoo9xRjdnFXf5JmsrbsiIRXH+Y+rGQwCM5c4n6zD3PeyHjvQ6O65KiLRTk1hhIojjEiPmIe1HrFklnX6USzJrbDvezQDgIGi91rLR8xbFWA0q9wFW3PO9Np1v95Y32vepVhQmwB7np8P5MWDlXNdZ/1N/c/Vl9pNse0WoLYlaU3ifUYq4VpbviCemxwvqX+lOq7/PtCzOn2Ej1rEwLvG+fNsz/mzV83a0fS43XOf2aFa37c97im4AqiYywVZxLUeJb32qk3MrlrOMD4U8VAgMnz2Hd6DXbzitZbxUxEEBS+lRta5y43g0CbzeW7l4/cxAmMExgiMERgjMEZgjMCPEoERAP8oYR4/ZIzAGIExAmMExgiMEXgcgf0OlZAt/LrE5wAEkjx0AnmvBBLJFSVBZfHonmWRUgwhUf7eQzd/skGHrf0+ZgEd+zdngK1CGUIa9RQT4FCquBI9TuwJmhWMTle34fUmSe/kbuUCAy/qvHyO9cd+pXXiwgFOtBdklg1p16UR29a+y6oT86UYKzvULpEehWLXY9Rxcd7LvU75egyWHl+Lfl+XMkzWJ5H6+PVWZTjp3YGGUuoluejrsaL7sDOQdUs4qzOTfFMyMaGhr6ZU5J5DUfh0NnwFdgMk+E4inrEkOSdFmkQrTkYCfJQIp8CgwBzHZI5i9+peoH5f7B9zPQYLvXWtFXAuJDDcjt1oDxsDKZ0ILgC83bWXL18pef7s2fMubv/1v/7X9p/+039qX375pawzX7582f7pn/6pXV09bb/73W+VMHfP4W3bbLCInvv6BsrpXvnqpK2F2FaO9eulL6jIAhvOB0IfAPGxXW2YyB6ulY+t0YDo/G4IWvsx7lW1PdTt5+kQBuW8Hqz9Wq9DyKxrQM006MeYz/O11pruerIatvC7nKOsnGs+Z+4BoqzW43cuKIhCU7Dj9Lybp0lmBzwP10U+f3htPzQGWX9KSMvlwPtTrJC1npVft2q2i+GgP3rWsn4H3MBCl/9VIYDsLKWeLhvo2sc4rm3L11L+ymJVFtZAEANuzkmWt8fsp0CUiRLhfbdwx9QWtqXgemTfLO7hKhEn6fd1PqUQDTTTlopSU2pMr7v0fmV7o18x5wKI5bO2O/cNjxMFfX9dWFCWnST2q1cse6z2ERT59GEtP1vuJ6j2A3Jsdb1vKyBXw+r5rFSAVtMB5YBvm+26rdY3Um+en1+Bl6y87QqJ+j3PBQ9lz609HBgKcAW3AKptqRv46zF2n+/cX32P9X3zwT23bM6tDK3ZIkWnqncEihgzKaHVz1O65Cr26W9S/jwDYN+nS41aFrOMBUUpUQVLZYh1aoHDoXpuuA8M7+f5++M1L8BDX14A8G7DQLcjARfPQd4XpxHbxruQiH3S8Nd7zGy+6HvLqzjIv+H6WQtSP9d9ht+ouGhQxCFlMdCpCi9yn2R8PO+bANRyvWwXl5ee79XXV2uDnsS1Ltm7zygY2e8FMz2mPAulp6rdImKfzbzhcwyArXR0TA1mu3tvDZl7Uh90Xuxlq+Wd7kF8AUfjhEEBg/sc92rkPCNwzKiMbb9La4V1u7y81OuBvlbT76Vyps8y8f/LX77R2FO89fNf/Afbw1e/dp3D0aSdLk4FxSly4qK4X/NZuAowltyPT8/OdG1pDcDPA3xdBOWisCiEh88FKS7M/ZzvnH/X3/gRXH783ML+Qr9mg3fPZfX+RqFbMJ1iAN8DUnDU33fznCgldhUSZI8XnGUs9RxKL2z2SGCm1fm4HMT5hUIH5rqr6KwcdsGbi07cUoBri4U0x2EE6cNtje1E9s84KjCJ7ObCOuWFQNmMrRZHLQo9cYa+6r3W7TJ26jtdymBaCPg4fc/fNsG9p3og1004zi9VXaLz9VndNz/xsf/ZAhobZ/6wLeIGoaIcHIX0HJP9e9om9J/XntcXybDXx7VCa8lVi33Rm/ZZA2YVh+qe5aKO1FTmHprCFvWdPn74rBVXGIpCgMP6b5lyLjo+WXzs0Wn82RiBMQJjBMYIjBEYIzBG4JNFYATAnyy044HHCIwRGCMwRmCMwBiBfy0C2437uiUZndcmwSnFDr0ZtyQ5SYI5sSaFm1RWhokWqfbQ6ofhVPXP/XcEwCS6bJcZZVC1Mnt04U7sDRoa6rTTg7V/j5JeJNiqR3HlvdKgzEIvwKlex2+dtD+Q9KrPjELJ1nxK8ynBKhvROj792fLePsH+EOwNgdODxLsP+r0em1HZDsexC4OHSV9OpOa7k9nKXSqxHShJ3i49c/t+pFJYRBWd61XCzucuNd7OSXHZepIALGBJspYkNF9SC9Gvb+5eglKYD9SCmZeyQ9Rnundk4B7XQKJZSemhyrAAoePVyxOtesM61X1BAzuchLZKjHluYMtnbdqf/vRnHeOLL75QIvz//m//rT1//rx9/fXXUmy9fv26/eEP/yIA/Otf/7qdn58rAY3VJufK+fGVBH3GIjBgCOM1pAX7vKTSkNH9/oYKshxnCHQfr/P01cx4P3yPr9fzoO9/GqXUY9D5GCI7tF3jzB5kfwRMDxXCQ9gemJkewnxmD3hjx9xfFVAiCmoryO4FLzi+55jH2gBkoz/8PQCeMXCvTkOUKJU5rgBwQZ+ozofq58Qj4yXglEx0wW2NGSChoKvAa1k0d8pFrbN7K2eBWF6N3WcPQRsJ8q4gRol37zMuULHaMucVdfxs6iNy7SjXia36OdZwGVr4ILoW7YgUYrD2HHPZxdZeMbzuzCPv+3UiAid981spfqtQRrA5vW0LmAEJpVre7WTdy4Gwfkd9yX1F0LLsTwNpbYfsDe+wLVtQ1L9Al9x7as9RHGrJH7ZbWTULLqhmCICDLWnz2qeX5NFRWy1v22a3bmdn521xemHI46qMcqAwHBeEKRW0zlNQBQjCxudIAt69tgvyS6xXjgpVCNM7LLjvp+YMhVT8XjCS+2vfW1nAWo4Btr9VMBTPqmPqCgqq+3LZQvs+Fq5q5a6Kc+aAEK8loFQgSe4dCl/toVm7mV/D/atTR9Zc3m1dtAMA3h82DCxy7W5vHe55AeOxK7YS2PeM87MLFQVgs5tCI2I9nQHCWzug9GY/LCUo+3T6iHOcWEvTy7cDhsxyIDpgrrW22qw6oArAJOar1bIcKJgXXke2JwZIH9rdNQDYY+avo0ZvZd/1PemmM8bH+6n3H9/jtJWX24D221rL2a+4TsaHAQOeY1m9WtlRgzFiLbBGsndl3mhfrucyF0n53ASAL871dwouUqDC5KfI483bN+31q1ft+bPnGmuKnFib7KnrDUpnVMlTuSXwmezLgHoKHKQsZv/dH9r1zbXiw30OQM08ef/+ve6RjAUAmO8ujHIBVgBwCsLYo3x/tAU592jZFx9cKJZnCkW8sys3CPQx72UTrDk7teJTe3c910YFqlhrS3XRkeZG3S+8ng02ZfOsvSIQtl5b8BGVrYSz2krreZI2KG1f/6oCO+2nA2t1ii0Yez2neg1rM+JelOdD9aw1JPba43mRgoK9fhZ7fENYu99wP9ETsAAsYLps5PkpBSrW/+q5s7ZRF6ZMYtnvZ75ubddfvHXobtWOj+7b8UFVMfW0e9R2BYDlOME9r9wgVH5Se6IUuZn/co6ZtSmW6rjMaP3wPS4fXiNZEw/2mhoTX3ScRfx65hzjzfMZa8Vzxypp7kEefz9jGgBbZT87PeuuefzLGIExAmMExgiMERgjMEbgx4jACIB/jCiPnzFGYIzAGIExAmMExgh8LwK7rdUTjwGwEs0Fc7BzREUS28nHB0mSVeorUtgD69fvgaQoPB8D4AIlEjw4A9Ql4N03sBJUH1UARy1oxYNUwFJU9Gea9xt29epaJXO7/K3VUuo9BxwTPLGaj4Sb1CCcZweA6zQluEBlF1tBdUlrao5W6MK5PNvs+SOLsACZBR85X/cGJLfXw7kAhaE61NcFuEnskzTrkvilplCSXqqQh+8fvq+DPF3GzTGyqsrKDqBN7E6JD0m9JFANja36s+p5ouQ3CWHmEcnhwDapfLGOHEBgXWupi2eoPEjiktwPmCwQSrJQkHBvxWBgHN/TYzjXouuuhG7msVTsfI7sOANpnEBkRLbYlh6wCHbC3xBx2/70pz+2Lz7/oj199lx9DUkeYvn86tWr9g//8A/qc/ib3/ym/epXX7fb21tdK1aZnmdO0irpXRaxxHSoGDUYcFweAlJDQr6S7Pbfe+AwjEGfPNWrPGcFpIY25h7kJNWtjC4L9irm6Pv59hBsOF8MLIso1rHKcbvWbA9iA326qTVQ+QQAC2BI7RQ7Yv/74WfSN5Teyt6XgNtSjVJEUCAIFR3W3cU3rX4stV5eJzvUAvI5vkAsewaqVZL8A+WrI+kvx9rj6XPubdO1jwTmVRJb78n7S7Wr8U0hBpbMghCGtNq1yh2ABLr3CO9lUlFWiY0/ytbPfi+CsUnbAX0XJ20+nWoezqaGKr1ybJBgF5joVf0AJqMxvyZ7aF+EUDHoihKqWCHq7OzPQDBgjkBHD8nNOYDW91q/vpdYRQyoXW/LylcSzGmbz07asXpmYlnt+ZnkvdsSAHxcsAKAwP7ZcKBAG8ri9Vr7zAqF4GbrPUsuFrgH0HtyLrAqJeP6TjDv7OKinZ5cFFgBxFjV67nysCe3IEaNtVi97hEGwR5Xn7f33rKN1v3x4H7FD2yTXawghbCUu4fqqwlPZF72fS9lS1293ovmd++Nwjiqd7cbd39hwOyUMZ8aGgFCsGkVBJ56jxoWgAzh/7CgK3M/RWJRXdsKGUU3++iGBdsOW6sE7RRyVP1nfX8NDMzasip82i7OLtpqs9G5oAQ9vThvy43t9AHAzPPcHzslrsApNrH0f7Xq0oU93sMM86zK5L3Mn76nLMVFAZ92DGB+8F5igp0w43F7cytNf79Pq1TCqmLNbRfp6ClE9/AhLPaZDJ+rhrbDQzjKz4HR3D9VGFWFGbvDoZTSvvd3e6r6Dte9Wvdg26QDXQGj2teqeGCqa9m37777q2gogPfqyTPdm4D3m/VG48f5zNlL5lg3W8GKTTZFTy+ef65CB66Z/sGsI/q4Anv5GffIq6srfX5gecbJe46fHTRf5NDgMTmezLXG9Cx0NFURAYU5HW8vN5Dc81TQIYv9g4q1VOyj/r8obXEwsVNALLhz31Tcq7d2otgVdDDm9K5V/90qKqzPEbBV1Z2f7wxegfsq7SOCvv9pY8p6Jfa2NWduSmXNewV//YziZ1DvGS708h5yxA7QucRUv10gf1mU646pQkSmbx1L/5ioeALrZvYoF/TYSpq9xcJjnjQNYTWjY38fdbFcYADKjAvHz+f4emC+W+yZS6HLs7aeKeqP9rK69x7z3Kx7KnvN3JbMIvDs7VVg6JPQHNS51TNRngP8xOxnBJTY2TvtQuTn7Ol83hUX+BneLhQqepENdF8UQOua0ydPujU0/mWMwBiBMQJjBMYIjBEYI/BjRGAEwD9GlMfPGCMwRmCMwBiBMQJjBL4XARTASTw7eWxq+sCmrxJ/AmWd6shJ8SHIEkTGD67UnXwfAiD9/UDfzqrQL4WtejYKAMvDbgCAc7plIamk1OQjFtBO4wFoA4D17wLAQwidBP0wELFrrrxYRLkxz9NLrfxyok/q3oJwUvOWithMzJbV+goAjs0r16n3JqGGInhg+VlJMNSB3WfGIrjAWZf8rKR+VMC5nuGYDH8W29kehHv8hmOUfsulBbbi1F6oShwaAhtmkPSOvaGOUclZ6FbOkZ+jgiWRTQIOdaw48YGE7apdnF/omCSWnZRHFehkXSwblVDHSrasqlEz8XcAWfg+n8EfwJMUU8dTJe0zl/V6gEv1FwYEyfIzIKpiO7Tc5O8ksoHX33zzjeL0i1/8B50bdpjqJblat7//+9/r+3/5L/+l/fSnP23//e//u5QoX3310zY/sf0mr03iP7GxJajhVTQ1vbLMEZXKp/L6mcwfU9P2c7lXPHMs7F0F5Ev12evTPQbDzzPAsJIm56q1VMUSAZ+elwbW+ZmhtX5TyetexZ7PGIKArDOvEy36ToHUiWoHQNzX5/MDzABWSPjT/xXVqhVqVnbzfao+kMfuUVvKrgAnrk/q2IIT/f6VdRh70B5i6zVSnxXYK9Wp1GhVHJIktFRkQbUaA/ct7eBeV8diCiyMEAgQa/gCg46/gUP2M4/TzkC4Ci+cbDecBu6g/EPlt17a3t/Qy/uyeh9O3N9XAEPr2GtcFsZ17lKh1sR6PE8y33LefPdeYWyhOVQJfn6owhEs5Wv/QKQoyAkgI4G/2bY16kLBNBRjqFINYbgoAY8ClgAN9guBkgKW9CtlfXde4gCh5bJt7pZtK0Xq3kU9DXBcvV3n87aYn7Y5n3VkmHG3utUedHnxpC0WKIFpvmuAEJYdkJW9M8rY7I+Cwtiq1n7VFTFIGW7Vclkl2ClBfYx37bCnmKGKpwDJpTTWPZM1rP6WpRcfHDtjkfWcQi7G1Mr3cnfQvESNagjqPYdxm2q/lHWuPiMq8F4haevxUpGrcMC9RHVu5ZwAUPX93wrWw25NlUY7bG2RbTDvghTb9qewxfcL71e2+pYFs0D4vt3e3rUXn39uALw40edRqKNIlG0vewLnLitmgO3MbSpyH/Y9sXd8iL0we8XZ2UKuANwP9EfW0sftdIEq2OMBeDaUXUtp2c/7csqogjCvTSshdXpxSRm0XNBzjooksLb+fo/o9BGOOlZrq4pEunVWg64CN+AikLTGgdh5s2D8p215t9R9QLbfwNX7+3Zz/UH963Psr7/+jfZT1slyeaufz08W2lfdw9trIOrgq8unbbvZSe2832+07AC2AGAKprgX0/c3rhe8N+uEfblTdQ+eJVzcY+gKz5sez9tmu7IFehW65VnF1+c9EaDI32jHwH4yPznT3p+CET+ruC/sw33M+8+DQjue41R4Rgz7dY+qVoUggP76X+azilTShuMI4O97d3UGrp7jfoZR4VwV5GEYINOAAd0OaLeyl3VYz7Mi4lWYo+ee7C9eU8d6Zvac03u6vddFM8O9SmuBPXlL0VNr1gfHyYO51rx3l25YhYxV9OSCSj9P0L+XvdU/8X6Oq4OEv9oHan0D/NUv2e1S2G+O0hO7evXmGYMzUVFAtZZRod5xnlP7/y7Q9egeUvfHKp5S4VapyfV8xZWWAjj3+c5VZn9o58+eZfscv48RGCMwRmCMwBiBMQJjBH6UCIwA+EcJ8/ghYwTGCIwRGCMwRmCMwOMIBABHgRKlzxAAYye4XKIANkQgweleXJWcSUKfxA81/VJUlkKsU85VwvgjANiq38qiuf1jB2F9vgbA+vpBBXAAsFNXEchEIaHz7lRqTirmZ1bdDvoY4iXZAAAgAElEQVT91l+VMIwVr06DrF0BYGWgbQPt41rZ9wAAH5F861WAPl6v3BEsdaRqWPK76rFW8e5UggFCBVujDMp1DEF3kp2GfyQw+/5q0lIEKmUMB2cghGXxYZ2v7U8tUDQElm1uWXQCDXhxDwXLprSujYS7e0nbWvb6w7X+/dVPf2rr3joXEsjr5UoxlzqvrKaZawHCAdzuD3cvW0yAXhTGWEyj4JX1ctmSGyj0iVAlGEthHoV05iuxRkXK8Tjumzdv9B0I/Mu/+WV7/vyF1b2HQ1utV+33v/+9YvSf//N/1jn/4//4x/aTn/5EPUWdsO8VT2J5Ev44GWqFmMe/R7fJCfsnVgPlq4BD/bMHr/5B4HDmo4H+8P0d0rNCSipTfwU+8QPinrWe/HSvIu7XTVS7ASLeD3oV8zDh7nOywinnrZ6eSnKzZyiNPNTM9lddx7VicFpK7cCTg6Bw1GT8nnmp8QECbtcay1iJMlcpSDjH9jU2rDXZDajK0jM9wbttB+W44Zmus4O8Tsx3Ss8gbQBXqXeVQC8s0Nld1u88Bt4/dMwKOPiVFLZVgtUHMYqvirGwKGuxiieAmbLJ3tFTdd5OpotO+Q94sGpe2XoBYK2pSpgbWllRZwUhaKD/ynl9DwbXnjYEngAEqVQDH8vmkzXX/alzVj/GreEBSlQAGPDXKmcHX9e3Z47Y+jeFBrHSReUr+9oC5/R3Xd0uZX2rfq0AoXt6xd6pJzAxIj4UoMznZ7azlQqewoKVighOF9hBn7XjuS2SowLO+NeK6+arxwi73U2312nMq1DCp10Wz4ed7Z5xMhD4DfToAbCUeik0ALqyVihqqDmQQo2MRxT9gYpWvWF7Wp07tT8D2L3KZKEM7JnO2gzbVIE+z+9eKeuiguG9xHP/4b5CsUAAsKD2jvFY2+aVHt8FYym4Mbi3Re0JvXqPgYh2IGGfPgDoucZj5v5W91ypVgUl5yr8UXsB9tbqg8yad2GI+7ungAV4mD2RuRX1L5BSbhAF9pkjAFDUo+wZKG2fP32uAiHOd34y05xATQscHILDrkhGYO++oSxUD3vgrhTIff9ngTM5FFgJrcIV2mvU63xfKPBer82/UbjLel3PXnW/rU3/aGa4KeBdbSGICXMcgC5b7BPb3tPH+M3rV1prXDO97LlXMR+AqC6SYs5X32I9N7jgh3nKnr28XbfZyYnvg6hIq78sa8f3+ft2cXGh++bV1ZMqAvRDVVTmbDK55zDu6uXeDm3KmE1o6TCXFfWkbFzy6DSMkZ6/pOiftt1mqeLD49nClsOluuf5TL1wy3468UxBkfb8cqBQgYUK6wq+9s3p/dxZz1Iq+DMB1py9v7dqVatC7wcUswc6hmpPoX22wCUFGNWKV+u8lMZuT+Jjd/eh7jk6LRv8fOACMhcZqM7Qm41ix3E8Jg+LvOyDz5uAtC7osGk8ThIULvhe5JhQseOevuyNsvLX5/p5Uvba/L7cTCha3K63djagGIf4yybbxYMq1qGLMMrocmIQVK97hVS9FPuw5iiEkVuLobvGvFoFsH6yP0U9nTmR+zf7hdoHlNI8z4z5bxytlf2+nVzS8338GiMwRmCMwBiBMQJjBMYI/HgRGAHwjxfr8ZPGCIwRGCMwRmCMwBiBQQRQHgXg8OOh1WNeRlIPVUdUboFWUajp/eq5ZZD6GBYkyabj4fD5SAH8fQBMZncIrj4CgAdAN+DTMKmHyZ2asODLw4HvlSVOYw1Ut7KzM4wS1C3lMolv9T/mQJMkyeqoqLRIEh5KJawkmq1UrVjocYoSUd0/DX/8p+sIapVrKYiUtJS8zjGxSmnSWUP211+KxFJUJTEWABy1i07/UbJ5CHYC9rp4FUg0rgbiRM1ngMl4dj1uO3r8fVvfm5vbdre8a999+616BNJXF6Wue3Oi0LsXtDEkshqELxLYWEPXiBSMMRQmWXhze6P3z09OlHTmOueo3wqgyVqx5gVJfs3HujiOQU9iEo5KJqvPni2l+Xr37l17/+59u7m9bbvNrp2dn7ef/ewrJe+Bw//0j//Yvvr5z9rXX/9KCejl3Z1sNaOYImHuZC1JU1tkW+WU+eb1MkyMZ50lcflDG1bGzKrEmvndvOqRcsBsLyf2dHRiP2DWCeas/5xjp2avOROras3X6n37cO4EOEXVm+z0oKigLoh1R1KY6QUM8Pys2V6q7KiMe8tuq5oAMlICMu7zkwKl2EEzbvR1XbY3r9+qb+jl5UVBgILTh3v1vB2uG4ev4FNtHCkycLAM4aToZUwH61G9euv9xEJxRAlY1sECEFEFltoqBSfupf79MhBsc7kOYKqPR8I9c8WKOtlEl9UtAIXt4eRk0U5PFrJyZS2hmtScaxMBKUCpFXv0AkWZDqSwSlT7RKlMBXaG94nqF/0AAAO500tcMM2J+ijdtObcdNPFDrJxDgQG6tKH1tbInAPrBhi5R9FWrQDSx1Pzo1TJD5TXW46B9bCPx72KawcqA5cZJrArquEdLgFHR+3D9bu2urtt52eX7fISte9ZOz4BRjoO7AeMH7E8u7gUqBTvwcJ42veatoNrbJ89xFLBouoVfC7nBAFOAxlDamCeHQkoTAGkEIOuOIJ/1/3H8RSab5OZ7fGZt9ovZPMa8Of1Y+VjqUyns7Yo1aycNwBQZf2dtc/emntBp9gsi2kBoFL8ZZ8QnBJQS+9ij0sgLnMMZT7XqCISOdAC+LeCfO7la9tpCnX4bIp2VNxxBAz2HOe+wHxn3jJ+UvIJ5HstoBoHomJTy+xW4cd0WoAVKEjfT9sDu7ew+1wzSBQkGaBPpP4FlMpBoqzTAYhXl08EgBX7Uq9TpGJIvW87IH6tEH4uOC2HFM93vmLxHHcLPUcw/uwNralIiWukkChjEJv7tCGwqhJVtSGjAHBZBVvx6P0oKm3BRtS/gH0UwEuU03PbWO/27buXL6XS5Zq5p15cPdFrOFcVCEysnqYQ4/TsVFbUrCuUtsSLojMgMo8qOF14v3Ufb8aXuHMN5+dn7ebmrj19+qy7//kpxha+QNasWxcGMW+JKcUXAGlUpo6x9hwVg6Tw0MUhfiZyYc4RewDzBEVwihN5Pe/jWVI8M08BOZ6mpookHEtVHpTi2u4nuotW/2/2Oj051POcPx+YujYMZrZOuL6Cjw37bvr+eiPl8TRFddldqauzRXS/2fbFVrGcN9D1XuOikgeFXdorvC5ZC2K8tC7RNEyxI8fau30JhYeiut4b1ada69ktBXKOrD11AGZs+Mi6T2kk6r6l0B6zLl2oc6AQh7la55C9waAXl4FZOwoArl7FcqBQ7+Lmogntf3a40P2onHGsDK5nlrrP6r8navz0XMu6V9GOnSSGBTsP7vcUoswXP/RoNf58jMAYgTECYwTGCIwRGCPwSSIwAuBPEtbxoGMExgiMERgjMEZgjMC/FQH1vgy0GCT5YykpELnfd2AtVfROaqL0caJbAlFBhL7X7MdgcgCwXlsW0FIkROVLsofEukXE9dUDYKuDe/ikFFcBmwBgZ9skx+0s66RQHah+feDqA6u+tQbHOi9Zy/kVsnsu5aLVvQHDBdiqn2+vOi6FlN6/6wGwxMsGGwHLOq7+3cMiJzZ7TbDAeuUrc52BMFLalWIrP8trErlOHfFIydXB4UcgvTuOrCQLlCrpOFCS1RAEGCopjbUnSbdSdTj2pXgpdeEf//hH9RDEChqLSL4HPqXvrBN8JP5s2wy4YTxynSTaUUyRxCcp6kT3TFbLqIGncxKu7uMqxePBr7FA5qjNTlCKGTAzr0n6Cz4UxN4KVOwFxzguQPf1qzdtLWXfrn377bdKrD95ciU1Ib1Kf/XrX8kykwS4+lSiHt5alXh6Sj/h3jY0UDcq+eE4WNlYIC0zv+sBPCyIqNn74EdWaiWZ7jGpntgDC1LNvs6yuV9heW0SxiTjfd5RKffKtKg9M1eSlNW5A2zUe9jQSoCm64dZx2B9i5OQfHYCXGBM8MeKXs8txscKr/TuTeI7PTzVoxMFZ8FrFQXc37cPH9636/fX7eLqQko1FW7UZ6h4ApgW8FlFDVHppjogUFggGIhaaqXhzkTyuZPLpzCi9hGp0lUYU+Ov/cTvlqq/9pgUPKR/sdg6eW/UhAIcAVfuXwysYp4xDsxJrn+7Xbfbu1vF/sWzFwJ/WCMv727dRxRwWapEKzCBiCjtqlclsWG5AiNUi9LjX88XA2Jdj7vcdj1vNR+IpWpU/H7OWzbtg3sDP884sFZtu+vSG6m2pu5DfCgAnPON9bx78NoFolO87oCPBsC+Txk8ai6VUwFWpbKZRw3eJu2bb/7UXn371zY7mrQvf/LT9vTp8zY/P2vz01P16uQCvA8c2tniTBCLNQ+o1ZWXItjOFFbj8ccqYF+zQXD6/KIeBURutE/tSh2rnb/cMwRnCvBov69zZzwF9RoFLrbkBXqh4JbSsYBy1H4BwHw2v0eJiYpPyrnpRGNj4GKr11g/My3j+tEXnjy08+fOpH36yA4QudbE3upfgPym7e93gtpHvkDt5Vw/50RvWcZ9cXKi8wEAW3HYrOQ/+NxluV6qyHugnkAT62knAMy8p1ABaBzVKrHfbvdtcXKmMbs/2qsPdPasPJNYDT3VefFZuAIwlrhQqGBk4n3EhTAALRfwAJ2JsRSrWhL0LfWeJbv1UpLnuYkxDhzPPikb9qMjQVYAe3r98nlROJ4tgK+rvnDkYJAdi3UppmfHglx8KLCant/MQ44xm544PsD02bzh9MKcePP2ja57Np+208VC96jlaqPxuLi47Nw9Fou59pgP1+91fScnp21xcmpnhdWd7NQNihe6DgqviAfjQBxZy3d3S/1eRQbqiVv21I1zYs8G+FkBbzt31tBGYFzntDfs1hRK65HObrtwMkV3LAntmUftoHliFa7mOhHjc9R7XTiznvy4N/J59MS26wHv4zlH96QUOrBnl0LXW7eLH1zcY6iMApjz7D6TdaliMuZQ7YkpENT91wVpUfi700bcMzyn3As5D6GxbC8Fbinwff91caEKRGRzLW1zqZJTGJbnhTwweB+zy4cLFmypPnBJYR93pV/bsZ/V8xyv03nXPU13gypE8H9HuDgQeK/iC4o+9qjeXRg0nZ206Yx9zNBdcVPxn9vAqLd79VJPWZScIDp1sp8AOHdbuXP/m2sNM47EgL8zD9MT2P85EAqf1jXHNROGd/Px72MExgiMERgjMEZgjMAYgU8bgREAf9r4jkcfIzBGYIzAGIExAmMEfiACWL9FqZKXBAgncTJUAFuFEDtn96JU0qkAjDRDqc6vAw7hZHoAPwbABq2VjxIp6OmWEsKlTPvXLaAfKSMKAne5n+pn+jAUhsB2xisLTvUnLGWkFCClqlIiindXMrFAmpLUenmlrLAd1A9QXAyTboYjvnb62O6V4FYPOfsH9r1QldtzUixQWv3+cjGKlZWqAVkaGxQoAzmJcHKdQt8114Am42i1avVZDvlOj9dBsNJ7LjaFsrkcKBhJ5gXYZe4w3lE8/+Ff/llJzV/84udlTzrsy2eAyXkI4inMNTAoQ7BL3e0ECxbzE8EDRkmAmFRu2QQaRhkoEo+o2qTy3R/6frz0/cSOs+w6mb9RWRF3FFhWjDWpSd++eyfFb9RjnOPTp08EsqXkqp6WTnJ7vgQK9TA2cbeCM4nyhLiHEx5nQLTnfayT/cpeBeQEcP8+/bazJLfirOablHxWBw2/sjaTTI7SLxaZUp2VkjOv6dXj/ed57jkpzxgHBpN9R22kfUFzgUR1FF+Gy4+LFjwXe+D8sX0psCnj6z0nc+3QXr98KeD05OlTjY9UgwXnSDxr3ZQtaIRSnJ/Puz8nQUyOWz/TuBTYsorQiez04BQsrd0jKnLDr62hG/at1YtXe2b1NVdSvdZ09ljNI/ZngNMGwGNbV/bDm+vrdnlxoTkM7PVn2TVgg6JQaqq+IEDzsa5XOjaKIYCIE4o2XNhykM2pwXysxwN/A3Q7FVgp8KJGFZAipuonXA4BnnydclGFLbJydv9trXddPxCGPp3VW/bekC39bDtwJmCRfcKq4oBWFwTs2nZjiGE44P0ktsTb7bItb5Ztu1q2b//8P9sf//DP7cnlZfvbX/26PXnxWVucX7bZ6Xk7ntOjdieLXHp8fvbZZ+3Jkye6dNakbGKrd3KU6d5LM288v9lPtGZKwch7scldLW+qX6p7GRuqWxVqMH8sdSbnTt9Zzn92PJOrAQpgFtoEC2/GD/UnLh6yk/e9mPgC1ojr1ZOr1qbeS7jfTFUwZIWs5jRW0UCTQV9hr29JnrutQj8bKP4FeNNX+gB0tZMIcZPSF2gqO1eDoOyPqEZRUm92u3a2WMhWeXW3LPhvi+TNbqP7yMX5pc6RGDAmQCMVk1B4tt2qmCf7l/rVVrEa8+J0AczE1eEgZTmQldcCK+ntroIlIFHNOZTY3Gvfvn3bLi6AxzN4WJvNqg9r2a0bsB1pHmsvkGrVEEuPLXJBscJ4OP/yd9/WXIyGKpfXAXqH6mtiEicK/p55pEKlchMQPFPv3+Y50VD/E4+mIqv5bNEuLq50rVKLsyZWq3Z3dyMQyrWj0r2+vmmXV0/bt9991376058Z3uEmUC0jlqtbqUrPz64ExSn4m0zdt/7m+kbjdCkrXe+/KciRZbbseo9UBOWett5nogYFhHN9QEKKGxinzdaW1aiSsVDO/SF7V7eHo4LXvWQidaqLxo5bqx7XgYgCmzubNkOJ1QpChUkGzio8sABVa4GViBK9nvK6Z6cUZqmdtR7Yos71upfyt5w4KKphX+Uz/Gho5W6eieQYIecUlV0YKOsFrn7Uj1NA1yl4XT0UMxmDahfE5L6rZ9jqq6xZ2n1oPbYePCf9O/7falvty/X4/eAJWg4GnKjBup5j6nki7Su4FuJOTGPZr9sYGLr20B0FGPUBaj0AAD4mRnYxkKU5QFoFWm4VkgKwtEhQPOs8KZbR3r/zdzm3CP66WEy29irg8+fkWdd7mO81fB739vFrjMAYgTECYwTGCIwRGCPwY0ZgBMA/ZrTHzxojMEZgjMAYgTECYwT6CKh/n6128xWAm+RqFMBW5zjxqX6BBaOULKvkrxKpBVoCD/5PAbCThk7S/dsAOFcxgKV6b68AfnitSss9gLqGHL1Nr51NC+7uK/HXtQolSWbwZYhtNYatMp1g0tHKBTbqEqlRStWgnoplNRkFsGFw9WmrfrecA4oWQxr/TnarBZUCjpLwyrjoCoE/MXWtRP4QAvfQ6aGtaac6rijpgvosZCUOC0IW6DAYw7Jz2qkEicLbt++U3MVGOcBrqCbN/OL6rBqquDhbKRByc3cjYGHrv6nsWaW2RelLchFL27LPVsIcJeLhIAUvAE1JwurJ11kKlh02KqYosDiWlHClUAFY+XckK4Fn7pMbkNbNoVL/pYfi3d2tQgZ46BPgUaEEvPfAUWtFfTbTl7f6yw76wDrZjIVmVGguVshYdZbXpVDrmH71OvR8cUY68Xc/agOkKFA9fwIRay53xR2AqqSLgzwfQtvetjLn16+1TKEh9M66NBz3Asse0sHU6i+uggAUcYK57oeYhDjg99WrN1Igoiw9vziTLXISy7b09B7W2dwWsOnWhCNqC0wl7GWuaVDa9WkstX4vdndU6+KYv+yHfAWaSxUqBwPH3+PtfH/2XX5OD16NjbozGiwBPGIRe352auCFHTaWtmVTD+SrI7tXa4E9Pl+QDmVsO7RZJcZRx6PO02d6mLqe67ZMTQHBcNc0q5AiugpceKkS695KrbCXhW+Tkixz0EAWlahNUKWslrV2ClmAa95P/KefWykQ0RlWwYb2DEHH/g/rWtCX/rqlBt6u122zvmvbzU7K3/dvXrZ//n//of3xX/65ffHll+0Xf/O37Wc//2U7u7xqM2Kr/qx72UnPZieCwOcXl1ZmVxEUa9xFFZ4XvZVrb/mtAqk9jgMVGBSqm3W7vb1pd8ubtt2iCHYhVa1IjSX7GPOauMlOumSQABR6Advq1BbetojI+kR5bDjOIC3OTmSRbiC9Uf9NQf96H+c+Jf6xfdZ8KeVgKRCjDJZDRin/UuSiEoWC7MwvrxWr95vgL72k3VcdCAR43AnCtbaYo0z1nsvE4XOAj1gi6z5xdiYwTPFOrI0jB12u7mT5z/G4NvZjQCrnwt/Pz6/adrNt69Wd9gBU8zhOcMw3b7gPOQbTqds68D7OkWMAgDm/nRS/nuO6/xfgtUWJ1wUAWOBPSm33jWcxszfK8rxaGfTz2eOUwgmuT0rf+pnvbfcuiJhM2ocPH7q+wVLX1308Pe9Z71JVY/2+WOg6BYDnJ+3J1ZP2zV+/VTET9771ne2cGZuz8wsXYOz3eu+bt+/b06dPFW8VEGiNGgS7YACXASuh53O7CVDMQAwMeI80twgMdtHcTwC7/IhYez/3WrG+1nOMz/e8PJbCeH/ArhuIvfKeUNfMgOR+rWfQ6pMrhwTuyWxh3AdYF8DR3Lt4xhJv9bz2OuR5DDDoYjH3tfVDmu8N3usEdnNf0b/7/vCqj9Cm5tcnTuqlTVsDHcv3paOJi710jxVUpYjEjhIohVOj11s710Ys4OuCJPWXjjK2KpbSm9nv4yHUDhp19jVHXUakuN/jSMF54DjDOR1ske1Sxa5YpT5RsFcFUFV4qCIRnm807/vCKO6M3e4VO2fm/r5cDyi+KDcEPRvOp+ohPZ1gu4+tveFyV0jK+3branuAC8axrLSzz/o+4OIfva8eK/Q6rMpZD3OUxull7eKAFBrJwQEAnOfhR7e28Z9jBMYIjBEYIzBGYIzAGIFPFYERAH+qyI7HHSMwRmCMwBiBMQJjBP7VCOx3qJCc6FdysZK5sajtEo171EvrRjW/ktUDmNTBDfUzLFVWWYXmODk+ORfDv15FKxc6EZDKZT9SABtOlqKBZKx6TxrQdMet80/yq1cy1uVHiVHvSVB86VaVdSK8OnclKEnskqAqW1cl4dI/FfVJqTmcEKbnb0EwJTmT7K2eiVFlpKdZwWIBtyQ6nSfskl2cXSCYPrdgERiHhDNj0fePrZh0CcweMtlmr2QeA/A3BLCdYuRBLJ0Jlb1rvb1mS51z4mc4MJw3naVoqVjoB2doFCWQVTO5RuYOwAXFl3r7TY5k3yw7ZixByyaQpCTKJpLtl+cXlbQmqdqs/CjL58cFCCT+rPSKeqdPxAuQbbDMXSoZzWfmvPhswAawmUQyqiVigD0mgTm/uJDVJYnVKKekDtvt1WOSiY29Jp+x2az1HcDheedo8j7bpwZ6GXLlGkrD061lQxrD2X7u9HbueV9sN/NaK7SsFmVN2b42vaedEM91Zy35e6946uPaK0xzDToXZc0fbTuderCKMQJAZRlpVaWLSKwAjwI5Cf4ktiMKt7po3cF498U0TGT+EHcskD/c3MjS9cWL5wXi3LdWoKIAA0Aq0D3JbxWahIcGzsp+tqy1C8QYRhjwkvAWXFcvcO+Rgtk1Ropz7IFLJS74xJiTzJZNqG0x+Wzm4H4LyHS/2ABBoBCfc7qYt8XJQslsYKIUvShHgeQBGgWyGQ2paku5eYJtZtSgUucdCQC75sKAOvbMnYq3htRg2tDaY22leZT7ntNAAhwOSsymqWJgjTo0+4T6deqaXZSgc9w68gHiBjfeX22rXNARlSGQVzayLgjQd0HFbeH7pjUNRASSsIYP6027efO6/dP/8/ftj3/4p7ZZrtrpxUX7+te/bX/z9a/a2dWTNj+/UI9IIBaADqv3z3/yEymBOVft9dqDK+YqnjgIZih8uTfVPQ2YCAyUKbvsSzdttbxr682dClh0zgC2mhcgCsYTyGkIbGtU9QCmiAWb09nca0UAyAVFVqsH3NtBYLawOpaYSPU6nXvNB2TH4rYUcrK6rsKEadlEe80f6t7nvUnnOoAxUmPHBlvgHdW7FezqeyuLZK+J+WIuyI27ggs+bC8tELvd6ApQ+NKbeYZ6lR69x71ilvV9ii3x2WmpSo+0t3KOrI0nT55qH9is1rL2Be6enZ5Wn9+7UqoSP9+LOIeoZU9OZoqj7GQTm9qvonxUlKvvqdZl2TqjNHbxkxWaAb/e2x/0tahnqIn2feYuRUIeFztaMNdvb2/1nXtaYs69MfbO6gM+mei96b/LOAPAUPi+fPmqLU7PdH959e13Atoni/N2eXXV3r97K4v/5XrTTuanchIAFmOjzni4DQL22Hft+sN7ndvi/Fz7KECYfwOJcy58Zh6Hzi/OXbRFv2s5naBCNhTNXm+V9L6tN0sd42R+Vj2ssXJfGdgd4QbgMfUcdrFiYGl3/yJsEsdT0ML+qyc27wHa8r0q2K0NXqtfb6mIO/iqW0MUu7zaz6XqNK2etD6O70NsltWTuxTAVjfHXaXaaExYN9UKQO/1PYFzP8g63xbMeS7yE5Utqv2HMWYN1bOWb9BVFMk5WFHsIkOeT+Ma4iuOwllOHF2FF6/bt4mcdvx8ZzZcz6y1b3cmADy3lzOOevXKccD9hNXcmPsAz6NVE2abdJ7nVm2zWrm/cD0bMAd4XlIxi5TS1QpFLQHsxMK9G2jMM6Ps4FXoaAgsi/8qNB0q63kens1POgCsvbLcDGSxPZl0YFhq72Hj5UePK+M/xwiMERgjMEZgjMAYgTECnyICIwD+FFEdjzlGYIzAGIExAmMExgj8mxEIAA78S786kjD8zKDKiaXVaikLXuwXrXhyooskdKrzSdgEIgcoRzVcHOnfBQB/DFbmZ4G/JKfi2qxcXdoCD6Ii1YHy5aXeLZDUKRLUz9KKNiXIUOcUnNBrLM+wsk4Q2Z9p5YYT/uUDWArhUvuV9asScpxn7Gf1/qHqbQBtC0TpPcdOjiZhN+zf2EPFKCtszWgAbPg1BM59LP374e8y9uqJWO/LdXYqUl2jj5selLpqwd7egk+Q6bDTuWT+6HUBwsDVsg1c0mQAn08AACAASURBVCuzEtGAAJRbUviSNK2E/c3NjXpqkrRWn9ckL0n2Nc9L7Ea78w2gVs4zVoA+c4OjrSYDPSpJOiphL9UaVpTAFVSOKG+rJ7Yspq0Exm4w4DLTC0BJAj/nx2cCcnidQGEpm22R6sIJAGggp8AXEK3USkNYnqR4FJd8Zq4/PYcDcZRoVsK0n+MBw1JBDexfU0wQ+Jx1/SA5LRjiRKyBtZO7ttTs+4YO51EP82KVW2ukU9W5TyNQ36peFwp4/g0UtAWe+HmgimIZteJs2ll5393etT9/8xcp/37yxRde4lJ7GUIxl4D79IiNatfFJhWT2EFX4YHWeM2d7G33uyS2S81diWavaxdp8F2KVdmYl0qSBDn2pyom8P+kSM5W1I7a/GTWnasU5TWnmU9vZUe+lY0syr+ry4u22+4FvbRH0e+1FM6ax7E4lbIPNWaTjbocBOh76wVbBQC2ZRYKKJYv68+a2IGBsV3nGLZ/9XGy36NOFDoBjqnfpntKb9UjVijG9xABYJMDhne3SUGSx16gDRjA/lK9daMAvj9Y+Uss8h3oR2/7rMcP19f1WWybR2354UN79/Lb9pf/+S/t1V/+3K7fvm7L7VoW0L/+3f/V/vY3f9dOr54JlGEnutlv2/XdrWxqf/bVL9rz55/rOvtiF0CGlYDqZR/I5KogL9H7Sdtib1q9c1UIsANUb1TIQA9nQHPmNKppQCKgBLCWz7IabyIYqn1ENsJed51mHcAE49K4HNp0hmIYWOd+0UBgWTKXZe80c7braeoWBZ3dcFo+WKLXgc3Mg+xd/f6zbwc9PzCnDm2z3bU9cBsAXu8HNgLqbm5xSDgyDKpCLPeTvfe1zWfthN6mgse2zuc5BKA/n+ImcVbzwwUSzCdieHV15b6+9HjFraHhBnGs+cNc4dywHDZUZD9fCwBfnJ+7H6vuzwWAK+ZyC7g3gLQq3/cRgVDs+ukdvdm5YKzWfPZNKdLLQSV7TL7nfpHnKM11rNwB2BQuVOuCFC8xhuwBOqbGd9o9p2HRLHg+Bd6eqI81w8b8evntX1QM459v2/X1e71vtTYwvnrytOvne3p6JiDM579+9bK9ef1Szh0Xl0+q173nJTbp2a/pEyygu92oNQL7MnNO8ebeqWIJP4fcH7lvM3Of2KMins/Oertr9uTacTSH6xmTsco9hkmenwv6SuRaMLKKGLz2UhFX/WoFg+3uwTqioEKFE+pX777rfLaeX2oDlO9DZ5yRAieOa9thKYmlFncBj7/8GYbIVsar0KiKDnk96xkl6vDZ1MUjPFPbCl9OMmql0LsNcD52Za/iwuq9q3OWctjnoBYCVTxTdXgFjn1jnajPLy4XfpZNe4Ccp57TdPouXlCfeD0mTrSu7YBQ+w9xVFGZC3l4rkElvl4t/YzAXUD9eSlAwcGA2OP8oLbefv45MF92KjQ9Euy/byoSaoz1rCuOdA9yPzN5j7VrwjHOMajAp+6RnrmSZ/IT1PD8oad7OV9k/Y3fxwiMERgjMEZgjMAYgTECnzoCIwD+1BEejz9GYIzAGIExAmMExgh8NAIk0AMMo4RJAlJ2baW8iMIKdQ7V+SQaleKqXFfs9PiZE8O9yjKJYSWTrIFqB1ky12sGCuDOStmihkqeBwjYky8KiscKYJ/Poz65lfWSUVz16E274SRgA8bs0lkWvAWmkgxML14d/97wS9fKH97X9VLre4B+DLQCJIfqyIgQsO20zaUTmTm21caxG/RPfd6l2hxcryFcQaSKRZdk1sc+VEznU2JjmvhlDNPf0kns8LP0oYtVcZKd/fRK8ttCQts4k3xXUrKU3MPz1OcWKufvVgbR/3LVgLwo5IAvZ6fngl0cE4DEGNgCFoVQr7zhGLJrVkLWql8B3xQsoFQhdVsqLc4X9Z0UR3WeguVR55Y9KcdFSQZEUGJ+cqSEOWtDvewKZPM61ocsSe/vH6iUZXcrhWu/Th5aT1t5zJcT6J5nTuhG2ec50FmCZnC0PChPqB7dskf0QuJvsrTd1NqVZW965ln3OlzvwwKLnE//s5rDfCub08eC34+txZyz5kdZ5pKwNiz1NaK03lVfZyX3pcTt+xoHLmaOdL19C2Yxbk66H7X37961b19+J1jy5Rdfeh6SpGYcAfHqGQgUkp/xQwvMQK+ye05Snximr7fOpcCzzh0lY0GA9A0mDi6IsWJ5RWK71HXpu2p3AdSt1UNUqjUXlKjHIpC2FN/b3b5dnAFnFiouIHDsyVwHangXKHCsvo9yCgLMCD2viamtf1HmEQcr0dJDfOgWkPG3OjHrvfZkz86ucCT3EtlHa35Y4ex4HNmu+Z5+tPQkTk9k27EyMIJqexd52CYf69fq59uq4IDfAQvo+bsFqho67Ta7dndzI/iIwpFYACCY85yhbKIpyvjwrn14+W17++037f2rV227vGu3q1vbxC/O2td/9x/bL3/927a4eNJmJ6ftaAq83bfVBlva4/blT75qz55/JvATW3itf8ZoUjCCuKLqxwa5+oUC3bjfAgmZ46gnKZjab913VdbV9IvW3w0B2V8WpwYWjL0VdwVSBIGPZb3rbd8qN2BRdbJW39/ZdCLAyj3M4+17BOCJcZ/WepES3gvXAFgFEKWEV8xrP5HauVe3Zo9K0YhUedgHa067H7GtyQ3HVYdRVtoHrkk9WXuVJqpuwCZrCQh8tG9tPvG1Yg+NcpXiidOzs/b82TPrPAPVAGr7vdYH640iD45Dkcd8NlcfZdYNl3gyP1G8eD0/4496PVeRSeCiAF9purF85r0CZuqDbQXuXnsWBSxW8ub5hwiyHnXfuLfprKb6wfeI7JMB/7wXoMs+Q29kiu34FPV/xiK7xgh1rhTv9/cCs6A+9gF6hXP+wO3j6bzN5wbkb9++brfXr9vFxYXW5HcvX2ltfPnll7qOk8Vpu7x6on2E9eKWBVbc3t5ct7vb63Z2cda2WwP0p0+fNyAxAJjXAZIpglKf681du7y6NJSuQhdifDyhsGpmdf40Ctap1O8AO3oY0/95s97KatiFYgQKK3/bSttVgL2q5lHu+35waEcq+vJ9KdUjLjbzHNEzpfq/e++jt7bdHtiv2DMDQlWeovPwMx490l204qcVnmeqh20cNFRUNrSE97NubWLdHOJHes5grnId5bqRgpqDVLkuKOFZ10V5XpqeV/pbKX9t32+raTZLtnjOu9pItL322zz7CuzmOZfr2FcrEQon9Fm2uFfxkuvFrA5Ov+E8h2Blr9/hjuPz0SdWYZ2fw3FVWcuG3buTFdNdv+u0CSEOW+5j7I0u/FORklT1sXiuZ4C0n6l1q4K5KkDDLYExkd08Kvm5IbDiWoVu09mJCvywPT+oncf4NUZgjMAYgTECYwTGCIwR+PEiMALgHy/W4yeNERgjMEZgjMAYgTECgwjEpjhWalHzBBwG1KlPYSkvSb7KClpqHlthRg2cQw+hsvNJ1ZvMXKAAcP3cTrJdnz2/oPpDqldc2T/zC9nc+Q1BnUNYFQCczw+c0L/lWdrnwnpQbUvpLsvmLFgXJSm7hudfYDDJMufjSu2lxORALldHMfx0UuzBVyXjBG9LmaLDAWPqMAHAUYb6/UmkO9UfMDa0g9arOjWK7Q/z78Q0/x5+7xQ2w3lSx3kMBvPaTjUZa99SzEYN3qnFUaOR/KxkYVSqZSpbak+DY6mJ1hslpEluc80o4khOK6F3bDtHEsjD8YrCOEDcgpWCotWBEMBGQt1jaEgKnFXCWgnF9JY9akCKrAsABOdB8h6LwQusYqe2qcyXVGpL1PIbJcIBD0BoEspS4wlAG6BIxVUqFil9AXGPLKoDVvo53StipQDXnDY83e/c99jJUE92waT7Q0NVDRTRewoAEz+AAwlpA2F6JLsvIa8B3ESdTn9Kjikr25LUu/YhKWCDXSfcnQjXuVdyWErdeq3iNSheEGqqtZN46zil6gv+VmJfcNyJ52FfSP37/iDow9fr16/b6zevpQ7//Isvul7ZUgliqSul3EyQTiC4ekvGgjlz09DGc037ZJfyrjAVbOB3WAADVFUwskcBte5UncQB0EFi2hCuHAMqJoxdwGd6P0rpilJYYGluFTfQ5/RMcJ84xPp4hmJx5nPE7lMtmguOeZ0e2vHMsUlxjbRVNe8Mf6vvcAFcufF3EJwxHe5fGWure4dfYgcC/YaAVsChet2p36R7YJbSWkrgstRF0LWbaG0S6d1+Y9Xp/r7t7gHB7o+8Xa7a3e1SsY0qH5tgoDBgjwT/ZkvsWbvbtl4u283N+3b34bqtbz60u3dv2s27N215816ggXnOmv1wu2yL86v2y1/9tn31y79tZ5dPpBib1DxBfQqt/PInP21Pnz0TcABG8X06LfcH6fcMhw5HtjU1COePexYDCpd3t1Kyau+raxTwTgsC9Uc+VqECakyDRu9bgDT3Zi0lXRUGsX/wOvXFBphJ9eu1bQtqgy9ZfHOPOT5q0wI9fY/4gStAqf5QClKk5NlgC+4hBM7YE287GuyQcrcDgF73Tq/3FMlIJcj8qL0vv2fvNUC+b0dT1Ltz/WqOUnMyaev1sr2T+n3Tzs7O24vnz303LKcJYsKcAJDSR/YEcDpzH2Hsv1H4vn//XnOSfZn1yue9f/9OAAqrfsaH4xA39YXVmih3g7L6Vh9ozXEXWqByFJSVAjgFPl7fHBcrXNYOa5+v9XLVuUEQE/fuXbbLy8t2cor1+K4tb++8T1dhEtdMJOcz3DgMZ4G8J4uTtt1tOljMGqPH6m5/aC9efKFr/Z9/+Oe2Wt22Z8Rrf2j//Ic/tOfPn2kOc4/97PMvGi4fxAJox/pJ33X6Vd9ev2/nVxft+sONrunZs+dSctqxwfdlKdV3XrPAeathuT+vtBYnE9o5nEr1zryTZe90JtcC5ufZ2akA/xrb7uovbvcA9lUssN2TlvnrQodykQgc5fGQ2FNAJuUz1sspe+PZD3Vw+sH63ADAue8IuNZzYJUdWerNMyeFHer1WwBYqteoX/1cyb4fR408e6W4RxbQrHSJ68vmn0uQFbH3XN8DmY9+/qN/tvbqg/doweD0HtYGzr3AvZU9D70fKz4FgFV0MMmzSRxr/Owhq2qOXe0BbAOdwp37dizLGz+3+i7uOwfXQpi2uhcOWovUeOj5ocaefQDgz5yzYj6Fi+z5zSp/FWGVIwZW+Ng/YzFdRVB5drYq2/co3mz3Ea8xPetJ8dvUNkHzZzpts8WJ1kcgOvsmNtEUK9yXu9GDG9f4jzECYwTGCIwRGCMwRmCMwCeMwAiAP2Fwx0OPERgjMEZgjMAYgTECPxwBKuyjXhtaOSahH8Bn20Rn2pTEl4LJyVolhQZWskP4y+uTLNaxSilraFSKogEAlsLJbKQgqMFABx6VPyr1WTGHJIByld8HmFaoSQ0pm7vuEFbelfLhAQAeAA2rlir9pR7APewQrNPx6vePQMgw8oHpw/Pt3l+AyYlDw5MkvqwONIZxIsvj0IPx/lMCPYdAloSZ+3k6mZfxGZ6PP/fhsR/Pmo/FeRjznNNQ3ctndbam6vPoXm6dNXTNAgH9Di4lvlaruJ/cVonqWJOjaMNCMCotgUiUVuoDulNimd9pjsoSF0BD4pzXGWoqWVoWtOq5CGyTUgtV11CVCDx1r0reo76r1c9Of69+sVw3nz+ErABg1MVEH0CQuSeYcwA6rfQ7zjcgC5DbQaACqgI9HVgoxc8AypM8RjlIjGRVLVtQ7Bbdn5LfvXv/3r0m5/MOhgqoVgKdz3DfR0MK9141pGYO6RwLmnsd1TwsQKjVXMrAzNHhWuzWcAHizBeBoVpjimv11nTRhhPmne60KwbpxagB5ipSKT0qPxMAfv26XVxets8//1zxY+w1LxiT+3tdq4A/n99ZiAPRrEjV2im45vUWi09fa20LTlaTikcB1o7aerNuy9ulihOAclhNu//yXMDdalcn9AOefbhK0pfiMspkjeF226lZGZOrq4vOMhvFI5BYxTiCunZvkNq39k/BcUGtsuku1bdADa/vYBf5+vQv92u9Vihc6NXlwzHO330t3sQM+d1XMv17tR7TC1I3h+w7elND/Xa/N+AB3KaH6GGf/vQ79f29/XDT7m5vDdzLqts2wczTk7bZAVkNp24+vG/X79+39d2HdvP+un149V1b3bxv2/WyTe5RWLp/Ma9//+FDu7nFDvqq/e1vftd+8rOft7Mnz6QMVn/fAz2F7/T3Zy9etMsnTxl0XSe9Y2OHjmtrFOzauaOY3dn2G1CK/THnpmKU6neaW4nmn4pcUJ82zVN62Aq6UkhAD+eyPBUMBlFWv1o5H6BIplDlQA9N5oL3N411KSi9fQCMUGZbBZ/7gIozojhknsgG1hgobR4yLwJh9GzQWdnj6bpV318Xu8SG3KrOHFsFJqjVa94D+ATBtwbG2bddeOJ7yXa1FCxlfp+fndWzh+8r7Mfq93t25tdgNXsyV5EN/YwvL4CYH9pqvdZeJzB+OLT01cYOHfjE7wTz5BLgHqSsCTkeiNBJaql7jZTJy6XGR8rgajOeYhEsjlHyApwXp6eysKYvNc9R6fvLfeDm9kYKZD6b9zI/uC9l7d3e3Kgv8mI2bytU/5NjHY99h33fvYsPslSmR+/xfC4r5vdv37W3r1+16WTSlvSevl0pNhdXF+3i4ly1Uy9efNY2Amfef7nm6dz3T6D7zfV1u7q6bC9fvdYe9vTpM8PiLQrgJuBLn2wV0nCPLKcOF0tt22bLfc7W1ByTtQEwBlYCfQXmAPVrK6lzb2AstPvHVpjin1LP5lkoBYguMKAIY+KiKuYcLRzqueJeYLKHx7rGAsA18V0EVipX2S+nRcXE68RfQ6cVF68cCbL65y7eiRK44KucAapgqBS8KtYo+3xh3Np/eeUBfb6grt1Xuoqs3HCyD+vw7jWs+6UAee7MFERZ/Wt7dVtvxwtGq1Dvn2gNuj0CfeLrug92u3E9IwUjtqKG5GIzzetk2NC1QqnYlMuPxkw3uuYWKXvWiwtH7FHP/Wgm22a1a8HOf0Oxk11K5KhRimU91+aZt1xB/N8Qjjl/OA/eJ/vo+yOBXnpWn15edO1LKM7g53r+XCweP+KO/x4jMEZgjMAYgTECYwTGCHzSCIwA+JOGdzz4GIExAmMExgiMERgj8EMRCADu1IgPEi9O9ifRF5AgEIZSp15rO7qPfYITNAHASurFms+Us09cBXqSqJL6tXrhphFlDj8AwFICFNwYKlqH0MmwswemkQ0HxFnB3Ks3hzq2JKmdPLPiQqKLUh1wSsPk9/A6vw+hH6pxH1ggd32DK+FWykAl5pL6I96BuI8gsNJuA6VvILCVsL2wOQA4ofwhoPv43PPv79k2P1IFD89heE5DpRgxis0yyXfbyjpx6PO2wvRjltAcx1a6Gytqp8dS+5Gw1ZwUzMD+sLdXjspUFsjV19qKOyfyu97JAODqD5nEY9TUQAneQo85jocdZ97nTs+eNYwPyUslutUbGMWloaOsCKV06RW16QspRZ96dFppLHVTjWnm9bA3b+ZcB7AH68CgxCCbYwlyTI7b3fJOcEsA+MSJ+lhi8zOgCWPhHqGAY59vgK/j6yQ1wKNbjqX0Ha5+zkvWvBXfKLIT16iDAxuimBf0qiSvrY8roa6ik/RmTBLdoFTro9tLPAaxpAXqAHuAQU+ePtUuAOgCwHI81rEsvKXQLLiT4pJBQUaKP7r5PXAHyHUDHKTexgZ2vRFgMmxG7e64pf+q15OVoUqua13ba5O8uJLtQOnq5Qi81yv2PXxKncn5OaDrTopS5hDA4GSGWtSgRP0RZdGKrexOdrjZtxj/qOBlhx04KJAXAKwRsQo8fXplHWxF5ON9p9sTu+vydRJjA7ShuTT9JUuBrAIM9xCn2SbX536mXvP5HeAe5Sx2vcRofjLtFemyvZ7oXLFz5h71/u2bdv3hXZvc37fl9XV7++p1e/nnP7Xd+q6dLmYNFo/i06S6tc1u2z58uGm3pQT+1W//Y/viq1+0+fllm0rlOK+CCq9zVJFnF1eaU9juek16HjMXiavgBFbQKI3TP7yUlvRW/fD2rfY94KWVvZIGau/gO2PBdQH8UVqioKY/NLb4R+qryhqnl7PXhoCI5oILlyTor726d+qwalAAOPfo4XpCDd6NYQFg3Ux8DYG/2dt9jb1Twv0BG9+Deoxq35aa0QrHeirQOMVhQG0ZpLT0PHDLVM9BYsjeAIiUohxnCBS0u62ga2IGdAQwshZR0srqWbFadIUI3B9UpCOV60lnFX17c2v7cxSNAsAoE7HattLaBQ3c/2ss5RKBrf5W48Ca5/PdksBrTs9Uh71aGDAStC9gDQB/UfUzvxeCURO1C4gCWCrpI9vUq42ALJ0XcqLIvo2bA3sX6x97a/r4MsRYi1PIcEq7hDN69l5K8fz21at2ejJrr9++bbc3qJVnUuaeXlxIBfzs2Yv2+s0bvw+QvdvrPrdcL22jvl6389Pzti5VPeBZYHu/175Gz2V6C3N+7H0Xlxed2nu/8/2AuSPnBtwJjqeKB2pfhp7erHEy4DXEkS/B1dpk9bSofvAGnp7tdgLp5rebX9czp10HmN96r/oD+97lApmpxtdw0VbMholWwga8uqQnNsyGl2XoUipg+v/mOcsT2f3Nq9ihnDhsM+0CndBg+vqyzrRu4/xS4z9Ut/YP2N4j+30XiFs27V2/Ye4d9WwawwaFwrb62sa7tQ3YTV/ich9IkSRMWIvSnNjw2PdJ9ePWc9pR297b3cCVi9Yy8yYVQMQ5g/utHAQMot2z2a0zKLYTNK++wZrDuAfsypK+7vFxCVFP4FINM5bMPzkxqBBi1W4pdNusVXR18exZu3z6rE3ntlbXuNNLmLMcAfDH/qNt/NkYgTECYwTGCIwRGCPwCSMwAuBPGNzx0GMExgiMERgjMEZgjMAPR0A9tkrhZdBrcJPkPgkT/k1ipQepVsAEoshmrkCDgWv/FXgYKBMFsEUQw9emty1ADeu+HwDAleRSIqsSVx+DEMNz6CGwkK6PT2KKxFYB4Jy/Tuvhm6tvoeHvw3P2C4fXPEyMP456YprXdwDlMUitNxrYyvN6YLftX9p+sLcL/hgATrK/u7aJ1U78ITk2VDx/DN4Or+tjsGcYs4+NwYNjSmVmQBA37agUDTcfSbMLyAQME/woqwwaCiSVIk6WnFL/TWUBnHEAEisZqj6/JKHpfYptq+MIEJTtaKkHBc0GY6prxFK1kocPYlKqUSXs7w2dpECUemwiKMDnAFOjUhmuMSWnO0BkK2hex2eRRg0w5XyGY+nx7xPjBqBWj6YWg6nKWpYa8GgidRnQQLahUqIaYgNZ1J/ycOjU1IJYdV5AepS/Wsc1d4DZmQ8BgZnrw/X+MIFtdeAQRAl0DRTIWXspNMgY5ph578f2GK1sAGL1z1W/TEAPNrAnJ7KDTF9VAWCst3eo96ZKyEs9nLEq5TNzQyBtUECSopBcb1R+AWBAHHqkAyUWBdoVT3ofysYU1wSrIVXskLx5JcwN1EjE75rUiAVPBZQAS6Va5xo+XF/LDhYo6DkI+N/bArQU2gYVABdDNCs4vQdk/TFnAWNKxptAD8aqdsPBpjgsUMiYDNd6Nz61b3mPxVq9tw72LmsYcjzxekkBjeAva1w2royNi1+wjt2uNm29oq8vlrKAF8MLKd3ofalikF3DDvr6/Yd2/f5dm82scAUoHNab9vqv37T3r79tsykFGyv3E66CCebJ8g415m27W63b2eXT9suv/6598fNfqCfw8Rxr3L54QnAP0HB10a4unhShwm22ep67bqj2Ghcd8B4gB/Px5v279u1f/tJurt/puGfnF20+X0jBOUGNj/10A6otZR/8/LMv2uIM+2/63AI1Fu14wvrk2q3cA0Cr8KAUfZ5rfTGR949ANMbA+2BvAev5wtrUWKZtQlo+DPr/Zm0GBPv+AoAC+OzbUf07+20AvQetqbcyU8GCe1toA5qkQK++0azr6RRIeufeoEdHApLYLZ+eLar/uu34ZbcPlDyZC57qnjCb23oXsFiuJUB/5vHJzL10eS2FFsfHvjGgTNRePAVqRs0piihLZ+x51THg4CKP3XZvYM88L8cHPlvtMqpHqXr78m+10Ni1PUUb3K9mU+3NUgRjeZ0vekhXYQ4/uru5FQjOWomTA8dH8a7j3N1Jjfzs6WfqDaz5vFw2Cg3O5rP2/vpDe/f2naywv/nmr+3zL79sf/P132qN3d0t7VDAs8F9a+dnVlPf3NxImel95qjd3d2pj2qcKoj3V199pbWKxT3FRldPn9Q9w4Ur2m9RhGtfwgrbsDhqYK6PuGYfU39k7Vt+bmCs/LzDs1tf2CZ4OFCua62llYCk5MxvUeN2UC9Y39/d/90KYCafVcbek0N35Wqje3y/+al9RSmEvbeWRTgK/uMeGusqo+jVGvJ+1yl19Whn7KsimNontM/bJ/rB46OgaT1n5HnWdU8GwK5p0wpS4cVQRa0itXKzUOFRFRtJ7csvjl3gKLcLWW6Xu3Seg+rc89wm4XD1YJZbB3uvPtLwW/NCsl87iKgID3eVje85Ok+dEI4NHhP1U1YbAKt4ZWkuy3w/M3BOaU2BHTj3Kl07vez1vGTSzb66urtt2/VKe8X51VV78vyFHBywVndvesP5Rl/p8WuMwBiBMQJjBMYIjBEYI/AjRmAEwD9isMePGiMwRmCMwBiBMQJjBAYRKHgb2CIFy8D+08nGfYFhElxO2EYVxr/z+gcQdQCEkxzWpw4tkwvMxTLU77ca7vsA2OqBJN8AwHxFXfdvjenQRq97b/UmHiqAfWX9V6c+4dz+FQD8+NoTT46UpJfONwcvG1RfRCGmTlFn02l/+W+xZM01p5fa488ZxiGAp/tZQYD0dB2CtseA10M1VJp8X2XcQZ+BHfDw8/vf1/WVaCdKMdmOotACF0abdAAAIABJREFUmFaSPSrIJPTMxk0glPiUKrKLQl+80O5lvUzy8HRxKsCZeafrAIQWYAgkjTqYRGyS9rK5rd6l0rKUYlLJSAojpLSLJshXmzHgu5Ln6vuIzetO6jCS/EOleNS5xB9gvSk1mOwQAZe1BvX7uo7hOGe9xRJa8Lb6uArACI7b9hEFGv++vbvt4cfhoJgLhGOvLfWOlTR8TiBxxpKfCxjLWtMAplMHK59KnJwYH+4dOeehYlAjJ9W3E9qzsgzVGJWKMLbejxX1GXWvjH595OeZbwEGvEQQXGvN567EPGOKShm4UtbWxEkqtUo0Rx0tIFW2r7xGv6/EfuIj6Hg4CIzQC1RWtIv00HTyX2rHPdaqTnTbRpexqV651VO1V7YZ5hsZoLokeY6i16o2YsSYqKesmytqPLVf6Fio2UoNKpDlIgSuQfbntc9qj9Cfgr+lhkvBjgBfSn+qYGcIgL19DZTA3f7uN6V3OmpcxbhUwErdH1Us6V0sMGAFmpSTKvKgR2z1tgZyrZdtu3Rf39j5Ew9gwnZvlbTm/HYr9ef19Y3tSlHTHtsSfX+3au9fftu++/O/tNcv/9JWS5TAAELUutO2u6fYyVbzy9W6bTZ79wT+zW/bFz/7RTsVBLaFOgCOr9VmLWDz7Omzdro4098DwRWbsgq3ItQ9UukJu+H4q1X78PZNe/XdX9rNhw9tOp+38/OLtlict+P5Sbt8+rRdPnnW7pa37e279+2zL37SPvvJF202nzZ6Pp+cnMviOfeKI6xqGW/mQhVL8TNDsWJbpTfUekWlq/Nz8UQMN7I3CLilUKMAMJ81XJuP4a8KPTSYO9m6RkFPD1Y7b6ToTK1BDW8yV9RznL7Bbg8B5GVMsTfebNzDXLa5+4Ps8ynuWJxhyT9p52fnGkM+n76f7KtcI3sj6wfFL2BKYLj2bRS4XAsW/0BYgGN6KwN+6VnLdxM2AyfU9vf325qz7rluhxArQwG8ihuuDnJX2LLwfQ/3JFefU6Aqc4V9H9WucWBBsILYhIu1++b1G73m7PxM12G1vtc6q4E9/OzivG1X7jl+eflE5w3UVcFOu28f3r9vt8u79u71W53nq1dv2q9/97v21S9+3t6hQj+6l40z+9jlxaUYJONAwQXnyrzkWogf9w9ewDnd3t21r7/+WjE+PT3TukGBjeJXRV87im36ohPGBMvoO47DfWUCVGesUtBGcaEBPeOR50PPu1KRDlS85Z/QFfX5ecH9me0mUvccjl9SXe2f7Dvl6qF1Wj3QqQzks73f1rNXWamkdQVzUw40up94Xttp2k2DBS27+0S1H1H/6Ny7vCajlmUNCoamXUf62nZuIN7T/Rzh4+vOwC2pXG70XFvAewitfZp+fpW6vpT4nKtuHTKKqH7uul3VvUcO0QWTy30mz6879osqLlIssIvWqRy50Idr1b3Nls86H631auuhwg8XYsrq3vRd90Tmkayc5TTg8VOhkF7rHudSAMOQ6bU+9Zp1iw8KDnZa+8vbW6vkL6/a/OysnZ5jd24b6gn3g/Pz4ePq+PcxAmMExgiMERgjMEZgjMAnj8AIgD95iMcPGCMwRmCMwBiBMQJjBD4agQK4j2HNw9caChkukdSNKsxw4zEAHia/87uHCeOyXLYsoVSL1R94YkVBALB6kKW/WSz/4pdXJxlruMcQ9vH1dhBYH4nK2AmqwMUH7x+8udNiVE+4XF9eMoRzSmiVGiM2e4/P42OqOV4TIBtlbgefBYALxg4trevAOe+AmGH8hwpNeuNFsRVFaf7NoYYqvv6c3fd0+PVD5/+xn3c/67y3nWgMqHRCl+SpVadRnkZtrmuShseJxPx7eN4GtlYZoQwDEijBS5Jawp5StNU1yoq5FJfMASeasd0sa2hTCSWm9bqyPOX4KogoC8PABakpCzJyLiT6gV3ACKnCLK8RZB4C0gfFBSRGy7pSadKyoyQ2gWIc+/G4KeEJoJQFceJXluUVExLwAA6BZuAMOd/qKSwrR6BgAdjEVZC3rpXPl2oYW+uSAWG9jfJGEB/lrGwYe/A1XBv8PfuHYGmpelDOyWJSaijPsYzxcE7rF5knA6tzwdmBi4DsQqWetdJIn1vXlhgqAQ3kUe9Fg0aB7d1O80VqVcFWv78DoRoPEvC9C0DGAgiC6o2ZPK/e0ym+4PysZmKOVJJakH2tuKOS8v5hiGs3BVHnLimv/aTABxATaIL6l7WzmM9k2cp1MRYpjpDTAjbQpeROX+dOZSsAXBarpYono99B9NjcD/YzrZVHbgUP9q3BfpSx1OpW8UaBXeCtrq3sVsvmO/Emvih/ZRsNOALuylZ3p16iuxUOFT53YnUE/pJibCfoAHBTj1OgFbBZyv7jdnpy0q6v37a3333XXv7pj219874dtqs2mdy32eS4bXYr3XMYBQCz1PuM0/6+3SxLCfyrX7cvf/Yf2unlZZtUD14KOIAJm21B4OcvZGdr22rfY5g0KSJgPu53m7ZZLttqtVY/281ypXP78O5d+/DhvebZ1dWTdvX8hVTHT569aIvTRfvTn/7cLq6etJ9+9bN29fSyTSZz230fG+64F6nnKcpI7JQtaHQZgYpgyi1A7ZlVsEEMrcTWWooC0gPogq9YzNdeJEvYKtbqVdvef/V8UCp8oD9KWQfBkNT9fl2/of22WgD4OAak9/utYsY+CnDkelAAs0aBr9qHUQFv6Bfb2sXllZScAHnANeCINSFHBmBR2d2q5cB02u5ubtzXl+Oyxx/dtzUg8+ZW72cNZ22jevX+BOTjHmGbf+iW95B9KRPrHlnzVmC9Ci6kyj+e6nyYw1zyfrOR4pUvIBVQlbmqYh6KglADLxbdfvj27Vtd35Es5W0XTqyBtRSb0P8UqMp+OuM6sWL+/9h7sx/J0iPLz3zf3WPLiFyrKquq2exWY4QZakZojNADQYD+Vz2OIL3oWQMIDWk0LZJNNjmsLSu3yFh930M455jd+7lHZBUfWPV0ozo7Fne/i33b5fezc2w25ev4GVbZUPJWaw07f/vevvvuG7q6/A//8B+YaAA7bfxDPHAtp6dn9v78PefGJs5bAoRvsn9CUQwLaMQTsYZa/osvvnDr6baSUdwlAg0NxTvqk1OJDSeESs3qTSm00Y6Ik8ozqBbtZps7UnBt8SShWAsjKY6QtQw3Cs9syNYJf2b0TK8Au3j+4T9a2FetgbkaSQmEwHkiC5PRmJCmv0XCVqWG5B3QUr0WyTqqEe2fR7IFX/La5J4UEM+wWTJEMldi1qFylweRUp/TJlSxbrtfKmtdUF1if45zFX08QxFcs0SJA9csLEqm0IE1x3OtjnIskbDC370etz9zc9nxuSV7BrOyXFM0q8hmPnMgcQU15orVOht7Ue7AlwP29SjhEAAYltJcp9e5zXy4R3B+iwRQZjbJTh7/Var6Ge0Yz7s4NpMqsLbV6xwbUMQjVuizTAjqdj3SxbciAkUEiggUESgiUESgiMDPE4ECAP88cS7OUkSgiEARgSICRQSKCOxHIFEAh8oxoEoONh3a0b7X6zi6YiAkrQG27h3eAU26URy6NneJ46YvgW8AWTChHQto1/xx09k3WhMmSaXFR1r2PqzVO7mBByEgN6mlRAgwmYJQqaaktAnFTXoqbaInNYQDUjooSeF4BngT1WhsNOuadG35BqAsCKmOCuVLAK8UhO2dcx8Ixzmw+ZmeJ+5DG6kCUT/0lcYlNhHTY9z7OVUGBzwKq0KPNyCPAKQUjrC9BYzlNfvGZMQAfADQB5t3AfAERT1uSe1fbG4j9th0xnuwGUgg45bIrEHn9yurT1hx1mSD6Lan3MB32+pQ5uIzYS2KzwAWBEwNW2FuQgI611yR4u0DyEDLSyhvHdxiYxwb6QCqAVdpzWzawMQXriMFv/iblEBqN4FM1PyVGo3Qryp1L/s0QBpgwWyWKc24qYsal64cTpMGoh1xf7LeheWp6vbF9QBAwJKWYOtO0CLqyeYgONOO7kBsQnLCdKhWYZuqAUlo4NCV1xNwEG2yzu2jszGSDPr0+rkHH0DeN7IFEeVeQADgSm+o9XAYvM56wJsNEwgQP6gDo36xxrHmnxgHTDhYLgUy0EZox0bdquUaz09b4S0gj4AD+iyUbqjZGyrDiINCIKBEEOw1rtE/MEYipng/6nfCXhqQE5AH50b92RZhlVRhGE+E9q783VdVc1+fNR0171AxKkkXFWBMcvAEAG628wP62/44V+w9kcNVfJiv2F8onIRhscD6HQGw+kXEklbOHOsCHBBqB5xfb70+NeKJBAaq5QUfADYBU+eTKY9JS9nlysa3Y5vN5mAwhGOo23pzfWHn71/baja1Zrlkm8XcRrdXtl5OrV6FSl9zLcYJIONivvR5oGTDydyG44l1un374pd/Y6dPnlu93bUqIHC5zBqzUFmOJiNrttp2dHjIOSzuAfeNBAb0P9ZQXS1sBRvoxYrtt2RyxpxQeDQa2fn5e8bmk5cvrdXpW2dwYP3egNBtvdlau9e3g8MjWkADPmNaB8Rk0gagCMYN5iDMA5znANdYiFpWt8n6kyWvxNTP+sNqa9iQ7xaRl8UtQajXrQYgJihHneqw/HaYi1YX+PLkBsxZW9RkxcJbsi2FtQ61wm6a8+KGKlqqRwGgXQfPtdbuqHKlPTQUqCsocWvW7XYJRTHG0IatVtOWG9nds795gkwDIPR2SNCF9sM4XN+hTu+KtXIxrlqNtqBXpSSlqwNgJBKgPwLiUk/tNbrjmSRiSbhFZa5AOccCaxjPqYjGz1DUov4tvtBHAZVR45jjkept2PZP7Pj4RM4WnN9lM72cL6nGxYVBSYw5p1yreL15WYDjveMx7lNj9vb6xvq9rnUHAxveDO3N61d2fXVh//AP/8Em07nVGi3Wv76+uSFofvLkmb36/jvrttuMK+ZG2Evf3NzYhw8f7PmLF3QgAAgcjcf26aefcm5rtzvWaLbYfuhGaHlAaLQpXkNbNJpt3rPqeKvsSLhZYKwwju68Ec8ZrAmfzzIObNHXpXTP5n+fnDRH33EO4DH4jCDUGolS9XLFGlXU0VbNbYHlOyrqmSQUCVCukI/1iO3JZxSB3oC/aW3ifG6L+TIGmKvfff5i/iF5pifJ8G0shi0bdh+v5QqSA9DncDy3nVaekFTOHoMYa6GyV04bXAeQ6BHPvq7WdXCbP/P5WPXnFT4HxVztOn4mfmgGYdIBU3DYNmgDrFMqORGJL1xLuKZDye8JWx4K1nVn4pnU9ZGIFs95KHmgBw4liUYJB85jXJPQBoLZLAni5TegkGete8xVFTzb1azVVb+MMha08i5qAP/Q437xWhGBIgJFBIoIFBEoIvATRKAAwD9BUItDFhEoIlBEoIhAEYEiAn9GBBIAnCoNY5M4wAfBBNU5XsfRFQXclOUulqt69moBB0Te+c7NW1nCYT+LwFJEgptpqgEscEAo4XBBoFYbO7Gxxw1Tty2Nu70PfX0jyZVMwTnveA2xweyfdtCB37gB5htM/JFWdoImAVnj5zTSKYAlqHTVZHpdOSRzwLwHcbXFlqhy+borLrj5vqvKTc+/D2ozVQSVpbnSMoU58XMGoQPwp8pkP0l6/Djvx+CwAO3utWbxkezGQcnKVXKC8wC3AKMJ5w7BDTcYA0DEeaX6dHtd9FHfvIzN+Yh99MMAqth8xsY8LUKbDW74U03plryZMtGtUHG8+XzG7o5NcXTRsNcNu2FsMBPsAcDABtQBLAAwlcnVKoEjvqDmlHJuS6AaaqioBxzXGXA5wG8kJUBVjC8oBAGRZZ0oNRUUugTAbl0N5Rb+4T2h3MW94rys8+sbrRncyTa6ZZnMWqyuBqbazuEi5whARNRJduCSqYySfhRjBXCAINzrKQLqAKDJSlU2vujh2FhWjVjZPhKaZ/axARwdWgopZokgjKm/nxvSoa6GLTRqfVLRZ4QrVIR7ewPcAdYi/lCTh+pb96P98EiUUZ9T8gBgSBngAGCZqtWNrZdLq9Wlyib8m7siCTbhhPg52NXcKxWn4LdvjjP7Q7oxgnNcJ2KzXFIhiFiyj3hdywzyuQUp+leof+M+IylFiAqgy2vaehIO4V9ABVddoQ0eGusB/ZRAovlZSk9XnXptb5qCuqpTyTSq6ankBtyz7FGlABZoXG/Vl6mU9LqR27Vq1FMhTJg+oUUtjoHax3gvACHso2E5jFjd3F7b5fs31qiBlG5sMZnYej6z6ejG1tMpMRXaHaAAX4gxa8JuVJN0tdrSrnYG2Fhv2ssvfmknZ08JFBDvTrdLqIV5BJa7B4O+DQ4OpPr35AxbbViXeLFcUBEOSAgIuJpPbAE18GLG+8C8BQj87t17e/r8mR2fPCIhOj45s0ePH/Oc21KZFr+dDmyiZb3O9cDtciMhCgkJStqQypfmr64w5DoWCTC0SXBVYLaIItEL5sL6Yp9x+BtWvei/UgUqAQVxZH+gZfqaHItW51T8C4hjya1wCZXSkf9oSZ6dmG2Odib0pI20q4YjoQBjm/WhUUNYYLTf67MGMHgxQFKr0zIoCiNxJ2zTMW9BAQzID2UgYBHaCPPih/Nzazbr1mn3WEsYn8XrGIuy8y1T6U3QxQcP2TATHLp6kXAO4wDzpdsHAyTjTlGPHP0PbYF+ivkF8wzXESrP0Z+RpLOiWvHq5tqePn1OQIqa1wCm3V7XVvOV9fq9zI2A1v1sPz0fQKWLdYzjHarpxdy+/fprJip88eUvmHAAq/oP5+/tV//mv7Obm1vOAevSnb07P7fTkxPOLW/evLajoyPaOcP94fbmlv0S69/TZ8+sN+izrwIAP3v2jO0LsNvqdGnXrbraUkxDPYx/qJWMGta4VtQqxjqI+241G2pPwnWsqRiL6NMckKKknnRAuMo5A5FXslR0n3geCCjL58SwdkYf9MQTJLxUkThTQ/v6+uLPYKqfXbY7tBvO40pZqd6jTnCq0M1LZWidEEzG3JGvLZFsk4+n7JmJF+/Pdxw/6mv5mgMbdn/u5Gvqc+p3UveGNTPXiAwIh+pXLgx6v9ZJkuP4c0DdzPLZE6g48JWQ4Veoi/dawwTAALfuIBDrCtcj1v8WfMb1aG7Qx/m/GegmFLXm1W8x3rP5wOcFKYD9K0opczzK9jl1p8E70W7VctXKNST01a1ar/HZotHuWL2VA2D6yhQAOFvTix+KCBQRKCJQRKCIQBGBnycCBQD+eeJcnKWIQBGBIgJFBIoIFBHYiwA0ERkQ8PqLATlZh89tGcMGV8ogbfoSS4T1295xCTFckamNOykVaE1K8KfNYu5FxcZOgN6QjmTWp9oCIkwMACzPS9/X0uZnvoe8b7S3axUbG2H4MBRGueleLr9lDLCxTr4kuCH6k6t9YzMrA7vpTqTHIwVhcQ9pqDLlitvycVuPteB8091rpu18xmOBfclckei1caMGpwsnqOhjDUzYGStCAYxwuVLpJcoQ7WzfUwPrLf4+3XgG/XUOXaHaNgdxcd0PQeP8ngIAQSUn+2Qoe8K+NqxNI37Z0bPzeJJA1gH8yNnOoV+ZE7wA6ykUps2jK1ioogsLYdjLop4vNjTLJYLSHUWuWzXjutG/8XokQ0RyRNQXzpXM6p+0nfZdUQBJjgXdZEQyA5MKK2AodsRDSaONZ7wbG+cYl6wF7LWemRiBc3g4AGwW85VNpxPCs2g0qpm8j+hnWHtKsUM7TB/j3DRF3V5YJXvdYIASQbKVlNBeR1jX4EVsozmyzAvNIYgpVT2mmrZQA/OavU9yM5uqXdnXclM+NqvTto0cEX8t3hfQ1He9s8QBxsptnjnHeQ3drH/B/ttrGof6mfV6/X3cfK6qHTQU1F/CtpjXyLqGUhsTGFP5GsfV5wRPHQS7Fa4gd6hky7o2Wu5CFSfYwWSA1dI6rbbiuET9TEB0KbKpqIV67M6YbEA4najIAyRvoQx1SKF5x6EC1FRRn9HrtgJsRx3JfNwGwsuTWDTP5/Ue2Q9oNy0QwPrUiR22wHFiEb3xmAAcEQCqJqRUtIiF6kNCPQawNZ9PbXOnWs5cZ7ZQXm9tvdL6MhoN7erywuoVHGNplxcfbDaeWBtKbbuz8fW1bZay42bcOJ6kBCbUZH1nMKIq7YNfv3tnlXrLvvzr/8YODo+p1oSysd3tEkjc3FzzvMcnJ4R1UKWhfXDNANNQeWKsKAljZcv51BbTGf8OmA2VfrPdtevrG3t0cmLPnjy1D5cXdvbsBW2nnzx7QTiH8w4GAwIO2cRKtch+544InOs5Tcdg8VrAXJu1njFpgnOY7O7z5BzZNQfAYV/2JC2NbW/LsPNnwc+N2h59gEBYAFg6UIA051D+HgAizZH+bBB9BG+EM8RmwX5Pa/O9usM4ZJwLABHq6C4UpluhbtReJ9empfGMdeFDZQrQDhBfqcE+vcnyCqPh2N69fWvHx0esgxslBKQA9vrbhLSwBnc1Kj1sBeuUNKExHjMurz2eI+BCgfrF3tcBdMPSGrAX4xx9DlB0OBxZiyC1Y61Gy+vJr+zy6sqODo/oOnBwMMjmHbQiVLZofzgBoL9jLoVCHPEdDW/t1XffWr3esE8+/YzOBqgJDyXxy89e2nfffWsHR4e22Kzt5nZop2enVCePR0N79OgRYSziPxoO7eLinG15eHzMJIf35+cci2ePH3O+aTYA1ZuMOe4Ra4XGVZXzExOdanWbTseMI0A4YowkqVhX9EyjxBB8MWEH7hB8GFMSAxNh2I9UN5clGLhIallT4hRq/sIZgEbBblkM9a5cRrBWcr32RCRcP2sru4MG7LY5JjgO8rEBO/J42hHodev8sIH2hTyrlZ4l82ULoeZ/f4xSYkY846Ir4X6gXNeA0aNXjGHN0ZzuvGC31kTNxZp//ZnVn+fDgl/HzN+ri3BXAD14qHZvzBeRlYF710OA/xOsRr10GkZzADtsjiwpT+rEWsbkUXd+4bO+q/6VKMJZQok/AMCuGNZcruvx7KdMvat5DdbPSBqD8h0uLForNV/o+QkJHs12x2rNhjW7XasR+Ho9ZiSbeg33fD0rfioiUESgiEARgSICRQSKCPy0ESgA8E8b3+LoRQSKCBQRKCJQRKCIwMcikMGGABIBeKNWKzZ2UZfLVQAZAM6o7Q4sTKFa1O2USiEHwFIl+aaS9n/cJtI3h7Ahxg0pVzho55l3wA16vF/FW7WB7cfjXqCoT64aSO47A7X8m1tOl6Riwv+latMMYCdwkzDGrSpzFBq1eYPb5WRqH3p6OeMcYjl0SSEwNzC50bnbYDpq/NE32TNQKGUvzxf2rX4z3CLFJhng0Q7oVWxT5e+9642N+h0Zrq4rwHZc5b4COL36j8HfgD/x3thkDUUs9T2AirDPhRonqa0swCa4rfgpmSD7SvdLsxPkb9i/Xm48JqrfeF1/z+sWx6G4wYyN7SqUbXqdNroO6AQyBQVXi6WAIfIHWOswr0nMzWtuXkp1GYAzIHfEKOKdXlf8DT0YSlZAgM0KVsZ1Ksg4CHwTXfAYtRY3rFeLuqNR3xbv4UYqFYNSL1ExC/hKHCbrVV1biXAlwBGUYdiIxX0FPArgiFjs9O1EOU81KKwpURc51EheOxLQEteLY4btJmsOukKLMDNR+6Z9Ldox7Zc8FhXZ+lSoqXevzfuXK/wj7uvNymqwCXWnA42ZfBMee98EelBGA6ZmFshoFcWMX4S/ui+BImxw6yUpKXN1s9RgiL/bXmL+JQwoUVks+9k7ngvQi0kAAKXsvw78AOnimlDvsFbL6nJqA17xx7hKxzIt/gOkc3y5hS6zAZJhFnNPRfMIr0G7+6rxTIihOQn2xIQL6N9rbejHnBTXwtcdWGw3sgUGAEaSgACw1qEAwFASUiFKNaagBsfh1mw2XRKqzhdzQiy9vrGri3ObTyd2OBhYvQq76Lmdv3pl8+HQluuFlNKEVYIvrNfLOvVla7a6Vq03bLpY2FuoJB8/tZPTp7IXbbUJYwEiAHFh3Yt56/DgiOpgNApUnVIAz/kdNuBQby+XM6vcGYHZ5Yf3Nh1PWacVSsqDw0N7cvaY8dugDTsde/b8E+v1B4zxweCQ6n10I87j+D8CYF/LvKQC+yssl7NxJsvZdC7j+hx9PwM03j8ZYyV0RK1hQHeoOyMv6u4OdvU+T7Jvu7MG1esBgGWvL0C9tTKSwXydh9qbKzHnwC2tvO+2spWOmr8xtvPrlNqc87bBGr1uzQbGgxKeImkJqlpYJsdaofG/IBCt1qvsX5PRxBYLWCtDnapEF1r812sqG+DK/M1GClVeC5MVkDDjin63qw6YxzrQTHbQ2GAddI8NgD/svDEGUa94PBpzvsUa8v3r19bv9ezZsxc2vLml8rfVatjl5bU9fvzEa9Br3oBF9O1wSDjb7naoCr+6uuR4gfofgBsJP1999ZUdHx1bm7VQEQv0gQpB83ffvbJnL57ZDGvIZGYHx8c2Ho4Yh5OTE9qpY47DGMKxJlC5Hx8xPrRjvytZf3BI62msB2hv1NBeb5ZU++rJBTWE225FDFvoSdb/ML+OxxPr9/teH16AFd0kcw2A6tMEbmNshpqVjiCJ4hbuMnquQSYP1mkMDSVJ4LmRa5a7czBhyRMF0Me1rvva7uu55mjNi1L1yvZZ635eomFnrd57tlOSnBIK+Vzsz6h6ZJMjToBRPsrQttqTHlEnfud4enbWnBsgWM/jsmdn9OT8wUceJTpy7HIqhl0y7CZgo6yss5gO2D85zvn/PZnP545I6PRxjqrrfA/GMdelSDWJGsSe4MnxCcibr4W8bqiH6SiU/2+LeGbQWPd1Ej+v5ASA60OyDq6XY7xc4RhGm+JGMMZQNoFL1V2Zqt/WoG/dgwNrdbv63yGy2rBau5M+OhQ/FxEoIlBEoIhAEYEiAkUEfvIIFAD4Jw9xcYIiAkUEiggUESgiUETgwQjsAeB4TyjfsJGrrHptugTQkLIlVAs5AEhQQPHkAAAgAElEQVQBMDe2qO7RppKgh+zbqCD2zakdAAzw5J8L5e0uuBWECPWE1BC+YZhZicYb7t9xfixBnK1JqRTXGp/Q+zJZq9vseb3f5DVt3uXK4fSMuapOUo/c5lKhC1UxN/IcZGcbhA9YL4fGg5uDHtfYLGT5zqiz6xcRUIb1R6uyA+bWoKtbw8I2oGIKGbV5mNTWS+DxflTTz0cs98Fy2ob78DU+g+8B6wICy8oYCkY1hxTgSiAIcKrb0mZjdmwHC7lyRmqXVMkc95FfP68gi1Ns7sb7QvmujV61X6qai76NjXHcL5RaqKuIOsGASbh2wM0AGQCnrDlMNZ3b7mIL1zeLcV5usnsd4oghQC1r2EI1BltV/l6mneZ0PJHSjJbMNcJagC2pMrWBDatmgGJAY/5bLbmRjw3VODa+R9IHo+v1nENdiHvJlMNVQfpwBwjryxQspuMq28zGqNpI+RZW1rTB9s38tJ/g/FEHksd1ALzfdwMYRf/d79OppTNCQnhLi9pcxaqfNaix2Qx4p76pTWfWZkRfoqOwVEqxGU/EjLag1e8qs18W0I+EFlh65uA0jU3YS2tSUi3gmDvRhlDMSdVJAkEFm+oLa04EXMY8QCDtNWABetDmgIoxxjhvUR2uWSXiKKvf2KhPTLUdAONzmVV31J3cm6tyu2DFiHOfK63JIJm7g/rTuQJ+x4ViLZgrC2j0D0FAAKgS+vx6xf6iv6mdWGV4taWqcT6Z8T2AqohUWke2XqnYCrWTp2NbTIZ2/upbu3r7mu0FgAa1GMAgAMoa9b4XC0PtdKh9Uff3rlyWHfQCALFl3V7farWGHR8fS8m4WRPuwhoX4+7g4MA6nR7BBK4JqsjlfG6T0Yj2vOPxSHOCbe3y3XtbTee8/k63bS9efma1RtOOTk9ttt7Yqlyyl198YQf9AwL0VrtDm1PadVeRVAJwmefBpPN3KM05/7uNbaTDxPui2dHPCWY26hf565GGRONnKq1jvi6VkAAihw8tj4LAfG5QTlZeZ9WpFUoqZOCflskCPFSLL+ZKPPOkgOif6fhQjVR9xfNKq9lm+6FNNF9jnltau91nfXmckdbud2vWuq3VqrT7xjyI8YGf8V0JCmWr1WTjLzXnHZX3sV6JpwMawkJeCQx02rgDLJWlbQBgXgtUjujTdJVY8FpQdgDwdzwacT5HLeN3795RXQtg++b7N7RrhuobyQgvPv2Mc9bFhwvO5Z++eGGXlx8IiQcHAyqAR+OhFPN3G+t1Ozzfb37zW4JmQFZYTvd6XfZP3DeOh/NifRiOp1ZrtXjdmDOQ3DCfLdhvUR/5w4dzW67WdnJ2xs9jbQPs7fX7yf1Ltb1aL3jdaAvWL2ZtdKMNNGzQURIBkBprGeY5zGNS1HrSCZ8ZXX2LPguoCWt8JA0hnv48EHWA8XnYN6s+r5e6APzN6gnDzQJrMNaripXYtqqhjUQXtLFshQU+pSJOnwc0HgSJlfyAcZI7lbhDhTuTcH7LHzJiSmcdbH9iyZLXdtY6d9fJ6tyyJnCe1ChHBbd+ZqJQPn8H+I6ktOx5nA+cG5YxicRM2lsjaQHgGPb/HC9eJdxt2WEtXmbdYTlPaAHRswr6I4/vAJnPpJ5EQi92GT9Lkeu1iHkcT1RCEfAU8maDmfNFPvb5XAEA7KU9+PyERLpwtaiY2tNKsktHSQAkSy3W1u71rNHt2OD01Nr9AV+niwlKIwwO0lMWPxcRKCJQRKCIQBGBIgJFBH7yCBQA+CcPcXGCIgJFBIoIFBEoIlBE4MEIJDWA43Vt1svylNbPrs4KKzZuXnGDKGz49MkU/qa/x89SzYR9YtT9Q/0yAWExEt9w802yFPCE5aN21XKJZ14HTNZ0D507vQa9IxTAuaVzIopKVM3YAA8lX6pI9o12h9kBgCKGglS4TNllBkuWpTQNO7NNrgwOkfm4JZ/fXwaRMxWu9FRSOAhSR4wo5giVpMMmbpIBECWwJTZH41r1++6x0vv4GLxN+1PaTnEN6THuv9dtu/fUxex7rsbFhmN2P74ZS5VeSKlDEewHTzdR9/t6xHjn76mtokQ5OUDm5vPuUQRD8r/JFlgJAGFv6Qch/FUN2Hp2D1QW0foZm82wlhUwca9gHjittRqbqRGPiE1AyKymq2/gYqM7LIFDlRq21QCr6bigUhWbses1ATAsP7nBG5vqtM3UZje+ZAfvG80JDMb1AxYDRAJk4UtANa+BmPVP2jvminlCUFc+0yYbilQqV0Np5fVNaUEp+M8Y4MpDTfSAGj2Lp79XMHi3hm0oB7VRrhqmuR2xVIqC3FAiYzM77Ed35wBcWMQlVGK4X/YNvx85k+o/taHmgMweOiCXv+66qjzJI+wzCboEQaMPaNPd572w/vUNdlmvCoYATtLO1r8CnkkA5hCY4DgfczgugbZb0hN4P1CrnLNpMjBwj1EPGwkMhGfh2oD7J7DIa5ErXoJ/SDogVKcL8IbwlqovKszoLZzBVCrK7kqEwcv13O7Wd7aczmy9XNC2l+OyhHrOgkC4ltl0TLXk+ObGpqNrG12+t9uL97ZdLVl3FjFqd3tWrTcJJFcOXo6OH1kDIPdO1qPzuQBWq9O2arVug96AVtBQ9aL+LcAuEjJgd/vo0amUrLCZ326l1ifwW9vNzY2tlxs7PDzAYLTJ7a1tlwtC2oPTUxvwvB1DCgLm/WfPn1u/P2AtYIA1IwQFzEcbAM7LkjadezWPlBg3Js5QGJm6SUQfzoG8EnAcAHN5iHqjnoYUFq1sN7RN2DTrzEpcWFNx6Jw3f3ygatHbE+De4Snb3y3QN2sogKHy1r+dOcSTk2I+jr6EORd9He1QrWDeRSykCux2+1Kzb2EpvBSAvdtas9FkDVu8ZzDo23y+ICBlv+Uc5vF0lxHagnP9iX957daAwej7kVQBYIxjqO643CJQExf1ouHUgBrD79++41qB/oRgIekB14KauRcfPhBgz5dLO3vy2E7PHtv11SWhLJ4U+v0e7fzh6tDtdth/p4u5AYddXX2ws5NH7JOv37zmOMI5sYaenBzLMv5OQJxzRLVuo8nMGm3YTqv2NhTFobwEdBve3DBxBO/pdgecXybjkZ2enQl4w3a+1uD8BAV+WGkj+SHs6TEWkFhxc33NtgKYjhq/4TiAz4UylGsK5+gtQTTuNyzqMb4AfgV/9S/qWbPPVDTXlGHh7usZYSFAMdoY6xwSJ0p4RuIgypIe0uSHtP/JSjwcG3IFcKyv7Df+HMc1Lp7rfJ6L1ML0uWr3SQPrn+ZlPg2iv8V6x4SxXCnPhCxPzAxgHc+2sRZnCT4Yp1Dbcj2tqL4xE4b0DB6qZq5WGJNyOLcSfsAIp5KXKRv63wRuy8+/6eFTyuEoEcPxLFcKln5hoqP6N+/dc43iuSa+KxaRXCoFPd6L9sM1YCzBVh+QWfPUmuMIbgz83wh3d1Yrl20yGtO1oX90ZG0ogHt9jnN8BvNn6/R0/zGx+L2IQBGBIgJFBIoIFBEoIvCTRqAAwD9peIuDFxEoIlBEoIhAEYEiAh+LQNQA3oG3BLWyRmbNRpfcRm1gbdQkUNPhkLhsYnuaQOHYHJOqMFfXbqHqwuayKzi1e+x2eJnlZL4xnVroaZsoVwDHRhftoRNAlN5buumWAT4qKvR1HwLn0I/3HdDRrzHIrgSnbgwdINYlvzvW0oTmAUyg5HUFG+MGUuEby5mjcXp+/5yrE4mCucmdUW9F1mvScdOtXOLGmC4vh8WpsiVeS78H1NqHqj8EWdPPR3/72PtTYOyRT6C+/kL7R4fAcWzViZVF4wPO1D840PPKxKlXdHalOfSnlWK+wY84cyM24p5AvBSs52pSt9iFpScsRLEn6fVFaYvrd0pLVtgyQqGE72HbnYyhAKmZoil5TTDUWUS2q6zj4HOATaplKivIsG2mHbiDZ14PVPfYWF2tVG9yBeUlLBelsoZCK5S/cQxNCbnSHu+BmivUzwGv8Xcq6KKxfBM4mwL8ullDGZu5oTz32wo7aSmoXUWbAuCgqdG/fRzGOE+tO+PngJ85eAL0FHwOxSE+H0rmVE2cKdK8fqmAgWw4dY9SDeOLQH6vZniqBIw5Mb5LzSoVb5wzxgGuB+1CRbzXjgYggYoR7QQlOM/pcUbzAvIDdsDGNgda4Zag74K6vrHvm/dxPdhMxzF4XXQR1tyeqvvTZA+OSwcjc0BYM2vUG9k1MT5uORptEeM64s4+sAEkCPtX1fsNi3HCqKhVj1ghgWGxJNTjfI4YARaVoCjEzWHtQDtsCN2mk5HdXl0ZACNKeS4mI/vw9pWNrj7YajazquSx1uwC9hoBAupI9g+PqCYbT+ZWb7QIEMaTMSFSpVKzZqNFtSTBZskMtsO4TgBGqIRRd3bj9uFQTKIua71eodoT9sNnj84Itxt12dxCiXr65Jm1Oz1bblYEcdV6xQ6Ojq3Z6vD8VC16rWrVqXUL6DCuoFOEW477Wsx+5RA47X9q4N0krjTBiP0+/nPVH5PAoNalyjdsbXVyWkBv0V8dDnGqk/xbKmGv7enW3UoACKtY9X8Actome99O1/EYH+jfnEIcruH9qH3bqLfYH7D2wYoY1s6RMBAwi2r6csUmkzGvE8pfqum9Lrb6uuz60Sb53KDkMXyBv/O6mZQBMFix1RKgH/C/SmCJMYbrqvr8QpXiYsnrxBi+vbrmsfE31JCGbfLJ8TGVtuPxmOpeWFifnJ7ymEgegNMD7JqRrNBoNWipDFUvrgHnxgW+efPWvvzic7v88IHQGPcBS2i8Z3B4yLjBDno0HFFJjnWCdtndnk0nE5vP5nb2+EzK9u3GZpOxjW6vOeeUqmWrN7tWqzbs+vrKnj1/xrlhNJpYr3/Ae1muFtbt9ahKluX1kteP2MHyGSULmlBsex15xY+zGOvzYg3CHETFP37ems0XM2QYab6uVAjJcX2AzmHPTAAa8y/GBebBKkAx2hHPSypbgHtQPWD8reaAUotzqIazp4Pk2Wl//gvwyjU3kp/i/eFakiiJd8ddbrigc3kyTmY+4y4M8UwcSRLZ+2SJff95zRMc/TU9KSsykfCjvyiJhvOwFhsfv5gnSraBVbTP2QS8UQohkjxo4axawALA4LJ6xtccnydfYU2is8D+OhOKaLfZ5pKuDEeH4ALgSEnTMw/qwG+oxsc/qINrjbo1Ox0puh0Cr2ZznqszGNAGutnB/IwEjBX7++DTz6J5i+9FBIoIFBEoIlBEoIhAEYGfJQIFAP5ZwlycpIhAEYEiAkUEiggUEdiPAPUEXmcv25jyDU1uv0S9sgQ8cfPV65PtgBYdIFHP5hvKcV4cL2p7YsMJAJgbO9nGVA6AqZZ1WJpt/vJDISvStlXYJ/O3BFQEzP0YAPbLzaApN6v2VJ+xsaZ6aG7b7KBYr8mbOAPLmdAwPxABSvZrWr8Nn6+4AtrtDgnCAxHSENHVJg7wwqrWd+zisAQ/kmLo876BGJvZik0A6hwEZ+3iO9qp7eFD8Dfucx/g7qtZ7gPeXZXgnwuS9yEwrhfXmP/LN+P3oXaqEle4chWo7jtpbAezhA3sBK7ZzPo5VHOyHM2VnrIKlqoE6jqB1Ew55HWvoY6Vmsfr/brCWZuyqlEo3XdYKqr9Ai6niu1QycS9UvFSMm6YI3lAalWA24rU9lmtZLdeTBXH2FcFoMTnXfFGmLiB+kuQAj/Hdcd98dzctAUggdZMX7jOUGE9pN7G51Sb09VE3s35zfsfoAygSIBvXD8gJGo5MqFhZwLbVWnnkFlgWoeMDW+pkACB4hrwqixlA7iqLdgHMmVvorCNMYYak0wICFWknycU0glsUxtKvXav7aLertcy13wkaI/4A0gFdMJ1oj1US7NO1dxyOZddagZEY96AyhOqbFhD522Stp9+1nUDTEZ9WBwrkgdwbs4HMVS4Ma/60FnCTApGMlXvlqpy3G+qDM/GoIPGVPElNbxgAmKl2pBaf6gCXa8kgWWbASKgXWAdLgtvJAjwolinHbboaEuMAVixz6mchvJ2Nh7aYjYjxIIKdnx9Yefff2OX5+9sNZ8x/wYWzoBwpUrNytU660d2Bgc2ODq2yVQAuH9waJPJlNdSbzQJuWDnK3Wt5oTReGQHB0dsx+HwltcAJT4U3De3N1TOA7RNhkOrlWs2H4/s7PSExxmOJvbZyy9tOBpZuVa1br9rtUbD+ocHhHa0/mZihvqsxmLJSoRZbkVLlKaSChmM8UVP6kp33vCa8xqD6QK4m9CEOS5GIJdhtpfX7yT0YSVmrZOYe5DQ5JYX8RwRsj+cK2qoKp9DUI9jhQkQaHPNqzEGYg3TZwX2wjFBp/ESDUg8aKB9oQhtUMmK3xEftAuAIdTSaI/VKo8DjglbbyWS6XisQU/IrzZN46OkEUdqSJao1DiPLxawgBYsW6+Xbs8ftYPVHgCt6CsAq+PhrdwB1hu7vr4mzDqF7fcciQIjJi+cnZ1Rdwl7a8TlAvWiJ6gXXbMj1umdse47gPhqteS5YUP+8rPP7fzdO7s8f8/7ODyG7a2Sg1A6oNsb2Gg05jnny5XVyqoXPhtPCJ6fvnhudSYloGb2zP7w+99RgY5+WGt2mFwBFfvjs1Oe983bc+v3+lncmqjB2mr7GFxavVFjzFkTm64Pqo2Oc3LOZ/1mQDzkcqxsMp3afDqzCsYNbH0B/LjWwnWjSltquGxgHgwAHHbOdFpB8hHGBMsbCAKzPfkPyUlaj/hs4G4X6bNSrqrN17iY92ON2oevMW+y1Im7eujRLHHR8HUsnQP5zJEtcA6C+ezoFbj92U48VskSsU7tLIv8JWqyc8ZUwgWfYaNSr8YQvWR4QP2dauDkYHgPos28GCp5czt/jFP0I5aIQbKEuwJwFUoTdagu1nNaPpY1z4SrTySBBsyONuA1hhuQrxtZMhiOhwQRJtoBALepBMadQBG/Ways4qVXOgd9a7TafChgGYhK1Y6//MX9sBV/KSJQRKCIQBGBIgJFBIoI/IQRKADwTxjc4tBFBIoIFBEoIlBEoIjAxyMQADiHwNzlkUonFH7ZBnJsDjuuDeWvw5sUAipT34FkcnpCGKqLY7vYLaBTO95QATrsDWUeN5F8czkOKZUOasZlf5E/snaX+C0FwOnv+eUFadbH0lrH+Xno25yoLfC+UIm66skVQ3lN0MTu1i9K1wI/u/iM1xsNeJtdr2rcCWppgxKflXWvYkvlZgKduEEXSg5s9LkSeB/83FeL5NbRvH8HWyl4/DFgG3F6CBrv975UNfvnHjcUYoSaSX2+7GcH9Pd7ehaRzIYw6Lg2Wx1a7LBgh+nJVmjEbP8+Y0OTNSgJf1DPUGo5QNmIYfRh1SPVRrfqZEaHK7myM28LKnWT9t2/t3TzmD9HbVjHnjhHqIwDBKuDu4V72DimikGvrxsWjwAUUJ7SdpEAxGtIe1jRH/c3yQVYsfnutWnDojLqBrNfugI1drx9AGNDOaBsXtu7TFgRYzNrgz1Yy1ixnqPfUGLPnNpSEwqnSmqD+lmKZ7Jm1hPUeKOa1/tGJMTEmET70ZoY6u4KoLiuLJ1v1P4C1ZEckM0pyftD5SiFpDbUrYL6jlA7SQlJNTUSDjZr63Y6nEfDsjuDp666hPIR/Y+K4SpqaOd1MWM+wI6+7lEXko17gKvUetfnHTee9yQbz7bxm+HxTXbEiAtqX+OalBQABwL0ec1kIVvfBcACfgIAZdtsVrx3TeElqrZcQEpwB0CoxIsAEIjTllAX4BuQB3FaLuZsW1w7YjyfTgijqAiejG14eW4X7763yfCWFsyw4kUnQN8FVIByH9+h/j14dGqVWpNteXB8Yqv1hgC3Vm8SMDaasr4FnMe5vvrqa/vkk0+o3gVMA6RD10Rd1tHtmBbR9WZdFr63Y9vCMrdsrEPcaHXs0dlju7i64nEBLQWCB6zXKjUjLGzd2cEVj7H2xRggvvf1G+AskkxCDRt9FapRfcatWjkeBYijX+R9VH1cvwMu5TXt3QlWSuh0TaMSPlcAa5xEuQdPrGJdUYxDWH/rZ4y/rO5vuA74GKPTgddMZzehHa7GPsfjnYAuYodEAFrEQmXdQELOmurc9XpLFSr65GKxpnU0FbQeByhMUVcW9wv4GG4b+bqlm8frTKJxAMz5HfPrStbPuAckdaDEA8AjakgzeQGQczyWbS5UwPMF27bRatoW9uZQDqOWd7nCmKDuM/ru+ft3dFzA2D0+PmFyA+q9owlRT7jVRJ9sWa8/sFdff83kgqurS/vl3/4NbY/HsykB/NHRMUFxb3DAWtfoL7Sw3mxUV/jwkHNMs1m30mZt//L7f7bDw0M7ODmxO7fZxvV0mk27uLiw4WjMpIejoyOCY85biOlGiRq0w8bzn9fPxfUCnMdzDJMYfN2Fhe9wOOS9o5Yw5pLJdMykALQyYF+73WY8AX1l1w2A7PMd4kb4C7iLJKeGVQCzmRjg8JcJFJpX41mCczoXsLwOcMyPenZh733QUSX6xf4zSqzj+2MoXS8efHbiwoGEHk/GQF8yr8WbQOVsTfEsGYBaXjOXWSVq8PhRCoE1dnEcT2B0Q58yAbAv7lwb7myNuR3JDqjlS7eeLQwHmKiB11XH1xOcYm31xB0lhPo4Z017JXnkySdRvzgvN6F63p58hKSOtcrQRL9gOQhcExPRVGcYiTBVzMGNJpNjFhjbSJhCQtV6afVWy5qtttdrxqRZtsFnL+8/LhZ/KSJQRKCIQBGBIgJFBIoI/IQRKADwTxjc4tBFBIoIFBEoIlBEoIjAxyOQAmBtyENVkNcm3VcAc8O4FIqi+4B1V9GQnJdAWV8BgFWLzAEwwYGsVLmPG0Ar4AvhDq4WNclylbE21rSJpS+vyedM92PwN4XV+pSAavx9Vz0sCKt7d2Dnm2R6X4DguN+odZrCKLf+dZUVN7RcqZvBayg9MqtAv8esVqNv6PmGfqijsaGM9ghMrCDKrjU2IcPyNoAnrziXmuz8HBuVAut7kG7vc1ncEuiVboDy9Qdqhv4Q9P3Ya9GvQn0bG6l4P+4vtWHMe12mU+SfuIGY2fV6b4k29Q9p4z4gXl7fVZTDm5oia9/g974IYIaNc2z2yz6ypJ/d9jM2MFWzz+s4h9232zCqqUN1J9XMPjTMr011EWnR630GG6Fx/QAnrP8alsBUC/lN4m9UAkuBri4VtfsEK3GFFajTkfSAupmAY6t1VsdUSmnV5cV9xjVEe2ODXZaeGp+Cjn5/rM2K13PATdDkNYFx4PUGwFmb1lReh3o4Udfq/F5Um4DVN4pDlRq1xV01GuAzKQecuR9g05+xpuUrrrfik4JqHWZj3+E6+hKBuNdORCyphk5tQB38RMJD9F1EgZvcbhsdc2ok3cR3KHOhpNSGuTbAq4Al3LiHGrDOerqE87CzrZSsUatK6IUNcdibEnZIPRf/ANPZt7z2cTZGfR5ETAMAc+5g3xA7EMBFzVnVkI4v1bx0NV3JaFus68Zmvf7O9wDURC3nJIEI78V9qAaxalPi3sENw8IZyt7tGhv6oRRe29rBJWN4V6KSEPeL40HJC/tY1oN1e9sZAfCC4G2zWth0eG3ff/Vf7eri3OqAvZjzKlWCOgBkqHdhA91od1lHEqBstbmzw8Nj9knU+hVgL1HpCGVhu9thnF6/fm2np2cEtrPZnNcDqAZ7X8wQgHZoC1jtzgGS0adgwb5Z2+DwgOCZ612pRNUlVJC1RlNwDwpmXCdqnEo/KnVfJa+trqVKUJeJKqxfqzZhX6SaTzBGClypDrNVzEFXklbktTtzm/OSlzRQrlio3BO1o9uxwhYWqlvNM5oTMogMmORJX1B1A+nQun4raBhuArEGhKqefYvIUv1d9YOVhBNKfsQOyljWeCUkjLloa5PJiGOg3++z78zngJU1znHbOwFxQFQCYE840PSsBBatjxqbTG7geMe1u9sD1xo4nKBdl1QlAjaiXQH/0dbL+dwW85mSGQBLPS5YS3q4Ls6FWyph2922EkCWK9YGRh9Afz88Phbw2mysVqnQ6rzd7NjB4YB97He/+a216zX79puv7a9/+dd2eHLC+fz2dmRHh0e0RJ4tl1mt6slswqQEAGJYjaOMQQWK+s3GvvvmT3ZydGytfs9WW8yBW9q89zpdu7j8wHYEUEd/hQU0oHan3WE9YNwjFfDlElXSi/mSawDuIeyIMbchXogjQDa+h0J4Pp/ZaDLkvAbbaJYHqFaogsbPBP1e7z2SXgDlCYbxPiRREAArMQZjFWOG7UinA/lwqIkxlvL1k3/K1jmljUXChMaL1qH0mSlLwvDnqP1n4+xZM3kWS9d3HVXzGpWsnlSZ1m3XO6S0j3VbtebjGQ8Tt9s6Z89iSlKLRCj6BDDvU8/+vP9sbjZbc26/swpO44rfUO3j0FDkSrmfJ1ax1u9abgyaAlzxm9q/M4lEiT+Y13FiwFu075KW/qhp7s8W0SbuQoH5GfFFuzMLxmDXX6caHH0KyRpI5oEdNJNbylW6OtCpASrhStWaRQ3gZAUvfiwiUESgiEARgSICRQR+jggUAPjniHJxjiICRQSKCBQRKCJQROBeBMoJzM03qLjrnm32smZXeKq6XWi6mZVC1hSshvYyrFtVR9CtWLEZpSrD2qSOOryEItpy5p9TFa9bj+78LVOu+SZcbGBLYMmvh65vHwDzjZkqV7XM+FkHL4AS+V8CArvgjS/E667sdSWcPuPwJdtb9xvkznVef1PqJWxp56DRX+V1aHMx1BQ6ozts6ixUB8d9QwGc2yXr9RwuPjQUHlSg+Bv3gXH8rjgKMgRIyo+dWxp+DDh/fEg+XOM3INp+beCA3YJNAXsDaIQFd65wiyYTD9E9sN95G2V7sq6qFizNlaX6lFSH6tdQo0i1gg3mUIuyDqzDY6nVvBdxQzfq4wmIOG6/p1jf69neL/O+GT0PzUArRgfduag+h0IS5cVNedslYE+2rLIpJ+bxyAsAACAASURBVDOmssesUnNoiNp7rkgFcNCmsa4l4Io2n9UfVUNTm/D4XZBmyw18vu4xZewIFQVPUuWf6i/noF9AS8cJuKj5SGpQAjG3nMzAcpZloT4QX1liAW2HpeZlO4d6mJxfIB6AFe/BFy1RCbVgTa3N61TFG9A7/hbnCagvC23f1Pf6quxTUFQ5NMNlLt3ONdSHrSYgkKuwSiVClIBnhIKYR10IWSlVuZlOFa5bnQJ6AIZgPgNsU71QgfR0TpTiPncwYMhUCtintHw+xB/KrEWOjXjFDwrg8GwGOIHVKkIpq1bB9dy6GklBuhb0Ka43XiN2s/bkG0AG1omGhafsoWndTVAniFkuS4ELYA8ghpiFtflsPLXFbK5r8vUMNU3Ht1f27R9+b29efWPrxcIODg6s1WnbYrUirAUcrDVb1ur2rT04sEq9wWN2uz3W4oVFM1RnUCW22x32dSh2UesU/UMK0hp/Boy7urqyXq9n7VZTatxS2ZazhU1nE0PNSnwBOKJ2KsAKzoWx0Ov1qfCs1OoEbvjHBAvlRghIuR10rEBiwrIgV99C0kFAWo1rKYE1fjl+/PUM+nK4CKwKDOGf2iiyaTgWkzVA3FhjEYkmAr9Y56OkRG7PrvdAR6x5hGpfqIoJXKEChxowB0sxBYf1NPo4jit9scZ1JDpEggn6Xq83iJVV4PzuzubzKSElFNqYs1crKMgBZ5e23aLvACwCKMnynspYBjWU9QBpqn+seQx90ud3ThvKNkLMoYCFGn29viN4ZG3bxdLmnqTAGrewE6/VbD6bMSng088+4fgeDiesCd3pdajqhyUyrKLRL6DG7fb7Np3PmKxQr9ZYWxdtcnx0QAXy//OP/2iH/R6PD5j74uVn9ubdW+t3BkwQ6Q8Gdnl9Y51u22DZXG817PLDBW8EcYO1Lp0gFjN7/d23dnCAcw5syXFYsnqzac1Wg22NPo4+hLGBhIdatcL4ypa6zHExW8xtAltn9F93RpCLi/ofklyg2keixmg0tF63z3hMxkPOzxhTUsDD1llgtwEr6BqSY9S/URM47J6rVazJVas2GlYmzAb4dQWpJx4K3laszMQoPDvBOrqsBKtIhEByBeYuliLAPKd6tDgWx0dSmgKxi7UoEvDSZ+ZYB9L+GlNrwNlsqvUkDo5ST2Bj8lOAZY4XPSXkSRw+P3PsuQU01lBc950/R/qIYTKbr6d61sczZHTkcGFA1pInh4baNyz6k2cAzckqI6Fc0i2TlLJn/3hSphUzkoRgvLCy1QLjY8E+ivmxWkf9bNh9I6GgCUm/rxu+bpaVNALoD6CLGs9lJOLU3K6cSVGYP7RuoG2RmNPsdK1aq1oZiUID2KEXX0UEiggUESgiUESgiEARgZ8vAgUA/vliXZypiEARgSICRQSKCBQRSCIAABxKnNg80ub7rsqWr/kmkTaLtdmabs7G73H4TOEQNR/dvBjAN7NWBVRgKTOHzAGAg5FmsCpXBWfWztjjcns8XU14P+fAOpSJ6bU9CH8DC2VcQ5t8VFW6HayOobvjlndSUjavHYwNNreqpmzO1SQZOZEqC5twuGduEnoNR3+zW1fnsJYbowDlVFI6haGAw1XVfmzVI8SxtfEvx7+kJmSiAkwHQRoj/t2Vnfvv0e85QEuh7kMx3X89NuZ5lD3Vy/7vPzZId/tsDvl3FTgBAwKt5rWRcwYoJa9uTWobbfLnf/aengDgvN5kANO4txSCs55qUlcwzqE2jBOwE3u1zrR2bX5PD7eD2Raq08TmWBg6uZ3kHHK0VN/JoD0tqONed2+YABgWpLTidWtkrxMc5yAUWK+56Y/vsvsFXJEal4o7bJoT4HpbEI5vHcyVCSwym1mHv9EfZf0aVrOCrgF1OO8Y6oBK/ZPNRVEo1m2291XBAQiy9vI659GfQnEdG/QCElXvIaofSBjMDel8bOH8qcJ3f27E8aP2MNS6uULLIXucARvj2GiH4soTCRaAP+0WFYQAGWrHrRTZBO9Vq9wZAQhsOZn4Actsz6IBnIKylUCkBttgtynPbHx9PPpci/bNaupqsGZuBXFf98YvQZ+SBNDHVtjcD2tpnBvQxRVd+JnvYzmAqPkLO1FBYE/H4FyzWctClCAN6kraPodaFYcUgCOYsRqPB3AENbFU6BVaLy+mc45FKOlkiby28ejWLt++sfPvX9n3337F8d9udazVbnNeHo5vrdEEFOtYo9u1o0dPaDOKdq/WGtbt9gn50F48X6VK++d6XWpEgC8kNUBdDnXcbDqzEer9wlK6BWBVJ7hAHAAdoXDE/QF69vs9Qi3CJYwXKpsF9FEHFnASalUlELn1edhsJ2uN1qtQ3wmsam0PZV5uB5/ZuCb9Ih1bWmsVc637cSKvvcucESXdREIGUxXQRt63YknE60C9AYCZCuYJJQSmUAa6AlgM2q1wqfQV5OPYLFd5Txx7frHsWzswDirgHueaWHvQhpgbAIDLJYBe2BVjrAMAA2JuXE2uvoprgiOBEl1ccci5Tpa5snD2MZBVaFWNd8SLikRY6S9XcohAksRsbtPpRGpngK56nYkarBe9Wtvp2SOr15r25vVbJRO0mtZqNGw+W9iHyw9si063R7XtfLGwZrPBawQAhqqy3+3Yo6Mj+7/+039i/E8fndhiubS/+uVf2zevvrOjwaFdX93Yyy++tNF0yvq8lVrN2r0OATBqjkOFDOtcPFpBqfz+zRv2awDgUqVulWqN5wSIRX/l/cGGvVaz29tb2rGjLwPmhUIX8xjeRweFUln1iDGOkPBQqVmtWrf5fGGvX7/iXNbv9jn31WB5DmWp163HOMW1AAAz0SOzAJfdt8YIFMYAxVWr1ppWRuIR1uQsMQJrtNqJKmB/wGNiEQAw5vh4GEASDQEwVOb+fMbkA4BZWHurr+wmxwnUpn/bf1baeWbw524cHU4UzM/wMRyJHJGGE2sqRhKeKeO9efKal2rheMHzI/JFcI9SOXPs+bNIuE4IALujgI/bWIMx/9L9wccZxivPiTmIphQaw6zhTgcHPV9A3YsEGfwtEsFwHNb3ZlLPyu4wh2J8sBTDlvMo4jabz6zdaluZ7Vfjes9kP7hYeFIToC/nUih70eYY55F4sd7QzrwKNXetavVWW3MpkqX6gx97zCxeLyJQRKCIQBGBIgJFBIoI/EUjUADgv2g4i4MVESgiUESgiEARgSICf24EAgDHhqpIiupeckuVil9tvopa5EDmh+BvgIKdDeTYyI0NYm7kSZ1JAMwNJzE4QleqEN1OOdkII+jKRXzJrUotpi+pGHmIqCmcQOs0PrE5R14RbC5QpytE8027nPoSVKDwbnoF/NVVa5kUUpviOo/jjax+cBYhrzEcStoEWgZ0js3B2HyMGq9+iB2VrSvxWCsNykq30I46anHWeyCHm6i7vSd/z31V7v5m536/27mmBPo+BHzTjdAfg8tp/6JaMaRXSSy4UZhZfuZAPepEZteadiYHwIKQidI7U5qH1k1QIhShtCV1K9NM5ZvZMOI6BON3ILhbNYaiVaq2/D0BIR8ay2ms0lrCETe1c9iDuxw+gA0tw70GcZbR4J7p0lJmMBzwZrXCRi82b6UcAliTYA/wA5vUsmmFQg7gItTU0iXqPdr4xWdVnxWbxDhOqIRDASYlp/pr/EPbRg3fsPuOMc4EiiSxId6L1yMZILULD7icxjTtPxHXFEJHTHXdus/of+nmfvS3tC+m98DjsM9IvcpzEJDl9tyy6hXUAzikqtdtqQmgPOEFgAc7+qhRy/qVVA6z2qNVaxWvW5okRsAuE5bQUACjtrArOJmIw9rHLHCuydfnzGwOdUXcD60pOD8AMO63XC3bYr2ErFPJKBW4KgOiC9jjvlVn2VjfEfclq1/VmIaNMfsOFWa4LNRCviNE2qyXmnNdKQ0rTyXoCCAEIA74SyXhXFbCXoSYqsjlbGrDq0v7w29+bbPh0NabORVjB4MjgqC7cijUSlZttGgBjbq/sGCG4hGgDHEaHBzYbDIlxMI5YAMtCFwnmMMXYDOWEUAtWEZjLBAOW0m1fQkrFTvY965XCypBBcxgt432BNjQ+GHtXyQCEIBIYUu4HarEpG54uvaxX3JcQfUNe3GBK8SWc4+K9jpcjSQvqX/55fXXVTYCwFPJAWojH69MVMLciT6mmsNUkruTRySWAaWyzm9oh6Gmh1Vr1ABHe1JFmM/tSmxSUpYPQCVpMSEA40lrL3NakKABgAflOe3ma1SOak6AChd9UM8G243snNF+iG2MbyWcKOlK84qgedQBjoSOvGwGFMSqd73drgSLS6jdu2HfxXGhctT1VAj8Z1Ahz5dMbmg1UTt6RdUr+lGtXrVatWFXN0MbTyd2fHiQWQFfXl+yuRq1hh0fwQJ6yXjiC+AVfavdalmjWrPRzY29/u47e/bsqZVrFfv8yy/sT3/6k6HGLvrNF3/9CxtCIb+c2+njJ1ap1w1JJ1AaI96dbsdanS5VxleXF4TOqHtNe+VS2VbLJa118YXxd3B4ZNPxiCrleqNpB/0D9gXOfazvekd7Z9qnI5mhViN41bxQZ/u8f/eOyRLtdku1spEMcXenGsm1mrXaqG/cY71s2AazHzK7SX0E7VYFFAT0o0IUkLDBOYoJTWzXO1rIAybSeluzT5aog+6kJU+KYNiIy2Ldk+w4P3nGIv5WR8kDrTsxHrL12J9F9teGdI3PnnmSshmRfKakKkFcjVHdJ+fbyGFDckQAWn9ujWd43os/f1Kx7vW9Md3LoQTzj1uxa3GTYj8s4zE/r9duKa9rIMClyD/KR0jlj78xgUgLEu3E0feRFCQberV1tYzkLyRvrG27gmX/jAlASB5oVOtsV7gwIJ7dfs+TfJBcecd+VYMLAtYV1HlG+zZbdEjAmsBAbda2mExstZhT2c731BtWw/xdLlvj0ekPLWnFa0UEiggUESgiUESgiEARgb94BAoA/BcPaXHAIgJFBIoIFBEoIlBE4M+JwA8BYNnY5rbNHwPA2i/atQCO3+MaAqBm310xE37PAYAD/EpFmwBgbFhhA5rKHben84PvQp1cBWwEBXrTvfP7rvYuiEzr/OozQhG5Pao+lkusUiVwBo8SCJy3gQPpFIJ+BAL7Fp9Xows/7Phr5knsKtL8cnagqf8ZG5tUAz6guk37R7pR+VC/2Xk9LH9DjZzE96Fjxt8C1O0rXmLD9GP9NW3faMf0WKG83O9zOWx1C2TW+cstQvO+KQtZtazvpiYquoeuKwWU/NmtkwMIYsMfYAuqLNVgzVXPmYI+QFuIjr0G9b5CKCxaA97n1bR1vbShdLhLyOwQWTekzdY0bj/WF9L2ws/YMM+vOQdCYfOcgReq5Na0K80Vwb6xvIFVryxAYWULuCnLTiidALZyJbDaIlf0ZVDUN45DgZcq8NM2ylW6UafTx3LUUcws7fN5IWw695MJIjGGSnqvz7mrQM2twXfGn88vgkoaf1nCgNcmjrksIJ1qCgOiwDq4bpPxmBCw22lnSu2Nq4ex+R4wKyx4OReVjNADG9yea8J9eNXfBRDTfCArYK/7CCAAVSKui2UbNWkCdmSqSo6dPDMk+lQ655EjuM3zfLXQWAK0IACWKgtgjtfAhAlXMQMAZ2phtaRssDHnAxrhnxSD0ddC0YasGVzver0U5IXKDcC0UiU8XS03qqsL8ARR9GZj89HYJtfXNrm+sv/jf/tf7aDdtt7hgZXqsBBt2CeffWbXt1e07MVxhoAQlZo9ffEp1ZAACK1Ox2bTORWSrMJJaI/khRJhGOr+AgSr7VGHEnVPF3Y7vCJsPTk5YTwUiwqV3dDnidFsqIqLRCLETrWpA04hqaeWA2AoGAGoEov5tH1SCKz1nA0vAIz/AIDdslnzGkBOomiPNZeGFirdkLURAXc4F3gSl1uoYwxzdnJHkZhjYxwIAKvmKFX15M+w1Ud7QUEu5XQ63/mJs2OGypxJMN5nmIgBCOSZOILASDyRUlRQF33ea7aiY3B8Cl7H3BVzvOrISjWP1/La5RpPhOcEcWgDwT+ALN4THQruVKN3tWItXCXYbJk4ICiKexYkhiIYa0az0bBGo2bXV0MmH0AVPAAEK91RVQvgO74dcowDAI/GE+t0WnwmuLi4pI1uvVKx77752h6fPLJ/+d3v7eUXn1v/aGCD/sB+99vf2nQ8tpPHp/bi88/t+ubWvvrjn+xv/+7v7Pj0zG5vbngftFGvV21wcEho+u783PrdA6vVmlT9YtwB7gG2ol7wCpbava5NhiPaWwOot9ttzSe00V7w2Lc3t36PDYerUgJfX9zQmrvZaBL+ofQAxtxiveJ4gx1wq90hlMa4qDVqVHbDDSPWtbB+xnckawAWKnGoZpg/0V8xRxLQI9mk6kmIbEPBebWnJ7y5YpjuC3S0cAUtnkcjOwJtX5Mfe6wDqZsEn0Vyc44du/39tTl+l9V//tyg5xy5Q+w8ZwnnehmVsGvXczCdYzCzJHXXZdTv44XnkIW1PDWSEgRZwog/39POWQ4FukbMHea1fzmCpPh1VxEpgDeqJ73BmMZcvLQtLNY3qPWMJE/FGCUhaAPNZ4cVr7nVgqV5w8aYf/25gckCnI8EgZvtrpVQnqJas0arbfUmQG+FAHqzWtpmuWSyTxMJCw6MoQLG8ZtPnnzskbP4exGBIgJFBIoIFBEoIlBE4CeJQAGAf5KwFgctIlBEoIhAEYEiAkUEfiwCPw6AfZP4BxTAcY4UXKXA9SGAx81Vbpo7YA0FMFWLUT7S1UhU/EbN1KibuQsjtIGro+mfNqiwCayN4XyTOr3e+wBYG1mZm7S/maDDraxzAOyUkNKkPNKpHfTOC24ViE3c+GL9Y37lyuVs/zx/Vwb4sKcdtsP8VADlqF2aNDg3Kt2mlu+L8HykU/wgBPYNTHxUGFXKmPhRLoX5JmzeHrt2z2m81S9yjv1jfXX/9bRfpRA42n8fpO7aQ/vmPw+abqgGCI57xMu5Oja9r8w2EYqiUHPC0tCBB4AnbDEfAoO7YyUAdK56Deih5IOIUZDiTEjuyQl5309Bc/SPOH/AuhS467XdjoH30U48UzDnkddQEjwMxabq/Ap04N7Xqw1BB9XAvsEbYUZMYDUKqMK+5IAEMDgft1IO5/1bm8qhtibgSWw1430BbFKIGyo9vCcADn4OJXF8JmISn43+FH0sTybIHQVwHEFJ3X+AZwEjKQqjvwQM4HV4H0kVytEfVONW9U+7HYCfG7cbha1qXTazQEioR0z7WdiRAk4FxLuzRl3q0J1kCcJhjFzVYqYaDHOqj2PmcvgcG0ozN2fYgRoZ8PV5J35XLeiojVm22RIAuGTgKwDJAHISr8EKu+qgQWpnKEtDvZi3pZIaEA/CW0I2KUuhoA4lHC2kqT4GbCtLZU+YDQHY2lYLWZSzXW1r6+Xcrt6/s3fffmudcslu3p/bV//yL3by9IVt63XQc/vFL39pw9G1Xd9cUoGIz0/nC+sfHtvJozOr1pvW7sLWdsV7A6wDAMZYB+QAtEctYXxJ8V6z7V3JFsuZjUbXvJ/j4xPW5GXNcKiYYZdecijFmghSiNMLw+s447bCQhUqN9Uc9cWSkNOTW5LpLPpxjGCBf1koS0Wt36Xic6cPQmIpbx0Xy+4ZcfapIgdRyZzlayzdLrCAqggo404+FapuHN1V7por0yQz1cvFP54/SlHEvcEqGAp8r/XKRAHGQGt81AvPbPZ9XURtX1kCexIE465EhBLizvqz+Xil84mfP6ztY7zH3IMxlK5BgGyaZ6SOjHkBx0FSDPoRVLaoW7xazW00vKHFM4AulPCXV1eMLyzE8XV4fGSXl9e0GocamgkJ1bINBocEqefv39t0NLGDXt9ur2/s6Yvnttps7PZmaCenR4YZ9ve/+bU9Ojy23/3+9/b3//7fE6ja5s7+9Ic/co7+8m9+ab2jIxve3hIKf/7yC/tX/+ZXdnV7w34KJS7a6PTxYzs6PiGghpoa8QWwxWsAwbM5ail3WTIAqmY0Oe4LMWg3mzabjakoRh1fWgIvN7acLWnP3OsPbL1c2cXVpc1mS2t3Ovws65+jbcsVW6zXVIgenZwQPvM9jTrt1GHvy/kZiSaeUIEx2Gi0ZBPsUBdzCWoJ471U3gP84vBMiNEiC9VpPN9wTiTTRdmCqGWfr4WYp9niTDjAyfOEo4eeeZmUw56qZ9IkFzA/6L2f1LdzqAzFbMwNvnRvZM2OeuB86uUYlaMD28fXSzo70PY5f5aO50/N3w6BmYzj80OSQMkY0e0DEF2269u1A+MoLeHwlzMI5xNAY7hmLAhjN8uVbTGfow+s5pmqvlKrWquJuujG2ti3t1fsQ+gbrVbHlhjzeCYp3TFBQmUBSlZrtax7eGBVKHyh8PZkKyZyrBZywkAZgQ3m5YbV2y3Op4h/6+nTH4h78VIRgSICRQSKCBQRKCJQROAvH4ECAP/lY1ocsYhAEYEiAkUEiggUEfgzIpAC4AA7YQEtBXCu/qMlHDd2tCsU8CQ9TQp+f+jvsQEtlS/REd/OTWL/W4A5bRLnm2bpeQWrElvmHYWuQO7ONYUVpV//LgDWFYhj7kLgDKZkEFjvzZSj3I9yABoOleSG+XsUD9+sLieKabddzWGTbARDAxmqN0XH97oDeLsqkhuKVKr4WZLdRSla/GpdVZIC67SdHoLA96AtgUtST9dB9L6S5WPdbz/mP6YADsj0Q935oYQD/O0hy8WAefzOun8OfZOazg/FJL2OFKxwYxT1SmE5CIvPisAv1IM4h9SMed1s9gKv0az+BvgQdTndMjVT8XqKBC/RrzPgm3ZsXRWU1DLW6NT7+X/JJrIrQRUv1U51ndGOKikAcA6Hc0hMZVtsZnstv7ByllVmmQBzNptL8caSnFB8KgZQX0HJhUsE/ML905qYAEWgchcA5+rZAKmptXcGIffqliOmUacXESEA9jqjAXVizO3PKQGC8XrYT+MYaV/FZ6Dai9rEsjGW4jfeF8cnLHBojWNDNZfOXewnHlfEAXU8u50ObVLRfgAWBMMrKRBR5xaWtlnd57DjLQGwCnCrpqX3mgBo3ocAoe62LBKuuGdlqbXBj1KXvHb2tft1LdWH8/7IceaWqPjMYrkieMAYyNSYUAN73xRPdBCZjNOICduDNYIDMEY9aDSkVGMaM95Dy1Ixs74l+iZivJTlLmyVqbLcrO38/Ru7vTy3+e2NlZYrO2i17Nf/7z/Z008/t3K7ZaVqgwpJhO+PX/3Bjo8Oec23wxFhQ+/wyF58+pJ2ssCFS6rVtDZ1ui3CadwzLJ7RXoD2tK8tV202m9h8NmL/7nW7vD4cHG1rd6qTzXq/TL7Y8H6o6mW9acElQke0K639XTGMkCAJI+zuKaSVJXXadpwVANyTGrqq56s5BLGmYhvGzITCqMuaz1t0u/X1T5VCcb2CpkRHEiFmy5ySFXAc1SiVeBFOGEqCyBI27qQojLENtWBApvg7PhP3t14uc8vpWP/cejpzQqDaPVdk3hlqwaomLK41rLRT+21Y0epWfL72OQMNE2OaNrhuU094yLlKYDy3/lVyTCj/Yf2NeQL3t1gs+SyzWU1tPLohcKwyCaZkV7e3VJSPx2PWAu72ejYeTwlWAVtRgxeJEKh9iz7x4cM7m41G7K/D26F9+vIzG48ntpgvrNVs2Go+s9//+tf2xedf2rvLK/urX/yVLeZTW881Ht6dv7e//W//FftOu9G0f/6nXzMx4e/+9b+28Xxml5eXhLlQ0TbbbRv0DzhfA3TDznc2hcIXdd9rXG1QOxjW0V9/87W9eP4JVcGT0Yh1i2+uLmw6HVm9Wrbh1Y2NrkZmm5Kdnj3mOP7w4cLW25X1D46s0emyrXC/Nze31j84sMubW8bz8dMnnJPanS4tfZvtVlbfHM9fSqioEPaFVTrWYgBLxAbtABcKgONGs8kxxiQDQNRK2WpQ1kdCAaZQjkEvx0GYnCcgQsUazxBcv6r35/30GYT9N55VM8v0XUeSeI7ZfdaJZwA9K2QJHOERg3HLt3jCo3I1NNduUUse8yXe4EpfJv7oGU5KYI1Fjm1arvs48GfhSDjkeHW7ePRlqtzXSpyI54n8ORRzhyyrkc+CpI31fGZLWjJPrQSl/wYJOitbzOGWsqKqu9Pt0qZ5MRnbarFkQgNqAAPmQ/2LWutwDYDVOlwYcJ/VVsNagwNrw3K/VOLnME/iPtgffHwBIDd7XSqBkdzQeVIA4B96pi5eKyJQRKCIQBGBIgJFBP7yESgA8F8+psURiwgUESgiUESgiEARgT8jAhRL+eZrbOJQtcP6vAEbXR3kCk9uBPkmsvZL803iHdgae8EON+Jy+B7/R3UQAbB2rHLrZ20qcw8rQBfB433wvA8UqQ7wrziuNqjz2sH7G227ig3/vNf3TV/jjtPOVwp4/bV9kOjqJ92bf/iBY7PWINRtDsH4Tu7K+eYyVdIBXmREuBPvVIHLnTddDzdCQwHMY+oackacxyu9tRSUPtSVArxl4DrU28mbo23SeMdx93W3O3FO+k52j3ugOU5DsPYD/XAH1rLvBht1uOJgjza46RdhkhQ7Wf8J8I6SmL4BjLADyEGhRPjT7XJjHJvsaAOpXOOGHFp5bb24tywmAb5IWwQY1FjYnM0jlhqjEpi6SjjaNG8bVx1F33Cb2tSqcr9t98dT2i47P0eigx87Vd5CwYVzoM7ldKrafoLAEFlWCICxGY7NZdgdQ0FJ9ZYrVDVOkvv1pBPUrGUdXAdi+X1qSknhNI+QJEioz8viNRID8jqeAlAppA0FL/4etq/xuWgvKoDDstgVwQGC4z0AEKEQTsdBqjLGtUX8AClgiUk1Wrlklx8uqApE3Ut0BPw8ncwIxKjQxH0DbFPpJUUoYRcoLr983szqS5etHKAU3wmH816Qw2qvxw7LTdrj5uMjgPXOmPV68bjH9VKW37iG8Qim2wAAIABJREFUShXK5Zh20FFR+RXoUICAiugMDruiDvCZSl8kEwAQ5rVlAUv5edaIjXEl1VusD7CbheUuINJqDQXwHfviV3/8o40uLqwDyDCe2ONHx/b+7VubLVfW6veo8IWKt7Td2OtX3xB29QcDG88Xdjsd2cnZE/v0yy+t0xswaWENMDeb83pgbY7+A+jbaLZ5TwCNaH8rVW25nNt8PqFiEX8DAEbbsZYlE0VUyxbwgqo9yKfvcrU7oaUDpBLqlgJIUagHCiIVpKYKxE4x07yQWKET6G6YCKE5E8pqiLBhOy0AjAQwtDTgL8KLdhLcdRcJp0u0Quc7Ept5dw/AsZjOweQW1QXHW5lQ4epdXl9Wc1jQWe8XNDZX0HPM+b3h/hFHPXPkyV00slXWgo/5UPcqAQc1kwV9oZYXmCfM9LVR8wLaA3BJ6knMM1Cmo52zuYQDNZ9/Ym5I5+8Y1wCjGMuj0YT3BNCPBCHWAF9Nbb1S/V/EZbFaQ5hrBweHdnF5TujFdlmtrYcauqWSzaZjKiknk6n1Uf8WpR02GyaLoEkwp64WC2s26lTUvn/z1l5/+5396t/+9zajin5ltUrFLs7P7fBgYMvV2gZHh2zBdr1l1xeXTNZ48tln1un37O3bN1T8PnmO2sE1WrEjhoDLa1ckI06oLd7qtDnnfP31V3ZxeWlffvkL1l29OH9v0M/CKhrw+ebykgC4si7Zdl2yg6Njmy2WijlVrDU7OjsjxH716hXV/AdQKE8mdnx8TOjbhiV+uWT9w8NMHS/XBaU6YWwxOQbws1pjXG5vb2w4HLK9MX8C/qLOMr7QJpyrAIbZHyg6pnqUa1Y8MFW8ti/gpydQYX1mv8J7vZ9k64GvPRhraEy6LkRCjVINdWz/W/aM4W4rMcemk3M4H2C95BNgJF0EGMaIZJ1sPR9iCqmAwNKdw5N5AILxJyb9qH66xr3Gfp7gKZDsy7vGHO4dteiR2LGB20ckawg0Q8nONcHbgtbcLijewOJ5MrTl9MZKVBLDon9l8+HEltOpNVsN2jjD1pkAd72h8h1jleUL+ExhVq3XaKnP9mo2rN5qWrXZtla/z/6A9oTiF10KiRRIGMJxUSu42mhYs9NlXenW2eP9R5/i9yICRQSKCBQRKCJQRKCIwE8agQIA/6ThLQ5eRKCIQBGBIgJFBIoIfCwCAYBzpYLXB4w6XqEApppHX9ogSuqCJgDkHgAONa1/NgMghKLYYN0IAJdcAZTV/uWWqwAnoAYv688DwLmK108KcOowCcdjxbQEZsfmbh6jtI6wK+Hi/QQVDwFTbMY54N2zhMZx9Se3XQ249aDiFCaW91/QBrPipGvPlXkC6q6u8k1HwQBtnFPluVdPTpfgUCUUfplaVPeszc/7X+ndZ4D3R4ZYDoldrJKpWDMenR3hXnSjdutHzsFI7Pkp8nxhE+pWnpkaOLPuVB+ToisHLbniOrdeVnixyamao7ErClgEhSE2+nFO1P1s1GX7HPaqNM3GhigsbR16xK3sbK4mAH/3drwWYTKGsi6QqIJjcziOyX6X1P+VGlAHyYCx14oVKAVDkyI0B2550sFujHNbdSoSPT68P7fTDBgH1RsAOdSrsiYWaAUgALTB76oHrNqjVDZSzRh5Iq4cpdpYKltcS6jyHkocuD+m475zy9pQHIZCnhBsT90c78nbK/98QOiwfs4UjK6+xD0JXkKVqzEY14q/BWjFsQFU0A8BclEvFJvrjbpqVwL0YNMdm+Gr5ZLq2sNBn9CO7ZjpajF3bDlHUJEm+wO9Si9mnT8b2w7Q6LKauSion0YniXmH/C7yYjAvZEk/lOIm86tg4XKx4uY7Nu81Hwt3cPQTSPgKgjgQQEQNVzkZZHMA4bbPuRzTmj8A9QjauCCFWlm1XVXfdsNasogXFKWwqAUABnx6//1r1ptdTKY2vLm2Z0+fst7ocrO1zz5/KRi6WtrVWwG0R2en1h4M7Gp4a81u306fPSWUggINlAGW55yDoUA2c9VvkwAJsazU6lRDrtdQggrcA+5TFWpbwv4Yc7gZcjB5ctN+lja4bieNz/K9XuvY84MINwiuvAYtlKI0Uud6J+vvcLKPOYhJXlDw3pWorEMDAwgDH1EJaLD5VZtpjXH1oTseZO0ZE4pbyGZq4KRmqeZjACQH1hzbAXzdKpbK4zuqSzMY5kkvVFv6nIC5JDlllPq10p3XlmbckjXU65yij1Nt7bA47Lc1l1Q59rJMhZhrMB8QGqvPUsWJ/3y9iDk21L5KCNF9oubwaDSm/TPGABJcZGeORDTU+17Z9dWVTcczWyyggOyyzwxHt1ZHveKaVP/oawCWULMDZMIVoN1q2mF/YLPx2D58+GCtTo+1d+HoArP18XBoN1dX1qg17fmLT+y777+xMS2nazR4Qd89GBzYze0N595et2/NVtOub0c2OD21sydP7NV337GO78npI2t3O0qMcPcGzEeYU2g/v9lYo1639WZr79+9tVq1bEeHh7Ssvnj/1sbDW+t0moTVv/vtP9tysrCnR49t0Dm0Vqdrs9XKrq6v7d37t9buDuzg+NhWm61NZhPrHQys2e7YdDa3LtSbDcWl3etadwCIvRKAdeUv58yq1gZcD+4N7Yx66vOF1mjAYaioMaowR6ADQfkL6ivVOGqWl5moEUlInBK59mO62/AzTPZgEoEnYwAQp8SUJQ5k1c96w5iz3IkhkiDVT/VciLmLT3ZhZc9kiXgCiwSl3P2AU6kmQ+9zSNVAXW13CfCVAeflc6MmXV8X5MDApEPMOTg/xp+reSN5xJ2hM1ccOQVo3cF6zmesLSye0Z85WeusWnrcZhtzmWah1Wxiy8nINnBlWCH5YWuL26GNLq6sCkBbrtp8ocQEqLix5uH5FXHgelkpMfnhDmMdFuO1ilXrdUNd3/bRkTXhvLBeqX50pcy5Fc0FFXuj07EKkgM6HcaidnzyI0+txctFBIoIFBEoIlBEoIhAEYG/bAQKAPyXjWdxtCICRQSKCBQRKCJQRODPjEAKgLWpH0oA36B3AJx5bWYA2Ov2JVZ2Acni1IRKsVObbPhrs1tq3A02Qh0Aa/PMrZS53/owAOaev2/Ixgbs/u0KgrkaKPbYMhVkLi5M1aH5MQI/uIXujo20wDW/EjoqCJO94nxWb8iOFtJTx46+G+fvSWz5Etvoe9DNBSNibNo4jC/9nloN57LQzHowU4kZNyRT+R83Kamiy0HRfQBM1Ld7ziT42sDUNe2rftNY/BhYTtvznuZ6B2omrbYPgZNrwK0C7KRtHNbLAXwJUNxGVd+zyGYfw4ZubN5iMx9WvviOL9UdRH26sJ72WrYeU9k1RzKC4hj2igETsz6fDSIBEwqkSlKvCTSq/uc++E7HQ66Olb1w3tz6HV85+NMJZU29C5xlpbyblBBwN42Q7k1fcb64RsQIMATXr2Ohpm2VKqzVasnN3vSaoh3UjwTFZOsoa9sU3j4I//cst9NYBLyM72l/3e+zaN80TqoTmo+PFOjGXEJlJKF2ne2NupPoe+gfABJp8glBSklq8oDwOB/PS6vjkjVqgIUr1u/E7wCHgKtQ/GIDPkYk5yBcH2GvagNDfc7Y4W+e7IC5IFJIMH3EmPdBq98JJZIEAlLifPRkSSdUocWco/UDXUs20lD/Qj3p87qvAdlRXDHMepGIA5MQNO4A2KQKlnI05pNQeXOtwSWy/iU0hlCN4l7izVKqsd7oemXjycwmoyEtR2+vLmwxndt2tbbf/+539vzZc6oLZ7OFDY4GVkON6krJ1tOp/eb//s9U9vaPjmy53djRyaktYffc69nZ06dWqleNLI8X6JaxsJKFypDWzhVa5AJcoSYlVKYV1EQGOF4vSXBQUxWK37hH0EO1Gq0fNEd7vV+AYdpCM5HClxm8zvqjbvbuls6cfQgb1ZZh6565d1A9DDW8oJbWX7SGAA+60q59fdQLVs1yJrnEOuwJYoJYAs9U3mJNISTKizxwjfJSEjFnEDxxbtvY2i1oZSGtLyV9KMgx32rCiuQq/cKxzPnLbXtjvsY4KJWoBtW5c7vgSlkOGUp8cLkiFdAbqpWzduE4yt0cAvridYxrjk2UAKBbg+ZrqHUJrH0s4WeqkKH4Xc1tPpvZdDxlX+0P+nZzfUXwCUhZb7ZVTxowrFEnLGbdadQvbTWYvLAcTaxWbViz1yPkQl1h1NRGqd8PFxd2dHBkJ0fH9ubVN7ZZLGy2nFu11rIjQNbFijV4dY8lwtgFgPPpGfv3eDS2xWJm09mU46M36NsKClHUXm00GAvMyVRnVqrszxsqfWecgmbjW5uOhrZmQssCxNBWs4W9ffXWZlcze3zwmPWXx8uZtfsHUrFXa3Z+cWmT+cw6g749fvrURpMJVcLPnj+3WrNF2/Vnn7xQ7V6OeZ8nUQ+4inbgYsF+AttgAEuMO7qrlCuMLRX4sOFHJ4dLB9ajZotJBoiH1OKw/4eVvazWOTL8GQ5zMVS/TN5wNwr2EyZVcITJup1qXCe1HAN5oovWWyW10Gja38v1kWNetd31VOkra+rp75bNcDvQ8/mGhuwyed9amQYkGgvQ7CqPxJX5mKOZ7OHJXuyfrqr3xKJYHzML6HCS4NwQDgxe53u9ZYyxlttaZRAImAHV6zW2K9Z7PHNukBA2ndh0dGOwc2/cbW1+O7Lx1aWV4JqyNRvPZnZ6dsZa8u1u15rNlq22SLZbyNIaMaOVd8MqWFdbbescHlql1aDKPWqH47miXFVt9ybspdttqoChHq4cHuULWvFTEYEiAkUEiggUESgiUETgZ4hAAYB/hiAXpygiUESgiEARgSICRQTuR+A+ANZGkvbsc7VbKExxBFky7to+hyorBSiJd1ymiNQVuHUdNtS4OSzVmqAwqwb6pr82vbgvu6cATjdlH4JgAYB1Pt/EzYRt2lgOC+Wda94Jkd6VF9Lcg5rJMfSxPeUuP57AUt+wz7GwLsgrsYHI7pxdSuAc8PK93N0UuM2AEaF5DgOTUwr0cD8xgdNx1gQ6BPTlXSQAWBckXBRwN73KgM5xlfHa/fNFy+toUS8xbcc490NwONoogBvtFHcZ/L3OHdAv4pZbG+oMBHaJvWi8P+oIBvRUX/K6x/Id5ecDAIe6E8cLwIdjwY5QaiFXBjmQzsGjIIH6Z15bkMCzDAWSYINgp+AslKKABTgnNqnzPrHbNyPaAbeZ2BFKUf85Bd8CJtoAFkjJYZzA8W4/jOPd/3se2/hIXDsssmFXKjWc7q3dbnsN4xLvJ8BuCsT3+1iogNlfou5pcn3RR/b7VnQQnCOUvvvvjd/xOlVk63Wm1A3ghe95vc804UJxSq8P/QFqWEBbzAWsDV1F3WNt6sPKM4XleB/ARLvdsrKh1i9qhioxY7lesH+tVhsqBbExz012hwOCIYKnYT0OS3J0HvwJijbG162heV5ahKpups+2hCGyolc76UrzmuiRAEG1KUFx7qrA2KI/u71oXF8k/XBjfi85JE+YUN+jxS6cO93mFwpbft7HAdVpZNyhVg+rYbdadYUywA9s2GkzOl9SLTkZjW10e01QA/CGequj4dA++fRTqnLnq7kdHB1QbVjabu33/9+vWWe11+/xeg5OTjihru/Mnn7yiTV6Parf7tZQtSsJpFyFDXRNFrKG7zXWvUaNU9rSEtALoIjt8mY9MSJXu1Pdy7bU/K56lrhrn+sZBF/JqEjM/y6wFTxT7RNzRdT8xP0wKcYTUzZb1aVGm+FvuNZQZnu6lxKMfN3m4dkmADKYL1BpV8pCpMRAj4j7rKIv+ZLO5wRXDSKOoeSm9SztZ92C1tfKsGHH80FAsDT5i3MAekICo3P1b37P6D+Y6lFnlHXAaQutZBfUw2ZvYiw11+KLADhLzPDEnxISVwR7kdygudzbkIrS5Y4KlAB4Mee4h50zrI2VuQD72zntsZfzGfspINf19RUVvd1uzxrtth2fnFivh763tcuLC+t2unZ9eWn1etUW07HVrEzL3FK9Tjg8HY5sNV/Y9dWFnT45tafPntvkdmi3Hz7Y7cWlHT86ttF0Zo9OT+2br78mHH3+4rkdnpzQEnoyX9jh2SnrpCKBBTXcR6Mh5xQAOSguAd0aALGrJS2AkeiAc19dnlNtj3PeXl/afDKy1QIweGOvv//KDltNe/rosf3zP/3Ofv2Pv7XKrGLVSt1Onz+zwaNTW9cq9p9/+2v75ttX9ou/+Rv71b/7dzZZzOz8/APHWqfX51oKpfOjs0cEsJg/obBt8nprWs8xf7mVOMYjri3GCdqYFtHNJsE2nALQB3EPVFmvUapA4wjHhqI6dXqA/TySOyqNKgFkrP3ZegC3AiZRSDGsAa4nPHRAqoE9MVLznp5FVQeaD3hWoluEz61MxvFa6TEHc8grMeZuKxUuxzfWAyQT0ZRhY2XAaDovwJJZh8dcL4X6ls8SKsitNYiX7Mk/dADwRBKtU0DIWls0llCfXTbtcg2QtTvrnE9R41fnoINFrWllh/OREHS3Xtt6ObPZdGJ3i7lV4HwxHNlmNLblZMra000mTNXt5vaW7Q9AD+tmjCeAZCh/y+UaE54AdTsHB4TBUKpT+V2pMjGi1RtYCaC41bJKs24VlEeo1qxyVADgeCYqvhcRKCJQRKCIQBGBIgI/TwQKAPzzxLk4SxGBIgJFBIoIFBEoIrAXgYcAMDaVqAxI6vxmFp0BsdLXsPG5VweYG7IZGAjLz1BKSf1LlEnLWL2+xkZSYgEtyKQ9Kv7doUkKbFPIt3trAazwOVf1lHPrZ+61hSIz9czdOYgfwzkwryWx6RWwzj8QMGS3ViY/JTKDr50awpSqZFa3tC/lRp0j4rAH9PNGfVRHwITmAWd5P3uQLlNEuXIjvX5S4QAJcRT/PK/KrS7RBwJTx50+CIL9xV1M6BuVD4y6OMbONaW4+x5w3MXC2Xn23pcCvf3TpmrNgFiZAs0hL8Htjgo4AeuEDOijinXUksX7A9w1mg2DooyW0qgD7H2Y9TU93gG89tsrNpGlulMbUJnn15bGSnA6P2b8rmOm/VyAckeltDdWU/jPLprYIMfx9hXAmSLpgX63C/QEOQP4AgADBMsaGDapUAG3qOzB9wA+sQkfMWJ7+9jD8cNaOWB9zAPx/n1lf4zbFNxiM5vKRL/fDGY5xMVnAgIHtGffcIviAMm4tIgP2plq1KhzandUkGFTer1xu1Js8HPDXBvneI3HutsQ9lxeXtJW/NmTZ4wL1LGAVoCIAlK+wZ8NAldu+fjBVIPatLQadgtUbvyXBaepyiJs13nDSjvGC/JQZLssMCwxcG4jyrmdytvoZ4IPSvpwKA2e4TWeOdN4fWapwlTvM+AHXlvHOHF7dbaNwzWNHbc6TZJWuD7xvFCxCWQGvdPaBSvoO5uMZ4K0gG7Tmb1//YaxAfxdsEbryFrNpj06PbPLm0uCpcePH9vR0ZHdXl7a+Zs3NhmNCLWOTo5p6Vyu1e3FZy+tdTCwzaZkq8WcqmHampdQZxRwQha5sCJVfWLExgE9k318EQQvB1CE6lmZV1RQahwB5Aoi5YlTmn9CKUgFK/tk2g/02QqQ7Mat65NavYhNjDVc1Bp94W7l6lhv73Dk4HtzNS4UuqHk5xgBcKdC161ova0BnZjM4gpFTWuyOfeUglx9jPrHptrcmcobyRFUUmoepII5KcCQrf0OoQWnlVCVz5UAvFL/Yl7t9fscS7Qz9jUZADhqraMfcc3zRCvNG+qLGqNK4mDt11rVVp6MIwhcJuQNkIz3A3DBRhl9fTVfMslgu76j5fZ8jr+v2W/Qh1uNNmsCX15fEQYPJyN7+dlLxgCWtnACgGJ4OZtar9Oxi/fnrL07ODmm3fHF23N7/fXXtEXGuP37v/97my4mNp/M7NV//drW8wUTG9qdFoEZ7mF4c0vl5sHJEWtdj2ZTO332zCq1BgEb+jMg73gysW6/ZzejkZ09fmz1Zt2mrHlfsfViQetn1HWtlsv26Wcv7f35W5vPRtZsVGw8/GC//i//p/3tF1/ar/7u39of/suf7D/+L/+71Vc1e3T82Oqdtt3OF/ZmeG3ffXhvg6Nj+x//p//ZbsYj+3D5wT7/8ktCTbTbs08/sbPHT6zRarAPjSdja8L+t9Vya+I7wnT0bYBa3ON8vrC6v45+dNAfcF1GTWB8NdstawFooz6z3VEVLTCqJAGoffmMSltv1A9ugNgSqiLZg9b9oYQnNHZBrq/3UCqzxjESCmihjPUB4y1cOTRP5M8dcHdAcgu+S5XP/ugJhfmTkHyWkXSA6YTjBmPVEzdLPm/SYQEjB/MKVNusEY41Zc1xEM/fmGdgaY368Lgf2C8rgSdP2OMI8+dxPX4i1nBBkbMH3j8ZDm05m7EONYLWQL1t2txX7Q5OBVUke8FloSpnis3aptfXNrm6stpmY5PrK5veXFun1uBNMTFhNrNPv/iSKt7/n733/JEtu7L8VngfkT7z2Xrlq0gW2T3N9gMJIwgjDARB+iJBf6S+CJBGgtADSTPT49RN1yyySJZ7/qXP8D5CWGuffe+JeKZquov96QZRnS8jb9x77j7mRp/fXmuPxyOtqUpMW+cwnU+lMq7VGpoPfL7RHppK9Vylgs7+IcqdDkqsm12pSI3MpJvCwf4rvplmb2URyCKQRSCLQBaBLAJZBH5/EcgA8O8vttmZswhkEcgikEUgi0AWgTdEQABYgh9XGYSfYXMn7EeHTaKgdgub0w5FeHrpA5Kakps1dmPwlkArk4FZ7d9goZvAOKklwuaxW+j5fnl07W/Xsb4ZHChE+Dw/6wD4m8+TEuBYieSffxV4dcWsrhMpex0Ym9tkXKswBY0yywy14vzcDvFM0eGb3KH2r1R/m3dhm+OuIA61k+NDggIqPZOryQwuxJt+rhR9XZxevn870gB/UM6GD8fg1w7aQsZuHfoSzP7mXnrTEa9SqjoEdrvAOLGAjefmscBpqO3n8JDqFr4c8lGxyf8IM10dphjKTtKAnatoeVv2e7CqjezM077e6KgAIGyz2IAnYZLVk+TL6hebTaXNNT9/HNt4rDnUsHOaujlNREi7xaygHQKnrXLwbKpkSxKI6iWG6/u53W7VoXmv1zUFXaiLW6tVBegsdm7dupnQIFV6Moa46Z3aQMdw29qeqql1d1GCR/w3A0u0rlwkgNqhr0NmKWBDPdBEJSUIHGqaRgkhcX1iv67XKxZkptK2aEovgsnUMNtwGMcQj69XaxiMhlK1UamquBEWMzZSrAdHBPnM2kxTjwT7fBtjBmgJIhXnoGjUOJTCLbXIdTgvqGjDwQAw2xs29WUVHSxXNV64DiU2/GYxbO2wca02CHim898gCtd860izJ3Z3AqrjHCq7MM1qba8ptw12pwIZ6l97TlFFKwDptc9DfKWGW5v6l6pL1iAmSKZC8vLiHMv5HLOpqTUJ43i+w8MjjOcT9QEtbWl7y/O/ePIUy9EEg5srgzb5PPaPj3CLCuBmC/l8WcCe4IdJDMUC4UZZtZuLwTpb8yiMd1fG2rpiMVEPEQAHzlPQLfszOV0nN1fLkJrjtu0+QdOl3BJJQg1ge0R7/zDxwOzNBeCpll5bfVoboNYflvhFGBSUvlqfzUrf8rFC7XANAOsvB/s8R7y2etkCs5Tl/I3WUQGxFL4y6UF9rAehP0fStShN9LH2qf8FhGxt0iDzpCupe20eUz3KezU7YBtHqukblNVaK+RGklpBa1zTMje4Rai2c95qyXLd4u8G5w3IzedTxXk5m2ExW2AynQp2jYdjKXP3d/c1t0bDvoCuLeI5wdT5ZIKrbheVWlW1cFlPngCW1yC0O332VCCYVtYEnc2djtSMrHVNhe/TRw817h68/Y7ut9Nq4befforPf/VrHO4fot3ZkZXzTe8Kd++/ZWB6Nke1XkepXkG50cSqUBQ0PTiiEtjq6yrho5hHfzRCp7OD8XQi+3ACZVqrrxZzKTrpTnB4eIjZdIxh7xrVItDvPsf1xWMc7RxiPS3jl//+N3j82yeo5ItottrojqfojyY4G3Sxd3yC7/3hP8HNZITLm2u8++576A/7oED25M5d3HnrLmqNNoolJtXMpfKUi4RKA7CcSLomcO1jggfX1QbtrWdzgcFWsyn173A0Vk1k3gP7bTQao8D7LVBpT1X+SoCf85ZDqlSooN602t5KdMmvkCuaCwHXSyXELMyRgcOIdWv5bOb3As5/AlG3RpdCn/Od84rP9KLZaCdjkTWJw5rgtuRKorEZEZK/ON54y/JqjyzLORY1YOUcIEgcivkqKSUkIPE8fK5o7i8W+h5uiSU2FjmTmPghJ4UkycKUwV4L2xNt9KxQYtAS08kEo8EQg+4VFhMmCTC5oaa+4j0roZMOJ+W6ajFzvC7GYwy715j0e6gwwWswlE205sR4qkSJ6WKBg+NbKJZLckZgLWjGZD6dKm6cY3yfc0PtIUAuFeXS0Dw6Rm1/H4V6HYVKVX1bOj5Ov9Jk/8oikEUgi0AWgSwCWQSyCPwjRCADwP8IQc4ukUUgi0AWgSwCWQSyCLwcgVgBLAwRVEdWAzK1uzX4EZBFtJGs4x2IOQxJwF/Y5E9UW25/l6ph1/KGNHWNcxrqfkzx68rhAKzChlpsAekb/xvwbuM2I3hrxdZSFW8A1t80LlJVZdgbD8rbWP0bn8MUadE7akKi233pclZ7MNQVFcSxDT5BmqD6eBVkts85aTUH6mAYGCw/w1ZhOF+q4ZJJYlIvMdDJYKvKnjc49LLq89WRehUA9ruNm6fjXKUVbKZfCYgTDXTaV9vHbbfEwepLXR/64bVt9DqkQbEZf96h+7bVsiBcGOOERQSIjJVt9Lo1t/3k5qrZ6MYKdrsvAxfW14HkBYtFGwt+ff93bI+cttMi7ecxSG0AWNay4dwxcE7HczrnXhVPJ41eFziBbAE6OqPfnHumHnKFjikNbe1w6Es1GwGKfvLHAAAgAElEQVSDNtpZJzbYWTOOBGhS54V6zN6uGADzPVffeptcPfWqcRK3W0yLG+NBZe9w19vmiliH1XECRlx72OeG37v9zWA/78eP9T502K31ksos1UqlEmuljXvGgpDqpnuFZr2hWJVLRQwGQxTztHEOaw/HaZj0SZ96TfWg0vW5R/BHa1Oe29x8DSITPDKevqnvbdPmv5FbUwpzJSCkIJhLFKdkgw4Jgx6TSqsAxF0ZrnEoq+CgYBVTDNbCwSJV63hIRDHVpI9l6x2zCqaKNyQLEfKE+rAqHRA9n9R/xaIgtWYU1ZpLAuBZUIsTZqwwHgxxc3ON6WiM1XyF8WSi+DD5gNer1qtaq3ksAVKj1sD52SmGN13QKLh7fY35aoG7D97CwcmJAYZaQ58t5mmPS/U/FaVFlGkzStjCdVkg2Kyfk8dBeBapbqg4p1l1+7PX+sviklqux0k1/JurVaNnSKjh7WPT+tUguVTnoQ2Krbogp3qgSsRS36q4ssFbPZsX4GjQmiK1Y2iD1Ln2LEnmZHimqifDPIvr/aZq2pDAESyj3QmE3wesNIN/30iTOZRUE9YeT8YR0ta8M1htU0MYLdyHJ6vwswVUtL6YGtzOEYB4KOCgWakHO++T9x+SXEKiglTTtJwt5lW3nHCRtU3tmU+1cQ6LOWvhUl05V6LHdDbR773rrmyc79+9LyXwcNDD9fV1smawyaxXTQUja/DO+eygir9YlMqTSuLxsI+S1oMcWq02avUGFnOrrz5R0khRcWg2m7i5usZOrY5f/M3f4PnDJ/jjH/8YT148x8HRAb54+CX+63/+32I2W+DLLz4XtB1PxyjvdXB89x4Gw5FqrxIWE8JpfJcKqoNteSc52UPv7HawWEwxm00wGnalbm41G/ZMWs7QLBfw4vGXOH3xCGdPzvHVp0/QKe6iMC9gMZkJQI5WK/TGUxSrVbz7vR9gWSri6xfP8OC9d6Wy/vWvP8Wf/9O/xJ1799DcMRUnY0VgyjlK8Mt+0DMjPPuopud6MByPNLcbzbYAfK3Z0O83NzcaLnRc4HNyMOirT3IFrskLrR2TyUTKZ8a42dpFQz8bRPuqHbzOE4oXBVs5LjQ3WMNWY8HWJ1lIq167rT8ae4S1CyY8sUaw1WOnEjZXMNhu4zc4TXCtthVNI5rt8qQfntSVxGbjTFBriUUmHA7PiqCe1nPQv9eF5xRV0rwe4TShPe+ZNZaZuEKgyvrkvC+t40qYCCVgQu1lS1S0hCYdn8tjPptiMmECQBfD6wss51PVSmY9ZpUkYAIS71POBQUlFFCXzGv2gvo3N58hH+pkE7zXqmX18XTKMbNGpcZaviWUc0WMhkO1n+st4TBV6/xJeF2uV5Fnv52coH54iFKzpXHGWJS5fmevLAJZBLIIZBHIIpBFIIvAP2IEMgD8jxjs7FJZBLIIZBHIIpBFIItAGgHaD6Ywymv+mu2bNvoDybRjTIarfXepfaxerwmBbPPVNr3COV0+nNA5g16Jlo+bywH2JrX+girY9pSDQsgVZw6EI7r6TWDQ2vUyBE4isGHJ/LJi1faTbePLN6/ts65sS0nvZltSiJfQG35KtVVfHoG8NdoA+isFlgH3sA36rH84qJwC7dHmeIQSbUM6VXtRGWGg3uLBjUl/8W0DNvYyEBEUyUlfvspiOr2zBHz6ObzmcAR95R6YKErfPAt1vnBIOvaSBiZqc4/HqwDvm66QQEEBCE9ACHWoIwWpg0EHfsbS09g5TIgBnytLtSks9VAA8eE68ZgS5Ak24Mn8oeo4wIn4vjbjECxgpdJhnVqrXUlrRbdMVX3EUMOSqiUD1HGt3xQ8+7U9Zn4P/D1RPke1oeNxmAJgV/TROtmTINaqwcjN20qFMJI2xgtZmvLF9kk1WSxqc1y1MmURayA16d9QmzqOAaGEYhzi9aYx8Dow7Apd7xNTf6bz0K8XJ52YRXc0LyNLam9D3C4/N3/G1tRUyxH4UVVK+9FSsYxKpYjl3JSQwwHVdh3ZwlL9R3BLa2dT+ob/gvVykGOaZWjop2KOkIpWxAaACfmEEwQkqYg0eBgrqF0tymNdeRlDdlsnDByaqtnmaWoHbc4GOr8gs9n9Gqiz/wQ5A4D2+BKe+grGJ4qPAcWLIDHE3JMgXG0toB5AB++VG/8aywLApmwjM1nMJhhPpoLv09lU1ryzkdVjXQrYLTEZT7B3sId8saT6pgRChD6MRf+6K6UZawhfd6mevIeDw0NZmtYaDeQEgggGLaGBsLFctPHua55szfMGt219XSc1QTXPuA6oDIJBzBQAe+kAoy2KRVxbXueyOuNx0o7ZlRtMtbilz63EojwkEakeaADCpsw1sMr2WJIEB5zV9FUelZ8rhr+CT5YAomdRqAPqyRYG9G2FoXrUv3fY3HLlZLoGq5Z0SJyxeWXPP95rOh9dretJNeH5pmlgNX71HNS/Wb/V1hcfd4KGARh7e2zNC99hVpbcwLEkq9+QOkL4WyoTSs2CAtjBuVVxWM2tfjDHH+uiLqhEZS3w+RytRksw7OzFc9X85fpPC2Kq/s3NIS918cXFOXZ3dgQsCZO5RlyevcCPPvkEo8kY1zddvP/+++h3++he3QjU8ryskXp8dCQF8l//1f+Nrz/7LX700feldEepgNbuDnrjITo7ezg6uYXHjx/h5PAQZy9eYDid4KMf/VB2uatCQfV8OR4m87FUqkxIKZcqAszXN1doNhv6LtGj2rdaAmu77u+f4KbbR7lYRL20xtXpV7i5eo7xzRh/+29/jsaqhulwrnWOdryn3T560xne/fBD1Yt9ePocb3//Y6yLBTx69AjvvvsuvvfJ9wWkK/WKAVWs9dwgcCSklTk4nwNKoDDHAKp3iyrJUJICeDjoY+/wQIrqy6tLgULeR6/fVZIJ1wbZek8nGA4GmC9mgqG7e0dSY7fqLSmRaXlsa2ZQyUpJX5D6fLEI1vM5q+/N79dsEW2MeX6q7Pk9b7UMSWP8zheAaKHE5BFTkVMta98d9G1N51ZKTfgert9CsibHhtmq2xxQcpSvl+H7uBIfw/NHteDdrSesEYwj5wlLDlC9y8QZQm66GVTYDmaK0nmEiW5MCFhwHeCz15xHmPzAtvI5ThA7m0wwGQ7RvzrH9ekLzGdjKbW5RlvihLlulKpVMK2kmC+js7srh4xJv4ve2RmWoxEWnBMrqnppR17R5znui0Wep4TVdK72qOw840pAnV+h0W6ZXTzrNFfraJ2coHF0hHK7jVK9rhiXbt9585fQ7K9ZBLIIZBHIIpBFIItAFoHvOAIZAP6OA5qdLotAFoEsAlkEsghkEfh2EUgBcGp7mEAWI70RBLaNeFcb6s/B5tOv5jBIaoUNGax25YNZqR2tso1U/EjJkMJnQYwAgLWhlQBgg6cxjHnzXdqmrMPb9Fiznk6gZcrzNk7nf0/ftHZugCYvZhx98mVlcAqgw52HWr/hQ9rQd8WSbUgnCuDE+DZ1S9b1k3rGKYhKmhApipN+SbauwzteUzLoS+J7csScwoQUDafnczVWHB3X8L2iVyLqrSQB1bDdfMUA+zVdYuNme1zFsQ91SAWbPbwB4r9prCQgKYx5V63xM65STSB7UADz9xgA+/kFtwStVtoQpZWqQwcHyvzp49hjT0jKWsLaRC2zRq5b3equE0WvtTWNobedm7dsKz9LVRotLVlz19TJfJ8bqMFaMorj9jh3lZ2BpqBIDDg+AeGeIPCG2Po6ofq3C6tL6ffPthGe8BoEHAS/UpkxXgHQGOwxICJlVJRk4vFzgBtDW0bLhIKbauy4/zfHUKo8ZX/6df2csvEO65PD8BTk2hqTAjV3UUhr6zq05PVj+GRKWwJKs/KmXSxvs91oaznoDfraKKd6SnEXLF6DpglSccpm3NTG6ict1wQhNkeoHGQ8ZVHqdSHNAkHnoUouFzb1FWf+z5WiMKAQv+x6Zv0sKKw+sfXYrbLDBJWFqjScwaY6jRc/b8pWT7ywDfywHie1b8OzhvMoKIWlRg1wWHUtBRSDqo0woVxSmxIIwrgEVfZ4NEJvMLCkJda8nc3Mgni5xoLAZziSkoy2t7Tf7Xa7AgvtVlvWt5yXk+lc4JiWt/VGXfCIEKlSZ03VqpTaGquss6n6y/xp/zZQYskXCcwMKlsbquaOoJqbAd54jVoj8Tb8mQRARW6cCCFVd1Qv3lV5dl0bm/EYNEQWErpCEhbHoNSLof6nzTU+r61G6HpdkOWwOYczcSGAWikdLaYGjq1OLwGXvTaTaxxapY4EQcHrgNoBF68f4JknIPi89GeAvW/1sD3JS2uXOHWaCKE7UT1vSw5IXRGCy0ZQtOqrjsam25LbOF1TAU1V6ArBpp5W/wYiDWTbWu+O6Fxr8+7wvwQGgx5mk7E6kGs0ITTh5bMnT9DrEj6aetKsgM16mADy2fOneO+99wUlJ9MxPv3F36FZq+HBgwcgLGy1O7h35w5+86tfq0Y1laq8RqNWx8XFBYpr4LOf/gKF+QofvP0uPv30U3zvR4THE9z0uzi+c4KTu7ekgm9U6qop/PzZM+wcHeP4nQdoHh+i0epoTCK/lOKXa5TX3J3NeC8FPWvm0xFWixG6vRs8uP8u+sOx7K2X0wHGvTOMBpe4tX+C4eUED3/9GL/59EtcXnaxu3eA3miCGXKY67tUAcd3bqPYbuGq1xe0/rM//3Pce+stfWdjjVeq7LlOs+4v+5LPOAJMOSbnc0rcIGQ1ZftK9ZF39vcExnd2dvD11w/1vGEt436vp/uSS0VIkHP3htlipnPuH9xCs9MxdetyqmvQOprjiclNBMKFQlnXJFxeLGZqa4HjN7cS+F8wqWe1xng64kMAVdZgpntAhQDUxps5YgS3h6Da5xhTYgzX3jAnfb7ZM4zQmapiU9TzxZ9UVtPmnu2Rw4bUxqnrA8ca54RVDg91ydkGxmxBRfVM7iVYLLGczjQG8rReVh7ISjWqFXPLZtF3eF1zuUCj0VLdX4L06XCAqxfPcPH8KarFoj7Htadea0glzBi32ztSA1epzhUgLqGwWODy+XPcvDhFo1DCer1Qu9qtlubJjAkZ4bsar8VkJ30nKhSxIqsmTKfiuFKR5XPj6BjNgwOUmk0UWA96tUb9nbff9JUw+1sWgSwCWQSyCGQRyCKQReA7j0AGgL/zkGYnzCKQRSCLQBaBLAJZBL5NBN4EgLnR42aK2nCW8msTAJuVqXPipNipbbOGzdwELprfZLoJSxVZsKtLAHAAlW4B/SoAHG9+82Qvg1rb5HWgKHWCXikStFq+wb5uU1D1Utji86fnCodF9X3jD74OArt6zwoWbl7K1U0C5UlRX9v89xg6PDCtle9724k2wHSwlLZ98NhS0yMRik16ZGzXe0MtbecL5w5qrKT/AtDVubej66rk6P0Y6Mb3YpDxFZJo7zwfLZF9ocM7y014Eyp+GUh7X27Gyi4SQ7z49wRChlqqcWv9M7ItDf+L+8vsZFUhO4GfxndSdTavRVjDjdzxeBwUYJUERCZJFQl0DSq7jbDlwA15Witrg7pc1v3QMlH5AgG4OwQ2gGozN46Fxcfmz3bXbI/BZLwmkNjnfDoWk76KVNbc6ObG+XhscJrnIRCJQaJDPIPXRbMKjq7j64sD1djGOIZdDo/etBbG65QrSx36+9/in2bRuanmjcehjwkpZKNEhwRMhnqKsqIO66rq9XIju1jAaDjWRroAK+vDclM72NxyJGnTntA1b6puH3dxTfJEdVowgE7LZFmCszTk3OCu4HDR5j3BImuYyu6TQCtnzg4O2h3+uj0v18HtaZvMLXWOPTmUBCS2aZa+BgoJZsO65M7I4nYGFWljqlMEtbNs40MtWqqKCSYcYPJ9KtqkmAtJLZ68oXEQ4OdkMsNwNLJaoXNTLhMUEezORmMpAmkLe3Lntmxhe92elJvtZhu1Rs36KZfDbDKVapNqTNaa3NvfE5SqsLZknhauBnwN5phaTjWXaXcarafmhJHaD3vfreRha2URkmeWYh0me6hPuwl0Tf1GhJ8kbXgNeeLa8NxVH4KqwjBigiU3Y7JYza2Eb1B2E67oyb5m3VIDwPZ9ICQf5B3Am+25GKzleFlCxJp1le0e4uQu63/C4dRRxCxFzB5cfe1lJUINX45NFTeInBR8TAmY++RmDV53rwi1rjXmZDnOviiGc5uaN3mRGIXf3bo36CXD9wiDbFwbSgVLMjCgbzbDmiO6ca/ZvEaZx+VMFToaD6WIJDC7uLjUk/vo6BDnz1+g3+8hj4LGYblSwcHeHq4ur/DF579FuVrCH/3RP8GjRw917q++/Bq3j25hOJ6g3mnh/fc+wKQ/QP/6WrWCu/0uCrk1Os02fvfZb1BYrDEdDNGo1HBzeY1Ou42Tk2P86tNfYb6a4Z2P3peVOWvcPn74BN2rayVBnLz1Fg7u3UXn9gmqzabuu1wt4tmLZ6iXKwKmVdqjN1soV8s2//IrXFw8x2gywr2799AfjmTLm1tO8eLJFxgNr/DeW++gXm7h8W9O8auffI4vv3gkK1/G8Oq6hxGTYZj81GjIppdD6u5b9/BP/uiPpOxvEN6VCN8NZlIVSqWq3BNkL5wmXJgF8lp1fjt7Oyg16uphrnnPnjzDEdWglTJOT58LkhrMtwQGq3+bw9XNtSzDj45PUOXn9Z3M113aYrN+8izM85LWUKpneR7aVHPY0rK7d3OjuUPYO6LzwHQiNWypyprCTU5ercElWS4H94lkrbAkBQPBGs1JEovNLdo+M3nDFOdUAmve5WknvsCw19fnCFXLgsv2PUVzktfgZ4I1i8Y1V4iwltJ1Qs8oQe254C/jTxW7W+RzzaNtdn5tlv+MINfASrWq9Zi20rN+H2ePHqN/cYF2s6ljGGOuq7Q1Z8z4fDq8dRs11lQvEfiukFssUVqtMbq5Rv/6ipJu5Fi7m+0olwSZXeXPZ2e5WglW9UxOomq5oH4nWK7s7qK600Gp1kChWlGMmh9++KavBdnfsghkEcgikEUgi0AWgSwC33kEMgD8nYc0O2EWgSwCWQSyCGQRyCLwbSKwCYANCPkmqOAJt8SCXZxtPhnDjeuXShXwChjHz3OjzpXAZs0XbfxqL4v1ylKVkjaRuUHNOpkBLXID24Cwbf68CgDrc1sw0La6bKN3WwWsraotSvv6mr5pHUJXGiV7zkkt3c1o66ovsUlTSsQ82vf12Z5ExUVVdAKAeSJ+ziwt/eW4Ub8bGQtKETsihXoOcYPC2pWcL9ObcGqHDcHCeguw231t2V+nJNpiHf6P+irC7s50Y+DoANjghL2sb8KH/b0wFjeivKUq/jbj/VXHxO2JVTQJ3N1Wogadmyl0fTxvKtMTWBFAoUED6z8Hr/57DAatliGtZFlx1GqwqmdDjGOYG7eP5+WxtOgkTEjPYfG0sWXjguon32hOYa8nRKTJBK+C6w4W0zGWgpQUHm8nI/icTWse87rDYV8bydy8J0yL7ZdTKGvqZY25rSQHwULV3jXQ6jDZ1q3NBIdvGhvboDfum2SuRxDb+/dVbgTeLq1/QZHqsRSwdjWx6jtaPVFugHPYD4cDjMcTQUj2U7/XR7Vs6mgeoLWQ51yuZM+p2HANlQor1FwPaTtyVxAA9nFKGmiAXxv9VEkJrkWKfFl5mjW/r+kG+lMIqbYE2/hk/Qnriua4gC2FYel6ZSplQwQOKwjICEmNBluUpVZVnUtT0fNt2UtL6ZnONYcNsktVmzeB9MJtj9mWJUHNSuCCqmevzcp6rYRZ0/FEdX7PLy9k7UxrXCp9+72uoCptuDlGCWEo6rs4O0evP1CSRbPdRKvdQqPd1PqsxIE874tAmv92ZSJ9t82+WI9BwV+rqat7CAFQ3AksozrjvHkbj8ERIIBGX1s9QSUszUnfyLo42MTqGAfJWloN4OZU53aNBaFsgGbx8x9UuOp6Nr58hXaAS/Cp9czVv/ypvqJiNnUMScC/XSR5OCoZIABqnSd5tpjFeTLuVB7BxqDaHRLFLIFCK2Xy7NFnvKxBUElSuiybW46vEGNTVFpNY7fk4GfNftwsbn3t5TUF+2gjXSwFOA4pFk0WbbWD+R+vwf4UtFuvpd6l0pTwuNsbqMb57ZNbePH0Kbo312g2WqFWdF4wk5/l+/kScP/eXfz0J3+rcVSp1FCr1TFbrvHW++8LMj/5/EvsNpsCfF9//RUWkzEO9/Zwc3WF+WCE2XCCXq+H+/fuYafRwPnT5/j017/G4ckh3vv+R6i22ljn87i6vJayXdbT3S7+8C//Akdv38dgMtGzp9ls4dnzxwK/l5fnUsYf37olBTytXKgUn8yGuLq6QLPTxGyykAtAo1LCZ5/+DLNxFz/6wfdxddnDf/o3f4dlr4Cbyx4ury6wt7eH66subuZzjHMFlOoNVGtVQd+/+C/+QrWQ7zAxo9PGeDpBo15DmQkW+RxGg4HGCYGqnmlUoi7noO97IVcU5Nw/OcaS/bpYmAK7UFSd9curc/T7N1qvBICRR73exHK+kKq4Px6h1mxi7/AQjWZd9tp8rrDMglS2VAivTQ3MdZi1bwf9PkrlmsDxajFH9/Ic/e6V5i+Tr5ikxbVe1vwl1npuo1Au6txsL/teLgth/Cjxh+NJ60pwNwjz0NZh1kVnUktQqVO9SwWyQGxeKmCWW6Aiv5wzcE7lsa4RVMX6fh+eEayby3Wb4ykf5hbrUnNcMk6E9WXaNnM+qGY4XSSgutRKhqDymk4eZavHy8QJTKeYD4Y4f/JE9s50piB039nfRaVYwuCmqzrUfObduf8W9o6P1TbWaqdquF4uY3hzg2m3j+VgbM/LtanmOR84fvlfrdOxtgmC857yKHdaaOzsSflbrNeQp5sGnSJyObS/9/1v+lqQ/T2LQBaBLAJZBLIIZBHIIvCdRiADwN9pOLOTZRHIIpBFIItAFoEsAt82Ai8DYO7BBhVB2MzXpr7q+3kBv1TBGJBxYrdqm9BBfRs2c9NN2qDIDJaJJmYwAOx1CrVx8woLaNs3tpqVrwPA8T2/Cl5tQ+CEbocPfhMA9nvblO5G4CyxZbYTvg4Cp+3cVL46LOKG2vbLNrWDXZ+gSFqzV+2yxtledLRxbnEIICaodcVWaXUZ2uhKP79molQzNhHgiiGKGOgG7J9ohAN2s3sP14p0bHo/+X0LQHskUgj8cgxinm7JAK+HlUnyQnQdU2ql1t+vmyNumRqPIYd5iR1xiLePiUS1Fu5dCtGgZJPy0i14g7Invn1Xl3l73ELWFbipEtd6wCGINmSpVnLiHiyGuckdKwQd9hIqu8pWQCuCk3E8HbSk82wTDlsbXJGX9kGc8RBDdY+Rt8nzNKh+471zM5yw0+/H67/6faqtUYJAMr4iACw1XrCY9r6PLaDftB5urxUpfHYYtKlojtef+LPp/Rlc48t/JjB4tVa9WfY/lazcCK83aoIIBJ8EkpznSpwxmor5bCGVmNVkTdtialNKaMNEDla2DhNVb1Y2zyGZQqDO7USpXrT6k3wRFnhbBQ75v3APql0bJRDYjaWA1yxiowjbIr6hsvSY6Viq1hYGDrnW0YaaIFrgnMCAECLUcxScLlrbNMcECa0erSv2dOlYHconlZcmEBxZYzkz22uCKtb3pSJzPqXN6Vzr16Dfw/XNDXb2drG/fyAApDrV65yp9Upmq84VWHC4P1AbWQeWVtAtAmDWby2aii+f40/abzPGtG42m1X3pbBng9Vz9qQoAy5h3ITqC77ia65y7AQgxBAo4cFXX68N7CA+gNJ4bae4WPOSf/NkLPaBaigz9gbieQ2DrHwR0Lrdc/q8iq3MNQd8UuuCTMzYBMBm1Z7obLFiP+vWg5o7JBX4WsF7Y6uSOa0KqHbPqndK6BjZ6DOuev5IjWrKeT+XAHuwqeW9JWtvUNVrHGottHrcRsIt3nIw1/QxAMz+IkDkvOUfqvVaAr3suwnB4FxznNesCDatcXVxIVX58dFtQVZebzoe4eGXX2I+m2Nv70D1ZkdMipkvMOj2BOUX8ymajSqGgyE6u3tYl0r48Ac/RLlSw/C6i9HVDboXl1J6Xl2eo16p4ujgQHCytFqhe36pZBGC6JvnL7CmUjQH3Hv7AVr7O1gUciizlm6+gOcvnmu89qdTfPzjP8TenTuqCUxwySSK5cLqHTMxot5uYf/wACXCOCZRTEcYz/qq9Up17bA/wnqZQ61axfDmGt2LU+SXS/zyl7/Cl799gWkXONw5wGQ6EiAvlev46uoSfS4P+SKajTraO208ePuB5t0f/8mP0e31UKuV0SDszQHT8RCT8RC1eh1V2l/LrnuN2XKOWqWKSpkQuYIFk56qVSmSL64u8f7b76DfvcGTRw9Rq1USR4HO3gFW6xzOz85lT8wh1Dk6wM7BARqNuoAjISfntf7OGrlFWxeolh12b8C67qw/S9vu4U0Xg6sL1Rgn7BWoZS13WoQXC8gVinIOoHKVSQU8V+oYQRDMZ6wpef17VzIfeC5fEzl757ausR1UGNPCmUs7E2w4rmnHPez2NEu4ZtG1QMlEdFDQ9xMudXzuuGU9bdz5FMgZeCbwZh3jYOmvewiOEqbCXyuhSKUr6CRRzKPINbNQxHg4wKjbw2o8wrTXxWI6xvXlFdqdFnY6O1gvVrg+P8UV7Z5bLbT39nB065bu++b6GvPJBPVKBXW6F0wJ2XtYqjZ3HqVaVVborOtb7hCmV2wloNq5WECx1UC1s4tirYZiuar3GEOC8Z0f/ehNXwuyv2URyCKQRSCLQBaBLAJZBL7zCGQA+DsPaXbCLAJZBLIIZBHIIpBF4NtEgBt4ri6zTXoHwNoSCqpbr1caEFyAsbYr5SrbVJ2VbLyGBrwWAAtoOlR260dTnjkcZoO00R/USYlidkvt+7p7dbCVghrHnuEThCRBMejqNf7FFZd+Xv98DHwcRhOOqM2vI8hbf9oEl5sKSl5X233gn0gAACAASURBVG5R/dIYpvm/qR1UWwJQlErOAi/QYMIyB3epOioGsFIRBxVUcr3k3lPcyo2+NcGRYJEpruJXHFG3Qtbfo3tIjk8pwIZCehOFv3z+uN1JHyTQIwDnlxTgaZck/RfgeHyF+H4MKqR1K9P+t3HqSlPVaXbI4HUuA+BWX4S2CEpsgGo7j6voNXYEHSwC9rlQ3zUoy6yb+V4Kkm3OmjJQtfxC7VZublJlRCvpGFqbZampyAkmCIPjuq2pOtnvkxaXlgjiY2Ojz1WbN00heNUY3V4HYgDM8xIA8z1uGrvlMmEv3/Pavq4KlpVupEb367lls6sgHWon/balYPf3PZlBwzRapzbGRaTujgF5AjO96GecGCEIYfDUj4uBsiDnchkgYR5UfHPG8+dqybVuKYUUIZDsSEM82L8LKQtNEWsK8eglSGtjkrBH4yoogx2uajysDSpwPhNKSDm8iWp1N24Lys1/qSJD8o33qUFqX1fMTWFjHgVbCFujLEAcpzpKYC1Y/rKNBVOjcVIIjmu5tznEMWgQI16r8pu1lAWSN2uKcw3VfSyWWC0Yc/7HcWVKudnUIDBrUAqyzOegTXS5VMTO7q6sbPv9vtpNZRrtbu05AcEfwkD2F2PTrDfRbFOBmE/sgfN51l82i1JyC63H+eDswPK2XOMDa7QnXlqD1O7bFglCerdlNiVumoyhpKDtGu5emzesQYp5eEwQ9tgiZokwBm4NQpvSMKzuAbTLhpWNDA4gpsK32WJJMqHdbocexnz6d58D5g9t8aMi24CzvcJcCXbomo9BbZ5Abi1cfMaG5C+NxeDtIQWk/J71n3/Wb1prhhTUtp6x75NX+KKRzlO7J44d2jKrHyhcJ09eLTVHWWuU4348mkiJSPDP03DcSqmpxAXWnTUVcblYRClRh/ZUN5a1ojkgCCRPnz8T7KWqlLbBXBOnk4nqrv7u89/gww/ex9HxgeAelaWFekMA+PL0HF/88jN8/dnvUFgDNdZNLRRUq/bu3VuoFAu4fv4CvbMLDC6v9febs3MlK5RqFXQODjCYjoEyQfsKrdYOrq6v0drZBaol1A4PcOfdtxVzOhBwvrAbxsMxFssF7rx1H+V6EevVDLNBT1a+/eEN3rp/B6cvXqDfG6LT3kGxUMZ4MMTTh1/j4skpvv7NVxh158ivWLe1KIhMsLsslvD19SWuFgtUq01Ta69XuHvnNt55+wF2dlqyDT4+OUS5RJv8vgAw5+vB0YEU6gTpUt9XiqqHvM4VVCu2Um+gXK4q2Yj3v5hMcHH6AhdnL3Dr5AQvzk6xS8jbauP66kqJIDSg6ewfYPf4EJVGA9VSVW1iLV32LdcHPmt4Pk7B6XCM0aAvlXe9WZdi9ulXX2E1G6NarTDDBpPJRONDSmIq0stllGo1WX/LwprqVNnyW91f2fGHcafnCZ+VPJZJX7SfDkkWPPd6vsCYCSswW+o5a05zvAeLdNb3JhxWTXQlefB3UxAr+ZKxK5YMNlM9Xy6iWmtoDeO1VO9XNblNGT+ejLVm04WiXAk1l/PQPRCQ8/74jKpW6ppHPVrsn52iyASMxRzDbleJHCz9ILX3ao0BLcgHfaufXi5jf29fta1pyM0a7svhBLv1ppJHFsu1bKBXxYLU1o2dHTQPj1CkVTfBb62OYqWMPM9dbyBfruicgupcwwcD7P34x5vP0Oy3LAJZBLIIZBHIIpBFIIvA7zkCGQD+PQc4O30WgSwCWQSyCGQRyCLw6giUimYJmto++ibzJpByMGWbpTKjtM/5abm5G3632oGGEXzj1xUMpiaynW+dyw4Ix9kGrDaKaQsdfd5UX6kFdHLeYLPqv7/6LhN8GOGecGSww2RDXgchYwAWA2A7Q/ypEDOHqNFmvI4MzUhh2dYVtdG9jVcjG8ytm3OlrmoNbgDftB1xCxVXqjm0j5dgr80asAmETO8shnsCNfpoatHsYC6Gw352U7pFl0v0wi9b9CZjIVbtvgI3qwZq5BC9EcVIIW6b/6k6MIZ+yXjZdJpOVM6CeDEAlErOXmbzmqrv/NgkJJ60EICxxy8GgtvjNIEesc2wwhwsYkNtQKngA5Tjn1WjLyg4Hbgz4LSB5oY3/zNFsSlfVN8wzCNuiKbAlHUurY6gK5AN8Lplddpih6Ex2I7bvzFeIiifQjwDSIQdUk26da7aaRvHrgLmVWVbGTZu47koMBksoHVcsIFOruOqUF9jIhtjg19RkoNby0ZjL25DPO/9/mL75/je/Nj4p0E9Ww8TuL1YQfaasykWVJPlaRtszSqW8vqdfSLQL9UmbU1pfWq1HH1up/0Q5llI6vDP0epYcQtWz7Y+23umrA5qYy8DHtI8HKrbMPTakUEZqgmYntdrqiceAUGNrOdKkiQU1oLQZ7qyLxBBgamYJyUH3PY7tf23LkufTRz/+m3LfUE2v4x3eJ4wjmY9zXq3rI09xXQ6kZJTfUMIsqAdeRGtZlOqxG63q5wXKg6b7R3VGVbdz/lUwJjnY1xq1QZqddZvNgDM9VhjsUjL2DxyxQDnbTEytRybzGecJ1wpicRVseaKbNbX/mxMwa/PRHPl2EryCQkkyTHJ72nCihTAgrsGY339JEhlzPR89mezgH30LCdsl3jZjuM5/Jn9cq1fukwYJLbpFuZbcj5LdjHbb7NG93VEPwnUNUA0cg0CJ0kXKTC3ddogryy3fd30kRLGjI4L6ubwFSUonW2N5f9kWZs+MkylLkvrlSCoFOm5PEbDCSqlItrtlj5LxS3PzWQWTg3a43KMcfyotnehgAUV54sFJsOxxhrHJNWRTx8+xOnpGd5+7z1Fi4BxOZngP/y7/wf/0//8PwoK0tq/WK5h7/g2iqUKfvk3P8XnP/sUzx89xcnxMd59/13s7O+gWK/g5PhQNVd//u//I44bHey12nj67KnG+snhEdb5Ndq7O7jsDbAq5FUbe39nTwrgeruJg3fu4vbHH6K+25EilACYa3UxWAbT5pkK4l3C25sLTIY9lMtUtOYERD//3W/QqFdQrRC6Ws3xyXCEdX+GX//t3+Hhrx+iOM9hPl+gTPvqZlvWz1+cn+J6Mke93sJc6+IEO50Ojg8P0GzU9PPB23exms8wnQwV73azhePjIyU8sX4xbaLrzYbG7Hgyw3i1wp133hEwpF0wEwBOnzzCbDSQxTGV/pPZHO9//BHOLs4F1ufrNRp7e9g9OkZzZ0fQtQizdWeeyWA0NOeKahWd3Q4mszFm4xlyi1Wo/V3AqNfFk6+/RLnMcWuOBgThpWoV1WodC1pU09640VQt4EKlJEBJxbKslP3LxNqSg2hfz598NhMoc5xrTVPCAhN71oKlfJZwvR/1euheXkiJy/7DwpJpLJFhhv6gj9lwjFa9jkqtgvFwJLU21xzGRFbPrKtbbyT3lC9bKQbaSSvJTOpwAuwySuWKxinbny+UNFf5HKfavUTF+3qN7sUZ+pcXWM9mKNmkkgqeM7zG7yJcLWZzLOjQMJ2qZjGhdW69QLVYwvBmIFBdLZXtOw9BeqmEcr2GensHtT2zes5Xy0qUYK3fUrOBSqMlO2itvHLBWGIxm+LgT/90+2tY9nsWgSwCWQSyCGQRyCKQReD3GoEMAP9ew5udPItAFoEsAlkEsghkEXhdBEpF7umE2oLaoHUAbNZxKfiNYK6rkILN7QaA4yayFGZGVJOf0ca0auvJ+jGt6cf2OUSJwYpTZrbRXqkKyj8TA6c39bSDq83N8WChmnwwbNK/zGHTDeytiziK0SZ1BCxZg3P75fas8fsJIHwFgY4hm38mOV7xM3WcqcFerr0aw8fkmq5QdVvdCHpJ2Rq9tpvkID8B+m4rzc8kn03h1Mv9kQY2BrLanNu6dnK/r+nUNKkgpesELikWeT3Uj0/pVSQZR92/uIQpNf0lBY7u0e6TG7Csy6cNUVd7hoNjGJjW2g0K91CvNsHvQZ5nOnqv9WnXV3uCTfM2RLZLBaWxQF74XfUCDYJww5ibuV5/mDaTZvVrVuHcoNU9BAUflY3cVCbEoCIpUdNFSQGbcydNTohhYQxL4zm3DUlZ79b/zrb4v70eMK9l1rcrA+4OMiMVpKuF/VhXRLvq8RXTWLfg8Q6/uBNyqtwO/bqd/BHPx/g+3RLXYxmvSal98aYqmCDJzm81HKlgG0+GqFZrqFZoTbrQ+1KRSum9QjFXUL/J2lnC2zBuAixcuRA2qIBp+0u3AMWR4JGOD0HJmtaVtTEtKKjhYGDY1GMBEiv2tCA2aEcwZIk6WpGtXmuS3BHUng7epBoLquSkfmtQAHMMU2WZMyUiQXgKNa1Wsc8FPZ2k/vR6uFFNYE9iEjAl+LVjNeaColzJAkuq3xaYTgiACZkI9YKr9HItYFFT7OcY9G/0nKI9OWuDVmoNzVJTEE+lliMUokVuqZxXbM2Wu6A5aP1LKGx1PW1M2BOA/xmQZBzMZjl23LBfeX+MhzsGmCWy9ZX1PZ8wRV2LCldPplqqLz2Rys/P9VVz3x7Mdt+eVJWoeFnXk3/Ly0bbY58shEvrS09UWq9NqZ5AXF5XUNfUxT5H3GVE5wuGB5aEYaBeAD7Ma09A4bqVrHOhxjCbrtjJnSB+vhoAtkQFg+dGbv0efFnn9SwJTc9OArTQTj03gnrfHwOUgnIeSnVIdSTBfD6vdbVSqqBSL6FcLKn+K5M5qGikEpzr6GA4sDV6uRK045ijMrNRqmI6nmE4piIUuCR4PL9EoViWmpHq1evLC3z265/jX/yL/wZXN1dotjvYPzxGsVLD44dP8W/+r3+F0jKHm4sLfPzhB/j+D34AArreqI/DnQ6++MWnuHj4GPcOTpBfAU9ePEWns4d6pYzJfCRQ2u2PsSoU0B8N0Wq3de2zywvc+/g9vPsHn6DQYM3aOfY6+5hOZljOplgtJkqOODg+Emj97LNP0e7Uce/OHfQGXY3zhiyre6EebgXVUgWr6RS1dQ7Xz87xb/+Pv8b1o0vkUcRoucbhg7cxKpXw6dOn6E2maNbb6I8HWgsIMzvNOqqVIj565z39e7/TwJoWx1ij02pjf38PZxdn6pfjoyOp5gk0u+ORVKEHd+8DtFuu1vDo899Swo/VdCyA/Omnn+GDjz/GyYN7+OLrrzG87iFXLuPg3j1UWm2pgkuVkr7ZseYyIfpoPEKxUlG8WAOcltic61SHm1XyDKPeDa5fPNP47g0G2Gl3VPOeKu8K1amlcoj7Dto7HVkT06aafydMDRYu9mxYrs3WebEQCGaSCq2+NW7BsbZAEXTU6KrWNO2SZ4Mhnj38Gt3rG+x1dtBu0aLe1OlSCU+nuDo7x3Q4xM5OR/0vK2tC8eFQ8ePcqbBubrGEcq2i/zhHONaZ0MC1c760pBnGVmsbVejtDlZ63tDBoqrxXK3TgnuK4dUlxiz9EGydwSSI0UC2/1zPalTtApiNqWBeSe1MpTxt6lfTGZZTqsftWSK7fZaPoMK73UJ1ZwcF2vU3G0osKFRrqgFcbXdkX73mHJ4xUcNicPRnf/6ab5bZ21kEsghkEcgikEUgi0AWgd9PBDIA/PuJa3bWLAJZBLIIZBHIIpBF4BsisAmA001hbuakwMY2TLeVbb6BHFveSnH1bQBwAnIju9ywARyDN9uDNoWPvf7+APhVoYjEcsmft0W42xDo9SHdtCHVhv7WyWIwFNfz1Dm3awhvw9hYGRvZYnp7NuqkBrjrIEyRC+CH//aN8vhekvpzQQ3pMNjBsgO6uL6sxsAWeH753C+Tbd17fHFXuulcm/WNv2kSvwpSv/kzQTUXDtpIRAgqacWLSqxQCzOBsUERS3VsWq8vTV7wOZFA+ahOZTrAXHlpfeKvuPYtY0joKavGoPrlpqvHm23jZ/mezrFaJ9BJ5yER5mbumFDXVMCmoM8J7sq+Nyh8CU7K5ZIsKmk/qs3sUkkb6W4TvZ1k4YpWtTO0S+o72clSpRwsyeOOIFQPVsKMHVVlslWl2qhcTv5N4Oax4HHcdOd9uu2xr0M+Lx2+ugLYbW9fJemPIbSmXFAWywEgGkh+/e01Lwbx/u+kdq7XXQ3wPv4sjzXbXFP+ESJyM5qgrELgXihgvliiVC5gNplJpcXakFaH1HA1/y9rKgraSzlNOTEhra07sqql4MxBOZMBqIzkxnx4T3bQtB+Wa64XD7ZzK160xA9z0NcJV2GmlvH6S6LEjcewd7cJe4MTRKhpnAJjQk2Dy3Z/NlbUN8TAwZVBVwg8V/ORcyEkOvg88PkmGKJxR55q//b4m024KVZZy5Rjjv9NZwEA67rmhEGARzve1XKO8chqZvJF1V6jtaOYWR/SKtWgLSEw1b8CwOyffEgQCYBfY8yTboLEm7AjpFsFFa7B0NQm3QakwU57Lvs5FDlZERvkpFLcjrPnNJXEtBJn2ywHyZSvvEeB2WAFnazTAqUGoe361ovLAHeTpKbgwiHVcHhWEVDbuDa1r7smuGWtQKsr74JLRapcDqk64b5NbWv25oRVDr5dqR87aOh+HNyGMWHWswba0zngMDp1D1ESg3y1bcwtFauQ7BbZ//tXDq4/M9Z8nc01ftifTMygzTfVtM1GM7Hq5VymYpTQuNfvocT7mM91PJM6uOYVQFVtWVa9OpdUngt8+cVX+OKrh2BV6r1OC4XcEn/04z/Ei4sz/OBHP8KL52eolCu4fHGBv/rf/yXuHJygUa7gB9/7COPZGOeXFzg6OMROvYFHv/sCxdkcg7MrTHp9lMpF1JptzKl6xxInt2/j8YtTlFsNLPJrFCtV3Ll3FzfDgWyP6/sddA73MR5P0Wl2UCyXBeqmo4ESIqhkpbr068efg2Vf37p/F93etcbB93/wCZ49fYKbq0u0mg08f/4M82EP33/wAHvVNv7qf/3X+Nt//XNUyw2MmXzY7KB8dICffvkl1iiiUaurHePVXEOvXamhUgR2ag3s77Twzp0TFJczYDbH/t4edvbbqq+81+lIxTqZTTBazLEq13H/408wXq/R7uzg5voCvbPnKBAozhc4ffYMV90uPv6DH1GCiu5wYGsvgL1bt1FtdVAp11CqlpEv5FBY5zClW8NiqYSQQqmATqeN5y+eodls6TnIdWHY62Lau8Hg/AyT/kCK4Xa7bUkyxZLq79YbDZxeXgqWHp2cKJFDMLNSQbXRSGpS69nGJATez3Ip1wKuZV42QUmHSsRZYjIZ4vnDR6hRqbxcqVb52fNnuDk/xyFV1Ds7eq6yxADBK3+eP3kmWE875f2DA12/UikLAl9fXurZZNb9OVQbjEVVz57lbI52p4NBr4cxYS6VzKWSqd6rFeweHWGh9SiPWquFZqetNWjU72I6GGA1nQjg52nNP5tjOVtYQstigVKJNdT5Pp+Dc6j4A5PAWK94lddxypnJ56XCLjfqgvW13R0UWy2UWi2N6xLbRPvuZksKdELl9ZLXMfXw/h9nFtDf9N06+3sWgSwCWQSyCGQRyCLw3UYgA8DfbTyzs2URyCKQRSCLQBaBLALfMgKsAWxQJLJlDsot25B3BU2qttlW8sm6LWyUv6T8dSXwtgLYtncTFePr1HTbAFi2lYlldAB5Uc3Vb3nb0WGmwHNlpzbaI9lgrGx7SQ0VbcqnJ0zBiL1nYCXhFltQ1xXBCd/euoFt8Lb5O1WzAf5sWcIm6tj4fBFs1HkcwgYQ6JvgsoneiJD98gqBst1hZMPtH3MovKn3jWr1Rm3hZ3QXAgQmD5PRaIhbqPZobdjq6xjIxX/fjtv2uHC4pFEoKbIBl9fBxeS+IvVpDD/jmq+6nxBfqSojy1rVZw4KVAcQXuvSAaGDzGT8BKUvr+eK4Hi+6H2pAr2uZ4BHuZxUOtyU5fFuj8pzUKlIi1WHt7IuXQfraNalzVEhXDIYEylvHWybWi6df2rzVs1nJRyEtpnqzgYclUy8LiEo66zy3177l/dcr9cTWKrjqHCi7Xawr97uS7eBduWgbVhHMzK0KwbFYeAm7YvHThxb71f/O3/G19sej9tr03YtYH5e8JD1F6mmkvJ3hmKBVgw2/hkLM921+AlGh/rNVBtKaxvqQ1u9X19g1lIGx211BbA+QzCpWqnpnNU8DUpLs2s2i3Gb15sKb5smBH02WU2Umda49rEh5XDoAK3fVE366hGeNUIKqpdspQSU6KDa5/ZUIATWOfh5FuSMLd8dpgcFqVSkCUAONYYj+3ZXibN9VJNxPlBJR0jHMcM+MPBZQKlcQqlUFnAYD/u2LlF5Xa7IBpp1Mvmyfg0qW1mY0xHAYqm5JWMJS44gzBSY9gScUEYheb6GZ2yw3AhQ0p67nLO2vlqfM05C/qqJnZMinAkbNiYJRQ3+unuH1f21mHBeCBIHoJzMJ46ZRCnrts58JoZaxKEjvC6uQC+BsWJudURt7TI1Lce31oKgtLNusgHha4DaGhZhvafrRzbuGvB27zy3bOCjdXRNu2yBIHllYx0s7nWMPwuVBOPJOf6T7Q2OJ3rss5bq3CB7EoNQnsKyGARvF9MJZqOxWeTn8lL9jsYTU7zWG6rxyvHEZBoqHvkiAMaCqv08ht2elN4EhqM+FY9U9kP9yH4ZTaY4Pb/AFw8fYzSZ4fhgD0dHezg+PsCaeT+FAr74/Cu8fe8tjPsDPPzd57h/eBv1Qkl1U58/f6J+/9M//jNMBmM8/Ox3GF1dYdkdoLheodaoolJrYskxyOSeUgkvLi9xeO+2FJOlelUwm+2/uLlCo9PGex99oDqqnA/NVksuBI8ffYnFkvWIq9jd20OhskapQuV8STbMy/kK1UYdk/EYq+UMt4/28atf/hSF4hqdSgMHlV38m3/5H/DL//BrFPMVTItlnM9WOPngXXz69VfUszOnRRbQy2AdzqQXlp+trAmBy7jdqaORW6FdqWJ/p4NGu4k6bYArZawWcxQqBTy9vMGtDz/B0dsfoMd6vbkVzp89wXIyRAU5DC67OD8/RbXdxOHtuxgv5liXChiwdm65gvbBoSy325rzrMubB+eS5tl6DbpUUK3baDTw5Nlj7O7uq9bzZDRG7+YK034Xy0Efg4tzDAd9fWb34FCK60K1qrriw/EIhUoVh8cnyBWLGBOeFgo4unWMXKGkNY2wmWs4kxCYMMTxSFW2f+dytwGuV4x39+IC16enoI6WltCVYh69y3N9lpbYR7dOVJf68vwCR0dHvACur6/0HOYcow11tVYXSJ/PJlhJMUt1cV8JYRwXVC8TzLINtXpdc3A6nQkec072+n2093exd3iEGWvN16qoE8pWK0qkWIxHmFMFPB0LqvPznGO1Cq85k+1zkR2+oF31VHEnPOY6V0IBlWCtT8DMxAQC83Krherurv6r7HT0OwEwawKXG03VR56NR5a4QVv2ShWdT36w/VUi+z2LQBaBLAJZBLIIZBHIIvB7jUAGgH+v4c1OnkUgi0AWgSwCWQSyCLwuAg6AzX7SLUptg98VTm5NGYORGAJb7d+wwRsUwK7aea0FdIRotqGJVDmR/a5B4FcrgP+hPRvfU3qucK2knGCIRVC0ffM1X4bACaiM6mwqyq+xPfZrxH9/+Vi7zoYCN7Jh3j41YdHGef1XtSnFu6688rdcKfY6AGyj5dWv5Io6mRBSGFcpOEo/H4BiSAzwMybnMBrveQMbkO9V8XpTP8XtFaD18wYgbLDLoIkDOFe3er85kOXv23MjsAMpwxxi8Cc3s93u2BV7DiwcCAlkBlAXA8ikxm1ihRtgcoBdrxpL/DyBl9cPdFAra18HwFKD0q6xZPBJikluvs4FoAiHpXYOtsIOPZN7dvvfKJEgjonglasHaU29TOtsDodWT5Gbxw6jDawXTcFI4EoAzE34xBI2KY2sLt4GwHwvVqUmykkBKa87a5bFDrIFY8L545jbGDJgtK18f9X4etUa6efzNY3gm5aWBOG8d/YPVV1U99HOl2OE48YubQpBs122usBx4oHBeXe7dStmB7NB4ZysnTnZwRL827l505sAl5JRG0e25qVqyjBLQyKP6gbH9gLRHPDkEwOehIsWaxnkB3cIKUODWnfFWrhB6muAMOhuBQZDPwWo78+dFKwvE0WrbIQFC+3+PAFBoH2x0DgiAKbVORMjeDxtV/m+JyWozietRXN51ackeOH4pS03AZoDYCluQ+KQahnLpds6wmGl2cQXBc7Mjdjq7RpPDZbwOofXvbduEUx1a29XdHsNS8aKCSasjysTXXMFUF1i1RB2ZWwOK6pVQ6IV6xXrsgHKknXGjg/qG0JwgXj/n1IQvAJvsEwm3E+PMCWurdCsXSvIHOo4m9cz15Ng950kbwkhJ2XoNU5CTEwtbfbivi5q3impJvSrXBFoVU2Fs0HLddFU8V7z3ddPn7v2/YFtC/WNHcJjaeOCxWp5PrFoG0d63IQkg9V8gUH3xsbwco1Wo47zi0upJVkrNV8sYJ2HrJJ39g5lC87ausNe39S+4zFuLi9xfLiPyXCIy7Nzs9ou5jGbz2RRTKXiaLbEmFa3yxlq1QLef+8Bvnr0FU7PznDn9n006k3UK3VMB0PkZis8/uxz1ZutVIqy4v3h936I54+e4OtPf438bI4SLbsXc8E3qnzzlRrK9SbOzk4xnI3x1gfvYsE2rJa4GfRx/9YdPHv6EPuH+3j3ex+hvruDyXSGnd1dNNst/ORn/x/WuSXqjTo++dEfoD/qodEq48mTRygWK2g2WhhPR5hNx3hw7x763Qs8e/yFFMK9yzEe/fwr/ORf/xyz7hy5QgWDXAEvpgscv/MAZ9eXmM2XGIynYb3zdQgoMzkDKzTyaxwVgT2qb2sV7Hd2sM/ax0Urv9GoVTBfL3A5nuPeD/4QlYMjjGYjnD17ikohh97VFQ6abXz+y19hNJ2gdrCDk/tv46rXQ2Ong8vBAK2DA+Rpw19v4oA1k+XAYCCf4519XK6W0WrTurmI4XiAVqutmTIhjGeN4X4fu406bs6eC9iPJ2PsHpygeH1PxgAAIABJREFU0m5ispijWmtIvcoZu3twhHK9Kkvwfn+A23fvSiXM5D4mfCjBcrGUbTKVwJwqfDbzecLnBScHnxmcd4vZBI+/+gr5+UKW3ep7stTpDL/6xad46+0HOLl9Cy9OT2XXfHB4qOc+AWn36loQv0yL6XIFSyY9zKeoFIqYjSe4vr6UPbUSHFhCgolK+bxgOJMgrm+uMR2OUFwDk/kM+ydHaOweIFerI1etSAksle94BEynGHZv1Eaul2xfpVpBfp03BwcmWnA1C0C4XqvqnjkpOZ/KhTIWXDcKBZRrVbPr3t9D7eAAjf19FNptFOsNs4OuN5VsRlcNrudcexn76v37b/qKmP0ti0AWgSwCWQSyCGQRyCLwnUcgA8DfeUizE2YRyCKQRSCLQBaBLALfJgLfDgCb0ue1ADje/HcL6KB2cgCcgj/fhHalZ9j8Do3d3uAXdkgAMGHFy1bUsQrvdf9+Uyw2IXBs46wCmpuq06BketP5rA3pEQ5UTN5m9RNdCfq682zDvFf9btcwCJgoQyOovP0Zv09BnejCPE1c+3db1egAOFZVxsQ0PZdrAzeP5KViSJ1u7qcAU3cSwJP0v0kADc4aHLWXA9uIXydU2Nv6bcZ+Gr0wxlxh7OrEYFkcJyhsJww4tPTrxYkRDlP9PYG7YJNsMQkWueGnd4rAsqCSbe4KWsjyN7VVdjCn8wRQ51axDop5DDdNae1MwOHAWj+DcpPKU6oXCW68HrDfEz/HTWUeQwjsbdm+tqs5Hbok4yVSYSa1lSXsMdtYAjPCT246y1a0VErqtvJ3HRON500AnKq1XTkdA/ntMcffPT7cVPc5o3+EtcrvK1bt+hzaXPtSu+ikv6MEAr9W3C86bsX6iTMsFlRVLVUrkpv4qhUbFIwcH1Sksk16v5CHoWCbs8J++bxilcznAt/bVK+Hj+hz3tdSWJJScSwR4PINKleDetsAN9dXUwv7vSU22Z4REqngda/h93j8JfESQGMbXFUcHCXCOipoGUC0YUXCvRDMcF4qT/3lsF9JFXomLZFbButh68xQ49YANaPG/iY4WS7ngn2spzljPVOsZdcrcELgEKyaCW2p8JxOxuovjoFarY5yta46rela5fDW4K8r4KXKC5OZKnrG2H419a1B4GD57HbhYv1B7R1624Td1hfq+VBT2M7FqFhShuDGgip/qrMNHrMPCYAFYf1aSd3c1CJZfcb1IJT1zXktXrm5M6HAnmVaj6TIpK24KYkdFescYa309cisvVlzOahpQ21g9Y/WMZ7UxpiPm0LOVM0cKw59XdntMU+SM5ggQVtYJbKUZH0u0G4HKplE4zvcftIuVw3L9pljZInZdGbQOnzX4FrJ3011zRAuZU3bv+6iREW2APcSw/5AClBZ03M9LdDWfoD2zj5anT2Vfzh99gI0s65VSujfXKPMWq8o4qvffo5hd4hGs45irYRFboX6zi4KtD/u9zGeDlAu5/DO2w9wdvYCo+EYDx68g/WqgOvrPsb9Pq6evQAGY1TyVG4WcHRwhFqhjC8+/RSDFxeoUXmums8QsO0ORyg1W6g32/jq4VcoVIq48/Z9ECkOCeTGE3z81js4e/E1bt29hZ1bJ2gfH2O6WmM4HuLDjz7C2eU5Hj17iOlsjP/yn/0zTOcTVOtl/OLnP9M4uf/WW5jORpjPxtjttPH157/B5YvnONg5wPOvL/HF33yO9WCBQr6ECYq4XKxxMZ9h9+REQJGWzFRDzxY0YrbvJRzn5XUBpdwa7cIad0sF7BaAaj6HdquOw502ilTLFwtoEsxfXaDQ3sXRBx8DzSaePnuI8XCA/b19jHp9zG96eP71QwzGIxy//x4ah4e4HgxR3+3gejrFwe07mC6XaO3u4/DoWPOL44Ci1NV8jvPTc5zcOkGl1cKMz8dSEdVKVaru+aCHX//ip7L9fuett/Di6WMsJvaMK1Xq6BwdYslxVSyh3mwC+SIqVLA2aihXazg9PUdndxft3V3kCHWl94fq3i7HU0ypyl2vVIOcdt68toBmSFzhfDp78RyTXg85JraMxygKsE4xuOmpLvWt27d0rcFsivbBAdo7u2jUa+jf9FR7mlC2MF9gSitrJsFMJyghh97lNfrdLhqtFjp7HYxnExSrVcHtOye3NY+uz85UX5guHrP1Ekd376NEENtqoVivmUV3fyCYXVqvlVTB5yABd1HPwBLmk5nuudNuYbVcYDIYKDlK3w+WK63TXFdzRdZaL2kNLzXqqO3soCYV8B6qB/so7+6iWK+jwJrKKklhyW1cG0vVCsrHx9/2a2J2XBaBLAJZBLIIZBHIIpBF4DuJQAaAv5MwZifJIpBFIItAFoEsAlkE/nMjUC7ZBq9t9rsNdKq4tY18/9um0lEqpg31owOt6Lg3WkC7Ai+1l2b7Y/Wvqch4EbOD/O5rAG/DSleqhkiaE2UKv78FAN7uA4NI2/WBY9WtgWben4PcbwLABpe8hqddMYZVMSwLf9xURcbHRwreVOmZAiUX5G4D4FhhbGo7AzWmUQtgbVuGHMaa159N4KqUmRb72ILbhcOb4yyKsEBZ+jvPoSEX1Jwx6PajtgG37mvLNjhxrA01Ie2QyMY0xC9VSAa476AxqGo5luNj3I42UZNG8fE+03Ui9aX6Oqo96gBw4z62AKRf0wGL1z018GrQjx+hXS1tbxW3AEap6PF75XtSx8mFNAVx8fj0YwluPJGA6rnEktqnUmQRbUDa7JBHo5E2d6m8NPCSFxB2CKRayAR04frbUDYGwC8BeYf6rrgMtWEFtYL6NVljonbG/R0rf2PA/6p2eBzjvyXK3wWBGNWGc9VaphWnxp0gnNVd5mb4dD6TArVEsCU75DA3xGtZa7ZoIE720FaPVTUqFR9bF5JECCUThL7jPctbOcztQDVszksCmnye8CpJsIj6bWONiazHva8dwCXxS8ZxwWyIAwB1G17WXxVkC0kebv1M6BYWXtUwJlS18Wl1pFXLNgBj1rkV7LS/Sm0uQMn/CIdlpUr4y/qdc8xnU1nMMm4JAKbVKuNGpXWBasqSjqNSmH3O2sBSABdsrlh8Q51dtxwOltkG3TkXDODnSI6CR4bGmhIb0lIGDmFV+9ihtyu71wHQSxGfWnMzNqzvTNtX3RvrpbpifrkI9X6ppAs21YLPrrw3O2lLSvAEJ6p/Te+rMWz41FSwvkYJ9BoATgC823ELrFidXatbbuPa+iUkE7BvosVdiQMBAvNti78iE8ajg31LhuDL1yjwXpYrQSPWAl1xDIdzce6oNrpk2sa/bZ7ZGDGrbLN85r99bVSfAZgRsi2XSnohkOY4WC8IooZYTmdSSC7nM5w+eSY1JccLXQ0sJpxrRdRaHdnlnj5/LiVlvVbGkrW/J1OUZsCTL77C6HqAaqmMGWa4no0wKxZw5923ka+WcXi0p+fadGJjluCMytPFjIrlHK5pLXx9hbs7B5j0+8jl17hzeIyLZ6e4fvoM677Z3ZaLtHAuaRxOF0tU2w30hiPc9Hpo7++gc7AvxDiZsub1EH/w4Qc4f/EIRyfHqqc6LRZwcOcOhvMJDo+Pka9U8OXDr/Gzn/8N/vv/4b9DtV5Ba6eFi/MzqX5b7SaK5RJurs9RLefxy5/+BIedfeSXBXz12+d4/HePgN4Ui1wBN0vgarnE1WSMzt6+7IkfP3kuxbEAMLuUptBU/67yqBXW2C3kcLtUwE4OqGKF/XYDe80aSnOOBSp0V+hPxqjs7qFyeIRcvYqnT5+qxn2ZSTPzBZ588YUA6ni9wvf+5E9xORljzFrenRZ6iwUOb93CbLFCtd7A8e074NeaCi2aBwOpt6+vb/C9Tz7BaD5HjpbxfG5N5ygQFE+n+O2vfqbx887b7+DhF19g1BtovVnnS9i/fYxioyF1Ly2kW7t7UssSpFJtTPvkXKmM1s4uStWa1MwcxkXOq8kMk/FQY3bBWsXTCQoc8+E7NtdIWjgzueTq/BTPHz1Cu95As1aX6wGfF9cXlxpPt+7cQ/voEPN8DotcDjv7B6pDPx70MRuNMBv0MTy/wOjyAsXlAuNeD4v+EN3LSyXLnNy7jTnnDsc9B+psrTSd/HqFq6sr3Lp3B6PpFLVWW0rqfKWMQqWM/YNDzbvHXz9Eu1ZDnv11fS2wXimx/nBV3we4htCiejQb2xwZT9R/VDrb96EC8qWS7KhVD7laRaFWQa3dQbWzi+ad22gS8FYren4W6DCipClLEClWKige7P/n/r9L2fFZBLIIZBHIIpBFIItAFoF/UAQyAPwPCl/24SwCWQSyCGQRyCKQReDvG4GXAbBvQjtw9Y1qr+Hptf3sijEQMVCcvh8OSI6zXV1T1CQ+vmEjPFGMRef0zV5tQK+C1bFUSCmKtE3nTcy3DfjeFJv4XH6cbY6nnxIAjjbs+ZcYUn672Hvdzui8G+02CBy/vgkCm6zs5Xt/3TlSS9RUkRtzQ7+enzGI1swd+VUkNbqQ4Zj4oM3f4nPxY2YfG40VAY8AOPy+vDbzGwJsp7DOStovOGOKydj2OkFaVDiG2As8hfMThCWAIbyXKM4iABwf4zCIh7vKNR5TDg+TzzhEVoNDm12RHRTir1JS+pjm5qtq4VH5Ez5nSsdg6Ru10+/R7ovgwJSOrqJMrGppo1ipmPXzailLR302mstJm6Kar94mv199JsBCWtRurg3WPj/WoLJBmeFoKOireqmhX7wusEEqU/349TZAebhfB+1mIZuOQ1e3UzlkoM2SAzZAbjS+vL9iO2i/brwe+Vh51foRw3N+VvEmiKPtc7CgpLKUfcJNbR7DeBA2ahwVCfe4HORNgSnr0ZVsfwXv3cI5WFoLBsrOm/PHLJy1hiVJFbZGysI0gLYgyU/iQdzHa3oNbs9Z8TXjVeusJxEoliGGybxy0M5up4CdBXJDXykJIahcaUxsANjgMM/Fv9H22hIzOIfDLOd1gpWyQz1QjSnI53VbQxKS6nUSkhdU93Q6ncgmmc+eJYEpFaCMCeGNrut1is1SmO/PF6YMJUguEU7U6igWrAawjXXTwCa1r+NnRo7Keira2H/BzjjYX8v6V1bVFrREQe2gPTg68BqCkoQdSmgpaCG22suQam61pH04ge/S+b3GFQEu3xf9llLaxl+8XpkZha+gqVRWTtbB5llQ1R6/yDHZQKLnUPeXV3U76AD3pZYNVsuqz2uFfoOls9IZEscCXZ+3FJJ+TGXMsrmmzvWX7MItJ0bzQf9gYg3bQ+tf1gbXmGcRZvsUlcE8uZIkeN+h7q/WCdlVE6wRoM817zgvS+x31usd9g36N1iLfCn15Go2F4CbjceolctYjMf4+d/8BO+8+w46e3uycb7pdrV2UpVZrtRUA3U0HmM0HEgxrDbPluidXqB7dobcMo/ezQ1uhn0U2w3c+eBDVHZ3cTns4/rmArcO9zEYDDAaDfHRBx/i+vJKStK377+N+WiEi2fPsVtrYDmeYDoYoEP18Pkl+heXKM9Xcn6oVmqYseZ4IY/jk9u4vLnEdfcasxXQOThAuVmXarlVayCHBX740bt4+ugRmvWWbLUfXZzine9/D3feexf5VhPTxRzX3Rv8u7/+f/GX//QvcPf+bVSbVYzGQwndz87P8MkPvo/rq3M8efw73Fyc4pAws1BDpbKD5796hv/0r/4jrgYL9FY5dAkXVytUajXcvXcPDx+xBvJU65fgb7D1JgCt59c4LBZxq1hAe71Eu5DDYauFRmGF0nwJzDnmV0AphynXukpV9Y77g6GSA/gaDgygsi7wvFbFx3/yJ3h4dgY0GxgV1riezfDuex+g3+ujs7OLw9u30WjUUVou8eLRY/Sur1DvdPD2+x/i8uYGnYM9rR835+dStFL52726wM31Jd5/5z2cP32G50+eqs50vlTGHpXDzSZmqxXKtRo6R0cYT6ao1uvY2d/HZD7HfLVCo9URBJ5MJ5rbtVoVq9kCg0EXS9YD5licTCwZQ+M4JGmVSlLorlYLWUEXscbJ8Yn6ha4GtIJfsN5uvYG923dQbjRALwSqaVtNWjRTyDwVkJ10u7h+9ATT3g1W4zFmvR4unz3FzcUFmp0O9m+daGzx2TO96cteu9msYzqborXbkeKZ9v5U2/LFvtnp7MhOf9DrCWATAOcWKwxvbvSMb7INxaL6bG9/T88BrkW0bmayGp+XUtxT3V4soFyuqgZwqV5TPMu1hqyfq/u7qNIKutEACJ9rVVMCsy47Lf4Jjff33vDNMvtTFoEsAlkEsghkEcgikEXgu49ABoC/+5hmZ8wikEUgi0AWgSwCWQS+RQTKpRSG2OZ/UMxENYANaKSKJTsmUkMmAOBlAJwAknAOffaVAFh/Cdd3pU66WWxyHr42AfC3uMU3HvIqgGMfiOCqNvDt3QR26T5ehs/bF0thVFT8N4CCDcAbXUNXfwXUfvlGYgCc1jb147bP4aBh87rpRvtL1/RteHNxTbbkXwWDrGeSK280NYa0TnUcsG/cpn4x+1KjQumYsC55M4WOAbD3YFwo2LSAyTBLujmBp1KgbdpNx+rSeMzH4ya+bpJ8EG7Q4axqYwpEODyyn4LegQ+Z8Pfl8W13HexIfWQSdFL5GZTO27BVI8NhaFSjm9CD6ipaLzuU5znKlbLaw1qo3NBlXUv1cxyvMM+9F3SvG8A5hby6tscynidBGWyqWJs/hBoOXrW5G16yndY8M7Wr32sCGaM1yOHhtko46f9Q25jLCI+RWi/Y37KdPH8M+2OQnMDFqNbyNvyOB3wMgJNzyo3XrDsJFdkGqqdoCctjCJCoNKQNLhWFOoaWuNzozhtoI8SQslGO4J6IQ/Uvj+F9Wa1ZVwDbT6+FaxBWFtBbFvAC4rJdF6HUZDcAnAug1OZ+nEDic8bfj9cstluxVe1Mm7ZJcgfjHizeGUPCTMHYAHw1bgMI9XWGNVc5cRLbYa/LzWt4fdnQAVa31dZmCUnXa8xDPWsDwAGGhuNDzondG2MjBXBBEI81I73uNaFBsViWda1CQ6CkfBVbHGklbPV2Q/JJgPKanlrKZOZsqlhC7jB2KQ725Bn7abEm7GD8qWaVBbSDVDM9NshLS+sl7cQJdg1UM1aMvVmd8j9zZLD7jgh1aLrirVuwkgx8UVlsiQQmOuac0crJeruupmVCA/sk2EHrWkFZy/7kI95qCtvYsjXdALAvwgbRLeZhhdP654p5S2Jw8hvWRo2PvOAv6/Iq8aFUlMpPEJhpE2Edl616Li/Y62NB41JtZnupUF5grpq7C6kL2cRu/0ZjgLbJUlfTInpCm1qrA1yhonANfPqTn2F//wB3WUs0Bzx//kxKUypuy8Uq6q1mUEMvMbi+QXG5RIlr7JjK8qlUi6cX5+DwLlTrKHV2MFwW8Yvf/g5Pnn6F/+ov/wwPH34uu+UffvIJjgTyzlEtFdGk6rg7wmI4QZX2v+yP6QzT/gDds3OUkMeCqnaqOmdzdA4OVS/14vJMatDJYoE7Dx5gxLqosyl2a3WpaQ9223j65Clu376Lm+4NHj15gv27d/HhX/wJGvdu4bJ3o3H19cMvcPfuXRyfHKPVaSBfXKPfu8ajRw/xxz/+I5yfPsZvPvsF/vCHP8AvfvoLdHYO8ed/+c/xi7/+Kf63/+X/xNNnfUzXJYxWC9lfU8l5+849fPn4kVngsw70aoUS7a1zOZTya7Rya5wUSzgqFrCDpdUBLpdQXS9RXrDW8YppEFpfJvOFVOELzoV1Dkuu+2VaTPdVM7a/mGFczGH//lu4Hk+Q293Bk8ENau0d3Lp9G9dX17j34D46e7soc4xOxnj6xReYDsd46/0PUN/dw2A6QYOK51weN+enmAz76F330G618eL0BT547z1cnZ3j/OxUST2L5QqNnV3UO22plOutFlp7B1qf+G/aGOfLJYF7gs29vQONq26/KxjKZBba0tOWeTIcYTodC45SgTwZTWydoD0yY1Kva42iTXmz1VBMe9ddjX0+YxnvZmdPCuRKu6FaxPy46pZTDc05tF5j3Bvg5vIcucUUy8kQjz/7DKcPH+HO7Xto7O+qBjITalaDsfpfOUh0XtczPy/YzGQUKth55vFohHIhj91WB71uF4ObLvJM1OF6xeS2QkEQeL6ydrZbLfR7PamM5XxSYNuLekbmSkWrSdzuoNxsoEqb/gD9i60myu02yvxbp41crYo8awzniwLHAsC7uxvfU7NfsghkEcgikEUgi0AWgSwCv+8IZAD49x3h7PxZBLIIZBHIIpBFIIvAKyNQLhkMSe2fwya2FLdmufkq+LsNgMN+crrJHMEZ3xZPPrOiTafVF4zPvXHOSC2mjeIAgGkhua3STKDb36OP3wyAbVuaO+Re53QD/G3tp29f/s0Q1za00j15xmPzhPHnY+VWGmurEalN+6BqjNuwff1XQUtd0S1Mt6FzOJn1kr1eh2B17qhG7fbR6ecc8ocjNDjCewH2ORG1U5p6TOpatS8C6a/ob49TDKi2x1XaNr+rbQWth8TqiMqi162rORQFttK+2rbbjsdnArE0xwzcGV4x+BnHMwGb4b6S+/b6msG2OOHirCUdgVG7z7S3TFFrQIR1A6lCVW1XWeKyFurUABc3jYOyhudwu2W3ipZ96jY88nETFPhaQ6L+8H5IILLfk0PhAGEILQkqqMBjm0w1aUpg/tS4dgAcxlcMgAURZQlsfUS73XhOLGhZG6Jsx1Hhaf2aqH2jfnDYuw2ANeeiOGyvOTEkjo/1tlF97bVY3R53sV7L0lM1RXNrlEsVAaiFbGRZa9SUqQXK3xiHHASAtSIvOWZNMZ8vWg1gbpjbmKIiONTdTQBwqPuq+r4h6cBhq48andM27r1G60I1eqOElDAOpID2Pg/WxZbckEcpbwDbAbBqDof1iaNzSetktiOsK4SnlpwiRKp7MoDrinFbG+M+o5JdcQs1TpO+ievZSum5VFIDLVgN6NpAVNs1f2w1NaBufyZcYD1RqugMSJsi2K2oraayr5s2rwnFbIE0RZ4lX+Rl0fr/s/dez5KcZ5rfk658HX/6tEN3wxsSNCA5ZsdJqxFntbNXG7rYCO2uFLEyEfoLFKE/YBS62ivpUqE73SgUil2NxpHLCY2lG4IGIAECaO+OrVOnfFaW4nlNZlb1aQAECVzl4fQcU1WZX76fycT3e5/nFaUpxx3noVlY861EuZEp6uXaLLblsa+MlPcJBZxqZcz5q8BV20gTXx3bjDvHjVpfm+rXbI/ze60rjQUOe58XSmStw2sJKubG7H0t89kTVWQtVLBMoKo2+nQRSJFxEBPqz71HddXTtV7nn6v6BYhLS3StJbCVkV2qQ62+/tpGcQugNfNYFd1U3UqDXSVNpTTXNFME09WAHatQ3NpLZTcV1OlU1IUcbwRprBHdOz0RR4QGVZfpXKyfqfithyEe3L2NvfVNBLMUD+/dlxrAbFi33cbx8bHYKFNpSWjcaGgCC+uznu4fYHzcQyOJEMYJRrz+TgtrO7s4PRvjvbt3sXX1Kj64d4h3bt/BWiPCr3/18zjtH2P/8DFeevll/OZv/Db+/rvfweHjAzy/dwmDh/tiybvZ7WJnbU1g8GI4wdGDh1ortdYUNTWthqkRZ21hjTkwnE2wc/ES+mdnaNVjbLebAoBlDa7V0V3r4sH9+2LJzLqqz375dVx+7RUc9o7kuu4+uIUXXn1JYOP65hoazRqOTw4xPOthe2sN92+/i3Q6xBtvvIH33nkPreYGLmw/g2/+6V/h//sP38HxSYpJEEudWPZ3q9ERi+m379zWZIFMVzcFwJnUOd6MQlyKQuxGEbZDYKsWoh0CDcL7lMkgVI9zBGaiop0tuJZm4EtUAhOAnw7HmNFaO8gw5L2u3kC8tYXHyPBodCa2zbRs5jh55dWXBOb3Hj1GNwzQ29+XRKlLz7+ARa2G2WIultenB0eAKHKHONg/wJXrN3DvwQNsb28JMD46Osbm9hb2D4/QXFvD+vamAOkFnTfaHcyjEK2NDbFIZq1bDlZeBxXoW9s72D/aF7jZaa1rwtSgj/7xoSSA8L7JpIMoYMLKXJwOas26wO6k0UCz3ZEa5Em9hnF/gNFgIMegzXaj0cH2hQtob27KGNF69LqWqdtEJNNuNh5jQcg7G2P/7i2xGN/e2kVIqMpEFa6jGcQCnB9o1psY9U/Fhpr1g2lFzpIOtNHun/Qw7Q/QadTRY03sIMTkbCQQmO9l4ksUM6mjJkrdtbU1nPbPBPYSSteYnMPngiRBmMRiGU0Vc63VFocGXnNYqyFs8l8Lre0dtHZ3EHXaiJpNSTjhOIgJite65zxBVn+qIlBFoIpAFYEqAlUEqgh8ehGoAPCnF9vqyFUEqghUEagiUEWgisCHRMABsG4Ou0qosGpV8POk+ncJJvqGuikGHQbJlq5tuLu6WDf3dWNagaFZT5YAkh+bG1Vu7eqKLt0DX25PATpX8eQqoXXkUECy87hWES6Dj7YRLW3/CO/nJ16WHfzlDvD2Lr23XMi29PZVCJy/ZHauHiuvvSoM4iOUsuXWuIpz9W9lGPk0AFy+rFUAWLRz+eIdzuWww97ofSqQ0sCmis3yAZQrQEXBWIbWeY1SA2KuHi7ZOz85BQwm5/o7FxybHNdVoa4U9YQGwl+V1eXqP1cRKjgroMhqX8jnXDG3Yn3uwNG/l/vQ54rDWj2GWuQ6GBeAVQL0+ppCOkIoVVQrZPJjC3Ql/LAEAgJXgq7y3C4rcp+eLFGaMSWbZ/+rQ3CJmJ3fVYpqW8y6m1P559DX6xzzNa8LLKpLV1BbF7iVuINWiR+Bo9mAl1cABVXL9cYdUMsYLy0GDtbPe3/5uvya5G8mViR4I9DSPlLVryihsoUoCimP5GY2z8d6h7wGteVeoNNpi9KUNTupOMwtmQkBRbwbIImTXJIvakdLpBEATOBI1XBugq7KYYf4onK1pIHcutjmkic6CFQ3WOfRojpzCkm4AAAgAElEQVTY369i1PKqUF4xVbUqy7qNUVGymupa1GFmv6w/q5LUv0SJTUmkJUxIn4k6WMe7Q3uJLS11LTHDFce+2ghQDKDwd0albJorSyWBw0CiLhXUDcps1YQJs6vWnBP9G+u6cqR6UoRfmyYCqBV0fo+z9cnV6Gpmq8d3BbLfFHSsGkwvzU0BzqxvSwtUHi8KTU2qyQ7pTAGw3l40XmJ1TMXjNNX3um+y3HP5fp37Xm9ZPmfJFcXYt76w+s6SPGFzRhJHrE60j/uyal4E2QQ5tKS2ddzV0Q6N5VmCwN2uu3B60Hut2NBLHXBNvOL1ye92E5V+Y3IInw2mU7HD1RrXMZJ6ExmVo2Gs1tmcQ7J+WH1eU19zPSEUpop4znrQYr1Om+9ElJL90xMFVvWaXMeg18d0MECnXsPjO3cEAPcODnH44CGeeeaqQLdWq4Gz3ike3L6DjWYbZycnqNcSNBstNGoRevuHGBz3UK9FAvfO0hSdnT1cefFlPO6f4b2HD9G6cAF/9+ZPMEsX2Ftv4o0vvYLJbIIfvf0TvPHGV/DVN76G//fP/gIHjw7we1/5NRy+fxPZeIRuK8FsOMBmcx1b7S5ufvAejo972FjfkRS+OA7x+GBfZpAY70cx6o2aQEXWtN3bXEcrAbrrrNVaF+vn8dmZ2PCO5hlaO9vYuX4Ne9evqmJ5OmIxcbz0hc8hqNOOFxgPBxiMTtGsR6iHtEt+B5evXMLlq8/g+KCPUX+M/ft9fOs/fBd3b59gnEZiPTzFXJIZWq01bG1t4+f37kIWOlG1L8QhgfkvjQXtn0NcSWJcCGOsR8BmDHQWKeq0804tgYIQmOOItsG83sUCUyZGBCE4iibzOSZUCGdzjBZzDDletndwczhEvNbB5loXD+/dwdW9C7h26SLmgyGO797DJuOSzdHd3cba5YsSF96vXnn5BfzNX34LO+0NSYIYzadY297Bg0ePsUYF+DzDo8f72Lt0BfvHx2h0Omh0uuisrWEwHCFuN5HGEbavXCLtFvDdbnXEpYP1f5+5dg2np30cHx/hypVraLU7mE7GeHD3jliKq/0/XY6pbo3E6pnK9TYTAhYQe+Q6Vcq0Qc4CqaXLexETAU57Z2Ll3NncEDVwxGRQWsdLYslcACz7Vmqqcw5SEXzWw+D4RGrJU4kr965gIeBVnuHmgdTs5Tp0yjrV/RNmq8h85tFZA3t4dIJJv4+zQQ+dRhMbrTWM+n0cP3qMMJ1jOhzJutdoNcSqut5q4/j0FPxvFdZ5rseJzHeB3HWF3HGrhVq3g7jRlPq+AWsh1+tobmygubOF2vo64nZHki+4ljLJB93Ok4+F1V+qCFQRqCJQRaCKQBWBKgKfYgQqAPwpBrc6dBWBKgJVBKoIVBGoIvD0CNRrCnwKqOo/62cKAFyAk1UQtPx5+ZB9mKBXWYUfR47pG8peZ7BkD63nLLdXrT9zKCx+mmW1bKH48031vH25raUfcBUABwIQTFyUX+8SfCspHB206H7+U7SwhVt0oRJ74q2lP5SpnV32Mr/V9xZ/s88a4PKWlCHbedDYz3gexHsaMFb0/3SgvKRePWeIKShdBcD6RgeRUs9SI28qzlJfWblHtWHVK3XlZa4rM2WwXIMrOQW06lHFFjGHkm6j7PB3eYyvXkKu8nS1qACcoj6lwhnzPDRYpNC6AJ2iNhWrUVq/cnO1sFot5lehdObfvB6uK2G9b8vffQ4RdORfAoMcjjN5ggkdqkzM1bR5pWYFLlJj0CYAr8Vr0jKc3JgnFBEF6DnjXe1ZV6J2zntd7WwLgYApQjmH3YwjN9OpvnNQyM1nntvXFqp+yl8CxUrW1g53FdhZDFZgdLHGqSVv3nhXeZvyNP98/p589pi15XJKhENij4cqGanGJHScyVEIiYYj1uSsy89U8IrFNQFFShtfVfRGNV6n1vOlxa2rQRXoaT/QHlQZrEJZB7o+B7zZeh1FjVr/PF8XAJ0vJRzX2pcOK2mmKsjVEgcIjiV+jJzMqWLuLK03omylwljfIOuHgWtBlaUEAPa7/M9grIx9sfBVxaz3Kc+pEFgBocxLzila3Fof83VK/bzvFBxTSTcXBZpA01S/+5cmH/ix1SJbVPpmne425gJ9acct4FLnW/mapU6wuWhIuChGZd+Ykl3mjgH0oia5vCmfPt4uP34xN5ahrahYZT1R22xvC/8mY4TKYCpbpfeK5Bm3PpYulfWXquHSXUw6qkj24rolsNXut6Jizusva6JYKTdH+4pA1RNcqHi3JBdVKevY8SQzAUKiHtTKv35f4vWlnDOusva7g6ujZYyoOlRgOmHuZCpAq9ZoYx7GWFAhTCUh+9PvK1SGim024RZjlQpAY33f6Xgiba0365IQc9briQI4iSMBkZP+ALPBUFSoR48eYafRwsHN25idDdCo1zDLUsRRiAtbW7h/67Z8pndApWxT5jifsU6PTjAdjtFpNtFd2xAAPGGyTaOFu71TDOME8cY2/uHddzCepLh+YR3/5b/85/jjP/lTHBydiDK1Ecd48OAR6mEd13d3MNrfx3anjbVGHTffeQdJmOC1V1/DvUf3xYq4GTcE9p0NzjAaj0XJPppNRXlKhW/ItWE8wY29XczTEeaNGl54/XOiyr198xZSJmLU69i8fAUXnr2OyXyKBw/vo1ljneRTvPbGFxA2Y3FdUNtvWvmPcXlvF+/++AdI4hDzeYCj/VOcHJzh5ruPsf9ohPE0xni+wHQBTLMUM2SI47rASoI+UfUL/88EAHPmEdVdrkW4WEuwiwjb5HfBHA0qnEUNz7GXkUuL1TKbTgBMJTDBLyHwJFtgFgWY0Bae/YoMgyTCw0WIw3mA9toGppMhgvkY260mNqII9ekULUSIrQY72jV87stfxt2Hj3B6doZnr13BD7/3XXSbrJkM1DpNTLIA+8cn2Lt4UZ4tb9+7i83NHVGeTjnmggDdjS3MgwBrO1s4Ou3hpddfx9lsiChK0Gh2BMbuH+xjZ/eCqMw/eP/n2NjaFtturtWHDx+K2lyThZhgE6O7vo6HDx5iNB5hZ3cXre4aZosMUaOO9vqa3Hv4OMA5wAST4XAkNXwJUddoTd2llbe6Q2gCzlwd2q1MhSZopJiNR8hmmnzCZJ1ZNhPFPR0skpj3NJmcYs/PNs5nEwXKdEHgfJ3NMDrrS+IFk1V2trYRLjL0qBg+PcPg4AD3P7iJdqOJVrOJVrsttZFF3UwlN++BtFmnSrjRkPrRVFa3qGRud7Teb70msJevB80W6lsbqK9vIqY6OCHYDgCqo6uvKgJVBKoIVBGoIlBFoIrAZxiBCgB/hsGuTlVFoIpAFYEqAlUEqggUESgDYNvSzzd3l6HwMgDO4Zjs8ttmfcn2WQWSTwLg/Jj+XlcF6naxsosSVBI1mlu8+sY74UCuGivUoH5Vy2qmVfrqxFW/u4Ls44yJfNPfYKR/RjawXRFaOBorJDC1XA6wz1FIrp57FcieB2jzEJXUsHl7ngJdc1jgSrOnyJ8ddKsr61NAd+k6PgwEl8fJKlgvA2KHPUY07FJKFrCm/PTxUMJLphZTnOFtcbghiKVUJ1eGpdXTdStSE0iWoJae3tsuY9ZtoEvEU2CW0tEcUOv4VsjranUFsWrRmoPqlbj6+BCFo9UYdUWu2O2WkiAUli/Xn9Yh6ckCevXcKBalW0m5qPVE8/BKLWDaE+s5MoGurkokMCPAkN8N0ujecHFu7UMjffb3fDzYPHHY7wa/nLuu9mU8WA+Tyju3hGWs5LyuTKWK2WCa94stO3IhHjtfW3LlZk4plXTpZev/LxIPLCHFwLweSy9Iz68/F8DLtKKl8V/uO1/FxIo3o7X1FFk6QxwFGI0nmE6mCqVShd61GusZUnUaIqZ1LBVqYs/ZQBwlsnEu49CsmdkTCWNjCu88Hrk6ukja0EQCTxCgCk4X1zIgl58d1Ir1qgJZ+Z8n7ngyhZzM4r2y7uTzTsC8qmZ9mdQEALWHzpN/TM2r8bL5ZqBU7ycKc0VJbMBSoa4mNIjNsfRZ6WZh1uwCK22+UY3q9tsEpGoDrCBXRcx0oiAPiMRiOX+tBHqlLqYlesh3GxYEngLuCfvlODbnzcFArLZtHWFMCCTdqUHaaNfua19uue7xcHtor9/rySRUkefOHB6ChdhdE4pTccc5JuNy5d7MtqpVc3GvVdgrs8JWR7Wr9rnuc0zeYsk1osg21w6x7OURqf7NVNEpCk6bm7r2ESYFmGcz+RxjGrEeJ22aS1+q1p5JPGX8Wn1qv1UpiNcvn2MC2xnfJIGsdiGVglRsa3/KtbIOLOvNzlIs+J2JAQKgaN07EcbVrNcxIiwdDNBiTd5aTDNptfidTBFTuXt0hPosRXp4jHGvh9OTE6lvymNc2tvFeDiUOFBpyQSAuh2HdUzTSYp6kiCJG+hNxhiFC0yiBLcOe0jba0jXOrh9eIggjPG1zz+Pf/HP/xB/9Ef/M8KohrVuG5d2d/Hw/gN89fUvIxsMMB+cYrPdwuH9B+gfHWM8HOH5l14WdekZawEfHuFk/wjTyQwLWu2bdTjH5e7uFmaDM6wBuLK1jpNBD/15iisvv4jda1dw+849zGcZhukMl198Du3NDTx6/FDqHL/26osYz4aYxwG6Oxu4dO2SQcg5bt75Ob76tS/ju3/5Lax32kiiOoaDDL2jMd792X28/cO7GI0yAfW0aJ6aCpigmOCe/SKJFqxDG1IUGyJZ0P45xrV6ggtJiEtJDZthhmY6RcSEECkkrmOXCQFa91et9LlaTDNITVmm4swAjDDHbMHYBzhYLPAwA8YLJjpRJTxDJwmwvgC2CGjDAE0mEhBgMgkpCfGPfuf38O1/+AeB3o0gwGDQR5pmqLdqCBsNnE5nOD4b4ZnnnsNkNsP7Nz9Au95Cu93CSe9U2tHd3ZGavxefuYq333kHX3zjK+inQ8S1utgfb+/sCMylEvjll17F8dEBHh48xkuf+xwarbaA1VMqcbmmiCVyTeoIc7z3+6diG99ljVuxnQfqrQY6a+tS6kGeoSx5i/ddrov8e63d1KQF2itTYU/bZya8mZKe847rKRM61HFBn7iYsMFnhZjK8hptoQmRi/8mYJ+wvv2CNbvteYmwfj6bI5SSDCHqVBNPx5gPzoDREB/85Cfo7x+gnSSYDiZodzpyXY2kLoCf97VWq4V6s8HsNjTaHakFXO90ETbriJtNRPU6okYTYb2Bxs426hsbSOTvas2+aLaW1p7qlyoCVQSqCFQRqCJQRaCKwKcdgQoAf9oRro5fRaCKQBWBKgJVBKoInBsBB8C+yZtv9pZslpfrAxcASAGY1mtUlZYhFvv7eQBYjl9SYS1tMrsiaQVMluHgEni2K1oFi79QV5dJ0FM++DSIuaQCVsnK0hHOA7cfp22r5ysDt6VrLR1sSYVXhoslKFiA8ZxhfJzmPPmeJ2r9Lr9lFRkv/e7qWGeGBtrKVqJu8exjY6ndpg7kGc8D5fwbgUahKitgpbTD+F4OknMLVzmiKXr1erwfJAHhifqvfrDi2v2Y5TlUVhw6ePPvT4BUg2ICNgRSsa5rYrbMbs9eAp55DFwZ7ZCZzFvrwebY09rvtrQOurhxSwjsykMHrfwsYRmtUCUOJRvYcmzKP3t8PW4ujhZVpau52SLhjAryCMcJSV15yXNyAzqOtTa5t0Ptjd3uWGOu1UsN0S65GOjrAvkMFy1XKC5iKG0lPMjXHLNutnMrGNf+WP0qg2e+pvBeK6e74pS/D876Yp9ZS2KMx2MBv2qDr2A0XwMXtGuNsTBbZ27uc6ObsdALViCmsizuyyuk82vN22dKYQFoVHTZGBfgaKr8co1j73tZZwVcF/B3ae3Rzl6aGw6QtbSrJkOQhYq608RjwuSsBrBf66q1tsSfMJAwlQBTLGALdweff6oiVduGXN1ZyJHzeu157WWzfvbkAKmTS+Bh9ZJdbejdS3tQu8AclGvNX/3nduo8nsBkjh2Zr3aNIvZV5bSuRbQkV1WzqquLmublNcXn0eraX8TJEhfEnlXhqiqAVS3NMSruAtIeah9V0S3KSIfsHNNW51njrX2ZJzDI8TIBbxGBuNXqdXWz3u81aUrYPNfFQOtUa91WVSaLBbTdV9Wy28aVJ1KIihwCaV0B7O3QuaFrg1u5i82sHEeVvcLfLTHMEwVkXkhstR/iqG7qcMbF6kkzIYM1f6dTiZd8n80kAYWJL/U4Qv/oUJT3jUYbtXoCpDMc3n+IZhAhTFOkwxGy0z6yox5mvR4eP3iAjW4Xk9EY7VZT+oJxSKcEkbS+5RyMdKxkC0Rcz6MaBoRitQjzZgvvPzzBrN3F48UM+5MhmnEdf/C7v45uHfje97+PwdkAWxtreP7ZZ/HuOz/H52+8BEzGaAQZGlGMx/fuYzFNReFJgEcr5YcPHwswiyQfIMMonWI4mYliM0kiPLO3i6zfQ3eRYXtjDQ/29zFJ5+heuYSNq5dw+/59qSnbWOtg65mLCJJIatnSMvvlF57H6biPo8EpLt64jIs3LiALCAVn+MGP38R/+9//1/i7b/wZTh4/wmwObG9extb6RTy4f4I//nd/gzs3DxFEDUwXGcZ0f5AEAVp3h0ip16VDAZWr0QJxEKCNCDtxgmtJhEs14Eq9gc58hiSdybrKMRbOmaSlc4Dq3mwRiP0z6/2mi0AAMIEw/zbkOQNgHEd4OJ9jn8kBC7U/zoI51qIYu0GIbSp12QZJvtKEBKp4n33+ebx36yaazSZGp33xSiB0Xlvr4GgwRFZv4HQ8xubuBXnt7v0HqAWRqsVZU5oAs9lEY72L5199Bd/94Q/xwosvCYBttpvoD4ZY39gUl4a3fvo2Pvf6l7Czs4UfvP0TXLp+DRcuXRZVd+/4SJ4Pao0GkkZdrJJrjaaoejmTO92OzEve48M4ktdq8r6mJEvIUGXSiN//kliSi5KkLop2TdzgWmI3WbmJW+KNu29IXuhC3Du41vBeRTWyr9yce5Icwzk84/jLJCHP11npN3EL0PtZQGV+OsbZwT7uvfsu0rMz1KeB/L13eCz20nxm4CDptFsCgcWTJYzRZh3lRhNBPZGaynGzhahZFwDcvrCH5tY24nZL7LClzbXGE/f06g9VBKoIVBGoIlBFoIpAFYFPMwIVAP40o1sdu4pAFYEqAlUEqghUEXhqBFYtoH0DulDTWY3DvD5wcSjfiOeGrNhDWj1B2ay1DWp3vNVNZgPEvyAAZpu4iSX7UOcoaB0ElmHFx+7yjwGAdWO5sNssjr2COnMZnL7jFwXAq9f2NKh73nWe995cWfcUYFtubkkUem6MV+NZPra/9iQisziUVKPqMmq2pmLlre9xAFzuSxlC58RR3luCn+W2+ecd2LiyledUZYpKtPP3ybnVrlQUiqWLUPBpbTPlo36uUCZrGxWMrF6/g5XV8Vm2d12Nq9iTWh1M/kwgKzbMpa8yjBTYbcDQoZfCXQVwUmszpBWngiO1glZo5O2i6s7Vvw6GvT+oxPXjukJRoU4Bj4qx53BwxfLdE0IkWAqmCHd4XgE+pvB1MXG9UZe2cx3xtmu7aRnrqtzlUedJIjl8zkGlQ1JNVlmesQaYU6rOChtaP7Jf5xPw19SVOj4Kq2JZp+Za71D7MRPlE5VRvZMTpNMJms06aAM8GAzFTlMsxAmGRB0aaa1X9p8pnnndtRpVW2qr7NBXav0a4FeLYa2SK/V/HTxSSUeaJwkRVG95rduSJbitawKubJ5qDdbCWnz1+lfnmMRV+K19ZlFYPWs7NaI+P/zeImsqP0doR+DgtYM5/tkn5wBKB/6ivvWkBkJ6Uw0LfreEBcZX4L2tF/p+WZlzuOzjwV/jKXObZxlvhWJaVcw8QCh9yOOqrTShVSTAJuO5JQx6tbIORUxcIP61EWhroM+18pgtJ8L4PVMtqHUdyhXMlrigK6HWyeU/qQvq92pLtpG6vZxjBLp5Pd0iJULstfP7s6ZViHrWnC18bGhtdkAqK3gix4LnNQjMtTKl7bmO62JNV8cCJdL2MyEzFZUCk81efKHxdCt4XZN1LeE5ZJ0jUA00uUWfN+zcwqb43BHIekmVLX+eL6hwVEVzOptiNhmr8neeIp2oOp8xoeVuLY5x/OgRosUCzXYXrWYDU9YmvfsALaqLxyMWK0c0nOD01l0kkxS9/X2pTaq2unRP0GvJUrXLlUSAXAFtdUvjBs4IKps1zBtNvPvwCLPOOh5jhluHB7iyu40vvHAd+/c/wLVnLmE8GeLihV3ceOZZ/Pmf/gVevHgN6XEPwWQmfbrW7Yo9NNeY8XCMbreLeZrh6MjUv7x2Uc4HUn94s9vGXquFYHCKerDA5sYG7j54JElD0foaoo0ujvp91NsNNLc2sGg11B55OsHFrU1RZt5+eAsvfvllXHvtGQS1OfrDU7Q6Lfzkx2/jn/yTP8D9W+/i4YM7aK+t40dv/hS/8ZXfQre1hf/n3/8d/uRPvo0w7mBCIM863RnHWoJFkIHokvMoltE3Ry0AulGMvSjE9Rpwo5HgApWm8xQxxxljK8r3wmWDsJe2z1ILmOUGWPtWEiGoAF6IBfQkCNCPQjxinDR7RW3KgwXWgxgXaDMdLNAOM8TmRiB13TmPaglC2i4HEc5Oz8RKmsfd2NzA414Pzc46hrMJRoTUVASfnsl9guOSzg6D6RSjaSr1aW+88BzevX1brIq3trZw49nrODw5wYP7D7DdWcP7t25i78pVfO4Lr+N+v4esluD5l17CcDTA8eG+1JQnnKfatb2+gY2tC4gbbYynY1Hm8v6d1OpIaIkcJXIvaDTqojQOWNfcarPnz/sha2nXzHGDYVE4K4kotq5q2RTNAvHyEXzaULcKW/O4YIHrspfE0EQZSe6R+xKtw0MD93TDoE18JO0Ty/j5DNOzPgaH+6hNUsxPTzE5PcXx4wMs0lRU91TTM1uFimmeZ2N7F7VuG+A1t9t6jbWEBZKxdvEyWts7CAjA2y1p+zxefq5afRarfq8iUEWgikAVgSoCVQSqCPyqI1AB4F91RKvjVRGoIlBFoIpAFYEqAh8rAty8lM3cJcVvUXPXtnpl83ZVtaWKIPVTdTtLr8spxxPFj8GgEgB2ezg5r20uSS1Ha7Grv/hrofQxpYdtsJYv7lz4eY5i71x47O07J1rljfkyBLGtQvtEgZSWQIf92UGkxmMZQJ3XHm/Gedf0S73fwbkp03I46Qowr5/7BCQ7H7qvhkvaVjQ+H1NL/VTqz9XPC6QpWQv7mPQapPnv5SQAuyaHsquKNoK4HPaUVNGui5W+MUW645Acips001WGDhjLasml/pC2qArShbeCihxi+WjxOBfi3CdGngIPKulUeRonsQAMnwt5mEvHzNvFOed20VIjlvbCCkv4JUpMV806RGet1DktmCOBroSMDgFZi1dqjpatg0t94H2m31XpWE6WWFI5ygDR9hEmSd1fwpc4VjDEkpM1hb/eH95WB6J6yWWMW4DLpUBKzVhdYJZgtXy2ANheU3Z1fPnvolgqxbm8DrgSs9wvonjKZmoZvFig1+vJeCDsotKaCmDamhJmTyYjObKAMCqhBIRGomYSiBupIpjxoYVtTlLdWtjqqgq01EK7eTKA/B7qOu7g3i2QfRyU13PvR1e76nX6nH5y7fd1TY5l9ZjF8riUKJHHyu2iDVpTNetjXK7TgDXbT5Aj95OS5TrHi45b/bsct1Rnm21wlRmBraBGKRvApAdTuMmwKacA2DyRY9PCX5Wtfj0KzS2hQQCuTlj5zrXcavGqMjWQhIY4iAXea21fbadUDlbJqiVl6FE94aB8f5DrcKV9yQZbVMemdNRrNQU01wlT5KminIpkBTaeZONrCJXBUluZIFWGptuaF/d6zkm9pxMYm32yrTuCg839Wucw36JznXBWEkxEEa195GujXo9CWv2c/kz4IzV6vR1g+whpaQGtCQhpOs2TGUTFKIr4RL5rXyms5vG0RrbWu6YNbRxS4eiW4SqzJwCejIaikKZVM5W6hEmMCWPciCPs37kn7d3au4hWq4nR4wMc3bmHFu2BJyPEVCiejXF88y7qU9ZbTgW2CeCLqN43+3GOY57Uxq0Ov1BUrqxNOkWAeH0NZ1GEt+7vY9ruYNpu4Mf3buI3X/88ZqdHaCUBdrbXEUQZvviFL+D+nQd46/s/wjOdbYwfH6CRaTIP1+t2qyVK49PTviTWbK5tSDLIYa+HwXgicWVfNeoN3NjZQjweopbN0ajVsIgjPDo6QDOpY1RPsPfssxhMZuiPzrCoRehsbiFut3Hr1vv43a9+Fb2H9/Go/wB/8K//KbLuAtt7O+j1TnF4cIQffedN7G1t4/DRfVy99gwWtQZu332ESxeuopV08Y0//zb+5m9/BkQdTKnQFTtmjjjOFE3E4jwKF0yYSKXucjeKcDUJ8HI9wvV6hDU6JdD6OQfAmdwrxdbb1Ohzqn4XkBq4/E7oO2WiBC2hscA4DHEaBHicZhhweHCOK7LERhBgL4iwDaARpKhzDtDWXpI+aAVNVXcs437A8gU8bhii2e3ipN9HGNcwzjL0pxMEcShqcK4LrCnd7nQxYj3bBQRcbmxvCSx+fNwT8Hrp0iWxuT969BizyUTs1GutJnYvXkJn7yJOA+DLv/5rGA7OcHK8j9F4qGtLrSaK182Ll7FxYQ9Jq47pbCr1gCUpol5HvdFEQgV6EiNO6ohqNUSshysJGJnNKa5TsSRExDETLnSelRNT8p/tfiPgl9djCmG9RataWueDznvaPXMdytdxWXM5R22tkWQgPqsQ1WcCgWejEVLO2fFIFN/337+JyekZWnEsiurRYCjnqNWb6G5tY31vF2GriUUYcXpLPeBFLZH6v5uXLiHpdMQCmuUVZqUkp6Vnh+qXKgJVBKoIVBGoIlBFoIrApxSBCgB/SoGtDltFoIpAFYEqAlUEqgh8eASoAF7edL6Pq0YAACAASURBVF4GKpror+od39Avf1eAZrDXlGAOb1RZZPvRVq9RN+9Lx3J1qKs9HUi6eqqk+H2aIq8MS3/R/v44NYCXQJ9TziUpYUniZpv9ZTvoJTh6DmA9v82Fcs5f/7DrPO+18t/K0E836Jbr5TrmygFouT+sAcvqyQIMl8GtMtDinbpPX9iN+isCFK0dDn/l11IwFOoYuCkDfbuYclfk8NnhZH4kA5PnbPbl7bRjPwHoXVm5UOWkK9z1kkoq5nK7z1HGOoTL4VHuN2swyOB5AeVVWSP1SwnwaD1LCGjwJ0+8KGmO5dgOAqV9ag8rqtJyveaV2rV6Hbw2jaC/11XKOSR3y9e8fqr2VF6rtdSfPulVDafAyvCZvt9iSQDM4xNyurKRltNyXIJXm0uiGDIQVfRzQdB9zCyNgVwR6n2l0K385aBQ+8VGnywIWnOX/1dWO5fj6AkB5SPKNbDtKW1IUyzmCl0Ir6jUIpgRy95UwX4t5ia1W2QqxA1p2cwKmBmQ1LTvxPqamkwfwwSMXmOV0EuAsqtvtQ9VUatrs/drvu6aOlPsj3Noq9COe/hsR64INhjv0FVKOJaTKdzq2FS12tFFT+i8Kayu87a4ZXYQIGECgFmOEwh4XxSQsnAIKMa+vs1/z9cTMT81e2KzJM6niSSEyOgyqKEgVbrf4bnVxhXFNa8p8nWYIMOQuFmmyv0tv08pJJLrl5qZrDubiemzJ4ZwLj6ZpKL9xmM5FOaYMY5sSuUCwPu4k++sg2zjXJTOpvIXIG9XSoC0oPpTrJ/96tVSWexcc3W+3/f1fu/3aUJESeqQ5YTw2JwShNPTJl4Vv6yrK+/JYY4BZhl/Cn3EUtbUxmoTa/bqXiPa5pu0mer5OZEdRDU5m87UvcDtZQno82cLi48lvNDGlvWF5boN+nPOzdMpZuMRRmdnZledYjIcSe1fVtVOsjneevNNganPvfoqfbBx9ugxzu7cRzAYIiaEnmcYH/cwPT5FbKrTyXQmsU/Mml36RAS3WndbFOFcC7mGij11TeyIg1YHwdYmfvzoMe4NR6hvb+Nx7wgv3riKSe8IF7Y3cXDwCBcvX0S93sDtd9/HhVoH8dkEySwFjWwj9jWhPmNIKEYLXACzaYpFEqLW7co4JgA+PDzExY1NbEYBsrMe6lGMZquF0/EI4/kM66wh22oCnQ5u33+IyTxFrd5AWKtjOp8B6Qhf/dyruH/3NsbxGP/yf/hv8MHRbRz2DvBo/wgvv/w5HN17gMP794HZBJs7FxG21lBvrKMWtvDj776Nb/zFX+OsTwgbC5CdiAW0oteICvPFXK6JX7R/ThBiPQzxSivGF1s1XIwDJGmKgNcnSQeayEEAPA8yGWnihL4IMKHK2moAEzZPucYgwwTAMIxwtMjQyzJMZP5zrY2QBAtsYI7LUYQtADVkiLkmEgBzrRAraL0/sA+pLB6LcjhEFsUYT6eglpVQm541Mk+pOpakI0i8p9lC7LaZCBDXEtTCWBTXYb0mSVFRxCSGRKy/tRwA0Kg30dm5IID+1Te+LDbOw2EfKeX4rDXdbmOR1NHe3ESz20aToLNRx1ycArTmtt4XIsRJDTVRAPN+QyVuJKUC1ElC74NUONPOWdY/c8ApP/f7fzN42RdZ9uz+ka/fshxoEhGhdsilnYRelNTsCYJeWm9zPWJsOQo8OUVrmYeZ1iLm+hKkU/T39zE6PkWNiQK8d40nOOudSbIDaypvXbkkyQqMpeD8KEJ7Y0vAb21tTeJDC2iqn9l/1VcVgSoCVQSqCFQRqCJQReCzjEAFgD/LaFfnqiJQRaCKQBWBKgJVBPIIUAFc3tgpK9yKnwsrxvMgsIAFh2CmBvZN7QIAl+po5qof25AuW8SW4Jo3sqzg49/KbZTtqhKQ+EW79uMA4I97TAIAtzTO1Xq+S11SyCrXKhVF/ZAT6KUVmOmXgcB+mhycFgxN7fwstq5aXW3WKgD+OHE5b4+N1+A2zl4bVBV/DqvMElQ7e7l/BcLI6MoV5joGlq9OTJkFRlisyWbcNtfefF4sC7CrykbZwPUadlTRmarYwalCRG1jXl93BWQ7ONRxW4CYpfObvaLDYsKdudf15GY4IZlvjiqJEiWcgz+xfz0naaJc61WiawCX5xG7VQOJrkR0GEu7SlX+qnKQX9xkFwhuwDEPucfTzl+ojVX945bZOeCmum+WiqWoWjtT7UfbWKrZ1PJYLH4JfvkaVcJWS/XjjLnyjFldr3IgZIkoct02SH1c6ggruReY8vO8tbGAlA68VMFKYEJ7WW7oU8nYbNQxGoxMScW9bVrnptKvVGXJfGC/ipBXbbsVeBkENgDMMezJGyK4sj17tTdXeCr9JSRXAZurmHXdIUhWgEx4IrAwKmopy0etrqxjxIwg6ymOCj5/PVHAx3QO5wJTZ/o8FjhDFV3hPOF1pz3BQtdkAwF2IIEIrBVpNs4CaEu1qQXF0sp9pRa0zCe5HipE3VFCrUpziF9yRSiuR1XaOt9LaQfsXs4DwkwbF3rt/B8BL4GfjR+qBXlu+ZWWsYWtti9Yos6XNcbOYQpnUdPZfC2Pebdy5988aUIVeexPrb0r/SyftbaaDXa5HrauF1qb1zJxlq5TEzs4jHgFOrak+XIJBL9WA5kgR9YFqgDNMt8gryR6SFKErleMGRMheF4CYB7b+1yBtq5hvAYC38lM0Bo21tYxnZqqXkCWzRG7E4iKX9ZEKjMVqmnoijrS81mK+WyK6XiI8XCAOAzQOzpGEkXosHbqfI7RwSHefvMHuHL1Km688iom0zEGh0cY3L6H2aPHaAURZuMpRr1TqQccCdDK1H5YnAIK5TNrr/p1E+ItCF3lHqv3iXkQoT/PkOxs41GwwL1Zin62wIWdbaTjM9QjYJpO8fjwALs7O1hrtTE7OcX2PEB4OhIwGopSOhCwFmasb6u26Ywtky4mmGOemCqdx15bx42tTcxPjjAlPJyk2NrdxRRzsUtmjBdxgoPRECnXnUYLizhmZVwcP36AV69dxZWdLTw+eIxJkuJr/+x3UL/UxsHoBFG9hYPjHja6HTy6eRPDg0M0Oxu4eO1F/Pit9/Hg9gHee+sOBv0pwqiJIUE6rZkJq6XvaKG+QGh1qDn8mSLA2st7SYg3uk18vtVAl4kGsxkClg6YUXlu1ugBwa7VmiWczaj+pf3zAtMswIRW0LToX8wFAJ8GEQ6zDCNonWCxR6ayGMAmZngmJgAOwKuPLK9DbO6zACHnUwBVMFNZHoSYip21Wk3TDpp1h7nyyP2BgJNO/8FCau+KCnnGY0SSrsLkrgkTCGo1DAYDScCo12qYTKdsmEBTWjk32m0E6y1cvHFNrKVPBn2BvBu7O4hbLbS3d8X+mOt+q90SCBw2Gvm8kDtxSGVvTdTqTDZibWCwbq8BYK1Z7jXP7RmD49cSOHSBk0kqintajYvtvpQn0AQiXYNsDbS1VVXAdo9kPCwuoayZC0mOEtcKd7VYMAlK+1O+iyJ4jvlogvHZGRbpDAnbmc5lLM9GLCURoN5to7W5gVqD19/F2XSKta0LaG6sSYySZkvgOe+rs5K7x8d9rqjeV0WgikAVgSoCVQSqCFQR+GUiUAHgXyZ61WerCFQRqCJQRaCKQBWBTxwBqV9Xsp0sH6gMgH0T3IGHv6/8u2z5OAA22OUb+VpnVQHUEjQpDqQvlxqwCiJXQbC/9SMBcE5lFUap4M9gY8kC2uHfajBXlX/nn882xnznPVeilmjgSi3efKP+Kb133nl+EQD8kXGxgMtGvVh8KqBwVdsToN3a+UlAsB/YcYpAVdscJODLobhDTrGWVc/R4joKZZuOIdq8ms0tT2AuuTn0k1MUtV25sekWyN7XhXXyslWwHc6GrJ4jlTqU+j6tW6kqWz9fYQ+t9Sod5rqalAfTMa0qOrdSdOhUnlN5Tc8S/M0BGccwN2qp4DFLdAJUOZ82MB9R5THgkNjhmwMkfzP/zmMQSvI4c9qdGnB3WObX5JCSnyVE5me0TxSsFfxK4XgOOBmxKMSU9TdZO9WUSdwA9mO6Cri8LjkklH4pqaxXp47Navlzue+X1rVcZWT1XUWtqT1ehoK6XBWWtuVjEM7ngFTshhWMOwwbTUZib8kx3Gctw7M+dja3xAaafUdFGecA48D+on2rK4O5Sc8GEcLzGkSJJeBWlbIc5wRYajVs4zEfPAY5Cb8MCnN+ydjLVfA2PqgKlcQIrRMcUoHnC4Bs8ivEIrgQAOv2y3ZOTwRwlbSDUFqkChhjcgFj4qu6QD4t+ssNeL8XuL04T611YR2GWo1wm8MyZ/kmqcutrgKqwnVXiUxA4BP3KLOcFlvn0vrs/evzRr7bHBAVnABgBc8ya13173DR1NNqBU4Fo0JtuV6Jvaps1ajYrK4FoORZLDpGDUbrOmKq5JUkEh+HPFeuvrP+UBtmKiKLWIihLcPi1tCWHCBrVqlu9cJrfOb1kW3+igW2zg+BNJaAQOijh6Dyl/CXNZAJQAtHBMZKFMY2BlhHlLVn2Ve0zWW7BDiJ9YANXLP9dvA9Go3UWnmRYWtjE7NZkeDCKElyhK0r/txBBSdBmSbL6Djje3nOdKoJGelkhOloKBDv8YOHuHblKhZUY44n2H/vPdx69x288NJLuPTsczg9PcW0d4LxnfsYP3yIRhhjPkkxG44EPMlay5iTNko9ezUxliQOuRnpWBXFI1skJDEUW2DCwkEWYt5uYT8K8aPjQwTdDn7/t38Hh48f4M7dW0haDTw+PsBrLz6P1268gG//xTexdjbBWlAj7ZWEAp4n5Ljl/Ykw3uYIwzzjVApjTGczbDSbeOXKFWS9fUSzqc7PORA36hgwQaXTwVl/KMD0cb+HZGMdO89cF2Xwowd3sNlI8MqFPUwPDqTfepMhTpMU269fx85r11DfXlfIltTwzMWL+Ks//VOsr23i137jP8ZomOHenUP8+//rG/j+995SBWwYYDx3+KuZBaJil/bTTjsU4L4RBni2EeHX1tu4xiVvMtFEEKt3zfWES8GUyl6qYcVC2NS5IPxVC+gpaw3TgXiRYRSFOF4EOMn4uQCzSME5u6u+CLETzHE1CrEps3quay2t4jO1ieb52Z8zQmfOxyBSqLsAxgLTISpgqWcr847geYEsZG1iSWtSZwwB0qz5nmmddpZe4Lii6jYMMUtnek9JF5JUwnW41qpj5+Ie2hvrGKYT9EZnWNvaQWtjC1uXLmH3+jUknS4GoxHieh2NTleUxmGddX8ThEEiCvSkFuvaxtBT7cv1X8oP6DOF3zvVQUSTkHRO+fOOWTl74plml8l6J3bZjAnXJHcP4nOKrDu6sMkaLWu4PgsxQcPXc85fccYwQCvx4XMQjyvjdo7xaIggy6QOcBgtEGW02w9x2u+LA0Ncb6K1toYG/7U6SJpN1NsdscqOeO1UAHMcVV9VBKoIVBGoIlBFoIpAFYHPMAIVAP4Mg12dqopAFYEqAlUEqghUESgikMSmUlipAVyAI0eyBZotb7A/AYBNDcydHq3BqJ9zq8rculTsHtWicekYObxSNYG0o6QwNOnWUhd+JOjMJa9ON4uPfxwF8McDwHrMHCTZRnBJvCuvO7DJfz5nMDq++7gAuAyuy5/JcemHEdtybFYAvFxPqXaw/F4CId50hbdLzq9Pn2LcBLT2+LHVjrRQ+sp4cGvZknVz+drKsNFthcvAWn4WDlMA2lXom7e/tOFZhot+rT5+vV6sAmA/rn4XJZa1lWM+r7trFo5lFbe3cwlOu1ImU8tgh7XlzVi+X5SwYtHoNV8Vrvr782sqxU/bbYpBbqSa+tLBnQKlAAnrAdqXAGpT7ymXUuDuY8JjwN9p30hImas2WftU1KemwONcF7Bl1rZRgOnEan2y9qJBbIeoVAB7/4oayWyEFZ4rWJF55gPP1Lre9vIcy/+Wq8t18LkC0icl7SSXxo9sZpseKYeKejSt76oKQ/+8Am6FfXOxrs0w6A8wS1PUqKaezzEZj+Xt3ODmv2mqgJ1fVD7LOGNdS0l80I1x9onUg05TqdsYx4nAYrl0WSDtCstWz7k+3vvN5rHUSFX4oPo0jacognM1q81jU3EJQgsDUWF7PDymrt4uFN8KDmQOsT5tqvWd83iJ6tjmpJxfFcw6hhSgc9zkCRUl5S5hl9jpcp0wyFPYkJrKlOPN6lWX55tAOrNiFdBOeG/tLM/pJ8eKqk21YzR2AikEgtrYttrfarusCti8XLOVPZB7H5WfZqcsUMjgpAATAXm8XxZgWKypvUGlRASf555QQZtjuTZT57vtt0BBaY+NS8bF6m+LR67YrroNq8ZfY6LW1ypitrrhBoF07Ju99kLBr4JnX7t1LdRrUfcAtamm2l3XKG2/JTWwf+2zbL+Av0RLUvT7p6Kc53jvdruYTIjqCpt7T46Q2r92/2BdT1oW63V4O8weeDZFOhljMZ0im00wHgwx7PVxmVBzPEI0GuH+2z9Ff/8Q2xd2cenadfR7J8j6Z5g8eIjJ4ZFg8ICq+dlcAHBqFtoKeTWJwtdA6TpPFJJ+zURpKVWhkwBcCQZpgFPaIG+s4+eDM2SdFoJsjs21Dm48ew2NZgM/fvv7+OJrr+AfffnX8L/92/8Ve1mMWmr3HtYdFjxvsD9QJbgmC6iylVa3tHq+vruNNUL7/rGQ0PFkhu7aGoa01SVoZ33luAZENdzvHWFt7wIaG1s4OTpAHTNcXmtjbZqixVrCkxkmc+DmuIfJlQ5e/6e/hX6YImo3kDQb+E9///fxrT/+Y/zgO9/DpUtXMR0v0Gnt4vRojj/787/B6XCKaRhgMieoJdyMsKDVrz07kpMn4QKtALgQAF/dXBP75+5khMV4ZgkMOqbUKSIUte9UVPkK23ncGaEwk2yojjbYOssyDCPgCAF6VLGz7n2oY49jvwXW/81wJQLWVdOvqlb2u3h5070hFZDL4xNm89NUATPek8VcrJ+Z56LG3HpP4NplWllRqsp9QpJrqK4trl2fJTiWQlGg8/mc553RDYTPGEko9Xmp+l3b3UH/bICTk1PU2h3Uux3M4hh7N26gu7ODzs4OklYLDdpBt1qoN5uIAt57aAGdIIzp/qCOBUzaKTuKaJKYPmt44lw5eU9rb9s8l/lnyTVetsMSXdwmX/57wP/bwA9k92SxRrfEFn3cVzt9WQHN2ELuD1wTpdyMJrbQTYDPHbV6TVrKccP1ZTpm7eUYYVJDe30D3bV1hATFSYK43hAQTot41oyuvqoIVBGoIlBFoIpAFYEqAp9lBCoA/FlGuzpXFYEqAlUEqghUEagikEeAG0yu7CoDEN2/dLWiwy6lFQ5n1Ca1qOfrr4kyxzZ+fTNSLeQKm0cFxGqP55+Tc1rLfIO+DIBlk72k6PSLWIKeK+rH1Wt6ousNnJT/vnqOVQD8YcNH26/KPOMrT7691Ea59pV3KNdarVhaKB8FfpXAZtFXeiCPh8fyieOfE8Pzrt+vW76X3pAz4xL19feW4aaHYLUP8k3OUq3OVbgr129AtQxcy4DWY+djMB+LRcnhJyAK31NWkzp0zGMm12rwrwSlHbKWx6UDztX4K0xTkFUGpWVAKvaqhF35mNe55tbAfC83ZakYE8BB1SdtG+0z3OhXy8RlZaZ3k4JjPYeo7gh8xO41EACc9wlB3XyOmBukBt80FgqWfXpobAsAXL5mj2l5LZBjCdQrVFAK5RV+pbO51Dj2fuZ3no9943bXOUAu1Yv19UASN9ya+Slq3xyg2Q+Fi7Fes/NjN/AtA06vnatjTNVI3le56lQ2ohXUOYykbWc6mcjGf7PRwKP9fYkDFW2sdTsajgS2NdstgVsSY1HFcgNbwZUJy1WNaipPV8lyXHFcJDWqg6mutTiY0qyoPc41ey7HEgtfq0XKNVTGhqttLXYEcJKIIVBW1x53YHDoV16n+XNZAey/+/gjJHEba1fKywhnzU6xCdUx7etGWUUs4NJtV02VLUo4A8CyvvLe4QoxKgdFFkxAQOt0Bak+xhWXuzJXz11er8prz+o9xaGogk3LdDGQ6jbU+RyXyWIJITIodM4IBJJEkEJZJ6NJrlGhhjMRUbsZB/Ykh7ISPk80MCWtQNYcuqoCVNZX7SxNuiDoIkCS391SlclZaW5jXSTgKMhxKG1VyvMEnxz6uAJYxqffqxz+2zOCgWABzZbE4OPCOiRXBBLmsN/jSJ9H+v2etL/VbosSXpTzNlaptFaIE8mYnU0nsqbV601JkiACtFukzPPZZCxzMh0TAE9ELXh60pPvLdYfH48w7/Vw8N5NBKMJGq0Wdi/uYTQcIJxO0b//ELPjHiJTLSZSr5Q2tpnUWBX4ZQNWvtuXin9p80vQl0mtVar4FyHtmQP0pxl6YYDHQYhhs4XdG9fx05+/jVYMvPLKS7h+/Qre/sn38cyli3jpxsv4P//3/wNX4hbqC3UGWMxpQ71ALDbdHElqTa6JCAr8ec+4treHbjBHdnqCeJaCLtwEg2zfOJ1iMBljmKbIwgiN9U0kGwTDcxwcH2M+HGC7nuCZtTZ2WIt2OhX778E4xfvpGT7/n/9jtF6+hLvHj3Dxmcv43g++jz/8w3+G99/6Ge58cBMvPPcc/vav/x7PXn0RYdbFn/zFt3HrwRGmBHCiglW1LFdj1pRmjd0mXWlmU6zHAW7EIX57ZxvPB3PUee5pKkkyAv6p6CWAFVt5VQHLz4wELZoFABM8BqLOnVJxHC4wCEIcLRboc4rI/ZRrkd6r1xHicgjshRk6vFdq9XU5gc4thYxMnaCimHbPbgOtP6sFNHtBsLIswGpPzqEhxusCh7XNsraKwFjvkzJ6eM/m2MpUfcyPp1yzkho6612MZxOBzzNaZLfaWF9fFwA8ms4wSudiEd3d3UVWb6C+sYatSxcRNBuoNZqoN5qo1QhB3QJak1p8LS++q/U7799qCb3svOH/zeD3BElesWcEWZvt/pH/t4U968taZs+uXltYkkDze7w+EIfiOMAaxPqMJA4ndGAxQC7PC2YjzePwfqi1ynX9FIcJjudWG23WwWad4yRGnDTkWYfPGbkzRfnht/q5ikAVgSoCVQSqCFQRqCLwKUagAsCfYnCrQ1cRqCJQRaCKQBWBKgJPjwAZk4ObMtDSvW7DmQIMDf4YcPDN9dXvviGUgwuz9ZONH1MM5JvIZge6CpHdojaHbQYs+PuqXW65naub9x/V77pRXihEP+r9fm0f533yHrNrfdr7V8Hq0vsMwpSBuLzulrxy/OITT4PgH7utH+ON57VXxaGriFkPVlawlX/2U/k48D4sw2MHmH6U8jmWgE0JZufjykDWeWOjUCtqfU/hkUs2065kLiuSXaFiNRZzpW+hAly9BpcOytg2K1xVrahVM8e4q9g8Hq705MamwjNV4+VAZoVougVquf7vKnQuQ91VBbPCR7VypHWqj2+JLzekPcFDXyiUmQahy/0oG6qrcS8DdGO/op815Q1j4dBXcwl0A5xx4Ya5KpCpjlWY7hB0dQ1YBnjLCSkOjcpzt7zemDmvjlZTjS/Nc6tpKJbl9kVwrTB7GWASYlGpms5m6J32QFUxazH2eicYDgdS15EQmPac7NSmbUaLFyd1bE6t2OcUYImCnVaaOu5ok83TxkmEeqNhikizbTe4rpabRX8p3NYajqz1q2uoIe/S+s6PeIKAsCyvnf1h87uUyFJO6uCfWU/UEy18vKtlrdqwOmzOgabYKOsAl7qUngRTirFbJUtMWHvSQC5BSQGAWf/TrGRtbZC46gGthu3yerV6/ymSPNxi3de4UgIEuY7XpfZkHVH+W+IHT0dYxDGurVObV0uakXVTWY8o2wTMmhJOmmr2zW4j68kTAr0N4mqChsJdghHTpuvY5LE4bjhvBQCrdbQkNjAxgHhK4LTd5w1u+j1W2mA+7goXdV5R1S3W8URgpqReLKjc1j6TdIOQa4EleAmQp/p3Ju9nPPR3VQ4LApdaomKaK0kQ/KICmPO+0+1IuzmnqPDT+0Ioqr8oTDCdjiVppl5voFary5jTZxpV6GezFLMxbZ9HyKYTTIcjNMIIvaMjrDebUuM3phK/d4ajm7eRDUfodLtY39zAeDJGsJjj9P5DzE+HSGzdY+1ffknsqaqfLxCJAlLnlazfvC6x7dXEBb6PsFFswkOtfTtYhHiUpbg7TYGtHSQbXZyeHuPahS7qtQBHR/u4fvUyWnEDH7x7G2f7fezFdTQWCWIJExN6tN5qaLXcCQrZvBghNrtdbDQb2G7VMTs5QjaeSMzrtQbqnQ5OTnpiDz1iPfYAGDNmrB27tYH9Xg/9Xg+btRquNJq41KxhLUsFiE+yOU4mMzxoBfit/+5fYOO1K3jvg58hDBe4c/sWdra2gSzCtSvXMDob4vvf/g7CNMRoGOHv3/wAj04mGNEi2KTyotQlF0SIGq3vgwCNMMBuAHyx3cTXNrrYHJ0hEmcMHcfpfCYJDVnGxKFAQayp6DmsZsECU9aWFUgcYExFNG2aA6AfBDjKMoxZ+5zjjZMzJEgHtoMQl8IFdiOgLTWAQ0kqYagJb2XschyzDVLzl1CZINhfX4D6YL6WyborI0XGNacejyFwWMC3zl+BnwaGOee0JrgquQky1bVhgbjWRHdrS2rY9kcDHJwcAmGCpNVEd3MLGzs7CKmAj2O0NzbwqHeCSQRcf/klPPP8c5Ks0O6sIW6YCpZOGwHt2Dln+DxU2D+LGjjQZyRxiGDCmZcIsec9h7vq8mPJoOaWoUk6hSJd1g551ijWHI2Np77YYmiQXROV1JLanQP0WYrPTqHERJ0r9Bice1QD0wWAnyPkZYJV3GzI2kD4G4axOFLIui39c/5zqy1k1bcqAlUEqghUEagiUEWgisCvPAIVAP6Vh7Q6YBWBKgJVBKoIVBGoIvBxIuAA2C3YZDvFbTzPgcBit7sC3fw8ZVVA/jM3smzzWTa2/GdTcLhloah6HQAAIABJREFUoR/DgY1b3/JcZSDsPz8NCK6qucptPS8en8QC+mlxLdSc+g6xtv0FNplc3bh6/NIWmR73HHVw+TPnxeCjxsJHxem8z8uGnDYof/k8GKx60uWv895XhpfnXUM5Dk+DzrLRaNCBZ+RGoagH3W7QFXJmLe7jzOPK7+VjOxxyuCxWz3a9+fuMIssGqR3flcXlYxF4+nncPrc83/g6/+mYdztds6F1KqcDa0nFWFZP+vnK4NfB6er7PClDgGtJRetjoRwziYsBXldme4864JM5b8ofGRcWFwVIWrdV9tvnc5nThA9q4xgXY5oQ2Daiy33hfbiUVGBKxfL78ngbaBOVpquFCVnDMIfwxVxSiOrXKHEyu9ni7+pWkI8Hu77y+GDfzahUlBq9Ie7evoNOt6123VhITdFWs4Up4Ve6QLPRVAtkUWWHSKcTqcHJc7NGKlWNuhHPTWutKemb8KKimlMFrrMr7zMCIVMBLic7UIFmqlOJDWGG1jEuK3kJRFbHd/l+UO7z8hx1AOxjjLGQWsDiIK0qOlfFL2iHa9bJOgb1WvSLalmDj6IEsyQkW2f0nFrn088lYJFwyuqI+mvurcDLFiW6LVV+D1tdY8prgOCoJVtwR7aqjmW/+Fjz+LCteTKGGahK0geV9wZ/delQOChXyz6w5ChfT2UdFLU0VaO6dslxpdYr54/2O0G3JFNwvIoSmFCJSt9M7XRNMRcQkrlFtNx3mVBASOkxLxK9dBLk0yG/Rto4u/JaINyCyEuBbERnAslYKGZnyrq4iDTBRJw/pjLeZjPW/k4lmYHKd4U6hY0112u+bzIeSSIIFcDzdGrW6PosQFVrktSkzuh4PBR4RWUj/85WRJGNj3QmwHc0GKBZS3B6dITFLEVAFexwiG4twc2fvIVLaxtAf4CzB48xOTtDq9PGxroC4Ol0glHvBBjNQPDL2FKZSIAnCSB0LWBCj6kWbSHV/rMHgnmoFsSk/RFbGEUYLxY4XSxwHMZ4OA/QuHEdb37wDuLFDF968TJ+97e+ig9ufoCzkxN06uv44T/8FPEswk6USG1cGTMhn8U0s4bm/bG5KGysbaBNIM7a7NMxavMpIloTzzK0Wh0B5awv2z85xXQ2x2i+EOvgpNtGWq/hARNWpiPUwhAXazU82+5gg6BwMmYBXIzTOQ5nKd4JJvhX/9P/iItffRn/y7/9I2xvdPHGl7+Ev/3rv0ISNPDyi6/hze//EF96/Ut4fP8A3/jL7+Dmw1MMshgDWoJnBI8chRmmC7VbrgeZjPHmIsNL9Rq+fvkKrsxGCIZ9ZNnMkhlUWS82zJJXyHr1tIBW5S/toDn+CYSZVsA1dURlLpNowghH8wVO+VlLKNCxSwCcYQfA1TjEdgg0uG6xD2lTLipjJpekoI00xwFtn6WGsAqEkRqA5vrFn0WHn9uoqz18ytf4j20M1QaaL3C2CAQu1cdlLWCV3isUlpK1tQYa62vY3NnE+ta69MU8irGxdwGbe3s4m0wwGI/R7nSxvrODoJHgeNhHa62LRruDtbUtNNfWgCTCIqKdtLqKEIzKfcCe/eUZJGStXH3+0Hu8ruf+nFZ+3te1TJPd9KlQXYD4O5M9JCnHkqxk/bVkCred1mNaopI9R4kCWJTudEZhRItzSykMd6axfiT0rSWsAZ4gZq3fOEFSr6Fer2t9YwHaWnKCX15buFjtqp+qCFQRqCJQRaCKQBWBKgKfbgQqAPzpxrc6ehWBKgJVBKoIVBGoIvCUCMRUQdgGc7mOqIOGYvO/2ACXPeIVoOYgRACYW6LmMEw3eP086hanFn6y+bVUT1M3v90+1AFwvslesgX2Y+ZQ5BP08tNAYvlQroDK/7ZKeld/X2nHh4OG4s3KBpbtlv3VfLPL/nCeojZ/rx1HA/yr+ToX7Hr95pVTODgst6fcXn/dQdNqC1eB0xJokm3E5atfbZvs2UqtSXPhLtURlrGrA1i3aK3mZTm+5fOtJjXk88KO4+At/4yp8nyTVJSdvuFI8FmCm7ZPaqpAiCUy2802uXrSa/DlClVT7AsEMrvUsnLfYycxcVBt16vgSlVJVNzxS+aZFts2FU+hal1NCnAAvKrApVpJAK3VEtbhZ/VAV75LUwj7rK4slX18r2zQltYV/o1qWRkrDpJdPWnjulBuPzkbqPbRYWI1Ax2qlZJQfL7xO9vO2Ds0FYDPfohNgWUDRxA31yxTOPoYEyBBZeRigUG/L1CLikEqf9PZVDadWWOTtYAJEuYz0X+hXqsrzLJkEYXPejKeQzavg9hUnariLavLaTnrVuBypeqN7TL2vK6rKMuk7Tou5JpNoS39KUy2sPv0lcNBloD70nri472ccOD3BZ1LqqiW+plmy8nXBRJYRkg+RkSu6nBdAbAnEqilrqqWHag50FdQStgnxqr6f9IPqjzL22MqM7W21iQEf40AwtVrPnfUqnm5JrR+Quv1mnGzqVH1OglgfV44JHGFvidayHwze2sCYI3xAoHAMB07sv7bGHCozjf6MVwxzUsQFa3YfBMCqz2tGP9KLUwF5Py7KPRE7a8WwRobVqO1NVBAN69NW7hkf273bbXFt7rBpvgTpR0Vt5EmcEhtU7OB1bmgw83bwmQP2jVzPnCt04LJEHUve0ZUvnEkql5eG0Flo9GQn9X6lefSf4w1VeCEyY16Q2AxgZW67fKgKYa9U7F+ZiNqUYj9Bw9R4xrIGqHjMabHxzi8fQeXtrYx2D9A2h9yEZZrYo1UWg2LJf9kijAl6CW8y6RmLSEeoWA4zySOwvO5Zoj5tlpCyxzR/BNRX2bsc74xSjAOAlGiHk4XCC9exs/6fdw6PUQyn+H3vvY5RJjhpz/7GV587nlc2buI73/nTcz6KXaCBM0wQC2OkMi9JUCHKkfeVwi/CYPZplmKbhyjScQ4nch6y/qnSb2Bs7MBhsOREEdJOGm2kNbqGMznOBkPBSJGSYh2EOJas4Gr9RpqdB9IpwLyZukCp0GId2YDXPmdr+DF3/4ibj54D2GY4dnnr0vfvPXDHyJIAxw87mM2CXH37iHu3O9hHjUwShcYSJIC26yQlBbIUcj4ZagvgO1Fht+5sIs32i00znoI5jpmGHMOa9ZfptqZsFeUtRlhb2EnTUhLZMg0BdYBHgdU5RK8BzjCAkNZTLS+rlgcR4HEcy9Y4EoUYCMIULNnDZ6ThHe+mGNKK3OBzNqnVHJL7eFFIIpeqTwtIN5UsbJmaD1dzo2UymTOI4G9TO5Qi2ixwrZnZ13T1QM/x6lsT1RHvdtFGi4wyqZy3qS9hvbGJnaeuYKNK5eR8p4zGknN7Gk6x+7VS2hvrmEyn6Fea6HdXsfm7q5agDMXgVbqvMdJIkfJecHqV4sC2BbM85IvdU1XJbMtqvrUJVBeE1S4nrDvJGHFElkkycuhbFzY4/Nc7EseU0AunwEYcz4XGfSVtcbvIyWXkaRWE2eMRrMlSRpsEZ1NCIH1WVPhr1wvwqoG8OqDd/V7FYEqAlUEqghUEagi8KlHoALAn3qIqxNUEagiUEWgikAVgSoC50WAahlukLodawGuFA7xy8SS+aa5H6esfpPN63yzWDf9HbRpvTbbkDbI42DNrRpzJbCBmjL4dRjmSjVtU2HdfB5g/UV6+6Mg8CoI8/PL9v1HQNaPA3+Na+Ubbee1fVVp+2EA2D//cd7ztDitAp5c7VYSiC1de0FVcgFZGSJ5W/I0Aq+PW1J1+GAjJP2kXzp+dUPYx2NZDZvDMxuTDsPKKub83Gb/q+NY/+qgWOJTgqw+RhRKGVzjhrRAX7MHFVWN1mt00OhqlDw5gratAmW5QaqKGLGANMDFdjokFCjn12GNdnvDvM6pKFn1Mz5/fC76XJeawKbwLYNwqannY1xgjdctLUaWICQ7tm4C6+Z1eR3xn309EGtcA3Rcd7g+lJVHDvaSJC6SSZ5wI1gBwysDhhvA/FpNRnCA5v2uMJxqRIW/Pqbz8U4QzfrIpRgJaHPA6DbEVBUKkGPN1blY2CoQEjqB8XiCMImRxDXpf7EvJUwirAkUavFLFVdFfKXmr1hhKuhUqKSwTWGv2s5qe6metnFq6lmBnjb+xGKYrrG6kufjWcaRHIUgnpvkCh7cOtntmvN15dxa7NrvyhALpZhAPouRgEybM3p3sGQfUyTLuLTEDAIUwgf9koqQuTpOw2NgX+qx2u8yPAuXCb8/yZgmFBbra04HQ69mse3zSNpj6t7VdTsH3YySw1t7r5JnrU8p4067RdtCgCjWyxph0YKzPcIjbJ4I8OD7LGnF4iH3XVH8msWz1AKlks5Us+lcxhDPLe2TKWo2z1kg93S1hValsatxVcnOcce4KTwvnD1Uqehf+VqhM9ESt1yJq7U0NamE51XAL2phYc7aF1wD5bU5LfBnSFknez6VeULoO5tqvWiC4TgOMZmMZfwR3jRqzXwt8XMJFDIVcSNpoCY1PaViqZyTavr5aIhHd+6gXWug1Wyif3KC6WCAbDJBOBgj651ienCAYDJBq9bA4PgEIOjNayQXY1EJrqmyJTmBNVrpGqy1lkVJbXPdkzEIFrUcsJYSoBV0GgVIhdImmAYJzuYLDKME+0mCt/p9HGVU6mZ4dmsd22tNnPQOcGlvB1//T/4j/PDNt/C97/wIm1ELV1tdtOt1RDI4UkQcO6MhsukUrTDAelyTf6xVHKZTUQZz7UllDVlgMpnRZ13WtNE8xXAB9OfAKS2yF6q05P1nO45xrdXATrhAMJ2IYpvgdTyfY5gBx1RQY4Qbv/U6dq7vYPfyFh4cPMbX//A/w19+489w49I1dJpbePigj3/3f38Tb/3kNmZxQz5PKLugDbSMWcZxoTXQsUBrnuLzzTr+8cU9XBiPEMzGCDK1f9bx6GrcTEGw3E8UrKoKnjV/aQGtoJZglXbQ0yDEKAhwskgxYX8JgI6kbxZRgFaY4VoQYi8K0KGLgynzZV6J6ncOCttFVWzHVpUx4TDVvOqOI7V9xflAVymOHHnd6wObGwEDLUp+WqDb/V2BsPglSB/wmJm5JcRxDXGzhjCJBHxT0dxYW8cZ7131Gvaeew5XnntW7I85Do97pxgvZtja28Pm9hZCJhohQqvbRXdjHUGtJhCY4yCm0wSdKkoKYH/e8e/lpNDiNbN6t2d/XTf5vKPpJVKjXOp0z0R1znutuJwIcFbAS8t/qdlrqX2MlwLgWP7J9Ms0eU5GiKyt+lwj3xkzJjgkidQBbzSbciyulfq3miWj0GmDNtCa1MXXq68qAlUEqghUEagiUEWgisBnGYEKAH+W0a7OVUWgikAVgSoCVQSqCOQR4MapwCepr1bUTvQN8EJlV66JWtTZ9E12gVJmtboEhu1MZbjiakFu6OmXWlwu2We6PV+uFFDAUFYpyCdLCoBP0q0fBXB9o+vjvO+p53dlR8la29+7DHs+HNk6UPXPCm4rwaLV8/vRPgkIzqHdCuAux8EZ6HmxKbe1fH61YS0BLgeMXvPY6jw7RPwkfSob7mY1Xv68K/zKkG+17U/EeEX1uNpf572/DM/L9XkFYFjbCIUYBU9uYDs9CcNBrdjMGgDmRqorn0Vxa5vC5bm2pJBxhb7rDO13rdWrc1nUxqb8cdDjILusqvdziNLR+q6cFOFjhZCpDHLzcWqfy2NdAqiuvF2aD1bnmpu/Aq9LRGqpD0u22Hmf2oFWbap1mVF78PKclnXH1ND5dfrAtrHJzWmqiwqVaZHMkisyqQabTHB22ke9TkA1F+g7HU0QBgtJAjg+6aHZbKNZryNNiczmslnNuqoC5FjbUGox0q6yGLm8Zu8PVU8ziSBEFqqCsqyIF/5rm+4OjmkjLMpS7pVzz5sgNLfyVMttbrrL+63eO2FHnuSgAcsbtJocwhcE2IrdttatdJG+qH8FAHsdZxcnF8Ba7aFV1eX1oYt5JX7QCjh5GYZ+VZls9yHpUoW3fu0uhPZammUArEPB1bxaZ5lQ2OeFAClT6ss5DM7kdtQGb+V8uYOAtsE8BwxuKwDO1yKD3xKnUv8y1qLmNdW5hNus1OW+avCR1zYlRGHbJcFFbXBF0evJVwIwTa3L+7mofrWGp6wh1u9UCodeC1iuXQqhms2zifgMLEuSlizcZh3NWpoEKfLPYb/WE3flIw9HJSPhL+v/EvxKuzLe62dSw3U2mWI0GOo5xYWESmCITTTrdjK2hMA8j9RRpWUtVcdhrCridCaWxmqXr6Cc51hrtbF/5zYe3bmF5y4/g+lkiv7RCUJC434f2ckpcNzH/KSnilkqmKlwpTLYkhQYHy1ZoXCOCk3TpYP6QeHmMlfmiFiXVKCUxjfg+HeFYg6AI8wJ9BivIMYoAEYL4DDNcGua4WEY4GyRohYF2Gs3UY8XeP6F65hNB/g3/9W/xttv/Rzf/ObfYA01bGQBTo+PMB72EWdzgb5U+3aTBJ0oRpuW2AJ/UyRhgGatLspV1o0l/FW1qiahjBYL9BcBJmGEaUxYOkOEGO0gwqVGjMuNGA2OzanZLy8CganDNMWgWcf7aR/JtS187je/iEE2wo/ffQf/6t/8F3h07xZ+9sO3cfXS87h/9wgfvPcID+6d4dbRKeZhLAknKZMUOOeRoSb9Gsi4vjib4utXL+HVWoD6WV/+JvNIFLRWA5gQmMpSsWUmBFa1L78z7YbKXLdaTmlxHYRS8/csDNBnIoKp9gXmi4V5hvUQuBFF2CKEJgAuJTVKIoOdJ11ozWEBzgS4eRqFJs7os67OYl02qWrlkFlIAgCvXTX4XDO1Hzjw5dlA1MF6XVyT6QBBiMm6vkm7i6yRoL25jmanjYB2x/WGJLakLKkQJ0A9web2thx7OJ5g+8IO2uvrYvksAJiq2nodtUZTagmHtUTPXVLXln9evYeXn7n9vl88K+iqTfeNMGZShjp4cK5Pp1NMeT+cTjAZjw0Aq3tAXNN6vUye0ed7TTyTNZBznjXhzRlBzilrs0JjqStvz9W0sY6TmiRs8bwsMREnscTQE+7kfHEsbgEVAP4kT9fVZ6oIVBGoIlBFoIpAFYFfJgIVAP5lold9topAFYEqAlUEqghUEfjEEaDiRja3ZjOzlNRD+aaKfvfNz0J568DFN7dVgWQ2nktqBt3pLoMjsW+0zWJV/hb2qTl0sE0xV/0IBFkBwGUI9UkD8HHA7q/iPOUYlH9eBdgfBnTL17gKHs9VsNommnzuHFD+NHh+LtD9EKXzMhReBkUOaSSGtoUuUKMEEvVn3fLzfvbNUInVL9i53l9lOOoxX71mB5+r/bMKwH0+aCh1nMvGp9tgW3xWAelSbMxq1ZVMfK/Xv+VxHQCXx3w+HnKgWwTDNzX9HGVouwrp5D3eZr+GFQCdAzWzhi63vfyaHtuUyK5IVhmlABr5csgo0FFrmRbH09Gbq6DNstuTRAhkJL48JqGobQiLltEcjrU/9JiF+LywvS73l/SZWTzn49BcD3Lbe9tgLg+1vH2iAmZtQa376okyfj38Tvgr0rRsLrbPBJmTyUQ+x3qnVBZS0Toaj2XTOo4JZaYK0Rgz2j1zM54wi6S2JIIvNtoN9YrCVBVQ2q/m1kDrULtWkiixMib8lQ1zfa8qbEWGmiuBRSHM+sL2l8KdobAvV49bczw4L5GFikfvHOl/BcKq0Crgqh/bQbMnGDkAFlDJYpe20W90olCiW91aWTFs2eA37SvDwwJ3VKUt12v1cAnx8qQYGzSrSRNlqOHgPW+zwVO9oRkOFHhsECKPUWE/TfLjn/fvbgMvyjZCS4e4VmNaahZbjOW6uF7KvZVq2lStu5kEYio3gUk2vxk7X9P0nszzmzV2RttlftbAOQFwoHVkHQCLstziqXkQ/LDNs5B1QAlQkgKQm/V0Yb1tfVE6J4Euoc9sqqpf3gkIavl3giH9eSaJEhJ/cH7ESAi/CLWI9Kjwi1kzlvYOEHjMOdNq0e7VnRlYq3WBZJbi5z/8ERoBcHn3Ag72DxDO5ginM5w9fozaYIzgbIgFFb+y7s5URZ2yHrPGkmOFME9qKdugkTVFS++qi4PVRo0NAItiXZJq1ALdDBE0iYW1jWmTH4YCIwWiLhY4mAe4Nw/xOAOIwtcadVzebiAMU6ytd9BuJPj1r3wV3/rW3+DevSOxru4ugDbV0QBamGM9CrERJWhHMeq8pzAG4izA2svqsKDJFbQaX4gqdioWxsBwEeKMcJQK7EATUZIswlbcwPX1OjaDFDHt6glg0wzzIMRkMUeW1PDO8AQbX34Rr/7eV/Dzh7cwC1L87Oc/x9e//vtY7zbwsx//DPWkg29+829x+fLzODie4u9+9A6CqC72z67kJdCjzpO302aW4TfabfzehU20BieosWYzlwNaT3PNZn/Zdch3AaYKUWmJTEUw0wiouGXdZXFaYH1gBBhEAU4BnLEmttTAZj9rv7SQYStY4FocYyOE1k8m/LckC3nOJWQWFT4E/E5F904AbJbONlYKx4RSbXlRAC+QMXdAlmzxB5CxISuAjSUxJ+AwCkLMmLDBMR/XRSVcX19DfXsD7e0tBLUEAQGrKWGRJFjf3cXpeIKti7tyzDqtva1mcVyvYX17B+tb20gaLamRy0SFkPbLcovQ5B9f8/wZKk88Wn12KDn6ePKN/7cCIyv1d6nMT1i/PpIkK6mnPRxiNBzl5ikCbGtUoysErplal+uBlmSYa31iPj+YAtzXBYJxAcf23wX+3OSOJ7M569DTzp0KYF2THQCz7jPHT/VVRaCKQBWBKgJVBKoIVBH4LCNQAeDPMtrVuaoIVBGoIlBFoIpAFYE8Ag6AuTkrKh1hKEXdL90Q0s3M3HrTYZRtAuWgzWuB8e+UPNgmeXlTSRWPuqGs+9OF8lctTrUeoXj5WblL36Tnxjk/7/BtFXJ9km4tQ65P8vknP+OY0yjBCr4sA97zYO/TAPAquHQY40BLfv8QRbAr5paOX4LC58XhF4mNbxiutn/1GHz9vFqiClXMKtmC6pDb9SAeg9VYnPd73i9LG5VFb/kYd1iipy9sxVf7VS0Hlz9f/swSLC1Ba1ey+LU4QPTPlgGwq+C9zqWfTWJqCRGuluPfHET6scq1eb0fHLbL9RoocrBJBY1+RuGZ9I3NYVHilOa5X58fV9+rMNGVxKLYKdl35wpxq6Vo6LHUNWZDXGqXgCACSwN0PqZFDezvW0lmWGpbyYpyaa6VwL2qElVRpuOuUNGWwZsDedlgJpCKE7PAVVAlcTRwrOtniswSadLZRGDUkBamQSSAuJZQMRkhnaX/P3tvGmtJet73/Ws76916X2cfieSI1FCURFKULImUrFAWFCGQbWVDnFUJkCAIECRA7ADJBydAFCBf8jlAPidIYgWyFDnW4kiQDIGWRJFDkTNDztY908t0993OWlvwf5aq95w+t/v2cIZWgrqDnr73njpVbz3vUqff3/P/P5QJot9n1Um3C42l9qgusqpyCr90zdNxEM7zdg1UxaUAYLNHJvz1OosO88R6WcaC2WkSn4RA1+9LFIwtGNbat2a77Oew+SJ9RUgoG+qqrCU4IQDWftR7UnWofmmfKbwXSC3gWu2yCQm5/st85B8LhT4SHkp9UUttsfPkGNbninp+qupOrs46u/a9NUBizD4MIXC4BoRrhIJJa2OztOuCILVpzfLU7ZRd/efgLYSyBJ16HYPqBoBpnSw9aGDC56aolS25KqdaXdoixXUFDAk04riQJAd99kpiFf8rbayaylhMU2WOKIhVpbfdlw4sfZAIYHcwrH3IsSsWqrZueKx8TXPHXE3uIkxU9bOAXtYkXcyl9rXWIy5QlbSEJRjKtR9sfY3lGmrdyjrggtlodzvoI6oqUdUXi6UkToxHQ5G1E2bJfKbK8O49vPGNv8RTrHVaA/fvvo8eh8d8jun9BxjmLH6by1gTxTk/g4g0noDXaqTz3j2px9WInIOVqeeFQ2sNaiqAZXWS9quzgwBisattMlZQpSmKJBb17QLAtKpxr45wo6hxq45wVNfYGw9wZTfG5Ytncff9Ozi/u4cr5y7jG3/xLUyO5himGYY1MExiDEW1GuF8mmGXLgV0Eahq9GpVr7IFUguX6ztr2BbsdwWXi1gh8AyRgGeqZ/VZVWNQx7g83MJTOz2MqxxRvlCHmIIAlqA4wp3FDPfP7+DL/8m/heRSD6+9+nUcHRyijjLkOZXnObaGO+gnQ7z6+huIkjG++q2b+ItX3wIU94rCW5aEqEZaJ+hFBZ7rZ/jyhbN4rsyRLGcC5TmGOZoJeEVJK2pctaNWa2W1OZd7tVq6AorF/lndCaiQPY5j7JeV2ECLvlasl9WqeycCLifAU3GKkbRHaz4ziYRqXCr02Z9U/brltCp/CfXpLKHJAm0aiiZPiFNHxXFAO2ezY9eVT5+7bC9bE6tFNK2YOcd4v4uqQNzvIekN0RsNcf76FezPZzhc5hhubWO0s41sNMZwZxs1QWvWw865c6h6CcZnz2C0vYMky6SONeeYPMOGA8T9PrJeX62QxXVC57avd+ufUdc/ZzdrpP1bgf3nn+dl3ZBlhEkcGfoDbbsuVwWmsykmRxOFuai1zm+PtswZ+qz5PRyC4HYymQgw5rOS85yQWOr+sp73YCD1wXkPdOaQEg3m2KAzsHUUErWv3JtO0KbWMRMQNjxLVh663Q9dBLoIdBHoItBFoItAF4EPOQIdAP6QA9qdrotAF4EuAl0Eugh0EThdBNQSthR1jihhNkBEV2npa75539YfdRXwihq4gSvrCmBuOOkfhwoCkgQ8cEtNN8ZEBScb5a093SYFsGw4PUKd+rgohFCxObal3U08nuwaDoEdfuiZ1+Ho437e1PbAnXbl5RCLnAiRg3esWCyvx6+xh20Y4EYZbggD/dQb42kvngRYm/aGvrf2nodxz+N6tB0Pbrfsfbfeh6G6pYGIzUb42nWa8djW8z0NNG8gqCsRDbAJVAxACq8m9XDLUi0ywtE6AAAgAElEQVQKLdHhIQjlYDRIvvCx1dY61g1Yn48OuPx1h8L++6b+tlmxMuZyrCm1dXPXYG3QR943BD7azjZ5JATfamb5MFwP+8XhMwGw2Dq6mlK6Qc/mFtrr7fGffRw5xA17UNVErdOAvxbWYG4gnwFmjV9ba1jURhJsV1TyfAp8ioKmo8DkaEocKXCLtKKkXIzquiLHfD5FltDqMhaIwffJ5jTtLKG1hqU9geIwnFchXNd1T41EPUFHNrhNeeh1f3ltAmjlegasm8AYbA5r+vr4tMVexoJZUG9K5nAVcqP0De26LYOH/cI2Nsp33qOD+sAyWtWuNeqiEOgj/als2Z4LCq8VNAdrqpUe0P5XACxtdetxUz+KctbioEu8K8g100iV5u0413Yrfeb4kW6xc8v5zVZbDLnNttvHcTjmPeGCz7NGTcy+t2QYXlF+bxbCJtG2euOEuF5Tl2NYFbyqoq1EJSgKYQFdOh793lmz1e2hiUUEksujyQxoWRdY7kPdO9bXZ2mXzXveHxMg1tcsAdyitKaVusfe7JgJYgrW+F1iwcQI1trOC5T8npbLZYHZfCrrnto8y2gTxR7BlCdMOKDqpxnKZY7JwYHEZGu8JTWDCQkJtxbHE0STKY7fuYn779zEc1cuY3LvAY4e7CMlgFosUM7n6Jn6XcAiFYYG4miNzM8dBHVUx2ocqbTmfxD4zLqxMgwIvUSoHyMuK6SiJ21risrzlSpi+RhjaDVJUaSxqDtp/zypIrxflbhZAe8C2K8qDNIIn3zmHK6e38M3v/UKvvDZL+D4/gTf+LNXME4HGMQ99CqgR+VvBpxLM+zFCYZsC+sBlxX6TAQRG+JSwS5BqNyrgkdCzBlKzGj9HCXIUUHwJt8X1dhNUlzf2cOFfoyMEJafDSvOSVof8/0KgA8v7eFf+7W/C+yW+KM/+B184xvfwo//tS/i7vsPcPfOHfzgSy/jjdfexHu37uFr33wLr729j2mhlslsE62CPRGkjxRn6iV++uIZfG7cx850ChQ5lkyqIVytIOCakFfzRFiP1yyYZfhqLV2xhDZIu6TaWTAfAXCGQyTYLwoB2FLgXNY9llmosBOr+vcaE3NkkmvdbX8G5BzfYs0cqRKZ15QkABsvbJclxsgcteeEJo3EWsdXbKlVNSzzyuaWjDUDwb00xWBA+3PGuUQ6HCDtD6Ve79a5s+if2UNFi+MkwcF8ihlh8M42BlvbmOUFtvf2kI0GyLbG2DpzFmcuXEDa66NHB4teJtBc7MxdUR98BvG1TttuySlhkmCz6OqS4Y9mr+eut68JJLqOxmJfnQ2GMj+Z6ENbZlkD+DwW9wO1ee71CHV7cjxrBR8dHdm/RyKp8c1EEP3HgK61/kecAvg+np+fGYJkJoa3TaYLP8Pw+aPn6r66CHQR6CLQRaCLQBeBLgLfywh0APh7Ge3uWl0Eugh0Eegi0EWgi0ATAW6QcDOGKh1u0DZ7PCEU0F1jeSncJHZV0zoADm0+w1C3EKmt7cdNJ32/1UE0pZXYkUr5R9vUoW7ENqu8HfzbIVazyf4B+nYTyFtXgj0ZAD65EY+CvieB201nOwmmnnjlNbiqojHbqFx7k/yem3m+QeY0LzhuXRUSjptNfb7ervD9m+67Aclrb1w/dhMgXoeVPh43welQNSvjau0e/T3rFtrr1wjb5YpaP5UDyvBvV6KEcXDFaQiAVa2pX+EY5PtcxeqQWOaD9TN/x/OFc0TGTHCP62PI51AInf26K0piUwr7PAxfk3gZNHMY5u1qgK+tI/6+EOAKxCIAtI3nENDyPFwDNGlFQVfY1rAP/N4c+ob35lbFfl2vyRquJf4aIVp4LSqRuHksas0oQr6kxarWOWVwaZVasF4mAct0JvVKqWSKCBwIEMSit4WPMg5E8ay2t9wkD/szhOQPA2BBdIH7u9ZwFQBufxM8EDCrT7QBPYeX9rdy1jZRJxxnDjJ1BLJOsI1GkeMq5ArHOb8P+9Xb3KzzVhPVVasCWaGuDvKfQEpCYI2vRM18UbW/td6rgt4NC1Mwf6UdXvO2qQmuNUepPpRz+dwikPUkBVpi6+Bunne8lsJ1VSN6nV0BEqaeX+83b6/YWksyhdtSqzKQ1+OXJAO4lboopfXem2eaxYYKOqPbAiIJgMO1zb+XvwnNxEpbYa9YHAvQ0viKTq5J7DDrZVs7vP+kLyXBgM4bWav+NTt3URqLHa/Ca6llbRbKnAMsK8GxT/V7bgBdoE9eIEsTTI6PcXx8JJCaNX+pguTc7mc9JKkqE/l7tjljnV5SwLzA/t078vP5CxdxNDnEMO1hOZlgQnvn+RLz924hncwxSmNMHhxKQgFjx/YQ4nJOqsmIPj1E82sAXdTkDng100OfhSJU1eelrjOm9WR+R80RLCkukrgg+Q0yxhQS6jiiz24iFtAEkNMKOKyA91ELAL5Z17hX5EiqAj/x8sdweW+I1177On7xF34J08Mlfvs3fgs76RCjMsYQEfZ6Cc4nsdg/jwxOR1WJHiKkJQRKsw1iicxEFLEtjgWg5lWNRVJjjhQLqQdMJa2OyX4MXBgM8NTODkYcb7OJgGRxm6gSLCrC41pUw+8hxw/+0k9j8MxZvPr2q7h7SAVwir/9K7+Cd2+8g3u37+Mf/d9/gAdHBW7enqCItrAoadFsc91iy/mTFiV+cLuHn79wBk/XhVhdS1kSjuHKLZ6pVFYnASYdMPmBAFZgLGKBvew7/iz3qak4Uit9HmXYryIcFXw+0VVAHQ7UpaDCmSTCs0mMC0iQaTaF/FFQWWEZ+7n1eqIK5ijgM4DjX9ZcvS+qgWX9lc+2eh1Rr3Kus15vI7Gn8leTgSRZTayraSEea9JLlgo8RZqqepyw/+lruPzCsxifP4+D6VxGYX9ASNxDlGW4d/eejNnB1haKNMG5K1ewd+6c1vtlLV0+a1ImHa0moHGucYyqbb991ghs/30t1prj5oYQJg7qB0qZK5LsY5b8kuyZslZxTyzd+TyXc1GRTntyunHI/He7d02Em82mmpSSauJJlhEAa+3fdp3TMgO0jXYAzHtL056VEtFEMv9cIOuvJZuK00IHgNc/lnc/dxHoItBFoItAF4EuAh9xBDoA/BEHuDt9F4EuAl0Eugh0EegisDkC3DgR5WHhNYBXN4Nlq91q9IoFqW12hzCNGzKqXuQf3ZRWe0/d4HbI7Ja13BSS+mCJKop0g9w3GXXTXmCM7JmqNZ3bwoo1rW3ChudvN7OfrKe/G7D7xBB2gwrYWxvCgye7gxYMens2AdX1czoAtmAGUt9WqeybfhLvh07Q9m/4UgjzQmvdx93TOlBtjjcJbQNi104UCFHaNppKUF6z2qfN+AhsaDfFfmPsNlplq9othHIhzPUx6hBnHT57f7fvoVWqAlvOyVCd7Odaj5HOJwf1qn70DVxCSd2fZd1Oq8trN7wCvdfU3+E1wjkVxt/H2frcacbwSrKBxWnNXjuExmxWCJ3cCts3xptNY2srIbCvCd6H2hYFhA59m/q+dlAIhWVoBLaRq+fROdDCY7XV5fmGI1bebOccFb7LfCHuBfPpTGqSHtzfl2NoYav2m1QHG5DJVcXp8XRbe7HXNZvr9bXgxLkhcRNcJeejilI28W0mqApR/6ibggJMha36JeOPENPUsCfOU6vNKi7UYuAq2TlakVdqX7YKK4e9fh+Mo485V++G149qs4qWWr2FwhCBiirUcnjaAHuvMx001mMUzkeHtJJgZGozedYYvPPavb4G0mZZYrRBGNauawpsZV4bFNY4atQ5Vh2Q6OzT/zfj034nYbc62u3YU+tmH1/t2kFAp/0sTStVgec1MRXs+nNXkxBEYEjNoijYqWDWOreCLm3MeFwFjPDcwY3LtfWGpO+ytGdqdYPgXF/sELaNz36BqmLhrUkcxXIhdbDn87nGlFa8yxz9NJW5dO/u+5jPphgOBxiORwJkZR6wvqkkRGiimHweoDJ3mSOfTHD/1i2c39vDaDTE0eEh9gZDHN58F8fvvoctQrujI2RUP+c5ikUuAFj63xOeTHxpOurGAlvjaOpHl3ubmlOAkdkqa39ZvCSvIpH2aSKFYL52jSDwi1lzlmdoITAVwAdlhFuo8W5FC2hgPy+xPchwfW+Iq+e3EEc5Pvejn8OLL34C/91/899jWMY4m6U4H8e4mPVwJoowpCWuUndpE+vWsukp+4J1e6VOtKpi8whYsFYu3bBRokCKZUVVr6rA06jGThLjqd1tXMj6SBcLVMu5jHfaGxdFLcD4OGId3QoHcY076QKf+tnPoRwBx/kSr735Fn78Cz+OT37iRbz15k18/ZU38fpbD/CN129iUaZYmPW+rECyHqkF98UkwpcunsOPpgnGi5msp2oXzjWBDta0gFabZNqcl1T7ilJbLa3LKlYoKypgVelSWVtwnKYRjpHiQVFhRtAdq8UyI0a3iSyqcDmL8TRrKVMFzW5iAkrBmr+FAmWeN1KwXBJI83uxUHdwq1bW+sg1W3ZZH5vBJvNpacbDuk7ovBMVrCS72NziWs3XkwhRmiIdDNHf3kLRGyA5fwZb167g4rPPor+zi5wJRwT9rD2dpRgOR8jSviQa8L75+bk/HKI3pOVzhqSndXnDBLTws0izZnMuSiKXW8IrnDad8+p6U7HetK5/noAmH94NglPVy+v2+oTQbsmsyRWNY4GtS3xe8kTyOUb+DaCKe3cCIgCWuNEKfrmUMZL1WQs4BesJi+I4o4NA68rAxSf8PKVr8eZ1/sTnX/dCF4EuAl0Eugh0Eegi0EXgQ4hAB4A/hCB2p+gi0EWgi0AXgS4CXQSePAJZlmjtSq+Laco634T2jXWt6acbMeGGkdttckPXFYx6rNaC9PfTAjVUJMqGDS1VTWUlNdbMFlVsF00pwA0s2YgyCCx1MgPlbwiCPgjMPc17Pgjo3dQTm+BiCA3XFX5P3pune0d4zyEIDgGe4sSTv5yRfBATvZNg7ulav3rUSRrAEAy3Y9jsUdcuJPcdwPmGg9jJXR25DuLCn9f7tgG+VlOXP7utsozfAMoqlFHAyA3PMMmhgRYG71yZKEBKIJlbL+tc0yQNtaxVQK2KUN1s1xtXPqvvcyDnqp8wiaCFXg/bN4cw0b9vLCRDAGxKUafzfk7vgvW5tT4fJS6m5NSEBL0JH6ui3lXEJrBLwWGgDKZijPI3+/J1xX92eBa2x9c+vw7PSWtqxpSJKwycA0BpL9Voy6XULRz0+qJ4nNLC1GyrqZpl7VausVIb1GAU3yuJMGZf6fWgT1pv1hMMtO1Ui5qS0awxRW1oNdZtYDf3L3GyDXAdFqqSWgHC7g4Q9qNADYNYnhBCsGXqVPHIfcSXjA3pH4NjDQilOk5BjCooS4MhBkfkPrT/2qQBAxMbXCnCeehjiSrCNuZWG9fghPdx0/8y51frfetr3g6D0wLdXBlKUN3W6dYxYetns5CG6lEbv3ZPDohbK3ZNMJA6vYHltMNkyjlbZbMuUmpxbuppSTBguKmkV5WuWkHze70XB4bqbCCo2O5HwZS0yZ65rMEpSRcGY3wOh3+XFcd3hYr1XzlnafNaLDGfzbEsljLOWM+T/TBIU9x97zYevH8PaZZgd3cXGev7JjHSXk8gE9dHgmFC+X6cYjGbY3Z0iPvvvot8MsMz166jXi6QlDVwPMHRzRtIJxOks1wUxjrPdM6aAFp70UCprPECbwnwVFGqMmADXpY0oVkIxKgi60Uia6YmJiT8ny2qiu9EZA9EVGprshxfl7q/ArMS+3WMRZ3gQVnjvUgVwHeqCNOiwuWdLexkJXa3E4xGGS5fuoirV57Br/+D/wuDIsL1QQ/X0hhnWau2BvpVqfV++QxjDdlKqusqbJfaxpHYPzNMRQzMWfc3ojWyQlOqZAlOOQYGcYwL/QzP7G1hiyB/NkfFxD4m+CHGoqwxAZXDBMjA+1WOo90UP/ILP4FFMse9wyN88/Vv45OffBk/8plP42t//jW88vXvoCxHuHN/ijduvS/3yBrPkigg1y4xqgv8+Nlz+MlzOzhPRfhyoeCXENjhtdTYtdhLbe9KLaENBFd1ItbSVDfL36LQJfwugSzGAWIBwEura25TWtaaYVTjmV6K61GEUUk1bo2IFytpOU3AWmPJmNFVg2NblMWuOOYaKIdK3/pzVJ7Frvx15wU+lyVZRp+/8hwxEO7rjyTLsCY6a14Ph4h7KebFAtFogPTMRYyvXsf46mVsX7+C3u4exuMdDLe3MM8XWJa5tG803kaa9cXmmipqzrk4phWz1tslhE0NAvvn5/bZrQkfmrzniVCaeiLeCYTAAm61pIIRb5kTskbYE5prRcoEz0w/57MWcSJglvbNbc13VVhbAir7rihkfNAGm2uBJjVpEqo7Z/g8ZnIJE1d5PJ+dTBbhs5TvU2eNRKG8WVPLs8HcN2SKPPIT7qOfZ92rXQS6CHQR6CLQRaCLQBeBDxKBDgB/kKh17+ki0EWgi0AXgS4CXQS+6wg0ANjtJNdsJX2T123XRGVoyjmte+gb4l7HV5VIfjw3eGgDSYvpdQDs9bkEeBgoMw9J2WwOVb/+s9ilOhxe+9vb8iRB+ecJgNeh4aafT9O+J7nfdhNc3yX9G1oH2+acn/OjgsDN+QN17ZPex6OO9/tSnqNQ1MdYCFUbKhoct9IPDsEsTusQzn8+CQBz89WtRrlBqnVI1ZZwxWqVCRhU0pjFcQOQHTA0gEnvxdWB8oNZ+Dpk5q9c/RoCT3+PA+YG8OpA0HCuWU6vt8PHzKb7lSSN0Do+aHO4Me7XWSHSQd3dEIDye1GgUZHl92o1ZGXnfcOXA3y+6jHmurHed34v3j8K1PXLlUwy/9gGcUkoZF3i8R5L9i/XxILrGxWKi6VY2B4dHYiimypgQmqxLRUVqtY493mtAFjhmtQDNqVgqKg9aZy7NWsDw2XDu7WQVhDZAnO/Zgj2ZSxwLAaJPX69UKUt6lgfbKJ2tNQPszU2Pqa2mmv1ZJs5IkkLavOsMY/U8tpqsupwsXrRjVqZQFHVm/oW2lC3LhAb+79ZUzwZwuBkAN51qAf1vOV+WlcDj1U7/V21bVe0uLriz5ipWv+qtE/PLypmS76QpKgmijYGzB46UJW340vhpcJeva7GQsGLxFCcam08clw2yQ5qsSpxM0cOSinD+ax1hMXUVdtIiuW9bMpwxpoQxtcRTwJT145WeUz4LMpjqn/F+nmJxXwqNs88K8e5X7ta5njrm69ifjzBzt4Z7Oxui/1zf2tL7GnpXjAcDQVSEXb3kOLerVu4f+td3H7rLez1R3jm6lVEywVGdY3779zA4v17ONcbAPNc5qEo2gm2Zc4mCujcujYydTn7yOMamWuJQV2pB+zZTZb84O2XtVvUtgp8FWWqSlnr/TKJwfqL8adtbZRI3daSHDlmfdcE94oa76LCjTrC7QqYliWubG/j2m4f21sp7t55Bx//2Mfw2utv4/7dQzyzfQbPJxkuRRDlbz+CqH9ZPVmZfoWMPWj9InbIhL90zjYAvKyAGSpRAxdUsoIqVeLtCmfSFNe3Rjg/SJAWS1TLpVraE4TWMZaIcFyp/fM8Am4Ux3j+Jz+Nj/3YS/jmd76F3bPn8bVX/hLPPfucguN5jm989TVE0Rjzuo+/vHkL9xdMBsgQqTc20qrAi4MMv3j5Mp6pcqSTY3FUUJt+tVOmZfbSav9amXBRAlORSzjLwiVE/rxHAd0R6wPzns2UOY3wAJEAd8JhVd9qPXQmnuxFEV7sp7hINTUBsFm26+dYrfe7jP0atNVWm3CqjcUGWvIGNBlGI6nruzsxqPdDW5tcXA0CtwB7rDVJJDwP58Foa4x0PECZRKgHI4yuXsfu008jPX8G6c4OhnvnMBhvib0z48QkI/kskOhnZCro1f6f2vNEDLKjBEgyfd7wGv55Qz5rcz22mvG6NptbBOeSCJw9eYiOP5rwqYlGum7wDKrsputPLJbPWX+AjMrlJNVcCkukqQq6MhRS75fJIvz3gcwv1hrv9TAYjQXo8nuHwOoM0q6h7jjEeSrOAbSOJ2BOUrGQ1wRUXkfbRPjsZWTEraADwCd9tOh+30Wgi0AXgS4CXQS6CHxEEegA8EcU2O60XQS6CHQR6CLQRaCLwKMj0OupHaMCWwVB3Mzl5g43ZNy2WdSJtqnpANg3hhvpg6nLXAnMK9P+cTabgQpgVQarzaMrD1z11iggdZu7eZ2XlOMNkPSowDMFsJ/HgZZbjz5Jn58GsG4CR+vXOEm1d1JbToK/679/knt53LEKs1ppb3jvDkNsLzk8TE4r93fCBVwpsh7LdXVwixfsRA4IH9Pw9dg+LtZhO8I2O/haue+1a4sOMWj4+j2vw8mwv1bgik0WB7FhfP2SDRAJ6tn6mJZ+cMjEjVEBZfpOUV02G68t4PZ5Ices1cj1uRFC5xCMiwo0AKrrlomiTDKIqoqiVcmng1K/z5PmlY+Bh8aKxcvb1wI4hXRuC+1j8aH5py9ofAR46Revp1aW/gvTUYYxDJSu/t5wzuv1VaEtdVjFulfXMoEURS4KYH4/Oz4Wa3uCsDxfCB6KI65frF1oKmWBTap6lbXL6hTKGscYEytZZ6/P0fbnVhnrt6brYAuAw3sJx2YYW+lT1qG0xJ4wvj7GZH672tVcHZLI6/bqi1KzMnANCOPn15O5JVbBrtL2TfoAvAaJGDoHFBS09621KtdtzR8aD570Edgjs098XjSJAfYskj42QKvXUrjZAFuD0+F1wrWgiZWp/sS22G2eDRH6eAn7lMpZxkMSDkxFyNf12g5vde2VtlPxbeCySUIgcDdbVL8/b4/GjoiPKtciqBetvcUkAuHIMve1drT5IdgzN0y4UvtVnWPt+9S9gwCYCmBa9y4wmxzj6GAfRweHAnIIs6T2KID9O3dx69tvCaTdOcv6pH30xmMBWbLOiPVzX10L8hLIS7z69Vdw592byA8P8dTWNs6NB9hJY+B4ivn9fRSTKXYGY0S0WOdnF4NNPiYFwVligMQGrL2q62jqSRlUfpqJs/FBjYWtiwJ+BVJZMoAogrXQb1xFSMwNgOBMekxCqnV/WX+XkFASJeIYUyS4XxGiEgDXuIMak3yBq1vb+MLL34c0rfDK17+KL/7UT+MrX/kzHN26hxfHe3gWKbYN/FIrzU9D4oKgnShqYE9KKEqFlYShVPlS/TonKCQwJdCUWrbK/AmTr46HuDboo18tkTBZgu+vSizLGvMqwryOcYwSRxRdpzFuVBP88n/4r+NBfh93br+LC5euSKJOlmR47+Z7uHL+Cr76lW9gNk3wYAF87cZNHJuFMyEdz385ifAz58/js/0Uw+kxItZUL5fyDGb7BcBSyWvqWQGdBL0xx7Pdg7yux7F/iroQlW5eEdICORXAdYT9QpXuVNhSycrxlSHGpTTBi70UZwheqR4XlS8Vx+o+QfBNCM16ykwM8POqHbLWJxbL5eCZzO7g2qq1cLUUhUJgQm1mDti6Kwr1mibiTf13XpeWyUwUSLfHGJ6/iLPPvYD43DkU4z76u9vobW0ho9J3NEZ/OJL63Pp8VuUxLbSZDETVbUQVLdtZFUgygl0+j9ryKv6ZQ6qZW51deZLGBOqVtEN+Fjt5XROb57ElociaJQCenxMipJzricLcNBvofLR1TWIgjhiq0PdEEt4D1bu9fl/mv5R/8Rq+jYMJaxfrw4bvU/irCmA5lp+TIoJtf45qMpz+m0XrHouTAceGL2brD4/u5y4CXQS6CHQR6CLQRaCLwEcUgQ4Af0SB7U7bRaCLQBeBLgJdBLoIPDoCVAA36iJTkXCTmeo1glyC23BzWzeZ1DrUa5XqplGrapQNHrOUpk3b8fFxA0xC9Rs3knzzyVXDsmEr9QcFg8hmFjd4qJLjRidVQVQlyWYOfxco50L4dBKA2hSNcKN/0+uPA44nRXgT5D2pXR8E/K7c71ojnPM+BNrWGyugRLb+mjqNAqQCC9NWJaVv3gSCvaafn96B0cOxWX33OiTedH7fuA+PPQlGP3y91Sv4WF4Fa2RYvH8FKarn8gBsOKNZxDb2wzaBfIN3BaY/ZpNRN0WpI9I6ddy4bN7i9X3FNtI2YW2TVeJkSkBNmOBsaf/WMa1z1am/H6PgiNfTvhdVZqOabC0Twztv1KABmG762mGb1YFt1YJtXVhPIPDeaB0F9Czhe/Te2h4OYaKsE8FGu7zX1Ju+6S533NQcbhMXHMC5QrW5jri7astWAWsbAb7Ka9PNgNdpLOtrYLGYqdKQVtALuh0U6Kes/5tr3URRZXJzOkUsAKkF0jJWBAYEqtog8A+vIcq5W9jQjm+Fog/PKI9FGNMQ4EtyQJDc45cPATDXXP6stSoVOolrriwOamuqdtCrdbGb9dwntqjqNJlIx+OG9hKm2CojzwKBRm1deR3XCrrXgX04Zv2+NYlJJF+NMt7HSPgM8nrDOhfasRvGbSWGjeqv7Q+Fi3pXcnc178Xr+nLstkpUsR0WyGu2vbLkmJOGzPlKYK/RE7EpbpI0TE3tVt9aD1iBmT9jPXYKee1a2mk2P/TkugZxfdH1gu/zhCsFJwS3alnr644+4zVprAHAeSnJEMvZDMvZFNPjYxw/2EcvTdHfHiPrZVhMp3j3228iP55hOBwiG48w3NnGaHengX6Dfl/WYznX8RTFYok//cqf4sH9AwzyJb5vewu7UYG9tIfF4aHYHotSOM5Qs4ao2cVWJp3mGKENu7SVAIvzjednrFBBsLRZmUvf2TPRH3aMua6UzcyQHnU3h7SO1XpZ4JgVRrZRQMRI8EsQKc9VQkFy6yjBgzrFO1RDlyXuJzFm+QLXt7fw6U9cx+07tzDu9fHDP/RDeOVPvoLy9n08P9zF2bJGD1r3t1dp3V5Zx6WNIgu3es7sF6pkYwGWVMPSMnnCMcI2EJ4a2M7iCLtZiqe2hjjDcxULISYpHf8AACAASURBVKui1Oeax8SWssYsSnCICpMoxd26wHvRHL/6d/8jbF3o4zf+z/9D4vux7/84yqLGH/4/f4yqTNCLt/HerSPcniywv8zlOSYQN4rQywv8yM4uvrS3jcvFFCkTZqRUNZMW1MaZ4Fr+CJDV6so5wbDASbO3tvjm1N4SdleFAOMKar29yFLcywtM2d/SB/p85zWGAK4NMjyTxNgua8Ti2EHrbH2dsJbtIDxnO9jvBM2iABaIzFhyrqpKVtYj+/igzg9BLXO+P+I5dCRxbslaQwAsnz+ApN9Ty21+JmC9Xs6b3T1c+oFPYe/FF1BkCVImSkiN3xS98RaywQh9gaYDkI1S9CtrgMzZVDNRxBxC753tknnNGsN8ibJgaRC15Pq525MdaoJ2xr4seYommcpdCpoavuZIIOujl9Qwtx4+l8RhgPExh4JCbJ9ZjVrnJRMCmCgia4JYOKtbChNYtCy3/jtAoLCXLhCL+kTsov0aco9cxxgHUT9rVo28h/cu9tZ8dhFYn/5T5MOfArvfdBHoItBFoItAF4EuAl0EnjwCHQB+8ph17+gi0EWgi0AXgS4CXQQ+hAi0myluM6nqozKn9R8z9LU2r278qv2zSVsaaMPNGVcF+6a7K3pZO9PrZ/J3WgtYNxZ57YwKhQDg+PVEFWX3p3Z2qnDQ2sGpWr4JALZsf1Mn6ka1bcR9SPs7pxSqbuyNFsCdrrM2A+J17azbCLf1O1dv1X7awDA3AVffsGvUmRuwzAoEsQ25dTgVKmfNCXDjTft1vC0tfGwPf7jrTJ0VWEaHx2w6x0kR3wiBm1Gt75I2GpAJz+Pjq1EGiurI5ofNEQfAIaDiOUKQ6edU+KKqGp9D/ppDfFX06DGNEtDtTAkepGRfa2spKjbb3Gz76GF7W53TLbxyKLgpGaEBwA1Y1VaGxzq8amOj51eeYhu9NtdbJaYCKIJv3RD3+Ae9awNGzmub8G49uTqWWktf9qCAPwe7DvQfioslNLjC0xWOgU2zbFDLBn8l9X1VsaQJMgJcygLT6USsZ6nzIrhiHyRxqsDJbUJphSuQP11RKXu/er8L0PGaz83fGscmto1FsvRCM378fc0oNiWar98+zvznlXkTWCJLfxv00/fYbLW+lPntMNNEkg5t9W3BSmOb/m7rKkhBpkwLQrw9PqZcMSa/txq24SlbeKwdFu7lh2Nf5kJQkmA92cfjIX1gtSa9TnETM+uYZhX2OeBqSwNpnKeEQq6glSel1TDWeabFYzVOawpuS8LwGLk6lwBZ3XDdPluhraFbs/v1euAKgZvkgFLHqcNNXafUolrHnP0tISQ10nWD5+B81OQsm5c0eLU5op8HeG6NCJ/ZRbEUK1exDF4uMTs8xPToGMvjiSRtDcYjAU6Hd9/HnTfeQRYlSPs99M/sCPxlrVOBaWWFwWCIxWSK4/19HN59QOdq/Omff1Wg7XZV4fleit0qx4hKv0rBFGenqnVV7cx7kdlvam5f092yVzCRrKHaG6om9GrvlmRhilIf62JvTwVpqQkPBH8ETQnnGNdhGc42b+SCnJeJwF8CS1mo40Tslw8R424V450ix42yxn2+Myrw9M4YLz1/HvPZAj/8yZdx7dJl/O7/+g9woYyxtSgwRoR+DfT42Uksn2upS2ypA5YA4ONObZ6XhKkAiNsmYlssjRGFLe9plES4uj3C+QQY0OFAVPeVwHS6PRB8LuIIkzrCEWocRz0coMK35/v40t/+Mj731z6Df/IHv4/DyQzv7x/jX/wbX8bv/Nbv4JVXvoNefxfv3j3EYQGUTOSj8phuClWE63GCn7l4Hp9MaozzqdjoM1hU4FJtS0CtKmXaQCsIJgRW+K52zw6FqdDN60IUz0sm3RiyL5MYh1GM/aKUOHA6SQKOJTrsRMAzgwxXYmBYArE5PXgylwJohediqS3tUACszzvtca1sbnG3Zw3V4Z5Ix+cA1+ZcFLWWcGQLmoypKgJha388RpplAoHnZYFFCvT2dnH10z+EneeeQ5X1kQ1H/OCMqJciG29JreCMv/dyAqkmGtQCldUxQQZpBKQxa+pyPVeraF9vNaFGEz3s8SN9xLeWtf4bgM9AX9WlLAPHhiXm6EqgJSA2fb5iLWBxwjAozn9bcG3StijYZfszJnimomvX8/NZKomfmawj/Ozvc1k/N7BeMO8/E2W39m3rguH/VtE68u2nBcHc/kzzB2/3dxeBLgJdBLoIdBHoItBF4COOQAeAP+IAd6fvItBFoItAF4EuAl0ENkfAoa5vrquyx+wcbePHIZWfoVWf6W98E102YUzd5udxe2mFv4XUBiQQdqgsm1ZUCJiqT6ANNybFkratWejX4LF8TwuBFQa7gjCEbJth6pOPBIfaT/7ONRDymBM8aXsFmKlzaNMP4SVOc75VgLdJj7dqRez9HdaKXblm8MM6bG5Al5HNjTB6LUbrsQ/f80H5vsdl/e9HdU8IysKYeft8/Ib1dUMAvBLngFY5CA3h78MAVuvGPjS2OWekJh7Hmc4hgRiyCdvWmfU+CxMZ/Htvt9+HuJRabe8V6L+iHGwVw+ttXV8beG1V3Si89bb4ca78D8Fkew8O9xxUtRD7pDkZtjlMXHmobx3eBS+E48Hfqwolb7cqSNXivhTb52Weg060RZ7jwf0HSKSuakGpFBKkEBRhm/ByGtq0ig2lqq7W56irg1Wl5ioxBXseo9V+dshu/b4+fwJI72tkaAdOdaht3evkDyGYWFErjFaFMtujNqvNOuBg0rI/1Gq4VZirYlWtsgVbWr1qIQuiGmuBmcYisOE1dbc/f9pnVKtu9/mj9R43zGCDs6JyX/Mu8Dg2zyw6AFjykNbNNSW5W6N7RoaBHz3AaJSp4zwZRO/NM3BUmagA2K5hSSNNi5v21QJ1Vb2rwEIhk0FexktLAOt8N9Uhr6uwN5j3kqigaMqVulSosh8E5ogqlmAoMUKpfcx2ukpQkKhBlQYcu8LWaqRqyYiFAOCSFr55juP79wXglsscw9EIg2EfVb7Eg/duY3b/QG2LsxSj83tIqODLEhR89ldAGqW48cab2L93D9OjObK0j++8/TZ6SYqdssTzWYLdMscwitEn9DGVuAk7NTOhcYG3QUHlpdVqpesu4+YoScG/Wl8r6FK1oKxNNh5FVVjRqpewzmCzuD9X+rNlDJk+XuqhqrQxEsUvIXAUp1IPmOkhtCR+twTeKpa4G6W4X+ZAtMSPf+JFPHNhhGF/gMvnr2Dx4Biv/dFXcCXpifp5FMUY1olYFyd1IQBY9fL2n4qAVY3P+r8GLxc1VbcxZgYwpd/rGFkE7GUxru+MsVWWyKQmdCkqW1FTl4SeEZZxhGlV4bgGjqIEeS/Bq5N9VOeH+Nkv/zXsTw5w52CGb9+4iX/jX/mb+LM/+XN86+tvoKj7eOv2fRwWWkeYNJ/q1r0ow2e3tvD5nSEuVnOkVHtTIUy4XrHdbIWqbgUCg6pc7VYHvw5iqRHlKpKDsDrGgo4BQu0jlEmCgwo45OdPWVDZJYl8H1cFLsTAi4MeznA8MJmAdZHNQlzqDBP61rHWTG5AtLkhe0JEAIR9rqkbh6ppJRnJ5z3HGJMHPA1E1hSqxzVxkXOiNxhIYmRFxerOENgeY3D1Kraffg5FnGG4s4vBzg6SQQ/JcID+gPWye/JcSVhrm39bXXmZvhwhlpSTUPXLtvFv+ayu67s/86UOsJQD4EjXdYaKaH3eaqIEa3SzqbmXjrF1Ve/XXAK4yrAmuC3KbBchrvSt1A/OxZJeaxDTvpnJndpuWY9r1gKv5Lkqn/cJh8VOOtMEVUvqYaLKcLglCmhCZIW6vlB7QhiXRSZq2X1IclaCKDXl86M++HWvdRHoItBFoItAF4EuAl0EPsQIdAD4Qwxmd6ouAl0Eugh0Eegi0EXgySIQAhcBsBWtHLlL2gIYB7l6ZgVMXh845WZKEjdg1jfUw/rBhL5qKV0IAPYvV/YSDGtGfwI5n0EsVw8raFIFcpamKxCYG0R+Dw6TdSOubf+TRWT16E2wKQSCjzr3wzBPIctmWvFkwFjaFQDg0wDfk0DmSfewCej5sX5vG+/xEUGRvfJQzrfRCHbzCUzspAqe76ZT18bHaWL3qPt2SOWQzY8N4xdew+9fa2ur+tfH8KbbCvutgbbcnOU8XVNkr4/XUL0bnjs8zmG1z8H1c7QQ1DZ4Nyhpw3NvimcIsMPvW9iq4yIcGye143FdL+rcDV/hdVdeNiDssW3/1vWOkMvXFioel4u5vJ3fT44OZd+Za+Z0cizKQkIfqQva1FjX83BJpR0tLS/X+0KOEJWgKqlWvwLouqIm16Mc6obxE/WZAT0e44pOfq/jVXVs8n6iLRf5yka+jkc5VixEWZ/YN/fXm8bNdbfJ1e8by3LHCGJJqspJKjnd+t/njcbboKvYJrcKVYeyumwqQA3X9haIBwpyh68BFW7mTRhbtwQWwabL1VV1TBWkxDOArR67Zn47bgjqy/prhBTKtFV56xBf26FHOcSVvvf74/ukNqiNPYFQCiNJkmkXSxjJr8ZiVqzR9dlt8mp7zdXGlrRhCmAfa3J92q1SeWk28hykAoB9Lhpc1/GgIIjv8+c7wTPrXRfLAtViiXw+w/u3buPo/gP00xQ7e7sCwvLZDPt37qCcLfTeqAw+s4veiMArw9EhdbEx7t2+h/feegf3H+yLfXF/sIUHhweIqwq7VYmPD4eiAB6yhivbaLBcpo6odksZY6KGd/cSWm2LUpPUlnpnzjGtqVyb8lHi2RRat7EosF9jI3WdqxKx9Z3O0ar5WftYgbo4Bkg9VK23q/V/CYBTAcD7VYR3qxpv5SXuIMZ+ucDOOMLPf/4zOL57E8NBH+fPXMBX/+gruJaOsLcscaGXocd41GphzfQSrjXqyaLjy4zHtc6sQNQYi4o1fEvkSYqZQFImGaj19XYSS+3f87QbXpZIxSm9wLJijVbGJ0aBGMu4FjvlaQ1M0xTH1QJvFDNsv3ANn/n8J/He3Xfx7Zt3cDTP8e/9u38Hv/nrv4lbN/ZxcJRjkse4fTjBTCg4QWuBlwYDfOnMLp6rl+gVC4H//CPjuST4VVUtExukni8VowS6lm9BmL1kooRYM6tl8xIV8ijFQvqUoDVGlcQ4KGpMeFecd5LIQrhYoo8K17MEL2YptkUgqvW1pXyJ1PvVusISQ8Hi/JnwlmNMEyXU4FlrqKuNfjsvRYVsNuQNiJXz6ToobbF1OBUHD63PjCTBeGdH5sciS7B16QJGV69i75nnke7sYXzuHOJ+H3OqY2kJ3e8hoTNO0kPaZzJFqn9SXcNlbed4lzVc1yLJP+IYFVWulVSR+vNypCp1bTzbp2gdv3bffE4RqCqINYt5S9jxZ7a7SLBtkvBEiJ4XWM45/yuxuJfpYp/tCYBTjkM+G8WNQNcaSRLtZQJ5+Zr+WyKX8UIAPBoRAA/MHlqVw2qHXwlQFtjrn/csGUsS7jIqjbuvLgJdBLoIdBHoItBFoIvA9y4CHQD+3sW6u1IXgS4CXQS6CHQR6CIQRIAbKK771E1dbvwF8MTsZ0UNI3V9mcFfyCarq68Sqwec2UaUQwiFyboR4/DX3+Ob327pRgDM13STRwEwfxYALEoC3eDmjhDf00tpF6fqYVceu4oyhE9uV7lZ2/qIodCovUwFtlFe9uih9KRg9FEAcNOVvO7maQf0k7YnhGECDBwIBTbMfu0PCoN9y1Tev4F5bVIJKzTZcLwr9p6gr9YB96NA8Kb4hb/TpAhu+uvGK8dmuxnZ4moHvg5R/Ngwxut9GgJgvibziJv8BoLW29bUFwwsGcNzbrqXEJD5+8P3rEPo9b73n9fbGsJj3xzeBLR9TWjHkkTEkkE24/5N11rv041zZ22MeBtdkRzeiwMvbxfXIa5XVCclUY35fI7pZCI1gGWtW0ohy6ZOLYGQqqcKAbwKhwy8UoVpNuKe+MJkmpP6x5Nr/G8dMxqnFoT6rFHo52rwdn10AKzqcR6jcFvV303bDAI6AA6vuT4upG6sq32htS+1P5sitoEFZ1jz2UCKwFKvYa0JEQ8DW7VLdzvq9t5UwyxAIwCyIjzmeUUFZ4pOq9FJeLcK2U39KgpZVbqJelnqcCt1UnFZ2y4fr6pulh5onqX+/BLILgo6Mg0DhDXj00ZQVdMG+EWZyFqZRE96PgFXNucJjJRTB1arBvskHlLDlM9nVwJ7jV9zClhJm3Hoq3axvv4IqySv0UbbPfmYYhwteYCfFxhfOnuUS7F+LqczTB4cYP/O+1ILeHt7hMGgj3y+wPzwCNP9Q/k970vqAm+xhulAVPPTwyPURY2333gbR/sT7B8eIY8jpP0h9o+OpMbuxTjGx4Z97FQFRgKATfBL22raIQfrhSYOKMAVRaxYdKt3uQBg3jBBu4AvSyqQxCKr/2zjUT4hSY1kILEau5KMZpFxa+x27GkdUgI0fr6iSphqTtaJjdIe5nWEe3WEG3mFd6oYN8oCcyzx/MUdfPzqRbx38208++xT+Jmf+in89v/y6xjcO8ZTaYatmvV/E1Eci2o0qqT2sPeMKIHl9rSmN2vtVnWERQ0wXWVKCBr7MaXA87Npguf3djHi57olFb/8nKWWv6oqp7I2xiLRMbiU7xPcyyfoffx5fP6Xfx6392/gjTdfx2DnHN56+w5+8Re+jN//3d/Ht199B/NFjPvHc9w+mGJCEg7gQhbhS3s7+JF+gu3ZFDVrR3NNNeUurYcZXfYV1cLsQ0mAEACsFsy5qIIJXSOBtDxuGRGgxmKzTPjKmBMUH5Q15vI7SGKOjOga2E4iPJUleCZJMSwIxfVzJuFv7rXmaZVd875pQ60W0IypzlcdT0waoBOyRMg/x8ic1TkqY49JPZJk4nptTThxG/1ESSiSXg+9rTEGrImdJngwnaLuD7B97RpG15/C1pUr2LpwEeMzZxSGS16BlkaRut0sqWKKWap9Zc3nmPHEolhty6XGuWp9JXlTjoti0Laan+e52Mka7skyZgcva6op5Alz+dl8uZzL53ueg7CVbeF7l/nCktvU8ULWOftMn9hnJK6P/IzEL7oA9Fj/m1bwuf6O9tBU/fYGQ4XcKQHwUsos8Jpco7Ie6x+rBbavu1r3HAaA1fZa/vC6iT4naJvdfXUR6CLQRaCLQBeBLgJdBL6XEegA8Pcy2t21ugh0Eegi0EWgi0AXgSYC3DQJoZcqfVdVhbKJJTaPBfJljuWC2fd5o9iSjaMkls0bbta4ako2hw3+hlavrjTyTRlRPpgquNfzmsCqxODvHQTQWpIb49wE0nphagUdAuBNEPU0QOijGBKiDXlIybf5Sr55/CSQVjV1J3wF190EUU9zv1qP0usJrtrv+vvDsbPe9nU45+856R5N8CaHqSHn9+bL7+Fh+Gub5WEsH+pPAyduwSmb7mb/GNihr8ei3ahcPfZxd+znkTEt4McMD60+dwhb1+Mt73kCtfVJbWniFCjZm+QAGzPhezfCTB6wAdTruVuF5EnzeRW8r86CR833h/u4Hd+enLLpGFUBK7VjTUQBBcsCx8dHSOMYi9lU6gPz9kuq52S9LGVDXP5I7UKuc0yucUtvblCz9qlCNU8E2HTPLkwUmGmWzJ4xsQqDVxXaCn8VBnpiQqs+bSlkew63zQwU6exng9KNSjToYImX2ZG7TbCqwgykOVCz97Tt8NebkdpYjfoxDgdkTQjqIbsSza+j7TfD1UCN633WxE/NlOWConI2zOprNcGIAE5TI+tctki7ItbqdstI9XsXOFhZ7U29HyZM6QKq1tdmqGrwV/tJbaJNY+dJASLSo4rR6v4Ga7A2Pazda4BfCJS5cohyT+2UdcjqeBNlr8AfA57CdzQBwZWjCkm05rOAsmC9U/Crqj0BzKb+q/ICOYHMfI75wQEe3LqF/Vu3MRwOcOHCBXmGL46OMXtwiNn+gcRltL0N9DLUWYrxeIzFdIaj/QNMjie4des2prMCk8VS6rlGaYp5USIqS1xKU7zYy7ALAuAYPaG8GgPBOs2aohlc4gYtv2Z1bitczfujCl1CSTivsFHGrgyEdtwqtqPKmP3Ll1TpSehHGC9zUVS4bdJFVPPMzKbQ1ZbHCzRjkkWcYI4Md6oa75QlvlPz70L6+rm9MT5+/TLevfkOXv7MS/jP/7P/FP/jf/n3sf+11/HscIxRuUCP6t+KSRqCM5HJZXQcN+NLEkoIJ/XeWft3GtVYWv10rf1MJTFE/Xt1a4hoPhcQK6phKn/FrlwN2RdUb3PsIBEQukx7ePPoHn7y3/+38Zm/+S/gtTf/An/8T/4x+skI9249wPHxBLPDApPjHFFvhFv3D/HOvQNMCkazxMs7I/zcmTO4tpyht1ygLHTcEtwStqrCNjb1L4GsJhqIEliUuAplGQGC4dzgPtWzbCdrB0td3iTBLIbW/2W0mMRBS25aAEcVLiQRnu/3cIEwkG1jUiPrWVv9Yd6xtodg2SypuT6YDbWnfLhauKk3rxkBTf1fMV23McAkBP/QprOO7VE1LKJUkhEGZ7axc+G8JAvM8hz97R0UgwHOvfA8or1d9M+eQ297TxSsMaFolqHf64nqt04iuicL5ExF2Uu4qzV25TOVCuNlukudYP4uZm1gTbqUZ5AdJKPXwLE49dAqvlkvIElQ/DObHmO5XDSwlSpd9hd/xy+eT2eCritq86wwl0psqnk53AiyM64J/PfAnBHnYycWi2v+EZvqOEJhSaoC1mWBU0tngceWOOT3ybboH1pNW6kYqpdRI+0A8OM+bnavdxHoItBFoItAF4EuAh9yBDoA/CEHtDtdF4EuAl0Eugh0EegicLoIeM3SRt3W2LnpZrpuunODjtn+tHossJgvkRe0bG7BAjeaCG+5GSWb97LhpjaEIVh5WNXV2kmKZZupfx3CSL0vUR6zLnEhlo0OfeV6BoDDOsDebt3cVtAU2syeLjLtUQ4ePsj7nuQ9j4O/DmQba0tRD659BTU8H33tQOK84cAQWK4DtRDca3hPxNAbm7B+n4+778e97tffqFq1ffnAnXFjmzZB4PV+39SO8He8hmxK2njjaytwzq7sgNjnRWsb3UKEU40bJTFBjdpVZL4RvJ6yr8J7X4fXK2PD5pfPuZPGw6Pasg6t18fT+njbFJvwPY8CwHyvW2L7ebwf1tcIh6Z+i3qcKkRpeUv77dl8KnVOy3yJyeRY6pTm3KAWparZxsbqUsBN+VzqH2qdVIFsYgft6lsm0nAjflUBrEpUnWPUscn7zMqSm9/rtuOrfacWnWH/NLA+GAthjHUt1TbJsXSJCGzK1/tH4skLUD3I772OblDnNpxf4ZwIz6Xt0j9+zPq1wvPoPDOlmFlWq+V1ux41ANieY5pcYKimUbcaoPNavxZnV7/peA/sydeeaRJvwiVTF8v6LIpvtVv1+rBuca3jU0efQGSOqzAxw2Cu1GcWfmz9b/C3xfYKdCQG5tAhY9QAsJbG1VQa4ZrNuFEQozbpBETiB2vW4yqR1PHQIHWzVKXCWNc4VYfq2JLav/kS1WKByf0HOLpzB/du3MR4OMT27rbA4Wq2xOTuA0z3DzAc9rG9s4f96TGiNMZoPMb08BgH9w9E9ftgcox5ASzLCgUTyKhmZVuqGheTBC/0UuzWWgO4R5W61O9tEx3E4phqRFPu8t6burhUCaexqKyJv1y9q13vCM/7Q9XDgq6MHZunt9qF2xeV7/zEQ94rCV/SHoVsqn/X9tQET3GCWZ3gbh3h7brGa3mO9+oScVzjQhrhs5/4PiRxgZ2zffxXf++/wN//j/8elt+5hWv9HkZVjn4ZISYAlvIPWn84rdXilldThSzngNpE804WUS3q31KU55oEwP7bSxI8u7eLrZjq3xnqgv7HlsCkp5P2s6Yu+yCuU+mHeZzgznKG859/GT/8yz+HRbrAn/zxP8Wrf/kGLl+6gr/42l+gXvawzBNMK+CoqPFgspQYXOyl+OLeDl5m/efFMeol11GzW66p5NV6ubLGiiJYATDnC5u3FAdvAnvemx1jalYiQ9YD1tcSsbyeRDUOqxJzsYmmu3Isat0+SjyTJXguo7K6lPHABA5JWCSAFNWxwuiSKmN+DnVb6phg2JM6Ant2UfhaAo44BrCd6kAg/eXjwD4jKGzVvhPVMq+XRohGA6SjIcZ7Z9Df3cXw3Bkc5guMzl/E8Nx5jM9dQDLeRjoYSV1c2iNnWSoANcpixASsBMBcw0Xuq5bOYoVsa2xMUKzFrmUe6BJvimFPXOPI97WfKmE6WTTrRIKcLhjybwK6YSw0wUIS0tQlwYzvVfkstZ3VEp1znjWLszTTeSmOQ22deSZOMZmK8aMl9GAwxKA/UPhMVbipf5tEO3FbIVDW5FNf60SRnKTyLGEsGBMB4VY6Je0NTvUxqzuoi0AXgS4CXQS6CHQR6CLwYUWgA8AfViS783QR6CLQRaCLQBeBLgJPGAHdXHMrZt08b7ejfZPdrdpo+UYAXJRaszfcYG/UuAQIVLW5qiZQEUmttzxfsRP2+sKh/aoDXW7eiN3qkioB3VLy69Aueh0Ar9uUhiDhSUFls8FrG09PGNhGUfEk133csSF8cyu7x7VrHeD58Y/6/Qrksw3Lk5SGj2uzbK0HqryTAPDjQO/j7jPsr+YeNyheHwX0N8FDv7+TLHB5rXWo5udZB8CNalDcR7nx/+jav4+8Z1esPQLCEzCqM2VrR3kaZfUHTXrY1N6HIV+ruuXxG8H9KUH1+hh2uBuCwrBNvK9VKNgC+7Cf19vM5qgjwVLAWF4sJClmPp2hontBXWFyfCwb4m4Pyjin3IDmxnqSIuv3m1q9aomvG+iyQU0LT27G2yZ9CKnDdVbVn3pHPFbhXaiOVXDnimW3YPbxualfudY6sPb+0OMMNKdUXqlNqL8/jI8D1VpqhlJRqSpabbc/Tx4eGZuSDBQ8qoLSmNyKDB/jPwAAIABJREFUCtUVwSGs53UEwBGyrQ3upq/FZtlwnM0HgWEOK0zdbbpRgajCOgSGKOxrUmZM7SxjyWCyxsDrGLcqbIfhYaqOt8kBhtZqrUVdSgvnJp5UkuuCITBPrh+q+Jsaz7UkRzFBS9ukCmCF41ZTuzYlYLPeEKQUUq9WVN2EKFYzVN9jazaNZkVpZ33KuySkM5UorVipAC6ofs9zHN25jXs3bqA4nqBPUFZW6PV7qBc5Jnffx/LwGFujMXrjIe4f7mO0tSVj7+j+AR48OMBkvsSkqLDkc7+usSCEjFW9SbXrhTTF870IO+VSAHDGOSCxEcxrdsFqp6slqwlvrW6x9CTxofalaMala9vEGzEKJuX2NV3UtWbja0OYVtTrzxcBxISxpq5e/+wg1r+9VJSoizrF3Rp4q6rw6nKJ+0mMDBWuDHr4xHNPIUnmuH7tHF76+CfwW//z/44ryxgX40hq1vaqCFnNGrakzUq2qZJ0G3KBomZfzLHNg+aoMY0qAZ9+31lU4epwhKvjMbIiR1nmkpwiqm7N3pPYEILmXum2SqR+8YSq2qrAe/0KT/3Yy5ggx3C4ha+++jqefv5pHB8c4ZvfeAOTPMP+vJA+pE3zdhzjR/e28cWtbexNjxDlM5S0CWbNX7FRpsJXobWstbR/Jvw3R4iCr3ttX7FGZ7VitpG252xnLYCaoJYm37R/Po4JgFkfuBTLaK7DjM/ZCPi+LMVTUYQexziTD9lOqpFp9Wz1f6kqFghs1t9aE1iv08BeAdWapKBriqrCHUbKnPXjtQS1rt8yVhK594SfZft9sUPvjccSh4gQ+MoFbF06h7rXE3vrbDRGOhyjv72LaDRCNhyh12cplBhIVJFOyJlmqShiK1m/OMcJv9UKWZM+aIUsg1zWazGDFoUtQXFQ/93sD8TCWn3hG1tnrjdUb/s6Tlcg/V2px7FmMNtEJTWfi1xvCNljiv97Yt3sz289hyaa0jGAcNlVvaoAHjR1xxcLqsbZm6oQZtKpPz89eUruQ2oeK/BVGGwqZ1MA9wej036k7I7rItBFoItAF4EuAl0Eugh8KBHoAPCHEsbuJF0Eugh0Eegi0EWgi8CTRsA3690izcGV1kDU+mtiqOe1gKUGsNUZtLqNWudULUZl84m2pmbbp3alVmOMG8LcIKI1plgNqhqONTQJebnxo5Z1cWPvrLUpawHAWoM4b+yfqQCmso5/OzCWjTVTMITQYxO4OG2svhsY9iRQcxN8ZBtPArWnBcCnvU9lbqaQW4PeYSy9Tc0m+JqScP31jddfEyAr+Hk8mjwpFo+7xxVwHlynAVmbfhec9KGWBfbH69cOx5rck6uCgtrJDvXUbtXU9mb1yvOdZsyJNi0QXz8MLVvb7k198qhYnub6fr3T9lsYp7Ct6wBYrm2qyJPG0qZrhvMnPP/6dcP3roNEv9464CTwolKNayFrHtIBQWsAVzg4OBAIlqUJFos5Kq6RBAYlLYEVEnKTejgcYzAYtFbSsv4tZR101a20VZR3Zg1ualKJh8E/txN2dZOPF70XBcTtlFxV53usvX9FGSZ14HWdaR0hqOJqFcBc11eUxmYD3MTW4aUAYLUebmG71yHWo0M4vz7OfLNej1RwF84H72P5O1BG833c7Kc1rx8voZS4KdALx3s7VtRC2K2Nm/uxyXWSgl+AmzVO4s2+NgWp/NpU0DLWrA6zfi8tkTEhJRLMRlgshflcNHCuFrxeM9hUvIGzgDsaSL1aOVQVubquqPW0mNaKfbVWvJX6l81aJCNMbIlF2UeeKDVDXYXtMVEoqBDVILBdS9w5iqXAmmrOPwtMHjzAg3ffQ3l4iGo+R7XIce78eUz393HvnXeQ5AW2t7YF6h7Nptg9cxaz6Qz7+wc4PD7GsoowqyPMIoV9S8I7A9n9KMblNMUzKbBVLTCMEvQIeKQUOjGd2ltr32ofeB1Whef8mQbCtKXVmqQEda4654nUPFjfr6+IXNaU2m4HbnOMfS4W0I2BtgJlAcT2mYfzhLbEtB5mTXiuEVWCO1WEN+sS385zHERAL67xk5/6OIZpjeP5A7z0sRfx2rdex8Erb+NTW2ewRzt51OhznJsKWwo16yyRfuOcWxJiSr1bVVXybgjUp1UpwLGfZsjiCDsp8PzeHnZ4h1KnmmNSweeClrx5gYjQjrbLFguqimeoBQDP4gR/OTtAcu0cLj97HQeLOb7xzjt45tnruHbxMn7/H/8R0v4ujhYVjlm6o6rxVJriS+f28AP8jDg9QlUs1SadwmP2jABgqmFLAaq8D53nhNJU3cbyurwmoNfabMCWamHaQfNYWkgXcYzDusYRLZxFsSuab6nFfjmN8bF+H5e4NkuiBS3GdV5KfWHOT1Ges6awCKMNDHvtYV+hVE3diPTtc43lXWkykClOBax7eqUcp1bdy6TG1u4e+uOxFN/uDQZSx7cejpBdOIOz165hcPaMJESASt+sj2y8hWQ4AsQFh+pWBbmZfP7O5LgoSxDR/hgpEjbIPmdwHMhaLvWArSgyR4v8TgGwly4RyC1C4UTfLzBV1wh53phNOOsGi5U114Rck6DE2cLWRjmHJI+0FvwKafW5wn7Olwv5dwDHBP/t0cv66I9G+vk+6+m5K03C4r9BXNXs/+aQWsZ2b2K5LvNc1zy9X5uTqc6bJO2FHw2677sIdBHoItBFoItAF4EuAh95BDoA/JGHuLtAF4EuAl0Eugh0EegisCkCvjmumySuECC8UNtlAlrZXE8VxMrGqGyUsQ6mbhJLdr9bnsqxCoCp9nVFggNmtkEUv3Z+bvgQAE+n0wYA81i3dyZM9k1A1h+m/Rs3sxz80gIvS1drfPl9OlR8FLw8zag4DQw76TyPgmPKAh4N6R7Zvk0W0Ke5IdsMb4rRrb3nROC8AQqHMEd3NxXANBryU0BdHv8ode0pb+nEwzbBwEdCy7DNJyhRFW61asz1iyussw3WQCHsx/ncWYdqYQwfd9+PA8Cb2nTS704DcU9qzzp4Du9RvrfNXx0eLZAMAfJjz2EnfagvA8vzTRbOKgLUnfd16+ewPe15Vd3YvqZrHDecZXNaLI4rLGZzLAl7K6rnaFm5RE2QIMkwLhqN1QbWwBk36geDkWzQO6zzGr2+Vol1sIBmXReoIPax0qhZxcqXG9quxnLotVrv1+8hXAfDftZ5rpviHqbWMUEVxtz058a6n6NZjw2ANnHjuQSk6ua/VZDVWrSmvNWKAKuuEetjZX3toRp4Hdg7vJX6rtIftABtrT1Psn0WBTBhnQGHlfPIa6t1x0UN6vDA1zYBHmKyrMkXos71pJnmbgJrfhIQA7lmxuwzQBKphParvzDj52A5rN2s7VIAu7LemrqaNs/88kSsRvVNUSD7TuyxtY9pSaugVBOzVNGnmljCE4GmQe1mia8xTa0rXLE8sSaHlXweL5EvWP93gZwK+MkUy+MJyoMDLB88QD6d4czuGdy7+R4O3nsPwyTBcDDA8WIukG20tY3jyTGOpnNMl3MUcYpZHWNes/YsMWaEeUm4G2EYAZezBM/QNroqMIgiZJJtoGuMVettbLMJXsWy1tTZcn8GeJuquZKwINWD9d4NnhPESaxNUi4KbO9nS7KQ/nI1sUBgPYbdIXBKCTSKqEKVpgIk+WdRx7hNAFyWeLss8QAVsqTEr/6tX8Cdm2/i9p33cPXKVYx6fbz5R/8ML8Yj7ORU5FIFHVHoKbBNkocMcAngpOo1r7CoCiyTAkUCZMMBts+dx9b2HvbvvI+j9w+QRcCFfoqnt7YwIoQsKyxLOqwQw0by+S6iipO1iSsCWQWuhYD5SoDqnSLHzksv4vJLL+DGvfdwZ3KEr732HXzf88/j2etP4Q9+749RLFPMlxEmZYE+CvzYmbP47LiPveWcBWTVQpyfBcVuWe222d95VSjktTVbYkjFb8XXaxS0ZJZavITGCmQJhtnfBLW8hypKsIggbT0ydbBIT6MEaVXiqSzGC/0e9soSWUVAreVKBPya8pkAWO5dYLSCZ1X/qkp59Vmma76kCrhq1pYDKQvBl2WAtqlk/J3YTUcVBqMtjHe2UbAmrt1jmfWxc/Uazj77NLauXEZ/Zxe90VBUwFGvT9sexBnhritbmQQTISE8Ttj5qu7nSNTP4VwHtAk6bkRCa2pdfYHH8Xz+ucRroMvoJqwlPG1U7lzLzT5fLJzVLcE/3/Pa6gKktdGzrKfzQcaVqoT5O7ZLnIUWc8xnMxkThMz9/gCD8Ri9Xl/Uy/pvDf03AJN/FOiqC4bCZNY6dgcMfTb4PJfnGu8v1QRVeQZYzfjHfc7qXu8i0EWgi0AXgS4CXQS6CHxYEegA8IcVye48XQS6CHQR6CLQRaCLwBNFgIpa33TnZrtm9yuEEEu3spDNdQJX3TFi7UBu/lLJSxtThb/8aurwmiVhTngsO6QKbOUc9qWbqzV4DBVEs9mshc2mCnA1MN/C45dzVQhQ6UCVgpxTADAt4HTTKrTUdWjhG1vaFL2/TVDwpMB9VAD4iTpqw8GirjjFSTYB3cfd/3qcwhhsgoXrIDiEFSGA3xTL8HzfDYh8VChC2HiKkJ18SCCvPOmcAodDcCzqeOq3VtXVskFpgKnpx0dYHz8Ex6yVrgL2azrgOU08Nh2zabx80HN91O8Lx9YmNW94/XCM+jj0e/Xx6oDSz8vNaKlhSihBy+fZXOqdsoYvbSiXtDBlf5eV1AWW95eVKI/YHwRwkgwR07aVNc5T2dDmJrQCO6+bqyolcVwQe10FlSGsdNjZrGuiHjcYbBaaVH+GoDt0Q1hPsvB79010WbatjqNs+Bv8dQjqa6vH0eMt5+E9inq1VaK6/bECSYfwrgZ+OPFlFajojFBLbAXcvm7L96aU1X4y+1Jb2wlRBPpZfERxaypfT1RqziWAU4GOqN4IFvwZZTW97bGn7SEFktquBHImdVYxn2W9WA1VS5bxcaYK1IfvgcpDzapy5akq6yQxy8YVFa7Ne1eenwqtSJZKJmUJzGxBMccGn8lpqmhU6pHac1qALxOIGhWzQX7GIoD0TZ/IpdRWuiINI6gqchnztH+eTyZYHhygOJ6q8vd4gmRyLPboPfRw69tvoTg8QN9UeoezKeookfqlx7M55lUptWaXUYwFFJJ67Vn+HdUxhlGFK1mCp9IE47JEL4KoWQmADeFq4oElYCjApyqQVs+WrGPJCNKXjYqd9XTNdUF8kg0cm6K4SQyQjyyqzFZNtfVLrd+Loy5jJ7VVWVNW2XQZxygJuRLaEgNzxLhVRnijrHCzqnG/yjFMC/xLP/0ZJOUMN965gaeffgYv/8BL+Kf/229i7zDHbkmrYiCV2r5Uwxao41pqm3JtmVWl1ExO+j1c+/7ncPUTL+KgWuDis9cQZSmyOMPxu3fxld/5A+y//R6+/+w5nMv6KPIC96cTzIsC23GCURKjR1tpQjhJsAAWpdYRpi3xtK5wGAGvzQ/xU7/yS/j45z+N129+Bw8Oj/G7v/eHuHTuHPa2dvDu23dx584RFkWM6WyK66MevnjmDJ6uC8SLuVidi1MCx2TFmrus90zAqhCR9s9q58z5RNtl1tNVGLukVTDrFhPY0o6cQFhs1DnLZCajTFLMIuCgKjBhvWtZlxUCUvX8XN/GUVGIAliWFKnzSwtoxtfArymRpR/lua4QWLTiou7VRAGf/pr21UxSVf8KVK4lkcZ093KAnIP25pJnECMe9DHaGQvYLVjfensH44sXEZ3ZwfbVq9i9eAVJf4C4l4m1c9yj1TPdbwg+U7VCJvjl+OPvrO48W8fnEdd35aBan1jqUnNxswQfUc+6XbIBU18vBTKnGWJCZV5blNR6t77eynPOnFwklnTNsGcc29br08ZZnzGiWmeN36yHKIlQLAup+7tYKADmeWhhPRgN0c/6cpyUTchzAcgyf+W+qVjWf1doUouNgWANkzVdqXdTMkbWNfHA7r66CHQR6CLQRaCLQBeBLgLfuwh0APh7F+vuSl0Eugh0Eegi0EWgi0AQAW7gtmDBM/9ZC60E6/uJ4tYUuZrhr8pHAmBuBsvmFm38bGNZ6kmabR/hrm7Eq9Wb/wmhhqiMWfOLQMU2fkLFmkIRbiapAo/HcQOWG1Ve/1dUBNzsDm3ebCMrVFg6APG/1xWDJw0MrTDYWos+Dp76edbB5mnedxoA6pv8rZneastPA6zX4WXYtpMg7UnA8yRg2KocW9jjfbspFg3Y+hBnaAhEmk3CNSXzaYHnppjp71rViWvCxAJyA8zV/tV6d/56q7q0uoFr73vUmGhUwFb7UxSOnuSwIY6nGYMep9MeG17mUe8J46wbsJzKq5a9J8/B9pVNyQjr8He9T/nzyvXNYnoFYgbwTNRphBCsNUg4tdS6gwQ8i/lMbW9LWlIW4l6gdXTpeKD3xGtxPeI6KusSnQxMIM/+pkuC110P2y5QWJfTFXtMPcbnkdXmNcteV3f6mAoVsIxVuAauz3O+ToDAP/rVaPfFwlNuqKn7qCpS/wpBs+zsB8ppJhb5OGqeGfK8MFtXcz7wOS/3LUrYUIGqAJhtY7td0eXfa38S3FAxZglAhDcsM2C2uJ7Q1LzHbEsF2pu6lXNIAA1jJTamqow28ajWljVT5VTcfbXirENvVZq2lWRl3VtT/csctntw5weph8n/5Lmn8XO1YGMP7UDTYiOvuxW0KHO1vVRPrs89XjOjZay6GKti3ONkKmi3DJeet4witi9cu7Uf6fxB+Ms/lXy/LBYCgHMC3OMjLPYPsDw4xPzoCMsH+9guKgzSHorpEnfffAtpnqOfJlguCStV5UnL3mVZS51aKjZnVPxS6RlpDWDWn11IjdZIFL9XCe6SBNu0iKV9L+/JnRgExJma3bA+265MyCuv2hiz/lGI1Yg2dY3Q3DSD6a0dvyzLhGj8/FEr4FWRsI4HQmbOIpm+CUuy8oAYVZyY+pf3BUyjFO9WNV4vStwoKhxWBXZ7JT734iV8/3OX8Nbbb+HHfuwL+Lm//vP4n/7rX0P1nVu41BujXs6RMjGjTgUeFrGW3eDYPcrn2Ll6ER//7MsodjLMBinOPHMdH/v0y/jmG6/hB3/gJTx44wbe/JM/wzd++w9xYVJipz/C7cNjvHn/AXppH89tjXEujZDlS2RLrYubixKbiuwayxpiqXw/LvFmOcMv/eq/ieTsCN9663XMDo9w7/Zd3L99G9fOX8HtWwc4OM4xLSrEyyU+e+4sfrCXYjyfIVpqGRDa+QrgpQJY+lwVt7KU8HVCXlH+qhUzlxf+jtbQXodXahSbRbSAVM6POEYeJ5jWwFFUYUIleSXIUSzAr2QZXuiluBLVGMrJ1e1GFMUEvlQVi8rYwbLCXo4gAcCiNPYav4w/XQgUXPu8kdInNi7kM7InGPBvyfeIFP4K5OYwSbF39RKuPPsUkFLBmyIaDpGd2UU56GFWA8skw3h3F1tbY7V37mtZAdYBpnuPfA6269D6Oe31RAVMRXoqoLpEnFQGgVXJK3CYNd6tVrg4KdjcCD8v83wCfqVWvSrPJSYE5QTo5sQgPJlW5xVLJWhyKP+twGdJv983k3z9jMJnoFwvibXu75wAeN644hAADxkDSfTsryTxyJrkJWeSbMW1QBI41pwmfG3UhBh9nrBGcffVRaCLQBeBLgJdBLoIdBH4XkagA8Dfy2h31+oi0EWgi0AXgS4CXQSaCDDjvgWvCmr5JdC1yAW6ciOItqXyWpPhrzXldANelQAOGmTzjpvwtsHe2GiKCqGtecpNGG7Wc/NIa8/qxp+DA1fA8RiHvwKATa3F7H9u5vCPwOUGAJuNXVD/y2sRh3DZodDjhsM6EHW1x+Pe1wKQ0xypxzQGgYHSdK2opxzXWFY+8tSbW7oOgeR8G6DjJph3Eix9FKT085zmfB8FBNb7U/VWCKBPA9vXw+v3cBrI7ucPx9n67066X4+zXq8FzOvt8fHC8/h8ExXcKdXhJw2f5v687uwa0HrciG7iZGN105jzczTqyE124UpiZNO8Nc/Ud4Z94RvvYXz9/OvjLuyPcKPY1z2Fv7SPBObzGYrlQuzsuVbmi6WkgxCOcF0SwMhNfIHFmsjiX1RAsc1aY9XWPTme8CARhZOCY72eKKlEzahJAuFa5QhSLYy5AU84q1dSeNtueodKYV+TQ/WvxqgF4kmSSXvcT4AxadTHVDBzU9/W0vU500Bgt4A2ZwdVizoYcWtQreO+oo43+3eH1utJI7ye1LT0mpMG1702vdZsNfUXA+JKPrPpdQDs40VYoIFqLgp8LsjPUueSNSpVDShrcQMCFfwJXrSEBWWlNRLOO3sDz0UwKqo/t68NVHHeBlFJN9bRagHN3xEgcg6r6tEGPO14/VuDmM16aqpffX66s4XBTHtOS31nwqkYBoO9DrCqqtWsQ02txf3Yxl7bVlfOWlmIXJ/tFT8bUP1bLLGcTDE7OgbE/vkYi+NjlPsH6B/MUC3mmB0dIV3mUiOYSr+c7iIcH4RaVHRWVMXWWMYRpoSNVSI1W3O2KomwqAkMgXEU40ovxdNpiq1qib7BXSZl+OOysXxVyu5RsRjWqFnnV2KrtthSq1vAv6Z5iRa8JCpskx00PpoERlAvNro1IMkAUh+W59XXOYtElEyXkrpi9VWFv1EqKuBlVAuYfKsGvl2UeDsvBHZvx0t84ZNP4Yc/9SJuvPsmfuKnvoi//rf+Dn7tX/13UH7rLZxJeojl8xQ7jICtFHBGK+RJnWN88Qye+aGPo3dlD/fyI2xfuoQqy6SO8rMvfT8+9tJLSJYl7r/+Ol75jd/FO//oj3Fl6xxu7R/h1v1jnBvt4sVxD9vlEiXXuKJEQYgHAuBIYPy0BA6iCO+jwJuLKX70538Wdyb7OJgeCwB+7vo1vPn6t5HUCW7fPaL/NBbLOa6kCX72/AVcKebAYiHjnZa/PD/hJ++KtZ4Jd/m31OT2GryiwKUC2GAs6ynb/BFLZtaK1rLpci4OdMLhRZRiAmASVZiKtTP7N0Fc57jeT/Cxfg/niwqZqJD5ZymqX3G4kTrKkPHH+PLaXkta6jmLzbfag5tzvMFUrVfsCY7N5zQ7XpJOzFKcbZQ6xlR193voD7eQjUaY1TmKJMbW2bPYvXod29cuo7+7JyryghB1a4QBa/9KjV+66gyQ9gcCf0WlK0keTOoJLZsZFdbjZdsqLR3N9d7mgD4j2lq5+vla1cAyK0RCz+9iTQqyOsCyVhOSWx1neV5JchOTQCuxhmcSKB0zRKXMMjL23O6xvWbFzHMzsYQ1gAmAvbTGaDTGeDxGwvXfkqb4vGzWZ4PNcaQglw4dOkdbO3xJcGISqSXONP8OkPrnHQB+3Oe47vUuAl0Eugh0Eegi0EXgw41AB4A/3Hh2Z+si0EWgi0AXgS4CXQROGQEqtRy6OnTwt3JDZbFQW1NVYvGPqoD9y0GVwgr9rUOVRg1hymFVoykI8WPcQvoksMjzOQAWC7iCRoSm1hKLVAUEbj8dAg/a4TnI4MaVKCNtY1yggVlVPwSI1mLnMExubxOkOmWs/7ke5vXpgkaEMMehmN7r6m228TkZROqYeLSa82QQHL7XatN9yMFaB8DfzelX4eyjzrQ6J9aPDEFd+FoINn0+6dBbRaCuYlx/r6sNTxqr3sebWu4gRf9uzCytZw1GnyJ4K3MqqNO7AtDX51kzgozYh2PVgJzM37X3bVLyr7R9JblBFWeh0rUBwlS55UuBtXlJW9upXKuYz0UFzIQT2agulygIDixxhTBMwGaxbKxkCbr0sgpBeahvsnMjXmqKJrSuVxtLB4ZsG+HTCvwVj2+6Hui6qeuozhNVvioAdkcGVwvr2teugWHYmjXNFOlitdx0t45b1pdU+aSNPRt/K4AjjK0reAutFatt5b1pvPk8CdXJ4TNEIiUK4VWrZF3XhVhoopHUKVV4rdbS7ZeAc8IiU9bqQFHIS+4iCRIGcBuKILV8fURpnHV8qJ2vqGKllrcVz7Snn9dobt7ZxMFBfAtita3tmtrYflvilJQNFZJkSVAEXAa2CSO9rXL/Do4bEL6qqG5iYkyYkCNJYymVwLHmz2mdH5pkwC+BJw3wboGJA3O17LWSD0zwog261L5eSJ3f5fQYNe3R53MU8xnqowniO/dxfPs2Jg/uoyfwPEJZVMhLBcB1HZslMrCIIsyZcFERABM4VsgJ26iS5BO/AsYArvVSXEtijMAawLREptJWE9D0lm28avlmqZfrKmfCWx87VPEKLCQE9jq/DpQNtHM8yXm9hisDZFyYYyMrI1EC12wnx5fVIWZ7xIVX6pxSAZzKH14rj2scoMYblVpAv0t75WKJF6/s4D/4l/8GvvXKVzA5fIDP/vDnMTks8M/+4e/hUk7La4I73lsipJOqU64HyxSodvu49skXkFzcwiKLcOmpq7h85QoOZlOcvXIZF69dQ52mGI53URwdY/7qG/iH/+3/gAsY4f79I1Q5cKk/xgVT/9LdICeg5XoocD7GrCK4jvB+XeNuXOFOnePsM9cFamfDFLdv38CPvPxDePP1N/HuzbtYIJV6xGeTFJ85s4NPZQm2FhPUPG/JecwxxxrPCn0Jgan2Frgq84LQ9+H6uwVnBucHLamtNjDr/Ur5bE3NkffNogRHqDCRcZSIApjjoY8cLwwyvJBl2CpKRNKWUq/N8cPSx4SzXndYgK+uMexnLuQKnlX5LUkT9r2PFU0msDIQtqi6g4y0MXagTeVvhN6wh+3dHcT9AQ6KJeYxsH3xEvauPo3zzz2LbHsbi6pE0uthuL2NPmsA87mRpshSWihnapXP8cEEBWG0tEbW34mVvz07koRrmXz4FatyeT4QjddWPsXKAMgzhu/h2sl1kwpgSdaxxCSztRbjesmBUjgs7haZ1rhfLJkQtURZLDWZxj9z05mAJVus3VyLeFyREwAvpE2DwQCj8RiEwATFYuVuTkLqdsB+cQ53AAAgAElEQVTnqvYLgbO6qui40hlPi3o6EFlKS+BiITCaUPj/q5/lT/H5qzuki0AXgS4CXQS6CHQR+KsZgQ4A/9Xsl65VXQS6CHQR6CLQReD/9xHgho6CWt1I9s1v/p4bvHPW8wtq/Iplm0GDRilnkEF1GKFlYqsyo8LM+KvWzDTVm1hAc6PG3ucgN4TIfJ3KOoXFrJmoKgt/j0AU2eRq7U7XLaeb+sQOgN2iz5QBfq5NHR6qPdchnB8fHvNXcdD4hv8mSPsQAN9gXaxJABrzEICG8ViFSm0UNsVmE6AL339SnP8qxXY9bieNnfD34Xs2AeB1+OtxOOlap2nDSTEL+8X7dD0pYP294fUe1Ufr97GpDY9q+/p9b1IAe/t9ffJ7WI93A3jthRUIbWNd1yNuROdmq5ujyrnusOYvnRD+X/beNMaSNDvPeyPirrlVZu1b793TPb3MPhxxJyWuWmxYsGBAMPjDNvzP0A//sWFYhv8ZNAwYkAEbhiEbskSYkAhBK2TRJilSsigOqRmSmunZep1eq6urKivzbrEa73vOuTfqdmZVVnd1k4QiG9WZlTeWL873xRdR33Pe9xSYyZ6SitsERV5hni+0kE2AwG2Go6FUvJwzuSRtkCbqz5qC6o5EGdIkKpRk02tW95rDtLfb7tpa/R3K9ZjruK3Nx1RFmWV1WwndToox5ZRZlPIrjiH7YLebJgiN+1ztpNpL0KkNgI9JaghLVH4vzbJ/+SxwEBuAOuK/PqfEMyH6i9/NkjQRXLA6vqu6yetziIFzr02peremNta1at6y2srS7ooYGahbJTRJB2uwNuxkHdzas8uh+5qFfMyJyz7z5+j6/bFsr+qeMgmAe9j5WPfZvqyPCKGsnf5MdYCi63fr4bCUVnZBC0DrqGKPCfpUmbMG7GBoDhneF/GsVxupWPW609YmfyeQ7bOp05ngUFW0PTcLaFo/69mdL5AfTlFMp1J31rRKpwp+MkN6Yx/19Zu4/e47KCdTHZfDgiBeNVsJ2ZIGi4aQEeAWNDkuqhQEfYuEClRuS+6aYgvAVQLgFNhKqK41xS2hPm1ul88PgVyz3OZJMioiQ0XtTiNS8jpk1Lwhg2DaK9v9FrkQ4bQRfWy/N5VqWjYC28JNtCv2e5cq4owJHoTcBMNMYEj7qFnfOKlxIwFerRJ8ryxwvckwLWf4S3/2B/EL/+5P4A+//lVce/stjNDH/P0Z3nvxNewVfaTz3JSdqufKGrE1ZsUC6fYQl55/HLtPXMLg7CnsXryAqgfMZzNs7mzj6c88i/3ZDNnmHqp0E6e3NvHmb/1/+Ke/+NewVw1x6/19nB2P8fB4A5tUPi84180FaQlYaT18SAicJLhdN7jeANfSCrfSEoOdbTT9PiblArP5DI9euoTDG/uYTXOUyJAtSjy9sYEfOL2LvcUU/cUcORX27PjKrL8JzlVSmgCY86jPm4T+poRndAlwbdsiVeVcjZvCawabOtcBIN9bE+AwSXDQNJiwnnBFSMl3Q+BU2uDT4yEuAxjknOvt9ue59RbKBBJaTLtqmGWDeWtKka+fCRV5PKvnKwBK5wB33OA9ofkmBo5emSxZSPda1HlPE6ncaVe9sbWJnd09jE/vYefqVdSbGxidOYt6vIWNc2fR39wCelT0UvWbCYiGnbsU4SwF4OpbAVuzRJBrg+ydVc/XfOAJgPVXJh3pfY61gGNcmVOAG0QYiGey5h3PDM8J4r3LhJ7Gn1/LZKaeALBAfFGhKJlMYKVk6BwQiaRRTsbcHcxpI6fTRlmg3+s7/N3AxsaGQHHMpQayrdPC0UXxVh1je1bwfq5qc+PQnMt71ZXJdLuIfxuEc8Nx70fd77sIdBHoItBFoItAF4EuAg86Ah0AftAR7Y7XRaCLQBeBLgJdBLoInCgCZvnsy5oSONgCuy3WVr6IsgK7UhpoAdyACZVDXJQhMF5fkA91LxtCy7f+wGp1xVcACdVfWyrGDGpEnS7+ngs5tIDm4jPPrXqRbuer2r9LKL265DYAbtceDkisZW6HwMvF3RbkbAfvJAD4RME+ZqOPCx4fBbriutt9ED/fDf4d9dndQPBJ4hGgZ/3616HySY71R7HNveDrcYC0DcCO64+2Ze9RfXVc/60D2nu18bi43QsEP4h4Hzc+jzr2OgBen0fiHo54HvX5UTGLece+Q/MMKdV0NpGCiho0zYd1IwhMuNvUBXppZrUfCdu0uF3h2nvXMdoYIfNkFwJIWiGr9qRbOxvnC4tls8SUQksL2FzcJnx0BS6Tc7hjK2kl5rolHNXcawA4FLYxry3dD1qJG1GsdnkcV+1yvicgVDulHCYMMLjANrah83q/6e/tpBFCw/JOAGxw2uZv/lnO916DMmoAS93nyUE2v5jK2Z4HfMZYvU5+BTCP9ujvzSpJRTCVBZXlCep+veyx1MGq1461/U0RS3gSIaHKM+xISXTYr+tzZXsObI+vNtwOd4S4ZgVZFuNUR1MDSetoq+Wrer0+Fqk4jPIMAWI1V+pEqal2Hf7SPpr5V/bN4CZrZ443N6QUJEDXUJLls8VY1y2lX0ATETUb0/55PKN1fiqAK1e7V6XqYOdU/E6mKOcLUhyU0ykWsykOr13HxjzHbtrH7Tfexv6N61J8hrqzphoYtWAda8vO0OCQ9X+RIa9TKYQXKbDQ/UNARQVwjYcGAzyUJtisWFvbFLr2ZepeU3PfWUu9l6Tos69l1cz+jTrB3u8STjZS84rtEua5tXv0adtCVjWi+XlVS4FM2i7lseoRW8YGx2xdl24HnaJmAkOSYpo0eL8BXqkafLcscd3dBv6L/+wvY379JbzzxhvYv3ULu8Mt/IWf/Fn86q/8Y8zeuoWdbIie1xjmvXhIVeWwjyc+/2kMLmwCO31sXzyLKeOyNcSZM2ewtb2NaT5Fnvbw5Z/4c9jcvYLD2zfx7lf/Nb7xt/4BfudXfwP9qsLDwyE+u3ca6XSGZpFLuUmlNqH8ARLcRoNpkgoEv1XleD+t8JWf+CF8+9WXMEOKd25N8Oa16/jJL38RB9few60b+7L/vToY4AfPnMEjTISZUf1bgpWfk5J1r2mxbOCfyQC0g5a9sttCV6zGvbTXNqtuAeCkkiqcP3PoC85yvvW+45jKM2CSpjgQwCYAtvrWBPNXBhle2Bhij++SBed2Gz+ynOY9xfNwjhGINhUylaJM7CEMlfWzeU1rvPFzDifec7Tlpx0yE2c8bcbHpEFIqZpTsxzXONRREqSDPkZbOxifPo1mcwPFsI/zTz6JzctXMDp9FhundpAM+rJCZt1gOkZoBmBplrSPio4Sibn0sMa3jMJdjcvtonQLJweVdeccwHmYINkTYuK93t2e3bkh5prVXKvECU+atH8n2HOC10xQq7q+fUJWt2WWU4G/37s9Ns9FIB4OFewDvuPTjcj6w55/qv07HKLnAFiJMfEcUSIWYTjVz6xNbOrjlRW+lWgIAKxkqJ7Vkyd0VvLHmoPEg3in6Y7RRaCLQBeBLgJdBLoIdBG4WwQ6ANyNjy4CXQS6CHQR6CLQReCPJAJcZGl/cZGeC7VLJdJy4dyWvAgpfIlYi9Mr+2ivJehKsLbCl3tqMYfKAC60hUqipaRqw2ItbLmqlwvcuQNgqaZa8CDspM2W2qyitaTWsntb1gf2BbEAwLHNnQv1dg3r8G2pLPoTaBkXC2r3Uv4eByvb1s5HDdB1wHj8cT649/q+bbDU3vp+jrm+34cFoCe5GU967KPaH/Cb52lb6sZ573bNR533pG05yXXFPXRUf9z7PHe3vW6ffx0k3i0Rwux9V8kj0cb1+WcdXN8tVu2kEx5b85nAHOsaFpgcTrQozYXimnOLanA2KPK54BeX8AmMNZ8R3rqI0+rcugWyW8YKThJqONyLpBRdB+FcgD0pFc0q38ir13YVNPY65635zVSpooaoZKtr9tkCp7LsN3WxcIUrgGPui3rvmtl93pZ5qVtHK5ZuT81tYvvltj5/t8eyxjMX/V05KkCnOZtt83qyfr62GnmpOm3ByQCzvAarlRyJSgYwo92EAlL0Sh25UgCTbkj1K5WoPb/EPM1w2/ZxRaxtYNDJfk2YbPa/gisJSwjYs689puLebY+lUAqv3z9SWwtuExharWcBYK9brNqzy0Qqtx5WG1iX1q45wJIYlMaYKYkFZRwyqQ+yTM/b4XBoVqueJKW+Enqy8RD3UdhLsw16dktmbGNpCeRZz5Pgl99pe17kWEwnKCdzlLM5mtkMxe0D1IcT5O/fQnabttBTTG/eQr6YSaFHwNYQ/pKjJaYEnqvOrH2foqfvOc+Tsj4w7WepqGywA+DhwQBXsgTjqoQQk0m7bVrhs1vFnB0Eu7pbxskScFosoZqhXtWXCn13dl7GUTV8TRkdp5ACVPbbyh9w8CxUrrYR+RHC2zBKUBMWyv5dxaXR8NqTFLMkwXsVLaBrfK9p8G5VYTBo8ONffBJnRwW2BkNcu/YOvvj8Z/EX/+xfwP/8P/5vePH3XsSp/gj9usaQ9ydj0k/w8Kcewc4j59FsZWiGKQ6rAnsXL+KRxx/DaGOMm7dvYWN7A7tnzyNPx3jkqWdR0R741gK//Ff/e3z1//41PDrawBd293ClTlBOJqgI9asaeVljhkRQ/nYC3GQN4H4fr8wP8cKf+gIGowSHdYG3bx7g3ZuHmC9KfOX5F/Di135fyTDZIsdntrfxBdr4HhwwS0bvZ5yjSE0ZzoKKaACF176m6lu2z0wsJIyVSrxGRVWvAC2BLAGwgVlCXSpQrVq7la4omxJlL8EBFcBULsvK2Y61gQxPjXv41CDBZlEgoZhXkzbBotVyNutn3pWcBxKUrhKnHbnmBoFeGxc2x5sddIyVqDrtfg8CxlSoa5iyXjGPEymXtGDW3J+i4MF7PVS0dT61jezMaZz79Kdx+cmnUPHddTzCYLyJdNiXNX8kxUhByyRIt0em/7NqtgvIsrNb77NKTDBLfD0geqmU6roX1A7m+/ApFdb9Pte5s47VBDbSbjB25TzQpA5+VY7F6v2mgsCWLLrU1PMecUt/e522YBIAc14MJwxaQvM5xKRRgeUsM8cBQt2aSacJeoS5/Kxv4Pu4Zz/vWSqhCYuZ1MWfZUHeAeCTvg5223UR6CLQRaCLQBeBLgIPKAIdAH5AgewO00Wgi0AXgS4CXQS6CNxfBO4EwAEJVjUWTQEVqhoe24mGLwJFXV5T5a6UN7EYs/zuS0BaOKJKpVWfl9u0VcA6i1va8cxccCZwiePHFdoxCJy46G9qZRkGStVsILit/g3VW1vNFjCk/Z1tbEPgNpj6sDDy/nrlw229Hp+jABuP/EEodrfavndvS/tYRwHDo5Sk8bu7wbmj4vzHLfb3hqEWu2UCgeCE/a4NzVbXZffZHfsckXQQ53UB37KD2v1/0rYd3bsGIAOyxTZH9eW9Rur6mGxvf9I2cjurq3jn1zp4XD/2ccdfxc8WshliWuCqX2gvWlSyQeVC/2w+t8Vp1q4scuQLt8TX4j/rovKPqY2kHlSx3+BStlhudvpu9esKJyW5ZD2z6yT0c5WuFuO5YJ2y5uKqBinbpvnO58WYw6Qg45K9g70Qsy4BcMsev63CXZ8DY85bzYO0BqVcrFX7tuWY0I51W4mrvpJV86qmrSyGVSzTIhz9Ft8JDGwONzhqytaVslPzuKxCve6vIK2dQwCGqjtXfdauzgtJYABo9o3qEhOyOjSkOtg4n6tHCYCduwt0CKjbM0323W4xvT7m70gk8ISO9j2sY4jXhhLQSyN4xVL+3uobr+59qwdMyOJ1a+WSUS3rNJs1rqnxzJE4gLbZjDPxqTfoq0Zoj3VC9Zw03nKHAniZgMI+asFeAWU7ppIsCOaV8FWipLUqn8mLOeaHB5jvH6A4nKE8mKC8eQvJ7dtI9g/RHBxicXhbCRNqppR/hHYEcoR9/I+q3wTzpvE6wInqtxIKEgjK+pfXWdc40+vhkf4AF1Jg1JQwHR/HmSeHRH3skLmz36Sm9zjxetzGO/gu9cWWO2DHEAQOm2zHUwGq1I8EwKzH6zVn64Q27wbzU415wl+qPAl9DfYxeYBblFQApymu18DLZY3vNjWugTXFF/hP//LP44WH9vD+G6/hjVdfxY/94A/jy5/9Ev7W3/i7+Be/8bvoJxmGKdCrGgzSBhcvncL49BjJ9hDnH72KBVW24yGeeeEz6A0GmivyeoEzF86hNxhi+9SeFMOnzp3DjZfewX/3V/4r7H/nNfzAqTP43MYpDA/nqBY21zH285qW3Kz7y1q6Cd5DgZtZhneaBb74pc+jrGf45muvYO/iFSzyCud2z2KUDfEH//rrqKczPLq1jS/ubONKWaI3m6Gsc5QlEwss3lTKEogbAObvzRJZwFVKbVPTUjFLu2emPkiNq1q93MYGs45lKTOCrfw8T80C+pAK4Jq1ha2O7bnBAM8O+3gYJYZlYYp55TnUKKsaBZN7DOkbbCaklgcEj2HJIkoI8XnM3b9Reft0z9sUF4YC/iwwkCqF8zJ1wOygw3Ncdte8hjSTFfT2Q1cwuHwZg71dbJ7Zw2jvNEabrBM8RDoYCK4Ssvb6tIM29avmKZfwqgYwEyeUzGPYVtvFaZnMQmisGu21jsV9ZQrtYFZGBap/7uVVdD9ZAon1ozkN6Nx8XlH9y0QTf254/oiVNfB51eZCc4GwpBR7dslZo6mVtMJn5Xw+1XH7wwEGTH7Q7wmAC7k6MBmHz089O7xMgfFcrwXu703x7wz9O4CQmttTQU5ZeJD8e73EdJ93Eegi0EWgi0AXgS4CXQQeUAQ6APyAAtkdpotAF4EuAl0Eugh0Ebi/CFAh1FZTxaK8/c4UU/ySIs2t2SKrvywJXXO3b2N9L7cOdegVEFVwgSowLurSBlC1wGzbUOhqgcytPwMeyPqUC3C+8BO1IG393hbm4zjcx2p+Ed4GSDMArPpfa8A59muD3zYUaUfxjwMAXodZR8HQdQB4N2B6FKw97prvNaLuBfLuBW75eRs23q1t9zrWvdr6ID8/rk/a7V//uQ2/P8p1tiFmXNM6WD9u3N6rv7SQfUSd0/h9nM/mhjvtVk8a39j3pNsfVQN4HVCv2rVSCq/Hv33t8bPVFbe9q6ZAyfq+symqIhc4IPTKFwtTspaEwwvMZjStNWtoq/NLQEZL0mpps8tFalkQm1hzCTl57Zz3rI4jQZHZx2o71Q0m0k0FjgIeCoLS6pkL6VrEj0V5q3vIr/Y8rjlbFpkrOBDgL3IKYk6MOb89/8lWmkemu0LLJthqN9751QbAUsiRnPiDw1SpVirA5mWbuwOacjMDwG4L7fVmA+7amLPrNQAj7Z/bQTu0rCTlCx5j59B/BuNNG+wAViCY+kKDQlLItcc626ExzR0CWpsttzSkPk7iuRGRiBjEMy8+13Us6w1z/PDopmwUtKYRMmWH6/ec26yaGtcTFQikPVHBaoq6spuQlDEgjFHdzx56sk8l/HVFnvptZf28ug+iT6xfdFzeB16WgePbrMUr1fDU9RSl1L/5bI7Z4T7Kwxma6RzVrQMU711H/f4NDOYLVPO57KBnMyrpa6liK9avrQxYSwFMQJdkmDW0HDYIPG0MlhaqoZvIkpcK93NZHw/3+zifEAAXsl8WxwoA7OBKPeg1kzM32l5CLU+rMPpHpS9BlpNxbuR9ZQkFK5BnfNgAfo9/eHyvA7tURsaYpzv0chQSdpn98yIhVE1wDYksoF9qgBuoMC1m+MX/5q/g+Svb+Hu/9Ddx+cxZNLMCTzz2Kfz6P/1tvPEa97BSHVVe4NKFU/iJH/8CDvJ9HFYLZBtjlFmG81cv49LVK1KxTqdTDEd97J49i8eeeEpWuoeLCTa3dvDK7/wBfuWv/23MvvkSfnzvPC4XNZKZgX26rRAmL5Cqfu6kTlX792CY4fUyx2TUw+c+9wLevfYWbi1mmJcVvvz5L+C3/p/fAKsys2761dEGnh1v4pnhEOPpBAnfERs6KVBhayrbqjL75EXTIKetr/qbceMYkVzWxojq/dq7o6yYo+6uLMQJZk1JLt0q496YRfQhMtxWbWnaLqdIqhKPjYZ4ut/DBdaZLYl0DUZLXUyLf9QoZPucmCKYltNSA6fL/ozS0pZYoslMtszmLGC1qs1fwC2eVUyclxPKX7ufVend5zSpgN1Kebh9CoOdU0h3T2E/S7F16TzOP/owRqdPY0RQv7GJtD8AeqzPDqQ9sxuXQ4K7LaS0RVbyI997e+ZOIZG0zRc9JUgaLJZ7jtcE1nPHE2J0R0gBbXOTng2m59XfZXUteOy10QmXlWxkyuPlnCUBvD0zqoIOAlaXfUCwS5idspI3y4cvNLcM+j3NFUzA4hxK8NvrDzEYDJYJQuFysSz94kktcldQAgevySBzlJORYpqx8OeZnA6W9vEnfQvptusi0EWgi0AXgS4CXQS6CHy0CHQA+KPFr9u7i0AXgS4CXQS6CHQR+JARGI1GWtwN9Y/BAKsB3IYlsaC9srwk/C0xn89kg8p9uEjDP7GYb3XwrP5XAKWljZsDXAJoLvIEEAhbaaqNVgDYFicJTXh8W0SyC9biq+xTTUFlSmQ7ZyxchQo4FoQCHMfflzDFoXT7Wttt/6OAj0fBupO0ow2D20Pjg336AWfde46ko8DlUe1cb8NJoPW9Tn6Sa7/XMR7k50dB4JP0WUA3tuW4azrJtR4HQddh8Po1HwV414HxSUBxtN+2vVNJfpL9T7KNzhFuvX4h7fgd1Z8fAL2cI1rz0Ac+d/VuUeZasC+KBcpFjvn0EMVipptkNpv7/GJzpOpCNhXL5Mr2tK5YQ5LzVsx3TFAxMCAlp6TGhHlmdWlWnQTBtpDO+dLUw+ZqIDBZmcUvfxZcdFVXKHPNGvtObXRcm8AAFWL+sU7viueYGzn38rhhpc19bT6kksvayC/BitCnt+r4tsevwK4D4Ej6WT1PDORGks+q/3hdBroDsIWbhM6nhB4qxexnghSNU9WWtAYR6EbSENtMiMntbHu3eVU+U6PrEKQP0Oc1hrUha+4uraWJgVY20za2121GP5iI9IH7ym2fFTyJog1NC2oKBFVoCIXZxy243h7fillJm2tT4uozj2XAdKrQ9ZxLzIq1PxigPzTrVI0rd+yI/rJ2GkBX0/y64zksRbxUv1S350p6YA1sJkKUi4UgcENYyPvjYIrmYIJk/wDVe+8B+zeRzgvMqADOc4MyqUHRQjEwtTfh3SJNURC0sdQDFZtUyTYJ8iRBrmtN0NC/uapwIevjoSzDWQHgEllTo8cEBy/zrAQNtpt9by8HsmZmXwv4JxY7QjqrhWx9IYJnpuB272ngGaj/wBzMcyrpQ5HUdbAeuL54XqqDdRObstIgWYqil2GWJpgAuEYFcEMVcInbUhUv8Nf+h/8ab37na/je176O2cEED5+7iOnBAi+9+BoG6VBKzcnhTGrezc0MP/JDL6DOSsySEmeuXMLm7ikkwx7OXLyIG7f3MZ3NsbGxiRde+Cym0xmS/gAPPfkUytkCv/K//O/45f/1V/DnrlzC5wdDjPYPURc15rJ/trrLUwFgYIIUeX+I9+sSr6PCW8UMV65c1HjIhj0cHB7gx3/oh/CN3/06bt4+RJqXeH5zF5/f2sLuYoreIpd6u6gLFLL85ohPkVeVgC/7mKBV1ss1gWsixS+JZeJ9YHV43aKZUU16UgATzPKYvNcDTRIa50mjdt9uqC435fmoqfDMeITH0wQ7eY4e3xOZEJE0sl+W9bTa4LbPBNU8J1W7HK9KRjRXA/Zp6bXZWYe6akpX5vM9lNbfXhvY5y/NexxvutdsbGouURIKlaim1OX4LdMe0vEmTl25ilOPPYLNK+dRDvrYOHMOZZ2hPxrJAppAtz8eaH5nopDV3u3JRpr3v+6LlDbJfatd7jXdjY1a8hAHsZ/WlLua1y2S+lkg3DEpt3UL/+X8a+lf9n9ZQNu7v97/dcu6VXOvr38j8A9BL+f3rZ0dbGxuos99skwuP3ou+j0V9RRM5WyK9uXcqrnf5i3Nf3SM8HnRW7+sCxwAOEohmFo503O4s4B+kG/C3bG6CHQR6CLQRaCLQBeBk0SgA8AniVK3TReBLgJdBLoIdBHoIvDAIxAK4FhwXi2kxKncvs7BgS2I2qIPF49pycaFYS34k0+o7qQpDJaL06rRaDXDVsovW8Ah0A0bam4fAFj2k34mqpsIhK2m4UgKAS3iu0I4gDOPrTpzFZXAtkgUSt9QuwmsaOHLFMihDm4rhFf2qqv6rLHgdBIo98A76QEdsA29HsR18HixKLd+vKMAZ3ub2FcL7y3L7XsBwQfR7gcUziMP076uu8W7vYApduCUbh3CxiJne5s48VExPip+61Bqvc9Oss/9jp17Aej2dZ2kP9YBsIGrldJ3/RgCWiHX8oXi9jbr8Y/2cP4p8hKL+QRFTjXwzNTAXuuXjgesf8pjr2qpmsqzqQktzIRSysKSC+OcK6lQ88qzstQ3WStbbyotAlCzqyUkFoKSQydr+4b9tc9ZrF/IRXqv2SiL25C5+gXGtQkOuAWoXd8qKSbmxnY/rWxEDU4EAOY2gtGhUm05MMQYbB+HwK1dr13X72AglKWrxJpWAoRgbmNK01jgpz2pAwsX4TpENzWm6vQSAEtRa0DC4K9bJ4sQG/wlgmT/xLODPIcAZ1nXPqyUte1Sw+ewwbZbzT/xfFs9YxQnQvMWnFAcfJhSdaYj1zQ35rOwEVSREtnHwlLF7ePbvq1qKkutHopzf55qZyUJ0FGjjx6Vv4JAPT0zPwClXbUXSV+mjl7Zuppq2aCzlVbIUeQLJWGxFrZgNJXwsxlyqnuncyQHUyQ3b+H2q69i/s47GBKmUfHHhAe3TlZtVa/bSiUoYd8iJfSzd4O8TgUepwl/nwgKCzAxw6IocT7r4bF+D2eSBkMHwEoA8wSJiIPArdvMxtuKZS+IKysAACAASURBVDJwHLodtDxprQ91b7amEt1PytXwMdVS9soi19XbYfWrmqph/+v9rbGSKh1CsK9IU0wz1s0F3q0avAzgtbrGzbLA6a0Mv/jf/uf41td/Gzfefgsvv/o6Hr58BV987gt48at/iNe/9ZoArc6SNjh1egenTm8gGTd46MmHcOnxRzDaOYW3rl9T/d7N7S2MNjaxsbGB2YRGzgn2zl7AeLyJDaT4F3/7H+Br//Cf4aevXMXlRSFYv8hLFHQ6qAl9af0MHDYJpmmGSS/DtarC91l3+eyulJscsbcPDzCdHeJzzzyNJF/gle++gnNpgh8+ewEPMSGQ6t+K6nSO9VLQlHy+QCrITM064SsTAQqWAeFY4V2aEYyaJbdcC/heyDHPbaTKpcI01f7EuCH9N0hMAAwcoIeDqtH44ly7lwHPDce4jAqjokAq2Gg1oWX9TODr9uQEvxp7qtlrYJhAX2DUxwl7lnO8DSPeLz7FsPaz5h6bKwh4OTxY+9eSSHw+WpZ2sLGj+ZXTfdpD3Rtg49w59M+fxfbVq9i9egW97R1kwxGy8Uj3N8+fV4XAa39gFsm94RAJ5/x+TwCY9Xz1Ls53Xq8JzNtACQtmq7B0+JddtCuANZnEc8ifspYIZLhXz2LOD2yF4sKy2lTXMpnIQG382yDe9+nOw6QBnpBAd2NzG+PxhuYpqxFvz009sqPsjNe4MPt6T/SMG9UTqZb135cA2OKu93k5ITAWlmRlzzCbEdQNd+ZNneQ1pNumi0AXgS4CXQS6CHQR6CLwkSLQAeCPFL5u5y4CXQS6CHQR6CLQReDDRsAAsKulHJpGDTxbsLL6urR7NoBgCghb7Ca4oPWy2TpTDcevfq9n6hgtztsCPdUAsbDfXpBuL1JzXwO4br3piz1cROIC8XAwwGhAAFxJfSe1gi8MxX5mMW31ggPGtWFv2/q5bQ0dVtSxeBTHDSgSMPuPO4C81zhoA8p7bXu3z4+DhrHP3UDuOuQ8Dpoedf4/CfE/6no+sIDZgpLt7Y8CwFp6ddi+HpMARutwvb3dcTD2XvusQ9/joPVx/XQvmH+vz++4hjUFcFv5fBTgaselDcrXz6m/mxxQ8xfnubosMJ1NUcwXyBdT1f6dTg+9hmwkmRDEUf1rdRwF6mqCJINKXMwn8LP50q4k+lAL5Kw/63VZzcWAq/9mK2vwyCAUp1zVP1adR0+ukdeoqXMTKeViJftOIE77Z6sB2Y5kbLNa/Q7Aq0V/LZ7b/B3KZNWGlJWy/65Fyz4w/jhOQ/XqtZArAk9XmsqaV7V3XVGsuHvdVQfArOOrBKCw3fUSBEK6LL6qYEpojURwqXLlNeMXzx0hmqWik2ayDLCA67L97CRCYFNwRlKBwJ9RUcWBtrKCfOwXxTpgDp+NAYANIlq9VzegZmJLOGm0akCbQwXNbcnzvKbocoyYNXFAYatRSpVbLbhFoKQkraizTFjCxiupKZPyVwCY3x3GRO/bHCQipl9RtR5tpXJV0IZ95ecn7GWyAxV2enbzGa++rVAsFsinUxSzCWrWj71+E8nNm5h8/w3M3r2GPgFRQZUdVZQ2EAgATWVJi2dzWxb8TSDwOCNwTBLMCYDBOsDEe+og1d29kCZ4bNjDLhoMqkI1gHX/eWID+81AnVnxqjSo10rmuCDwM41mgF9PiuDNKqWuJRWEOl+97ONWakExM8KjGolU5KbWXyaDeK1yncfJcwDgMk0xSVPcqmtcKxO8ihqv1Q1mdYlzWxn+4k/9IG6+8zKuPHIZ3375ZZzaOYP/6Bf+E/zWP/51/LN/+P8irUxpOhykGG0MMNoZ4+EnLmO4PcDpKxcwqxvcnk1x/vJVbO+cQs7yHOUcTVXh/KUreOTxJzGogYPXX8NXf+nvovzW9/FkNsZwskDNhBfa7palajFT+UsLaALggyTFrV6Kt6oC+XgDTz3/DGb5FDduT3Ht1iFu3Hwfj105j/n+TYzKFE/1e/ji1gZ2ZjOkuSXiFSXdEsqlAnzOMeD3versJmYFrfdFJQSYAthsoC1poko9gVBq2p5UuYLCnAc45yJBznrKrAGcJALAt8sahZW6xeV+gueHY5ypSgzqUvWa2Y+yf6bqmAkIdBpHhjKl7TiTeKhGZsKI55D4nSO/GY0rm8OZrMPjqB63Q0Y+B4JMy5ra50KpxLWZPyfYdj1CbM4reQ9vbKK3tY3+mT2cevRh7F19CAPWcN7ckL01h7zubyVPjpH0U6S9geqkp4O+koOkfKXdMcFuz+sDq6yAgd+oG2yKWGup1fN1Vx09N5hstHpe6B2YcyETZ9wmnvcFbZV5TrUhs1rtemf30i1MBGGiKN01BqMRxptbGI+3lMwZiVDxzOPZLKHCnwFHvFywSapHzjlUjj+WWBrPLF5HKKIFxntMguGnhPPuoMC5Womq3VcXgS4CXQS6CHQR6CLQReCTi0AHgD+5WHdn6iLQRaCLQBeBLgJdBFoRMAtoLoqs1LlaT/Yak1oApyqO6h9tt6q9GwCJ0FULNsss/KjzGNuaVWJA2liAD8UUa5LFglhYhAYw08K810AkWJYFdFFpUT62ic+16OQA2a7Htlmv/2uXb3Z38VkA4LZS2MBNIjVFGxzdD7j6t2GwrcPJk8bnbjDXGM2dQCtqXv5Jiuk6RF1vexuqrsa8AwpPcFht46CsdZD1cbkOQ9djbNvfadV8VDxXC9R32qAeCVBbCuY4Vux/FJxVzx7Zv3fazrfbtVIAW9vbAPgo4L4e1zu3j/qpdgY6CsTcxYVqAl9CL9Y4Pbh9S7CrrArZV8ri1WGdQUWrl2p8iFDWgBSVXlxslgIrlIZS0hpyIzDgT+IHmmtd6RmAzgkSAa/5QrO2q9fzdUWUYS4DjxEDfg8rYVvcN2vjmGvjc51OZMPvMcumUc1fs9u08y5hNC9UKrEAF6txtJzPvWPFDBiQpUrLzmMAgRDXlLLSZPozhRBFHE/Ow+1niZ1P4I39blJXbSf1r2JvgEnnIJSJmuImJ9MfU38ZmFjN/66wJig18mAW1RZQA8hqlxGgZSJFQBxkDitW6jTZi0YcSKd0OnO2sHY5wLXuV5toSy3MFc9P82bWYRQfXnVttslMpLK61AbXZEnL9nuNy/6gh8F4KKtgjY6oE7y0mLbBS6C8PDbjyAQvxYdQxay8Q/ErGO8uHASi/D3vicV0IvA3f+99zN98F9mt28Dt26gPJ7JPb6iAJ+BzCFwllcAfa8UWrobO1WMp8hSYVLXZP6cpCEyLhtdaadxlNXAx6+GRQQ+7WYJemWNYW+ziHqQCVMOUSkaTq5stM6/dNfg2j9hY5weqjMzxJlqcWG1fsSSqTQMs6SXE+9rufyogCYA5jk0Nqjcl9FSg2wXkHDspFekZ6jTDARLcqBpcq4BX0eDlIlft3t2kxJceP4dPPbKHSw9dxCtvvIHLVx/Df/xf/lX86v/xy/gb/9NfRzVn0kCJM7sbOH/ulIDo2fOnMT41RG97hNHeLnbPn8PW7hkUZYXJ5BBlscC58+fx/Oe/hJuHExS3b2L2ve/im3/z7+KpYojh+zNgUQr8CsCXDQ7BOsUNFrVZQB9kKW5lKd6tS3zxx34C3/juN3DpkUuYFRVeevUt3L59E089fhW333wXl9IhPjsa4kqVoz9biJxKketKdapseR5aPUtlS8BL9S8VuJwrVDuZ44HzhM01TJMghORYUNVs1UV3m2a3MQ/nhAXhL2rME8JrWonbeQh8HxsN8OnBADtlgYzWxDwP70VCXo33RCpgWktbXWFTG0uRrDFrfboU7sqG3RJSeI9xv4Zg2RNzbPilNpfxVuewiGQET+ghTA2nCjoRcDxWVPFvsaZzD83ODh56/nn0T+0h29nB6PQe+htUzbLOLlWtGXqDEdDPkBD+Zj0lf6j+bWrzOFWwWZ/1gs36XAkTwrcJkh6dJCxxxPKNTOUcdsthHa9EnHjGy9vZxr4l9tSWlMNnh+qNs+yLw1hevxJEC3d0SDAYj6VMD0tmm4PMvYBt1X1Xcg7mvynCIcOcLPjFu9SSSWs9kzn/63Zza27Fhe/8VEDz2umIQHWyJ73YfBC1gjsAfNS7X/e7LgJdBLoIdBHoItBF4OOLQAeAP77YdkfuItBFoItAF4EuAl0E7hIBAmBTyBkwDbWcqXy9Nh5ruBXFsv5lwAQtyPhiO/eLRem2zTMXbrgAE3UdlxbPDpJXi01mnRkAeGlHulxxszqUVDVZDWBbjQtEGPsSMpsqYAU2ZAHHRaEl1F6BBy6UEUAHANZikW9353djJSs1pdVt/OP0dRxsu1cbP+x+cdwVgDMotPx92PAeo2C9OwD+YHDvtv29rvH+Pr/zOu5v3w9u3U54WP90Hai2r3EdrB/VjrslJnyUeJ1kTJwU9B91zXe77qPOvbSe5AJxOAS0DhzJGm3wa/Hjve6OAmvjcH1b3s+sU8j6vwJc8wmqIsdsOsFiTijMGqwGpfSjq4atVqiDKCnSTAGappxXCQasobbQTmoUVpQr5ZWuj24LEiObRaXZRxuMosJN9RBTzmWm5AqrWomPpTZdWRQrmYDAVvtHfVm7pwK+mpWnzbkEVVJPEs466I2at+oPKTFtwTzGlWycW88ALuKbXI9gJWrzUlbnNscicanOtVJFWwMjCUkx9ZquApIxjYfdvMPscK0we2QmBBEAG1BdPRVCSetWvlHvdlmH01TXFklCE2uH+5BaUhP7y2tOLiG7P3UETKSqDQWxJRaELbEAO7/4bFwCXSItU/BS+rdU3LlC0OJgMbuzFrIlGhB+WM3LlQqZbaCtKtVutHLtDfoCwKFsXs0jNp4U4+h3JW4ZAGZSFd8DVGKB5yoKs/JmUwlbaOnM9wC6bLCm53SG4nAiAFy98w7Ka9fQm0xRz2coFgXK0vqSKIeOHVRsShFMgKebIsWC6l9aQYMK4AYz/swaq27Pq7GdNsiqBpdoAT0cYJuJFTWVnJXeB7xK6fJdgAbmBF26Tv8t7wRxKo1XtwgP5bnOZxa0WW0YjH+k0Y5kAlf3hopcKt+qkfJRNsQaxQ2y8IX2urWNgGCKutfDpElwo2hwrQG+11R4s5dhkue4tDHAsxd28Od/+ofwO7/7r7C9PcbWxia+8mM/iV/55X+Il/7NS0jrFKNBD6c2eji1PUA27mN7dwunL53G1tld1IM+zly8hNNnz2MyZe3luYjjzt4ukA5RLCp87rHHMXvxm/je//X3sf32bfQmJaq8FjDOq0b21Pus+5sC87JRPeaDfob30gRvljkuPPwI3rt5HfuTA9WbvXzhEg5u72N7NET93g18dmMTzw8ybC4W6BV2zxPILpSgYepvJgOUsn1OkcP6mTV/K0J/qoQ5Ft3WW32v/xwMNwZ/OQ9JTe5zj83DQJ42oLp4kiaYNykWdGRIUmyhxKfHAzyeZhgzUYRjWbCX96X9qZNUIJq/K1Xj14z7iZ0Femn3HE4LSujRnWTzg+oAW0IHE1XivdRmIs4rlmwTbjoGVKn85XFsLlAKCNuTJhhsbQCjEc48/gSGZ85j69x5VBsjVIM+ml4fm6yfu7WJhPXb+32NOo5Dqv9l+8+67w6A9Qxg4hBVwayJLYW8Jw7RurrnpQUIi/2ZsqwRrEHtDhlunhwQnPOvnq18EArEUzFtczuvLlOdba/1XVSWWNTLMByOMRyNfB5aJVhQOaw6yIylJ5xqXqOLhcq2GLzmHK05sLQyMOaUwGctr8/iINju/+4QFJcC2OY+ceT4d0bnAf1RX227/bsIdBHoItBFoItAF4H7jEAHgO8zYN3mXQS6CHQR6CLQRaCLwIOJwHg8bgHg1eJvLPRbfUrW+jVrZoLgAMBhpxx1HQlPCFsiW1+AwG0nY8HftnWlUd1ogceOY9aZpqZrqYwdxgZo0DKtFqvDE9bVZK5MY/uo1OOXbPCkGqYtndvK+W6lW8dxcYlt6GU9WVeHMmFlFU0uYvqhiIlF3pUdQSiO6A4T8cWe63rWaNGdO67w6b23F0Q46qtdR+2+h8k6/Dw5DP0g6LSF2bt9uRCrVVvTo7vccXV+W8R7UNR9FenopxOFyhebT7KtwIsviGrseG3J+NlUf+3R5EkGWjiOWoG+n+20dvl3xiL2CbVOeyxpxN6xefxlfStrj/XLvfuv3SBfEz9JaFb3Uuv0JoJdKY7bI08/+wkMAN/Zfx8cZyurX7OuN+gYCS6xgG+w2ZwNpAQmnCgWmE2poJtjdniIIs+xmM0cJFvyiUSh3h6qKc3GmaooV4/KGtOEnAaATSWasr6lmu6KJqkTHUJyAV1zhkkIZfEsa1o7thb13QY6EWqyxe/VuPDFfLcrtlrsK2Ar7ODtNL0jtWCuenXLfuMrtuAeSUBLWCtF8cpPWnDQ266f+ZniaOotJRQxANrO/iMgqfwQLmA1dOZJSAFEfLY2+1VXagZflurSlboCD3qmFF7U0S1WFWE7SoBqm7NNhRwEWj96Yo+6xQed2iG06NauDpdXg9stnwWzaZm9UqWrJq0slss7nS38JpSVs67J69A7mGB7qQokiJV6WmUXVslKEc+Ir40aqn8JgL3mL59hBEFMZErss3ZChWCvFO92/xOi6LtiaOB3qTSW2piK4BpNUaJmHU+q4fM5FqyLvSiQ5A2a/QMU77yDg1deQTqZAPOF7KULAfBMyk4CQFNTmqqyJGxOUoHfOaFvA8E7AuBc9X9NQc+xTyVmv2lwudfDo8MetusavbpAxu8ccwFpJTy3mtH6vc8ZvFLZyjYEU7pa70ZL3GDqBNvIcUGlcYAwew+JIWFzMpXQHCe8KwkElQCn0hduPa26sDYHqIytkjpSKX0nBKwl8G4DvJQAr7Ot/Qx7WYKf+OLzeOHZx/D3/v7fx9nTY3z2uWfxzts38HtffRFNAQzSFBfP7+HM7hiz6T6afoannv0U9i6cwrwuMDy1g629PdkCKyRZiuHYlNbbm2dwZnwG89e+jxf/zt/B7ps3sMfiuItQUjaYlSUmCbDfJFIBE54ukgw3+xm+X1d4p66ws3vK3FCQ4O3338WVixdQsg70rdt4aryBL2+OcbUu0VvMJb3lO1ouBTBrP1siwILgtmqQcwwkPVABzvq47GMBWe/zsAG2edb7SLdnYuOJDgs+94XQnr+j6vc2aCOeomBfNsD5XorPjIe4xDIicOtgAWmCaRuTJfuRMFp/mKDgyl+3pda9Fvbg/u5pqlNXCbO27uqV1OoV+1wStsPsGCb41ISt/RHSwWB5DzJpiMdflAWYNDDePYVmcwPj0+dw9qGHMaD6d3sLoPXzaIjtM3sAAbDq7vbRp/UzrZ45p9D6me/UnP+p8KWjQ8r5wJIg+UdjnJtllvgii3TVLOb4tXneEn/c/1ottbkw6ujquRp28UwcYYx4vOU7r6XiVFUjFXJ/MFRN3n5/YAk/8u8254Uer0Oq5kT/1ljMZ9YWXos/H5ioKVWzu2PEM8OegZkSYKTANrsGtTjmxTTlu73d/Su3j1Vi2IlfWroNuwh0Eegi0EWgi0AXgS4CHyECHQD+CMHrdu0i0EWgi0AXgS4CXQQ+fAQCANvCiAFYq91li/gBc/mz1dcNa7YAt+lyn/l8rmOEinZd5afF5zsWmc0WM7L1ZflHuKOFIVo3+yJWW+nh1pWqyee/DxVx7G/1iM0KNSydI0IBgMIKVNvIPnOlAuY+7WO2Y9BWVcbCeltJ2O4Jgy1HA7aT9Ni9VJhtW9vjjnevY5ykHR91m/VxEMeL2LShX/tc7f2Oi+P9Xt/69nHck/bTcX19t/i3z3ncee73uHfrk+PiGff4SfpzfWyfZJ/2PXaSeK5vc1RftsfASWMU9/gd4yugeiggHYDFMcN5gOrK+WyGqspN/Ts51GI0FY9FvkBR5QI8gpfOX+26aymcaCHdTnyxOqsGC6VkYkKNai461FWtSwOpXHin0kztlkqY0NfsOuPL5kr+TlKmJciLhJWYs5lQQ+WTYqFEEVNJSeEru1Ha+royltDDk3UEy5ZOCQ6CpVRzkOz2omqP6l5a6+KaA7guwaxfG0Gz6hFLVefJM2KQbvHsdq4EDlJsu2W0VICuntX4IJRzZTTBitl304qUVqCs8eg1WiMjQCzOQQWhUdvONCyUvR2yina71iWQFuGQ/trqXxIwuPo2YhKJKVLVOtgNZbLisVQAW03T8BDvOSgxG2+rF0yMouuXapp/TJmqZ7NgrFlAy7BVNX7t+UX7VJZHsNqXfSmCI6FiOQZ8GMVYZ/RDTS/wy8Sqms9OqN5vTaVkXYE1PBsqf4scORMh8gUWkwnyQ8LeEuk0R0aL4RvXUdy8hXz/AHVRIWcCAO11qbIMa19BbiJYXikBcINFk0j9mzepYPA8MUCoUUu1JeFa3eByP1MN4O2mlAI4I7D1mr/ugy5Yzf6QGjDG6LJOb6N9iBOXj+WU9r0GtXQPRkKOjx+r66rRaxkfXpfY+svGs3eSvy8RyVutaUJN7kv4S6g9bRrcqgiAE7zcJHiDFsAZcHE0wC/8ez+HF7/5u3j/xnVsbAzx5376Z/D13/lD/Ovf+QYGSV9a2U899RBGowT7B/u4+uRjePZzz2OaH2JWzbG5t4v+eEPgcTQeYa4kuBJnz5xFUg3w5rdex+QPX8TOS6/i7O0SzYRVlhOURYVFWWMGwtMaB02KQ/YJMsyTHt7vZXi5yvFuWWE4yLDlNVxfufYWLuydxmCRY3M+wxf3TuOZtMFunqPJ56DQlnbfhL8F7ZX1nX/MApoguJDqNlFd20L1eK2Gt1zvdc+p4K/soFXbW/cHx02kvlimhQCwVLuN7Kv30xQzRqxp0K8rPDYa4rl+H3sVx01lda7jfZftog20j0kBYCnUqe7lWKUS3AaF9bVljNR8BlhVcZvD+B5JS3I/jpSsqunboOz1MdzZlU33zvkLGO3uYnTqFIYbm2jSDHm+kLMEFfUz2qfXFbLRCPO6VD3gwdY2xru7SIcD3efDrU2MtjdIN5GkfcFTgtWMANiTKaX8ZSaAvjN7iArZnlTArA0czxHdB3KqiMQZt1VfOgCtVPTxnJLbhKy4jXDze0FVrh5bdmwlPrIvPWlNVtRux0xIHMmLeiZSteyAlvvw/Z1JWOHkQ4tvPp8MXrtlNee8SEbieV0BreQgmziWpQP0b4DMkjvtndxs35ks2n11Eegi0EWgi0AXgS4CXQQ+yQh0APiTjHZ3ri4CXQS6CHQR6CLQRWAZAdbjiq8AtFyAoZo36hZy0YRQlwsm/EwLrA5MuW+og00BXGM4HC6z7QP4BpTi32P7gMk8HrP3A+DGws6qHq+tXEs1EPaULQAcwLmtPI5rWj9mXFO0xxQFpopYrwPctoBuH++44bMOZANCf1zDLeDV/ULQ+23Phzn+UfB2CfCWy+1tdeIHW7V+jJMA4fu9tg/TR0cB7TZsbLehDTnv1f4AlycZa/d7ndz+OBB/1LHY7pMkGHyYdnCf4+D/vSDvCjTamdv3QHseO+nPZrlLiKAKk8gXc6v/S8g1nwt4VSVdBWYCYFyYZq1HrWvLGtjPpBqiDu2kCOTnXByPGr0G7Yif6BgsNVIopXhuOiy7ekngIzPgQcgX51hBXgcSAoArhSfnL34t502CXFlQx/ass2iJLlZH0dwc+CXnBe+XuN9pbbyEwaEQE9OyBf4AwFL/Rm1grycvK+FwgHCVsCm3TO4atXIDRpq62xRk9juvLxkg2L+356J4XnFbo9Be29VVmgHoaams8Ww8ya5TirsVvFazXAK8SiBYJUWFgnw1dldQ3sZgC6K4hTfjomtxgGTN8/1oYyx4yb43iML+Z13LgJnsNwJuA89WP9hqHlv4ZXsqsGHAl8CfkIUx5AYCVmv5R6Gcjrgv28jELKoPlQBGVXWBhiCmKqWAr6j8nU0xJ+idzFBOppjfvIny4BDposCQajs02GD91fdv4eDGLSVK1HmFMq8c2hEEm4ozbwjiEuRuAU3174JAuCEArvV7UwiypmgjBfClAQFwhs2mxICJZs7Sw6ZaCsaogU31sY9ZuXhLjauXCPQ9LPz7ModD6uBVsDRewnbckyj4+XDQ11yxIOj080sJ7GCQR1C7CAJT/jEAvEh4XcDNqsa7dYqXKuCttMF+McEz57bxH/7sj+D7L38DRV1jUeT4mR//KXzra9/Cv/m9F9GveR8X2NnbwPbuJm7P57j69KN49KnHMNjooaBmtZ9hllfYPXsRwxEtn1m//CZu3riBrErxuatP4uV/9KvYe+M9bNyaG/wta+Q5LZqBCWvn1g0mSHC7aWTDPe/18WZT4/uoUI6GSpJj6kmd9vD6jffxyLnzODWf4XJZ4Eu7u7haFegv5p4QaHV9ze6ZwJd/t++sy0vgmicpckLfDMj5e0FXJsiY+4XNqCmq2u9dAcWo0R2ZHAFjM9lLT9DgdgLZV3P4bKLGs+MhHk9TbDAZh1bkqgFrySv8mQCYORUccwTRqgXsh1eygo8rxkz3IcG96hPL6N8HlsWG75J5U8iKONvYxPjSJVx89jlcevoZnL7yEE4/8ihGp3aRDnqmBhbcpNV6iflkimJKhG2AmwkfsqhuzHlH9uuaT3Tzu1OEA10lLRrw5Z9Q++rvsiE3+2crgwL1ZSSukFrzZz1fYop25x7Lb/CSBh4HzZVU5vNeY3KEg96CySOeSKF7g+fSc87sn81Rgn1ozyNzhMhkW815yxJaDM5yLmIyVcXkE9Vg1kN6+W8Pm/dM1Svo3TMFcDhmWNIL531rhymlw9nCplj+e6X76iLQRaCLQBeBLgJdBLoIfJIR6ADwJxnt7lxdBLoIdBHoItBFoIvAMgIBgGPROwDtcoHYF1S5eGKZ+SsL6Kity31DHcz9rBahKQQMsKzqGYbFZPy+3RU8Bz/3ypVex8xgQ7RP4FZKkdWeATwCVgQUCrVWux2xAN/+rsUwLUYZBI6FoqMA8EmGTpxfsGvPPwAAIABJREFUSomWZepJ9r3XNp8U9L1XO07y+d0gcOzfBqTtY54UVh63/0nad682HHeMo9qmcXmE2vuo3x23Lc93L0h8P9d11LYnjet6Wz7MeY+7zvj9cdC8fa52/I6aM+41Ztah+vp16ZgO6Kh0JLQi/CX0yhczlIs5ZtOpoHBZ5gaCy0JEyawkA36adbPscs0MUwvZWpBeUxuLy2lx3Bbqw0ZbNUrN91mL+LSPbc8f3DbqM2qB3UGsHJ89KYfXt1ro9lqV3g4ukocrQtSTDYDMVkSdWouR1ay0OsDmCa62+mL/sl1e33cJgFWPtzIFM8/rSj7NpaEkpnqLYKD1XGBNRx3e6w+rzmOrJn30/fI8EVN/vphq2BXUBL56TpgltRCsrFy97ibBNO1hXVsd1y0I4jbhlvxgLhORJLCM1R0WpAZ/ow/VLNl+W+1gHcfV3ARGukbCfgEXr08tEmnGqqH2NYW21+dVX3BblmFYWcPzuUU71X5vKIBCECyFuavcljWRfXzwOs1S2mye2xBY40EAuERTGmhWIkRR6F5ocgLgORYHh6r7m+YFytuHKCeHaOYLFPM5ivkCw14PG70ebr3zLma3D5CIzXtfUwEqq1gHb8iw8LqtBKSLOkWeEApzO6vNyvHHsdhrGlzsswZwhq2qRB81aKArK1uPnYm1VwpxWXEzyIwj+9VrsfZcEWxQWAHRcZYKz/ak4tBJym1CYr0rrKzkqWSWatg7nsfg8ak0rnsZCr43EQomVDnTYhl4RwC4wSv1gkW48dC4xp/+3OPo1TkuXrqE6zev4elHn8br334dr33jVaQLJgsA470NjPe2cX1+iEeefgzj7THyao7+qI+MtZFP7eLZz3xBdruvvvQd7N+8hVPbuzg9GGPwznVc/41/hd33J+gdLgRHy6LGvKIyGZgSPDc1pkkqK+gJUsz6fbyaT9G7cA7jzU3s3z4QoL41neOtwwM8fv4crizm+MxgiGcGQ2zNJwBtwjl2BDaBvLJavYvElN53AGAmApjZPUqCco55d0GIWrMMK/c35b7d3+pjT8BR3W5XlRdNorYfpg1m7Oyqwdleghe2hrhY1egXfLe0etzsTyn2WaNYWukUhQBwgGh7x+RY1bZeF5pKX5mBy67alKe619lO3kNUGj98FeeefBLnPvUcrn7287j07LPobW1iXhWYFCVyKu1zVRxGndAS2y3EeY0loaU51/BZUDWFJVLwni1YOZlq/76NZ9qyM5GHCS82KM122ufahANT75+sjets2OuW6/2c41zq2fYzwx4/mvI9KcYNB0z8HO4VbpFtPWHJM0sA7KCXqttQ/totx2eCxV6JmKwV3BvItnwwGPqzjvCX8awEaPnvjdX7gqmae32heFM9p5b0xOeG3t2l8jX7d0sW88QeB9U2h9uFdwrgD/NW1+3TRaCLQBeBLgJdBLoIfJQIdAD4o0Sv27eLQBeBLgJdBLoIdBH40BGgBXR7Ub29MNy23uQJ2jWA+fd1q+ewXg775ACvoQJuQ+U2BGoDWi3auKpuCTLcdlQLcVId3GmtHKA2anyFSrANmAIEfbAuptvW+THb9s9x3Fj4NzASkr97h/x+tr330T64xcd9/A/TpuP2WYeBbZC9vk9se9T1tRWAWsb7CBbb0Z/3C+mPA8Dr7bkb3L6fdt/Ptnfrs/sdL+vg8kG0Y70N7WNG3x4HzeMePmrs3K1P1u/bmNfWr8/mKSpjqbhaIJ9PUCwWmM8nKAm8ilx1gQXHCoO/4YFMtVbbFjOg4Wq6cGBMeOCQkfBASTQOoM1m1gFwqJVcVRa1os3i09Al1WiKlds6xzgOyNue12W16YrhiEfMkwTJbDshQ1gCy+JW9tP2FYvmOofqRzpcFkgxUGrHtRrvapfD3wC7bLOdcwW2o0+t3m1j6mIH0FGrcamileLa5t8l2PckIytGSbxjltCEJ3KSFeRZWT/7zvYccUvX5XjShfp1qH6t13IV0TUqYmPTNgrALcCr2qVeU5b7ypfW46JamlF7mN2VGTRMzO5Zm0nxaEo7jQfVyPTrlC00IRDVcEYyqfYjAOkN+hhkA4O/KWtoMgarrxhO/E07GSuexaxTrJ9lAU0lIm2b7e9U4IXysKH9M2v7zheoJxM0kyma6QzNvEA5nWNy65Ys0pkwMSQELSrMbu2jXBCtWQKXav86BCbUywXdGszqxuoAE8okVMtShcl+5J7ct0DWJLjU7+PRQR87tMZtStBCWzBX/UQVroMrJ1caT17jWb3D0HmCWSNb3NjHagOrb10tv+xlr1MqEOjgj2OLcE3jJsCWW08LJEtN3MgWuOJ9lfLaWN84wz6AN6oGL1cVXi/mOL01xuOn+vixLz2Db7/4b/Dkpz6FXq/CpbOX8S9/7auYvr2PUUOwlWKwN8LO5TMY7G6hqArM51Nsnhrj3KVz2D1zBoONMbZ391DWC7zz5utoyhRf+cxXsP/Nl7H59jW8+89/F6dmBepFiQXFsCVVvzUmVM5Sec02JsAUlSyUD3opXsvneOYrXxY0/cZLL+FwUchq/NbkEBdHI3w6BX5gYwsXCNmnh6jLxgGwWynXkPUzVd1UeNPqmwbMsoKmBTRBsafMyINhJew1Ub/gq8XZAPDKEt7qAdPCm33DscO211IBs34xC4g/POrjhfEAe2WJLOeos/mKx1UNYJZCJqB2m34eixCYIJrjw9rmluuang3MapikvN+pcq5k87x54TIe/vwX8fSP/hguPv8cti9fwbwGpsUCxYIlBWY2F1HRLOt6RoEw1NNHBIMtScPqqdt4jUQU3cM+R2qOZ0Q0zfrMobnYE1v4AceoxjVVskyMYOIJlcqmmNX4TVkawBTFnFN069w5g7iqlnbnUWbd5vD2qzATbqqm9P6z+vG93gAZaxPzORKA2svLcG7hnDkcjTEYjDAYjtUOzRMq81IhL3PFjV9W0sCBMtXOUvXac8uuw1yE2gA43iN1ffYUi6eUnqFFYeVsuq8uAl0Eugh0Eegi0EWgi8AnFYEOAH9Ske7O00Wgi0AXgS4CXQS6CNwRgdFodIcd63Jh3ReM28qrqA0cv2vbQLf3ixOE2ret+o3PAvIEtOD+UX+YP4cdc1uVu774vw6CAnh8QCloJYVNPeAKX7WDQEHr+qZuC3CyDn5Dzcxd7heirUPoBzn87rct93PuddB6P/ueZNt238VC3d32W9+e2z4IIPlhjnNc3I+6jvtpo6BUSzF+FOg8SWyP2+ak46V9HUfd1/dzTettaV/TSY4TbYl23O0a1j+LfdbHchsA87P4u93flugyn01Rl1y4n2M+nWAyOZAtLlWStOKUTSXteJcK4DZ2s4Xs1Xy0qpUoUGiMU+qxHhfSCf0Ec2NR3eCUnAkIMsPmWWPeVFBtNWqaJVoMb8+p7djauDILzrZLwqovTHHGL4JsAhJdl/8naOJoMpJy4vqWsVsqWIkrHHw2tBrtmQQrrETdut/aYeroAO9sc0Bn2ayqLe4iYTRoCZsZUcFqV/KJl4i7EswFkDYFsvjq0nnZ4Kz+zocCYa33lRKPkjZ4NbWtHUEzxXI4Bzy2fcxCXJiIEKOy8xoAd325lw8VuPeav4qUGu0Rpoq5fSaNRW7jNqiyNOV4YL3foZRzeqYta9a7HasPRcVXTbYYtgGwkrUEmU1dqFrVHvOSMF4q4BIlFXiENYTBtEdfFGhmC9TTKfJbBygPpqgOp6hmTIwoUNMmfTJBwuMtKjQL/q6QXW6h+q0UZlINSgCcyF6X9r+sP0tjYtkC0xZatt5EVbw/S1Dnd7k/wKPDPraqAgMCYEIfVvR1FTj7SqkRnhShce9QcaluDyjs27CfeAfqfuJ/rbrWuj8E+rx2M5WYGitm3W2vEK6BDGjnyQuEwARfSdKTetXgaoabDfAGGrxSlni7mOPy6W18/smL+Hd+5ofx27/9z/Hyy6/huWeeQVYl+O1f+xrOZCMM0cOiXqC3O8TFJx/C5ult3D68jceeeBTjzREGoz6m8xkODg6xd/YsZospZtMDfPrJZ3C6GOCVf/Kb6L/6Jk7XPWSLEsWixFxW340A8EFD1WxPP8/4JwXyLMXNJMHr+RyPvvC8EjO++eoruHV4iKcffRTz6QHSmzfxA1vb+PxghC0mB+RMkGHdXyJT1v1l39L2ucKcKl+wxjNr7tJ2mckAmWoAc2zI/tlTYahgJ24MNbz6UbYvwuo6trCo4K/tR23vLK1UAziv+fcMQ9R4YnOIp/sptujuUNh8oUSEpkaOSnC6RoaqoRrZxijr+hp2JWD2Ws5ijByF5mzANhKeUt9c9Pp4+Ad+ED/w5/8iHvvKDyLZ28Kt2QTzBZOJSllG68tLDRiv5HEMSPPcmor4fJHls8051LnKEUcJPgZn9S7tM5EpdXn/2sHtOWGuEmFnL5cJ1ZuvvRawgW17zzBHAiuBQucA24ZQ24Z+HMdgq70pK/PFLPWVXOH3COcuMXdXS6eWnALWJU4yJRAosYQlYKoSi8VcySabm9sYbWwIFsfcr/rx7lJgCUn+POz1DfJ6EpRmVsF/e28K5yGVTYja8gLb9myLZw2vj+2nBXr31UWgi0AXgS4CXQS6CHQR+CQj0AHgTzLa3bm6CHQR6CLQRaCLQBeBZQSo5jgKCqwDF/49avfGYnLbapQHbMPOUP0eZfnchhe28GpLSzquFzgMJW5857m0gOML67HoexQgWgdBYQUpSOILQrE4rMWjWDTzhaU2AG7HJhaRPuzwOQqmfdhj3Wu/k0DVex3j4/78ftr4oGFoXNuDBN33cz3HxXYd3MV99SCu/6QAeP2cH/c4OMnxY/H2btseBYBj+/jsbt9t4dlqh7L24Gx6iDktblkHtZgjn88EhgmBtZDNBfywGg7bZM1TmimWCqlYoNecJSUi671myHo9gWQt3Lsi0fY1IMBtuHiv+cnrOIYZaSSlSAXMMo9LCGiQOOaqNuTlwngkuawnybCeIj+LhXcnnzo3v7Q9z7WWeBFz2qp+KhVz3kqH2DwG53WzIHboIEKxgndh9xzqZoOWpgrm11KZLLWqgQp7XrCWr1swi6XyGWEW1kJFgrMrOC+OHMDQAbChEBNzCwDLR9Xgj9GWgMYGgAVhA4a4YjQUpoLNcrFopAS1HXwUhrzResf7yBR/NJsVkFWw7Zlkz1mzazbOEjCoh0F/iMFwA2m/Z3y9pU5m66QiJKRRFBz+OvAllBIAdiCj47vlNe1ocyrjeO6C1s8FKlqiz+eo8jka1s1kPeDpFLP3b6I+OER1e4J+kuHwYF/X3W8S9Ek9qwb54RQFraObUtbOqm3apKoPS+UljWBZD5bKzTkhXpJioRqxhGMEshxZNQZljYcGAzw07mNYFxjTBppgzNX0Uj4e4QahGMiWnYpc7zfvM+sVG4/RTVYMwseC3USrEhSqP2vQSPer36tSgvsB7N4zRGfjhGCNADjDITLcaGq83gCvVg1uVAV2NlL83I++gC89/xi+8Ye/j/fevoZHH3oEyaLC7/3m72MnGQkEzus5Rqf6OP/YJexcPIPheIDhuI9zF87h0qWL+M53v4vDg0NcvvoIZkWB4WCALaR49zd/B6ff3sfpRY1kTpDfYLEoDYCWjHuD/abBhCrlqsKiSjDrZZhkKa4lGV5bzIGNIXZ3tpUrcXCwj0fOn8GA6uXDQ3xmNMJjVJVOF1KNL0oqYolFE8z0pxHQnzWsZ0u4b4p8sjcaGldpDyUtv3XfenFrT5Iw0EjQG3b70WMEtIS8BoKp1qVqd5qY+resaQMMnMkaPLsxxCNNhUFVIKk4DyWYs84vrN6v3R2JqZGlTjfwa07u5hzAJAzVQ/e+pUsExxKvC9un8cKf+Vl85d//SzjzxKdwPZ9iXs30bKAalew33nA5TlTvN+ZAuSSYHboJZGvde8t6t1I+W83e1bt1223BBirvY9lG60FAGGpQV0p1JgcltMQ3a2jG0savqviip+8GaZu01LPE7grTAWuW1jtzb+nME7DZ5l5T4FsCjNWR54BXbV8mqKhGb7as56skUlrLS9lbY3NrG8PxWA4GKuUS5V787GExzcOqxjnb4fe9ajl7nfkAwPZvEun5LXfDwXA8p2xOLXWuDgD7c6n71kWgi0AXgS4CXQS6CHxiEegA8CcW6u5EXQS6CHQR6CLQRaCLQDsCBMABZG2906wN239CJRcK3TY8CIAWdXh5jIC/XGSOn9ugVgtQvhC1hK0OPUxhk8hmMABzWyWsdvnCv9QcbgkdcJiLYfEV18XP2iBZbZZGwBZpTXlmCro4V/t7GxLeD0Q7yUj7JKHwSWHnSbdrX9+DgJ93i9eDAKAn6Y8/Ttusx/RBxfgkY7gNoj/OmLTbcq9xFxDwuPYcB4Dbv78TAK8gbXu+CyCW53PkVDrOJ5jPZ5hMD0kDpNSihaUWvqUiWllLtuee+FlKYTFEA6AEQlp21+K4L/ALiHoqjK34m5qL9UQFiFMDsOJRKztnm78as8Pk8Xy/sNGXYk6qLCznwOhbfjcVsymo2upzzdGqrWkKWWddgT3vSPZZzuehApbIzEhCzKuEcFQXW/u8HqQ/ZyzeppLTdUo96fV7XY1stWsJO1ZqOqmVXVmcErrVpi4lFVRdzVC/ip56jWHW1fRrDuXvsv6u4J7bCfszYjk/8yP3QI2kJSuxaXBKlZ+poLVTEW07nLRRYIbUdg32d7fVdoghhO3jQ30XsVE9VeufFQDuo98boD8cIkkJ7sOi2+PdZK5UNWUxscxSAcx+kP0qxy7HssFfgWbV/TXrZ9mdzxag9TOhryzQ5zNUc0LgBYrJFIvrN1AcHMoKOq1ZpzZVbdP54QQN662yC7z/Qv0rZWhZI68NDBIIEr7RKpeKYFoEUyVqFUItUuzjUVHi0eEIl8c9DOsS47pCX/xrVQ+WtrBmo+4K73ifcY4baQDsG8KxSNSQwFDQzICcKoy6slAtIEiz3rOkAH75PSE+7Cr95fwsf2/7ouUuoZvUv1WD60ki+PtyVWO/qZHVC/zcn/o0zo9KzA5uyl3gS1/4AsbpCH/nb/1jbGYbUmIXTYnnn38cl5+4hKqfIOunmMwO8cijDwsCXrt2DVl/gM2dHSRpHzuDESbfeRmDb7+O0zcXGCxK1AUV3RXmZSXVdV4lsn/eTxoDp1UiS+ZpL8NBluDNCni9KLAYZtjZ2cJiUaGcTvD47g7O5HN8bjTA4wC2+J63MPVqURlELWh9jAYzglLCVgHXBrnsnzWSda6aNtmOzKltdd5uyROexMC7SZ9ZZ8ganICSKQJUkPNnqndpsDxVneEEoxS43AOeG49wqSyQcn6pgbmU56a6VR1k2jenpjqnCpnJCLJ/dt2/Plfyiim/s0GG/uYIyeYWeqfP4pkf+kl87qf/LJJzZ1VHOa9z9JlomLlG3JOBOIiltuf9LkWwJf7E3BzvtUqy9HfcmAPb8zUt9tuJlqGC1burEg6YDJTIItnGoyfH+OfitaoXz8QRJqnEuzifL5wjPeHBnXF4QN7X8SxaPt+UnOGqZlfGK9GkVfOdxYWzvkFb2cnncxQ5k6nMfYCK4c3NLQyHdCHi84tzmT/3vE68asK7clpQWQWLfc5tlR7g9YdrkD3P7FkoS2iv28y2y1GBcD7tLZOKljdr90MXgS4CXQS6CHQR6CLQReBjjkAHgD/mAHeH7yLQRaCLQBeBLgJdBI6OAG3T+BUL9fy5bZHa/jkUwLEovg5xlypd1dLkQrIpjZYL7t6EgK5t8BptiO9RRzgWtswGzg/gtqFR3zEWfaOty+O7SqcNONrq3nX4226X1hodDn+cADh65U4w1Y3WPwkReFBAltd6kmOdZJt7xe0k8DfG/r2O9VE/P2lbIj5tq+b1cx8Hf2Pf4+4zm8sM4gqKuTqU1rcCvcUCi9lUVriTw33ks5kUTE1p6l/tIyXZSi2lxBItwBvwjdrogm2e4ML2KGlGENgBk9vQmqTTbZ4duQrOEtL6JKjF8IwKYrPj5MK55syWVafNz4lsSNWnmdlhtoHC+px5VN9bTOw8ccz2du3kDLXPay62+yTUz1zANzjssXOFKwGxqZlXyrPoM/YDAYogptRuXtuXQIWKXamwrY2sh2l1Q9XzS1UtcQz7SeBvqdJ1g2a3aq6p/HV70Gg7wajN/7piO5fXZRZs0bUSaFUoZVFtdWftKqw9BoxTfdb+ktWqq3KpCjfrbbOPXgHvWgCU9TmpVpRda9ZHj1aoPSq6Gc92QhVVdKyLabBMyuuAzDwuExhK6jOBMl89m6lqJCAkHOZYL+c5ysVMQLde5Ghoe57n+tPwnjicoNw/QDNfCABT5Uvb5zovMT+YSEEs+2WHy6ylyoYadKsNxAkAGxwktMsJgWkJTSjM2rCqK6qSx9ioKjwyHODKYCD4O6Sqk3Wq452C4JbQKJLXou4yz++1ma0HDd6att7Vi7KQDdt2AqcGWViHu1rT7qTGkhi8ZITq0XqN4ZD7W6IFiTzHoN3DhMazJsX7TYJ3G+DlpsErdYWDqsaprMGfeuoKnjg7xqUzm5gu9vGn/8xP4btfexm/9H/+E2yNNwTP0n6GZ559DJ//0jOyeH7jnbdx5fJlTOYTTGeHuPrQZRzMJtjc2sLuxjby77+H+TdewrkbM2xOc9JNVHkphelCkB1Y1MBhk+C26hMDc9XLzjDLEryPCrf6IxyOR5imwJx9XtQoZzM8vrWJ57IUXxwNcK4oAI6LshT8Zb8RsObq40Rq7oK23k0lECx1N+s/MxGD8Ndr/FodWxNct1/1hDQ5DhRPs5dnXDkXEtZauh9/rnGIGoumhwUabKUNnhj28WQvw2lPcmByINtQeb9x/zlNnDkO3Vqa7dDv+f7K8TQaYLSzje2zZ7Fx+hw2z5/F6cuX0D+1g/HZ87j81DOoRpsoe0xUUBaBMkAEd0PV7JDVzGs8GaMihDQA3LYnpxW7ElsEcm3OkEvEcnxasscyMUVJjHYX8IxKLPJ6vqwxbgr3VdKNaY1dIUzgy7bxuaB0Cjor2N9lhK1r8OeaAHI8k6yflDREBbPXN5eS2W38ez0DtVIAJ6YALnLW9F0gz3O75jTBxngDo+EIWY/zGWtdG+SVfTqTmrwkRlvpu/7vCV2Pl3dp/5tEzzrWRV9evyXg2JyeCgZ3X10Eugh0Eegi0EWgi0AXgU8yAh0A/iSj3Z2ri0AXgS4CXQS6CHQRWEaAWfOxgLJa4F/ZZMaCFbcJoNuGBlFfa33f2DYAcCzaBPQNK9I2jGircON4gre+aGUZ/aZsWNaG9AWuZTu9Fp8W5gPgupotrrNtXd2GvO1rWP/5fmDVRx1eq8W9j3qkf7v2fxCA9I8qYtH2u42zNmj7MO28nzEc9+WHOc9J9rnXda6fvz0PHXX8kwDg2OYD360Iq9nsLpNLKkgBzAXrxRyz6UQKJpQF5g7GzL9Tck8zv6SoyesNRjKMzVWse2jK1VC4SRPqaqdYoFbNRck5za6TX+ZS4PV9qdyKxX5XPAmcOFTOeqEoDk9bs7ylqlPnFkg0G+hIaolYtH8X8V056priSu1xqBznFOBycBkWnuGp257H2v3TdnRYKlOlsDMr61DDht20LFcr1lyONriq2dV1VNRRGWfxbau6JQn237sxNQGxAxQpy6QiM9nuUhHqcFoY11XBjLNUfA5W1Xdeu1M2tQLM1sGqKasNrT5n9KEAsGp/xnW4klTAx8GEj0Ebi6wnTAC8Umgz3nKzIPxdAmB3sRC9Mdgc/VvSepfxEZyudDzFkWC4pN01Vb+1AA3BDOEvCKEWBntp/1zO5ygmM8G/arFAnc/1PaVVtGqrUgGa48bb76Ke5ugJDvGeqFEKKlem2hO5SmT/O09cAUy1qEAcIRxhMAFwIjBIIFzzOV4Dm6hxtd9TDWDC4Awl+l6DlOhQcaGKMCC7YLMnZ7jqUWDePMGXZR+WY0bK0uhTKiOFjU3OrfqzDu+5r5TqnjDSSuhYzksayNpI18zepR3yjTrBW02Kl+sar1UFhqMhnj6/hc89dgHF/g1cvrCLC5c2sbVxBv/in34Nr7z0tmqj1mWDbNBDNqjx8z//o8jSCn/wzW/i0Ucfw3s3ruP85fPY2dsGodsg7eP299/E4PXrOL2/wPbhAr05k1ka9cOiMPUv1bkEtIcADpIEk5q/41gbYJokeLteYLGxgcHuHqZ1if3pBDWtu6dTPL4xwo9sbuLJssSI1uAcQ0z2I8CXypdwmXV+EyxARS4hMH+foEgT62MmxrjK1lTxtCfmfWNjON77ZAmsSrtsmyUB8vYhbLUKuobxqSqeEGQ3/H2Ni70MT48GuNhUOEUozSSGhPbPdv28BaRE9sSaWV1izjbxHOMxti5dxYXHn8TupcvYOrOH7fPnMNg7i2x3F8PNMdLegJ7EUi/3hkPwPuP9qHvWbnp9KTnI7/elGNiTFDT2eD9yG/OANlX+cn6wg6w/2wwAx3wVzhFeJ9kBrF+Wj1tLWrEyA1Zznq4SNQGxhmqGQTIwq3vOhVZI2+b6sJf3OcVye+yzZbv8QcHrkAqX9X/7rP1u9Jh3DOcc9kGez5AvZuaEkKSyKh8ORugPR6ppLmWyEpmsbm+8B7SfN/FviviMczifKeEadMd7PhXALRvt5TNJtZbvTMg5yXtLt00XgS4CXQS6CHQR6CLQReCjRKADwB8let2+XQS6CHQR6CLQRaCLwIeOABdstNjmUKC94BIL+/F93QJ6ae/pC1YBF3i8NvjlzwUVRL5dZOvH9gFNYuGG9nVteKvF64AcBAShGonfC6SYtafq/fniW4CGgCYBfkMFt37NbfVAO6Cx2NWGwicJ+P0Atzhee6FrHXodBTi1/BnK6JM06j62uWOR7z72++O86fo1fZg+ius7CSS93+O3odnHEceTtuck1/ZR23fStvA89wOAj4PBxwJgV+qGwtNUmWb1TNXSfDrBbDZQ5ggiAAAgAElEQVTVn7pcoMhnqGmjSxBBwOgqUFMVmWLUVEwGRzU3UYUb9RcdokYdWKvxK4xl8GPpD9yypBfco8rR6orKHtSVXFEnUUrigMoxn7uVKrflAv1RVs/8bH1uM+vQ1Ve7rjB/jmcGt4hrPGrMtBfpI/6r7Rqbr8MWmdBBCmYDJyEHpAUu1blxTlp4BqzXuFC9WG9vC7BKoU3FsCxEzeqabY86vYK7YbscClWH2dbWAB0BW3ga7u+w2vvTwK5L5UKVKgWs1RM1KJwZhHXQEzBIGuSWlTU/jpq1hCRij1acWIDP7L9TZD2zmSUwsXYS7vNZrt5UDBUbVycLoLv1aii6CccJ7pggUFSFAI2SBcoKpUBvKcvnguN+Nkc1o/L3ALP9fWSSY/J5W6JXNcio/pwukN86QD2fy2a1TGosct4nVBYS7PN+SEwpKmtgqkQbU4hSgcqfBQypqDZ2T4jYq1NsgZa+KR4dJthCyWgiqwlsvQ9lt8w6qK5wXIuBcSuDxMvxqnHGGDuwFV3kZuw1UUZTSLo1scWV6mHrx5ir9Z7hNrUKPMeg1I9Wq5ajk3DyepXgjSrDa1WNd1Fid5zi57/yJJ5//CK+8fvfwHQ2wQ//yOfw7T94Bd/62ttIm0zH7SHBQPd/hc989ins7I5x4+A2Tp89jcn8EDtnd9Efj7C9uYPvfv1bKN98E88lQ5xdNMhmOVjsl/VOGc8ZQX9VY0YYSvgLKoDNAprgt0QfN9HgraZAORwiHQwxYyJMWWE0HmO7rvDpYR9fHgxxbjJDQrU482CqGgvaehMAU1EbFt+Ewa78peUz+7NMMuRNaYBeZumMpQFgxVwhtLS/NOU21Ndb0Q6NdSViJLJ/rhR6UzQfCiynGCQ1ntwY4cl+hlNljkGT4nCeI9kYY3T+DHo7u5gtFjg4nGD/5m0lPyTjIbK9Pew9dAVnP/UULj3zHHavPAoMh6iSGkVdCmCXWYZhv49e0vOatFbjWfpkCb9N+btKlDF79fazZzkPUlNOAOw27bpfmSxxDzDZfkeI89j8F2pfJkpyboh42RzNZ4eeVZ5j1Gic25gfJD0kWdRn92cLx2/qySyN9YeSKPzZoueJq4T5O7OqJwBOkXJ+cgptM7MlERUFn58LcwXyhCnW9iVE7xME05GolaAU92rbuSLeBZbJQ/5vA+4b7/ztd/2MsH6ZKOqPYSYAVOaM0X11Eegi0EWgi0AXgS4CXQQ+qQh0APiTinR3ni4CXQS6CHQR6CLQReCOCHDRpL2Q2V7Eby+wxM/8HmreWMiKRRrC5OXikNdZjDrAsn2L2otUTVAp4Gq0toq4rQIOk0YuLMXXevu4+NYjbKFC2W2nZUW3rG22Ur1FHeCjAPDd4G4bGn4SYOxeQ/TjhoQnOf8nHYej4Pe92vlH/Xm0+aSg86Tbfdjrup/jf9z9ez9t4fXerf7vccCX+61D3/Xfte+l5XEIoDiXFLktWC/mmE4mmE0PrQ5qORdQpDJPkE71c6k45OK9ASjGj4vjardDSatvbla18tqMKqcO9ZZtcytk24ZL9GYBypV6WT9L0USFlLSldiyBLwORS7toQRR+braj0a4Pwt6VYtQW0K2d618r2OAKPa8zebfxGPdAJBHp3Mvp3OIcoFWq6TivqztNOW2OD0tjZ6kyCTUq/TEabBAmDq2+JHjUZ6bkNEtWw3gWDwd9AoEr14voh1UyVNQmXYFV0yw6TAx1nQJhoFoWyFKJGnNJarNz5VjR88z/8Ii0fJU9tVsm25g05S9FeVI5JukSACuGdJslZPFkAntumv1zuGSEAlYKQ14vga9bMpuqupaVeSiAOd6pEqUVdM2av7L3LTT+MyZwzeaY3bqF2a19KX7Jl7hNMV8grYE+UvQIsOYLTCcHmOcLzBb5so0CumyGw10qQxeyfE5l2yvlaNVgQYtW1g2V9S8EejeaBlcHGR4ZJNgmdE4JYjmWDPIrOYLj3etH+51hQ9NFjc5vTQFunbz87qjMxqKscV1bqqKpPqr0O7PpDtAcSQVSb8pu2tTPNS1wpbK0a6PN8rtlgjfrHt6oa1xDjgFy/Ac/+Rk8cWGM7377Ozh/6SF89rln8S9//Xfxra+/hmE2xBAptv5/9t4sxrI0u85bZ7hDRM41z1mVVc2uruqBbPbA7qZoDj2QpiFakGAYEgQYgg3DsJ8sGxAM60Xwg+EHwy/2kwEDNmDoRQRswE+y5QfJgg2ItEjDJkhRbPZQVVlZlVNE3OmMxlp773NOXkZWZVR1Zld3/9GdiMyIe8+wz3/+c+v/9lory3HQdVgWGQ7Oz7C4fA7HTYVyOcPyfIHDi+cwX55HW3dY/fB9PLGtcbVqcaC85hrkXMr9pSqXEI4guG2xRYaTDDjOaQXdYUVddVbiRp7hB5zfZgvMSua3NqiaGvOiwxvLBb60mOPVusNiU6GTdXcnCLzpDejLUrkj+CUQtpxnWUGj1L95TVvpdOlMTUjOhhJT5sftr6Y9ny9Z1ZoonXMe51VBYntlk3M/Lda92WxzbF0ogDcOl7i2mKFdn2B2+Uk897kv4spnXsf5q1fRLQ+w3mywOTnG8Z3bmkNmh+dwePkJnHv2WSyffBKzC+etUaGp9GdXM5maHzbnOJjNMHNrYc05sjNmhq66ACbwN5S63kASudGcs9RAYM0hcZ/Kut7nhWh6jDl7+lli/7NQOBfYvG7zYCmXgHgWWciy1O8mg7dj1H1hOe9s+GHzUEnb5Wh84XUSlI9sccvHNkAfoJug1233B/cdy6hXZAEblspo6MwtX1zNUzany1a6LFDO5vZnPh/UxZZH3mjum80N7go0+3+DxH+TsEbxu2lTZ3ze53anNbPP8xnqmjNO+koVSBVIFUgVSBVIFUgVeHQVSAD40dU67SlVIFUgVSBVIFUgVWBSAdqm7SsKpkBlv9ueiy6h5p0qv/bVtQFNY7FmmgccMILb3gfBAiduhWqLVLZgFQu2yhWUQsgW0bloxoUe/ozHRZWTEjld1WyZiczLLIZ9BXiequFCOXDa4NhXjX7SBlBcv7Mc51lee7/zPW0bD2u7P+6a75/XWc7zLLDzrKD7LNs+Sw3Pcn5n2W689qzHHXPGafs6DQBPweP0XPaBcNw70+/cBxenq4r2zxvsdhtsN2tUm5UygKn+7VqmRpptbCuwZzAqvrQY77b5UwDMBXEusmdZ6RBgkjXuzgcm6jfFG7cjRwRBYL7PFvOlyBXgte+0zQxwq3lTx2OL82Yv7GmZ9zg9jLBCC/bar6mITYU2ng/VeQQvIXU9rUFgWtvp7/ev3TjG47g8JzcUtQQ/7u4g9ZyKaiDO3sszMvhLeKkvHptnewr2BmB1AEwdYUA6yxUlYKUKzQA9Qb6NAd/ccC2jBmF5OuYAuwzUUJQshK2eJsI1iC5D5lCZ6qqaEi6AeKiUTYRqDQNWRz73XB2tuvP5VaCkpalfU15jgzpUilseMAEw7aEFlQgkVQtaPdsz0RqyqG63zN+eILjrUVOp600PvUNgOWqwCWK3RXuywu7WHaxv3kZzfIJ+t9V4Z/NVtd1hu17LgrWgxfN6i4yKyd1WFtAG5wm6zfaXAJLKT1oQbzOqQqkA7qUU3XaW00q8a2DKxv68b/DCPMcrsxkuUjmotFqiw2ywfSaUlcW634Sqo98/1nRg0Il1C9ima8Z7a7huvMeoLjYALIGx/0+Zz9q4AX5TNRp4NubvpJnXLS/QOQDeZD3uIse7bY4fdhl+kHW40VfI6xrf/txLeOPZc3j/xjv41nd+G5fPX8Hv/o+/i5t/9i4uzM/hsAMu5yXO5T3OzwgZO2y7DNdXx6hnPR5/8gIOFzP02xYH+RzPLg5xaVtjebJCVlfoaPnc9tgQyNL2u2X9af/cYSMraOAo63Eie+QS677EWwXwZ1SEZ8Dj585jkec42qwxb7b41uOP4atlgUvrrSmL3fZZULlrseF1zLgvWnrT7tlAcK3MXsvXlZpXEJgAmIpgU4arqUEwuNecx3tW051D457wL/pcTDYsQFlRac68YU0FPS7PM7x2boEnClpQl/jqX/0beO03vo3mycdQFYTcvM862XybK7LNfbJwLgtUJOZygTAVOC2Z5ezA+60giDQlud3nbhNumnFr3PAZyyCuqdQjD96aDnye8cYgjk01HA1OABZJcK+zwnQesrGnhhm/z6fPHT4uLP/WFNSR5BtzslwE/L5SA4oah2ybvJ+l//Vccf1UzxIDyNOM95h7hm4hNaYEnLf5mKWlHbTdZTa/8Q/dCkpCdNWU36kanlkEQMQmsLmkrlAWM8wIhvXc9Cx4vyY81Ph8z79PQbCcErzJNOZ265exhpqq4uhMX6kCqQKpAqkCqQKpAqkCj64CCQA/ulqnPaUKpAqkCqQKpAqkCkwqsFwuBzhwP8gi4MrFYKmHmBdIS8FmWKwO5e8UrIbKjO+d2kET0vJPLFxNVcBTZa4Wm9xaMQ53gDpu2xmWmrKhU7Zhq20PC+OuXIiFIB4nFc+nHWeokO8H4IbFfQcDHwRApotxWpKc5AQGJJlCqfj7adu832C93zanSrt9MDYq2hypeI7baT/f3+9p53+/c5ler9OOf7q/+4HGD6vFdN/7+7vf9u8HcU+7FloDneTc7R/PaQBzf79x7U87vv3rF++dLvpOa36/8XbaOJjW/CzHfdq1OsvYndbkLLU7rRb7YyvqctqYm9Y5Foj3ax7vG+YQB6J83QDjjCn4XOcK4GqL1ckJdtsN6u1K3wnPaAMr62HmlDq0cPQn9RWhAeelcEAY7Z+h35uaTaNstLsPcOs5pQb6QufLhXICPoPDAoxUoAoOEgAz65AL7oa/AlCEVe3+9ZhaZVpGoi2u259QTo8A+N77zUBw1PK0sRn7m9Y9bEpDsWaMdsyyLJTvHnnMruoliPEqCCQS2ApZjD832GugSF9SC6sNyFSEvp+4zqoNbaSV2+sAWS8ykGewwDY2fvdt6zUGDAmpXZ8rgCLILAvvwPe0fjbYbAo8U/9OG6A0rh1aEjgZaLI60IpYbxXHdABMlw1X+fHai/96g5PyMzmujFIOz2uzW7Xz1HhsGzRtLTiIjhm9nT0/KzY2NLKFZiPVAIC3GzSrNbZ37qK6dRcNbXPv3sV2dQJes+VsgfXqRPXm/jdHJzi3nMs+3VR+1iTBCtWEzephKAz45r1UoFsCSgfBVHXWjV0DPpd5L83R4oVFgWtliYuEd4aTXKkLNSeEKtdykH20uSJY48AtbO2us2vnjHhobLBzcADs+c1sftBYd2V8KNhtnNjWZEusV/BC9xCs1M1ayJ74Dkq83RX4Xtfi+2hxs9/hiXmJr7z4OF6+MsO1q8/jxRdexq3rx/jH/+s/QXe0xiFmuFIUeHxW4uIsx2GRo2C9ugybrEU2y7GcFyj7DkVLhXCJ87Tz3VbAzoB+V3fYNQS+veB60/Wy2GYG85a5v1mG477HKgfWyHGrX+KHWY/rtGguC1xeLlCiw9HJCZ6Zz/E7Tz2BN7ZrLHY71LUDYFk/G2AmUN5kHSpafeeF5wAT7tOCOhP8py228nyV+2sZyR6PPTSZWCMFVb+8P/i6XOC6oZsBP9cV1uRQC/7ynHgdchwsFnju8Uu49tSTePLxJ/H8Z76Az37nd7C+uERdEEhbI4Rtv0dR0kLdzNoj31YKVVn52909NJNwXNGGXfLdUV1r8wrPaRxTBNr6jNvzsy4bFSZzmyYWdyLgfc48WmUoM687xprNPQF5Zdc8uCf4/KvtdHIQyGDZ7jYn875x9S2nAwfuhOp656AA9rlWN4s1SwigelNJ3EPRHGGPK3+N70vzoyvqh+cHn0yy2m+Q5T1K2jrrKMxamsdL2+dZMdPcRQCv5iYHwaob5yjai9e1XktlsLKB/TOZXuNz2mxG5yEDx+MzbGwqmjZ36u8C4Jns6dNXqkCqQKpAqkCqQKpAqsCjrEACwI+y2mlfqQKpAqkCqQKpAqkCQwUODg6GBe9Y+N5f2N+3XJNawSFwLNJOu+2nVtCxUEMwy/fsdjvQDlprV5NF9ngPFQgCwd7tb2tOVOL4Aq4Wkw1Ga9HfVWFxjHx9gGTlP7qqjNuf/jkNAt8POt4PUv6kDKMp0PhJOeafluOcQtGHcU4Pa/uPYsw/6LHvw7iYO/YbF6Zzyv3+fhrcmwI5W3zm/FahrStU262UwIRdm9Wx1MBclOa+pcz1OciEYAbZuCBtQkNXdDpesuvvqttecjcHEWZtqW248ioW223+437MVlPgS0CqHV5LEFjQ+neSnW7ZjLaoH4vikU88XSQfLfctXzbmW6tf2Eb7kU8UztKrTnyih304+GZNw5mB75ZV80SJPH3WxDmaYpZs21RyLugb7EIFi7vGILheTKAKgZPxeOUNbf92sGHPAbf8DUUw60c96vAMsjpPj8v+7tty0BfAkKyHV4MJnrJ9pf2rncgAxyMTVNBabNihkKuNrS4jAJaikbDWN6PfKTdY3qqYzeaWkckrKzBu1qq0fC6onpNFqtnkxnmoacubt8L2WerfluDXvtPKnNbP8H/H811Kd2ZXNw3q7Qb9bod+tUX93h1s3n4Xq9s3sT45xrnlAagarvh+APVuh+V8ru2GirztW1CsTSEyVZ/Mgq3RSS3aUA3cMb+1UDbwtm9cHaoOLsHpQwAvLkq8PMtxoW5R5B0K3gcuES2oCvbztsYxs48OlWZo13mtCIsJeQ16udI31O3eYFFKhe7NANyc9WmQXkkFGZ+RBP50mgYEpVotaGecoWdDAzONkeFmn+Odfo4/bzu8lXW4063xxlMX8Buf+xR+8C/+GC9ffQ4vP/8s/s9//P/g6M4aRb3DlWKG5xdLPLMocZGZrlJoMguatrl2zysLue3AUZE1HfpdZX8I3Guzqa9ag7O7tsYuz5X3S0NjWkCvZN1M+2RaQRd4m6Ca17AosFzOsWAmN6/HbotXigLfuXwBL61XyHe1Mn9D6ctcYf59ze0RADMvl9BWubym0lW+M2skG3S7IjwnqYFdoR32w9YsYfm4/ExIO/AtbcgzAsU5Zou5xlvddVh3DXZ5gddefwOf/cIv4MVXruHy40/i4uNP4sIzz6FiNuzC7wt+rhzmRbteumfcGp11Y8MB7y8Dh/Z5k3OumisG5wXehT436PX84GlzONXFuuV1nxN988zdrSHUv2zsiCYkqvTrRpm0GkqTedZs5OlWYPJzKXEFpc262eY6vsvmbz4XdKyufpWW3l0fZvzOeco2InjsSHiAzT65DnO75vXhLnYJPHO5CeC9AcaaJhyI203gkQiNNUN0tIEuB3Uv6zNjs0purjz5zOCuzV2WCc3nL/OQeR34HJnNF0M2cIDu+DwVn/fH+dVs2vkVimA7DzZKeTYx8mQB/TA+kKZtpgqkCqQKpAqkCqQKfGAFEgBOAyRVIFUgVSBVIFUgVeDHUoHTALCtY+8tIkvl4NmYDn9DERwwdaqujW0EmA0AHOA4uvJDWaxFHC5wOvzVApZn+0YupKlwoMVqywbLwHzDQb3rC1Fx7FrgdhUFVV88vg9SAd/PBvpRwLAfx8X/IFvdH8fxPOg+Y/H9QV//43rdvhr1YRzHg0LUs+77YY/5sxz3VKG7fx7725n+ex8cn/bv/Z/Fvgh5d5uVMoAJgbtmh2qzRl1R+VbJ2pZgqpybVW1bU4VlKi9a8EqtFOBzWEGP7FyuvbPJxaGjWz17LOOg0hK8FcyyxWvOfoRcxp1lpDoot3i98rz0/EbC5VCJjaqoezJPBTfuXSA3W1FXY0Wmrs+5ArIDEDYLzQDGrGHMnaZYNqUp59r4kpWzrI/5PeyUJ7bJHk8pjOA5mgPEJGohPWTGsoAdVb1UPBto93RfVwoTOBgQNqWeg18HJYQ7gTSkMBygtNsHD5DWlcHeYOSO0g53CSDDb9rgR0Q6O8cyMCMFtwOc1o47bIMFcEOyHCpnqfkCKlltBjvWPBf4osrXrIypXmazUykVo66b587y3AWuxcKZ82t22TWfh/w7QVPfoalbQeDIApZi1P8oD5gWwgTDhMRVhW5bIWM28N1jNDfv4Pbbb+HWuzdwOF/g3OIQmy3t0nfICG1C3RmASpCPcM0BMMcIgWBGRXApCFllheUAUwlJMMxjlA0wM4CBlxYlrs4KnGsbzGgLLZttsyvPOWacnKupgSCP8EuWsqqIxoTGVAeUep9df1k9R/eBPIZ5/EDBJg0ytpzNFqb21fWYjE/dAwLFBsD4AmUMO7AjCF7nOW50Gd7pC/x53eEd2S9v8TtffxNvPnUJv//7v4+XX30O1168iv/pH/wTZSg/led47cJFPL9c4GLRYykLeHMAoMg/jpvjkOdesHGAzipU/zZUkua6ropk7lz9S3UugHXWY9W32GQZNsiw7gjdMxznOd5GgXc4tvIMhwdzMEa2ayo8lmf42vIAXygyXNhuFOa8JfQNwNt2ti1uM+e1NtjL68lr2Og7r68pwanoNQ2wQssF/Plzs7YP2XuOhpEjXY/5pUt4+urLePLZ53DpyhXdc9ffvY7v//B7ONrs8MYvfAm/8lu/jadefBGYlcj4WW+2QL5caP8EjhlV5QLA4qXDfaT7VNbEZhOvOcIz3NUQ5HJds0EuxsYbKvY7npln6hJeenMioafu0aaS1bypV6PBhEMv8s85bi1WhXnnMZeOzTXehMILH3OOpgizptY8o+aEsXlHeb5sUBKktSxy2SR7Y0lecr6SnYKNWb8W0cQTTUP6FZXEbo8eczvh/NBgZB/07d/MFNf8arbpuo4EwG4Bz8/z+gQvpa7ZUHPOoq12wfzfkt9nbsnfWra3P1tk0z2JL4j7Xk9GqYft/HV7+n+rxOdbvlbNn64wVsQBx21SAJ/1Y2F6fapAqkCqQKpAqkCqwMesQALAH7OA6e2pAqkCqQKpAqkCqQIfrQKHh4d7FqiThVK3o9tXAIel83SBhYswzACcLvoHMA74G7CXPw/FbwDhOHqqFUy9wEVtz7x0FVtYWRK+xEI5F3NiW6Fm44IPt6tMYFn5GVgW/KWdnKuBA1zHwteDAuCHDcc+2pX80bzrg4Daj2YPP76tnPW6naYwPcvRT5sozvK+B33twwTMZ63VWY55Cl2n+7nfPrUIP7Fsnu7rfiB5qvSN10+VvvxZvCYWrOUmQNUWs0rZ5CIF8Bq7zQZ1xTzTSt/7phY4k6JSC9Sm9mql+rLGFGUaujpTdr5uGxqL6BaQGOCAJNgyYwc1lc95RhYNZsr02S2a3aXTYScVqJYrrGxHXyjX3x2KmQDWrY2VoWtNPjHnBTCg1bCppcZsS0O6MkweFcxa9B8tk2MOtYV5AwAxPk1FO2bSkqDYdTMyoHnbVZUB6uz1YalK9agBZIFnqYQJijwv0u2gzfTZ84MFVd1l28W5+zmcEfjb0aJV4NdgrfnRRpLn2Ahl2zPbZeKqSLt0QaE1J7kzheCuM0FTP3OT06xha2aSmk9ZxtZQYPmgrl4bBsQIeg02URVrSmEqf/WslJWqjbtxG37fCAB3qNk4RUgoSNWqaUHbIWjhz8Iemspf2vtWO7RVhaaq0G42aI436LY7ZASwbYf6zrEA8OrOEYils8YsmQkkLZ7BMn/tslhtZeNL9R2BIG1YCQn7Ut8JDplNq4zgrEDdt+C1IUw9jxwvlTO8RCvkvsYCHZgsWqhBQanOZvXtSl0pp7XvQft7j2Ld2s34e14bU6Eam7LjLNlswQxtjiMpjSe24PYOs/H1eyzGLzNpY1zy/qai+SQH3u0LvNVmeKvr8FZT48L5Av/eX/smmvd/iD/+4z/Cr37723j+mZfwX/+X/z2u7Hb4zOF5PFMUuFRmmOtcvdHAJi4bO7KEzlDwGBl9QbV27YpvZtcy71f2zwZ+WXvaJVMBvMot/3eT5dgwi7kHbvcZ3kWB25wDZpyTOuyqDS7kPb761BP4SlbgmfUGzXYr23AOG1o/b3rLbeY+NhlQ8byRK5OXSm8iUgP6lglMFa+yZR26R2sE7Z3Z0Ee1b1HMcPHK43j505/BtTc+g6euXcPhU0/h4NJly8uta9w9uoO7d++iXCzx/NVrUvz2bDpR/4sp4zWvMYPWM4PDtCBs7gl9LbfXwKGygX1eHp5Hnm0bJNOnE2ueCNW3A82G+cFyMCA4J1S2uBOB1MjspVJbbgYGYLnfaaRKPDvsueXziNu6Wy6xsdvpM87mX3t9qF6t2aTznF3TIPMltIemlbjZ1it83Kzqpw2U8Xxw2+WYy2IbbKwMkBpzv+YSPy+fuXX/2pDl53C/66g8ZnMnH5x0/FH2b4n5YoHl8sBAt2UXDPbSYdquY/T/Roha5KU5H4yf19hoNLXx78xyejYb3DBYrKriyExfqQKpAqkCqQKpAqkCqQKPrgIJAD+6Wqc9pQqkCqQKpAqkCqQKTCpAADxdSBpUV95FHwtUXHSb/olsy1j8IVQNABzbmFpF0/Z5+h5mD/M9g92k5wtzf2EDLXWAK9UEk30BW8pjWgM6yA3l8fRYp1nDVP9KAVEWAsDxev3MF7im8DgNkL9YgdOA2k9rnbRgO7G3fdDzPO199wOUD7rND3rdw9z2wwLA0/P5oOOPWsa4O+21H9SsMP3dFDif9ndbsGe2pimwlOdJReKOoINKyAbbzRpVvTPr3N0Wu+0OTb1FU9XIcwOwNNQUUHLoygVxLeazoUUg14kgixAg11WigsFuXRtjz7IYDbIO9s6uc5UCVRCUx8zFdQPAyjf0feq7oTGV3QB4IIuwx3cFlVSFZo8pK04BNVNqGch1K2LPQeXv+Tr+fLhXuA0jOw7TfF9e15i3XYPnzx2qMW1//NKV8CxNqX4FRO3ZY9bXBkDHWtpCv4CL5wcXDqAjJdiE0p3li95j6+yKXJNwGqAhrBU3NMwztYW2f4/XcBhjLg9WqqgAjcFrjiNZwvL8pXA2lTGPU84UBDK06rfURLEAACAASURBVOXvHQBP/VZNqGZqbj2nOMbcSlr20BxXBMBlObhgDPbPUQ+p8gzy1lT8dpbxGwBYgIjPdlcGE2BxTFP1q4aHzRbNbot+s0O/3qI6WaHZ7XSOZWWgdHXrDk5u3UR9shKo1EEqE9UsfFW3NhfcYwZrk5eCfFSD7ghiCIB7WC4tc4J1PQvsdC8xT9cUwC/P5qYARo153yCn2p6wUPBtGNpSHYbyOxTX1tTgAN+/ywLXL6eGxqDQtmtDkJ2zfuJRY+uGdWr4vaQxY0BW95dsnzme1QKBOgOOcmbqlvhBm+OtvMM71RZXH1vit7/6aZzviGFzfObNn0e3afG//f3/BS+XB3guy3DQNljkPea8/hxLbivP41EjSJFZDTgWaJcrkE/oS9Us7xly/cysmfPeFLu95f6uCHcF3QusqP7te7zf57jeZbiDDIvZDMuDOfquwtNo8MuXLuDNusPhZoMNmwOoYOU16ztlHFMJTLPjKiMIZjZvrmxnQl/+afNQdItADvb0hLS8j2jlzIxeWkcfXLiMX/61b+La538eL/zcz+EcFb8HB1j3LXZdjS0BNG3d6RgzX2B5eIjFfDnMRfycx3vR5kF3QjA/eOVGx2c9Xi45OWj+tKxfzjNsFtTcpnxybwTxccJrMCpM7X3TeT2aPTjm7fMykbfdv6HI5/PEJmSqjdnkYPtVg6NnVltDijUFDVEBUq9HNrrNI/GcDADM15uLA4Fo2PgbSDXVLRt3jLHm9E139wJrobD5LRqD7Lsrlz3hWveFdsIGA5th7fkQtfD52OdAWr9HXAubO5WBzrlPNc71GZ7qX/6bcxlt7vkzaw7g88iuS2Szx3NiuJ+nj1Q/Z/d+GO39qZAvC2URD41KOS2gDU6nr1SBVIFUgVSBVIFUgVSBR1WBBIAfVaXTflIFUgVSBVIFUgVSBe6pAC2guRAT6lz+kotKU8Wd4KsvUIVid6rm5eJWAODBjplKH1fhBozlv7kt7o8AmCB2Hyzr91zY08KQLWzH8Wg7u2qwfCNwDujMbYaSYqo41qKW4tnMlnU2yQKeAuDpwtf+EHkUMOynYVj+pFpKP8zaP0xIG/fqwzj+jzPmH+S9Z6nLg1pA3w/6Tus0BcDDzwUIbTFey/1S83JBnqpMwrEa280K1W4ni1vaQFP+RjUwOiqBd2YLW8zQEm149jjfywV2zj3crCmQCIhcnRoKXM/rFQCeKP3EnHwBXACYijaXn5VSerrCa1gE54K5KaEGCGxep/4VQNbsieM6BRDRvgcllS30m8rXFuCVd6vXxA4NDsecHvWcwntT8tr79q+jFvmZX+z7DIWu2ns8i1m1GtS/ptKNuT72rbMaIKwLi2ld6/BR0IQwTwdIddiYDR/HNYLdyD22c5yO5WhG+AsQWCDGc0N5TZS7y8xQBYJK7Uj7Y0JEQeBAjfy7K3CpHDdZn+3XILwpB4Xmle9sz7ios6CJbKHHaz4AKwdQdixmFSvQLFtaAmCqHV0BTEV7PN8JxAiD+ayl3fnJCtv1Ceq7R2iOTtBtthoT4lK0QO8ytJsdsqbG7evX0VeVjQeeCsfuAFVpAcw8Wloz54K824zQ19XALdWiMACs7Gx+N2THPoeDrsdL8xIvlRku9B0WHQ2FDZAp/1aqabeBlU24XzspPAlLKdN3O/QBpIaUcnKLRNavgGsPMjJrQgjdpzU3hNo87k+7KNwXL1Np1zyj9XGOowx4CwX+rAX+vG1w3O7w1VefwbXLOS72O/ziL3wZP/zuO7j1J9/D07sMV/ocB2xw61rMc2DOrFSqJ/0QBO8IhfmXtkbOecbhLwWoHGsVVaXMW2YdCWplrQ2coMNxRmDbySZ6m2W41fd4D8B7eYnryHC7qXFQFLh8eIBFs8Wn0OPXLlzEc7T3rnbaDpW/W7TYUlUsRXeGKqflc4Y1oTD3780nRLW0fOZ93QbYm/Hq5ajZGNg32OY5XnjjTXz657+Iz33pl3Dtc1/Ajg2Ahwc2TmmPzqaEtrZ7QE19pbJhqR4NO3VrlPAGFLuDVbfB9r1vhkxc/rSVUtTmg/h8SgDMpopoWBTm9KawfQAc86UBUIsAiHlCDS+tOUJEI2PcZzHvhENN3I/6txwRbL6kWjfU6fq3YgZot+z3ro8FwV1v/LH5I+C3H7vmHPuZ5fW2KGgFzWNzRTvvV9ZO97cfs52T9/SIoU8bfsbGIp1/3H5ho08L8mgk9cgAwVx/xnKKozJX8xit7GVnbw49cufxOJiY7+QIMbhH2D1gh2R3I6+Z7KijkcqPm+/jGOG9au5CBp/ZKJG+UgVSBVIFUgVSBVIFUgUeZQUSAH6U1U77ShVIFUgVSBVIFUgVGCpAEBsAOEBvLHbGYsl0cYpK3vh3LJDFgk18jwUwfp9aMe9ncnH7sY1QP/B77JcLNQGJAzxzm4vFYsjzHdQCg4WfKQ5GlYarJMRSbPEnjnNfARwLZ/vD40GAVhpSD16BGB8P/o6f7FeeBXae9Uwf1rYf9pg/7bjvt8996+ao0f42PggAxyLyaQA4LHNDXUUYN8whXYfdbot6t0VX72QHbc0vLdbMCN5ukdOm1qFiXxSDNSgX2q0hxsyCcyqb3Hp2sCuOnF8BPod/7vqpphTZZNrPw7bZ1FEBJ8Nemi+whfuAu4ITXPTXdsOU0ymSq7tswwYrCclMzWVNOlyQd1dRnbMtoNufUFZOoajled6b72u/t/k4rgG/B0QdjUkd4roCWPBdoGeE1kNqqCvOWK+Y51USi8M0mD8FwIQWgsCtMpQt49PjBXh8lDIKiLuK2J8VYRM7HW/c3+hKYfAhlL9D/qVbbUtNLMdWg75GdWxrBCFm5WoNAyPkVnVGq29vCpDts9SHoUzm2CqRKduS2bBuMct0aGWTOogSYLZrwJqymUHPb9rTuhK4a2o0sn1mXnCDerdTbjCtzmn3Wx0fob55G0fvXEd1spHacjYrpEo9vzzA0Z27OL51S0pU2hBzuyXHIpuyZPebCQQx05cwsqG9c9djl2eoCICZT9wRKDITmFbFZsXcuAss63bQAVeXBV6a5zjXtThQ1igzfO324PWVQlZ2zp6NHRbbUtBbI1nkqHIcxODW2NhTd8c15+8oKI6rGNcuxq8ph0PVLfm7mjAIrwk7qX69k+X4QQd8t8/xdlthsQC++cVP4+UrM+S7NdZ3V7j+J2/jtfllPNMBi6ZV20aZ9fozY+9HRlVkruxib/0Ale5sQGGTgY0jjmXWmopa5gCzlgSyBL603i5wkvU4ynpsqKZvM2x64GYG3MhyvN3ze6/8X+7nIAOeKXp8ZbHEV1DgfLM2a3C+jzA5M/VvxWvHfUjBm6PJcv2sZkMDG1XU55FbnjMb+sBc4gZV32N+7gKeuPoKvvgb38TrX/4qnn7xKlrCy+VC93DVVGZ5zncRjuo+svxxXgPmYmuccX5So4RBTYFGcWIHfhpLbOyhY4MNLLvsMZ/1qNn84Pe3Gl/Ctt7t5G0eNWVvgF7egzG/hXOCbMsFK7k/U/uqycbfy4aMqfI3snqnDjkaZzHXcE6V6NxdA/i5mpnBDT8r87kSDSDu3KDnDrX4Zmc9Nt7w56aWVwZw1ltjJGcowluPDqBSdzhmbwCyf3tkgRPhAYqrYaPRMfI1AwAXuI8M4DGTOJ6fbVe7KpnQ3tx5FsulcoA1t4WtfaiOfR6diH6Hj0u85spC5/tsItcxDc9QOwFzAnIAzOaI9JUqkCqQKpAqkCqQKpAq8CgrkADwo6x22leqQKpAqkCqQKpAqsBQAcLUUFTdY0PnnfRTBe4U/MZrY5FqCmK1XOqKGb6Oitxxod4WkeJPKInj93xfLNDE99iGluu46Mcs39lssPIblGC+zwEuTABB5D1qQdBBcIDm6fHE4v50iDxsGJaG41iBDwOaH/b7T1otH/bxPqztP4ox/yDHfj/4qznGwY3+bj6/uvyDInQyD50KfofX+/s8N9DUnOaCwIaX3XaDzWaNZrdG3/DfO2x3VP8SrtHik0I8goVcGtnBBcEX8KVA45wja0tbgNfCuBbMDdD2+mNMKnIWRSSHXFc7R6mzXBVsC/Vjxio3MKhT3dI5oMSQJemr51JXUVrpWbw6jnJU9JqizJRSWtA37+F75u5pow9rIJtrAYBQxJoES3DGbZh1faYr+Dxmt6gOWCzw4ko6EVOXPgo4hKJZFrzjtdYmHbrYX826Nex7M14Y2Tub2k/JsQ6FbFNuAe2ZsFOVr+3Fvgzcjv/WuFJucKfDlA21v2545rl9r3KDQx0XMJcwiKBiojIMsBLPIgNa3gTgCrzh2VXMHPA7/BY4agVcdVatw3cq1lsqfb25gSpfQmGO4drAcF8T+jZo6wptVaOjBfp2g251gu7uMe587y0cv39HNVjM51iUC9mkUym8zAq0W5oKe0OBOJ2BO6p9yVoIgKkCpjKUmbE7FJYF3NOaOMOKEDFzC2gBQ3Nz5v1yrutxdVHixUWOZdNirtOjmtPv/rbFrCc0HZsluG9ZoLviV2MxHEF89OjZP7ExZ+21T0ONUuvLTtjtugcraJ97ZAQtcbEBfkF62uMKhFrmLTN1v9/n+LOmw200eOWpi/jWL30Wy/kWl88tsXrnLt75v/8lHt/0eJIWyFTFZ7yfOCYJgYE5LWx5j/L4WmspoMqayl8dqcYR5yzWk3b2pgA2a20I2PLfx+hxgh7bIgcFkDSgvpnneLvrcaPvsCpmWBYF5kWGRdbjWgZ8Y7nAawSn1Va50XWb6X133e656Wh1nSv/l2pgwmbOF4RxvN5sAiDw74u5wHhX9MgODvDMa5/CF3/l13HtF76MKy++iHzBWJAZinmO2sdp3Gmqr+Y/twb262z3aTSd2Hwa81JOvSxthgmd89HVwRpoXNXtjgJ8j541MW/Es8GbOcZ5sJcKWUpYAVOq8g10Wk8Bgbedv3Kwh6xfA81DMyWbFL0xhnO6nCbcAtpuITs+7Vdzqo2xaHZgLjcblQRwpXy1udssoA10Wm3CIt+bHFw1q2MtrCmS26SanMfNZ4rlnPskrUeQNxbp/O51jhiOUUCd19ybiLhfnY8dt/LJCYrVIFLLhYBjNCIE8ryURfPi4MBV3a7khl2/oeHCgTLPi00r8Vzis4r/XSBraZci69hKUxcPzVVuO50UwJ+0T8rpeFIFUgVSBVIFUgV+NiqQAPDPxnVOZ5kqkCqQKpAqkCrwiatAAOCpFfO0s5+LKrEgFaq4KSievjYWraYLWIPVpCuSAuBOFbpTyKNFnHsWsCgqagSRtZgX+WATS9EAuNzvVOE7XQy0EDHaIzKpc7RIlXJgssCUAPAnboie6YCmzQAPAhjPtPGP+OKHeRwPa9ufRAA8Pdf9877f76ZzUly+6Xyj38cvpNgiSGHDSqsMVAJgLlpXmw2q7RrVbk1fVTArtWsqgwGdLdBLDVq60jByRokaHTIYAB7tQAmohuYTKYCNdcZit+Yv87IdrKD1eleoBhiViaf4k3tw+vlEVu64PbPTHfgrj4vWspoDuQ97oxbQPTMylHZRommzzNRpIebRwcbZbZ8FZxxCDhB+AnTFzSZE2F7j6C2sPQu3TRZ0M+Vu7CeeNTpuI/+u7rOsyQAUch3tCG5cpekKYG6Hx6hNK092BK0B+wQ2bKdWBod/POzI7xSYc6hvLzE7YJOHWi6uYKI24+NFY41qQdLpESpPaxy7i13vNysRnAxwxDM5I2fT4DRBiSkWY19S63mDg57fBF88htqU7cwJrtdb1KsVqqMj1MdHwHqL9uZdnLz7vuyhOQpNyWiZwvPOQCphrtTknrkqFarshs02mXCSsJCZsRvwdxAcrPNSKtJKOcH2elZEGvY8w7Lt8NJ8jheXJRZNjbIlrCIkZawEIShQ8vrxTQS9VOCy3h3VrLw/eFx2n9gY9/vMIyeGqb2j9bLHCPP6EuYRjAkAuwm6jwWON40xgj0f09SoOpcVCN3kOW7ncwPAdYUNWnzx1efwxssX8ek3XsDTTz2LP/iH/xeO/vC7eA4zLOsOS92XEiyiyDosyhzn5nPkXasxxmNhgWQ17/bmZvFt9SXoraiARI4N4Trr2/fK5j3OeqwJaanS7Tuc5AXeBfCWMoA7NFmJJeFvmctq+xcXc3xjOcOV7Rp91co2l8rdVd/jKDd1MbN+aQld54VU3S2FqBwbWYYtgV9WoGHT3sWLWF55DE+8+Dw+/7Vv4OXP/gIuP/eCYHBfUofKz29mQ8zPacZjDfrG3aGx5QpV3V7e6BDzQNwf1ixi9vJlWWh7BIb2ZVJ8cUK5JpiyXg1F0RQSKn6Hl9wOt8nngWV8m73/YPsctu4BpjXv2f0U1tLRTEl1Pu+FAfh640pAaM6ravrwBiJZaMezwp0MqACm0liNOwU/MxvsNpWufQ6Obdg8oBwU46CRLcxmSjri+FhjZve08UWqZdXbai6Fvdd++lEoat5wfOozOsmyPcuk3FYeuM3hPO66rtR0YtEAvm0qgGdzzBZzFOXcmjsdsE8/n/NcIp5ht93qvwt4Ttyn7KTpekGVs2pRYrFcYL5Yuo21ze3xrEoW0B/xA216W6pAqkCqQKpAqkCqwEeuQALAH7l06Y2pAqkCqQKpAqkCqQIfpwIEwLFQxAWnsKHTIukkU2wKWGLhP0BKLGTFYnvAo0HtoIUwUyIF3B1ggCuaAiTHotMU3nL7PK6whI7t71vmxeIO1cGhHtaC4URhFscQIGZY5JqAmf16PgoY9nGuYXrvJ68C+80QD+sIf9oBcMwL+yD3QQDwdI5h/WNboyWm2WzG72TX2XXYbraCwBnhyXat3N+2qWT3TCto5lYSBGi+K2xBmZmvylplZqPTOqqpFvPFcOml8BUc84X0IUvXiJSZhI4qNi22+8K5Sx2HbWlOY9ap8ljtfzyGmAPthaOSSxa4UhSOmb1yxBVQpWKMFtCjwtfmcrOvnj4H7t2+7SWuTWRpmiWqLe6rFhLIGozkEbY98zLdwlq2zaNtKLdn18TpqQn8hpxO2+Z4zQZgweeIQ1yDP2SaBgbDgrnrG/lEZ71wnv5u0MXOg6BQ8IWHnFG1SkjkeZiuzJaCmObDbABQkqZZLgvKuxrYjtwtaCljlSLQpKxEP9q+1Jpuc+3vN9X1OAYEagfFnfHnKQC2czfYMY5hUxIGRBp+XtOitZf6jvbPw7NTh8djUmCsxr2uGWHwdofq6BjVrTvYHh2hu32E5vYdHL9/E81uh3K+sDzrLMOsMZWsxq+UfgZOedpt3sqsmXUyAFxgSwhJoJZnUqkyV1bWwQKYlvEa2dGESUtmAC/meHExw4JqX+YPczxntEt29aXnPEtB7kBOUF8qczsuHqOpNT371O1i4xnPaxMAWIpeWTx3uv1yzyAdRic5LAcP7/nYnzJazcZ6WwB3aK/cl/hhn+GdrkY5n+Hnrz2DV54u8NnPfQq/9Zf/DfwP/8V/g6N//v/h8rrBogXmPCNFYQAXDhc4nJeYdcwjNljPveWkvCavtM9WsivmWCREN8Utldas8Y429oS96LEqcmyQY0vQngG3AVzPCrydFbjZ1FiUc8zJ79oGLxcZvnn5Al6n0vRkhbbLsGtbbASAW6xybqvArqECmPbdHRrNMyyJKYGP2w7zS4/hpTc+hy/8+q/ipddfx8Hlx7G8fBldOUfNa+cWxnM1G1K9zPnBrOj3v+LzWsxvBgSbwQ0m5vjxfeYoo/Het543HnDU3if4684z3C9fO3ym9XmKAJgqXQLMofkkVLLRvjFxNrC5iFbrDXaExgBmbABi7Am3Q9WwMn5tu8zdjnl0mgts0ziPl99yKfTVeNFUpri9BwCbxfM9TUYTQB6w2lTUNtczW3pWEpTT+puz2QhJh7nGgWo0J+03qNizwmzebd+0pbbMbXOEMAtwDmgC26beyWGgb03BzHmEds963kSQsDdzMhM4bJvjmtp/D9TYbjbWGOpqbv23RTmXOxBhMhuuZvM55vO5gfqJI5CiZVIE8F+4v9IPUgVSBVIFUgVSBVIFHm4FEgB+uPVNW08VSBVIFUgVSBVIFbhPBfYBcCweT4HsFLacBoLD4jkWnsICNX4+zfkNABwL0wFq49+nwdYAwFT/MrM4jiG2O4Aeruhk0AIQbd+4CBnwYnrcU8gci1lauD5F3aD1N7ftTIMoVSAq8KDg9UFf9ygqe5ZjeRRjfv94TtvnVA11v3ko5o7ptZluawqCT/t7AGHCMap+qarb7TbYblZoKs/9pTKSYKCq0bQEwtbQQnAW+bhcYI45xACT2dXr765i03G5lbMsapkRHG6bDvhifhL+MNGrqd4coKo5RhPTKByV2lfgM6xAR6tOgUKpeg18xZcdq9KJlQkZ83Z8N/XvqCqO95o9rsHnOPYA6WY56hbQYlSSZAqyEHQIcjjctWtkJyLLVLkpG/wRJdX/3QbVw3OjgWf/mgcMG6z+fd/aPyEEIY8MunnN7LwJ9mx8OawIFbHSZQ1gWnbsENyLjEHD/L/btw7i5UHF53hQKlHzBNYxyH3C7KL1b6qiud2wdQ177d7VyFIl8iji+TMqw++FXE7IHcTrPb4P8UFZ0dp5SgXsmcPxnJcyVvLoXrm/nZTtDZrtDrvjY1S3j9CfrJDtahy/8y7qO3fR77ZSnxJk8RQJdWfIMEMuBa6GZWcqTh5/kzVmBeypvTUBZNejYuZvD2wyZseaGphck1CQ4zUU1jzf8wCuzmd4YU4FcIM5ASmf9RqClg1rGdD8l4KXx/uK8FQNFq4AVsnsnAMKx62mX3mesO4T3S5U3Tp8tbcJZtHqeWiCk7pZo0vXl9x/VTD/N8P1fIa3ug432hrlosQ33riK58/nWJYd5vkB3vrDP8WVVYMnaYPb9bK3nhPOEQAfLLDImbfcoSBk5/XimG1NcW7jkLU1JTVtnS1r2Wpa0cZe1todjlzxW4EAvhN8v4kM3297vEO1cJ5pv08eHuJcW+ONrMPXDmZ4kte7qmX9vGGDjK5Zh+OMGcK08S7R5lQA23m3nD8JhGczPPPa6/jad/5VvPzlLyG/chHFcom8nKtOtPzNqPx1u/kiIww1Rbdl2LoCm5/rJtbn02fl/nwe2d5xXaLRRM09zFSmSjSbeR5wY/cjmz8UKzLXPVdVtEq3+ygyzTV/s76NHZ9BT5sbhueSzzORFaz7rm1QCRr3mDO2hNbmrgoOW2sC3XsbkQKAm+0+tyefAh6DHAOskYPXXpm+yr21qoSDzrQpJJpm4jj9UaFjKYsZsrxDOeP2DeRGlEB8ntdnZIJliYgnsQDe6GSCeI5FWmF74yifa7xmao7g7WyAl/UjvBVIb1vBWQJgRRIIvltzCuvPa0WAO23oDEDPBqyq2mk75mhgTg7MhF5S9Ttf6O+yFOcz2MF4zHtyNqIHdvpKFUgVSBVIFUgVSBVIFXiEFUgA+BEWO+0qVSBVIFUgVSBVIFVgrACBqhba3KJ5/3uAFC3wuJogFpdC1bsPjcM2epoTPN0u9xe2eFoAKsthES0gw3RBLPbDhaAD2gW6PV8sFE3WaQeF8aAA9oxNvcYX2fezLO/53SmD41HAsDQmf3IqcBaQGtDuk3B2ZznuRzHmP+x44j5n7aZ/j39PazoFAXE/3w/8TrcX29Uc0zYCwPV2p0XlRnm/G4PA2y0227XAHTouYNsivRaeCQFkO0voSqhkULfUwryBYMvrtTmIWE8Q1WSJgruhnozXDJDXwUfMWaEi1rl5/qXNa6MMzdSt/m/PhAzb1CkAni7wc7/Txhg7jhEAc3ld1rOTrwAdhlCmCmvWxn4mOOX2tHY9RlWfPRPifT6LS/1JohA5wmbpK/7t7w3FcOTxSpk2GSM6xyGj1d5lv5cXs6lAxQtMRTkA4IDGUimbqtS8sM02Vf/rDWIT/Icx7SCy02sMVpls2XKqAwBHtrTUwMwa5jPVUbSuhaBJ7rB6tKONkk/HalzH+JmVNuC7A2dXAkfNCeYMShnc0veWClobLH3ToSdY4s/rFrs7d3B8433sbt9Bxnvi6ATNaqWs37aqlNMqxSBVfBzvPQSBaf/M7bKGsrrNmf1rgJcidVoCb6n+7ZhPW2CbEQabTTHTkKUW5p+eymFrN7jU93h5UeL5WYmDtpMC2GycqXPlyXeW3Ws3iFmie4OBgCLvs6D1svX15gKOcR8/UWe7tqHI9zFC8Brjd2JpK5WqK4WZ+UvoqnPteqzzHnezEu9kBd5qe7xf7/Dyq8/i668/j2V1gvPLEte/ex3VWye4Uue4mPVYZMwA7nChYMYyMM8JggnWe8w6oOR5896gAzGvoZS/HRrZPHO/I0S3f/dS+66yHitaNit/mRbQPdZZhvf7HN/verxLu+ac47rD04sFXskzfH1W4NN9h0W1U+NA1fTYtcAWfG+PkyzHmjnOymvule3Lc9/wnj9/Ea9//Vfw5W//Jp5/801s5yW6BZvy7LMe50bBS1rmqz+lVNMAlbDKP85L9+m2z6ahBte4D9v+sDN26D5kzaqhxMZEqOpp1U/F/Wy2QJ4R9HKbBI2mAj48OBCk5NivFTliDg9hvWw9K1brEfqaG4GYqR+DxpzsB8J+vdb2+CMpgDWuDfjyz/5n5/j52ORhc0k0/MhOn1bvniGcF6a4jUYdy8I1SDt+dncbZzUcRdOCDLJl7wyq6Atzsxjs2z37Nxoo7RkTFtNj5nIcp+YTVivmU7fq5/Udc+g9WiDP5KLB9wyA1huNVA/WWQr4QgCY/30Qn+d5HFIRCxIzT9gs663RxZqYFsySZnMBGyr4XqmI2eRk5z78d0wx+yR8LEvHkCqQKpAqkCqQKpAq8DNUgQSAf4YudjrVVIFUgVSBVIFUgU9SBaYAeF+FMAUoAXBjwYcLLfuAN94/zR+L9wUgiDxfLuLw/VQgT3N9pyrcKXTm+6cAeLp4ZvmMtuAbC1/TBSPBF8/ONAXeBAbv/f20dLGs7AAAIABJREFUa/MoYNgnaUykY/ngCnwYuNx/91lf/7Dqf5bjeBRj/sOO50EB8HQ707/zHEzhOSr1RmA2QsuYZ6ioosUzVb4nJycCwHVTo95s0Lc7QbvdZqO81FYWvtL7Geh0VSwX47moHcotqqykMvQFblvIN0taqWjpLavJ0X5GG+awXR6AVChuPRM4IAipqNl6GljVFrgdVxkHVOTvp1b3QyOM7yAA8ggRAlYHALYFf9kE+3yp765KVn25fx4PIV8bANhtaam+G7J7x0aiOD87fFenOvC2uhKmxnytIlmpBmhsoJeKTUKXuLahUA6r3xFSuAI5rGUJBgWL/RLIHtigmrnrEuZH5rCDPlm3EksalrEmAIPxZllrwJc/cwYuWCNoLfWtnwOVzrRdnV6DokRHCOts37JJR7trvp8gTopzt7iODNR77iUHmC2PNYBKRDBI7WwAuNrtUG13yAiUQlmqnQPLvMTuzhHuvHMDq5vvoz0+Qb9aY0c1MNV5MLVewFZaiBPAWlau5dOyIcJUgbR9HgEwE4SZQbsjLNR3KlYjv5YArZRWu+kbKG24Bx7LgKuzHM/PCyzbXlbJRm4J8Gz80B657Hm/OfzyBgT9zqMgTNBLa2+/c2n9ywYMXRbL61ZfhsNijXnZfrtKmqCZyk8Hr4TqtIBmU0eVARUBFWsjONrhbm8A+J0eOG4q/MovfRaff/kiTm5dxxc+/xn8v7/3L/Hdf/anuNxkeJy5u1mGc+hxjvAKHZYLfu+Vb1y2MPCtpgoba7TdNbAfecqe/8uaO1RnXu9JAWyQYU11LtW+tGcuCtzogbe7DDcJhzNeqxZP9MCXFyW+ee4cnqV98a4W4N22tJKGrtsKPU76DJu8FPRWivUsx5pZw8UMX/j1b+O3/61/B4vnnsWG26X7AG1+M56NNb0QVPIeYL8M4W/GMybc93mNIz8s63nP8c7kF69v2CTr3nJLY2uKscYVbscaVAgFM9S0TO5aA8D5whS0nalRqTbm52C9z2NQZPHu1tr6TDo0WPSCwzGHDnPO1D1GjQdm9U6VauSBa1blcBIxjsYYz+b2OZr75Gdjnae/zmIAHHxP3hdzccQQSOPOZgFXT9u85842Q0+Q7VevU3447xXWsENW9ChKDxQQ7M1RKgbAbnOqf6PTyD4f2HOBtbKeG3PgMcWx3fsGb+kPYPdbXhLKFmhU31YqXeUrx/Mw3CL8usr+mcdBoOtOPMPz2huLDADTGtuec7J/ZjMN68GM4xkhsEFkXVMHzLSLTl+pAqkCqQKpAqkCqQKpAo+yAgkAP8pqp32lCqQKpAqkCqQKpAoMFaCill8Bc6eAZKpG2AcrAYBDhTtVMkR+L38XUDZsRfk6ZmryD23cCHWnyjO+bgqEA+CEdTRfH8cScHmwLpXa914L1IDRsVg2VcDZIttocXq/YfEoYFgakj85FfgwcLl/Jmd9/YNWYgo2Y4xOlYHTsX7WY5gutk63GfdRQDX+e//vw2vMw3e0UNci9KgeivfG+XLBez/3cXqvx+v2z+V+AHi6/XjNaVA5IAIX9lcnx+iaGn1dY7U+0WJ/VzeodhtlF/atNa5I9doR7DqQFLilGJIL1gQdYzPKkJ1odAK9lHaiVoNNrcCt1FgGMIZ5Kbw9pVp0y+XILS3yexRqAYB13p5dSVg1Al4/RgKWyf6iNlJ7ESjLdtnsmTPZZAbQcPVuZucX1p9C1mVh2aruJkEF8LTWMVfHWJqCTRWOIEGWyAZWpdZ1kBlwdzpXD88FZR8biNQ4dC5o2zIoLlPmgHgB9gLUThR8OgZ7tcahAfEJ1PX3SjVoztxDNrEBGoPGOjfmexJUuQWziY2jacAHjTKIQ+FsW7xnbE/UavF8nT5nBYJlvergyxsFBpE1z5/KUNmueuYo1YI6UAfLzNPcVeh2FZrdVop33g9U85Z1i+Z4hTs3DAJju0O/rdDwuc0xTsWmZxrL4JnjlnVoCSQ9T5T7ocI3ZzYtc0IztLQOBtW/mf7I/pnHSYtdqWtzCSgbtKgy2i9neDzL8VJJAJzjgMenS85x2gr86t4TQvTmCkJ4qX7HOSjmA79VB9W4PqM4aCZcDZ27uKKsnw3m6+caFzyHHk1O+GqtF8wKZptD1fZoixJVluM4A97rgOvI8W5PFXSHL7/6LJ5/Enj11Wv4wuffwP/8D/4h/uSf/ymeQomXZjM8UZZSALP+1EGfPzzAknbQVYsZwR1zrTlOBX3Ncpdx211PO23acpsSuCFwZ/4v4a/UupYNTLvtdZ9L/Xs7y6T8JQS+y/fnHebo8VJR4pfnJb46L3GJY6OihTewppK4ZwYwpACmmniLAp3OFwLe6/kBvvTN38Rf/rf/XWSPP4mNcqBbgcVB+58VpsrkZzXFvprNsYZlS5tm2j+Pdt2mug8bc1fU+2e3aIaIz5y6RH7vCn4KgFquMMHqXAB4ZurRzuyDy8KAoc2TBpcJhvefazGfRb65PSPdRp4OCWUpZerweZENRQPMtc+ZrTdbxLYia9gGMLOz6ULBbFx7Bmj+4Fj2HHTrRwjnAm/2yQx2q9nIAbDBbKpo7TmkeSWU0w6bzXa5kPKXCF9pBHw28TEj94ocM+bDK3KA+zBb53BisLFnHgbclzLkvSlGaSyeKW+mDpFNPMkzpoX7nHDYcph1DdQoA9TNzrZJm+pyJgA8/bIaj3OqFN68N3ivOOzlcRGGq9lgblnCw/MnJNUP+mErvS5VIFUgVSBVIFUgVSBV4EdQgQSAfwRFTJtIFUgVSBVIFUgVSBU4ewUiUzcUteMi12hRF1uNxZNQPwQ0tlwvy+3i+2PBKRbp1cXvf+I9m81GAHhq1TyFxWE9p3Uxt7OLv+/DaP3elSFxbPda19lCGb/2vz9IxRIAfpAq/Wy85qwg9ayvP0sVH+a2p3D5LMf0oK99kGMPSMht3g/y7h9nzF9TaD2Fv7Gt+JmAmqwkG9TVDuvVCXbrFardWna4tKq0RXkqxjxHVYonUybS+tlWzi1PVMpP/YhzXjlmAmtp2+Ygsl8qDAVMqQB2daIQAcEpXxngV/aeDqjcvUBUI/Sw/nc1vkhFNyDLe5wOIu+X76OqS3DTJWnT5oGAxYa7IqPXhZ6a2w2SyOZ3asls/MbeZTLLYSjc7zruu0PYNZnk5E4GUzxXptdPs76rkuOlA+hw2BG/JjQLva2B8lEBnhEweWRvKHgJJAwAuY3zcHYGVvS8kQqXaEwXzjY5qIsNuPAaywaaY8cvjpXHxotx40COBDVUqBHs2ramz+Ppc3YKjtiMIItj385QbwsBFiAnVKJdKrdr6mWO3d4gXNuh2m7RbDfYnhzj5OZtHN94D4dZjosHh7h76xZuvvsOFlmOeZ+j2dXaLgEw5dNEQG1mwDtnbKqYK0GlJMwC+3WRSz1KM1zqG3fIUCkrNnfVLJQLzGr2zIJl7TKqWDPkXYMryHF1XuKFEli2rTKHeSJsgVAmruAzZJVsDrzeDDBUxRT3ll09DH0Du26lrvcrfloacLuqzAnma7xu/KlsrJl5W9CqNu43g7AE2FT/bvoetzPgfZR4N8vxbluhXJb4ys89jy+/8Qy+9EtfQ9ln+O/+27+PP/uj7+L185fx6dkMF6iep1VxBixmJQ7nM8wJx3YN5mE/zAxYVyZ3Xa7jUdYvx+RsjlVdY1M3aPJeNaXyVzbb/HuW4yTLcJTnuIkcN9DhFoATb0S4kmV4cznHL9MGuqkxq7ayl6ZCd9O2OEaLLdXNgsAFtgUtpbldYDWf4xd/61/Db/7Nv4X88ceB+Rw11eJUpCp/3MYccqoxaQdtDRbRcCLFvDJkTb1pDShxDzgI9cz1+EwYUSLRHGI272PzjeY7KYAtW5aRIwYsG91nbIwocjYhxnvs/q5rKstpy25NSXwGaExoenKb+ohOCbVqWdozQjYIZlvNffJL6lMee2PK4mgMiXlLzzFXpvI9+vzqzSuD+jmsARwCD59LCW2zTBbTAYGtflT6GlwnBFUDik7AVNHK5ZUaW5HWuj4GgDNZc5dUoQ8573E/hRi6l4rXLO5H1wmzPYhrN/00QItp34maj3JTG/tYmGbNtw1V0WYRzZ8XBPRSixtEj8/21lBj4yPy0nmu43OXdbH3EQBHPrLBcTZRhP/Cg35qSa9LFUgVSBVIFUgVSBVIFfh4FUgA+OPVL707VSBVIFUgVSBVIFXgI1aAC2L70DeUStOM3X0LUb4mfr+vAg4IOwW6sXATvwsFcADg6eHzNVNorIVYqm5c8aT1c18I4iJiLHzHImCoheN98T32Hf9+EAh11td+xMuQ3vYTVIEHHTdxSmd9/VlK8bC2HYvLD2v7uof34N3+eT8IAN7fzv42Y26bvm5/vqMCsq62aJn5u1lhuz7Rn6raSv2rRebIsnVASUTBJF+pthzhzWalFGU21xWyorTmlDGjUQDK80gjktSsgg02WM6sZzEqV9gsTyNDWPahZlZrSk79k8qvwkCV4JcMmQ1ETCzuI9NXoE6qLiNbIwA2aGCOqgTcsZAvKiZ4YMrfCcyWba6DcMfPgzJ4Ytk5AO1QjDs84SJ87N9Uu8zotbFhbT1UvwUgtfOR1WjUyFVgcX0HFXLYVfugYq0EWALsydLalc2CsE6f3Np3bCSwGhgYtus0qJMjc1c50F6TASwbXJBFMF9H5Z8r4AV/J01NoWSzbZvaMcab8Rp71kZ8QjhzjCpqyyG1rGRTQlsGqoosZRzBk5odGub+WoaoAe4MC8I4vrSusDs+xvG77+H4+rvY3rotBSAVtnfu3EbRA4t8ho6AigyMsDejappi+E5KXb5G6mKxMofg6FBlBSpm0grqAjuCZGUAU3lqKuBN02JH2EkLdcJgjjkb0LiCDFfnBV4oMxy0LeaZtMeuxLbvha6B29C6Ba/swB3ky95bSnq3q3bVqe4g3mOEhQ5WeZ9pLmkJyQ1q83QIftvO7tOGAJiNHIa7pWzeSYlryuZb6HEzK3GjL3C92eLCpQW+8ekX8PTFDi88/Sy+97238Qe/9y9wqV/i04fn8GLf4JzGS4dlmeH8wdKU2E0rNXbuDXYCiT5GCN/aPsOaYHFW4LGnnsHNO3dw8/gEFW2f+w7bHsoBVv2xwN28w528w7socb0H7qBFnQNLFHg6L/CVgxJfWyxwZbNBV9eoaHnf56jrDid5h7UAd4YVs4SLDFXeY13O8Phn38Rf/w//Di68/JqAPy3II//VY9GtcYKgkvm/brnM0pbMaBXwddt5zreDSv/eZhKO44CAvCdkacz3OVC2+XfMwOW8yuYHNkJobOk2JrxvsN1WyoxlRqzNlWYDzXlcqlc6puvfoZi3hobYPmFl3EdxroLcHGdtj6ohHjf7ZGVaUxEsiB0z0b3PwakTz3g8nBM8e1wWEaNrTUBd1q90hesIw+3+ns69yl1mbchi5fhApa49b2Q57QpeqpkDQttzxCzQbc+e7S0AbPMOGwT0ftZVNsvTOdPsrC0xgPbrVB3bGOB7pdKV0wQBOecquhVYkxVtqqXc1XvsGuv8/Jkwfb7z9YK8rl7W/Sv4nclpyJyFTGXMr6oxq+30lSqQKpAqkCqQKpAqkCrwqCqQAPCjqnTaT6pAqkCqQKpAqkCqwD0V2LdUnmbrxmJUgFxbkBoXlPZBSthTTgFwvDegcgDfgMZh3zxd1I73TFXAA6RwxU7kmMVrY5/7oHof+qbLnyrwcSrwYdByf9tnff1Zju20bcdi9Fm2c7/Xfpxj/7DjeJBtPwgAnm4n/v4gEDjUpwJru53yfk+O7mK7uqsM4N1uLcAqhRnzfqnoYp4poYDDQ6mq3GfUbHhtgZx/5aI251Ytvk/sJkcVlFvTDi7DmeX/am3ac289p5SKXS7Qax+uCBYg1c9sIV8Jmq7EEpBSJqOBE1t8Lx24Z64AJiAORe8eYCW4ISEQIHWYwrxaz0sNu+Vh3IRdcqiAPY83wEM4QfD1ujZh7eyAJ47TnidEaVSPWnayYGjAON9h4KABeLuSK8CYXuZWvlZOw+VUSgbo5TW055lB7/gyS1fCFh2tqxBDCT2qhg2ymh2vMmJFSTznl++UfamEgLYf/cxVdHtQRofPCykL9EawJ34WSl/ub7vd3hPVwP1KHehjIeotSG+HbzCmZWY1/5iSvWVTg5TvzCQmcM+wLAuparuqQr/e4uTGe7j9wx9ifeuO2ypnqHZbs3xVvmqun0ftjP3Y+JdFscPWMqMqtkeFXOrfqjdb5wozAcktz4v2yVmOmvbJgsnWVMH3Ke04y3Cp7/HKvMBzBMBdiwWowva4h8byVjkeZMlufRnKyhW4dcDvt5ZdDx9EYXnOf/N8Sl2jSdOB7Lx5r9l17HjP+/VqaGudMRu3tZ8zz7i1jN11BtzMeryPAu+iwJ2uxtOPLfD1Tz+HJy9meP6Jp/C9P/4+bvzJ23i+OI9n+hwXOlbFMlnPlTkOlwvkTYuMKlVCT4J8Vzwy+1cgXzW1PztCwrzArmt1HLRl3qJT3i8tt6kE3mGGowK4lXV4ry3wHjIcFXxti0Xb4/XlAX7t3AJvoMdytRXs53al3m6BVc78X1P/rrIMq77DJu9Rn7+Iv/mf/F383F/6V7Di3eZ2vgJwBHfK87bPj4K/ygP2OY0Zx5rDzAadtY7cXBOxT3Kw3UadnxvjM6U9a0bb/Huys2XNXKDnNXKbYVkac0zWOyl9Dw4O/V4f3WuoDDZlq6lLaQmtKZHZynUtW2JBXb+3xs+8tC+3BgsJgcMhwOcwQmc+T/RZ2Rsw4lkZn4Hjnh+asKQY5t3DgTvC3/i9mmEUnWLw3EDuGM2geUFq/0JqbHMe6FQX3iA9OznU3BMQ3Bow7X2eP8z3s+HDsLzGodwNArJ6pAE3waYeu2QK6jaQW1jNqTDmVmZzqnrdIUNzsCmrK1rR85nb8xlkcTCaa/ke5gfzmRquGTpef0ZI1WyuG7P5wqMUTGnM/yYgHGeNbDKw5qiw5/5RfFZK20gVSBVIFUgVSBVIFUgVeJAKJAD8IFVKr0kVSBVIFUgVSBVIFfiRVyAAbCwYhaIirPUEGiZqivh3/CzUBnx/vMfWbO+FCrHdMWttzALdh85TqBv74za1kOOLbgF5plbPpx3TVGn1UYs3LLR91A2k9/3UVOBBwOX0ZM/6+rMW6mFtn2N+CmDPelwf9voPO26DgaPy68P+vv/78Z4dF4hjjott8zXMPOVCcFtX+lNvT7A+PhLsYnYqbeqFD7WizQVtqpRoG2qLzVogF+gzGMeFZptT3bp5TwEc8+Wo1A1IO6qatKgtoub2nbKm9YX/vXk1yBSRHxf4Y96lRSwBb8AR+7kvxkfWr2yrPVd4osjW/Gt+rQ5AXXAViuJ8zB4mhCI8M4tTU1jqHP36mbPsvc8CLvQLCbFmgWTj9Z7JSwNUKYClMA2bzxHUht22njUTEBGvFWQeFNGECTwXs+im9lkwR28ec3dtvI9Ws3EPjM0MYUfrcMWBLuGS2UobYBYYUSau2LB/ZQZb74kisLFJ4GPjVSPUoDfVpnS8cOU5x9yu2hnAZQYxxxwhFUFgqJp9G8VgT+7W3Q6c1OxQs9mhsdoQsNa0HO7RVVuUFM8y93e9xfrWLWC9Qnu8wtGtO9itN1LS8fmrZggiGTUfWM6uuI6UvwRfHAMcD+RLBosqgkpC3YxqYCqAS9k7M6PWcoBNydrIzrhVxi4lg8oZBXAZHV5Zlnguz7FsO8z7HbKMFrUOfnviQ+l90VGezHEUts1xEXqCRgOHEvS6+lwNFH0mBTMVtwUhK5Wf6NxS2qGwUnlJJ0Uo0QZg5T91rBnqzkDrcZ7jvbzHjY420DmqvsZrz13Emy9cwGdefQZXn3wOv/e//x42f34Dz+dLXOw6zNoaMxRYlDnOLWZYEhoKADeqIyXToUQlzGS5af3MOjJ7mMew479VX7N83gr8QkpdZvhuihJ3shy3Olo/z/Be3+M4a1GjwwLAVxcH+K0LCzxf1cCOOaydtrlrqCDOcFwAJ9xmMcMJeqy6Fsd9j2tf+zr+xn/694CLFzA7WKDWWGceuqk2Cf5071kor+4J/i6aPwiABeMH4brlv9p5jvf9fuYvr2Uogs36NzNnGlovD/mxc90zbHqYCT5bZi1/xqxb7tc+u9K1mo44HaqK6lYDqnptVwvMEwQrS5gAs5g5EKZ+3bKLZS1M6Ov2xbqv3V6eimgpi9lgQuWwYsr3mkr8fKIZRuduIbrDeOU+fPZyNaw5QBCyqh/Joee0SVLXgSCWSml9mDYFcpZ3slrnD8MZQtdGzzD76vVeaH6g4t8AsN0/On4CWf6O11Ou76wTvdE5G3M+GCGw2WoXKGdzzOfMYy7C7R5tU2O7tudx39EGe3yW8llMpfZ8ubTnYsmxZQA5mrnk/MPtLrhdA7/hBmQw2/KhjVlznKi9JH2lCqQKpAqkCqQKpAqkCjyyCiQA/MhKnXaUKpAqkCqQKpAqkCowrQAXrcYFaFO8BZCN100h7z4A5msGpYIrGmJRZppTuK8Ojn2cphrW+pQvEu4rfWeFHe+4KG+LVaMCwy1Kw6p0H5h8hMufAPBHKNpP8Vs+DF5OT/0sr/0oJXtY2/9pBsBa1CasbDs0daU/zEDdbtfKAeafjt/rGnVTmVKSYZ/6Q8BHC9BizPcldJBqllaVBjsNorrFpTItR/eEQRkrnOQAQNDXFVgCn55J6bo4M+ekXaeDYKm+HKC4JbNUqAIAhdunGjiRParbMZvtp8+R99gQj4pY7oiZsmMGsCm3uH2NC1chhy2o1JQBMKeW0m5DPZ2rrfZmJxoAOH4m8EmFNVVs/COxcCcAHF+2L/+XqyFVW899JZTT/vhHgJbaQwO77nit/GXBRRXHJNvGYSz3PsaHwdgpoDGYEeBGFXKLZ3N9NctVs5o2Vd3w5fBZYNrrH40I9j5TjpsC2QCwMoSp+nSVIcfjdrPReOVBECizEUG4OSDZAF3D7pig1+xZqXaksk45pAI0oszICKPqGs3xGlnVSHV698YNVEem/t1tttjePRksxnk92PDAMWKqW7NEpuLWpX/+M7dN7mg9nEktSwtomqTTJrlCYQCYdqwCxEDNcUFQIxUuC2JjmQD42qLAC0WBZdtjBp4LVY2mzs0J66LcUjSazJfgNEIiTKTvluc+XkItTXjMRNTSz0PNE2hkKy34Kptzy9vVJWfDG0ErCLfZpGC/I2w9zjLcRY730eP9rMDttkdZtPjqGy/iMy9dwGeuvYBL5Xn8o9/9R5i9exdX50scKky4wbIocW5eYlnOUHKg1Y2aTzTOpAC2cWaXjrm/GWo5VXtdkWHdNTqmXZbJqnlNdTD/jRZVWeBONsd7TYf38xI30eMEjeyJL6HHrx+ex7cOZri03WosbpsaFfcj2JzhOAOOmPdbzrDKgGNm6V64iL/1d/4uXvz6X0KVZyioRM1LA7+hdtdUyPnD739vMtE14Xt87ov7xZi93RThIMD7ig0Q8Xlvev/w1WbxS7tn5rlTsUsF6Qyz2cKV8o1YJT9bEuSyoWKxXMi+2O65zDOCCYDZaMGx5YCS59nRht0aMOazhVkY9waFpWt1GGnziVsdEyDzNiA8Zta8A11GC5i/uTV6TCFmKIG53cgbDwAcz5FpA6Q9KyJz3mocn58FQSefgd2wwjKBNSG2HojNa+BZvmyUUJ6wdNvW5MEGI59NzX48XuvW9txnQXtti2qp1FBVu+rXcoa5fdlU51QAL3VtOA8Pz8O2w26zUfQCrzO3NVxrZJgvF1gsDg3+TgDw9PlC++disHueKJl9YJn1NjPTaVH+UT5xpfekCqQKpAqkCqQKpAqkCnz0CiQA/NFrl96ZKpAqkCqQKpAqkCrwMSog5VZYaErFNv4ZoIHDiNjNsKjnP5gqvOJ33I46+X3BlYtCUh5NFr+1UFSZ5RsXZKjgKEtbIOLClRb4ZC9qOV58DS3spooQgZbpQuMpoOVjlMfWkR2efNztpPf/dFTgLND1LK/9KNV5WNv/cQPgffXxFMRN63Taz6c1GVWVI8iLDFkqN63hpUFPq9PNGqvVMdabFZrdFn3N3NRaWZZciKcAOJRZmhMcPBYza0AxmDHaaAoIT+bOYZ5Urq+DSak9nVzR7lLqTZnbGqg13a4pFhWgOWbwDuoyB42mmPW50y15xdBcnWVkYFQm79dR9qHMYpSKN/Jk/SQF0+61ptb5RMbtntI3oE0oYqfPCO2XYGei8s4IelkLr43Om/mqE4Wr4HbUQharBojCWlkKL4I52i/7PgZg3Jt6W1anRH156YjWoaUU72b3GuCXsJRf/LmOh3DbQW5cM1PSBkS2Z5WdG89lCo8Nooxa6IDLhvZD9StLZyn8XGVK+Nu0gkdqmqK6kbC2rmTPq6zgQeHqqjw+eys2LzRm853lmCuPmhDYnslS5hKy8NnL3VHxuK3R73aoT05Q372L9d3bgr9d06GoezAr286LLLI1xaAYuvC7ABGxEscZ1ZasGhkXM3OpjBXgpaK77y0rN8uVT7sjEOYh8FrS4aMAKjV50X6Z5LDH4znw2rzEC3mBRddjJpvpBmXear88KN15Kqcrxv0eKIdjNHXi8BnEbW/NuprqyAxZ22EmK242IlAd7dnCAnk8H54LVZOZlLaCvxTnUv2bZTgGcDvvcdyXuNlnuNG3OOp6XD4o8KVrT+DV587hUy++hO2tHf7kn/4BHlvXeAY55lSjZh0OF3OcX84wl0dtIzUySZVU7gTAGq6eZ931gr80B6ZdtsF0gt8eW6p/CWrBvN5cxyn77TLDbSxxowXeU0Zxh10OzNHjU7MS3zl/iM/3LcrtFnXXYtMyl9nUv3Wf4xi9FMS3wfcVuIsWT73xJv6j//y/wubcOWBWkgS65S4rbzbKZihgjS28122OEY21TGafP23ku4Wxbj4DwPyc2rQt6roaQC/HsZ4Triw2W2h3FnDc23haAAAgAElEQVRVPe/z2Zxg0u5tjil+xmQzxHq9EvDlvGef8wgjecycU3jPWUYsf87xzmtQNTs1TwRsjs/LOq+hS8ebQdj4IzJs90fYPrORqKkId+2zZQBge+bZnKGf8fkktb+3CflnaQ334XNxQPbcoK0ak0bXhZh37bagTXLkvOfIS77QmmMsRsAcA+wx401Dfl68JmqkmEQL0OZbde3t+vDfEqpz7qkqazThdZZlM/dtCmQeYzlfmJ2zn7GUwF2nBhe6b1R1bTbzc4JoUwLPFgvMmNdclmp8mTr+xGd0bofHodcMbhz2pOP5cy7lQfJ3/pT4KB+70ntSBVIFUgVSBVIFUgVSBT5SBRIA/khlS29KFUgVSBVIFUgVSBX4uBWIjK37KXID4E5BayymhAJjyAvzg+HPudBMuMv3cR/xb76ECzfMx+QXF3y4WG2LU4V+bvZulhEX+4rFnsh+s4U5+/0UAMd2Pm5d0vtTBU6rwFmB61lff5aqx/33oO/5CxDuQ964D2EfdD8P+roPqs39zu1euDsqLD/s59PtxaI9F5zZVLKtd1ifHCGjQqvaYbNeCQa3VSU1MPOBQ3Ya6jtDgr0UuQJHUuaO+eialyaWzAadCDs0oxkscIVpbDOjhajn42qxnUrckvOg2zS7IisoYmRIThtydI31f7PmNQYZ+xaeE5AItdoACNwi2myk7Qrq+6D2HcFAIGltKxp8HEIGsmZtZZc9UdFO5+wYI4PFadiJuvX1CFLNctS+DMAqK5dKLtUKyEnFdKgWK8CkZu03ILggtQNggoh8JmWp6q68YbdpdaAUkD9gjMaWIJP5EQ9jTZaodp2GRoSJgtgUrKZm5Y9N2TwCXytfWJSb6lcKYM9JtqxQa8iKBipl9zYEwLUAy263Q7XbDfatBrN6QSo+fwVhCDPzHIeHh0MeMANdTdXeSQFM1W+73SEncF6tcPf6u1jdvCkgysYHciICZ1nY2h4MpDJXVbayZuvNGGuDbXbuBJOCoxSzUikfsDKjWpbWyFQGZ4KMVG83eY5N18iSmDcL95u3DR4rcnxqPsOLZYF516Mkx0GDsqAa2MahvlwVLkjt9tAGgO0r3E507D5mAmzpXPiz3uA2QZ3dR/YZg6ONo4jDjbC34XFTUS31MpW3BMAd3u87HGUz3ClL3KYauNrg9ReewG998VWsb/4AzarBnR/exmPbHi8Wc1wgYG9r0FH+0sE5HBKmNTWKhqpqA5zK+2WN1Fxgx8AcYP6diupaQJ1Zvz22tDB2NfIqy6UA5nFX6HCcM5t4jlt9gRt9jaOcttwZLnUdfuXCefzqMsPTBP1Vg7ppBZLXhMuyuybw7aVuvsk86bLAyazAV//1v4J/8z/42zp3qqTLYqbPfFKnq3YORzlKdJkMwklZqsY/g40Gtq2hQs0uky8BYFqYN8098FXzjI9vm8usESfme2X1CkyO9u5UKPPe2G13ZuPvnyH1994aDNuuklp+/LImjVr3nkFZG3Y2O8W52DxgTRDRGqEmEUHbDk1XG8hvLAOYx8tzirHZ8lnj81i48dhzwueaPaU032fNk8y4NeBuGcBh/29zPY/dniOe+07DdAJqebfTstqfG1JmWyOLYKqyralA92eI3m/Xq42bitbSbNokEKbduwAw5ycH6Jyve8OtHBdlMVcGMO24CfV5BPHfIVRlV3rmNpjN5lgeHJgddZ/JNrqYBeQes5Cn//2hccQ87/kci8EK2rKaFVHgtvoJAN97f6V/pQqkCqQKpAqkCqQKPJoKJAD8aOqc9pIqkCqQKpAqkCqQKrBXAS688GsfAO/bPgdYDWVgqC/i5/sgWTlsrsIg1A0AzNfztQK9zKzbblFxwdGVObJ20yKRgY+AGwEqLGfNvNvid9NjncKQH9XFDnXBj2p7aTs/2RU4C9Q9y2vPWpWfdQAcC/CnfY9aTmu0D4FNXWa5jFx0Xq+O0WzX2K3XaKmErHeodzRPpSKMoDBsdanIKpSdaNm8lnlKy1EusI9wiTmok8V0fy1zF4c5JfJIxQJcoUurZUGFmP9CnTaqjjVnB6h1KGDzpaphIMBZhDlKc/HfQLJUxhNXg3BbILBgRqp9xXFTpefNNnRhyGiUa9anqosgrMFW2pvKRFeqXAfAhCinOChE/qfAhNSNZuvPc5KK2t+jnMnB2zdAq584ATnhijJbRxDbds0IgHUqZqHrrtbK7uw6A69StBmVGqCRwaI4NwNSeuZkPL9cAEfPH4eDOlevfWSUGrYOO2lX9FKl6ha4ofg1YGVwyZ6Bti+dNwGwA00qEKl+ZGYvs6qbirblO1mtEmQxK9aUdt4U5dul1axBKrPDphqTP1NJuT/CqG2Fvt4p/1aWw1QcH53g7vXrqI6Y+OooXCDcIHVWjJnFBKgzwWCvG5GoK6UJKtu8EAAWKPXM3w0VpMxelbI0A010d8oK7tEWmeAtf8bc0TmAi32HV2YlXpi5BbSGVSu1o2ybvalCCuXWzrYrMgiJSS1u10s1JnD0fGCDc95soZ8RltuYUgNFWLAHlFPmaYmtw2ACYJ4TYTbVtsd9hlvocTsr8R463KXt7TzDX/3mL+FbX3gZf/TP/ilW729x83vX8dSqwdNZqUxjZhmfP1jg0nyJnE4pdYPSbiqpTzXGPE+Zh1ALrBt8pDKXSmDWa40Wa6p9Myp/M5zIattAPCEugfTNvMDNLMd7XY0TB4ZP9x2+c/kcvlF2OFxTXU7Y2UmZvWKucUar6Ay3sxx3OuAO1bCk/Rcv4a//7f8Yn//1b2Gl/GeqzWdSd6r5wT+rCdJRnat5wyyPeR0491CRy/nTIJ1hU2VMC1yGnbFl/XIs6/NeZIbz/hAAjuYbu59s3s0xky205fiG0p5KVCnqvcGC1z+yirvOmmT6jvDS7t9QXCszm+p6ZjJ7Ji/vSd4LUrNKOR753zzXHCXnBXcp4PZkF+0NHdxWwOpQ93N7mntpUczzjYaSELdPPAQ0bjn+B/BrmcUutHYVu6muVTfN+/ZQkF5er6X6l7Wy+AI5P2j/BoDFhS2KfYg9MDU3s4E589vrAjrrHmvNqpvNU2aFPcJaYXFv9OS1kXW87KtnGhs8fz136xqL5YH+6NmqczVoHdm+ctzgk9itv/UsYo40YIBZOc2Ex2Z3TQiteVuq5FINDukrVSBVIFUgVSBVIFUgVeBRViAB4EdZ7bSvVIFUgVSBVIFUgVSBoQKhxA0ArMXnsJpzMBywd1q2eF0A3YAIkVcYQDcWawiEuagTSmLuVyoC2frVQ/YwXx/WbVI1TOyd4+9Sj7jabqpqfBjwVwtGD2IBzQWxvXH1MOHfRxnCpylAB170UTb40/CeyCTcv3gfcG5nva5neX3YUYagLQ5jfxvGecJA8f4Hq0XSQU21J6sa3hYZqPaDe8f7gxdm/5inx74/9gJ6Td/j7rl62z7cjvOd1iH+vg/xbL8G3QZFli/kBwQwS0zICrRrmRm5FVjbnByj2m7QNVts13Qn2A3WoVo4V5SswRctoPu+mHkpW1Ax1tG+2RS3lmk71FUZjSOwdIQ6vVCDu0HMl3pv5AtLpcilb8JRh8acJx0wyjLaVaSm4HL9sgC0QeRhLvWLZOPEAG8c59h8Q+bldq2eN0ywwZxb2jazJvwu4Zsg2whPDYfc+0yJUWhKVwfAfryyUuW1cTtnncegtiMYJewLkZ2dZ9g8S+OnLFVJAG0+1rxMlaArcAWKDEhMFe4GXfm21tR6PgZVLR1m64pigyHOUcz8mDBLakcHt9y3MmRHsGywOO5Xtyj2DEprlAoQbb9Tw4HyTKkabKSm4zO02uwEf+stv9fKzKzdJlb/3lU6Tj5fZ8xhVSkIOqxWyrjeuY0txwth9q5C3jeo1htlAZdUwm5rdJs1dqstNrutnbPfM6q5+gQkaxxygJVTK6Nkz14m6OIYEZQpBYG3fYsN1aSyf+5Rw+AlX0MVMO2Vs5KNFATDtm1u72Lf4pX5DC+UBQ46YCbWTKTc2v5taKspgxQxa0Od72OR3DYAsMdL6Nak0pG/8+/KDFb4NE+Fyb5jzrFluVoDRcXjJnDtga0AKe2RM9wlHM0dkmbA3bzHk09dwF/7jS/ha596Cpub7+H3/o8/xI0//j6udXNckf1zh/PzGa6cO5S1dbarpWqPDOzpZy3eW1QBMyuZGcS8snUbKuBO8HeTW/bvpi+wdWXwTpbNGe70Gd7LCryX9bhFeF2UUhlfy4G/8tgF/HzL677TdWgay/5lC8AJeqy6DLdzWkjnuMUxmRe4+OJV/Pt/7z/DpVeuoVb/S4H5Yi4XF9aQSlfBd85/alCwhgxrSiAMZE6r2fzSuj1cFKw5YwSa0ZChUTdR+EajCe+/cAAYmgmZBytVL4eE2fibEtYiRXgMW6reBRYtx1p5wA5LyQ4J360JwyzpZXGsBhCzie6o3GZDgfLYeb6Nb8vU/dq2zyU8b37WnX7WDnUvf8bfMXIgoO8981NkV/sDM54Ldi5mxC7Y6V88H1P+u02+PVQFfO2hZbXN1Yw0hbuhzLZZetiPFMNuwO+OFxyH1nRin9PtUWeJ22yS2XKe6Sz2Rddc19caGQpmXM8WKGZzzBcLuTJwnmL+L9XDbGyZzxdYhALYn7Q8KrOAtnob7LY62/45CHMpheO/MXjT6hhsIA7qZronpK9UgVSBVIFUgVSBVIFUgUdZgQSAH2W1075SBVIFUgVSBVIFUgWGClgGmuemuTIhwEqA37DeC4gT30cAM9rhxeIWXyMbQCo/aJe4B4ADLsQ+Qt0RCo+AvwGQ4/UBmqdAaR9mfJIu71ng38M+7tMA8MPe50/C9geI9IAHe5ZrepbXxoIrF45P+zptWz+Ka3rWY3zQY/ugcgbUuN9r9u2nT2vC2IfB++cxncfufa0tQttifqs8VaqOmu1W1s/1jjmEG3TMJ692UghTVaq5SercDtumxny2MDhocl1XIlnmqq6lXdDBcpkv1HEo89JVtYr4NLp2TzNLgI6wdFZepsmxLBvYgYUr4gg0IiHXVFAGS6eL43ZQTsr+gnW+XQniiuk8b/OuAWuUDgEIiqmVpGpVULyX6ov7C3Aa11X4N+yhx04EU+mZTnPM0NXxGr8VzInmjFADew6qqTlHJbOUkQGVCHg8RTTgP+sr0OfZ8jy2UOraudqxK7vX1b18jcFrx/NSLjpDaAkmLROTXxrLOtbIc/Z856EINkgMzPM1oQwen7vanwPxUAUKXLFBqmtk6dzWDTarFbZrZlTv0NadFMEEIjyf3XYjJXutbOsWZZ5jSQtcP3fjMC026w1W6zXmWYmsatCeHGHBOIaTtcZ8SQXwemNWyFJmdugU02Cqc15PG5Z2PjxOikHNttzUtlRmC1SCFsk52p6AzxS+29wA8I75v7IwzpWpu2s7QWCOM451XtNSMKnHxbzD1VmBF8sShy0sG5fqP9+fwZ1QOrMpgKBvtOiOnF8bdwHDTPmp+xqmFiYA9sRV5L5/ayiw89VxEcwTYAOyV950/z97bxprW3qX+T1r2sOZ763BU5XLdtmAbWiHNA2YxsbQ4AYPDTHuJGo1RC2RKN1CUaOYFlIGtRIp+ZLvUX9oRZGSKOokElEnHxICH1qkA0gBus0UMBjcNq6qO51pT2uMnuf//++9zq5z7z27qm65gLXh+kxrr/Wu/3rXu3a9v/d5ng4zAGdU2LYdHnQZ7iPFWdLIFvnoIMe/9vwRPv+Jv4wX3/4cfuHnfwGvfPEP8WIxwX7b4TDN8PR0ij1CRCpKHWBn7IFSxdpYxRqxFoTAXIDCDGKCYCqoy65FjdaUyEkihfKCcNq3WyYJLgmmuwR3BYEbnKNBmRYYVTW+ezrF527v4Z3zOaqSfa6RApgZzReytIbg9r00xXmSYsYc2yTDc9/6bfj3/9P/DPkzz6DObVwo2OfyTPeF7ie6IhCDctxjLqvUrXY/saRm0WwLNfjsI1ANa3nlzAp6+mIK8WOzxV6rgMPOm0pR6ovDTcYVo/b51jOl/T5jGzT2Myc7VMV8L/t610o5zHPQGCD7bRsddU6RMd1sFjTyPdwfO1eeJ2oDT84UqLGowxY7ah/+WTuec/xqn7NLc86J8SAWZPUWRcVnYe5bkFc3o1s6+7huFv/N2nHAFtGYFb7uAD6vCN4915cLOnJXZK+dJ1xpTUgfC0A0iunGStHSEYL78M/4+hwlxbONhVQ7R46y8sY7jgQ2xqcZFdMGgZXtW0ykROZ7CNFZC+43HxXrKAVzWrCabn/m1+Il/d6ssKXy18IrG6O1vRaT2jOM2y0Wixt+4hs2GyowVGCowFCBoQJDBYYKvDEVGADwG1PHYS9DBYYKDBUYKjBUYKjAjhVgTlbAFU7gbHLHNrbQUh55nm8AhZh8ismsACwBdiLPNwCwJqhXpraI92r+rz+57xNl/H1/kqc/cd8HwNfB4B1P/0abXwefbvTG3iTeTbd/ktu9EbDwSbbvG7XvtxYA3gC6qMfDwGbcP7vUzSZpNws2tn/eZV/b2+4Ckrnto7a/DgDzeNvQ92G/u1K7mIAPBR8Bi4M7jmtUHjWrCtVqibKco1QuORXBNepqLkBMQEgIF9mVy6pcqyzDspOAgMpPwgW+ND7ZRVqLtQmHZXPsFqcEg5YR65mqPUhqytaNcokK4FB8EepFjWjfaSAll01xgDmCIo3XnKAXU1nT6o2t5hqMEiaYmjb6hCnwDPJJsZxzEt1AqgktHdh6KKlzsivKWmHUnoVzXC8pdd0ZVNG662tkMDYUXWu1cGQEuyI4dOniflJFmvo24PCr+3FkY9ozp6+qjJJLwSqw5Nek13baCBNqKtHXgZxBXe/Hgo89G+lNBzRM7LRL79W5GCAS2BMMsz5wBUATbPviAzKbalVheXmJiwenuLw4R1M2oJ0tF1qVVa04BYIrApDL+Ryzy0tM8wLT6RRdXWOU5xiPRwJ7Z2dngqgFs0jnFyhPL6Taq5ZL5GwfwTD7uKzNqUS2LGGeCPtwQGpZuLbse1SPJ7boQOSa6lRaehNWmk0xv9Lglv8q2T8bACasZGYtFa1LgkUKGXWMBqMkU9tPcuCFUY7nshwTZgAzk9Qk25ClugymaT1tSk22MTOPWNvGFe5xKUwdubGmDSUwz90WWJjSXIpg7dNUzXI/V5ZxJoh92Zky9oLgNzX753stvxKUNlh1HQ6SEn/1W96OT37HhzG7c4bf+39/G8eXFd7WZph2LZ7e38Pt0Qg5HVII/9iPxU29T7hVsHqf4KFZZusfayoL7Va20AtkmLGOrKtylhtUSNTWsyTFvQ640yVSJtOymdudtC1+5OgInzzIcXgxQ0XI3HRYVgTYUE7wgw64n6Z4kABzXq+GMD/F+7/ru/BT/9F/jOTwBI3y0JkBTEtftzCWStQ8g2XMzW2o0qQFuz7omb9wZKprMQFBJJGxK8GV26ou4Qpcz8xNfXwjGOc1F2xNsbZZ5nEyd03ojwf8LKqxmdDVbaUjw9YcbCoUgogEuRKvunMCWxVW0p0+z1JlqkUFDoAJwHk+XDBE6+GwpuYYw3tIudxhd+9jmt7vCmACULOr3ixS0Bi8lV/d/xx9ZbwmdPZ71sYju2fjM2zTsjd0ZlkNLtA0J54s55jbeh4zr9/GCcItEOyZxuvicBWMcuEC0sgEDmt8H185dlEBrNxwLbSqdD0s85n7z5DmBYpijNF0T7/n9hpnBP1twdOrFkb58QICx2cJ5Qtr8UHhzg9WRv33g47F/GD77w/ucz6fv56PO8N7hwoMFRgqMFRgqMBQgaECO1dgAMA7l2x4w1CBoQJDBYYKDBUYKvBGVGAymWg3yl9zZULAiJhYCfVuTKYEBA5lcEymxyRT/L2vAA6rZ/4tcnxj4qoPe+J311k/h/JhG2Q+abA5AOA3oqe9dffx1gLApuS0+d+r9su7ANZHVfu6/Txs3/H7/j3wsO/7bd7eZrs9jzuXxwHg60BwHD/GEI1f9su1JbDUup79y8lxWuZywp8KpZoAeGXAl7mqnLBGU+orIQQBGS1BCQYMthU+mdy30NyasDaPyh5UdYPc3sT2FRjuSmBjv7avjXGw9Qyq4gTbnCua4tdUxRbhax7G6+TXzOCn1czgmFmAGszleGwwzBSG8dL2Oo6rtkJF1b+Y4QusLE4DOVevrVmKRnSlPWNMjRfW1GFZHXDUoN5GiRyARPsl9KFC0O8PqY8DoMf90lvkcAUe9GoebQjFmvSIBM8BgJmV6/bVpmw1pTOhZOfZpGYJvsn5jcpFe6U+C3DosFftpnWs290aw9yAvnj26pmsfGpuS4DSoSlrzM/PcXb/Pl556WXUiwqHB/uqRVlXuH/vgbZ79tlnUExGOD09w+WDM9y6faI+TPXwM7eewuHBIRbLOe6/9HV0iyX2eHkWZitdcpGW971ytUTKbGHPyGVfUIYrAaxUm9bDqIaWetYV0oTxYukEYfo+RUloSFtn2acnUrASAFODN5MFtKlqqRBesfZSbXeY0Fq7bnCCBu+bjvGOLMWo4z+gqwlreZWoIW6QJ61nVNO22dXZuhEMUvM8uNBAKuYeALZFA9KorhXpuauC9bu1zbXZ+bI/10mOWQpcJh0uKqpkU2X+vtS1uIMEp0mGZdpgVbV47ijDj3/Pt+JdBxP83q//HsqXHuBdSYFbdYenJlM8sz/FuC6REAB71ngizmh1NGtiX5ugsYsAncrpTrDWatt5FnGCeRJg3eygZ12HeZbhPEnwUtMqn/iCAKyrtdMXkxQ/+vQxPoIV8lmpfTZ1h1XT4Zw5xlT/IsODlF8Jmg2Az7oGH/z49+Env/AP0B0coi0KKYBzdwpgnxNspZJT1ry2DkIKcS1aMaCue69n48v+HAsA4z4PWE9lbah2eR00OsoxgMpPA65U2XJ8YRZxkVHBTghpmc5ScBOyZwTAbrWu0GeziDcXgEr9xBoc4xmXM7jNstvKM4Nb2bUEnFoIYjbuYQUfVvO2wMQyjAmN+8+2cCLgV56XLKB9HFuD0CuLfcLCuPcZYWu8tMxcA9wC0D72cywUlO0a5KMcRc507VSwOy+4uMeeKHomFFTemrKY4xUXg8RinFDTZiOqeDM9j+zFZ4svGGlquWeE9TYt7Hkf03GI0JiG7LYwKZPSWqrdsGbXwhfa4m8AcH8cj74QltesmyA2+1kAYM+EjvdxcRSdEixveADAb91P40PLhgoMFRgqMFRgqMCf7woMAPjP9/Udzm6owFCBoQJDBYYKvGUrQAVwTED3bZjXigEpIuwfX30wSzWDTbZtVIVxojEhE9sHXA4AHNAjjq3po576bdv6eTORYxPP/ddbGQDHBOY3ogM8DsJ9I9r0VjzmrgB412v6ONjZv2fcZHZdpicBgW8KgHdpd2z7uPc8ajFF/2/9RSgx7lwBpQ8B5NtgmPvcXmDCbTgRTrVVp/zfUpbPXV1hOb8UnNNkfEVVsOUYaoK+MjvWLE+wmi8w4gS4Jp5t8tpyfjc9fJNLaDazegmobiBxnLOzVrMj7eX9rlOGHZ5QhRpwVPv3SfowKDbRnCmP19bLArcGGm085qT+pg2xUEf7c6Ue4QgBpL3HcnMNRpuFptC60XWHuwZTov9aHagWs+NYzW2RkQAoiZbnU3qypCtjXa1pbxdUUb5wvEId7BBfyuEQSUd71oaxIQC155PZf0ZGMdXcvl8peV357ODQ6ufKQ1knRy5vmNHauRPD2LON180aKchI+KJNQm3vJ0D46ArAtYqWtrM9NeAaAHWtWeUKDlVoqfKdz3F5cYHTu/dxeXaJxcUMq8USxyfHKMsKr7z0ivKan3v3c4ItZ6enAtfzy5mU7dNihNvHxzg+PMD8/AL3vvanqC8vcDQq0FUtuorKRTsuz1/5pb6GQtCsp9wXOCU46yCrZh6H/VPXmsDL0p/RtinKNMWCwDJJlVlLsFnRQjkFFoKyhIpwSEz4TZjbYdR1yLsUt9Di3eMMz9DWmpCR9ZYNN+EPrwMV2nYNuDhC7fDcb92zJjRVg6W39s8stjbBLG5jyYTOh6zQu7YB4hbUTBoUS9BmBRZJhnPaIzcNHgB4qQO+3jVS2J5mKZbKbm7xHe99Fj/12Y/j4usv4Td++TcwPl/g7U2K5/IR3r6/hyOOHeUSLdWZPKbouas3XVVNRa6sjYm6afssJTXzoQmCE6ySRPXlvzlaQWEmnDJvmZbQZ8r/TXGnJdTN1e4ZGuyjxV8ZFfixp07w9uUFsKwFfuumw7ztcIEOl0hwiQxnAC4I9QkSOyqBW3zzxz6Bf/M/+A+RnJygHaUCvQKpvJ4BgBPaQps9L3N+bYmTZdfKqpgjYs+eXVbRkcurfGcfc/y+WsNBVxlTLS3rX4d+Upx2ncHGlM4GtbLedR1ljeyLT3xhg1n42xjA+uvzLhea8Ljsy1TzcpGBVKSEl2YpzYVCWZq7dbNB51Ayc7wIQGn3tt3jvPd5Hfv3u4Ff+4zNBSbxt3huXbnnelb268/kW6DUxlsbl6iqXcN0jn06fi3gy+eXzklQ1K6HlvBQpSuL6EwLPeh8UQkA+8Ic1sX3a88zy0Dm9qEophX9aj5TnQSeW8s25jUZj6dIU4Oxeo6YPB+JfucLkViz9XIB2mrnVxdR9TKRQzFN+GsAmM9jA9Hx3wZUarNthM7x3ySDAvit+Gl8aNNQgaECQwWGCgwV+PNdgQEA//m+vsPZDRUYKjBUYKjAUIG3bAU4IbOemN8CqxtbOsvksgmejTVcAOBQkl0Hf+JvUYDtn2NyKxQ58fe1+i1UcOscw22F2VVw/CQK/Sho9bjjPQ6IPe79b9TfnzQkf6Pa+Y3Yz64AeJdrusu2PHe7Tk9GAfyotrwRoHnXc33Utd5WAG9vuw16DbyF/fHG8nINpgPw+dfIW2yl7iXoXaCtK8sArkpIsdTQ5nOBqq4EEGRFSiCRpVI35bmNh7Jedqi7thN2GPyq+zYqySEAACAASURBVE4bXFUFb5+bhKMc77SdAyoq1zihz2l4lwSbFScnuy1zlpaahH86psMSjacBvdwKVCotWuv6JHqMudqfK3g1Lns2bsBTbdfLCI52ryfxg3Fujdn8dUAOgX2Hxro2rpA1BZ39i4xjXVNmZfp1FS8Om2plcRokYK34sgRQz/OVOnCjoo/rEOdMIBO2vsr/5au/rsgCc1VXZleaXXNYaHt0gdJk/XeSajau9jZ4R1vaADFxb5vVtalo188+gh//2RSE1hADRoRFlfom+99qtsBiNsdsNsP8YoY//tIfYXZ2iReeex7T/X2cnp3h/PxMoOXo5AjTyVS2zq987U8FfKlwnhQ5jvf3cbK3j/JygdM7X0daLjBOR1JwkioKQqV2H1Ex29HCWX0sVjg4niFwbSyrl8BU/9xRpFmrqDPZPC8TgklqdTNTmDJLO6ValRpe+0rbYiJCQRp0KLoWE2S41XV4bpTimSzFhDbBbs1MSBxW0MwDVoZvSiDN+4Dwzm3QfWmCau79SLbPYceuRRMOhgkUexDYnJ87ZDp/Ds8ZuizHKs0wQ4LztsPLXYuvtR2+3nW436W4l1ApnqBoK3z2r34En/+B78H/8fP/G77y+1/B7RL4QDHBB6ZT3M4zTAgneX2JzAm2ebSwN3ZbcvUb9Q2YlbZn+0pJ3RKcM/u3wyLpMO9YZ6qEmQUMzLMUZ2mGe8wm7jKcdR0ukxYX9QrPoMFf25vihw8PMJmdoysblA2wIvgVAE6UbzxHaiCY6me3hJ83DV786MfxN//+F9AcHQLTAnmaC8AT6OvepaqZZsNSeWaWjcvbRqslLHtZIxwtxAkgJTpNZVXOBRu6xx0Cs+9FRAmBHvdXs3aRR+03cCweIoyWHX/XoqJttOdU8w0cU0zJarbl61s/1PgcT6ha5hjQ1OpjzCfuOMYGRPZ9UDXPz8I8Mdnou1W/KXFNcRxQ+spCGI9ciXMy8GuLbvqfi/vPh/hcHH/vf17WENZzu9CYSIhb0OrZFNK1L8BJ086eX3mxhq62uMEqYSptW9AU46j9nQ4UBuQDcJt6N0MxHkkxzPNZLhdarCIVstwC7LyKItPYlGcjpAmt65eoWV85URQYjScbNTCXBnClQeRE+zhtC5W4SMGcFOy/HTKLZCDo5TkRAveeQwGHI6+YfxsA8Dfi0/ZwzKECQwWGCgwVGCrwF7sCAwD+i339h7MfKjBUYKjAUIGhAt+wCnAyRhN1rs6KCd5Q7FLhG/Z0YReqSeF1ZpmB4Zh86k9eaTLf1Rux3+0Jq77KISasYuKmr6Dj3/qZX9uTYk+ygK8VAL+RQOyNOL8BAl9fxbcqAF5P6G41+7X2qz4E267Ea91nfz+77CPGiYf1620AvH0PXgeA17C3t5Blezv+HAor5vyiabBYzDXBb1bPlVtAL7BcLPS7ujYFZkflVEoFHif6awGCcUFQEbm5qYMNz/+l8tCtctfjqqS+PQtjX9hypR5SRJmajkbEMR5y/tscrC1n2DiKqVqlmuNEvAM6AUj/Psbrvq20KeZMDRXj9AaOOgRw5a6AgGCAZXzGK66J2TlvoHuM8fa+jfqXPxucUc9eZz2KObh8lm0QtPH3hWrObJjt/QFRnKPbs8ffrzxht2WOPOPYt9SG/n7BP+4g4K/2QjAU+ZtCvtKxEl6sAb9DXR0zYAmplcCKA2G3e95+Fvb7Z78f0lp8o/ozG1b9nZbjFRV0hGbMo64wP59JfU7VOpW/L738Mu5+/Y4sjvf29kVfad96fnEpkH58fIwiTXB57z7O7j5AvVyhIFBBg2eOjjEtxlicPUCzOEfWUL1JWGN+w4RyylUmxELeA8CW7au+0zYoOmDUq6UUrILnhJUd6oQWxamA7wqJ8oAJZms0Bipp29ulBitdYTqipleLATqMmw63kOCFSYFn0WHiqnTCbN4hBPncjqpgaQop9/Wcb8uvppLTeq2pP826m/UxyGd/DAio9hOAdQS4hMQElQ6a2f2phE47lFmCEjku2gwvJwm+3HZ4qUnwIEnxSs0FIinevp/gJz71/bg1LvDz/8s/RbNo8J50jG/fm+I9RYZpXSOvuFjArHlTnoGLItWblEFrizGkApZdNlC5DbRZanfKUmaiKSH7nCCddfW85Vma4SwrcLfN8Eqb4EFK8N5oYcv7sg6fOjzA93Bh33ymIOZVy320uOiAC4LfhHnB3H+GZWY23rw+y6bGc9/x3fj8z/wsmlvH6MaFZQCzpsxzpXq2rHQSvEWolpUdfEe7b3MEiPvaFr0QSuYoCmZVT5AWucYFQkCOVXwRpBK20rmG104KU8/zNdtme7HPCmDqmlP1aoszNJbGeKOx1xwB+mMVr4PGQtO8atGEiYQT1LpXeU/aeMFesyo9LqC36Mb2Z6pki1BhT9/kj4eKmX/r20LzuWKCXstQDpi9PrHeopZYjLkGnTqXVopdjT1uV87xwOBqoXtS7WcOcJ7Jjpn3R12a1TzHmqgR2668Xh8blf3NRSGEv2uLfvsrnz3FeCw7aB57tVpiOV/4YhZbTMMnls4tS1AUIxT5WNdFFvfMLuY+RhPLJ+ZYzX7Ty3+WUt+dKKIvhKKav5fiOwCwgPdG7SsLaCmAQ00OPfeH11CBoQJDBYYKDBUYKjBU4M2swACA38xqD8caKjBUYKjAUIGhAkMF1hXgRFrA3rCUs8mVjfVzAOJ+LlsA4FDu8j2xn5jM7gPgAA0xacXttyFQH/xeB4776of+JeyDzV1h7aOgWByjv89Hbb997P7P18GxJ9HW6+oSYOfPWrfftT4PO7/HXeNtAPy47aPv9vvH9u/6bbnptbfjxr9Xn8110PMmbd1u5/aerwOnNz03bve4fv6w6/Kw4z7sPPv9+DqFcB+4uQh2fej4W7xPE89UhSkfssacsJc/U4dH6+flQqrg5eUllqsSXVeDqilKFWlva9Ap0aRzWP8S2q6vhwslY9zrj1HqK9Eyz7EMO2DmMArYMleVk+m+JSe/OXaagjSMRm0noWrKCaM979Eybi3XVqq6HgwOQBuWmFHvyNMkIdlk8BKYhOTYoIrlKG/2uQbADqfXpxaZjqG+9jZE/q6eE57FGmM7J/T7gEbPImY8OhTTM0oZsQ6S3do5sp11LgJB7gHsuZ/WTzcWxqZ1tjzo6MObZ5JBECnK1ZirkQPr3bs3cgBGWTv7yRPa8f39BU79/hnHUi24AKs2sB1wOwCw6sFi142Uv+ViiY6LEsoKDx6c48HpfVycXeLy/BLL+VLAaTwZmU1wWWJ/uoenbp0oX/bBnbso5yukTYWsrVEkCU6OjpGulkC5RFKFwpmwxmGXVOKEjqmsf8P+m5CMfUHK2LrFiEBI7Q/rbMuDlq2zLKFT5dYSVPJfTTDWmlK1pB10ZxnBK8+2JWAUeCZ8rRvcTlO8bzLGO9oG4wCKCbOHqTzmkVrkHRXyBhL1f418lB0G+vW2wFjZLPPSarGBK0DDwJe83SAYtyMoJli2NQr8Xr+n+jSH2jvvMryCFH/SJfhak+JO0+Fus0KXVPieb3oOn/nu78Rv/ea/xBd/6/dwKxvhXz84wIeKHCdVjbwmWqfts1mSs6KN92EDk7r6BlO5IEAAOBUAbpmZzBzzpMWS0I0W0Mz7TTosWU8CYSp5uxxn6Qh3kxRfb1ucEv6ixXGa4iMZ8KmjfXwT+9RyhbZhNnCDeePWz0mCC+Y0Jwlm7KdcmEGw1pAVt3j6w9+Gz33hZ9E98zRQjHWPEQBr/HD/8JoZ61R5Ru4v+02RK6NXKl2dYyuwywUYhHiT0QRJzvHPwbGPrYSF3E7OC4LCkVNuPuUxdkhBrWtmubdaWEIV8toemRd/s1DHfezdnUHU3fN8baEIrex5PI5FBIf8ntCzbk3tauJ/jhnmFEFwz595Llw8RLWpYCpVzbFAhZnYVaXz2TwLIyPdF8iE/bqP4fHZeuPGw3NgDwLS3Ma3qqzQ1AGPofOeTPcw2Z+uF3uy23Mf/PyfZynmMy52YgK3ZX4zO5kw3sZl2vBHFEDYc/siptbs2nm9R5MxMiqzafVd18oT1+IWrWfiwMAs4ZVqOJpMMZ5MUBRjQVnuQ0O1O2rw2DpXv3Y8Pp+HWmzaW0DFcUjP7S6xRQEOfmkDzedh/HeELR61fskxksdaLrlMYngNFRgqMFRgqMBQgaECQwXevAoMAPjNq/VwpKECQwWGCgwVGCowVKBXgVAAB+TdTEzbhPRGmbRRosU2nLji5EvAhb6SWHPrrh7aTCS5tWNPWdaHPQGHw15uG1rcBAA/iYv7ekDkdfDvSbTxJvvchlA3ec9fhG22AfDjznmXa7rLtjyuXaONyjLutYCfu+7vtZxL/xi79v1d2vewba+Du/3z0ES7T6L363NdjbYhc4xpUkHJUrXFivCL9qmLhayey+USdbnA/PxcIJgAwVwnG1QrWpoaWOCEdJLn7mZqY9vmGhoxUv169tOcgObs87qtYaspEanBRimsEhrOesRvZJFSEWx+nMY3w8KZxyFc8Aly5vvWTalFPHH9thfg8PdURZkNamYwLIucxah2WPF6nioVelIl20sweJ1tbO2SarGX2WtQ089DfTuygA18hgV05PyG9Wjq8Ef21QRfdb22RDaBsENph8qylpX9L+tLfhNA1RWgUgnyeWZAc73MgjBP+Z+EApE1THpjQCIcj+1vfkwTuIZw1N/vzNn7pfUzt3v252hc91AqBghnew3YOACuDVhJuUg1H/tq0yIlMF2u1D+prlvMSyyXJc7PLnD/3n08uH9qLVSGdWWAqipxOJ3iaDLBYnYJNBXa1QoTgpSqVj87GufIyhIpvYVdIUjSyEUINcuZctGDq8DVRa22ek6jw5hKWc/QrbXggO9tBCi5S/1Tiipza82umKiJILhEhorQShbQjbZhndX/3eI77zrcSjO8bzLCO5IOBeMoHMYSAWoxBgGfgL3BUg6h0i46TBXA9ftJ95j/jcdZ30/ugEs1NW801ZLnkhDMMovYbMZ5jBQ5OoKzpFEW8ANkeClJ8TUk+OPFAhddi9vHBX7yhz+B6sE5fu1Xfh3JqsL7pyP8pckeni1rjGlfLOhrC0q8d9nnJinN3ULcbcN5Dci0WU+OQqwVQS4hL62fmfm79GzeBQyoL8Gc4gwPkgx3E+BO28oquk46PN02+MG9KT55uI+ji3M5HZSNqX+XrYHfc9lFJ5hrf7xeVIbnSJghniUYPf8cPv8Pfg6jdz2HKs1RcDx0Bb+suItC4wUVobwU/Hk6Jfyb6vf1aoW6rFGMCgFEwlRC0iLnYha7lsqodchJmEw1rY4jlbHdleEOY+PdxgqZdQ1FveBgX/RPEOhLbDSWCtoSRlaWiUsYT+LOq07LZB6vaTCfzdQmfq6ltTTPLfwCpEjVP1OYTyYjQV7bxroar2/A4PgMHYs/CLjjmRafofsLKmPB5WQysfxkjjdux0yrZx6TC0EinoUDO2Ho3sE+pnt7+j0/s1NlPZ2MpQBmfWYXM5QlF5DYoojCYTWfDS7aFjgNoGqxB57RzkUssGtramM+R4BS9t/mgsHxiLEK5XKBclVisreHyXQqZTKhL2vMayHVsZTTHK/pTGRjIZ973C+3j+ePPW8DlLNtprgON4yIZ2CtrX+YAt3+OyJTXxteQwWGCgwVGCowVGCowFCBN7MCAwB+M6s9HGuowFCBoQJDBYYKDBVYV4AKhW1we51SqT8pFRCFE1ummrNXqIbj77L488mpUA/3IW4fAPVX6m8D4Jjc4zGuA1JPGmzuCsH63WsXIPaku+WTrtOTbv8T2/8VG9jHH2WXa7rLtnZkszns32/Rouv2tev++32g/95d97Ndpdfy/psA4Ifd731l5fbYdN39F8cylwLqER1Ydi0uL2l0aorB+WKG1XKO5WKOcj4TbKClJiey67p0EmqgkBPSMTaFnXL/2Kq1QkYNAhvs9JeJ+9aEUapFqs5c6cR8RG2wBqxutek5mVIt+sS4xlQqm5QJLMzlE+cGLePcDfpaLiVfAWpo+0t7z5jU1yS6v8xy037YVhIbVNZfXCXsEFXNNkhoGM0yNzVZ39Wy9VTbeQ5ubyuAGyDHsyvVnsjkJFShNSszUgVsXaVJoMN/rhyONln/MIgq62qqBWVNTADsUEgAO3KWPWtZls9XVb+vvk9CFe11CdWxK4LXwEas1FTOOt9wvaDekT83ZkdM2CpbcaqApQa2vF+dg5SMHTo+Zxm7sFzJMvb8/EJ5qxSOEvgQ3i1nS6kTL2eXuLy4xGg8wnQ8RTm7RL1YyoK1qUukTY2iBlIHkEejETIej2GycmttBDvZXvb8RjeLdQK5XYt+M2eXiKzDmP3Krze30bWkupGAktePp6hMWipSDV5SbMwW0RJaUNPhIhWtUuImtBNmf2ow6lrcShO8d1zgWR6roQqYfd4U2iwhITHzglO2Q/3XrH4D4hokNst0tp+nRLUt0VOAZm7M36WEfuxU6icmd/elHQaP0g5pm2qTVdpinmQ4Q45XkgSvoMM9Xtv9Ef7tz/0Q8sUZfvWf/QrOXznFC3sH+NBoinc0LfbrBqhYIfZng9iRv63YaReyJ531UeYD14TqhPKtKY8rglzZPXcgylpIYW05yqwz/y1QqG13ANxHhwdUCKdcqNHgvR3wY0eH+G5C2stzVE0jZfGipYKY8LfFKdW/SLCQOttU3ALTrAzHm6du4W/93M9h+sL7UWapKTpl9Uw1py1MUdJvAqlhCSk5RvGzIRWi1WolJSbP95lnnkHOvpgXNhb52Le+f7sOJRcw1LVdS+adu82v3UtuEazuajhd946rgXU/dYSK1s8FHr0/cHNaIrdVi/l8pqxaQmkupjH9t2mx2R/rslTP5/FpCb2k0lXHMbtuLdyQcp9q/LGOuVzNlSVsx76a087P0DHGKGpgPf7Y2B3jCWEoazKZTAVupZhuGuRFpszbyXSi/rmYW3wBF4voc3WeCQAfHB6uwfBkMgYhsu7XpsScYwTBuit44xnAKjL2QM8Nf77YcyNFzoUAXNBRl1qkw+MQABc5LZzNWlt5wQmV05Zjzucqxy8qksfTqWCvAVs+l9xu2vOvLZPbxhL2N/UfLlLyZ5MBfXu+XvkM4DnSUqPnBqT7z2m7hwmABwVw//PK8P1QgaECQwWGCgwVGCrw5CswAOAnX+PhCEMFhgoMFRgqMFRgqMA1FehnAPcVYxtFgk1e9199YNwHMZzI4r/4uwCA564FAL6q1Njsd6MsMEDRzzcLZZ3N622ARrTprQo2XwsUe5Kd9K1apyd5zo/bt/ro1e79yLfsek13297BxdaEZjRoe199sHeT49wUIN9kX9cVadf3Paw/Pk4BfGWy18emOHb/a3+s6P9+AwI4IW8Ky6pcoaLyd7XExfkpFvNLQdSAcTwmJ+dJs6iCJdAUeJJNJmHqJm+wP+6tAbDzJBPwbqxKpeKSctb2Z/DLJs036lNTwYXyOeyOdX4OZ9cwV8DFjhEODH0VcIyz/b/x3NbtJxTzHMe4xqYSton2/jWL73ksTeSvVbQGpzf9Fqg961GUxNsnuOtA5jqlsnImCQ/dWpnqPztWL2uZmCUAq9ukRn6m9s9FSLl0mw4E2S7P6iX8Uf0MPJgtNJ93oQTe9PLNs5Gwzp5B61q4IjuAVT+7M2yuCYY2CuBG11lgTwsSXMUmIN6iXMzRVCUagqYOKKTMhvooIVJdNTg9PZOCrW1KnJ1dAF2Gk4NjbXf/wQPcv38f9+7dx8nhETK9mZbNQLtcyQ6aGCWrK1BPd5AVgstslRSGPKa0rmaR3QY7T019SpjLGhHQMk940rK/+ueEHiCWQpXvp+q7lwFM1W/JPOCOAFiHFhCmwrSmMFmg35T1fDe1ogS/L4wLPJ0myOsWE957qW1L0Eh19JgQWGzabJ6NyBnDtWURDnhlJ04syROhepEqX7+XmCPMt4ftufqN9WX+LxdZmMQ8FRxfosY8TXAfCe4hATXYVM2++4Pvxn/5X/wn+LVf+kX8/H/z3+G50T5eLKZ4alFir22VV0xVO/si+3mMCVShqie6UlQAmH2EtWGeskN1qnuZnEr0SPtnoixC4UXXYEVYS6ttABddgrupwekHLTN9E6zSDl21wPfuTfE3jo7xYlmhXcyxJPhtOlNnI8Vp1+ABOr1nmaT6R2QtpXru6tvDQ3zup/8unv3QX8KSFsvFBJPJnhT05maQCfTt7+/rfpnN58qypiKWi2s4vvLcaZF8cHiEd7zzeeztHWBUjFCzrxN6xue+ttXPXcVFJBvgqHFR42ZmltICuy7z57hqywHsZmbWO+E7rzpr6hmzVMRyG0JTQkplEY9HbuVsrg16BnAMIrC1QVPjthZCCvi6nbjcjtn3EozGE12/xepS+fKqydrBYpOP3nfauboAxcZcA7I2TsjWum0FMAWA8xwZLbVp5+y2zbR/v7jglbN27u3v4fjkxPLqucCGsNs/r9cVF5Awq7mTMldRA3IksH/snwFR7VlAAJxZ3q6eha565sIqV+oK4jsIVt0Iq3WtbeFR5BLzOmpsze35IaBL+/qm8sWjhLf27NF/E/CM3IreTs3aFs8U1U7KbvUaLSToLz7Vc44LnvIBAF/3GW743VCBoQJDBYYKDBUYKvBkKzAA4Cdb32HvQwWGCgwVGCowVGCowEMqEBnAMWkdE1ExoRK/77894HB85d/4PsLfUAHHz/G+vsLXJrSu2tz2reU4B/RWAsA3UwCHgePVQu8KxTRtFVTnEb1WyrEdX39WAfAV2LLjOT9uc7s+G8Xj47aPzNDHbucbvPr6P+y6XYW/2/t/GPzdtX89SQi8a1teKwC+ChcdzmyB4O3xKsaz/tjFye0AAsvlHLOzU6zml6iXcyyWptgyhwOzLeZktaagNfFvcJE5lsq7VFYlJ8bNHjqU3LyV9c8bFFm2UqLKZnNjEa1+LsCkUUA2ofGy7ZK1mlQT4coPphhrk21r2ZtmVSpYwH04uO0rf2NMi9/ZQh1rT54V6zxaKiZNLUeF8UY93B8TtQ9X9MazwJS4BoKlsFSmJsHLJjtYVr3KNt38Pq6t2uPbxt+5D9eIWU2l6kxQ+LF4TXSu4jyx306AUNDA7Z/XgJd2r1R3KkuUWbIEf6FANTh7ZREBgQOhbeOA2691wN3+Yqj1ubsSWVmYDngFcnpWtbZoyvOa6wr1YmE5v6slmlWl/F9mVWufVE8yk5OwbrnA+Tlh7xlOH5zh/P45Dg+PcPupp7GqKrz80suomBlMwFI3mKYZplRnVhWypEHa1djLUkyQC/jUbqFMnJJ1hsN5TCJSnVueyRLanaKli8wFgLllg05WyQbBBPap9PVzVm4tbdYJIJGjTAgagRXVv7Qzlk10p20sozfDikrKpMU47fA2JHj/aIJnyf6bGlOZxhqXSzL2A1MtZ22Clqpg9TS/67hP5QObtTrti2W7zBYmrazgzcLX4JPcAASaworZ1bnxnFB/Z8ZugnnS4jwB7nYdHqSEvy3Gx4f4/N/8NN79zG386W9+EXf/5W/jVtXipGowoYU87/PGATQzjmNRiGq3yaaW9lj1M+vnNmXtagFeipRlnS3o2wqe86uUv4LtCWZdh3NkuIsUd9IU5x2BNRXYHfbqBT57eIjvHY9xq1ohKWssqcqlurhrpSg+Q4v7CXCepJgj1bVjVjMXLjSk5CzXqMBHP/NZ/NXP/TjOOd4UE4z3puvPd3tu9btcrjBfcExtBFFptS/ASFvgqpSV8smtW3jhhfdiMj1Ano3Wj2X1Pf94paxYKWZtHOG4lFFt6tdMudRyM7AxejMe27oPLbjgvaSlBbbYRlebXYRFtgfFOgPdMnGd+bc8/8be74r++JwbTjiR/a0LpGcFYWqLqimVHx2LGsz5gE4NBk9jwU6Mj5ZTa7nPm2NwHwZ/47O2jdtWB6qClemb59onIw1CXbx/eCAATFUzx0Pus1rRQn6BitbP2kcuUExoysUJdAsgpOf++WwLZx59dldGMAFwbpns7IvVysZkLgwZUWHMpRudoD2V3mzTaDSR/TfhMe9PA8McOwzY89pZLRi7QLg7sueg2/THsy6ee2wrYbJU5ewXMcYHAuaCgL4CWPbSBoCpRB5eQwWGCgwVGCowVGCowFCBN7MCAwB+M6s9HGuowFCBoQJDBYYKDBVYVyAAMH/BCRqqGUyV1FNqhXVlT9UVE08x4d8Hv/19hSI4JvalrOCETUxcXcnN5ISPKd82ANgm82I28DoY2wdJu0KoDZp5eKe4HgDfBBpeVcLdpNsZ/H38vl8LALYsvKutMJXh1ePZtXn172/S/jd+m1e3+SbHuGk/2BkAu83rTdoQ21xty1V7Wdtmc837qsr+MR52Pg9bnPC4838YUO4fc9e27FKTh227UUdtttg+x5sC4LWIz0Ek99gHwPE9J7mr1QKL2bkg8OLyTFaZAjAOLJTX2rQoaLvruZFSlwo2ZNovMyIjc1FAkShJssPELH/d5pV5pbKidTWYwU6bAJdps+cU9vtPWDsLfHiuLnnRVfXTJms3oILUxA6azerWXlIe+xivJspC2gCvWZBbmzbWmbRbNUC8vXiH79ckvp8jvwrACGAYQI+/qbe7i4Pa0stDXj9zCJLc0poAJADzWrXpij/CMYELf5as+0VPbavxXWpEKjk3yl71MzEhU1fregkevNrt4grsdqJvAMiyWzsCYa9sgJz4Knid8HnqalrPebajuPq7qU1xV9WoFgvMTk9RzRcYFznGaYoFf764xOHBAZoiw4wq4brB0dERmq7Dyy/fwR//0R+jXlbqtzmVi1pIBOwVYykauT8qZ6X+ZR3aCmNCIyo0CUQlWDSLW2kh3ebXtMqEowTPHVoCYNWJKtXOFMAEqx0hvqkTBYBbqlU7KXvFtqmuJKgElaQZFoSZSSvL4QaZ4DOZGVWuhONFWmDVVYKVN/vHIAAAIABJREFURUIFcIr3FwXexn7R1ph0LWSS7i7rGWFuw+th95xd3VCt20ID3ne6HzoHwIRMDmCdEa8XXxFICWGLIfqNKfhu2cg8pyUSXKLFWUrImuA8bbFMWnz8Ex/Fp3/w4/gXv/CLOPut/w/v7DLs8bpwvFD2uKnN41ONOZKzyq5BD9tw3R9c9GFmxgS+ZcIaEphTVR2wtsOKcJ0QjpA3TXFJ9W+S4rzNcA8pXpEamMpd2oZXeFuzwr916zY+zOqvljrPqmpRUk3cNZgBOKVldJLgIs0xE2Dm8bTURWA+zcyC+vkPfyt+4me+gFNejNEI+WQs0Le/f6CxkSCSil/L8W6UDUvb5JUUrMz/zfHOdz0n5S9VoxyHLJ88k+pdCle2mwsyCAWF6NlvXFWve8xdDAgmsxyjyUjQcnPv2ngcCwPkuRDjsAPVGAcbX6jC3duiFbMizpLcF/PYe9WvfWGQwCehbeIZ51qAY59dIpOY44/GDartPYqg75rTh8CbxTI2TvMZRYvmeNZQcRxAVgp7X0RDRx9+ppdtMvtLSYhb4fDoELefekoAmMM74edixriDpWArrbsFkCcjy/BlTUoDxGZTbjbNkV3MbhDZzGoTwTTHMdnWt9rXdG9f8Jd21Gw7z3n/4FCLVOwZ0pkNuFtg69nCfwLn3L8peHUNdU/b9dRiGVeX8zgEwHyD+hfrrtrYQq3oT7HA1J5fzHTOVJvhNVRgqMBQgaECQwWGCgwVeDMrMADgN7Paw7GGCgwVGCowVGCowFCBdQUCAIdtcygLYjI9Ju5DDRUT+PE1gE28X6ozz3iLjOA+UOZkUUCLzT5sKtRW/HOFvk3SBGiISaCHXbbXB4Bfbfd5s+7xOFDr+WU329l6qxsDYBXv5jt/FBDs1y/22Af8Nz/Kk9nycTBz+6hPfHvPFLzJ2e7aluv2ues+HrX9dX/bZf+7bHuT+sQ2gqPX2LvHGNE/bn8s6o9T3NbGK3KTjUVv3353/XcpUs1+kgqo1XKG5eUlqtUc5WqB1XIlq1KKR5uWSmBX7rXM4DTVlrWNijNTwGbMYnSllN1TbpnslpQGgIlPONHtoMrPWRBIAMEzaR1qSiXrL5v8p1KNx2a+pk9mx7a9RTsxbsd9zK9ajOMWmVGrtbqL5yEbzs3iG0Nflg2s/TDTc0tNrDe4hXF/nOcEvql+zYaXlqiegmtnE+cdWcTKB7brx2+kOKMVqUNbgT5X6dJ+O+pi62Xc3jkyQ71NZtXrQbCOMfuLYAIAC3gzL1Kl9uzing17H1QL6nvep4ZfP/c+/Ob3AeBZA/YfMQsHQps+71mqjSv6yhI1gQxVu+UKGdtcNyhnM1zevSfL5bYo0I5HWDWdQAqyXHbQv/vbv4Pl5UIKQz7TWbt6VWGU5KjrFZrlCjmvRU1z3xYJ1XhJJhUt83QLqX2Zzmt5zrzuhMuKwuVxmT1LDsr82F5ZRykVxEBOsKkTM7UttyHUlVWxbKNNDcwjLJFhzgxO1DpGTaAoRaTlA3N72l43XY0SzADu8GyW471FjmezROcxahvBZ4/71XlkHJd5a0i07iawfm/aeRFQE1wn2j5pK11N1VUnRWhuakPrrSLXgmHsH8wWrgjJkaLuEsy7BOdJgwfMAE4ynNYlTp45wmc+/X046mr84S/+Mp5dNXi6TVFwgYRAJfODLVVWVe4tKLK1BwG4bHFCR+JOpsasVfYl5f6mZtPcNW7XDCxTyMKZgJ1w/SKhdXOKszbHPWS4lyQ4ayokRYZxXeGDOfC542M8Xy7RlAs0XSZlO1XEBMmXbYKzNMGDDrjIEgFg5gITMLMvsOGmZm0wPT7B3/nCzyF9x/OoigTFdIJ9Wo9nuUAj//GzIC2ACQQbqrTbTjbPx8fHuH37Fo5uHWM2W9rCm4S22ISKXJRISJ+gokK9rs2aOR+5q4DDVGa0p4llz1IRLFUot6ONeIK6qmFRJ7b9WoULYFSM14vdZHPP8SYcn/XRMMY8u2s1PvH+1n3NTG0DjrEghPe6rfoxz3+O55YLzJUOdJywsUH/aMHs0HSdmR6LY3ws4/sIaQ2iL8wuns+aPMN0MsVkj1r4Tdv4jOC5RvRAXdJue6UM4BNaQOtZ1CkrfDmjRbQ5RhTFSHCYMF7uDQGAFwstijHYnJvdurKA/VmhqAL+rjDFtW5//jdAgsl0qmu2mJvym2WZ7u9rYUD8d0PpVuBa9ORG3cL03ge0GNQVu2Y9TSBu9zbhLuGvLRY1UM5js6/xpTYXI1ljx2fcK89DqbSH11CBoQJDBYYKDBUYKjBU4M2rwACA37xaD0caKjBUYKjAUIGhAkMFehWgGjdASF/FGxM0fSVTqHLj7TGZckXt5ACB++JkXlhIB+ARcODEfuQ2+mRyqBnYnvi+P1kTMPg6SLQNMHeDVI8HwK8+5lX76od3qFfnJz+u82kC+gYvnyu+wZabTfp16dfsYQB4p50/4Y13uaa7bMtm77r9LjbQu+77Jn35YdfxunN5PTD4un6xvb9dz++6brJ9nD7gje37x7nu+z4I1vciQ/4SeLv+n2wrmwqzywtUq6W+Mn9VE/J1jXI1NxUrwUBtLgkEW4JCbjKrCXBZ0XpWIjMoQ9ctoBukagN9BI17bVy339W/URMDCwbhYuGMrC57NqVSNBGyycLXlF/bfYQ/a2KcsFSKZGu/9sucRE6ye35wTKibAtigNu0+AwDH+2Lcj7zSgOL8Sj6gdggAG4ShutRelr8Z+6Ftq9od0JX5ng7SY/sY/3UMzzeWyis3eKicVilTHdgItkfurllQX7XLNmUqr2XkWhLM2SXZcm4QYHZ8HVbjPBZBlsMfvqt//nENIkfTcn6JQc0+2PqPKRmpCOUCAy446JjFWZVIVyVaWpTSgpw5mWWF5WKJuw9OUbYd9o6PcXR8IihDFdxX/tVX8cXf+E3to6lqTEcTTEZjwRf26/2iwP6o0AIHdmTC7hFBKGFrB4xT2go3guz8HdtGOEu7X9a0UeZsi8owj2VyJikKqnXbDkVnoE5qcJ6Hi2aXzFlFqkxaasFpusoMYEJg7r9Cg5qqesJFKpu1HVvBa0EA3Snb9xmkeM84x9NZgqxtQI0zTWRzLaTwBRhUYVIxzve6nfVaTa/c7RY5gRUVwLITp2rY1KN2WbXcwbJWXeHdtTK3ZuSvALhse5Wvm0lhe9Y1Ur5eUGFbL/C+F5/D3/6Jz+JPfu1XcfeX/wW+ee8Eo2Vt7fGs6My/V60JrmjR7cpp+9xFfao7AvD2ocI8SVETysmSO8WKKs62xoqK3TTBIiEg7jCnLXWWYta1mCHH3S7B/SbFPM9x3tYCyE+3NT52sIdPjEZ4ql5guaIKNEVVt2DvoKX1rMtwmaa437U4B7BITWFM+G0LBAykFhnbVeE7fuhT+M4f/1tYjAocHO4LwK5o7+w2+szd5T2xf3CEp55+Gw6Pjm3MSTJlsJe1gWIuAMx8oYmNUTqiLY7hYgHa8GthiMM7WiTrGnKBisH73BcZSgFM5flqhclksna4UfZwW+n44/FEls60pKYymZU3e2KzejcrexvC5URj9NjU23R/SF0VvM4EtzGIbaRKl4byWvzCa87+rc/ElmVcVyuUZWV2znVlQNnHE/6OGb+85wlr17niaaoFHrTWPrl1IsjKV2T/6lkkUJogHxXaB3ONR5OxADBrzDZwwRMXPk2mexiP9zT2cx95zvPlghSOR7XuZZ5v7D/LqarNTHXrD0DL6DXVdsQUqF5Frn0QYOvnPNNYFdnKvO5UhrP+hLuxkMos+m1hBl8BpxMtgPLnKcedYmx5zw7pY+EpzzGej7SbHk+4RMWb69cpFrWs/zB8M1RgqMBQgaECQwWGCgwVeBMqMADgN6HIwyGGCgwVGCowVGCowFCBV1dAdm8+oR4gmFuFmqsPVmISfhumaOq0p96L/YWaOIBOTE7xKydpLJ/MreRi0k42c/YvJvPDhrQPnPtnchNo9vBrPwDguH6Pquk3+t7ZBTTusi3Pa9ftnyQA3q7zw9oWv3/dkFainatKmIft+7q2PKodu/aZOJewAu73y5sC4Bi7+gA1rvH2uLW21qQ9abXShDizCkvm/1bMqVxhWdoENW0tOS9NSBCgL0CkxiUiM05GJwlGY+ZXmpUlIYTEn327Z7ceXSvNfFKa6kTZmvp4Gu1ej5tuaRoAmBDEbEtJW+06sg1rMOsqw/X5exZxyxxLWZZaXqZsrD07mJP0nFAn2NCkvFv0y4a1cCVwDzKrpp5TuVa9Cg4R/praTWpSzySWlbZbocY1igU/usauqJYgmiDIVcEBpwk3CQoIyQiKCCJkn+wKUmMGXkOeo743NwbLODbr0YBsm9G/E/i05xi3td4bfUbt8N/xvXKVJqgjsOltZwubzNKXCwd0rbhoQPakTLs1twtduwDffA8hL5Wz3H65BJYrpKsVsloSVMH72arCg9MzXM6XUmvvHx4KupSsSVbgT/7kK/jDP/qS+u6IeZ6TKfYJvlYlmtUSe7x+HXMyCUITjBqq0TtZQOdJg5bt4bXXqfE6GX4T/JXyVbeBIA/rQwtm2p5nLWFypTxg9T19niBKI+xNsKDVq/ZB5SpQ1YSqOeqkkwq4ZN5wlqEkICMsSzLUbY0kp3IY2EOqDOAXxhmeyjopfUdUbwpTO72lBbuEg7RYZt6vwzvP5xb8F/SlBbRZRNMKW+fKPikFNPdnAEz3q9YUpLKhbjNT4TZNhzJNZGN9liQ4RYr7bYtZV+Ho9j4+97lP4ns/+hH8P//9P8HFP/9tPDfeR04BMa+3imdW1Fr04BnTsn9eL37wsTiyUFnLxrKAab1NCF0x4zeh3XOHFVrMswRL2v22tIJOcZHSmjrFaZfiTsKvVAsTChNkt3gRHT59coIPNxX2G457XHhgAPmSWcZJh3NC7Q447QiEmXXcgTCfY01BGq7M5Q4T5cnWOHjnu/Dpn/77KN7xLqT5RISU/ZkLBkr2/brF088+i3c+925Mp4d6j6z3q9KygFWa1m3mUwFI/p7jjlTatICOscAdZtjXpKDmNYyFM/FZlLVFoox2AtfRiAsdY+zxY6W2+IXHIKhcLJayHuZ7WG9CYYFQAXqzJOYYK4voxvq4xiuOkbFQRzDWxmDmyJvw38ZpjlOr5UJ9iPvQ+VP17wsArBYE3PGZvFkvNFp/HqbifjLRMQmqCdo1Vvo4HeMV60UAHM9SAmNZyMvuugIz7wmdCVF5TcOSmveFztL/m8DUvLYo0YB9grTIDbxSDSyRvD0bTSFsGbuhwNbxuPjHx+SUAJnqbimFG8sAbup13r09523hTubK47wYYzSerBeegMrelMfiCGT/rcKXLZDqwMUGfIUCmNA5Mur7C5/SnCPI8BoqMFRgqMBQgaECQwWGCrx5FRgA8JtX6+FIQwWGCgwVGCowVGCoQK8CtoLeXn21bh8Kr1VVvYn/bWVvQFrupw9+1xPoPetQTY4tFusMLk6EU2EmyNADwLZPTrBdtR7dBlGvDwD7hNMjekUfbvfzWh/fkXazgQ512OP36+GHPuF+o+2v2Wi7btfBxNe67zf6fbtC2ie6vVsQ3vQcd23L9n63328/R07zZuvr1J/86+OOf/3+DYY9ri39/b/e/rMNgPv7e1gb4/fbX6Pd/d/HWBRt5s+yqacSa7WU9XO9WqIuF7LiXdEeta40UU2AIShAMEHFmXvPEvCFOkqgmKpI5Sxa4mRMnofaVyV1IGB2nP4zgZDbavbb2YekBhqAkmqxuu7l8xoA1kv2+e4iIAXuBu5z8psT8oqx9QlyQi7C33gOWPYmx1zmJJqSTApgTvoTxsS+A3oyy9IBcFhw6rwIW/Q3WqTaGEvr7IBrVoPNuC71V8CbOA/zkdZ+LAPZJvvDepltZq15jlpM5HbFdnae++p55mHxa+o4U+OqNALCXrq1p77XTLvZKL3DStypzsb6NRTXa5W5QR8eY7WwfiVr4q7FeDRWn+PfVGM/R5np8j1VA6yoAF6hm8+xuriUKv3e/fuomVtJu9sk00IEqgfz0QijfCxF5Xg6xdn5Gc7Pz3FxxjzrcztmnmHEOpQrKYwVw0BgSqU1LaO7RDC0Y36uFL8OzYV2EkFbAlAvqcEe5nMSChEkdwnG3FIg1c6DV5eKX5qxEhwyC5j7IQKv20xguCQcpAI4KdCkCUr1D16SDBUBIRo0SYYJErwjAd47zvA0lYrM4mbOKJWW7McO+gmM9GnGlfAm7bX7yzJ3+TWudSPgz/d6R3B7X7de1rOVcDOR+pd9q6Kldcfs4hSzNMHdJMG9DjijLXxW44X33MLf+Xd+FB9429vxq//4f0L1W1/GbUImqpJdpW7w2cZW1l7tWcNDyqU36nj7DGaW2w1V9FJMEwKnWLkF9DLpMOeCOtkzs94GgB8kKR50qdpHoEsUyb9R6f2hpMGPPfMU3j27wJgLXcoGXGdAC+kZs4yTVirgc3QCwLSSnqfMbrYFA6M2RZ50mCQt9hj7y6s93cd7P/ZxfPCvfxrd8W3MylJ50bQQp3qZduXvev55fZXauOTiGi4N4EIOug/Y51D+HNm5HK/0eVAWw2b9awtKEvvsSDgZbguyJTa4b0CdY9o6ZZnM0MYeLmxQTG0nq2T+XgCUcHa11Fg+Ho/UB7UgkupcWe5bVjjfLycF9p2wHubiDal9NUKZvb8WgnCs7dQugVAqbz1vmbtU3RsD4FwuwZzcUA/b52uOnWajv342KmveFkdKhc8FP8rD5b3rVtPuwsPxmot2CH/3Dw6wv7+v9tMlQE4BjS3AjAWZBNCdLKy5v00G/Np9h4tDMgPe9vywrHCOEvbsMRUxFcr5aIxRXshpYu32w3fp+WfqaZ1zuTIF/HoU5nhv580xhjC9GE1RjMbmKqB8edo+5ybLVv48n7vmkNH/rK6MYofSFkVg9VHbuf1kY5+9/Tln+HmowFCBoQJDBYYKDBUYKvAkKjAA4CdR1WGfQwWGCgwVGCowVGCowGMrQBVBAIdQ/caEU0zccCd9uMTtQ+1ligWzCY1tlPcWtobegoDInKjn32lNx68xsWUAmBM7ljVmE01XlcDcleVgXlUsPgoUPbYAMXn1+A3jTNzc9SZv2M0C+qb5vzyyKrBDBvDDWvtnBQI/DmJun98u2++ybSgSb3L1dZ22+upN3xfbXff+/u8et/jhcccPddLDjrfr/l8zBJbLp+f4RZZrD0D3z+M62LsNTbfBb1wLTZJ7jmNsw2xFZQGvFqiW9m85v5QCmIpMThxXtAkldKDyiwpa5lNy/NKkuI1/VLVpnPOxS2Mi0ZPn+q7HUdnb2gR+f8Ka+xIWlZpVgaSCFWonFZc+wW2qKgN52ncMh719GmCyv61rIfWaqRsD7PJbqhE53hIi2PscAMsu2rJ4dWyf/I/z4FcDvJZha2zbGiMYzsl/Bxic7NexCUUEeajGNItpwWd/n9kxWwYrLZZpG235yFf7BrenskuqL1rDUgWsfRubDztiEba1JbZnMjtksvKY8lPfaTy1bfQMdMveTZ/RJdH1WcMEQvV1tmetWtKSmm0hRKKF6+ziFAnBHvvQqlRdJuOxgDpzUAVyeH7MyWUG6qpCTvXhbIZ/9aU/wvnlJV6+dw/ZeCrLXJ7b3v5UtVt4Hzw6OlYtZosFLi8vMb+8xHI2x2I2l/3wNM8wZuVrthHK/E3bRt9PCH11X1g9BMU9D5UWyFRxso3EYLp6VOax33QJRinhb4oR7aO5D9pEMyO7y9Eq/7fFKjVrZ0Jf2js3oNqXqmAqU1ssCfSUE+yAyJWW1A2WTYJxmuLtaYcXixxvp/1s3aCQepd9tRO8ZnOpapbKNuzX/QGpzF32aZ0d+12L1Puf3WZhyc13GkhT3rHUm9yaAK4V0F60KZZ5hvMswcttilcIOmnDW6zw8e/5FnznR96L/O4cX/6nv4znMEa+qtHJ/thU19Y2W8AjeB1jgecu2/3CvFRzFaDlsaKb+T3zf9lHOl4TqqdbzNIWC/6uYT4xf5/hLO0Ep8/aDA+Q4m7SYJEDaZPgoKnwfcf7+KHDKW6fnSOjRW/dCf4uAcxbU/4yQ5gg+AwJLpMcC1o988p1tOROcZAlmKLFHlpMuRggH6M5Ocb7PvnDePfHPoY/PZ+rzfvHR3j+PS9iun8Eqj957lwPYrbHtoiFKv41ZOQiQynkqSo1JSerFbEh4b4gAEwYyEUzvuhF+equyA1Lb6s2oSnvsURjOhdQsK4WN2L3O+87AlHaDdMFgWOdoCH/Xwr+ymyFPUudbbLPq5kUxtrG1bK6ddbPGLt3Vm0pdwne+1nCvGXo86+pfpmLzExgswLncc0dp9M4rz4j1TMrasA6xtoY5wXae2rY+JxM6+fjkxPsHx5gf28fVV3qXKwfpmY9XZcoS8sjttBruw81PvmCIO7f4Lrk7ALogtWgUwTt+21s4Bg03dtT7q6dJyF3pTrbAiLCflMtC6aXS9QrA99yknC3DdaA9uK8tlT/5uOJQW57+Ng46Nn0sUAoIhL0LBIcdyDcW6wUnxOUlbx3sOvHsWH7oQJDBYYKDBUYKjBUYKjA66rAAIBfV/mGNw8VGCowVGCowFCBoQKvtQJUQfDVV/T2LVg1AReT+pzAX2f3bjI1+3bNMXmlCf6wLJWCwvYTAFjKu8iydJWZWYGaJV9M3gRciX1JffAIANxv781qsqsF9M0yeu3YuwLgm+/7tQDgmMC0ObQNPX7N0O5mBX5DtnocyOwfZJdtb9pfbMreZ6N3gLq7tmW7WNeBz/42jwK0Nzn2G7X/19uH1gqnADhb6uNHAeDrgHBcqoB/29vEGBe295yEXy4XWM0u0VCV5NaknBxfyLaTSmDLcNQkvWxZKxSZQQRbzGJgIx/l+sp8SeVleu6uKWqpDrOJ/vhnlsg+YnDcJIAT9dSdarDUQYWUrD7Rz3OSVXPY72sbAwSmqO1ZyzLLlHbFhMrarVnkWv4uratN2RVt4vtNXWbwgQrggMaxzfre4bhOG1lXqqmmssw261Qb9ysD58o/tTxPwQvaiLrtMy+9QLpRb7MJdQWu5X7GmherAWFN2Dn3nyXRdagcZGYl4UrYLfNrQCS2wcA92+KqYQFgswEmZrH8TvmVSgZqUMhUydzGnpueGaxtCO2ILnnskepSXl5iQdiWAIvZJWYXFzg5PBKAupzPBYMPT46l5uXCKALLHAlO9vdwdvc+/uAP/hB/9OWv4O69M0wIvJoaewd7ODw+NgVkQXvcDuNiguVihpdffgmL2cKIEGEpIS9hDrtVQ+jbIWWtme3Jv7ndcOV21rYwgZJJs0wm2FFesvcdWWGnHTLCWdA+OsGIybQU01K9R3vixoA21cB11plFMXNsO2YLG8AsQUtoZsuaUpSHlI2xH499lerxg1GBp9oa7xtleBtV3w0zh1kj2j5T9Wv9gWDesn/Nfl33R1ixC7ja3zMCYO+H3JaWvAGG+D5mHdcEbrr3bD8sWN0xa7fARQLcSVrc71KUzC8edfjQt74HP/zJv4Ly/A5+///6FTx9t8be5QKH6RiJZ8DG/ei6f2Syozalo39ckJpdEFj3LgEdoTrVu7R+5voTQuAUK45FKTBLzZq5alOUyu5NcS/t8KBLcNlmOE1ytXWWNthrgffmCT7/3DvwzZdnmMwXaMpattsE8DPmGDsApvpXWcAp7Z9peW1DEo14D5HiIOX3DaYpsMdc2myE86ZC/a534jv+9k/i7vQY5ajAB7/t23B08hRWrSnLde9JhekQnP1yPLL6a3EKx1BTktOKmWMZLYSLPEPVcGGhfa40Fb3DflkCp7Ja59+Yfc0+zDHBRgwuYrFsYI5JZr9cmQJYvy9Qliu1zVT5tvCFIFifdxuOX6Vybml5rgVBUuvaopn4TEyozHGTZ0ZYq8UxfFAot5ljBSEykGvMBspyoWdORfgqG3s7N9nF69w4eNpnbrOvducX/yyt7HblthPA2j3AOsbiS44Je/v7ePqZp3FweKhxpiyXeoYRxnIBDccnngtBsx2T/dzcG4osx3gyNsU07+YAwP7fC3peMEdc0Qd2bI5HVBunsmO2OpjVdI68oOLanjUcl9k+qp4JxrkwxZw2bDzlQZlHzJcsoCdjJAS6ej6YHz9t43lN+ayJ/26w+9nHALlGuFW3VWetppZ7xHQAwG/Ih/NhJ0MFhgoMFRgqMFRgqMCNKzAA4BuXathwqMBQgaECQwWGCgwVeCMrQLu2mDQKBbAmU7fUdwGIt5W93Lav/o3JsIAE3D7yfkNZHCqKvuI4AA0n9c0S2uygzY50YwX9OAVwTILdvEZvHQCccor6hnBxVwB8HaCL3z0M3t20LTev9Wvfcte27LL9LtvqDHawgN5531sl2n7/oxY/9P8WSqJHVfzVbTPoFq/tMaD/++1FIttjxi5Xut8Pr9vv9j29DXOvBcABRdfqT5ug7v+L/XKivqwskxxUYzGfnLbQS9rU8/vSMoI5US6VlomkaEvKCXSqJwluOAlPuBB2paZISpBr0psEZZPVaPUxyBPtYNs2rgsBb32C3XMZbRtTMQtteK6tKYoJAyyXkhPjnLbf2EzLi9V+lkzWtXEC1Gb1LHCmXGD7XnCYUNktoqng43bbMF4w1yEowQGbwPxPAR23QdV7BDFCPbsuic7fALd57UZepD2XTM3lvEjn3LSE7ZY12a9hv89ZGwl4PbuTilXVxNW9PctpQUspQw3QO3l2ta9DaMJtf1TIsDUsWnktZHW9yfs1oJwhTwsp6IoOeOWrX8Xi8hz1YonLszPBjlsnJzi8dYLZbIYkS3By+ymDccz+TaH83tn5Je7ff4CLizle+vodzB6coy2XgjOL5VIK28OjE2SjAqtVhcP9PfXde/fuSw08zjKMk1RK3aSjgpPwk3Wx/pArT9cAJLE1XwKSJieUSpBwlv2Nls2yD5d1MeEv82CpZieMla/QOpapAAAgAElEQVSu2dCq5/E3XAgAgcmS1rNSr2ayUab6V4pV5dPGNaeKFcoMjmMShO+nwG00eE9R4O3MF5UKtUXW1Sio/pRyOaygzUY47yxtWdeU14NWw24BzQxhQnCzlDV75oh24Hk2bBv7CR0J3HpZamTmGTP7t+1wB4SsKVLmfecr/I0f+xj292o8e+sWXvrV38Xy17+M91KxvbSFEdJGuxU1obSpJ9l21s9V6rqHbHAxBmZfBd8FgA2cs2a00yYoXyQNlrJ+zqTgPU8z3E06nLaQcve8y3GKFsu8Qbqa41MfeAF//WAPt/7ka1JSM5+3qqnaTjFn3i86XCQJzgmC0QkAl4SSrUH3gzTBcQfsJR2mWYIxFxCkKUbsJ1mCl7IE+9/+l/HO7/8hHLz/A7j9/Lul3k9Sy2eV7pQnRHDJfkQXA6pMfdGFFtlIpZuYlXBWoK4IZnnfW5Y296HFLD6e0GK64AIRuQ5AC2+Y+WvjRydlLccuLazxPPCqot2zAWZuzxfB6Dp32EGjxjaNGZabbuOYRXvw+mi8zBO1rVw1unf4jqZjbyfgJAjmnWAAuKkJKwvd33W1VBQK71udjy/sETx29wFboGLvVTt6z+dQTbOGhNWsF1/cp8akrsPh8RGeefZZjKcTPYcW89na6ppQdcQFTLwW/uDnV9pSE0wT+DJH2BbPMPY5FuZYHSKuJf77wQB6KgXwWrFN4N4QABdSBXNc5LXlz3zJFaKpUC4Wesau4a2elXy+cZzPlXme5oV+KSvvGrK35u9lF53lAvoE27aAxxajNF3kAdvzIj5f8Nmcj+y6D6+hAkMFhgoMFRgqMFRgqMCbVYEBAL9ZlR6OM1RgqMBQgaECQwWGClypwGQysUlbTTKZCiFefVVe/++avIzsNZ/M5Hv6++H3nAyStaqrfWOCKH7fVwsb+DD1Wj8HWHmFbn0ax30UBIt23Pwy7wqAleB3w93vqgC++b53BcBs8KMg8PbfXy+4vGGBbrzZLu3ZZdud+4u4Um8W9jFnsGtbYnePAr+WsHlVwf2q7eX9a3vrbx9wbW0b3Gv/q++rzR+3T/m683rYQoKbXOT+WLO9n4fVYhv8Xtem64Bv/3cad9ZqTsKQUrbPFeFauaTPM2gRzYzgRjahhrdIbWqOlxUNbc3OmQq1uq031pNe/835mEVm2AzHwhnWxyz1PadyPQZTUZWiyAkzbBtt66Btk5tr0JYT5QJHDjc1gS7mSaWv2W8SiUUuozFpH3P8e/YPg8qWDczvbSGOZaESCPeVwIJUUrlRgeltJHhRrqn9zVCsQWLrj6ZuC0U9J/Q3NbJ+rXdLadu4EI7vsT7ddBsAvIbW7gxhuZYOajxfVACeR9yKDzDHbAJtgkrqPYk13Zo7gK8sgk2VGdmybIk908wWVv8EMVamMHToM85Hsn5enJ3izte/jklCcJbj9JU7uDg/xfHxIW49/bQA2Lxc4vjkNqZHJ2iTFhcP7iNPUlRNhy9/5SuYURmMDJf3znHx4FR9lOrYNqWC1BWUAiu0lc6lHF2sFmi7GtPEMoA71q1tkPM5K4thsyEuZETcCSYbKPU+Qftt9pfUlLy0gmYOLRcE0EJ6TMit93dIPF9V2cdUSss6mdCX2bRU/RJctqiSDKsuFxSu0g4lgR/V6bq2hK8JVinhrC2YYE4vbYZPugbvGY/wNp4jlaiEwJmpgAmmtOCM5+V9h+1jf8s6LqridbY2KieYGcZ8X+bq8LXVt9lcsy3Cd1QsK/uXbYesqhdpigdth/tJigv9vcEzz07wmc9+FA9Ov4qPf9fH8Tv/+z/H6f/9Rby4d4h2sbD+4eJNQV/1M1pC874M0O4ic95Dsj7mFrbYgl2PdYncZOUqM484oaqaOcoJVo0pde+nKe4zv7cFTpMMs7TAWVOhSkqcjFJ84XM/jGf/4Pex9wdfQVZ1KOsOVQusWiqxu3Xu7wyZbKCp/KXimIpx5v0eJMAxLciZAcyFIVRosg9wPOxa3ElTfG1/Dx/99/4ePvCJH0Q5Gply010QqKZV7yIBddt5jU8CrhxDGjkucJvxhDbndEzgbe/KUAHcRPbRUowSwhKAplT3GjglXBxPJqYOrWkzXEtxyi5lGcJRY7OQnkz39LfVciX1/mbRYSzYYf9tpDAORTihpZ43zJItqEIlAK598UzY9nda/FiV1dpSnc8LORewX5XMmeff+dyx/Un9K9UvldJeJ0FZA8rKpY7FP3R6yFPtrxiPMBlP9Lf5fOaOFCkODvZxcvu2tuN9wsUlVOQSFrNG4fTAc+Dzw8ZCjzvgZ/jcFiX2nQ9s4A5LZ88e5iIqd8fgvhUn4At46K5Bm29aORtEt9gYAniDtYxfsHzy9YIft0aXOwQhtQCwqYjl9sBbhP1n/awzAC43Invo2aIL1cwW/9ix7BnE5zD3O7yGCgwVGCowVGCowFCBoQJvZgUGAPxmVns41lCBoQJDBYYKDBUYKrCuAAGw2aYZ/I2voS7QZLzbysXfNHniytx+KWOiqG/Pt/3eUAbHsSJLWLZ/sgW1SZ1QAG8DYP7+GwuAecY3tWreDQBrWo2U5QavXQHwo+DcdUrg1woub9D017TJLu3ZZdvo3zdt1JuRAdxv/6NAsPrLDaySH3VuDzvW9n4NlAVYsz1ut60/Zty0nv3t+qplGwuuZuTGtg8Dv7sCYO6v71ggxVBTYzlfCC5kSYv5xbmygaVS4uR5RS0gx8kaJbMUpSY0VSlVr5zgNvWT2YSGYwEVStx/qLQMxm6u3zpTnWoxtz0WdO2YVWnWmZFtKAat/FyjSgSloYSV7pFgQK4JliMs1KfMRJsEDxtpmZWu1cvuOKpFOOa6IDgQAJgKMIXrOjSV+jisaw2+meK3Q8UJehHhnlqYylNZYFuteK0IaAR+PP9S5+1/DxtQUzZbxmasaCAA53kQ3pjltbXXAApBymbcFWSgGpQQm9DJoXT0JR7f7KbN4tlyqO1nYjqRGoJWnlNix2W5lZ0pCGRtq5YrLRAg9OD3K6pveeymw8WdO5g/uI/6/ByHSYHmci4bZ8Kf6cG+8i3vn50hLUZ423PP4/jWifZ/fn6BWd3hKy+/jN/+3d/FC88/h7fffgb1qsL56RkenJ6hpDXt2lLb8lCLIpO9sPoj+zFhGq8HldO0VoUBXMFI9RNXxwu6GyATCFc/ZParIXsqYwly+bfCVZcEsEVD9W1jNrcC9qxhIjha87NFm3luLWElgWJh0FIZwI3gpXKFmf0s0OnoRqCaABh4OgHeM87xLLNEuxZ7hMAExALAPLKpfamoZb8m5FYmbEulaSb1M82dBV6VeWzvMDhrylSCa25Fla2WeVB1SrWtq5RXBKpJglNCVtlBA2erC3zi4x/Gx7732/DBb3kR4zrHL/2jf4L6i3+Md1A9qTHFVPlqly+0EGiXHbBln1q2tK0tkh5doE/Gu4LSdcu6ACsCX/axhEDaIDAzgcsmxTLL8ErS4a7snDPca1ucdykulV+8xMc/8k34r372p/E7//U/wuh3vozxivcLlcTAvGuwJDRG57m/KWYC4VbHUZJiX/bPCQ4cAAv8e6JxkadYNC3u5zleuf0UfvQf/uc4+sC3YMacXyo33eZ9vWyJeeKEerp32ROp1rU6zBdzAUQCTd63HFek+ifuV/5sq8U3vO4EyrFARUbFBMJ5JrXpuBhJcWsLD32hB9W1+pxrC0oIi6fMcKbCe0W0bjnpbBcXUvD4NVXEPL4U2bkcIdqWV4P9JJXlP+8zfobVQhwphs26mxECGpPUT02NzPGaC2k4frAtVADzWcH9rReWuNpZCld3Teg/9+SSQ6g6GgmUT/am+p77Oz8/X8PYvb09WTKzNXVZ6hnGa0CVLv8m4JommO5NUORU6G6e8zGOEgjr+eRZx8qFz22hpiyZ3Q2BIJuv0YjXyXLFoYVNbtFcFKgI6X0hE2HuaDRGnhPUMyu7khW11ceGe143WUfTsnnE3PRCMFxrjiJrWRnRtBKnYtwspvXfEbLH3gDgeEawjWZbbc/g4TVUYKjAUIGhAkMFhgoMFXizKjAA4Der0sNxhgoMFRgqMFRgqMBQgSsV4ORXgJeAsv2JplAl9AFx3/qN7wlYGyCZFnScyArAwq8BOOLg24CpD4Jlm8rV/v6vnzH85xkAywL18YJklfC1AuDHqYC57+tg3zf6tnmSUHeXfT9pAPywtly36CEs1R92bbbhbkDV67a/DjQ/atHAdcd+rQrg/gKE6yygHwbBHwaC++cX0NqEP9dbQMc4pWPLXtJs62fzCyn0qGWUdeZyzrBN1PXSFFEpwaBZQktVJvWWgRtNUkvJZ/cTJ6gN2toCl/hq526Wu+GIEO0Ma07lFRaFAIUmsR28Cmw5WIpcUdk8+yIaTaJbFLCpuAScOGlvv7P7fAPBRdvc3SGgqlTAhIWSE7vVLkGd9kf1tMFC2fAqn3RjY33FTcLrIKjvC2gC8FPOZao3y8513mFtbipkGRWolpssG08CNbFtnmtrOZ55LuhhKmkHuLQODftqzwmlklcuz5Eb6+dvdsGmipXC2pWkAVcjo9Jstq2tshZuCXVqAV+qxtO6RVuWOD89xbgocDCaYHbvPpb37mLxyh20FzPsMec+zbVN1Ta4/dTTaNMU58yfblpldU4Pj9BMJzhFivuXS9x9+WXsMXeX1rjFGMtVicV8KcjB9lbqbwSF3jYtoMgwVvZvgpHsn01Nzcxeqn4FS9mXBKvs+pkq2vKB9dx2IEkQqustZZ/tg7bVWZdgryMQJsCrBHAbLn5gWwjumY/dEKpmgsErKYlp9ZwYWCUgTXL1G4Ii9R9BeQIeu0rTJMXTbYf3EQBnQN5VILKjAlXqbL+WKfNIdVtuALDyiluqlAmL2YcMvLKTKYvauL9gObOJmyQTACbsVhYwr2+SYtFRYZvirAXmeYYzZLJfbvMlPvMjH8XBPvDXPvH9+F//8f8I/O5X8c3ZAdLFzBcjEIZxcQFra2plLqygvTV7k/UjgmBT/vK4nVTTVFyb/TPbwVxiAmDl/3omcKk6prLVpnX2ywnwSkJ4m2NGVW+W4UHNvNoFvv/bP4B/+Hd/Cl/6b/8HZL/1JUyWHKdM2XzRNpi1rfKNz/j+JBVg1kINr/U+gCNacifAvlYNUOPd6bryulG3eycr8OwnfgA/8DNfwEU+kpW3wX3Lq5ULAL8KwLEmmeyb+3natN1Pi1z3Aa8PASSvW9cxh5wZwcwTD1rONlr2uWUMG/lnZvmoGIE5uWbJznHFFvhwW6lIuZAkSzEdT/WetjYLfwOftvCGkNWAc4mOOcYozMq5JUilLtlArAFevifXM6Es3caZiyAYIUB7aiqtVyvdp6wFxz2C7OXS/i4VMuMHeH5NbZ+hw/2+H8nCscotn2lfvX9wKIhNAMzxj5bylknvn6PZJi5YUrSBZdhPplOE+w8hq+ygRyNTxiam+pUSuDJVrlwyCNd5zaTE5TISDhQWEcD7acUFMFTX8npSxU8g7uOIWX3TEahWG0x0nwjqMt+Z94NZetuCGkF7LVqiWrdAVhQoirGOrX3UlsXO/hWLCPTfIVwgyv9+YH60FjwZ0O67bXBcs8VIAwD+Rn+uH44/VGCowFCBoQJDBf6iVWAAwH/RrvhwvkMFhgoMFRgqMFTgLVKB/f39tbJPuWFuPxrfh4WzTQT5xExPccXT4MQRAUUAYE5AycrOlV4bCGOzQfw9J2D64DjgM49jlm1XAbDBE5vQug6GbUOfm5fXpvof9YpJJNsmNCyPt4GWquwx+94cdwOCHr9nV/75vh8F9vrntQYuWyd7Hbjr1/jq+d+8sm/UlrsAWh7zjdj+sftwhdmVftfvHv73x+5nq0g3BcDbtd3uAw+Dptddk+uOuUu749ivFwDH2LC9n22QHefQB8B99fD2WBDjT/SN7Z8N/HquI21qmQXpNptczLKcz5ESZtVL5QNLsVpx8p6T6QbGZF9bcXK7Qc2/0/bSrZtjHIhswisOCoIXBj0FJTRmmK7OYCjHSqqtLAtSL1dtIs1ld2mA1kmvRfCuVb6mfDOFo0YYzdm7Mor3SmTheqaxslSV2emgOqx1+z9nhpvXtqBrmEwgQpWoKfnWi348N1NZwtzPegy1542dowIfDQx4Jquuk0ivw0nP/JVKdT1km7qP7+87T6hMPBIzY2lvKlBuL7U7fhCIIAy0HaqKQQXj0UAwoQxQq6va5CrthGrCssLi7AzlfI5uXiIpKyxnF2jKFU4OjpBWJU7/9Ou4vHMHBxlViQ1ml5fC4C0hD3NLp2MpCJnJSUidHx7iQZrit+4+wOjoGM3lDJhfYEKgm49QVQZ0qFhVJrFrYHVdaFcr5+9M+b6TrMOIOZmGqXQNqOBN+Rx2K2jL+6US1/YULwJlwV/l8ppCl7UniKZ6lbHQ04bAVbp42SXXBKm0dWbOKUElP1cQrFKp2jET2FS2UrQKtqeCrLQQ1sICXitZTRP8A0UCPAPg/ZMCb0sbjJoaI4JJrUlw+Md7gPcSYR9V+J6vS+rG8ySwVq9vCTRN9cwi8fwCsslqGSnKlP2Ymbt2Lkva6nYpZrR/JkjLx1ICX3ZLfOZTH8P733uE+eU9HE5O8M/+5/8T7yszvNDmyELtKMWx3U9JZhBf1sme96tz5X1LpblUt1S8UqtsucysIfuerJrTFkSPUT+CdGYAE77OEuBekuAVpDhrEixT5vryfizxofc8gy/85L+B+kt/gDu/9Gt4fgUkixIrWoW3UN7vZdfigjnAWYo5CMKZF91iggTTBDhKEhymVJNLi6uFFLSOph11laU4R4o70z184t/9e3jxkz8ii2yCdBL3OH+OY3avC31rkQIt7plha+CTIHFpNs6jscHAltbKSnZW/6CS1dwmLItbucn6fOj56HRlIAzkuCkXCQJnu+BU8vL3VJqWFReXZFK/Zilt03nVucCHCl+gGE3MtrgtUS6XUv9y4Ubb0f59qfY3Xaq22/PHXBA2C1rM1r8pqaBlPnGrbF25G2h7W/jChT08d770uVmxKZZJH4uFdIr+4rkR2NLCmSrp6cEhJpOxasKxrZSVNZdZ2EsLc2pGGazMOr7rMJkYMNZzhoA+SwTMaYfNr6wLFzGtlgvVhW2S9bvgb6FsYBsv3YaZCztcXS07bt5BHKcF+Q348/2yvdY+LZ+egH5EWKuFOuYGwRry3PncUwSCQPxISnLuW4pkwnofg/k3/veCLUyltbjl/UZ0zHWfefR8GCygH1aa4fdDBYYKDBUYKjBUYKjAE6rAAICfUGGH3Q4VGCowVGCowFCBoQKPrgAB8HWgVgqAhrZ2tZRVyjLjpFnJaVuDBKEEpq0pJ5P4O74ntu1bSvfhMvfdfy+/72cFS1zngDgg8ZMFwI+ukVlkxmTaLj3q5lmxtlefsrvJ2zy/cpfWvFZAt8sxbrrtw6DyawWg/ePuAi/jfa8Jgm5fp21y70qzm9bkUdutYed1G10J6DXLw4e9dqlNH5Te5Bx26V8P23ZXVTPb1QfB2+3cXnxy3c8smMYq5dWaLTL/cbxjNiOhL5pSFrr1aoFVyQl7gxKCwW7XSSUoJ7ZN4UQrUlP9cp8EAJwIJ9UhMNjYFrPT2CS6WQ+7HXGASgcttr3kdIImwmbKbfRUUVfkGYs2EKIRJQBvDGJSH5pySxa4PpbrR3/pPb6N0ErYQvvvpQZ2a82+PanyHV1FLDtoQkW3mBZgdwW0Fgw4ZrRrZ7mxoSSLrF1BaymeuQnhYKj8zHpb4k7BY4PorH30BbOndqW1g+dwdA5rU52XDh/vM2AsAKy2m1KUwEFQQgHLhJ+elSllXIN2tcL5K3dx8cor6GYLFFQCMheV1qbMCl4usVcUOH35ZcxPz01BS4hDpVxZ4+L8XDBkkhcY0ba0a3CeZPhqUuBL55cY7Y3x7HQP7dklWqojZR/L+npmtOcYa4FB5JsS8CLBiMAuaTHStW2tllQRI8WIgmCH61Ttqn8J4FsUA1/8vqZCmypZAeCeBbSsgVtM+LyWUpb3ELenbTQBcCvoy9xgKUVpC92lshxeZVQCZ1jKNpwae2uXKY2p1iXHYVsIdoGnALw4KfD2lDC7xNiV+QTZdk1s0YQUpmKO7OfM+6WVu0YJU56T95rTuPoMz81AEo+dKOu30qmbQplZxXNAitjzLsE5++FoigXv+f+fvXcPsi276/u++3Xep5/3NXfemtHoNSAhCWlAIIx4WEg4hITYEJBCyqlQSTmOK8RFFVUxFQIV54/kDyf5w07FdqoSKsFlO5iEGMpKKgFL4IoAiRmGYSTNaGbunZl7b7/Oe79T3+9vre4zre7bfe5tDUllH6mr73Tvs/fav7322qfXZ32/3yjHL/3yf4jnvvTbmE128d4n3oP/+9f/L6zfGOHB2myBra9bP2M7eFydGy3M2SKdPxDQ0pZj0JIaWcpf99+m7qYFdA2ix1RW2abQphU14fQoqLGHALtVhL0SSFsx0rpCOynx/R99F370Q09j9C+exegP/wTvaHdRzDKkeS3r5wkVwHWNgyDAQVhjThtv5TwDfYToBzUGAPqR5TIbqDeAvwgCzBDovaNLl/EX/6NfwuDJpwSFWV+NCXYTW14vIZ1cBGzxRdJqodPq2PjL/uNyeAVqXdYvhxz1E9YoL83Snf1NCw15H/DzqNnLZ1kugEywzOUMsbJi7XozEzuKEuXyLuYzbdcf9BFFzNE2y3QpdqsKSbst1SmV2cyB55XjQhtukzEfXosvmIVrADjPuUiI4xGvKe2dqZiNpAg2BbEtFmGbudghU1652VGn84Ubqw1q8zxMxes+dzpHAvYnKnc7/R6Ga+sYDIYCsmyDjxvQQhja0yuf3SywtSiJ2fZZpv0SuvLcLTueefbMSY4ElLX/TldjCc+zyOxz/+GizVZi7jxSdZuK1v+twLrJ4pnODE6dS7hO62YqgBeLGeYz3lFcXGAfrPk84TkQ0lv+tanieZ0ImpPYLKA5NrMcsrYvzR2A4JdqZotJMJcK2Y1r0ZS1Tc8l/zxaiiWIk/Z5PtY02zQVaCrQVKCpQFOBpgJNBS6sAg0AvrBSNjtqKtBUoKlAU4GmAk0FVqnAMgA+Sf3rJ6I8BOZ3v50msZlBpomy5DArmJN2pmY7sgNdhjR8vwfAHvD6CSRTDh8BZj/pZPPD3wwF8NnV8pPkgjl3o2tn7+rCtlgFtvmDLmegXVhD7mFHp7X9eG1PU36edciLuEZ3a8tZx1/+vQDAeYC+e9OqYNwfaxnW3us+jp/XKgD4XvrjW+CkO7gfW5b3d1o/OA5+T4P4p0FgHnL5dxqvSIg4/1xykt9sPqnSLPMUi/kEVHxqQplZwYu5KUGdYkljoyb0ib+cQs0DajfR7eSsTmFrebJKL5XC1oNVA8FWC4I5swxVXwo46W7pm+xYAsAuX/MI/NqEt/bsFMACtXyLbHMNmNoxfV6wgVC9eH4OPBxaVnPinBPuPh/Yqc18zQkYlPvoPA8I4lRb7c/3LLONlc5RkN0Oonou3SR1Yc8Hy/dlri3tOk3FLNtUKvSoSHO79fvzrrDeAlvAnW0iILaKGQj02ZFLql8pgGnxSojqoLSBQUImy78UPaSSk+CcQI6qPare0hQz2jzv7aOejrH32g1EixStMMTG9iYWKSEKk28DzPdHGO3uocMFU4KUBNe0Wk3VYwadLtBp4eU0xRdHc0wIdqoaj66to7fIAOZkSllq1reExQLlAnYGWq3bmCq8EwFJWFrura6Re47WQIsht37ZkVsgwCvG/fi+KEWv0xeL1xhXVyZstwrQrrlvZ6OsYxOYE/6GyOvSIKVTrBKuUlHLuyqjNTQC2QxXpeVNEy6bmv5I2cv2UIW6HQBPtNu4GoVolwTaBbgMQgDYXVuxH2fLHUkFTLWtY0Kua9u4Yv0wFKjmHc972NTKllFs9ySziKlunUYBxkGEgyrAguprgqwiRdyu8Nd+9qfwh1/8HeWpPnzpOr7+23+I1su38UAds6vqniCWt7Y4C13aQUux7NorZbkp33X9ZK1s2cvUhSp/mQtSqhpZyLxeAmAIVrO2cyp+ld0L7CHEXhBhvwKmcY15nuLxh6/gr/2bP4bo5qt47h//Ft5ZRbjKXNYcSLMKs6LCPCQELnBQBxgT3GuRRyj17yA05W+P1523lGA0lceVYPQ8ijGuAuwTGb/znfjMf/KfIVtbQxCbzTPvb95LTKbmz3R/8r6m7TKtfuMQg17fVOZU4coe2cZmsx+mHTDvSy1hQJHb+EBqzqxs1o6Z01wwwDs9TTO0ko4+m+ZFZtnfzL5Wni4BsKl9Z9OJIHG3N0Act0wfT+U1ldhcOJDQopj50dxnagurtFiETjg2hunuU/44wbRbeFMX1MK7BT/cX6l+FvC+zU0Zm+YZciprHaDl/v2Y7D9z2/hvucam6De1O22fe/0++mtD9Hp9gVUfl3LkhOHax2MT4Lrxks80tkfqaNbF5d7zczdftN3mvglVtaBTQLxAnma6XoojoFU0IXBERS6dF2w81md4fqdymVndzrFHatykLcDLZya/lIHN+5020XKcsEVNywugCHXbrY6uF8/Rj+e1Hgd6mJmCWH9/2BIXPkfk+hCbqtg/R5cjaPznowYAr/JJttm2qUBTgaYCTQWaCjQVuIgKNAD4IqrY7KOpQFOBpgJNBZoKNBVYuQKcuFwGv9yBV+MacDDo6ZW9llFm9s6Evt7+mZMt/J1lMB6BFb5/OcPXT8h4BZzflhNq/rheucX3HW1nSgWvclg+0ePw6SIA4PH9H4dN5y70snefZttXoIFnHGRV6Lbq9uc+x3vY8Kxrdj8A9n6u/2kQ8R5O0d5yDhXwMrA967zPOrfTYKm63lKO4HnO59By+Dwb38P+fXvYZrP0dPa8x/Z1HgB8Wl2OA94TobFUhw66OptYqaekxOJilhxVnmryP5svUDbFILQAACAASURBVJeZwAPhQkXb55SKsVJqN1qLCiQ4iEgwYLjHWzAbgOK523U31abHk4fXSBPc3kLexmEPiQltZQ8t62cPcA0YK9f00K3AAQQ3HnOCndvz+Jy4Xx5L/XGFN13upB+r/BhumZ2GUZf7LP9t4MqU03puOAt0baegRmuvWXzaM8KP/cqWJehzdsSsvTKTnU8v/63nhs7LLGFN1MlcSqrNHDhgjqrLA7U2Wp8ytbJTRDug7l0vZEnt20owpwxnUysrl5jHJRyhCljwxy8C4sKAEhaimqKczjDb3cGQKsrXbqKeTTGfT5ATNFLpm5fIJnO0afFM+JNmiJlBqcUCQF4U4l4EOmMAz85n+J3dXQwvXUUnr3AlCLEdlGjRppi505FBV52Hzptw1TKY+W/CTVo0tyLaHxdIZENsz2Wp/mRBTBWlqVOttq5OTgErcEcg6lScKqGJNwV9e7TvrQxsy7ZY6mNeJ6q2Q+QlFbS1FLU5QgFMwl+qV3O23QFWEJZyEQWoNLY8aVOkm048qStcDoDH2okDwCXasoDmvaUPLDrXkOp6d58RGrPHKQ+Y/UqqX7dAQZJbUwnzbvX9ln2YGD53VuQEnNR9TsIQ+1S3sm8kLcyKVEDz0uUePvvTn8ILX3kW1x5+FPWkxBv//Dm0X34TVxEiqWIpeqOgVEYyYbUTI5siWNfJoCH7lcF75v4SwvO/WXv2eAJUA74E5tRPpmEtdTUh+pQAOAiwXwfYpY1zFGNUE8yWmOUpvvWpx/D3/6u/if0XXsSv/OJ/jveWAa5zUcMiQ1oGmNc1pnUpsDyh5TX3bXc5elGIjThEHzU6sv82hTgB8ByV2UYT5Cc93KpSDN//AXz2F/+mcpIPF20wRZ0LRzgWCGJywYupR03xCfR7Xd0nloVr4eWySObvmf+tcdIWobBf2UIOXrsCXJtB+/QwIDYPpO6lTXqbADgvEGr8KJG0Em3PY3NP6XymxTStVluIXotFlEVro0bEHNvQLKY5rnPfArHKGubnVbNUt/+RQsfajvnAtQPNvFEN9HKPBYIqR52b6pcLOfxnXi4esudgpD4gJbKgrH0uZhiujZFAt9sXpKUDBNsulaz7LC7ra9lsW19nXfS53C3IMVWue/aUFWaTMebzo8xg2j93uwaYLUc31OKXZQcfWk/TgpptZdvm85mUzZbfaznuzChmO3iNeQnZzlYrkb03F8Tod7J6d+enhQJ0z6BVNq8rr1cbnU7P7mh99mcsTISolciFQYpgtyiU10114v1Gi+rYaiJHA/e3hV946p2KGgvoc36wazZrKtBUoKlAU4GmAk0FLqwCDQC+sFI2O2oq0FSgqUBTgaYCTQVWqQABsIe2fpW8z/rlfjyY4eSULFHdFyenvOrA5/9yEssrhP2Eu1f6egjsgYwHDjaxdGRVx8kaf9xlAOwByEkq1rNg4ir1OGnbuwG6+933/bx/VaC36vb307az3nuawpPvW4Z5R4qWs/Z49PuzIOnd9nS/x37Lvh38XaU9dwPQ59nP3QAw27ZKHzjP8ZbPd5V9n9SWk6718r13vG8sw9xDwLdk8ei3X4bA3mL68NycRbEAo1M/kobpPZz4luKMk9tc9FIinU6BkjaeGYo8lTo416KYHLnyKk1dlZdmU6xJ50PYy8xUs7KkQa/axy9O7gvmORLnlbPmQWxgVKo5Z5XrcLIm2rXAxiykBUOdotiui2VNSmnnlGaHilhn/SltLIGrVFgGCQV5BWzJcExVRxAg9bDLXLX9OLWwFIyWFevps52fy8t14MS5Uh9uI8tXQVWJuQTKda61KaINtnjlm7OMdbmZap3e666aCIsHwMtW+qaUtr4pafehKlq1E2iyNog2EvIRGFCtRwwn+JOhpqWqs0Z2JQWVyrRwrqmOm87w2nN/jC1m2Y7GyJlzWdNmdqFKMDszQYjZbKY+Y889AlrqIqmoNMActNq4WVT40nyGF7IMcauHtdAUm1fCEl2CsKJGJXpI6MT2W78gbJZNM69nHSAJA7RDKu1KRISjdkkEsqimEzB1ls4Emn7Rgt1zhK+0daYtcmEXyF0P9l6amxOvxEGFxNlxG5xj1Wj9a/a4TCmmjXJZR4KZ/PdCwJgQuEJGvFkRepnyVsBXi0HMjp1tIGy+FAZ4RyvBAxHQLkspUwnoeOEIexMHjqUAdpCOVYkr5tVaP/V25soylkKYCkf2W2medXzC6ZTZxbRbBrN1gXFAa2RgIbV8jEWlVuPK9SE+9Re+E0Gnxrd+4MP4+rMv4zf+61/Bg2mAB6IIA4JGgt6IdTIVME+UcN4unymRvZ0t0ZkybjUMmB22ILDLAeb1ZYbyjLm/BOsAFrSlDgioIQXuJAgFZOeE6wHBeIWPvP9d+OW/8dcxeu0N/Mov/hd4X1rielaiXORIub+6wqguZSU9o9pVVt7MZw0xiAJsJCF6BG1y56Wtt2X/zqoaE1RSHqetLu5UObY/8lH8xM//x8of5sIBwcgoUV/QPesAsGzwtZDFbNzbnZasfjmO+gUf/CzIcYljr7kWUMELqVntXhQeRVGYFTQtoQk400WKdtISAOQ+/GdY/XfN/dP6ONS4TRhKm2f2b1vfYNfAnhP8gS344DPA2mK2wwSrVL7qXnEjHccvLs4o8rksmJlNyzzrvDC7dq1C4H1O1wDBY1PY0l1C8QFaDBIom9jsqO2L9sxm725t42d2qn/p3kP3HboveMcdfd528FWfmfnccPeuVM1OLWzq3goHe7uYjkdH43ZA1XNLxyBM1md797lBNeH92W4jSizegD9jFjm/CHP9IpKw1Vbb/DNDlueRPReZT0yQy2ch/9agClh/cxD0Hy7IYFRCrBxoPffqWipftoeAl7X2fx/w9vZ/RwgSJ7GDwGbDzmvlX/7vEJ1LqJGheTUVaCrQVKCpQFOBpgJNBd62CjQA+G0rdXOgpgJNBZoKNBVoKtBUYLkCzPvy4NdDgmVI6y1ApfIqOell+ZfeMk6WcFQKOAUw1QYeAvM9ymLjhI23alxSIfI4BptNBSAIoyxCm9xZhr42+fz/QQXwN7G73S9w+yY27cxd3w0A23z9W5XSq8LIVbf3Db4bgD3zpE7YgABgFSXt3dq9Sk1OO49V+syqNVxl3/5+Xi7ZKgD4JNBtIsajfnMcEB+CYGd7q9872OvtJ5dVrN5GmaokgoY0m6NKM1npEgrm6UyT9xktfvPcQKtTwHJ85GQ+x0vBVf5P9sEEV/Eh0JUqkYSI4503KXa2nN48QACWIMJBCufmLNWkoIUUdbQ5tXP3IE8/E6g1dZSgAhWsLn9XSlBlqBJFyN3Y2uayOXWNYNBaNqpu/JUts8CNV8XWyt/1wFm5l9qHHdPUWU6BS7WuJuw9NrHkc2U8ildTgWfPAH8eOq6D36YINJVr4BTSy9eZ9TdIbTCb0EhwmQpRXe9S/9a5+QxdAgh58BJosG18JmWCUbT85rUtMpoDB5Z175SkVP+WeYGaisO8wO6LX0WyP8L49m3c2bklgEblLxWoPIdut2uWqWmKNKMqD+i1OoidnS3iGLfLEs/P5vjTrMCurIoDDIIAj0YxLhEA06aaHSNy6sSSV87sU6kcJZxjbQVqwhC9OERIgFZWiBWRafJuLURgA0IX0+Atv909RFxZEoEzJ5dA0GW4xkEo+2faUlN1S0wcE6Y4um+ZwbRzpgU0LZXNBrpCLBVryjZqnyEWBMDKVyYsZKYsn/mErGwilZ1UdQbgMbcQ4ol2jAfCEp2qQId10AI1loLAmxbDTunrLi7xYszFBLpP2MdNXUzuKl0+1bWEbOqpzDgOkQWmbM0QYl4z27bCIjLoWnAPFVW3zP+t8MHvfBqXH+rjgUeuYDi8hN/5jc/j9d99Hg8FMa4HEdYj1srFWUjQr6Bf7cMDYFv0IRNqp6Ln99AUv1zsQJCq/GTC30q1o1J3FrGWtNAOcIBACmWC6hGBbghkdYlxnuOZD74bP/bpT+Ddjz+M53/v9/H7//A38e1RG9uzDHVWKYN5XJUYUVkc8nyp1mY7Q3SCCMMowFoS6DwiCuHZhirArDIl8iSAAeAkwZ26xOWPPIOf+vlfwDyIBCbl4ELLZbkP2CISP/bLvj7ycC+WpTAz13WP8bwLg7BS7drIKVBPYK+FgrqOZtHO+5CWw6zvYj6X4pQw0A5nY0K700NRMcvWxhou4GH/4rY+bJeLaLh/s9U3K2q5O5S5G2M5/EQao/LCbJvtCDZ+cEymnTuBbqvd0XiSUdUqC2elwau9XCjBxQTKGJeFco48M3cdgmC/WMYvxvTPRt6GvUEfa+vr2NjcRKfbwXg81hdrx+ML8tJ1gJbOnS76/YGgMM+NUFULNyPC0Qp37tzCaG9fqmaOixxL+bt2u2XbqoahXTt3rrKATuKjZ13KsdK12ym6Y9pU90xFrLHbRRIYeK0NUvM5QdvzktnEHA/plmBuBlyEw3b6xaXcjtbXPLb1n/Aw99cfmx2Cyl/LRI71zPJ/q3Bfx/+WaRTA9/KJtnlPU4GmAk0Fmgo0FWgqcD8VaADw/VSveW9TgaYCTQWaCjQVaCpwzxXgBIu3dF62edME+qHtqP3bA2I/KeXtmb3CwucES+W0lPNrK/UNGhzawkl1ZUo7y1PzENisTv2Xb4OfNDwJMp0FE++5OCe8cVUodpHHPr6v+wVu38y2nWffx9Wd/j2rgM6TjnM/1+h+j328PZwoXoaSZ9XltLavCqZX3f6sdp3396v0yeP37Un94TQF8P0C4CWfZFMPOdWt9uvGJb9AhUpgWojK3rIqsJhPkc1TKb0IEcoilVpYb2X6Y5YLlHCSmmouAjtaVspClGRHQjjRVoMKgsAGHFQTqX1NvWuqKwOIUql5la2a6bxKD9Nwj64SgbEpX03lxAl+YQoH8rwFspR1UvrSZtSyGKneVRYrQSJzFjV5bkpjgVrmzcoim2jKMmj94h0PpO2gHN9pUeztm61NlrXpKLx7xmjBj6MeBogNHkk0SUAdmVqOgINAyTkEO3Wa3WKmJnZ22cRFhBdOOadaEULwOjmb74rW3s4S2V8/mWaXuey/c4L9Ba9xhnxBkJ+g1e0gcbBeSj62k9eIuaOTKQ6++hJufuUrmE4O0Gu1UKXMCbaTpWouDl0tmYFL6/CyRhxzwRNDebt4ocjx+9Mp3iCgosoNAbp1jceQYDsGWlTCUacY0O6U58trwb4UoJBymXnKXCxQoxXG6DEEl9C7KpFEBKRUzFo/oTJd+NOp36X+5i+U6RuiFPgFCip4Bc1rWUl3qZ1lDi9VnALuS8/yQ/viQCpaAWDm1VJhK6hpgLOImLFLG1wurYi1nfSXVYiaoCwwK1jeNbzaWwgEgK8RAJc5ejUtws3eOWQ/53WQpbIH/7QhJ8Z24F/IlzDZFO+2ViJAGdTICFoJYLmIjTBTVsshpkGIeVCioFJRNQ9RZgWqoMT2o1fw9He+F1/40u/g+3/ge1HlCf7Hv/OP8HjQw7UoxkNhhDUugANVrC4H3oJ+pbxWO1kLlyXrEqZN9atrbwrqXHjaVMAp4aKUvQEmygImsDXFLxXKIwBTRJgEtNPOGfKMz/7Ej+JHfuC78Udf+Dye/T9/F/VXb+I7epvoTxco01JK3mldYUKlc1hL8Uzgz1FggEj2z93Y1N5UnvOaEhoTAI8Jf8NAquNFFOE2AfAHP4yf/vlfQNHuIKVtsqyfIy0ukfXwIUjk5zyDlBySuB3HGd7jzKElyFMctMuF1gIVknu3ENHbtEupLxWtZYLHvIaLhVTHvL5JQuUsqxmh21tDSZjMfZaFxm3ej7IK5oITWYO7OICK+4qlviWc5Jih3GH249wWLrLKBpi5OJKLYXidCahtUWMraRvs1WIgglm7h3JBYlMmc7znghCOOYwVYEYvt+eLucQWWU2waVb/VCQz87bVIWClSjfCwcEBptOpfs9xnQDaPx+HwyE2N7f0Hr+oxmerE1Lv7tzBZDzS/gmAeV5+4aauCa+RU8/rc3wQot1pC7DaM87dTzwuIbBbvET1MwEwgS0BMLOBuR9zl2At+ZTh88/2rzHIRQFwLNbiG6mG+WXjeES4G/O+t2x4ey7FhznR7Evals8H19f83yp+kar/PMG/eZJW57wfa5rtmgo0FWgq0FSgqUBTgaYCF1KBBgBfSBmbnTQVaCrQVKCpQFOBpgKrVsCUFpZFdggFDpVeNkHlvzwg9t89pOUx+X4PgJezgG2SxgAw5344ocPJmGXYbBl4NqmmiXJNtJni10+S+f8+DRItn/f9AMCT6rd8zIve96rXa3n7VWCbr9/9HO8i33u87XcDr6vWfNXtj5/XhcJT17fPW7tDRdEKCujzttdPtJ63Latud6/98fB9gn0GNU9b1OHP9SQAzPedCIaXgC63kcpXlMu2P1QnOTDoAbAfowQHZe9cIC8zoMpRphlSZidmC2UBk9oQ8JolKV0SqBojFNABnbI2RCAAbGCV6kpTqUIA2OCDqZtCKjep4nLbCqI4K2exXMJQl/dqGlo7F1lFa8zmWOtdFGzsZa6iIJuFwaLIiOVM5WvZkAS/tjepn5mJS/UXLTVdniMhtCxzxbJ8XqOBE1I0KWkJL9wYLhtsKo8d6JFtKO1wZYVtakCN8c4unf9d2M7d9fF9wdFJ5xctZa87T4tVN9gspa/TUtNm1ddFsIL18fbeXHBE21inBrZ7w4EcKuWoYEwXWBzso5hNBf7CMEFM+EGoEceC/vliJqvlYj5DvFhg/MqruP3Sy6hmM7SpAM5y5NPU1YNg1nJt6bwh6+cskxI3SQIcxG38Hq2fiwJT1oR2rrR8rSs8XLexGVZSYhJthbyWLkPa1LOMI3b9R5bgBk8HzBStqWdlFrA6gVOj0xra2XSz1gTlVCU6S1tTpDoLdEI3LSgA4groIESrNphKmEbE5lWZ7DvKr6V1dl1LtZrSllfq1Ug/L5mLKgtj2h8HqMLY/u2U3XJGpm21MkJplVzjEgK8s51IAdyuC3TqyLJ9nbJWJtjK1XXQ1ymdhexcTjT7i1TCFhWqdmZSIZeyuqb6lxbLbKsB4AgZoTmBkhZK0Dq6QFqn+PZPfQyLZIEvP/8lfM/3fBztoId/9Hf/MR7HAA/GCa6GzM2l7tlsc6kk50IAwXdldZvfterBzz4uE1nwy1lkC7wTJirb2SB6xhxlqn3DGtMwEgQmAN6vaozDANOa0BqY1ymeft9j+Lf+8l/CVj/B68//MV79vS8hev4VvDvooJ0VyNMCaVFhzv3VFaaoMeVijoDW4SHWwwDrcYCuWziAIsSsYlZwhWlVYT+osR+FGCEQQCaEXnvyKfzln/sb6F99ANM81X1i1vUGC3m9ZF0fMiM2FtBkzjrHACpxuYCB9ySVq9Y/nfu4U+dzbFA2tSCpU4vK5tcs91tJgpxqfb/IISE0JWxN0G71VU+tKykzcAEIx1V9PtV4VVsmMduo4cYpSGn1HNISm5nFjEKxrHeOpwSwPCeOe7IlpgU8YWhJ0Gy/o3qYwJmOALQxJgzlZ12p0ansVntrFEWGBWGwFk/GVoPYLYhkHZ2bAxfDMGOXSmn+bDKZYD6fO9V0oUxffqbn+L+2toat7UvodnuHgF1qZget93Z3MZtOlc/L60Rba7aF9s3eHcM/D3luUuW2W/ruF9v4dnmLan9sHlPXn+p59zcGYXAY24IhLkCh7TfHOf/3AcdpXltBd6mFHQB2/cXHHXC88gtL7fntFv5oQZVWGxwCb9Za1tHumSRbbSm0u6t+xGm2byrQVKCpQFOBpgJNBZoK3FcFGgB8X+Vr3txUoKlAU4GmAk0FmgrcawU48UabUg+Avf3ycr6WhzHeTm0ZsnhVAX9H8OsnejxYsUk/W+lPBYTPBD6EK872WdafTr3lz2UZPvs2NAD46ErfK3C7175yke87re3nAXtnteN+AbDf/2ltOev4h793UGuV9pxUl5Og593acNr2y7DzPOfwze5fy/s/6b6+23U4Tz9ZroNXGBnEIYIwFeByTWybtyqABQaZa8oFMnUtG2haPxe0rKT6N8+k3NKL0CAmRMyRLlxGcGk5ssz9lHWv6Z5cOq5NWntVHP9NvZ9XBZvw11um2vgo9aJ8ih0AlrjUYVyJhE0d6/fLCXdNfBNEFER6RnjN3tRUvgZbS6n+ZNvqrKGVJatMxURWoFSZ6tBSfAq/OHW77dMEjrQv5Tk4S2sjKS4vkkappgKmQoyqQO5ImmNzb9W+aX2ryf9DN2/XRllpG9sxuGK185P/Ztnt1GRUnDnYyeN7K3YpYJ1dtimGnYral0Fwm7AqAsoC6cEuJnduA4tMYCbptBF3e0jaXQGh8cEeEqqTFwukO7uo90eYvvEmRrduodduoR1ESKdzVMootYxbYniCjFYUC+jynGjp+0IR4g8WKW7Jztnsb5lt20aFB9DB5bBC1wFgAkVTT5pdsABsZXmk1hFr5Qv3ZKmdCaLSSll90R1TyIvnq0KbAtLdGZZfLeUvwSP/TahM+Mz28Is5tlQTW1JvTitnd2gtEiDEJCyrqVg162cqmmn9TEtowk3+jgroMCAAJoTVOgoXW21KZUJ7AsGNoMYT7QQPhUC3KtBmjq7rDITh7AXMAg6pdHYgjsVWH1GGseVlE2Cb9bepmgme2Q7BX+b/1gHmdYEF7avDGFVMFSStn+16zMoMg+sb+MHP/AV89fWvClQ99vCjmO9n+PW/9z/jqaCPh1oxLtVAonvJDQ0lFx9UCHnxpXR3GcuEwA6KyoraZQATbxaBAUneh4TCrFvGfF9Cv6iW+peKXwLY/brEhNnAdYwFgFE1x9PveQQ/93P/Ng5ufx3Xe0Pc/N0/xN5vfR4PZQHCtEKRlZiXJeYIMOW5oca85sKMGoOA6t8AQ+UXO2v7PMSsLE0xHAbYqUvshsBeVcvyecp+vbWNz/7Vn8XjH/oQplRxUrFJu2GOGQ7uegB8OM5pzKPNu6l2BYBply6lvS0QkS0w7x3dn3Zvs6/olle+eabxMYlagrNmdG/q+qRFFwRCxpbGpjghgCxQEuKWNsYJRguK5rofZLlPu/LM7ntboBMITtZctKD+UMkKWS4DzqnAjzNsJ239CU3rygCwXwjJZ4msn0sDyV7xW3BhkVP/8mQJWblYxuB4y8BrkkjNmxDYugVC/NxN1TMh8Hw+07/5ovqWOcGEwITJfI8AK50LuECJC03GY2TZAq2kJWhKkG62/XauzPa1gYbW0JFZQjsniLfEtDDTV3bP9nu+BNXdM9X/fSGY7BYg8SlIlTPbRTUux0S2jYCcLhqKJnAqabsedi/5vynMyp/Pc1u4QmjNGuv5IzDvVNMab/n3hy2o4ot/8zQK4PN8Cmy2aSrQVKCpQFOBpgJNBS6yAg0AvshqNvtqKtBUoKlAU4GmAk0Fzl0BTopwIogTIpzU4qSTh7/e2lnzulIo2Hb+tQyGNZnlVvkLZNBW1X2ZlZtNxsj6zVnVadJMmWE2keMnd44med76s+XfLwOg46BqFeB2nkItw6mL3vd5jn/aNt9sQHc/bbvbe1eFv77/nbc9F3GN7hv+qtE2cXq/7Tn+/rvt76Rt/cIKAcRjyuJ7uU7fjP7o+4RX4y73kZOuxb0AYP+e0wCwz+9dtoA26OotbpkbuUCezaUOrcpMEIG/56Q1Fb+dKMKCk/AEB/xfUYpqVbkpxAx+mN2z2KikuuaysDyumlHxkhLaXzfXp1gn7kcWly7jlKpVTrp7NZUtvPEWznY85a0T1jmQorn4kmpLIhKzY7U8SwI/Tpongg+031QtCGEc5GWb7Vws+5LquKrK1B6O98o35X45ee9trBkFoAxds5k2aMOsyUBOycqDFEn29NdBWv3sqB4EMv78ZPfp2uDfJYWng8iExDxHb8fuAfnhIiRep7xAmdGylnarLYElKtTKxRQ7X/86st1deuCi2+uhNRwiobotSWSfSqjMHNzx628iu3MH5d4+xnfuSNm70VtDxT5SFygKLpBi1qZZfLeiEG3mo8YRXisKfHFR4aXKgCkrRoxCAEob4ctBCw9EQJ/qalqKu5zfgs9aKRBZe6tzHbBvAC3axcoBOhesTdg/1OcMPxKv2T3hgKRAsimUpRAMqNql/TBfZsVMTNYJQ7QFXD0uNmh/eP9Q6YtQ+b78tECwmtf2RQDMHFua6lIhTLUkT6Ci3bTOxUAtLwD7JNvHOmyGwJOdFq6HQKfI0aVTiM6DgJfK2hphVSAmqJJa11mqqy8bIFIGsEAsuzctrg1uEwCzPWlIhSukoKVqmdCbSnXmCzNHmUXdL1J82/d9BE9/4gPYme5huD7EWneI0dd38E//m1/Fo2WCK2GNYcGcX0ezZQ1s6nOK5rXIxMFufvqx+8oWprAGtMomTs+cstrDTuUTK6M4wCyiWteyiUd1iP0aUvHmYUuweFJMsb0Z46/8zF/EIw9v4cHtK3j21z6Hxf/+RVybV+zKsmieV5Vsn4kMF6pDRGd6rEUB1lsxenLspeqWwJjZvzUmtdk/30EtAEzl76JipnOEotfBp3/iM3jm05/GlDc0IW6LYNdlU8sW3uzk7RHpVMFO/c2xi2rN4XBN2+j6E9ypSxgQZy1t7YrVjQtwuPCE4x+vsnKd3QIK3gcJIS3zdrmoQ2MF20BLf1pBm22wjR+0KS7dggi7J7Rmh/3SWcxrlOY9QgWv9s3lBhy7/OfdElVBHwhb+MIxldvK+t+Wpxza4jMegPbyPn6AimLBYd4zXEyZ5XIb6HY7ArlREglstrsdtDsdG0fYb6RKzjGfzTCbzw0iS10bGzjmV5Lovzm+ml219TufO8yxjuMoP49zLOfYyJzy+XRmi3QOP7+zf1iW87IDEH/PzGNCaiq5PQTWwpTc/m6QqvdwXDfI7hecJgltvx2wddncflstzNK10V8A7n3sE1ZTXjsev9Pu6JnAZzHrxGeXh9Q+lx1PigAAIABJREFUA9h/BpLKOrY84ebVVKCpQFOBpgJNBZoKNBV4uyrQAOC3q9LNcZoKNBVoKtBUoKlAU4G3VMDbMXOCxlu3+dXyfkNOmiwD3uNAafm9HuD49/gJF69+OLLc9CGQpsQ7UrodQV8PRbzK2E/2HIdYJ8Ei38aLvtyrALSLPvbx/a0CgFfZ9u1u91mAc9WaL29/N2XpSed5/L2+P99TTaQqNMh1r6+T3nva/k7b1t8Lq56LKW2OwORZ57DKtv5ePr7Pk+7tewHAx9/jxyEez6t8+W+bXD66RicqgN02hA9FTgVYLuVvuphJiUsLU0I2TtjTlpY5jlIMa7K9RF1UyKZETJZLK8tLAUwCPsu1FHiVha9Th7k+o0l2TXJz0t3g2KFK00FOU6wazDMLZptY5+S/LPXDyIABgRcn4pURWaHMCLBphVook5SgJIplpqsxOQ5NccY8Tl1bLuAJqLCyzNQwZqZtpHOVms5N1FuWo2FEHpvaPYI+ZrtSDSjbVcIYto3KMYEewnJuR5DorpGgMmGGiMARdFCf5EPDZSgvgXLTxRrA9P1RC5II4p21tUEcd92pBmMdFnPk8wWCsEKn05Mqlcg+iRPM7uxg/+Wvop5PMFzrI+r3EfR7qAlvqRIeTRm3inT/AIs7b6Le20cwTzE7GCOWvpkqSssxXqS2YIDwMqaosJVgHCV4Ic3w5fkCu4JdxFhWA/a5GDUuxy08FEUYVkCLdRNUBHLm5QrcskQGUFlvwV+qKqWKrbQ/VpyIjOzN7MCdYlhvMZAk+2VZSgeCv6WU4nYsgp+kBroBwTJ/WWiRA0Edr5spqg0iE0xndanveW2K4KwyFSsBML8IrWXpK6muy7d2fV2LNARJK8RVLUtlKoCvRoy2NQBMZapUggRUNYE24a8pyk39a/cY71EphJUHbNCYZ09IlxOeMVc3rKX6XdTM0A2QOhVogkh217wrmFO8X8/x/T/+/WhdbWOUp/jwMx/Da8+/gptf+DKmX/5TXMstszlipLbzEtYxnfV4UVpWs85Nymqvqrc7xgBwZfbZBMAhdO/wdwS785pq2xjTKMCsNgg8qgiBgUlIe+jE7KTLFB/50DvwQ3/+27G13kGxN8MX/rtfx9OLEJdSgs8KWU6lc4WZAG4gCJy7fjMUAI7QVm3ZBiAtSizqAKOqlOp4p66xGzE7mMpgXtMEWQJ89Af+PD752c8gY9RHEEvVnHCcOFxq4EwLeP4ae48W2LD/0B790uWrWoyY5Zmgot28teAeYaCxP1OFcjzjPa68WqrMmWOrcYeQkXbzVKO2TOWrFS9mYW+w1S0MoA00wTC/vGxb9tMWR5LRMtpllPvxRBnoLh9Xixm5uKakLT6zs63/cuEJx2z1xaX4AZ4zP29zLCAI1tjNe8G5FuTMJ1cer1ev2oIZLnzpDvpYW18XCOYYz7GKr8ViofHdL9z0zzZTK9sSS451ec78W4PCNg4yD9kU1CbOtc/7XlHMxUp8NvDFa+I/F7wFpkb2jOn0eoL3cnhg3XI6YRSYz6ZYzGgwLvuGw0x5y+ilXbXB6m6nq/cKurNvKNOYz6zM1cKeRZYfbQph/17lA7s4Go4nMRcuLYNrH0vgnpuWE928mgo0FWgq0FSgqUBTgaYCb18FGgD89tW6OVJTgaYCTQWaCjQVaCqwVAFOuvhMLE7G+ElzP5niJ5Fsosa+PFzxE0XeQno5r/cwV/MtKmCboOFLE1KaoDWlhaZljwGn4wpke59XLR2dxP8fFcCrwjZfu/+3dP7zqIDZ1uW+dt623w9wXT7GWWD6PO05tOx1GxvYOB2qrgp3T2uDn5g+fj6n7v+EHS3ff+fBwOftk8vK1uPvscnqtx7tLAB8pBZd6i9LfWdZ0cvTNAWwU94tZQBbPKepTzXuSWEmGnkIN6V0zTmJTtv8HBUnuNOFJv1pn0mNL9WLnFSntaYm+R0AZvaotz2letTGMqfEKoq3ZLB7y1q2QxCYE9l+fHRqLT8Br4U7slyG2YmSBoacrE+chWaoDEhO+DMDk+2iHS2VqfliitH+Pqq8RLvTRa/HrMhIoIHW136yPel00ep0zXqVEIbghECFFr/Mv6WyTsd3qjaCQYHjUCq3nLCFdrIJoXJbX2yzB8yE5rRD5XlrQZEDKTxH2qyqVs7K01s4+zGNwEf2zx4auOvrn0cEQ3q2LD177DoaoLc6zJHN5iirDJ0WVc9tKQbDuCMAO7rxdYxv3kSVZUh6PQwuX0bQaglezUdjIM1QTWdY3LqF/M4OunUgi+ed23cMBOaFQXga0xZsb0GiirrbwZtI8MezOV4lYGQmrXKizSpb5sx1hY0gwSNRiHUCMtkv27WhTbBU2VJmhw4gOXWxVN3SlppCFoR5ppzlFZT61DC8YKwtRiCUpOVwLUhr6Jg2zZYZTBjaDUK0eZ86G3IpB3W/WD4r3yNbZd4TVIXWoYAmjXlTGPzlfxOScTudgx3m8CX7bgfikjrAZVABnEgF3a5ydORybSCdql4CWpmOS7EaCLgK+DqYTnUnX9zGq+upRJX6NzTVLwEwFa6zMMTCHH/BY/eCRLB5XE7x2AeexDM//Aw+/6UvYri9hfe//9vx2//gN1A89xKeDLoY5KY0F5xizXUt3VhTEXqb17nVyYAvW0ZLbLWLtSH04v0ZwNWQdtncxtpL2+dJSPtnl71bGQieUDUctpGXKYb9EP/ez/w4ttYDzOcH2EwG+KN/+Dk8emuKrTnV6CVyAd0ac1lJQ0pgXoduWGOjxfzoWAsbqLhlmxalqYz3lQEcYhfAblBjFPDYEQrEguSPve99+OzP/gcI1zex4GdG2mHzHtZCAC5wMQt0jn2672Wh78bcChqDHnrwEY0f82yuhSbM9uX1ZLuzIpOKPYkSs8cubdzQog0tGuG9QWiZgPyWYzHVoGyDqUzllX+UI+y21zNB77fxxNs6M/c5pzU0ryMXXLCf8ZmQmz235dHSJrx22cCFU9ebww3HXLaLtsayX3Zjuj7fuM/Hpc6rECzlewycGqxlRjDHqVa3hcFggO0rV3Dp8hX0hwPZQXvIyeeAf6kOJcd67scAM88vS/lMKjWmGsw1FwraRhNAS5Xrsun5XkJl3dFcbOOePx4C2wIScwbi93a7g063h+HaugAzxyc+j6hm5jOCEFhW3xFV3i2EihRwCwCcNT+tqvncOvrsR3VzoWti47mLC/BOGktKZD/e87wtusABYKcs9r9nu/S3DlXhzaupQFOBpgJNBZoKNBVoKvA2VqABwG9jsZtDNRVoKtBUoKlAU4GmAkcVIAD2IHcZ7vq8LA99vV2m38bDB/73sgLYT8p790P/Pvs5J+LNto6TP5wMOgLBnNxxVp5uguwk8HMeAHxeEHU0yXT3HrF8zIuCi6v2wZPO6bS2nLTtKjVZbtt537essDzPuZ0XAC/v66TzPet6nPX7u7V1FQB81nFkP3sOinpeAHxuMO6gyt2296Dlrtf9DBGzTu0UsH38Wp90PH/sewHAqu2xl1ltOttNB2QsE9ZAi/3fthGwcbDX2wR7+Kt9ePUelWdU5cku32wps3QuRTDVYIv5HL12gnQ2l+psPp+aMjIvsTiYACnfb8pZWnvShla20HWFNOUkf+6UvqGyFmWjLDWtz721yXNZ5B7a7NcGMpzNLMvAyXwKNzm2c7zl+NztDTAcrAkYLFJaWGdAlSNP55hNRpjP5gIq/W5P++t0O1I4899rGxsYrG9I8ZplpnrjJD1rQMUc1WPMYSXY9DEAVKdl+u8S08mBrKc7vQ4G6+tIun0EAc8vMbUXc1cXU23Lq0PwYImfZKS08oytDoQHXoHmrgm3WX42HT1/3DWlgpFqaNrAOjUYLYM9AKYyuCZ4mS+QzmYo84WUrcy7pKVp2GoLbBSzMfZv3MD49h3Bjd7GOuJOx3JB5wvM9vaREPLc2cX41RuI8hyDtaFUxbPJ1KAkoVVslsV8hUkLi1aCl/MQfzJP8QYKjIJSqlRZhOtkbEHCsI7wcBhjGwE6UhRLkC31LEEqVbdlSZUgfx4goT0tgS8XWNES2kUxU82pBGopfa3KIQFwaRmtgrkBYS1QyKXX8qrZ9hZCqY/bQY0WVcweuh/CO4PKVA0z85ewkljWrJ+p9g2QV4FUpoLDygWmIpiw2Xo5IbNsnV1+LqEhFb3rQYUn2jEeCwMMyhxKiyWU5vWl07D6ivzLdb9aJrCPnzYYbNbBtdnzqrbMJKb9cYVFEGLOLFvUsjcmFOWAzeP0hchrZO0Mn/7Mp3D1vQ/h1z73OaxvXMKVjct48Tc/j8s7C1wvY7QKIk6z0KVampePcN2ej1SJGun2jJ/fs9CAu5ruld+8ptxOVtAOnIcBFhxz6hCzMMIYAQ7qGiNU+vc8DJEXBLE5Bh3gF37+Z9BuzfHGGzfxyOVH8dyv/TNsvfg6LnO9Cj+3FZVUxFQATwWP+fmsxjCk+jfEgBDVGoSsrDArCXtL7AMYF4S/geyfqQaecpxBjKIq0Nlcx0/8O/8u3vXhj+Agy1GEZnvOPm3WzLbgzyBlhZbsf2OpPLM8Fbh94NqDgoQZF4LIlp3Ww9ZPaU1Mp4JOuy2FLq2c+XP7/GjPId6/fH8kyFi4xYbebrpCXmRSYgtiysWB9vOmYtdVUN8xdanU2m4BQcVrxZuspCU2bY25WMUWF9DynWM+VbZ1Sb22qXp5f/LaEoZyPGUdtGBHIDKXAljqYfbNnNcls4U0UgEbyOWzptvrY21jDZevXcPlq1fQHwwsK1kuCnRWcG4SS449pvilYwUjCrg4h+3NVW+BXKmobczltVGd3TPGu/6YEpfg3pwX+PtDVwiOE3TEYH9vtZU13OsPELfMfplAm20geOaXADPHVi0EMgDLe8PgtdlW+2ebnpWyCveLPu1vBu80IMBPJbBznvCfM/jdomy4AMBss5fhL3+vhV5yoWheTQWaCjQVaCrQVKCpQFOBt68CDQB++2rdHKmpQFOBpgJNBZoKNBVYqgAnSrxaYBk+SV3E1ftUELhsX/97D2ptYsqs7E6zlxUkOJz0Mwjsc7l8JrDt7wgAn3SBlo99HJJ9A2Bawbb2LHB3vC2rbn9Rne2kczyt5hcFgM8Lf3mOq9oL30tdVgXAqwDcVa/zKvs+adHCWf3oPPs/Dt3533e7ZqssGFi2XT/vtTrt2Kvcn96Oefk9y+0+DrKP19bXYNnW2ddJ45CDXn7iefl31o+d4tfDYQIBuYZyMt/cD2SZLPVuJYUUJ/ELTXKn6LVj5PM5gpoLYzKzNE5zpHsj5OOpQEOrS7DYQq0xz6xBmbXIifTAgQ6pd50aUBbRzv3A8ixNnijrZQfuaHPLLExSpoO9XcEwZkcShOg4EXM11zEYDJFlOabTCaKwRr6YIc8WBrXzEv1OVxP25gxRKrexP+hjuLGhTFQyk6RLBGkZi1SGzib7SKcjDDpdvHbjdaytb0ptN53PdfzxdCSQQuvSVm+AuN0lBUev29fPCZ/39u5IfRrTgrqqMJvOpFrm76mKVH+IQgEC/7yQktIp/njtxH4E1ZnVbEo6Aze18iGpNjYrYMIegyHM/UVWoFpkqPIUBeH4IhWoiZNIOb+D4ZoUiKPbtzHb25OardPvIWm3Lc+UIG1vD9VigWo0wejVm4iKTJCqTdU1n49UqcoDN7fFTwQ2UQvjKMKfLAp8NStxGzWmYSkAawp19jGDSwMB4Ba26xodK4XsqmVn6yx6pQAmtmL2KCGty3UODgGwWbzKmdgBUqkRXW6qtyMniiEYLaUupj15rfxfGvEm/E51eVVaDrFUwmZVzRf7B7NqU6fyrWoqgAmACbio/A2kBCb05DsIggl/+Z0wlGrthCCXKj6UiOoEEftKWOKJVoAnwgBrBS2dCfYd/BUAJjwm5HUdwWUHE3izfVIHS5xfWZ4soZwUtRUywsswVLau2RsTjOoIAuld2Y2XePcz78K3ft/TWEQZvvj8C7hy7XG844GH8eyv/ibaX30T18M2It7zHGcqtk3k0ACgOQ8fwmDeS7R/Zg1oQa1N+d3nbBOKyWqddbJ83QXrxGzWwGygx2D2byUL5n2CXEHLRBA2iVL8pR/7Lnzqh74Db7z+OsZvzPC7v/JP8f5FjQerlhY9zPMCM1SYcn/sQ7y/AmAtTrARR+jC7LfZd1MHgA/qAgcEvwiwB+AAoSyzZ1TnSoFbogwDfOTPfQI//JOfRdbvIg0sH5qwThb7biyj1TrvccLLNE0xmU7lTsDx7cHrD+p3umWUY85+bfnhVMuyjxMyKtu3dPbhIRdOHAnJCS05JnIc1jjJRQcEylrQYFnfWlDiHnCmQreFPbpndRzLKuYx9XMqXgnP00yLdmiTnNPCmDm07Nfp4vDzLsdgHkdOCFrMw8UypRYFWBSKqZcFomuXc6wFlXOkUuoSGLMttmSBYyEX0WxduoSty9uyge71+w52uvxcp5rXIksHOnn+s9kc0/HY1Lo1be47aLdb+m89p/JCteHvtGCm1RLk1dVy1tZ8LhC+E6jyd9wHIax/5rJ9hO4aZx3cVd34nCLMrgoDsbSSjw0Qm3OAz0i2eslWP00PYwx8JI0tujJ3DT6P6ajAa+gtxJcXoJkqOtKxCMiX3Yn8ZwtbJtK8mgo0FWgq0FSgqUBTgaYCb18FGgD89tW6OVJTgaYCTQWaCjQVaCqwVAFOlFAhcBzuyrIuz22CS3anNsHLl5+Q8eD3CLbYpBZfR2DFJruW7aUJPThZxEmZ5UwxTswsg6dloLXcPr9/355VANPxi38WiOP2y5DpPNtfRAc7D8Rdhq73U4OT2rsK/F2+3hdx7ufZx3kA6fJ+lvvPcVh9/FwvEjSfte+z+tNJ8HP5vFYB7xe5cOKsPnOv/fGk8zleg9Og7/K44PdzNA6ZwtAmi23Kf/l3pvxyqkjl6PpFDZbLyBchAiGAKK6gjmVXcoKbai0peMsCobN/5ntoXwkqgHd3sXfjJqoqwHB9A0ESYT5PpSZtJ22MRgfaN3MLPegwRdfSJHVk42XEyXUqPiuzcqWykRiOYJr21Pu7e6YQBfM021KOTbMMg7V1DHoDnf94PJIaVdCYYIM2yFmGHm2KqwAJwSuze6mUyzPZPxN4UrU6vLQNhC2UixyjO7cQFHPs3H5TGb5Jp4P+2pYgI+Fx0o4xm8/1c0LohFA3aQuADvoDgcPRwQHSxURQj+o3woGbb9zC5UtXECcds7NmnrHsfEOdv5RgAjNWA0EdAWCXk6xrYguTCOGHg4FgD4Gg8o9Lqp8XKOepbI0X0ymqNAWU75yahbCUyQvErRjbW1cEd0a7O9jfuaOFUVeuXJaKLC6A2d6OAHBJkH8wRjmfyeaZOJqW0nUZyFIbATONzQq7DhPcqYAX8xIvlyV2lPGamzlz6BTAyrQFelWE60iwTbAfmPUxoaTvt1VNG2bLQNUzOqzAFOOYUJXZuKY1t4xeZZ2S8lreKf8nhbXgKe2gCSZrVKyxiTWlhG3VFdq07SZYrktlC+u9gqqWP02IS5hKq2eBZGYL0wKaCmAtogilEF4QCMvWmNm6tDxmb7McV6pQaVHO9iayX47Qr3O8ox3iHXGIfkE4TMBaKYuYoFv3gKCvU4E6wC1JtHuGH+bw6l43cG1W15HaO5GatRZUJQDmvUfYzTzdSw9ewo//1c8guhLgxo2XcHs8x4e+/XvwxCNP4jd+6W/h1v/xe7iGCD3Z+looM0Efj28LR7hgw9k8894lnKPFM4EWr7VYscFpXSO1jRXRZRJQTzmeVFQoV7JcngWh1LejMMK+wDDHhwSzdIbHH1nHpz79Ifyr//L34s5rr+EL/+vn8af/25fwHa0+NrJKytIF1flBjSkdCFimJEQ7CrARtzEMafNdCPLz9poXJeZSAFc4CEMcBBX2qxD7QYAxaqQ8vzBWBjrHrSsPPYzv+/F/HQ9+2wcwYn6uUK5Bzm63j+FgqPuZ99F0OsZsNtM4wXuEObDvfs/7MFwbyi2B8NTGYyp9C8FXc9TgsZhRHQj0EZXLkYZQVeNxqYUSphS1PGhvPa2xwam8uZ2BYyqDc7WFx+CF4HtlXy3bfSqYDcjKspn2zC7HV+xYzwVeOXNq4JdO2y1upI12QYtwqZWZac7rwPuC3YQLXWx8qMoM+WKBbJ7qXFLlhnNIiJSHvLm9ie1L21jb3MBwOJTKlQttaNsvq2YeW5A2PlTXTscTjbP+s36v10WPLg+0Z17MNY7SjpvXg5/Pe90eWu2WXBDYh/kM4KKh2Wyq8YD17A+G6PZ6aLUIYpkfHwse61opr9kANuviXLdtlQ7HpCUALCcO1YljiT2L2C5mw1NVzH0rvoBjutw37PnMyAICZz2HnSW0ogvcIgOfA68FpwLPRxYsbD/HzObVVKCpQFOBpgJNBZoKNBV4OyvQAOC3s9rNsZoKNBVoKtBUoKlAU4G3VICTPsqZdF/8JSfIbHJocZhBxp97RYS3iOZkjH/fcVDjJ2q85dqRfbSzMuXqfGfLaftws83L+Z2upcsAz4NhD5lWhZXLJ38WgPOTx+fZ7qK71VkQ+CyQeT91WfVcVq3Pqtt/Y3sMZpx2LQ9VHt4G+PjGro+dVqN7Bcy+PccXLBz/+Wn/fVLd7waBVwHAx/d9Vv9atQ+cBX3P0x/PA4CPt+v42MDfnwaADQKbpeTxL75PQFe5hN5C+ujfxn0NAgvmHR6nRp5y8pzgsEC/08J4NLJJbKpIaSm7s4dbX/0a6rTC1pXLyJx1PlVUQVhjNKaej5P3LYRBhCow8Ex1nOxTaY1JyFHX6Ha7zrYzFcgh+KrKXJP+VK1NRyPBTFoa9/o9bGxtY388UmbkcG1N+0jnCyxmU71/c3PLMiezEq1WjIRKOylPTTlJq1OqGFvdNtY3LyFud5QbfPuVV1DOxiiLFK+9dgOXrlzD5rVr2L52XeBU1tTMB53Ppf6lXSttP2tC0zgWnKb96d7urqxaqT6kernd6mB3f4T1rUvo0E40jqQCpGKTsIf7iFqxIBCV1zwHWWA7G12lqyrT1mAcbVmHGwN0Ox2MxxNEQYRuq4X5ZILZ/j46yu+sMN7ZRZsWyHmKMs2wMVjD6GCE/fEB+oM19AZ9AY6DnT3s3b4jhfWlS9vIpjOMbt1CuVhg0O5gsbeHYjqVitUMjC1/mGpeuo7KkjRqyXb4jarGy1mJm1WN3brGhABYOaOWY0pLZFoZtwrgchDhSkxrXoOfglLsjwRZbqGAljnQoluKRCpoaylq4zpQJq0BScvcVQatrIZZVrOp5bWp68gpTwluzFa2jVoKYIJkXicqgOUuzX2Vtj+CdkJfAt4M/CpRcF+1qV2l9iX0VQ4wc20NctIYnXbQ0m67PGDeozpvpzweoMTjvQSPhDUGBcFwIBvqJKiREJI79S/fI8GuGyRM8W8/oEUva3NoAR0SUgeCl9OqxoHybAOpaReqaY1OHKIsF3j6O9+Pj/3on0P/oT6uXr2CP37+eTzx2Hvxxldv4F/8t7+K9tdex3YVos87RpnUZhPMxRSmcuSYw/M0FFo6xS/hLkE72+hzgZ2LtXJ3CcNNJRwidcB4EgUYBwnGNS2gA5fBW2JRBgjiEGm1wCc+9l78+3/9p9GOpnj92Wfxz//BP0P+/C4+0NpAO62RFTnmRSXL6xmVsVwIEFXoxRHWowQDglMj0cqkXtDeuKgEfAmdx6iUAXwAqpGppA41PvH9bQLCdozHP/xhfOjTPwJsXwZN3RFFGG6sy4qeYyPvrflsjDSdIktzZBXhHrCxcRnvec97BTI59inIl3bdUsTmlv8bJ1qkIotgyx9wSlSq4GuNZ1zkYYseavsMy6z0iNezwmQytTGt3VZ/oZ10p22gmJCULgmKMRGEjG07jvdSpy6QLTJTc/M+c9Cbx+CiF1PZuoxil41tn4FtIaTGAa0OUJqwW7ihMGsEVEvTXpquEekCk8nEtYVK4kjj+ebmJja2t7C2sY5+v38IgAVgaX1N++XYLKHVp8pSLgvj8fjwuUigSlt8yxnOBYEZYUDnBTkmdLro9wfaP+vHhTkH+/vY39/T/vjq9Pr6PRc0EUQTTus8XW7xZDKWupjb85nFGlqkjFnsC1Tz+cbx110/7yqk7G4ZXTiQ7gC7V5DzPJnTLgCsP0zsbwo9Ijjua7GWz7C3vzN0HOcOxO8FV6A0r6YCTQWaCjQVaCrQVKCpwNtYgQYAv43Fbg7VVKCpQFOBpgJNBZoKvLUCnLDy6lsPeG0SjDZ3qa28V0aXvTxw4Xe/vX+/JqVlj2oghS9NtshqzlbvE2xQzeAVwB4CLwMiD3lPA4XLEzn+mP5Yq8DFVbb9s+g33wjNfI7dUcapb9dpgO084O1+z22VOq6y7UntOun9d9vnWdtfpEp3+f64W03vBnXPOudV33u3dlwkBD7Pvs7qi+cFwH58WK73sjL4dADsJojPAMDcr+3jOAD29x3HNweLnWWo7EYXM/Q7bRyMxho/O50EJTMh53Psvvx12UAzT5eKS07Sc7KasGI+n8lmmPCNM99haPsnNE2YkZnEsqulYozZj5xUH433kc3n2Fxft4xJWZEqbBLTgwPMJ1Pt/9KVK4JeBKS9XkeLemjxOd4/EKhijiVtO2kRvbm1qQl6qmBl5Ulwt0iRRC0MNjbQbndx582buP3KS9i/eRPbm+soggDdIb+HGGxvAlFbYISQJmVOZlWi3WnL7nQ0GilfeDAYSNXFXMzbt+9g2O8JmN65dcuUa1GM3tq6VGYELZysD6R8hlTTbD8VZovZTAo9gk1CcMF5ZT0bCaAebbaYojfsCQArszPNMaC9bJ7h9VdfxaDdwrDTwc2XXkYHAfqtBDu3buHS5qbAya2dXYHzvC4xXNtAEsZIxxPceOUVbG9vYr3bwcGdXezdvoXt9XWU8zmmowOEJVW4kQOlpjmN6SnMvNMgxiwIcLOq8LV5gds/h0QRAAAgAElEQVQ1rXhDTINC4JT9Q4uiqG6sa7TrAFfCNi5HAbooBHZbQSSVKVmjT7cWt6QaThCYaJjKRQP5VD9TmSoo5AipMqplRcyfUfFL+G8LDQiFdb8GsNxhftG+lQo+AWBbfMC1AsTH3AfBLnXPBKsZ84ylTHb9XGpfA8DMtaXysdC7zLeZGmWeENtWVVQzUmlcox0CvbrEOzotPJ5E6Od2/h3+LqhkS03QJ/hrHzlAO2u1n8d3GcZeAax7QbbqbCNc9m+AUQ2psPfqEgvbiSB6EJX47F/5KVx6aguvH9xAb7guyLX78h185XNfxPDGAa4XIYaEVYSCBE+E4uqTdm0IgAkcaa3NT1K8vlQB82cVRawSDRP7Wy2kCHZqUr43DwJZQFMFPAtjqZUPSmCvrjEGBLBLWg2HEdJsgk987F34yX/jk6iyPUxvvIE3f/9r2Pvdr+DJeoi4INArMM0LzAPCbrv2cQSsJQnWotDsn3mNCub/1lhUFRaE5IK+UPbvQV1iShtvcMEAdeY1+hEwpF1zlaO1sY6HP/oMHvv4J5BtXELcH2Jre0MwcX9nD/PJXKp6WvrysyE7GNu1sXUZT3/LB7UAgn1vMBzKip3WyxyblI2r3F5aOjPLt0BQEezSGtigJ+2ZaW3PfUch7YYtR5iWwcyV5r5pIc0+QqvmJOE4m2jBBa9N6rJzZb0cMw/c4CUBL/dNAEz4zIU50urz+jBHfLGQephKYZ/BzluIY3nKHN4it3xg8l7CY2agS0VfoKqpQyf4jA+zfwmqWRO+uPiEY39/bSh1NMck/rcyeQlUk1gW+TwPgXO5VlBRa4s5qWz2nx28Qpkwms4R09lU8JfjHfOhqf4lAF5bWxNc5fWhS8XoYF/QmDXu9QYan2lFzSxi1lfOQYTX8xmm86mygzmOcaETt+G14hjMdkq53EosT94tzuAzTAtYCGzdwhmeN50K5LphIeeC/y1ZUNMZguUn5HXqY2VLG0jnS1EzzgZ6+bOy+/X9fvRt3t9UoKlAU4GmAk0Fmgo0FTh3BRoAfO5SNRs2FWgq0FSgqUBTgaYCF1kBWaE5xZuHuFrxn9NGzybmPMxV3qIm4ezruPLXTyod5qZJ7WCTrR4o0xKVCgwPff17fC7wcQh8HN55i+jjAFjztadk/94NOp0HRi6DpYus/Vn7OguonQTLjr/nLOB2VhvO+/vz1HF5X6tuf7wdx99/1v7utv1ZAJjHXgUwn9UWfy7LCynOqvNp0Pe8xzpt/xfZX86zr7P64/0CYH+tjmzpj6yerQYuj/MYAPbvE/h6yxfHML+PI2WxIBrHTS1oIZildSftn0sksREdjp9UqHIb5gLvv/Yqir39Q4tn1oKAlHbIVEq1nJqJE/6cy6Y6irawcZQIFFSRqZw4mV6WmZSzVPl22230BkNTDFamjqS6l7bGVLIRFJj6CZrsb7fbGO/uKZ92f2cH/W4Pvf5A8G7ryiVB3mxBOGMOELQ6jiOqrfi+XUz3buHNl7+GbtLCAw8/hCyIBP166wZJ06w0a+seJ/xL7OzcQZGmggEEVO1uB61OS+dNwMJj0Hp6tH+A6WQicDzc3ESr1zflpGByjDRfYDKbYmtrC602VdAQtGgRGBNA8tlS5ILgUmrXVjvCdUJi5V62WgIQVGcSju7cvIFeFODSYIiv/Mkfo17McfXSVezt7gnKJFGCvTt7AhLMZKX6mfsIigKT/X3Zqr7z4UcwH41xsL+LgOdYsi0EPVTgWiYxcQbthAkiiigSYGRm642qxotpjhEgG+JZXSAlAJZnqqlZCTbbVYCrYQeXImYA05q3QjtI6AItwCxbZ6p6CWWp0FVeb6Xj8iUlL18ElN4VgaCRIM3ZPRNO1twJraQlf6QlLa1Ta3QIXQgJqQAumA1LcGy2ywKdugIEuzVygidEWIRUAFOFHcruWb/jZwF+ydqYP7ccY1Mws4224IJqeH0eYX+OA3TrCu9oJXgyjtEriY8rdGhJLRBOnbWpkSWX9THArn6qiYNJZldt1uoChcxdRi01NpWtOzVwpyyUY0zLWNrxvv/D78WP/OQnMYvGePaFP5Ll+GOPPImdF27gxX/y23iq7uJSGUgxKxtgVkLqQqoMjUmzBTmBpQPgrDpP19TBLv9XUNopsZ1q2SLIDZgvImAehJgHCUZVjgOpcGvQPD2tI+TK2A1RlBP88Pe/H9/1zJNIWgWefOwp7Dx7E5//2/8Trs9idMMIWZkhJZTkOOUAdCeJsM57L6Ddty2k4OlkBTOCa6mF2U8Ff2n9TNtptZ1qTssD5zXp8Tstjgnlt7fwyMe/B4983ycRX30Qs3SK/ckB0tkCJVW0vGcrWhzXmC4mGE/neOQdT+J93/IBuSTwfqHVL1+0qCd8XFCBy3GT46y7ruoBVIJTAUuL+dgyzNm3qHSVRTGzhrMMMa2quWiEdvER7wGzxI5bXJToFi+6RY8cv9gGwksqiBmJkqVUF9vnXzkasM/SaWCRYjHPUBI816XGCbZPquOqwjwze2MuVGEGM8e/TpfOCATfcz0rlOKctN3ioApzQltnbU+wy9xbfnV7XYFxZgAffu52ts8+I/7wGcTFnMostsWcvAesHqau5VjJcZdf3Ib14HjX7Xextrau8+R7ptOp3BS4Df97OFxTpjzHVS5mkgKazhPONYh22hp3aaPdbiFum41zyfEjomW0WVoTAFtmu9n1y82B95+/tnSOaNniH/09QaAb8pr0BLvVB2R9bYsj9dx1X/5vGm8D7T8H2Tmd9amr+X1TgaYCTQWaCjQVaCrQVOBiK9AA4IutZ7O3pgJNBZoKNBVoKtBU4JwV4MTIslrOw87lSRQPRLwS2Of5egDsYYtW2suG7Shj0zdjOU+4KI5so5ehseW0HeVyGXgxGze+NDHslA3HAfBZYEmT4O69y6Xh+86y0f2zAMDngWnL7V7OTtYE+Akw/Jt9HueFkcs1X1ZynrPLHvaF5e3POvZpAPi0frOKynZVGO3b/WcBgH29z9O/Vrkey/s7qabH++dp+z4PAD6rH/sFK37M8OPX8jGXbZ6X83+/EQBbNupxRbH/b5+NbnmznFwvBB04IZ0v5mjTvriqsZiMkO7uYHHzDjKpfVtYpHMBicH6mtR/BFi0G12kpgQTiHU5tlSatWn3ycn0OEZJC9X9XRTMsc2pmttGGCfKjSSoI0Bmzi8n5Wm/yVerlWA2nWJ9uIYXnnsOT7/7XXjpxa8KrFy+egXttQHCTgdrww3Z2HJs5qQ/YcHm+qZUraNbb+LOjVcw7A+wvrGN1mCAMg6ljN0bjfDKjVfw2GOPowxr9IYDjEZjjG/vohslUo/lqDHcWres4ygRGJEaLwkxHk0ECHh+a5tbqMNYUDtMCHcqjEd7AmbDjU0dj3CYijWqZClDLbNc4IUgivavBAOdTl811pjosn95/rPZHG2C2NEBMJtgq93FjZe+hvloD9vb1zCTxWuJYp5hdjBGOhujv7YuMCtL7/FIds8E7ovRRJCWj5d0PpcNt9AUn1f8uVPvtQjhCbIJ/mtmrwJfLyp8Lc0xIQUKQ2RBhRlVcgSBsgE3G+ZWnZgFdAj0pbeEFMAEpOS0tBTOA8viFZgiOIW1g/bP1Ckyh1d8VLm4thDC22ZTFUuITGRMksy+rNxMstII6AYhEoSWJ1zSgtrsve1+MZCs3FoqxpX/S8tiA548HK8Vr0IeBsio6Caoqaiv5ftJsT3usbuUamXlmcoGnarnEk+2EjwVJ+gUSg1Gm2CcdRBgNxAu5a9wK3WZPtfbgDLbyv4mK3UpRYE0qjEJCswQYowIuxUEVWkBzTO6emWA7/vkx3HtiW2Mil38wR/8IR64dB3XH3gEwzTEF/7Or+LJuo31opIqmYtAeC6yxabCt7IsZLaENtfMHKbykNeCqlBn9u3U136hkSlKZcstl1qraR6FUvqOqggj5BiHwF4QYlwFWKi+AQKp6mf47o88jB/+wQ/LVvi7Pv5JfO33XsQ/+eX/EldnAToowb5INWrBziwb4wq9KMJa0kaPkJ8LKAou+AMygvIamNJ1IAiwF5pN9owLWxxs78YJWkGtPG3mMxMAJ1GAgse5dBnv+Vf+NVz7zu/Cqzt3ZEWsezXPdO0J1NPZHHf2d7B55Tqe/rYPY2NrCwfMKRfgkxewlgdQmRrFicAr82ltbLagZFrRE7bKuSBqyUKZC2USgsakhSDkQpvcZQFLgutUq5bV3ukwT9YAqf+MQqtswlAuaPGfYem+wDHdFklwLQkjAWotfLGIeLsDlD3sVMxcILFICT+ZMW6LgnifJklXDtdZZgtuZH0exGYTH3LfznmHNuxtA8O0XaadP1XJHNulluVnb1rj++xwVc2cd/xCTj4LBGlVA6qemW9M/TyPb+CWNeN58efct8UN2GImLlLie/mdizgFf7tdnQfPh2DYFo7yHNkz7DO3ALxUybQZp6NBKHW0LKCZ5x5FeoZxoYb/7Kpr4Cy4o9Dg/eHfG8wGpwV40nIW0LZowu4UXpfq0PKbvUaLTanWNk9plwfdWECv8vmu2bapQFOBpgJNBZoKNBW4mAo0APhi6tjspalAU4GmAk0Fmgo0FVixAh4AL0MsrcR34OEot9cmgTzw8LCX3/3PtWp/KWNruSl+4onfOeFnk2xHGcBnKYCXwe9J8Pc0kHdSe5ZBsJ/sW7Fsb8vmd4N0J0Gti4Z6q5zkWQB2eV+rbHtSG1aBs3z/Wdu/ddHBW3PhzmrrWfD3rN8fb9/x8z3P+1e5TsvbXnR/uRsEPs8CjZP69EnX7/gCk+OLCE5S/1odnb3qN6h8TbV3PBvYfuZAjd5DGGxA+K0/97nBBCYcI6ngjdBpxRiPxlKG0RI1mI5x67k/RVzkstekMjXNM7T7XYGE2XiKtc0NTV5zsjyJaZtsaqh5lqK/uY5Wt6vJ8GIyw2S0jzJLBQ42L12WzfLu7R1MDg5w5dJlrG1s4MaN16Ru6/f6sn+ez6YCirtvvGnKLOaJjsZY29pE0ulgskjxwLUHlIlLm82YqmTav06nGN+5hdnBPlqtUMq1wfomDqYzXLn+gEDxG2/expWrlzFcW0daFyjDAOO9A4R5gb1bt3Gwt4crDz6A7rCPWZorO1IKuygCqep8vhCIWRuuod8fYkJ7524bQRIinc4FvAeDNUGujUuXUQWRti8XcxTpXMA1jggj6GCRCtrYy1R9hKGvvvJ1vOudT0m5mxDsEFpOp0hok7q3hxtfeRGbm9sYs31r66bs3bmDfD7F2tqmQEaazlAtFpiOR3jo+kNSM44PDpQ7SYdnwhEejyCMeCUKa1loU/VG8Ec7XWbkMsP1pSzHa0WFMbNxQ2ARVlgc5tSyXxHiEtAlWK+BhwjHqXwlwCHUkMsGlbTUxFI5XKnvEUbKvpiW2XWAjnJ4LXdX0FH9mLCJlsSWxUtgWUsZq+RUA2XsmGGNLmE6s5u5X7634rvMYpl00xTXPIcQOYElXURoHUvoHtJymIA61BdBaMXPDYSjVF96E2gnetb9TU7rjs/vzAB+Z7uFp5IWegJomRS3lm8M5RIbdNeIYe1SALBBOiJhWolLcUxQyjzWGlhEVLUWmCvXNsIuASdtlWkz3QWe+ei78N5vfRSjfBeXH7yKV16+ia3eNtr9dWAvxe//9/8L3hW0cKkKkORWW9lpy9KZdtbxYc4ya6LMZalmXfaxvjN72SxutWiA+JptZvStOwXWNUUoy+W9grm/JQ7A7wEmPA/mC8cR0irDY9fW8MwHH8JP/+SncXBwG0UaojXr4n/4T/82BpMSa1RU0+ZXylIqvKlOr9GNQvTDBG1Zj9eyuZYFNBc5VMAMFfZDYJ+5wWSuVIdzcUIQoBdGen9CaM+s4oI6dumcMaJ9+Ueewbt+6IewW5QYLWijvLDPjcyFLjKMRhNsX38IT3/wo+ivrSGh5TIXN0iBbpCa957GCqnDTaVufNzqVhWWyxvHbcFhXnXu28NWgkTvXhPTpjq2z5+Wk1tJrcrLwPGbL94jGp+k9E3UXmbl6ncuY9araunawEUH/IokLmY7uEzD7L15jIwAmM8H1yb+jhBTtsm5wdmyqE2VLDU4IfERsOR4xvbS/nl9Y0Nt4jG4YEaZv7EtvtSzieTeLVzSwgenaKaCmV/+8ztBrGpal6pVuiCEBtpt2isbIC5y5hHPTZWr/duCKCqRVRdB4VzqbP19wK4s+3NmGrv+zH5GK+2WQVvGHbDNdKbQk9mNmQS1fuGnFoAQ3tJaPba8YMJuKbepCqYzBq8f7znnNqTFXFroY7E1tPTWAoeI19oyo709dp47u4B7/QDVvK+pQFOBpgJNBZoKNBVoKrBiBRoAvGLBms2bCjQVaCrQVKCpQFOBi6mAB8CyMXWeaF5B50GKt43z3312rwcxBnUtu2sZ4vgV+zYJZpDEb8uJe8sCPlINc3/LSkEPv/x3rxD2E1Ee5J6k7PXVOQ0WH4dId6vmWYrDi7kS37iX02C633K51mcpML9ZbVxuyyrHOAusnravk953t32dB6DeDQD7vnve9pynfWcB6ePHOs85rFL7k+6Ne3n/8fec1gfPA3/9vu6mAPZ1OOve9WONv3b2Pq8GPLJzPhpfbCKYw99bxzCv/vXjmoHiI/Wwy+7U5DPHT6pPLcuU/5b6ihPRtL3MFojTGW59+TkUe3uyMZ7OZlIkUuHKyXAqsHrDoSbTO8zMZVZnnqPX6+LNW29i8+o1dNfXBEXS8RT5bI75ZCTAsX15G1ErwXQ0xf6dHdlyEg5wkl7ggOAyTwV2mElcTmZqU6dFyFxgZ28P1x96GJlgcc8UgswwbrV1kuO9PSSEGpyQjw1I06716gMPKgvyzVu3BDnW1ofY2x+ht7mBoq6wd/sOtgZ9WU1TGdbtD6TIbXV7aPcHUoAFUYTZYobxZIrLly6j0+5gf28P4/EEDz/+KEqC0clUAHlzYxsVQdXGOqJOV3bO6WSEYj5HJ2kLmkTK45zJJpUqaO6PbYvDCG++/gYef/RRzKcTqacJC/jzerbAwY3XMbrxOtrtlmBsdzBEnWUY7dzBwe4uNobrUj5z37PxgepDWN1O2sr/lL0rrZ/ZmQLCXypUHaglDAohoE8r5DSIsFMCLy1S7CHEjPm/IfNcC6RUxKoPsf8ZgKJqrh+EeCRqYZOQqy6RMNtXNsKWMWvWqbRIJbi1zOeIQMpZSCsems95b5Et7Z9l5EodTMtjKmiVKUw7XUNaxFjdgADYLJll+1wfAWAqsPX5gSpVqgmDGpkD2rI95r4r5gKHBogdAOb9RotoKmIJTVkf73ytEqr9puUdoMI7Wy28s5Wgn+eIq8LUyIQ7UgBLu2zAWgpn96JS0ymffQ6vh9+EhfMQmIbMX45wUIfYJbAk4CxzbF7u44f/pWfwLR94DLcOXse1hx/E7VsH+MqfvIzv+O4fxMGLr+O3/tbfwxNlhKtViDivBbepxva2zsSCBL5EipZ/bAtKqLZmT2H2Lq+2gWu6bhvUFhZzuadSANchaAY8ofq2pF215fGy3USS06pEHodIyxQf/+A78fSTA3zoWx9Gno5RpiFe+vINPPe557GFCIMa2CaAIyBjfR247cahlN7Cls6qlzXKK8tJnqDCQVhj6iy82dGSkO8JnBU3M6JNjcp8Y2ZZE/BnHK8GA7QeeQTrjz6KvJ1gkmYCyNxuXhborG/j/R/7Xlx+8GGpRAn+fDa0B4UGg71VOGtkma/mg04oS2WuKT5VToVC28IeWkQTJBPYakEFVbO0ZqZtP62kK4slsTxec3KQdbgUrInGUFsYSdhJpS9h8EJjGRX/BNnMwOU+aP1M4MjnFMd3tqtk9jb7e5EhS+fKcuexTOHMxZWl2kZra45VAdX8UqyX2kagVqA3Un46c3dlB91uGyQV4LTj80VXB9o+e/tz5Rd7UFsUejbwS5/RBXaZIc8selMA83gcKFgf7osLarpd2k/bAiQpe3nsMMRCtthmC+1dAXjs2WwiG3wOKFIr93sCy/y3MoCpHNYQFKCgLT/vXzkIEfyyXaGeDT4uRm112cBaEBDRkN48DPz5KVuZ942e50cOAG9xGnI1yjKnrr6IDz/NPpoKNBVoKtBUoKlAU4GmAueoQAOAz1GkZpOmAk0Fmgo0FWgq0FTg4itgGWBH6l4POz0c8WB4GfD6CRlNcJU2ccXJJb/qXnNynKBxOWMe2PI792NWdLSKM/BiEzZuUs5NRske8QSgvAx/j4Pg42DI/963Z7kdyz87C0b6mqwCsi7iSh0/3vH/Pg7Lztp+1TadVZfl/XHbVepzlu32WW29H4i6/N7T2rzK/u8GaFcFwied90UB4JPO9SL7zHn2dVYfOY8FtL93T+ufZwNgUz/yZWOMjUP82ZF62Ct+j4CxWd/bxLJBApvEt+/maiDlFeEdLYkLb01p1p/ZaIzRn76I+tYtDIcDQVTuR/AgaQm20up5kaWaLJ9MplKUtpMIX3vpZTz4jqfQ39rUJHixWGB2MMLu7TtoxRG2treksBofjFDTjjYIMBodCPxevvYA2oM+stLycQmZ7rz6moBeni6wvr6OPZdNTCUwc3o7hCO0JCXEns+khCUUYfsIbWhlfO2hh9HpdAVH33j9DVy7/gD2xyPlbw62t5CXFYo0Q1Dm2N+5g63NLRQCSiVavR6Sfl8wV4CH0/hFLTUtocFoMhbsuPbgg4Jk6XyG3Z0dDIcbaBNQD3qIuwTAqZTJQVZibbCGWTZXJnK6mCNKIixmC8v9zXPxtMV0gbXBQFm9O2+8IbjOHMqgqDB6/RZuPP8Cuu2WoPPG+jrmByPMR8wmnuH/Ye9NgyS77iu/89ZcK7P2qt4b3ViJTQAJriBAUpQESZBIaUYjiSPJM+MZy7JjxvZ8UtjhJcLhsP3FHzy2IxzewgrbHyzLHsmSZjQemRApUiBIgiT2rdFLdVdVd+2558u3OM7/f2/V6+yqrioQQoQjXoLFqsx86//dt/T93XNOyQtQI7ygZWk8km0i3KC6lxAlcD1RwxGFuk4qCsvQVcBNVkWtZ5wSwmboex5WYgdX+0OxH+5RzSkgkvCUmJBgVO2f5SdzBSafcQPMiq0zAbCwk12FoaYN8z5K1V2q9tOZIhKqgCUrWDJw93JpBZFljuyvIl0uge03FetnKugI+AgGqfwl/KU6XLxuVWsralu24UQAcIqRQxAKAZz8jO0lSWiKy/xftYkWFbCoYZmP6sr6uYEEn2yjuhWZZA57ToZKmuBiKcBFP0CD2cz8yZh1rADYdYxSmnhPILWkCUtx+J9aUWvuLwcmcD8JorsOIWomCuwduGi5Ljpw0E8jeCXg+ec/ic888yi2uuuiRG9OzeHy5WXMN8/g1T/5FoY/fAenogyTXEGSiPLZZv5S7cuMYdaC+zyk2tqoJwWK8ziI6pmKW4Vw0p6433I/1SPKSg8zRwBsx8mwnfmq/qUNMwc7MEeb15HQQ28U4Te++izuPxXgzHwJ1Jr3+zGijRRvvfAanBttzDo+QmbYpolcJ0TpzeNMeEm1K9dN++dYM5xF/Su1StFGKlnVPJn4X1naB48Ds8fVgpvfRRxIwPOa5x6A7dEQfWaYN5sY+A66SYpRUEZWraAfBPjiV38N5x7/hAwKkXbAwQj8j+cAgaNPOTQbvKb+UgEqgNDmRhu7bA6UkGs0r+k8AeR6TVgYSj1pdaywXcEhlcC8BtPCXBu/PtPy/KYS1w8DlMKSXCP44vzijpPQ8niAiAMZY+ZhM9/bEQBOhSu3j/BW7hNJKspkAf8JlbK87rO5qJUxPdy5n4Stve5A5uHgC24j8475HM0BPYTQQRigUq1q/m+1Kp/LseA1grDUxJxwYAzt/rlcO8jTuvrwnkeobBXK3C+5X7H9GmjM+nNAiwxskXtahlq9Lj/cDguQqfRtt1oCgGWAprQLzXVvtVpSR17Puc3Vel3y3wVayzE0QJ+q65hXCs29F1X6OPjNx8MYaG3bALchTtSami/77xOOwtCMbbXbZm1EKW2soAsAfNhTdvF9UYGiAkUFigoUFSgq8GFXoADAH3ZFi+UVFSgqUFSgqEBRgaICR6qAhaJW3Wth557KTRVv9n1eDSsKhSQRSzmxr0sMBEmphvC1o4ej/E12Lz+zkFihsY7A1wxOBTJWNWzhr7XTHIe5drpxqJtXCUqnGDuLcrnB9jNbHLttRyqWmegwiHWcZR027d2g2n6w7CiQ77B16jG53Qr5KPMcdRoL6D5oHfcDovl2Ob4dh8Hc8e04bPrjLP+4cPgoyz4ubLfLPKjeRwG3Rz22+UEY+XP2sG2wbe4wYL5/u9S2KpGMJtNbp9MMTft3fh22ed8OgA1ME+WlnX9vGTotO+oV8eg1MT8P1b4iI9ZrGjv5+ZtwgNfBYYTWtSUEKytIBz30xQY1km0uVWvSgd9pd0XJ25yews5OCxVmAndauLG8inseehjlyUmkToKMlsWdHtZXb6JaqaBaq8EXy+kWvMxFPOjL36dOn8ZGq4Wp+TlMzs1gm9bHpRCD7R2xoqYKloC05IZYWb4BvxRgdnpePk+jIXzmKbZbWL5ymTuDU+fPozI5ifJEA25QQqe9jSvvvo3Vpet46NHHgXIZzdl5JAFhG2Q7N9fW0JyoI/AC7HQ6CCtlBM0GGguzGBC0CHAOcPPaDbTWNwXKcv+3Wy00JqcQlkvo9wiA1+GXylg8dRpBtQw3DAWE37x6Bc6wj4XFk2gzd7lcQZqMBPSUwooq1AYDuBnBuN4PqHzkPpWoKG1OSAalNxzhxrvvotfpCMifn5pGZ20DowGVebSSZf5tijLrVSkj5j0siuCnBlb6/q5NeODTllhta6ms5SuhLbaoXh10HR/XRhmWohEGYCawg7YHdIxxrgJYKn8VAHupAydOcNoLMUcA7GiOq7RxY58q6kiT/+xQIUtrZJN9y/1WyJQgI9wRUEt2VsEAACAASURBVElbaBI1WkiLgbTegy2M9FyUHFfsfalTpE0swa8nucNW7UfFsIuRS3BNqKnLoSW1AF/CXZMBrCpjwlCFmlwna5GYLGCql8m9bH4ywW4oADhBOU1xPghxoeShloxQzjIQI3nGKpoAmMeUimcWmb9lfywAFiDsiSKVdtfc/4i2656LdkIAnKHtQEBwP/Ax4HFwYzzz7CN48JGzqEwEmF+cwXCUYjhIcfnl9/H+P3sJ9yceZkYZAkI+2hmbOlM1K+sAlb4QpTHVzxwAwcoT/PJ7g393QSzBWxAnkuEsx8H1BKQPXGb/EsBm2IaHbdqrM/uX6niqf7mfVACPRvji0w/gc0+cxccunMTNrTW0hzEev/8T+N4ffh1r3/gRFmMfAWGknHu8NqnlNNtTWQYNZHBoZ51miJJMFMY910U3i9E3oJ/TUylchqfKcMmP1ush29OICmCxAfeQ+D56HABDGOp7SJhlTCicZViPYzTvuYh/8O/+x6jIYA9VT1NBq4p5uitA82195siqRTCvGfIsJ6eWOskkMRW6tHLW/Fyq1NWKGwKACWZ5DafadJSMFLQaeEqIK7DZdeXcpysCgS5VtswdthbQtO3ntd2un+4Lej+gmpuDWFTty8GNvDY4VOl7PqIRFbgxOBZEgTPVxZ4o+yWZW0TICfrdnuwX4S4HZnQ6bTknCXo5KIgglbm7fLZmFrAodTkIxAy6FCTOwQajSJYlmeqiMtaXvX/awZk2I5jKZlUeO7L/VDjbXGACVdZOAPBE3aibWWAqmmNxayDwlYxi5v16LkZRLHEDCoBTBKVAa1ku6XEw1yyxsZYc4j33Hxn4YDJ7uZ18L0NNuG1y8HWwDdsCj4McU+YOm9gatbTW9iv3aDPAQYCzWa5E14gKu3gVFSgqUFSgqEBRgaICRQU+ugoUAPijq3WxpqICRQWKChQVKCpQVCBXAQts8sDXArq8ks4CNtuBlIe9hLk2B1jzzEYKNdghRHs6Y/MsnXQmm4sdRpxuvGOKnVUW2KqtG62lFezkwSHf29xgaw2dX1YeDOdhcd5G2k6/H6jKN5I8XDwOtLwblDyoER4V0uU788bXc5xtPGg7/joBMNeZt+f7oNt7GCzcb98Ogsd3m3a87R9lufnjc1At7waHx9dxnGkPa1u31dtkZX7QY5A/h/j3jzsA4TAFcL6t74FwHUByO9RViKt102uHPSZ7n48rgBXm2u/v/L2XAayDYnSZ4lYgQIwDYuw0+e/VnhRpjLjdxuD9y+hduWIsmJmF6AmUEzvRzIXPzv5GXXJqmxMNtLa3BSxPLMyj0qwjpkKUVsNRips3ljHRaKBSqYp1aqfTwag3gDMaYjQcotmYRLfbx1avg8ee+jg8qmPp2tBqobuzhZ2NNUxPNHHfPRfx9utvoNvr4OyZc6IuphLWS2J019exvboig3pqU9OoTE+iVKnJkJ1by9dx7b130Gg0cfLiA0irFSAowS2Hss+b62sCmBcWFtEb9EX9GpRDuBMTyIJQ1LSh4+LKpfcwW59Eh9bP3Q5OnD6DVr+LeqMhkGPQ66Pb6QjYOHPxApzQh8v8zCjG2rXLkt+7cPIMMs+FH4YCYvrtDkIqq0uBQtzBAL5REYZ+gH6rhZXl66KQ3rx1E05vKLnIazdvSr5uSCC/viUqx16/L8pqq4Atm3sbLZ8l4BaJWMBSAUekQ2tc7puoDl1m5iqIoOkFFZTbjoulYYqbMaGhg4HjCIQcuMmuTTBbl6bxuggyH2kS4ZRXwgLtV51YrIJFAWwGIoiy0eV9UTS8kg/sJ6rIk/NG1k+7XKpyVRVLeCu2z7ScNYBIbFRF0exK7m+YuaLCpUaY8NcXu2mthZ4jak8sKlueAwIJCT85B7WhCvX4fiR2yCnSXcUxFcBMK+byaCFM4KuqZSJbqnypVK1lGc6VSzgX+phIE5TSWOAwlc1i/Sw5sFQ9Uy1NeMpcXauOJpxVtTIBsNhUU6VI4Atm6bpom3zdvkc7bo4cyPDslz+Fx568Byu3rqPbbUkG9YULF1GvTuGF//0FTC5t497URTUhc04ETvFYDRNCXwJQ2l876NPy22QDcxtYI1abVy1uL22srQ2vKGl5jiSE4QRfhKlA38BpQtMtwlMOFsg8DAQwq03zyElR9jM88sAkfvEXP4Ozp+aw1m7jkU88jYnyHNybPfzeP/r3MbHVRlnyqkkdCShd+J6DkPUmzCQ3pyCWy6SKmVDc0WzqiMpczkP7Z4f50hxkoOHNavVNDKwK8yHbGJ/5XB/DLMUwTmSwQ1IKMfJ9bCcJ1qMIj/3kl/EL/9o/hDPZALN0SUlt1iuvp9J+qQiVDGBtT2r1rmCQwJl/xSM6NKjzzG5eO+vONsQBiX4oylMZeJPGaplucoT5ud4p9NlE1KROhnKlJNcfWhLzGkzVL9WqhJZs+1TtipWygGtmXVN529NBJ5EqUoOgJNvG51m51mex2BeXSoS83L7YgMwUEW36XUcgLwd/UFnLdsznYlHR0v2ALgTGFlr31cBRY3lMlSvbI5+xZf0MJba5vGYaecbmQBCqnTmYaDhUWBzy+dsRVTOhKp/ruQ7WgINeuF6B87wyifI2RmtnG4PhcDczmMeIEmcCWdaRz/lhqKDXF5DvIY5oCA8EVFeHBMf67wRaY8vgFzN4U/794Oh3coEQmTxhsR5nmcc4b3A9+VpQea0KcFVB238z2H9faCp88SoqUFSgqEBRgaICRQWKCnx0FSgA8EdX62JNRQWKChQVKCpQVKCowD4VsLDDgl373qoirJJXgYdREplcX/vewl8qgvm37aSSDjRj4cYOJXbUWNVwHr6ykyY/rZ1OO3xcUVWwU8q+t8vcA8Ha4avdeMZCMdeRZDuVbAeQ/c058n+Pl+eDAmALnI7a4MZB9lHn++uY7qMEwPnt32+9Firmv7sblN1v+qMci+MA5eNMK+sWcZ3tYr67wnpv2ao+Hd/2w8TZ0kc69tLzbFdof9u349D2KDD4xwW9cpbus6GHAeB8LfJ1Uivcu4Pe8Xn3QPAeQN4P/u4NjrEZwHuQeHzgjCgsja20VQerEkkBVULr5hvL6L79JrxOG6HrSCc6wSEhmRsESEslhLUqWu02ZqamxNaZtpthoyEqP7EHjlNUfB/rt9ZQb0xIpzphxvK1JTQqVfS7XQz6XZw6dUam3drZQThRxeKZM/BKIdpbm5Kb2tvZQTwYYn5yWhTDq2s3cfbUGUTtrqC7Cm2UqfDa3kG1VEZQKWOQJZiemcWNpSW0NjakG70y2cTpBx/GiNvve9je3ka1FOL6tWs4e+48mjPTuLR0TWDG5PwswokmwlIFoefgxuUr2Fy5hZOzCxgMe+gMuqg1JsU6uN5sSJbvoNdDv9NFvz/EPfffi0EcwaPVKuHd2i3ZxlqjyQu5wCJaPMfMsxzFCHxPrFkJOkimev2uAk7Pw+bWBpqNJtauLWH9+grOnDqFTqslKrZSEODmjeuoE+Aw5z6iqpjq10ztZ0UFmaoiVumlwDyq0wjX9JgS0FF1qlAzSR1RU66lGZaGI2xRIeu4GGSpqCKptiRA5T2NVsWSTSpyRv4ZY9ErY971EWYjhJL1Sy6iwFUYLeEMLXSZHZpC1MmCtoztM5ct0MkAyMzhUVbLZ+F4BNikWQSEtPd1PckQVgCcwGOWMpfJfeYyqL6jrbfJhRX4K+pizYClMTNVxpqBS1WuWu/GDuGo5v9mqUI9rlbsnLlFogRmxq/aCofJCOdKPi6UQtTTkQBgKoB97iOnMfbJgqaMilUtYKmihWwjt8mC6UEG9AT+ZthyPGxTgc084CTByQsn8bd+/TlMnyjj3fdfgReUxOKc+37q1GmcOHEWt95aweX/85s42Y4R0jaXENY8e/QJ3zLaNnMf9djS7llHslElbWAjr8kpleK0p1VazX0JaNErbYz74gpMZuZvy3GwkybY5G/HQzdTBbBA5lGCKI1x//kTeOZT53H2YhVzJ2ZEten7dTRLU3jtn30Ll/7oRdT7I0xSoU71NNspMjkPaXJM9TEtk3m94m+CZcJr/hA008Kcmcpi10tYL4BeDpp8L/pmgkU+IxL4WzUwB7hkjlhJ87PI9WTQA/fpc3/rV/G5X/kNJJVAb5Q2G1Yu2Hoz4znt+oSTtILmdZ5Hk+edHnteB6S8BIJs46wflyPgnYpdH6EXCjQmGGWttL4K4+X+KMdAbfwH/UiWV64yP52A3DO2z4w6oS01By5wgOJQBrgQcHLdjDbZ3NxAp90WeKqDHwNjKx0bC+sM1Uod1VpdB3A4BJ7qTCD3CV5DSoE8P8s1gxDcVTUyVb9WvWvzfjl9Pn6FEFfqQJWxqKk9tX2X52cOqNSHCnt9sgCYz9ZBSEDry/VSt4cDWwLJQZa4A9OG5XlZrkl6Pd2zXw5kXslA5iCQ0QjRcCD3J+6PrlqVuZy/VC6hVKqIewVrkI+asc/rdn+lrRo3H7YDm7PM/SHsFRWzce/IuxbZZw07ENT+W8ZxJe26eBUVKCpQVKCoQFGBogJFBT6yChQA+CMrdbGiogJFBYoKFBUoKlBUIF+BPPDId57kP+f0u6PmjerHTsvv8vNR9cAONnZIcR5RDpRKu7CH07KThwCY01l1sO3ssdPa6bg825lDIKyj/Nnpx441dgJ5pkOM79Vueg9esxNQp8l3/uQVwbYWR4WvR4Fj4/U9aos76jYcdXk/znR/nQB4vG3Z7TxonR8U6B7nOBwb6I5R2APrlYOSR9me/HLs37d/drSjOs5WbQ33g8AfBOZ+EGg8vuXjy9gDsrdPOV7bO+uyZwHNOce/H1/ufpA3P6Dgzu/V2pSd4dp5revIw987/+a0ClIII3R+BXrDdgvDS+/DX1nGaGdTlLq8TonSql7FwPUR1KuilCUM2VzfwNzsPFIOgmHGKgFTb4iFuTkMBwOx5ez3OuhsrOPGlWuYbUyjHJZx+f13MD07i4UTp8QadnNnCwtnTqE+2cQOraBdtSm+9M67mChXMTs9hatLV1ALK1iYnML6zRWxSG6Uqxi1Oxj1O+h2u5iamkLUj7Bx6yZCbnOtJra59z35cVH4US3LbF4igJXlZdz/wAMCbNuDIWoTEwiqFThhRdRsOxvr2Fy9KSpgwu6d9g7evXQJT3z8E7h2/Tqm52Yxe/IEWsw2TlL0un2cOnsGrW5boAHlfdlwKIpl3msEaoh9rn6OwVBsiwUAxwnKlSpubawhpbItCFCqVYSZ9ta38Np3X8bphUVR/zLf13ddrN+6hemJhpBKZmoSxtJameBOgKVDUKrxpITCJYG/qgQmCBtJLmxq4KBm3vZcH6tJIgC453iIqI7NUvThYiA2urSO9kUZqLpVYyWeZJhyS5jzA5SSCCXPQSDKWYWuhNrifStZulRzqkKTIFTUsLu2w2IcjUyyeFUBvGuxapS3IoJ1AxkA4FFVS3SaJnCoEuS+GyUhMRxVtYTYBJvMEea2JFR+0maY2047YKpJuSmEg1DLYlEhy/oJ9VJRktKymlDRYGl4rg7kCrMMJ1xHLKAnkhhhlqJs8mpp7e07NICWhxH5zeOvHuRGnUorcwsxM9ZZs3830wRbboBNuNjJaHc8wkMP34Nf+/Vn4ZS6WL11ExfvfUCAXru9A79axezJczgzeQ7/4j/579B+6U1Mwxc75BFVrlClbF+Us9w/gnBVRnMa0ayKZa/aJuu4Ac1udan8Nfm/bGMqxSU4ddFygB0Hkvu77rjYzlyxsKYil4pyguZ+1MVzX/osfum5T6A/WMK5+86gWZ/Am6+/iaQ9wPrL7+Pmt9/FdBaiJoCf20PFtSqvSwTQhIS0rxYw72DE9RMAE4wSCrsK8M2YAr0e8lzbtRV3kIn9srYvqpeZBxyZrOIhlbrcVtdDhzbWvoef/3v/AI//9C9gQCjtE/QSBqqzAsEt3wj4E79nE3wtA4hMXrRRoau5tqqDeS56vio8dVCRJ20k8EOxNo7iSE8V2jYLzNaM4SRVy+LhQBWxhKGEsVTscvCHujRodi/Ph0HUF9WstWImTN2ii0GnI6pfe14RWPNZ1t7zmJ1eKVdk+dxOfQ4msDaW73yuDVgHo4U3ub1iBV2pyA8hNF/xKJZnasn4lTx5zfe19zRZp7FD5vOzZtmrg459UQHMOqmNs8JaRhLsjhkz88sAJ8lo5gAYSfLVdTPbOKbzD2tsVcKE6fq8LzEInicKabGFznjsPFEz07HBbm8e3NrBoVbp6/uhqo9lUKexAJfrvd6fBQAn8W33ZR10x5fJHJaBcDqP6+1ZYx/tqaqYqqhAUYGiAkUFigoUFSgq8ONVoADAP179irmLChQVKCpQVKCoQFGBD1gBCzKs8tcuJg849lt0HqrkgQk7e6wlNOezWcC2M0fUR0mCXq8nANh2RFmYy440O41VFlvwy9/SySUdetoJxOUHgf3RDh1rR60dXexYU6u4vB213R4Ltu37/fa1UAB/wMZ1wGz7gb485NtP3bsfLMwvfnx+6fIztuEHwdmjfn43GH4QnNzdNqNgyp9XB203P7/b8vZT/trp7wSydxZfp1E1oK1Pfqr8OTo+9weBxIe1mh9XAXxQvY4LgO122o7hcQDM71XZq/bOyr6MislYQO8HgBX6GhV3ZjuqM6S01lxfQ++tN+BtrKNrVLRTs7PwwlBsW6vTTUzMzqLTY45jiqnJKbUuHcVi9cyOdgKjtVs3Mbcwj8DJsH1jCbeuLaHkl3Bi4QSuXrmMqdkZsVqemJ4Re2RQiVUuibrUITxMM1TLFbzxyqt49MGHxCb5tR/8EI/cdx+2NzfQardw5uRJzNQn8NarP8RktSrwb/XGMsphgGqjgdV2B088+yw2h0O0h5HYlt578SJee/11UXidOXsWl5i3W6/jngsX0en2EFapZPOwunRDFcizsxh02rjy/nvw3FAA8EvffQmLp06gNjeDxtwcwrCE7k4HYamM5VuraE5OCPwM4KG9syOWozMz04iGEQadDnwCGMLoXl/UaLx/TExOot3rImK0ADKUa2VVEw4ivPyXf4XZegNTjQZ2trZkP7kvAn1dF6P+QKxyPVHbEmAQfxCeuWLHTJBHS2KCE2aZUvk7IvCnRbAoYRNRynbg4VYCrAxjdAlMCckIfwlKBaHy+BJ0qJpVBh4QsMUpGk6AWeYWZyOUHAchrZvZJuV46nyEWtxfKlapTlYqZm2HFUyrZTH5otq5igpSnAoyUXZSycz9oTKUttnc5ywdwaP6USJLjf25LJeAmpA3lR8uX/KF5XMgoZqZVsa7ymPaMBOOqkUwIafr0r45Q5h58BPiOloTm23xXHhxjAXPFQvoKe4XITCVkk4qebncRp4PRFKSCSuKR7UzlmcCUR2zzrSmdtFPmfmbYT3LsOF6WE8dtFzaNY/w1FMfw9/7V74EP4xQqU5g6cr7WDwxj17cR9hs4uJTz+Cv/uc/xHf+pz9CuLSFRa8CN2EGcoqBk8hx7KWZKH+p/CYG5L5VRVHtir0y919KL/bVOqjAZ66xqKAVDHM+qns7aSpwukOlMoAN2oW7HiKjsiZYp3VylkZ4/mefwW/86pfxw+/9GbKshfmFObh+GRW3gUt//go2v/8uZkYeFkp1pASSWYLApWrTgUeAl2ib5fFMEw4QIMBl3RSyMeNZRZwKJhXi8zju2U6IItVYXvM84LEnDKeV9IjnkeOiAwebDtXXwC/9q7+NT/zsV5FWAh3EYNSwojR2fYF+0lbNcAgLJqlUZ1vlYA7m7mYCJVUCrs+T+ty3q3qNU7GEpw06bfS5LhnUQOhsgCKvETzfhoMIGe3SeXx8qnFVLaqQEwJ8ec0fRgP5js+h/ILranfa6PcGGAyGJg6F51WiucPiRZ6hVKJqmOrXslwjOWCE560FoXpvJMT2Te6xfkdAW6/XBQBzHlFaM7NXsodZdW6vDngUaJ5z6WERCaE5HZeVX5cdWFlmRi+t/1k/n1AcSEfqvEO4bd0q1HWHynVjL83BD8OBDBqQWgnAV9BsX6wXn/mHw74sP+A2BGqxPf7sYe+n+u8DV7eXCm4eU97/zPGyAwXk3yusQ6oOQ/b55jYInnMdUbhPzXvxKipQVKCoQFGBogJFBYoKfHQVKADwR1frYk1FBYoKFBUoKlBUoKhArgLWclWywKQDRS0ibceNhSF2Ovt5Horm4bEdwW/hLTui7Ah+rtYCV2ZVEgKzw4zLorIhn/9rN5HrZ4eO7bjKL1/Vv1RfUHGgigBOb/PMxALPqAXYwWchcF4RnN+f/YCU7Ug6CLTdrTHdDRzuN9//nxXAx9nXw6DpUZa13zT7QeB8O8rX/DhQl/MdFRbfMe1dAPC+yzSZhHvbfXALG5//bhCYnffinjhmD30csDt+7h90vhz1AntUADxe0/x+H9SW8hB4fMBB/v1+343bOu9dAxUCq7I3nwdMyGszh9lWCIl5LbXKX1UiSic15yM87vfRX7oGXLuCW6+/JirVcxfuRRQNsNFqCfydmJtD7ALMm6XSV+w2uz1Ua1XJuEUSY2NjDfffdx82Vldw68olJP0unMRB6KsaFq6HyuQUunGMxvQ0as0JjKiSEgtQF5WwhK31DQxabbhJivPnz+O9N19H3GljcXYe6xsbmJubEbvd3vYmPOYH97piMc3rKMHO/IWLuOexx/H9V1+TjN6TJ04IKFi9tYbHnnwSN9fWsc1c3zOnRRFLWCkKPQKT4UgAQ6+9I/mja8s3MNmYRq1Rx/vvX8Lk3AxqC7OYOXMO3V4fmzfXce7CBXT6PWnPhL61alXuI8zdrFerErS7ubyKMMkEWLdbO9hcW8PExITc4wTMJglKlYqolTnP1o1lrF9fFsBZLZUEIBO+Us1GUCFWrMMIyGJRpQqgFLUe98NFiZmovMdIxqvmoYr1c+ogIkiTz1NEvouNNMNqlGI7gWS4UilJFSdVqZGTCBAWhRotjl1P7n+SfUqICAczvosGYpShoJaUk2pbwh65D/L+bbSQCoFVncwM04TQiHDa3OcJ2yQlWP4n0lQB3qLGdTKxKOe8BJhOGhvLadOOuU7CPrZzgk5R+lINrNbLxFFksFSBUhFMtS+RGs8AyQs2gFOtfFMBoJLpm4mhr9ghiyUyQXCcYNJxcK5SwkyaIuQPYWmWCDzl8WCeLtuU7IQonwnG1S2EoIzwXbJoaZmcAtvIcIsA2HGx6Xpouy76GGJ6MsQXP/8AHn/iIuq1upxbtWqIMxfPIPI8TE+cwrf+13+OV//4W5hLfdRGgBtTYcxlU0VMy2SuSzWpVNrWXA8Nx0NF7Hoz0CZ6RHgpBMsRxbOXJlJvtbPndnvoZSnaWYoWbaAzF9sOsAUXHYcW0wq0RV3JNY2G+PIXn8Rv/cbPYG3jMna2l1GtVzBKPdx78XGc8mfxB//pP8HonRuYQxkercYdoMRBIQSHzC9PUkRsJ4S9PHa09xaFsQqqE9JrAbwKsfk5ra/F74CDBrgcM8aI1sbS1lwXPcLSzEHfWEF3af/sOthAhp/527+Fzz3/y8gqJZOjrdCXFN9lnqyxDed5wr8lY3b3WTJFPBoiyzxVrMq5o8+UrhvogAiXgxf02k0rZ7kO559xXWdXtRpzkCGvERwgYuqhtseaOesFqpylUpn5v8MhraJpn24tpB2xQ1YnHM2/Fat4QlnPWGsz39lT1a841FABbNxrbIY8T46wXJLcX83d1e3my8Jb62SjQF6/k+dtWkAbGM3rHb8TeC627XqctD66DXzZ/FxaPVsbbRmAIipgnV6cBLhhkhHu6XLN+WZzyAlh+TeBMdW+XLF9ruX2U31NUByKxXVJBvOoNbSx4TbbZp8hdDt1sKdmAWsd2S7sd3qf5TUpEQWw7PNYrMs4iC4UwEd9SiumKypQVKCoQFGBogJFBT7MChQA+MOsZrGsogJFBYoKFBUoKlBU4MgVsGDXwgmrsB3vMLG2cftBm3yuGFdslXQWpOQ7muzf7XYbhMDsKOO6qWogBLadXHmgy2nsdFy+zdm0Kg8qDiz8tRnDdhrbYcbO1Hynl12+7Qyzv/cr3LiK4MjFPeaEex1lx5zxr2Vy7VQ7zus40/+4EPhuAHi/NpoH+Hk4eND+HbZ9dr47t2Mvt1c68kWBtkddtaNzt792t3M2vx37K33Ht3T/Y5Pf9z2QYOalomrMG/rOGF6TFbxvYe4MF95vQMhR28xxAPCelaOt3V6d8+tjZzBfelz22vD4MbdQdxwm5zMK89PYDmYFvQpzs4xQQbeHMEDXZy3xVSms8ykA3rXK14kw6rQxXLqC1e+/hOpwiJMLJ9Da3kSr1cbE/DyaJ0+gPDGB1s6W5M9SbTWMYsmBjHpdlIMAK8tLmGo2xXp46Z03UQs8jHpDKRch38zCCXRHMcKJGsJqWeFzlqJenxBoM1GfwOV33kHU3kHoemhOTUl2Li2fA1rAMmvXU7iZDnpiq8zPBHRmQFibQH1hEVOnTuDq8rLYJD/04IP49kvfwYX7HsDswiJef+MNTM7MoD7VRLUxgW6vpyo6Qs1RhvX1NYGNo1YH7ijGoNdFpVLCTmsb1cmGKCof/PhTiOIEl95+D/c/8gh6ERGbI1ECddplmwxJAuGsP8TW9WVZFm2yO50W3nrjLZw+sYhOqwMncOGWQgRhCf1BH7PNKVx58y10NrdkP0ueJ7CX6mjmBJdLoUCNUTSQbOHAUytfUZ0aAEwLa74ntIqoMDTKSFo+R4TAVKcGDvqei9U4xcogQo/2xy7VsSZnNXMwcjUf10IMWtaK9a5eSAQAzwUepglGEwVatEAmtNIcXT1/xUyWoJ3W0EYFK3m9AvMU4FFhyQYrCFjyT5WdUlHNHNqSx2NkALHIPUcKgqnkldzh3VhbUW3SApkqWIW81nKa6k8qRRUoSh4wc3DFmZr7z6Ooea7EegKAxVpb1dVU+JZAOAzUkeFUuYS5FCgT4FMBk/DnjAAAIABJREFU6mgGM2ughrQKxC0AtvnGVDoTRvep0hX7ZxetFLgJ/qTY9nx0CcFLGT7/9MP4wucfR1imErSHN197DZUwxNPPfE7U6+987z289+evwNsYYILwP6KSHog9oJclAn8JTXmuUaHdcB1MeR5qjgePcGyUif00s6DFFlus4Qm8HZQNxGR7Y3btgMpkqn89H5tJii0AbbiiHKfVdOr4Js+aoG2EJx5awOeffQSfeeZTeO+9N7CxuYbpuUWUypM43TiBq//yO/jRH/xLzGUB/DgWi29aaUvmsMA72pZzQAFty5lrzH0RRi1QmMeV5z2PIe2uCdUjuWg6Ym1NTWVIeCm3PbWMjmixnmXopQ4IfgeOix6BtgOsZQk+/5VfxnNf+y349boOnqGSXpSvXCYHIPCEU3tzXk91MJ/aFycpHWGYLE0bbX4uV395T5WoYbfm/BFDcqOYJ4T15ZrKfRPIyjx2KoATDjqMkRpbYxkcSWW8F6BUVrcZL/BVKWysk+X50dgiC4iM+Z3aLYtSWWyVFWYT8irINrnFbO+8qPDcHBFgct0JKuUqKrXK7gBK665jB1VaEGwHb2htXMlM50WAz8xivyz512oRrzWiUtpAXdP+ZDozgIQVpKWzAH0/hOtrjIqCZH2G4HWPlvqSrC2DFjjwhEp0zfwdmWd2LssOuOR80SgSBTCVxoS/YVjetaLm99w+QnuDrM126iAO2oGLLpqOAATAVvHNtmfcOWQwKjOTJRta95MNU9T2ZNj5Qa5FBvBRH9WK6YoKFBUoKlBUoKhAUYEPqQIFAP6QClkspqhAUYGiAkUFigoUFTheBWQkvFEBWNVuHp7mwcl+ajmuLa8atiP57ef8zeVb0GwBMOEvf2gJx1ez2RRbOzudzSfj+zzUtQpg2wlmp+N6ud0WYNvtsNbSNo8zD4Htfo93iI1X0AJg6dO8k5gdr+B3mfpuEPpDW8kRF3QcmGsXeZx5xsFbfrOOspy7AdrxY3Q3WLxfOQ6Dv/tv3x6QvOP7MRUw13n7/u9txVH2/bBDeFfIy17a3Gu/9ny3Nn7nsu+Ewodtn/3+OAD4oPZy0LEav27l22j+OqZ/a4e8Hbii0FapWR4Cs2N/DwDfrgDeywfWrEy1iN5TAHMV+eXa61jcaWGwdBXOzRUErTZ6t26i2+lg8sxJzJ07L6DjnbfexvRUEy7dDsrUfVJWF8OJY+xsbYp6eH5qGlfeeh2NShX9nbZ00FONmQUBqpNNUSfOzs9ip9XC1uYGphqT2Ol2cfH++8Xm98rbryPuDVCt1TFRraOzvoV0MITv0UI1EiCTMbuR9poEOwktSUOxcy1PTsGrV7DTbsP3VH3mhD7KtZoodLe3tiilxcyJkzh59qxsA0ELVc1UbTJDc2VpCfONSbTX1kRhTAEgoa5XKePWzg6e/MwzWFpdlk79xXPn0eW2BQE67Q4qFQLaBPXmJMJyiNbNW9i8uoS018fJkycRpwlee/VVTFZr2FnfQmmiinK9hna3K/emKmMHen2sXl9GJSyj7AUY9vsCOqmMZCaw7jMVsJnYQBP2MlOU9s+qujUWuYQnBK2i9CZu8hAlBK8pHN8VlelKlGItiiUXNWUGsChGaYvsYSAWyhp1SstYwgsqcolaCHAI1+Z8Hwt+ADeKxD7VFwDMnE1r8W4sqmkLTcGeUDBloqNUlbq0ABfSapR3VDvbASvM4WUrK3mZWAMLijXglwCcy+P83E+5J3JwgyhC9TO7fMLeNPM1H1gAtSpJCbhFVSm22Hr9YB6uqJUFrEMGI/DlI0FFfqeoMAc4LGHecVBJYlEpu6IAZm1UAaz8T042M2aE9sEKhKlA5tNG3wVatFZOHKw4wPWMOcBAL41x8f7T+M2vfRn1CRed9iaq1QrefOMNrK2u4ZFHH4OT+Hjh/3gB1Vs9NFNf1u2L4yyPYYI+a2Dsr2nn3PRczHoumkZVHVMpPEoFhLY9KsBpuUy4mkmeNu2seSy4X4lL+2UX7czBtuMIAG7RPplKWlGYE8Z5kk87igd4+GPn8OSjJ3HuwgweevQhvPTiN/GxRx7E+tYOhsMEZ6fP4Oo3XsVr//c3Mef4qCUZGqGPKgFkksER+JhhRDtlqjUlM1ltoEXVLlnTbNMKhYdiqa2f0X6Z50iZalpmbRvoptbbjlFGe2i5hNcuumkmx2CDNX/ySfzGP/rHCCenEKcx4IeaRctrjzyfql2xa5Si2l6E8OkzX5oIJKZ6lWp8HmsFtjxb1YpYGbVo0mWAgM0X5vXKAk7XyzCKEiSjFAldZ0ZDDKO+Em+2Nap2fU/sm70wkGVEg6HaJQe0JtbnXIGQI1UR88Vz1PV5LhjbdA4sCaiAVetjAmI/UFg9ikbo97ryHMuM3FKlhCCkXbRGo9iBkPxb408CONwusbOmZbaLcqW8ey/j9ITRVs1LRwH7DMxt280O1tFKBqDzFEo1/zgsa30c0Zgbq3k9xWTQE9XNzAsmbJfBDSP0Bz117OE9yiqneY10Xa3pcCCDPWmBzRrY52+riJZhHK4eN+vio9DZWlvb+Bddpg7CsgOyqPY2I17keV1V1gLJ2YYZIWMykDk4pHgVFSgqUFSgqEBRgaICRQU+ygoUAPijrHaxrqICRQWKChQVKCpQVGC3AqpQMCPlc+paq0DKAxALVfIWqXZBeaiSB6b2ewtUpMOYGXm9Hrrdrigo+H5ychLValU6z2ynEZeZz/O1WcD8PG8tvR+sseuxUFWBi8LofIeT/d7C4P2aRgGADz9hjgsuLaDPg7rxtdxtmXcDyPuBxbtNf7f1HgaPD4PFIosyr7yy16pzD53/8NLvTpHf74MhLkmPATcGvtj2fdjghg8T/trzc3z38teJ/HdHBcCc507Auwe9x8GwvlcAzJe1kxy/7u1ZPo8rgG9X/aoaWLSRu+pgUXAaqCIQONP8Vc0nzZD0e4hWV9G/fAnp0pJYLZ++9zymFhaxs72DjZUVVAh+Qx/1RkM6+sPMxcrVq5LZOz05iUa1gvdefxVlz0cSxQIMvCBAbzAQkBRM1LCwuIA4zbC9tYHW2pao64JqGR977BHcun4drY1NUTU/eO/9WHrvEpLhUG3zCXQJf+IEDvdNeCBVV7R/zVCZnESPVv6iavPE+nRyfhZhNcTm5rosszm3gMWzZ3Hr1qbYMQsgB7C4uIhBf4CUSrphhP7WNhrlKlo722hMNpEFHjZabTz12WfxytuvYfHUKbimFoQ3BGpUlHWpYC5XcfLMafTbLSy/+Q6cbg+NRhNZ6KHdaqN1awN9WjuHAfywJPvhBi7SKIYbxQLBOjstAZoCfwl5xU6YNqopPAG/mvlLIEKYYoWzKQGxycJljbUxEZrR/plQNEPqOdjkcRuM0Eog+bdUxtIqWCyjM1rlUj3sIKO9NcEW783GrlsgbJxi2vVxplKBGw0RhqrWFTXe7qVGEod1kIk6tu66Dog1M2GoeD0b+MrvOZ0oElNQZ1dxfASuWgRT9evBE3BCGa9oW41NNaEWazBMCSw9AW+i7vWoDCUcJIBlPRViU1lKNE6gyPZn/+OGCsQFRNlbMQG5tJ0us/1mGcog/A4wR2hPC2gDgGllLAJRUTOrYbAJOBboLBnPoogntPTQcwgfXexkwLLrYgkJbiURvGqIn/rJT+KLTz+IjdYySqEHL3Nw9coVNJuTePiRj+Pi+Ufwe//Ff4+Vv3oFlWGCqNNXJTsBuMMcYFVUc9BA03UwHXhoZkDJtAmqobujVODvdhKj52ZIQhcOAaLjYG5mDqNBH3G3K/m37cEQrWGMjShBxyuh73qinh1miVgv89z0JfN5iL/5Kz+PZ770JHrxFvqdLazdvIbPPvM5fP8HP8T81CLQc/En/+3vI7zZx4zrYQoOZv0ANcI1qn6ZI0twKYdZ26EAYMlQJtim8lvzrMWynJnW0tAVpNEavew5KCe08tZ2J+3eoQo8RZ81dx1RMO9kDloAWkmC2uI8/vV/7z9E8/RpyTlHwGzcCkqlQFS/VPKqilSzteXZgftOwEtIPoqkfdOu3WU7I8zmtY3QlNtNK2L1PhCwmMh7VYYSQvI6SdjMZfT7AwwHI2Qx5xsiYW6vwFYPFCJzW2hdrJbMChTDEnNz6UKj134qUJk/bZ9lNUs3k5xmE50t81uASwBsBx+1Wi10ux0ZHEOwX6vXUa3V5IcvPgPb2BQZ/EEwbjJ/+SzNF+G5HXQpildRHO9ZMeeff+3gSrnv2vOIUNVkH3PfxN5aAOyeu4YOZmK7c3czgwXGi8J3gJHJgrfPeRLvQmcFDmygep8ODAJ/FUjbgZqE/XLJtfdJA+9ZWzuNBdj2N68v+vyug7ms7bU8Y9gBOuZZR/49EccyfQGAj/FwWUxaVKCoQFGBogJFBYoKfCgVKADwh1LGYiFFBYoKFBUoKlBUoKjAcSswnpdl4S6XYyGIVavZz+z7/eDVOAjOz5OHfrTu5A87tNgZYwHwXm6vqilsNhmXww4u/tjlsPMrD68szM3/tvnEtN3jz3j+b14FfFDtjgrIxuc/DKjtt74PMs9xj/lRpj8u0LXH+SjLvtu0+4G+/QYUfFQAeL9tvdu676jbLpVR2+D86zC4fFgt92srB0Ngo1CWTtzbraCP0ubsNNqP+sFVv/l92g8o2+vR+L4fFwDnr1/jx3Ac7jq7HdtGOLirALbZgnsZg3vXM2sxrWoyC673/tbPRZ0k3+fsoEWBRlWawin5ezTCaHsb3cuX4ayv4cz8DLo7W4ha2+hSQUs72XJdciHZ8V8NAly59L6AyFMnTkr27+rl95GMqMnLBHAS2g17A6S0FfYynDh1Eg6tbnsdbN7cQLM2gUE0wuzJBXR6HbGg3dpcx+zkNOphiJ2NTc2ilRxYIX6aA0lrzYyYK8MoTeCVy2KprAq2oVgBT8/NoTZRx9vvvIW5xUVMzMyIku/yO+8rUCwFmJyZRqMxgU6rjc7mJtJBhMBxMFGpYWtrUzJ6mdVLBemjn/gk3rt2WdR+takpzC4uIDJ5j4NOF8N+F15YwfzpE2IPevW1N9C9sSKWzlmthGpYwer166KMZu4va0gIEVbK2N7cwqDVwUS5gpTZnwQ+zNclBDEAmNsluZ2sLXM2CS7kHYGm2t8mhL1SHwXkVHXyOypjRdHru7gZZbg1iNGnta7niMUuAdsIicBSIpyI9tGCSzWPV84TUbhp2GoTwJlqBX4SIfAcVN1AwAuPi5zbGRGdMVGlMlkgsKoYxYZZTJczgWf6opI2D4CBiuOJ1bVm69JGmhCXKkNul1HNm3ETBGRDgdw2J5bQj+tQACz5x7IFxgbdJhRL7jCvRa6sh+ehZNLSCjmDqGsF/DgJQngoAZjyHCwy15r21wKm9UcEofxb8o8181WgM7dZBizQ1tjBgOpZOOi4rmQA33A9XE1GWHeASrOKX/mFZ3Df/TMoTTiYnGqiUQ5x4/pV3Lq5hpnZ03j4ic+itdLD7//n/w123rmGsshjtRXIcU8d2f6G72E6UAhc4rFLUgySFD1CsMkJtEMPfS/F0Bth4Z4FnDi7IIBt8fRZ1Cen8fK3v4Mz86fxnW+/hG43xmY/xVvXV0U9O5A9VJl4OeMAgBEmmz6e/NTH8LN/8zl0hju4cf19zC1MY9jrIB6M8NijH8fqe2v4/f/yf0F9O8JC4GIWDqZdD6E2Cnk+ovqVbZiglwpjAmCC/JjXEDPAgfiUOcfMr6ZdMyE5LbirroMqjGreAHy2DcmGzlL0AOx4tH52sC6Zxo4oganI/sW/+/fxiS//FEYyCMEV+Mmc2EqtCs9Xta3k8IaBbCft2fmeNY8ErLpisSzDJXid4vkqqlq9vuq9hsdI265AWg6kKTF3mDCSenIH7XZXXGmYIwz5yWRgRFgKBYpztQSXfPa0L1ou87qsUJTLJkhXdawCXx3IOIiGYuUvkSk8N5IYlUpV1LACbT0POzs7klnOiBRCZO4v41GmZ2dluvyAxV2QSzid6fMx1899sdsnz/PWzSLnPGJhqnXNUWiq13r5zjfLsM7wvM6L9bK3O0hKzlvXNwCYThGEqwp4OSin1+nq87tRE1MpTBjObQs5CMenjbY+E8lAI66X1s68eomrwUjraK5eVEnb53fr2CFPIsbWmtvO+bhOvaqptb2ok43dPdXQdtCrEP3iVVSgqEBRgaICRQWKChQV+AgrUADgj7DYxaqKChQVKCpQVKCoQFGBvQpY4GJhjO3Ekm6rfaxQ85bMdp68vXMe6oyDFr63wNXm+trOGOZaWpu7XXvUON7tzGFnEednJ1Peslk7fXRbJccs15lkVRC04lMQrOu3+b/jFtAHtYsPqgDO7+9R2txRQNxRlvNhTDMO3A7btuMA44OmvRtYtft0VGiab8/j9TjK+g9aX36Aw92muW2dAoHtz53ZyseF2XbZBx2T/SGwKqAOmvew48v59iDwXw8A5jqOogC216b873y9bT3zx2q8xrdPo4DAZvtata/NEN4FuQbC7V0Xrc2zhb0WFEtSpskDNtOQsZiOeGuxLzAiUaWm4GTCtX4fyeY2KoMeOpffRXZzRWyhPbiSn5vSgrRcRqVcwcbausCzRq2C1q2biDtdgX/sQHdFHRuLoo9grRdHaE5NolquYNDri11zqaz2ok4pEHvXkuuLWq69vYPF6Wm4aYZeryuwUOCfqClVaUnAIjmQaSL2zpL1yTx3AohyCSdOncLyzWVR9C2eOIkoikVl2tvcFgjArNvpmRmUSyVsrG9g2O6KrXVQCiRzt9/rq4oty1CdaOLUhYvoRENcWVrCzOwMFk+fwk63rRamzCzuD+GVA1SmpzA5NYvt1Vt4/5VX4UQRKo0GwiDE2q1bArKpAAup4gt8sV7ttboCzklHxY41c+FxPwlgqUp1UoSuI7bEnF/uGwJGqHY1cF+OOAGnwlrJ2zW5s4mbwfNdDBwPS70hNkYZItdBwszRTHNgNTuX9s8+Rg4wSEeSe6rZvAro2Eh4bGtZilOlEHUCUyRoliroD/t7AzMI7fVk0nkkf1ctqRXGUo0r3tCq7ssIXTTLk2ptwu4qLXUJgI1FuptIqqqCaNrcMv9alLwKhgUaSj2YL6zwVyAzuH+0jFa1s1xHMrXm5frZNgVniho4Fcttqn9pa03b54COHWLtTFVphmnfw7wogDUz2HdSuGY/NfdYl6kPBQqeZVuo1mS+LZhDywxgBztZhuuOi2vIsJGmcEouvviFp/Bbf+eXMHeqjk5rHe+9/TIW5mewvLSCsDqFT33peZSb5/Bf/Z1/G++88CIaXgkOrXDlvMsQwkfD8ySnedJzEJJHxqnk6m7HMfqTNSx88lGceuQ+pNUI7157HWfOnUC1Xsb65jqqE7O4/5HH8I3/5wWcWzyL5Ss30O9F6MUOXn3vBq4tb2N9oyO2viEC1EHb6BEmp3184blP4rGnn0DiJwCtnWsh3vrhyxi2+1hcPIPBRoRX/8V3EV2+iYU0wxwzv+FKhjJVs/zJBABrjjMzhkUBLFbP+jfbJoeYRA6BNtuPL+2lzFxxQnQCe2aDm4ELqhjW9s3c4m3PRQuuAHeqgKkK3oj6uPjkx/G13/k3UJqaEvhMJS/bf1ip6HMhjz+toWtMwXZl/wlp2cZke0c+Qp7PlOiL20sqmdsqJ7UiZR2cwTZCRwaBxFTi0qKZ5zQtwgcDcx3T5fPEo7KY11wqh9neCWvt/ZD3DYLZoKxZ3eoAMcKIA3EMfOW28to4jIbidjDo81zVZ1YOkuGzL5fP+wGhKQHw9vY2BrS5931MTU3LtZIRKbxeS16xwFK1RLb3OeZy82XzemknnX++57ba524ug3W1KlrCaJujy898qnNF8rynquXndr2E4BYSUx3N7bDP2NzvwaAnefBUAvN6K2pncaVQ22oLqOU+bBTGu1nBRrXP+QiURWksOclqBS7ZvuZeJAM/DJgmQKfdO+953BcOnlH+bgfe7d2f5X5fWEB/GP9UKJZRVKCoQFGBogJFBYoKHKMCBQA+RrGKSYsKFBUoKlBUoKhAUYEPrwKiRsiB2T0lmwETJiNQ+5O1Y42dZBa2siPFdjLtjc7f2768otiqFyxAsSCEnUeSk2aygkUtQetSk+nL5WomnNrF8WU7vuwyOeqfHWZcNpUgYo1nlsfvrAIvbwFt57W/bafeOCD8oADYLu+oR+soEO6oy/pxpuN2HATiDlrucafPL2e83keBvIfB4vFaHjb9Qduz37bdbXsPBOG7EHg8//dwVfDdwOuRIbBjLGHHDuD4/Ie1weNOf7d2uN+6jguAufyDjsd+INhOPw6A9XNVaevPXsavXq/2wL29fu1Na+cxCjABvVYZTGC2pwC28+h+6vT6GUFJBoefxyMMdtrA+ipw7QoG776H6nAgas9OPMTE9AyqEw3EoiiLkBCA9noCUGU/mLfquJJZSytTXvOGcSIq3ampKXQ6bfQG1OMBjckpUdJyO5JohEq5hHgYifUx1bO0LRWhp8nWJNjk9u4OsOB83Ada8DI3tlTC9Mw02v0eNna2MLswLypjTkNQhEEkttUEKVT/+p6HLSqcRwkCduAjRalSlpplxsqV9rHNhXlUm03curWOieYEJpoNtNotpLSeHiTotttwQgd+o4FyYwqloIRbV69jc3UVlUpZsjWjaAhPlMvG3YLAcsQIAgJJo6kUsEj1L6MCBDWJtS0tfT0CWdoZs7ZsH2RNooYl8NX2Q4gkEIJ1EgDsitWy43vYyoDrnT463DdCcANkaQFN1W8k6mHR3CLKEkROLDbJ1B3T6pdkLPMgWbin/BKmAg9p1MNMrSa2qxxAIO7HxmeWAF+2VwBsKvCO8JeiVVXEqWEyfxhzLI7QKQcCeCi7tLhW+E0c6DPzmVGiInhVVaXAb1EnE54R/NISPBWbXv4t2bB8PhBIR7WzUfuyRlyQUmpZNwcVUIEeZoSJDmjr7LvaZgieZWABMkz6HmY9D2VOT5Wwk6rql88w9nceAJOd0/ZX6sK6Mn/XRYcwMgOueS6u0xbdczFII8xPlfFzP/MZfPn5z2NhrobV1cvodbZx9sQZ3Fxex9zCOaS9EP/jf/RfY/PyDcTDESpUSwr8dCTrd9rzBVSXPMggisEoFqtjwt9TX3oKn/jaz6M85eP60lt46dvfwJOPPSrn2Ysv/wBbWx08//wv4KUX/wonTpzBxXsfwB//6Z8hrNTw6c98CS++8D384MU3cO3dJTTdEHOVOuLREGcePImnn/sU3CnSVwdn770Xl997C53WBppT0zh18gKqSRWvfv2H+P4fv4CZ7T5OhT4a5G8R1ZYGADPXNksRZVSiE/bymAIjKtgzZvkyq5rW5gRz6gzAwRHMaa5DgTdzo0MOthN4rAMcRmmKnkP1L8EvsGkU2B0HaCcp+p6Lr/327+DBpz4JGEttsQgPqAQuy/NcKSwJACZI5Hkfj8x1i82eAxQIIn0FopKh6zti3UwuagdtqK26p04GbDO+DggUD3G2W1GIpgIc5TxORwg8H6VSWc4lGZRhnnk5P68JATOBRW3MGtI6mtvFM0CzdK3tMK+xvU4P29tb8nzL51IOymlONgWKcltGwxFGUSTuOFGkSlaCX1pBS25uiQ4QzA/WDGFR0fKcM8/w9vmWz84EzQpQuT/63Ex76V6/JwrrcrmiUJnqZxnQku5mDOef5e2gTwuLuR1ULvO42Hn1KrPnmBFRAdzrIRpGkgssqt9SKCpnncdGLui20apZALMdOCADNglzObhCwT0zia3rj1yZae3Oq6McQ33eV8W3cTnh4A+TB65DrPa8S3gNj4019o/zrFzMW1SgqEBRgaICRQWKChQVOE4FCgB8nGoV0xYVKCpQVKCoQFGBogIfWgUUjqo1su3YykMYq5LVzi3tlBHVFUfnm/cWCNhpLRC2o/wtiM3PbzuYLKjlDvF7tY8bSkeUVRxwfjudVRrY7ckDFc7Hzj1ae7JDyCr4FDRrh5NVEtuOMukUMp1R0mGXgxu2yBYAHwbH9jsox5nnONN+aA3ggAUdCDLvMv1x59lvUXeDv0cBw4fV5Siw2S7joPUdFVLa9rS7TTkIfMd3YyDTtsOjANf92s0d87l7kPIo0+freJRtOKzuRz03jlrbuwH9PNzN13m/z+31Q2ViBE3s+Ded9wKB95S7+w2OsTDYrscOkrEKYAKBPAC217k9dbECYHZkExomojojCKanZx/xxjqGly8jWL6OcGsNne0tVCYaaM7OYsgO/m4f3Y0twXh+qHmQo5gKtJHJsrWd3g6iNMXs3BxanTZGyUjsSKsTEwJOWjs78MUSUwEo7T7F/pSDaPYkdApNRHalalD7EnvUhNDFR7VSRUQrZeZqei66g76AhpBZmEmMVrstAKLZaMoyWlvb8FICSCprM/ilEKSIbHd+4CNKRqIE9GsKHbwwFFq5tbYuiul6WEGr3RGlKbOOW8MhPD/EXHMGS5cvC/RgbQkYqaQmdJbjRkjkaSYut4NZqqyAWNqKwpmAUcEobZ81I3cvB1PsbUUXrdbHgsBFdUq1aSLZpymX6HuIPRercYKV3kCAGsNICdQiAWvMpiVUY/VZA83LHWQjekDDlbECqmbM3AyVLMWiV8JcpYLhoIXZalXsapOh2n9zu+S+phxEwAwzhkXPmBorZoGk3Fsul3A7ESUt75oVz4fvEDtTFaxa3pAAlvHPAlJ1IBjbRsKsUw4UEDBM2EvLbsXpfM9tSV1VlNKCWRXHIsM0Jsb8zdoDIY+NhYgpEBDAy7nBF3N8E0x4HmYCHxVuq+Q0Z6JgFX4nVtWqKLagXp4pZHs0jzmS7FoH3SzFLcfB+46DlSTDZjbE7JkZ/I1f/ml87tOP49QD9+DaG9/FOz/6HjbXbuKJRx7FQmMa195awvf//IdYe3cNbuJjEEfImAsLB5NQe2qBvzJYYCRKVSqN+6cXcN8vPIt7n/4Yyqcl2fb2AAAgAElEQVSaYHrurY0Wvv/tv8CJZhWnT5zAiy+/gs3tLj77uU/i8qV38ZlPP4219R1cvn5drNunZ+bx/W++hM2rW2ivdjC42UIQ8XwBnv3Ks3jiiz+Bt5feQrvbQqXWwKVLl3DxgXtx4d77kSYu0laEpTev4rv/9AXMrnZwT7WESpIIAM5ihbQxc5LFhjyV3F4eV1Gyuw6GaSpKYOYcy6ABXnMgvBk1zxMIXBKAB4QcvCEqeKqGHUS0v6bFsgN0qAB2M7Rc/g10Uget0RAXHv8JfPVrv4m5s+fQHvRl0AQHjtA6nlbI1UpNMtCZh8tzkYA0jnmtdJAyq5fac9cXyEgASxBtHWK4UeJkwGzgIJDzgtdmNhwLigUgmlx2XscECFPZbXKdCemj4XD3+VfPAQflSlncFLjePSWsgk3CXD6XEoLymXZrYxObW1uiiuX8p8+ewfzCvDgfcJuGwwjDwXB3PZyGz6yErrRQ5k8QUu0cCsDlgBs5nYwzgX1usM/pYkfNfHBR2bsyaKbV2pZLN5XNtXpN6iquOi4zjVnTRKbl/vM374fWeYfbUq1WUa3VzTO5DtqhSl8AsIHeVEvLvxNGI82ONypd+0w//oy1q/4VJ469gVT556C9eXUgif2Ox0qyg3NZ5wTBuu28/3LkiqqG+Z99jajcL15FBYoKFBUoKlBUoKhAUYGPsAIFAP4Ii12sqqhAUYGiAkUFigoUFdirAJUIfFkAbDtfdjtXTGd5HgCzc4mAwSp0xW6PVo200TMg13a0yeh+o5jgPBYcWws6C3btsthJZqez4DffOcRl3Qmg2bFtlQ7uLgCmrR1f6jKnCoO8fbQFW4eBVwuAtYPp6Pa3x5n2uMv+KNrwcYDuHkg7+pYdFegetB1HnT+/RceZ5yBYfNTtGQeOe6GAu+GABsCoTaVVqUhmp8lQtNueb0tHAbh70xhIt5tze3v+737Lz9frKOs6bBlHbxHHt4DW8/t2FbX9TD/eU+7m4bJtr+MgWee53dI5P+1Bf+fhsP6ds4AWm2cd4CIuunRSuE1pbLOCuS/MmbTkjnAjQby9g/TmKrzl62i/8xZq8QiL8wtYXV1F2u0JOCPIoCqP11NCCyqnxJ7ZQA12fBNKNiYaGBJGGPUc1bblSgmb6xtix8wNlaZCa15RVKnilVjNMRaj0laF/6o1J6cV0CfWwAr2CBDlniHKMgeB76FSrWIwHAjcoKquUZuQvMwOgbDpnCewIZAllCHk4LW/3yM6AtwwwOTcPLJSIIB2Y2UFiIaoliroEbKI3TDQ6nUxjCJMNqZFUdfpdhAniWwDS+sTqhJOprEozkhsJdHXSQUCc/+puOV3hJBUoQrY1UmNOpyMWs9YAiIaAPPgUn1mLZDlKDo+Us9H3/NwPYqwOaSiWhN5R1Sk8riIEphIkMBC1cicispswnnPNbmb4uecIUhizHoBzjSbGPR20CgFKHme5C9rTinbjcJaOQYGAEsmsSiUld+LCzRBb8Z7NyeOQdfcisfEXQWvDhdEG9yUFszG/tvmEXM5qSpDJbeYoFAwHNuzKoIJDmUiafNqs85Vqb22IxbbzLGmyS/tn3kcqDymUpvfq1qb88bS/mquiznaXzO/lceJoEdyiml3TRAld1Jtwwb28LxQAExFKzN0gY6TYtV18E6SYZkFqXv4pV/7Mr76y1/CrZVruO/xj+Pm0jW8872XcOmNV/HIgw/i7NxJ/MUffB3LP7iKahxK3m/kJBgQpjkeZlwXi56LCYfvCbxH6CQpNiYqeOLv/zrue/5zWLn1hmRuO8EEanMXsXrlLbSXL2Fr5To2NzYQ+lXUppvSjirVGoLSBJZv3MAo6qHf7yHqD5F1Mlycv4jv/fl38ep3f4TTZ6bwhec/jeb5Jm5u3UK53kC1MoHvfO+7uPjgAzh58gy2N1piKf3yX7yEV/7pN/HAKMApgut4JC4BHPNCSCsqX0Je8G8dNMA2SohLdTfVwalDq13C3wwlthdkqHouyo6LkIM+OGhCJfGSOc3zYYAU3YzW2xk6cMBUc6qBO4SSKRC5LrpZhqd/6qfwk1/5KlJm/fL6IwNQaGnvoxQEqFRqmJyeEiUwldXMLOZx5+AT/rDFEAZyMAmvIXKGir2zWoHz+kj7fJ5TvCaouwGVvPqgKM+/Mj4jByLFiYbXTLUztgMZeW8kYCT8pYWzPKcy45nL5TWfttlGzcvf/LzXVWtkuUc4DhYWFzA9Oy0DZ3il7PeGMg9/7GAifie2z74vVvJ0uKEdNgEwnXNojZy3gt7vPmcVzzvbW2i1dky2uyv5wmxnXLbGvKvlst4X86BVVdRSv2pVjoM8CQuw5RVNB8HIfc0AZ12GGSxi/h2Qf1aQ+hl1sn0uzwNsORZmwBHrap+8dfzR7QCYtdf17UVtyH2KKm5eR0UhvOcgxHsw8+WLV1GBogJFBYoKFBUoKlBU4KOsQAGAP8pqF+sqKlBUoKhAUYGiAkUFditAqzm+bLaX7ZTJ5+laAGrhsIW4FtTycwuAx62ZxV6Pna9UT5hOMHb6iJ0dlVwGqgo8SDQrzcJlsY0zOWV5MG2Vwmq1R6WFgmfJ/fJ8Ua8pcFEATItP3T7tHBqHwOMA6W6Kx4Pg33FA2UHN7zjA+DjT5td3HKirNT3cotgu/zhwdb9lH/TZB13++PKOCm6Pum1Hqc0HAeMmIPO2ZnJnm5SWfXtTslxZ3Cxz30nW5t0HLhxH5XtQWz9sHUe57N5NATwOaw9rF+OQNw/k7/b33jHbs37OH8f8tSi/DmvnfAcAtjbPZBWiSDIJqSZPVWEwOYbJLjUqKNIsWRbVdHRqoBr4/Utwb9zAguNg88YS4m4PATvDBUZSJUkllwGyxjpTRW26Dsm+9Tz0+jrwh/aZE/UJtFptA/xMqyIMkPaUA8Amw1gWJwBYO/7FSZgEJVGwTVBHECd6K1eBJt/RxrTdaQuwob10OWSuZiz2xarA1nkIBAk6aHVKkEKYHfo+RoThVBtOTmGiXsfV99+H6ygoI/QlAKaVrThNEzIHJbhugHa3u6si5fZRzUslMGgHS1hN2GhAJbW3ki0rFshUpKoyWQCiwGwThSBKWKmE/D9Vpqr8zZCwZjIYigpBDyM/EMi10h+iPaLw1pVlEfgSWQmYdVMMeahTVYLDdxXEEMLwHir59Y4AXloeVzPgXHMCYTJEgAT1SlnsVqM0FsWbAGCbSSroS4E1rZi5fdxdOWysDKcVUKaK54oXiH2vKGmZsUurWwGuVEirOl3buCPr4T4LxOYgBFEgq5054X8iltaqoqSlL3+osPZMTjHrTuU5M39DAcIE7la5bCC2QCQm0EKyiefCEDXHbA/dS2RLEs2mZpsUS2q9OvCX4l8+D2QYEgBTde4D1x0Hb8cEwS7mz8/id3/3N5Flm1i9cQ1zJ85hav4Mlt55Gz/67nfw2EOPYKGxgD//3/4EnXdXUR5Qs09FcSr7zPxsKpOZq8tsZha1Q7V7vYa5n34Gn/ntv42kmaG98jpCZsZOXcDc+SfwxivfwYmpGl7+5teR9WkNnOC+n/gEOu0OvvmNv8DP/dzz+MGL38LqtXdRKvt44KGH4IxcnJ87h7/4o2/j6//8m1g80cQXn3sS4ayDbjLCuYcex9KlSzJg4cGPfQzvvvUuvMxHya3gW3/0/2LwoyU8ETYxPUrgm5xwwnFR/KYK8amml9xfAmEB5xmYZR2bQQQcHiDKXweoAijT9tlz5djRYZn27WxXNDRgOxg4Gfik2UUiIJg5wPJDC2iH0NkTm+xycwKff+45PPH002jMLcArV0S9SUCZxiN0u10Bu7MnTgFeSYYpcCCH5FJHQ7kwqVUwM24DUbXyXPRFGax2zxwwwrxcAnU6LsSJKnvpCCAZ574Hx9fnRXmedB2TDTyU65U8x8aJAGTOK5nslcpuvq0qUnXAIRWw3U5H5rHPuLyeyTUfKSYaE6JoljMwTUUtLHm8BsLKQMowUOcD8yxNW2vNAWaubiAqYAJSOzBSnontoE5rqTyK5bl6Z3sb7XZLBrdweVQA81lc3K3NtBY82+d6yUk2+8S/w7AkGcGSX2/+o1+AnGtJLHb7cm/hOnyTmW5u1vZ+af+9YO+Zcn/KPW9aoEsFOGE9j53cC5JEnu/tv0n4m8daHCt2B2gqlGbOM48v51HLbLWettvAe0XxKipQVKCoQFGBogJFBYoKfJQVKADwR1ntYl1FBYoKFBUoKlBUoKjAbgWoALbK2PwofAtrdztyxFZPR/Pbjizb4WQXZlXEFgRZ62d2uFhobEf4j2eM2WntMjkdO53Eri+XP8zP80pivmcWmp3frpufs+NH901H/ufBL5e5pxrQPTgIguUVwBYcfRjAd7wZHgegHWdau57jwt/x7bsb8LTHNT/PjwOED9vWo8DXg7b/KPMeBBv3u3TkYeJ+6zxsXw66HH0YUPaoy96v/efnPWxbPkh7PKiWB9VrXNl0t3Y9fkzGAe44HLbEyKqfNANYO4j1mqd/5+fLf28/1w7tvfx0uzx2XttsQlU0ElQZq0sVgO/mbgsuJWRzNdNVcl0lEzdliCPS1RWUVleQXL6MbGMTGBF8qMpSwD9hpGRY2mXqAB1CD9fxxPqT9ql2TADBLDvteS/QjnRHM1rFNcE6PYt02WBBq1WX6qgFqVAfBdgCgHftNlXlJRnufiDqN1GUyrU9FGhJ5Z44H4sRNlWdBLK6bu63XrcJRxk/kGBialJyQK9fXxI46pWq2O501apauavMp3iC0FTtaOXHKNFEfSoKUqpHCbmpeCbgJJwmMHKNDbJK21TNqiBdoyOppNXlq8VyqlmzAveJVdW+2A18DFwXm3GKtX6MQeIg9RzQsHZExaxRU9M6mWLGOCOAI1Qn1Oe2U56sAJgwmu+5DwRuc6GPk5USnLiPRrki98XuaCCWrU6icFfuvYSUMdXgCn8lOdNkNpujLYpZclMOJii7gQJ8dciVGvliD631kRxgaedG/Wz3ge2e9Zb9Mgp4sbNWBJtSVSlQGSilhL3cRlWLq/024a8r2b5yzmlTJk3chfWh42G6FAgADnjvt1Ba1Ok68IDHcxcA83iRB5s2QYzcT4Ft38FVB3gvc7AKBwvnpvGP/51fxeRUivbWhtRr8exFbG9s4fXXX8fJk+fx2P1P4Ad/9pf4zu//MbDZR0DbWSrE4aLue5jyXUzCBbEkbZJX0ghzTz+FL/7uv4Xqo/dhZ+0yBsvvIHIc1M8/gebi/Xjzte/h5OIiXvvOX2GuDizfXMeTTz+Hl178SySjAZ54+EF89+t/ivWlS/j0pz+L6zdXRPlZ92p4+YUfYXWlh9defxOf/dyDuPCxRTQWZnDx8Z/Ayy9+GxcvXkBzchI/+P73QTfxWjiFpZffxtY3foR7Rz6aUQJ3OEIUE/gSZmcYyQAGKtJTtYIG4SwwEgtxBcBypjouKg7QcBwZjBDyfPG0jYp6luefxLfqAIehBwyyRJZFxfSOqIAdbLsOmAPczRz05dikyCpl/N1/8x/iU89+CcM0Q6/fFYA66PfQam0hGg2xcPI8Tp29iKBcNpb3kQBcNi5m8jIrt2yyg5ktnhEExoSgVA0nGAz7GDIT3DeDB6V9qEMDYSqt573AlTxytsV2q4X2Tgu9Tkeyh/niNYjrEnv7MrN5Q83y5flqLpxcJwdZ2udfe59ljRTulhCWArWezjIB3FT/cvyIPLN6ngHM1VzOLXPl1ZifqxElcIkaenNeiuOE3q/oIEDbaEJnwuV2uy3XYF5Tub31elUUzJKVa44r57PPzrwf2Gd1vbzr8zbnFZUzr6me5nTzfqMwncnRBMC08Pd2n7Pt4FB737Z22eP3Vb638TEyoIh3E6MWVrchVQDzeEkNWXMDr/PP/5zW/nvCOg7Z7+X6YmJhDnpGKj4vKlBUoKhAUYGiAkUFigp82BUoAPCHXdFieUUFigoUFSgqUFSgqMCRKmCVvhbgWdhJGJDPB2YHvgW/edhh57cdW9rxszcan9/b5djvxKZUbPV0dL6FvbaDyIIevmfHjYW5dlqrErbT1Wo1UQGoMlhVAvll2M6h/G+7LeOwaT/QtR8Azu9vvtA/Dgg77rzHnf6Dgki7f0cBpwdNazv5DmqUH3TZh+3TYRD6sPUed/nj0x+kaD3KyXncQQaHQdrxdX7Yy1egeHSL9INqsF/N8gD3zja2Z/O8t8w9pQ8/G4fHd4JchYP8XKHt7QDYdn7nl2XVSzqP0YOagSe2veu1S3N9OYnAX8IRk21q583vn81wpR20WuDq9IQq3MYkGiDe3IJ/bQnetSU4a2vIOju0WTD1Zy6rqYlkoipMiI1bgqjDaK1K0iMAoSzbRdWsXLtNXiYRguT9Wp3rrq2uodLCRtWWmJ3pcv0mKBS4aNAiQUWSol6vCZAddPsmb5KZuo6ACYJYYlMulWDWNx3+tjURH1IxLECb9wvPlQzjfn+IBB5i+BjSxtZJJSNX1HNGdS0kkHBA8mWNT6lGDSsAJviVbzPhrHxv1b8CsalmpbrQ2D0LjKeVMcEm12Pqw8qL1TJRMVWIGZWtDrIwQNdxsB6lWB/GAne5UII0tUw2qkrJACaAg7G+9QQOE4IKPk1pi0xYStAOhF6Ghu/gQqOBIOqjWS4jikfYGnTkmHBaydpNM4HNhP8qMNfjS87vJFQqE5QroGUNCFhLnuaR+qLUzQTIMm/XY7UN5N9VlQvwVgW0ekvrfqj1N0tBW25durQjadApypmLkgG/mrOsGc3yH+eP1Z5XX2qFzv0hbJ2sKAAu0y6aQIh5wsZ6XKzCjXrSqigJgLliwsgohVhAbzoprnkOLjk+bhJklVM8/ezD+MpXnkYldFCt+BhGA2RZgPYwxlq7h8889SyS6x383n/wn6F7dRklh1bkQNMLMO05aCBByQwU2c6A9kIVz/zOb+LcV34eyXQTvY0byDpbcBuzqJ68D6lbQXtzBU4cYfXGDVw4dwJLV65h8dzDeOv1V3Du/Dn0t67h8g++gXh7C0998hlcW74hKvC16yvYXt5GktXwf/3hn+Kpjz+Mj3/qYTRn6uhHbdTqE6jXatjYvCkAslqbwfz8BSSbfXzrn/wPmLiyhunYkfzfKM4wsseNEC9T9e9QftP+WTOBRf0rqn5VPzPzt+m4mACtn/l5CkcAnQePSvNdmMxlETKrXfggc9ByU2w5GbYcYBsOuo6LIX8yF1vRAJ995gv4+a/+DSD00Y26GAwjjCR/NwKzeEuVJi7c9xBOnjsv66GLADODvSCQjFrN+dX2n8QR+oM2BoM+Br3+7sASziftUq5rmcBLWo2zDTOTl2C0Wq/LtZFgtt/pYdAfyLXTPpv+f+y9eZAk53ne+eRRd1XfPRfmwMyAAAhgQIIASRCQeIuSKFHHrrQSaYqyQ5IPrSxtOFYR3n/WXsvrsGJtr9fhXVurWK82VpJpSaRkkTJpkQJJUSRIgjiI+yCOOXt6pu+urjOPjed9v7cru1B9zYDj/SN7oqN7qjK/zHzzy6zs7/c9z1OpEcwqZCU0JhS2zwi1go7l+dfu76J8DajgJWBW43u9z+lEGYJmKpOp8lVLaR/lShX1ekPAK9XFVCvz+VwnaUaoVmtyzMxJ5r3LwCe3z2dtQmzeZ9kP+M315PVSCdVaWX4SpsrfANT4O3isCt6B2rbb6ckzOxXAhN6caEJu7Idql896JpGqmOWa9XWSpT13m4J5eJImt2fP/rZtA8Du1Gh8goty0dkqPLVCzeVYdPKpqrazE09Ze36zP5iKefMzXDLv86+8AnkF8grkFcgrkFcgr8CNq0AOgG9crfMt5RXIK5BXIK9AXoG8ApkKZG1LDQLz53AWLwdQstlnBktsHYO+9n8bZGE7rVZLtpidpW8DWGyHgzeEEByIMlto2xZ/2iCODaIZODY1V6lUVntMAcAKPrL7ZXZzto/DaoHhDjGsVMiCsr0A42vtYPsFuvvdzm4wc7f2doOl2fV3A6/D29rP8m/0fmTb20/bPIbdlr/eml8vpOU+7tSvrhcafy/67HbQfPj1QW0HqMjuO5oRqL0sC3ut32XB66AvugzITAairvt65W+2zU0bS1Ngbcn3JXymtWgWLKtFpbU9WD+zLVEBE2oO7mfZ/kb1FdptJJcvA2dfQ3D+AryVJSQdGq069aTAX7O55DblJqxySDkoc0cQse/mkoZ3Fe4atHNA0fqTQN8B9CYUJQSgwtOnbafLXJc8awAlZnoyd7EXbU4QYg24H4IGTWrsrEjlJZdVy/oExI8Jc3FjdJh1yy0RLnLCTxIg4fout9NqK31ToIb+0+F+VaASvUgigFgHE0ASilOVB8kn9lkQ2XcP/ZhYlzCe+6p5oqJyddiaLatqcqBwtcTKtFDACtWg3T6We4nAa6aasra0R47TQOGba0siTfk6Qb+zlSYKpapV7E8JyOU7wVgxwIlaDVM+UAuL6CUJFjdWJeuZ2yeEls9P17aoN2kRzs9csb5Wm2eCHG6PELXkB5K9zLrRprnAWAVRH3uSAyw2y86aWsCvKBGpOKfSU/ur4GTJj7bUc90u35O4atoHp8z9heT+FgLNFub5sOtErgk5OzR3TgTqMquY+zFW9jHOTOkEKFAdTHjvxN/S33ltuEx1Ql8iah5pnFDN6qGFFIuIccH3cDYo4iJtyIMYb3/7rfjxj3wf6jUP9XoBF8+/hlKhigNHj6MbxZiqTyG61MIf/LN/h+TqCsoEnz4k+3eWQJSwPU3R9oAroYe7fubduPOnP4zim98Gf+oIeq0VRK0VoFhDdeoweq119JpUG/fE4rdaKmNteQXVyQNYWryKo8dO4OlvfQnl3gIuvvQi7rjzHsRejI21FXzlM3+KMC2iUKzj/Pk53HX3nWhM1xFFXSxcvYzb77gLUb+NpatzOHjgAKoTs1jpFnDr6TP48r/4LVz444dwc6EKdCMFs25SCq/jfkp78hQdsYFm34Rk/9K2XG3dVald9VKMiQ10gCLhG+ss+b8eaF4glugCfTU7uOtRZQw5B8wCXkeK1TTFqueLDTRVwLTobqYxKpUyztx1F06dvhnFchFeoBm4qYhrA/R9H5XJGdxyx1vQmDwgts3lWk36ruTRxjHaHbV49jnRhBMKkhTN5hqifk/cCKg/b7W76DPbN+mLdTqX5XMowS4nFhIAsy8RABMyc12LHuEzMUEoLaCpAN500OExi2K57SydaVtM6+SigGKFxGoBLZcTre17LmeY24giaZeQmDC9QDVzpYJQ4k1kGotMcOkxFoDXaFHbZPucsCNW8C5uRUBvuST7w+dwTpBU4ErrZGYJK6AVuMrXmCksjjkaJZBV3vZ7sUw+YFY8n7lZW5nsUqCrhILjKEoEUKshvgJgbsf+XrDnBftpSmN7ls/+1Lu1nkvabcs1LZ8JA2Bs28hC5uzfIjZp1Z6DbDnZLhX8+VdegbwCeQXyCuQVyCuQV+AGViAHwDew2Pmm8grkFcgrkFcgr0BegUEFRFEm4HSgmjU4krV4FgWZU+xyEMVm6NsAjNk/GxiRoXUO1nc6aDabm4NB1jZf44AUB9sIf6lg4DcH3dg+t0UlARUL/GmDbra+gmMO4HCQioPNBCxUMaj9pw0kZeFv1qJ6eCDKBohGAa0sEM4B8KDv7AY3d4Oj2etwJwBsMN+W32u72+3fbuvv9v5e91sGMIcylPd779kPoN0vLLY+n92n/cDiUevv9/hGLb8dAM7eW7bWdisA1po74Enlnwy0K4A122O7j6h/8UBBrPDQgK/aYmaVvlnwu/X3gU30YHm1y7fl9LgM8jqFsdyvRB+sFqROEab7wP+7PFTLD3YCa2mLCxECrK4jnbsInH0V4dwleOvrQESs4/RlosZUFbGCVlXuilJPyC9hqtr3yr3U8AThKZXCTp2rSlmnCKY/sJ4E7eNeIApNMRgW22Bn32u51LKsOyeyHe6GZsMq6NV2BR4SRvLbWRhLZnIC9Ji/6WygCW+oMiVc4pJqeS24wOUW67FTBUqYq5bGzJPUfdT29Uj5OxWM/Mn9oNpYOKL0HfJEKgP1eAlN5TXJ8FVAKfmXzMGVAFF9n0yFkIWgaiFOcakbYYMMQ9SoBkqZj1sQ+11CTv7jGSdcVqypbRFiinKWasYkYjywgNMygGP1Ek6PNVCSZQIsNFfQ7hPAEMh7SCJaS6sJswBap64mIJbsY9ZP3nfqaz9AqVDSfOe4L5bPVAALrI2BghRaJxgQWsv+bmZND3I8JQNZaq5kVtXAqexTkFCpp8fA/S4qiUecRmorG1MdTfWz2lWLxlhsvKksTTBTLWC8GKIYEVAbmNe8YEHwsWaguu7pUkqpbPVE/dtEiuU0wZzv47UgxLwP3HLmFvzgDzyAu+88isnZKtZXF/H0449jcf4qDhyYxckTN2Pp/BW8/PAzOPetl1GPC2JLXfZizHohprwAfpyg5QGtcgHjD9yF9/y9jyE6dAiFQ3fBrx9Cr9tCGrfhi5IzQGdjDn6/jV43RW38IAq0Ml9ZFvVur72ERsHDxbMvYrwS4NIrL2N6chzdtIdypYGv/sEnMV6pISyWsbSygpmDs1hcWcAY7dy7CjMnxuvoddbFupvKZ68ygVtP3YOv//ancPWzX8eJUhUJQWFKdwBCYLXFpfq35wFdub6oICfYVgUvs7MJ7CtegDo0A7jssn854UAnCPD654QAvUZoHy0AmSDZYw4zVdgEvSnW0hTrHrAqWcA+mNZN22fePxqhh6OTDUxXa6iXawiKIVApIixW0A1DrJeKuPP73o97Hvwg/FpZAGYSE4pa5j1VvT0BvHx+pLK2S/WrV5Ba+0FBnytl6gbvCbxmFViKjTRtnUtFsYxeWVlRJS8zgyMHXgsFfXat11CpVtU5wU0e6nbaWFtd3QTAqrbVvF2xZGZWrgO4PFftFpW5hNF9uW/U63WBrHxmpapZ1MXsN9/DU98AACAASURBVD6hrWYMUwktk2OczbOonmmZ3WoJAOax8Vj4TZt9PkurBftAdcxtyee4gFyqhUsohBqpIvm+KR11aJ+tn5+8WXO/SsWS3It4umX7gT2DJxIvwPVEQewAMLchtstmHe8iWfT5Xe+7g1gYnSDFeuq9n5N83Ocyr21nj23PDllnH/3bJJv1q5+z5h7E7djfF0Goau38K69AXoG8AnkF8grkFcgrcKMqkAPgG1XpfDt5BfIK5BXIK5BXIK/AlgrYDH8bIDFYYdDT4LDBYLFiy9g8czlRNrhBKQMrNtjDgSgCXANhXJ+vEQATDlPpQPDLgTH+zp/84kCYrWtt2bq2Pbap6mAOyhH+KnyQAS1RoKlVX3ZwyYCwLuMGv9xPUw7sBN1GAT1TN1ib16OKvJ51d+va1wsjs+vvpa39LL/TsrsB2Z32ZSewbPXaz7aHa7yX9nc7L7u9/72GwMOK9+H/Z/fvWiDzbsc3/P7+FcCmctWWBgBYX8+CWttWdhvD9tBZaGvr2z3IrvVsm1n75+z9z2CvKYCde+6WjGCDsdqeAWJVTFKZabpc4SrCh3WZ7H4RoqLdQX9xETj3GgrnzqKwtISk3Va1rxlDO1BnNRBBplPqJgTAkoUrgb5qFyxkVhXAAocdrJXX3ddmRrDAX6falf3TeysxgrwudqvymztOOYJNA1RN01U+LfvgIDUhA1VrCdWbhJmEiQSpiWblJqZSM6mxrOj2xVl6E9By+1S9ErXScljUvJaDS+jLrEsHnZlJS6hJ8CV2xnbc8vmiytaUsMkxcCJgWZ4wktsk0AiAkLmnno+5KME8M5ZVI+lClQlRuR5rzddVOcsyxb6HiDDJqZAFsrva6PlPEMaEt8DBSoA7pyfRCGnp7WGltYHVXlv2Wz7rIo1aEBWwABWCXl8UwgS7HvdZDkj7AiFMiepIiWYgAKYld4oi65ekKAjc075BUEhQy2N3V56zkdU+xD5tCnTWRPKERb2sgLxA+EsLWUFNBO2chBYLjFR1tPY/wnc5B7TxTlIcqJUwWQxRiGhJTXW05hJzP53PtfVOVSszn5lqVIGbPtbTBMuIMecFeIUT4GYb+MSv/g3c987bsXLxeXhJH51eH/1uhBeffQbHjxzFzOQUXvnOC3jpq08AF1soxz68NEItTjCW+qiKpzYBcIDe4Wm8/x/+KqYeeBO6lYMoj79JbMo3NpbgcdmxKTnb/f4KigTGG20Uq2Pw/AL6URflYojuygX0ludRGxtDr9dBv7WOYuCLerZcHcejn/0USr6HW245ieeeexozNx1Bj0rVhauYmTmAy3MX0V5bQdkjEFxDpVbHkcM349yTF/D4738BNy33Mcn+GMWqXo+AyNMMYNo1056csDbyPckzZtuEwaGfokoVNnw0CH99DyWCPl7rcg7YnzUFuxcnknfMNiJOkEAs/YXW0t0UaHqewF9C32WkWPE8NAUa+yimEGX7AQ+YDUNU5NpLkBA0+iGafoDO7AE88NGfx53v/WGsJV2wl5dLIYrFMnrdPlqtJtqdDcn+5WRB5oWHhRJKYQmFQkWu4X4SSYYwJzvwuhJgWWSOL/N5iwj9UIAms3M341JkoqEuS+jKZ9ZCmW0WRInMjGCqf5tuHd4TaJtMpS6zifn8yrb4fKtwso8NZvO2Wuh39bVGo6G56QUeT1FUxiV5Pq7ovdFNLFIlb8FZIOtkJcscNstliR1wz936GeOuVt6nRKzPa9JHwP0rl3Ryp0zWsYx6nSAqMNqndXRZjpWqaT53ExDr55dONBJXBzdJNPt3QdTvC4Bn3jzrUaJiWWbKuLxjB4yzn9nyGeIiZSyaIfu3Ct+3iZ26LVpnMx9YwXH2c3LwmaV1Yl/Iv/IK5BXIK5BXIK9AXoG8AjeyAjkAvpHVzreVVyCvQF6BvAJ5BfIKbFaAgys2WJKFHFlFLwerzLLZBsGyYNWALBu1QZdhcGwbNEtnWupxAMysnzmgZN9clmDX8oNtXbOC5vbMkprwV/OKOchH2OsGt9wAlsHfLATO5pJlB4UMDmeh3jDw2um964W317v+Tt16L8B2t8vijQK6o7azVwi7X+C6Gzy2AULbJ4EWDhzZa+zTo87Nfvdlt/oOv79f2LofUMxt7Wf5/e7Lfo81u/woAGy1vpbzaec4C22z7WXbtIH14XWGIa+9P0odbAPVdj+kkndzgJzSSW/gVJC1gtY2DQJbhnFWNSxLDACqG3QXs1xCgX4fWG/CuzwHnH8NwaU5YGUJgRug19xWBXHkiAp71dJV+j1/MhOX8FGaVDQnyjpRSWumpuhIObHGAWNRXbpMY2lXpJ+qvlXk69TAm/uuebBiz6wCbFF1cZuEk6L4IlxMYlG5xSSCtEqmxSgIR104roPJLKn6NYtmGF6iVswqAWabgUBCbpWeEQFJlSjUVGXMbYamTnUKX+IgAk7nJiz7KMpkUaoSSHpIpQZq5+y0xGJPyg2Lss730fI8XIgiLPX6Ym/Lfc2CUbVOVvUut8maqD20J1nAlBrL0YgiViS1AmvkPMTAWAjcMTmGY+MVEjqstrtY6hAA83g9eHGCKO6jK1m9Cp+pzixw33lfMwtuAcAE4WoLS7BK1aBYZ3tAMU0QJjFCsV3mHtFamrpJ1kMtaQUDu+xfUUW7f66bSb+jdTABsHwn+s16MAuZSmXqMQkb05QZyE61zvMlExA8lNIUM5UiJssFAcB+HDnLcUkvVZhtZJ715u8yoYEZtoScAZpJghUvwUV4eMkDSocm8LO/9JOYOVRELezjytxleMUKjt50HE98+xGcOHxUoGCv2cH5rz+HKw+/iHqXKlig0o9QEFtknXzWITy8/y340X/5D3B14xIah29HeeoEelEH7eYCikENpcas9HX2Wd8LZd+oQu33O6D4vBiW0V66hM7yIg4euQkLC3MIE+bXdjB99BQWL8zhW5/7jzhyZArT42OSF9yLewjLJYzXq7j73nfg6vxlXL00h5nxCbzy8gto1Ctor3fgtXxc+MaLwIuXECyuo0w1NoE7FfZi1ewmPoCZvAr5xYZbsqTVOr3upZgMVAFcCvT6kQxtcFIC+2WM0NmiU3EtkwScA4EqiTVfeN33sO77oD/MapKoFTRV2p6HkgccSFMcDQJMez7KqRqsm9J/yfcx9c4H8OBf/5vAwSMCq1P6TlO9TNjZ7oLAsVKtoE51LpXtxZL08Q4V0pygIO4G+qyZRkw7pppW3W2oYOczJp8VCTk5YZHPo/psoNeGKVwJammdTKtl5vvKM26vJ7bRAp9dRi1/cll+27OtTqzsYW1lZRMA8xqt1evybCzwuFxCfWwMtVpDJkkqNNbJJvJcy+uVHce57hhY5v7Z87Z8TrkJFpuq2pjHS7t7haz8ncrnzTxdl5Hbj6gm7uvkkCLhL63HQ52swckl7lndPgtFQe2e5w3eyrO7s6bmhFAqpstUOBcGGcH2jG7g2Z7H7W8Ra9/cgGwy6lYA7D5b2O8iBdP2rGO/2wS3HABfz1Navm5egbwCeQXyCuQVyCtwLRXIAfC1VC1fJ69AXoG8AnkF8grkFbjuCog9nJstbwMsHIjJwlBT3lKhYHm+XM8UEKJ8cLbNBsu2DDw5RcBAkZCKKpgDVdl8MK5rgzNZEKPj4swX08Em2zaXoTrDrPR0PxRmGIA2VZuoFzJ5ZMNKYBtMG6UCzgLBASxSG1MbXLruE7FLVusb0f71QOC9gDfbx/0sa+c2e3yj9nMnKDiqjeF67bZP+31/P+1fK9jPrreXNvaz/H6WHe7je9mXa+mvw+raUTXe7TwN98Es9M32E3vdXhtWAdsgdLY9G3Dma8OgeACCB1bQ1oZCXrWTlthbZ0mdtXnOqoNlCaeY3aIKFjtqZ3MsjsCqthIw61SUorTtdoDlJaQXLsA7fw7B1SsINjbUIl+QnilvuUvqkMD1wpA5rdqSWDFT10dQIvc5Qkm119f+QPhJeJsKAOIxiUJY7J1TAYKqMLYQYWd97AbkDZracD0hBJtm+0SJVAwSCNISmPCJKllCKgXALjvYQVkF2U5h7NS6ehQaD0DFKhWJ3BYxCQGwglqF4KJ+EzWwMmOBQvy8cftKWORkvwLLqCil+phKXcGqznIcCXMzFbLKcRcKWIOPC70u1vox+paTa2GWyrWd5XMgx+bEzwJwCYB57AbR1RaVNsrOiDv1UUxi3DJWw5kD06j6Pq6ub+DqehNd5nOKAttDL+qJspOglh2wQNDLc86ewKLqRSDnkQCYStNQbFcVeBGaM/+3kEZiwSzBCzw3zgKbamw5n76CQgXgCuC571pXtg8UJD+WNadluPYfWj5340ith3numbssUFjPBc+lQPqEltEJpstFTNKqlnCNkJr75DKMxdbb9VHdqtqO8/okZKYCmBbEq16K8wBeQorywSn8wt/9OA4drWJ54VWsbayhWp/EieMn8eJzT4F2vqfuPINqZRznv/oEHvt/P4/xtT7Gk0D2wWcHcxMOVosBZn/mw3jfP/4fsLJ4CdXZo/DrM4iiFlbmX0HoldBgHnC3g1J1DIWwLM9CYYHgckMmF5RK02itLqNaqqHgpZg/9zyqQR/zi4t4011vw5N/9Vf4/Kf/AH/tb3wCpYKP+dfO4sKrLyOIWjgwPYE0CNDp9wR61qsNPPn44+h2mjhx4gQmpg9ipn4Y609ewEP/9ncx2WF2sYcojhD5qgBmTi/hvtg3iwKe8JyTEEIUaM0cAOOBj7r0I1WQ6rXF7F8F8FQ6s/asOQEw4Tv7iPRrOQ8e1gJgBalMktjwAsnKXo+BjTRB1QeOeMBNvo8GgKLYt/Ne5KOf9LFcKePkR/4r3PvXPoGlOMEGM3e7zD9PEZTKqJSqKBdLqFbKKJUKkpdrz7URlcl97pl6EFCxy2xfOjVIPjifbcNAFMDM4eV9nOdInymp3O0K2A2pAGZmrgOetIumvTO3w4krzMIVtSqfa0V9XBA1L8Eu600lLHOFO502mmtraLdoEU6LY19ccezZvFgpY3x8HPXGuIBTfcbVexfvN/IsSzDt8nI5GZIQnl/cPkG4Wv4zC5mOCtw2rbGpxFX3HvlsE+cCdfQRxXKoMLjb64h9Nrdj6l/WxZ4D7Fme7QmwJgwnSKYVswOxnVZb2qCVM3eUNaAamqpo+7vAzo+1a8/rNtnUPk/t2d6UwFkL6OzneXaSV7Zte/bPM4Cv5SktXyevQF6BvAJ5BfIK5BW4ngrkAPh6qpevm1cgr0BegbwCeQXyClxzBUxJO4AVOjCeHVTh4CkHd2gtRwBssMTyxUxRmwXJBo3Zbha+2rJbFRAKdodn6Mvglcs5s/0jIBiAXs7y50CXKjRNMcEBKcsN1kF+WkErAM5+G/TNwl8DwAYHhgubBVD7hWi7naTvFVizQbHdtr/T+1lglgXi2XVGwbntlh2sp9aB9jUK/ma3PepYdgPb2fe3a3+349itNjvt/7We1/32r+/l8vtt+3r62vUqgLN9ZDQAthzerVbK2XO4nRI42162X+ryqtYViOkglN63VJmmyw9yoQdKYd0PjfVVwDvIIR7so7ahE1y4jAJgZZ/yisvDlf0gANxoIZ2fR3DuHIqX5xAvLQIEQxm7ZGr3aP1L+1yBl2KfSQgbiyqV31SO0n6VylvbL5q+Mu+TnE9yhGkhTfCjelUFwwJC1TJZy2E1cHnD7rrXtzTzkapfAhoBgISWtH8mOKWiUEAw1YQuhoDbFhjqAJziZwWQDgDzXe4n1YliPSzHKVG98rkgn3Vmr2yWoVQsSh6qSpNVYUx4T7WkHp9CYFXm6kQgfd8U1AI+iyUsxcD5ThttUZ+qElUylZ1NtWTpiuLaF9WvKmhVEctvnTZAe10Fv3Kkcjya10wAeqhUwH1HDmO2XsdSs4m5pWW0JAeYCcM+enEf/Yg5sKrpLtB+WXJBdbICYa6gUqokAx9lYmNm8VL7SeCcpqikIQICYPlWBTVtnbWfh6rwlOOwWAWXBS0KYqp3CfAcAJasWFWVR6xzZNbDQJdaWM/l0Lr0aZ5TUQ4naj88VQoFADMDOIj7CB3057GxTtIHNicaDCAyldYEj+0kQTMMcBHAa16KjVIBb7r7Ftz91qM4eDBEfaqKUqkhuaczB6awsrKEqROncfDwaTzzJw/hS//qd9FYbmMyDlCkatTnM44v+dRLRQ83/9xH8N7/6dfRoSqzNA4vrCFIe1i69F3pa7XxWfTaq6iMTSLqduQ8eCEnAnSBoIpSeQad9VWUqlMoJD1cfP4xTNYK6CBAUKnjM7/7O1icP49f+fW/j43FK1i+dBFL8/NoLc6h11yDH7AvJbiysoy3ve3teOqppzExMYHG+ITYCB+/+TaMpxP4w3/wv2LxG89ghr0kjaSf8ArupKlkJRMES8YzJ47IhAEeb4rxIEDN9yT/l/nNvpvwUWCvlAxcSx/3Ffi68yxKYpfzTZV30wfWwG152Ah8rKTAWpyincSo+cBNgY9DPlBjBjUnk4jynOcwwVwQYPaDH8J7/s5/ixbzgDc6aj0dFlGq1iTHmtc+J7WEBd47YnlfprXQkrrfl3uLetCzH/NZU50a+Lt+BqUDS2ReDQTAtIzmulGMorN/pu2zPNeKRbL4GW/m18p9PaNCFahZoKq4j163h9bGhiiF15ZX5Keo8AsFjI2Pi9qXILrMmBTmB9fqm2CY7WQB55Znb6qK+5FOsux05CchNcGsc1N2IDjeVDHLczYtvmkDXSyiUqkiDKhOZ8yK5ijzy6CsqXxt4mfW0loU0W6CqOQiR7FYYm+0OAlJPyMk01i25Syn3d8c9vzNY8sqgLPP43yP5yL7GZ2dPJZ15bBnCXvuN9W2/H3jcypL/pVXIK9AXoG8AnkF8grkFbhxFcgB8I2rdb6lvAJ5BfIK5BXIK5BXIFMBA8DDilsb7Bnkb2m2mOWLcQDGcr5s2ewMfQ6SceCJAzM2IMRtcWCIA0w2i5/WeoTKlhNsAzVcj9bOYqMneYRqTer7IUIZcONQqg7gc5CPbVI1weXW1takTbOAszxgA9bZQSAD3WxnUxlg0l5Xpyz8GgaIo+DeGwH89tJJdwOfw23sd/nt1t9rO7uB12z7Oy07DIC53n7a3m35UeDa9m0vx7rTvtjkgr2cz+2W2V8fGyjTrb3d+uN+4O5wWztdG9d6zPtVe+8E9e2+Mbi/mYWyqqiGga71lWFwnFX/jlrHALDYg26CXG1fXRH0pwLcrbbOw/9XAKyw1JTAZv1sSmGHfPWHHAfVqAP1o9gFc196ffirqwgvXoJ/4TzShXlgYx2I+i73VbNgCdgki5H3VcmhFU2vABcFey5D1mUVCzh2ylqBkbwVOytguZcS2DgQbADYmQQ7IO5AoSjZCImpOE3QpX2qU2s6MaFa0Mq31sWACsEi7YzF/NSYn6jh6LKtVskCosVq1/KOnWpZPj9U+Sq4itbXmfuKnisqjmm97NSyKa2XMxbXAt6dxTC3L4rdWIEn7WWDAi73I1ym9SnzfgnURU1JDMYKBgJOaYkr1RJLWs2rtexbtYzW3F35LJb/q7paQIoHNJDg9ukJ3Hb0mNTuwpUrWFpfk8Mr8+jjCO0uAZ92lkKoIIfAS67fhGBLlYe09K0FAdAnZtd+y/zfchqgQNiZxqICFstnXzNECX15HAR9JmHmvsl8Ah6nz3PkALBgROY4c4oBlaEpoljhdIfidf7f88R+mFm04pieElprXnDdDzEeemIDXY5ThHwOkRxgnURAuCe/C4jUZGk5Dk19Rj/1QJ3oKlJcDQKc8xIshz7uvv9uvPs9dyIsrGLqwDhWV5p47ew53HTiOA7MHkRSqKDoj+Ebv/95vPLnD2O8n2I6DVANFM7zbBBerwQJDn74Xfjxf/mP0Js5hthrIEh9dNfm0Vy4iMnZaSR+EXG0jlpjEq888yhmD8wgpCo0iRCWZxD4RTQX5tCYPgb0Wnj1mUdw+OBBsZKm4fTXPvuHuDr3Mj720Y/iuUe+icuvfRcnT5/G+Qvn8dxTT2D6wAzGxhpobqzhjjNnZCLC9OFjCIMaHvrsp3H/O9+JmfETePxTf4Ev/Zvfw8GogLrvoxN1RGVP+Ntmv/ShgJ41FNt4hb5U/zZ8HxUqw9kHJJdbleG06VZHetV9y0QKtsX83tQpu8VamqAZ6HqQyRHrPs8JsMbXkgSNwMeR0Mc0ElQEAHNSiQLkvgdcTj3U738AH/y1/w7x+ARavVjgLxXCnHTCPkewrqrcUPZP/+n1SZDLazwsqtqX/aUXxTpxUCY7tkQpS0tke36Vz3LugwPEVMNWa1UB7vwSwEzFPp9Tg2BTXSvv8Z4mkxmptCVU7aPX6UpO8OrqKpYXFrHebIqqmM+x0zMzmJycRK1R13YIZWmbXKluaTdyCl+2bc/UvGF02h1s8Nm6uSGQmcdBoEw1tCl+eW7k+dcphdmLqcotV8qyLL/o0jP8t4GpaVkX7pt9xpr1tCh6JfNb7/FcX2F0V9viN+/HojZ22ckuM5jrchl75re/LezZPPu8bvtlP22d4f/z3BI2U62dA+BrfSrL18srkFcgr0BegbwCeQXeiArkAPiNqGLeRl6BvAJ5BfIK5BXIK7DvCmQtoLNgwwZ5slnAlsFrqtws/MnOuheFhNjlxTLYZMpcLm8KAssNI+Tlt4Flg8Rcj4NGBMQ2258DikEgBpQO1ioIrlTKm4NibJcAWHOB1ZKOX6oAJjxW6zr7mYW+w7bQVsysitUGu4YLvRtk2+uJ2U87e4GT2e3ud/nt9nknYDq8zn6W5bqjlh8FgG07+2l/1PEbbBylVN4JLI6qzah9uVYAvBNo3Uvf26kf7adtbms/y19fH3OhrZks8VHnea/n3JbLLq9qXP3KAuAsdLbfhyHwsCqYbWSXFYtlB4CtL9v7AxXwQMFr+6CA2GD0wGbZlMAKgfVb98kEjgpE9UtteNUS2l5T2C3K3G4P3uIScOEsvLkLCJaWgE4HfhxLhmnoq6LMD5hH6yEJCH3dtsTimXm4LldXYClhCNWhCvmU+qj+VlWYUh2VX4ptsmbnsk1FnLqE3E+ZQUolILM7mVkr9sKqHBY1oYv8FdNhOTRnsyz77eyQ5Q01cCaQpkqVoIcQkmBQRXmamamcUt/T7Foes4JGaV1ANo/YR0SQZNu0E+YqrjnJXIrgluBSrZ+5fcLRbhjiYqePhX6EWJZR1auCcO4jc38TAVqU5mmN7Dg0Z1crRcgWqEKbgJnAU3bSR9H3UfYSHK4UcPctp1Gv1HF5YREXLl9GP45Q4tnxfGxstASscesFWjyHgagYpb9wghU/HyV7NUUl9JEwbsEpjSt01+DvBJSEZk7drgppNsF9V4XlwEibn9HsGYTUnqhk+ckt+83zzX4ZK2DvxonAwLZAVMJgQj5VAScyISEW62cqk2tegIaf4EC1hArziONIJwA4VbJOCtAJCASAmp3s+hHV0AScvieZs/OBh7OIcOieO/FL//3fwdSMj/MvP8o9Qq8b4xvffEQU8O+4753otWI8/pVHcfmRl1FcbaPhhZhKQ1Rl28yETpEGIVZDoP7gGfzMv/6nSI/djiRsAJ1FXP7uI9hYWcTJM/ei75XgeRFK5RpeefIbmBqrYmxqCt1+gvL4QfQ7LVx57WWcPPMObFx5DSuXX0W5PovJY/ei2/Px5Bc/g7PffRT/zU//BP7yD/4Qjz70F3jg+x8EGnVs9JtYWlvFbbffjo2NVXzrkW/hxOnTeN8P/yjqUwfwhU//exw9cBC3n7wPD/32p/HYJz+Lg2kRhX6MHmJ0k1QAed9LETOCOlbrcE5eYJ0bXooJ2j/7Hiq+2oPziy4AmikN+EmgudDihkD1sC/9nP2fkx16qdqh91MqhIGWl2INsUD59ZSKex8TQYCDATCZ8NxTRc794DXGiRQ+5tMU1Xvvwwd+5deA2YNoxZqn7O7skskstsshc2aLqliP6C7AXkXlvsLpkBnGBeb9hqL2Z6QI7aDF5jkmVNaoE94vCH6jPidN8N6UolgsoCTPngWxd84CUFPAZqNUVKWr14lk//Z6AoD5vLqytCyTHanMp9p3ZmZGbJ8r9RpKBMDMIw4Lkr9LoM1js8mZmxm8USzKXu4Hn51pu0zlLZ+FCT+rtYqAcfk8d5NUpB25rUhCuNpel2h9XZBSsm1+8Xjks8fgLJfN5PzyPT7D88ue4RWM62eCKZTl74K+2tOLnX2oQNomfsqnhnMc2vx8cJE0m/dutW/YdCmy55MsALa/P8QBQnKSQwSsGycI8TNDjj9XALsLJv+RVyCvQF6BvAJ5BfIK3KAK5AD4BhU630xegbwCeQXyCuQVyCuwtQI2496gQRZyGKy1gZjsIE4WqhgQtvdNeWsDRwTAqmZTxQHb5SCVDVzxd4Je/j8LgNmOKXnFri8DbTiAw4E3KhDq9Zr8NKUB2zLlwuagvwwYyVCxs4TWgaCs1bVBb13GBfy63+147fW9gtrdltsJmO22rp2X4T69X3C5n2tip7b3C1H3up+jQJ7t816AY3aZ3bY5vOxeYeNONdzLeRzub8PtjWpjv31xuF9fzz4Pg+29nIdR28uuZ/1HBttdhuF2fVvAIXMPHbQbfV5VLZm9TrKgN7vuqPM+DHyzQNjuZ1vbUBvorAJ4sL0BmM3m+Io6NgN4s/c4bVsh7DAEFutel62qijtns+wA8OZ7DhqLUDWOkLQ3kFy5ivDiBYTzlxGurSDo9xGIfS7BJWGteiRz+wK2TMnlAKqZ6sqBxprPKmPyAoXVcllsmTMW1WxHVKKSh6zKZjk+9zthY9tlhIqQWZS2mk0smyc8kW1QhauwgusrwFDIIPCXGbcuj1T9sTUnU/JoXcCuKdPMJljOq9tfQddUU4vdLMGmKqs3baqd8pb/Z2aq7FPsbKhJHVMaIlP962OdNsPtLlb6It8VJbEcu6egjDtFm2eqK8UaV0C3qKxTXQAAIABJREFUqq75jypsbl/7OlV1QOhpFi8tu/1UjLhRBDAeprjr5uM4efQozl+6jNfm5iTntOQVBCAtry6jx7xcwhzCXmcnTajFDbNGrFvJV1tfyQqlJayn7VOFKXbLkgGs+k5RhwuiVgWk9Dmzw+bnrctdDn3db2YAS3wzM1jFUpcKU6CTJGh7qswlCJYMWgF92qep+xQIHXuoej4aQYIDNQLgBGFEc3Ax8R1kULuJCaykTjhw1wrhIu2Gk0gsoC+kCc6FwH/9a7+E9/3E+7C48grmzj6F5sqCAOBvf/spUenecfsdaC238OSXH0P/pQVM9IBa4qGBAgKCR7bvp4iDAMsBUHzrKfz1//OfIzp2K7xCCcuvPIbLL34bR0/fivFTd6Mdl8TJpFTy0V+dR9RaEXvs9VYPM0dPo9dto7W2itrYBJZeexbFuI25pTamT78D6AX48//nf8ORqTLe88778cQffw7f/OPPoDE5hvVKiKk334xewceREzfhtjvuwHPPPovm2gruufetePXcWRSSCLWgipcefRUXv/ocyvNtTHi0A++hlyboJB46tOF2ila5Dtgf4KGceBin4jz0UA/V/poKdPZlmfQg1JfX7EARq5MkFPibTTgnPPTEZjpF1/PQ8hI0kwRrtONOxVsAs0GIA36KWhLLBAJeu9wX9g1OVrjKPOm7zuD9f/vvIjx6HG1R+bPD8BqKRQku97yAQLOi9wcBmJFe05l7KucUFstFUaT2e10wQ5eWx7zuCCg5yVCeLXvqSMOPlDAsoFwuCQAulVXFSjUuAWnWbtggrX1e2ucGLaB5jVFpTIXu+tq6wFqZMFmpiPq33qiLZTcna1iMCZ9hFQYHsk22K8/S3Z7k+hL8sj1x1el05TV+lrLNxlhdnRBoVR2GLq+Y95UUMSdL8t5Alx4C7VDhKJ/BLbZF7rAOMjPjmMvZsfK4zMWHz+KbEJj3GRcDY5/rApUtp1vU0pyQMsgUVjjOqQL6j9Daed9vqo3pVhAWdDtWW/v7Qz63aBEtkwI4+YR2z/qZlp3k6QcKufOvvAJ5BfIK5BXIK5BXIK/AjapADoBvVKXz7eQVyCuQVyCvQF6BvAJbKsABEbNzlkE2sb7UwXmzeLYBFXt9uISDQS211bMvG5hhO7YMB2w4aGRqYm6bv3NgjUoFVcOpUtj2RwaEqEjq67I6oOSjWq2gVquJZR7b5UAYv9kOvzioZNu2faftpeYGD3KODfxmAfCobpKFyXvtRrvBv53A2W7rch9GAbTRMMxUgXvd89ercYe3N6of7OU1a2d4P7erRRayZdvfa+22W9/ayraT7ePD/X2ndnYCtNv1peHXh6Fq9v3t2t9LH8lej3s/+7rk97r97fpA9j5i+zGq/judk+x79vtwu9lzPAyH7Z6V7Sf2mq2X/WkKYLFjdhmSfN+yZrfaOGcntBioHqh5s+1uVf6afbRCVAGJzOAUtZ3uqSmbnVxWVcAGLvl7vwuv2YQ3Py/ZwKXFq/DWVuE7RSiVrEoKNHOWgE8srJWibkJpKmZFNSuWxE7966AfB/gVZSoBEhBHS2WxT3UZu85KlcriPi1YXXKviFvNmtlBRV8mAHFAnwBYgR7BgOl/uVuyy6Ja1d+l31jopdRI1coycUCEm6ooVqNgwqFUFImgVTNfcfshql2SS65LqCRw2AFgsZp1Kmgqo2l7TKvb0MciUsx3IrSYXSxcmZjMspp1u7RAVsjsgRm1qVNgi0LRwWGeZzkmTlgidEOCIvNXU+Yw+wgljzXGqcOzOHP7HVhaXsHLr76MjW4X5aCIcrGChYWralEr1twOqDF/mDSLVsrMO/VTFDz+TpinkJ17XPSBEqFXrICdNtACPTUi2cU3a81UXq3gnfvlb+67Kqz5TVDYZ84zLZkzAFjtgFWB2mVOq/SbRMAxEV4tDVCDh3qQYkYUwAmKfF+uA/FddwnQqgAWq2m+LnMG3PXG7XmaOTvHDOCCh5/6tV/C9M2TODv3LAK/DS/pYaI2gctzCyiPjeHA7CwmG7N46i+/g+f+7GuozG9ggvnLCQSOs89x4kQv8LDoJQjuOolf/O1/geCWW9FL2mhdfBHR0jyK9WmMnXoL0sKYWhBHa+g3F0SxXCoUcPnKAg7ffBvarVUEzJhOfbQuncXFF59DB1Xc8cCH0Vlew+d+659gIkxwx8GjePE/fQUrL55FWvBQOnEAJ9/3DszccRrzS/PoRilO33Yn1pvrGKuW8an/8PuYrNdRiAKsXlzBynfOo3ilhXoSiJK+y6xWgjyZiKHwXK4B9U8XUDyOVGygqRJXy2dV13OigMxiSGm77iNOXZ6uu45V/a9qbN5fCIFbADYkAzhBO0mxHgCt1EMRPo4EAabZx2UCCPeFCly1B08CAuAEyanTeO8v/G2M33onOnLPcmpvdxPkte/5VM2W9V7gJgMxs9eE9gINEYFzA3lNEwDz+ZH3H0JeKmI1bgTodDti1yyK2rCA8YlxsWUWIOsUubxGDUrKs7S4FqSaeVugXbJzF3DP2Aqce+h1VXFsMSWcNCkQ1tnK87mW8LdULItFc8m9z3uZOOhstNTy2T1HR1FPPndsoolCY1/srLk+94VwW5+xI7RbtLyOZSJl0QFte3YW+3Rn0U+PcKmZOybCZHues2uM67Edbotf9kxvE7a4HfnduT1kn795T9Zscq2bXrsE61vdLXhshOO0rLbtZ58rNyf7DB5+XF774G8L3ufzr7wCeQXyCuQVyCuQVyCvwI2sQA6Ab2S1823lFcgrkFcgr0BegbwCr6uAKWGzQMQGZviagVcZSMvYr1lDHLAxq2ZTPQwDGB1U40CYwlqziubvBMC0kONrWQhsFtV8vdNRuMv2S6UixsfHUK9rRpopIQwWc0DObOzMDo4/+X6vF2WsoZ0dnFOZ2L5nC2QDV9cCgPfa1fYD2rZrczeguhMw3ct+DoPS3dbZafmd9nXUfu5n+Wwtd2tLAd1ASWoDltljGwbBw5McBmOMA9X4qNpk92u7873TMsPr7LfP/P9t+VE1GnXPsHvOXs/J8HL8/yjQO6p/jtr+KNhrINjuVTpxxuCsKZhtIo3aK7/extnpdE2169aXlFnlqk67qG1vzQ92wNcBYIPEeqz6repJ3a4YCsuv2nCaxvB4L11bR3r5MqrzcyiuLCFttdQ6l9mmxI0EBAJMzdZZtiCKVIWmqrzUbRjkU3togXAU4rlJRQQ4AllpA0ooykROZsFSmZnQDlgVpVpvVW9ppmgKn8o6n9tQGCMupiJD1e2IizKBh0FYsbRWe2eF5CqRHnw26XEYzLArV6GXKgQJvtSCmpBWIZRoTV2GZSw7wcxKtX6We4ezgSYAnu/HWOjFDnrx3UDhsSiOVTjL7Fu1oFbL7YTbFFhM5aUqD53u2QFuumh4KAaBWOOWfA+lMEAt8DE7O41Dt70ZlWIJl5/5DhYuXxRgxDzPq1cX0e2onavWTzOHCeb8JBZQWwxon01FrQ8vUohONTOhcEFyiC0DmGpe5u4O7LQV/jp3btbAZQALkN+0JHdXANV5ES2HA3SZBSsQUMFjV/JnFdIyJ5YgsuAHqDDzFUA1TVADLaArqHK/CJgJIbMTzwT+qjJdLqJN63TtD/00wJoHLAA4W/DwgU/8DI7edRwodVCpA2vLl1EuFdFsd3BpaQFvvv0MTt50C771hYfx5X/3J6jNNXEwUavvQkobZM0/JgBeK5XQvGkKP//P/wEKtx3F2FQdveV5dFeWsNHsonbwZhTGphBUaQPdR2flKgoBLYQreP6FV3Db3fdjffE8es01HDx1JzauXMLDf/E53PuuD2Lm9NvwynPfwWf+j3+E+w4eAl6ew8WHn0TUihAencV9H/0RLJd6WFy7ikK5iLVWC/XZwzhz3zsQtVr4z5/6JCqlEMcOH8PpY7fh/OPfxRN/+hUsv3ABPs934Isim6r0iJMyXD8l7GdM7qQXYgLsc1SJMzfck+uZatsg4ZXpJmfYHEC3PqsuCncBuMwXpwI4wQbV2KICTqQfbEg+Nq2lfdwU+pjgJAKZGMH9YUa42oNHgYcV38Nyo4H7PvZzuO2HfgQrVNVT8SkTOlxfFIcXql2p0A3lXmQu8uJqQGVzHKEfd+W+wQ5MGLv5HOueIam25X1Dn1Oboq7l82ijMYaJyclNm2h7tjUALCrfJJJMYYJkXoeShp3pq+qeEyGhepjXinOlMYtjwmp9ZiXQ9VAISwJW+W2Z4G0HgKkipqV0t9OWNtlGUSyWCbJLkoNLcMz9IDi1Z2vaYjOflxUQ9S7zcgmIxX49Fat4nYDZ39xP7otMsGTHMGt9l+XO4+PztwFgrif3cjcZxwAwwbLeb3V5Hr/ZQ3N5/VRxmcEOCNsUKVriSx5ySZ1/ss9gbMeyjc1FQiZIydyegfOP+hjkX3kF8grkFcgrkFcgr0BegRtXgRwA37ha51vKK5BXIK9AXoG8AnkFhiqwmYnlBrGHlYgGTi1jy5TBo6CxjGs7xa+tZ9ZsfM8UDqYA5k9axxEAc2CNgNe2w2UN7hIUWFYwM38rlSqmpiYxNjYmA0c2QGVAz/ZDX6eCmLnEBA4ccBtAbB0Md9mQDmwPd5AsAB4FiLfrUMPgcDeV6Kj3twOY28G8nYDn9QJgHmcWkO12Ie0HAGfbHv7dtpOFtcoUdDhw+LiGa7MfMD7q+IZfy7a3Vyhrg5LZmu3WH6xv7rTOfqDufpYdte3dzvcb8f4bDYCzfWdTBbglJ3drn86e290soA0Cax80AOzgq1gcK8w0BbBBYHtd+7ApaglHNfc1m49rMNT6uW1TM4P1ewB/BzbT9t7geAbXiqmTBeBGMfxOD97KEgpXqAZeAFZXgF7H5eP6okQVRa3bKAftN/9LW3/J2yUOkyF950etUFGVoimSWOGv3KuZKSoQmDnx7n3Cg1gBsGbkbmqPBbT5AvJ0oF9gKyGfy4I0pSrhiauGsyJW0GnQ1vKRVfWm54e/MwtUDKclg1fVZgqBaQHtzI4dWOJ6tJgVrOhUvZp9TBgWC+Dy6HBRKOJip4NVUbsBRK8CzRO6YaidNdumIppHytxT7odAZ8npDATQmoKVe0G7XQKxouejHAaoBEApAMbqNUzPHoB/+Ai8w0dQLxSw/vR3sPTCc7JsrVrDlasLaLU4eYp2v8zGNZCuUJcAldBUVLsC1aneZX6vL4CVkJPLqQU0UJDzyt8VAkvCK+svUFxzkVVfp6DY53kmWPSZAcv8X/YDz2X/KvTtpx6oAqYytMf6OxU097Sc+AJ8qXSuJQkONWqo+wEKBGe0r830Sdl/ZwtOKChfnl6fcUIFaRFraYJWGOI1L8ZixcPJt5zEPe+6HTOHG+hFHSwuL+L0XXegftNNGGvMYDxoYP6JV/E7v/GvEb9wEUd4DqhQlXOqFtA8hmUvxfp4Ff1Th/GLv/G3cOSW49hYX0G33Uap0kDYmATKFanVwqVLcrXXJ6eRpCE8v4SJ2UNYP/88lhcWcPKe92Lx4iv44p/8IT744Z/C9K1vw3PffAif+Ve/iR88dhrnvvA1RHOruNLs4vQPvxfv+9WPY759GZ/8vd/BwQMHUK5VERXK+NCP/wSefvLbuPLy8wIATx49jcceeQL3vuUdqKx6+L1/+lvoza+hyEkTTgUv0JaTHqj89oCqD0zCx1jACQFAkeJUp4aXK58qePZbXv7s3LwvqAuzQD6qfnlt8Dqg/TMtpTs8116KJiEsAatcRynGAw+HQh81mdjBO4gn+eDdJEYHPjbSGG3fwxU/wKEHHsQHfvEXEU3PIur2FPByUgNtk8VFhvCWENRHSJWus8pnm7zyorgvGdMyJYM25Q5EUpErDguBv2m3rCCWit2+fPP5tFqtCYQkZGVtCX8JPnlfoWV0r9sRK2YqcJnt6wehZow7Ra26ECRquc7MYaeo5SQZQthKtSL7Zlm8gT+wXbbPBHG9oW14syVKXsn9bbfR7XXlOuAzdK0+hvHJCdkHuuYQarPaPH4+G8t91fdRKVdl+YC+2C7DmbXgsze/aSnNNjVfOZQasy0DvlT18jme+8z9J9jWWukyNkFTo2DCzfxfhfGxKKEli5i5zXRZIMjm+XQm/3xNbKcFanPiRFHatP0ffj5XBbSbAMZjzAHwG/GYlreRVyCvQF6BvAJ5BfIKXGMFcgB8jYXLV8srkFcgr0BegbwCeQWurwJZ+DusPjTwaepey/q1HF9b1/YgC1INVNhgmUFgW5fQlwNXBokN7pq6gm1yMM0AMNfnOlQJNxoN+ab1MwfbrA3LFDZQaPtvGZpZYJPNArP93g7uZhWiNkC3l6pnARKXH6Xu3EnxOQqgZqHy1vqrTV/2aycAu5f93w4Y76fdNwoC7wS27VhsmWFFr9U+W7vhdWyQcFT9dgLIewXA2Wsku429rL8TKN4P1N3PssP9dS/95XqXGe4rw3bNO52bUeDejmEY/O52XVlfsP5iy1s7g+vaWaRuZvXSutJeG1jpixWnANsBoNXB9ewEBlXTOW2oA7vWhkFqtfA1gDvYzwFEztpF6/vZCRIGpbe+JirmOIK/sQF/ZRmFpSUUN9bh00q/19XvOBagkzIyVqAlbUDV/lVyekX9SwAUDxS5wlRUgalBoIRBsar5mCUpKmC1mpVzJc78g8xh0cY6a2mxm3U2zgL35FuxgDpWqx20iHQHrFqBKm1FRamcqZPUMVYFmm7V2WirPakKzmi4rBBL1hVA78AY839FHizaYz13AnB9xH6AdhDiUqeLDWeTzERLflEpKYcrSl9C5likzIkXiOpSlIlUv6mkeTN/WaCbl6IUBGgUKxgrF1EuAI3ZcVSmZxFMH0BnbAJoNOBHEYpXlrD6xGPwmouolypYXFzGOvNLqeomAHZ18zzNEw65QWYBU9nLCAbCPao6PV/Bs8DfGGFK22WX8+wpDFbxpAP/bhKZ5ELr6RQ4y/ZYL9r99sR6mjbQVH8y91fzf6n4FUUwYbiDNmIBTaUtCFxTVL0Y4ykwXS1jjBCKucY8tzLZwPU3px6XPiHnTfV/asjri9J8I0nQCQK8ih4O3X8HfuCn34+l5mWElSImZmZw4dyraPY7uOc978bBA0fw4tefwiOf+jLOP/Iiqms9HPBoSU0orlnV3ALVy83Qx5W0j+DUIfzq//LLaBVjlKenBHj6QQnh+BSarQhodzB/9lWMHz2JQ286g41WB6UgRXttAZdeehyJX8CZ9/00nvrql/C1L/4ZPvQjP4HG1BH823/8G5j/xnfwg8eOIH7pPEpRgIvNNqp3vQnv/oWPYKPSxePPPI7jN59GpVLDE08+he/70PsxMTOOxx/+Ou4883ace/FV/Okffwof/dmfxfHqYXztj/4Sn/vkZzFBpSvPkx/IuZKJH2mKkthue5gEM5iZIe2j4Ltjl0cOvTYCqffgfiD3OzfZgv2fAJiojriR32r5naAN2r+rwr4U+JgIPUwHHkrOMzpNfHTTGK00warvKbyHh+U0Rfn4Mbz/4x/H4bc/IBbyfapVmfPLPi3QsSiqWy/Q/dOO7yJJJIe6j5iZ2oSKhUCUsYSbfNbk866s4iJJCGn5uj7DMrdWoSa/JBO4UhWlL59ZWZJOp6UZvJxkw8zkUllVu5uKeNqhq3MOl+M9SuGrqoS5H3y+lUkz7Od0vimWVb3vcm7VGacjWcLtTkuUvLxX8RqnWplftXod4+MTGBsfE8tqgmrbBsExVc+23TBgbIrm8WqevV414hTPCTuSjWz3WE8AOZdle/Kszuu42xPVNq9H7h+huVhjh6Gsy+PliZDXik6J7CYKqQ0221JrZ2YTS350FCGlc0DCK8ltr1ISACyzadzztUTHOMtu+7wd/B2ggJ//V/V0bgF9vc9s+fp5BfIK5BXIK5BXIK/A/iqQA+D91StfOq9AXoG8AnkF8grkFXiDKiA5Y272vzWZBah8LQuAdVBMB2Cy8HhYRWyDL2Zfx5+m7OX6HLTiYBq/7D3+f319XQaNuAwHlCzH19rhMlNTUxgfH9/MCOa2dKBpYCvNgSYO0olaQNQMg0GizQGgTA7wcA2y5c0Cxf0qgM0i1toz2Jz9/6jf+dowgMpCrixst2VHdYn9wNrh9b+XAHi/be9neQOdO4HbbF8f9ftwTbfbPpd7PcSVV7e9QvcCfbfrE8Pb2w/U3c+yo47rDbrl7NhMts7DEyhG9c+t/VuB6eBLz8HwNZC9jkb9buvb9oeXyV6XWag7eD1rO6u+uGoxate0boE2zAMVr6mIzRaaSzgA7OIQU8EnIq7L2Eln2xwoZ7kvCpiz9uZZAKztZ+8zouyNIhQ6XfjNNYRULXLwvt2G3+shjHpAt4eUGZkEJ5LhS/vSFEnUFzAkSl2BcfxHekKIEAskJCzTHFqhCaJ4FZUhAS6/HQCW/4v9ssm3PFUXOtUpczGp7OOXKj0H+cOC+tx6UgOH1AXOboYkK7SkOo1fCrTV5lnVwFZjYaIKYZltyvPgeWpjK5nAaiEtNtACuKmCDdELA6ykCRZ6ETpUETMnWJTgDlISjUjur54jfqbQTpp7Q9Wr6B65Dh11NXkYZc/DeDHAeLWMmkx8qmD62BEEsxNolaqI6uNICE0CVdtWOjHWH3sc5eULkp+7srSC1fWmZC0TJhE8ExT5kvmrgJb1EqUx68n9kvf5DRTiCEXmD9MqWtTXhPNUeVNBrMSdwFiuOF9treVzVv8rEJgOHAS/hH0Egj1m3PqEv2oD3UshCs8ubXLduWZfIfzlN7OPqYecADBVCjFdKsKL+wKGeByyvxIbqheMakddEdkXWGOB7VQex1hKgeaxKfzcb/wK2sEKFq7MYWLiEMJiiGeeeBSlahGHjx1Fc3kNT3/xUVx99BzK6wlqMTDh+6gS5jsFN88Z+0WX9sRI0D0who///Y+ieGoa9RM3oR/HaK23UDlwE9obMS49+zQuvPQCDr/5Htz24A9gtdnC1FiI8889iYrfQX3mIOrTt+Diiy/gr770BXz4x34M60vr+M1f/nuYXuzhnnoDpfUW0n6MlV6MZrWIm99zN46/683oVn200hgT41M4d/41VMdrOHn7rXju2ecRJ0WsLyzD63WRdtu47+Rb8PCffQtf/rO/xEQhEKtvUaMTIiKR/7PmdfY/z0eF1r+eh3Ko+c6iqpfrXCdjiBW0WC1zbbWhF+jH5zzaZMs8EA991shT6N9JIgHCbLcaBhj3gQZtpdlnRE0coBNHaHoxln0Pi6mHJicT0Ca8EOC2Bx7Eu376oygfOopmt63W8i5uhM9+Ok+DCuBQ7wHO+nnTmcZP1Ca5EKJSq6JYLktflckqfG6VCSQxoh5ha1cydAlSCwVVwfKZlM+ftVpdIC/b4XXd6bTFAjqbD7z5uS4W6ap6lWdblwEs9sxFZgVrNIWoZqmM7fcELlfpUe6eybn/XJfPzO32hmQUs+g8TkJnqoC5L9U6J0zWZdKkqJULRdk2t9Fs8nm7h3K1jEJY1Ekscv/kJBidpFMohiiXVIlsUFghrn2O6b6a9bV85vBjIIlkHzipM5DolxAhw5bZBxwEJgDme9KL3MQeHj8zkHni+j1VXfeiHvrdHiJORnLL8jwRFPN4CfWlXoTyApp1slX289me++0Znvfq/CuvQF6BvAJ5BfIK5BXIK3AjK5AD4BtZ7XxbeQXyCuQVyCuQVyCvwGYFTMFgcMhUbjZolR1ssmw0+2nLKGS1nMvXAzEb5DL7N7ZpCmAbxDIraA4WmRWetc9BHMJdA8XT09MymDWc7cu2DAJzAI6DcwaATfGbhb9ZGLsT2DUAPAxv99KNDGJk4Zv9vhOQGwWWuL0szBqlRn499JS1NmH5XvY5O7A3avn9QuUsQLvWtvcDgIf3OasAGX4vW+dR71nNs5MAbLlR53Sn+l7P8mx3VH/ZD9Tdz7LbbW8//edalt0vAN56TWwFwAOL5e1tnkfB3Wwfzap+s69vD4G3WkFbnq8TRm4ZlN5UBTv4pvbPUnkHb1Xxm80CHkDdrdsZ1G2rLfogHnFgSZ21jjbFsIKaTM4v1b20JO1HQKuNoNdDDRHK3R4K3Ta8Thu95jqidgtJtyM2vIHYQTus7Fg0FcAEt2YHLRI8AjtaAhO4CiNWcEh4pEdvmlzN81SD5sy35EPashlltZBjl7HrBv+3QHzL+s6EJMv+Sg4xbZF5BhRMq2DXZVQ6RTAhFxWkAq3F3lZtrbknongTZW+IVuBhIepjnWpphHpWGTkqEFu/BCopLVUbahUSq620O1rBMAFEOTdZKuNgo4bJqQaq01Pwp2bRrTbQq9UQlwoC7ayPsaFClKL/0ksYu/QaqlFfIObiygqaVDayQ1kwslg/Ux3tIDwBklP4EulRNSmWrEmMAmIU0hRFWScWwErFaChlD4SW04ZbwJkKmd35pCo0kdxfyTkG830J8EKsUwVKCJgCXX77HrrMSZbzHkvOcxh7KNFSWtSoCcaRYrZYwKFqBYgjgUMed4QZsGJbTUtyN2HACdAJguV8+T76CaFzgvkQuOOjP4r3//KP4csPfx7r88toVKZw/OghfPMvv4TZQ7OYnpnGs994Ei889CzG14GDXgnlNEGV2b/cJHEj+wCBvbBKH500xUIBeOtPPoh7P/5h9KZL+O6zT2KiMYYDp2/D5XMXsH7pvNSyNnscvcokSlOzuOX0zVh+9SVUggSJWOyO4y/+/AsCB3/kwz+Ki89/F3/0P/8zzF7tYLaXoNhP0O/1EcHHapzgot9D56YxHL/vNmygi5fPv4K3v+NtqNareOr55/Hu974XFy7NY21xGe+69z4snbuE4hrwnz/551idW0MtDATwCygXtTtzflPUaFOdemhQgcrcZdqQc6KBCPtVBa/5v+xDmsNNAKyZ5eqIoMrfBH3CV4HACoP7Luc5oprc8zDmh5gkYPZjmXzBfPA48dFKIqx5ERbh4UrqYV1zW3MKAAAgAElEQVSAsi+20AdvOYX7P/LjOHLmXkSFEBtxTyeVSP5vKOpe9gY/JJjl9c2JN6oqlfspJ+L4mmnbmBjH+MQEwmJB+m6XExVp+ywKXa7niaKW32FBr10C2ObaugBQRpIQNvcJdfs9UbPSqWYzLoXXgbMl5+VhrjXmhiMZvAW1eeb+UAEsz7VRJIpgglh7htVJPhqNQtjMiR1UFEcus5cTXNiOteeHPkrlEsqlst7zolgcdQiAJybHUSqVnRW1TjTi83aX+cWEyJXaptrZPnPtM8fusdw/9VNQ54AgtNzkjc39KDO/2Nk2815AYMv+Y0BZVMGFggBgtk8A3I+oolZIHvX53Zf3FLbbJFFVI9MamtCfNZL9Ish3me3cb/tbha8ViuVreUTJ18krkFcgr0BegbwCeQXyClxzBXIAfM2ly1fMK5BXIK9AXoG8AnkFrqcCw8rdbP5uFora62JX12duWCSDWhyksgGmLEzJKlS5nK1j8JgDT4TA1h5/8v8EwPximwZtTf1r605OTqJer2+qJwwsc1BHlcCSuLi5f9aO7S/bz+7fbmAsC//2owAedV52g77ZdYbB6TCsNPW2DciNWtde2w6gbtd3RoHRUW3sBcxey/69HmQ7m1g3sDdqv7dbZy912W99rM3rgbq79Tvrp9n9H15nL22M2te93DP20/Ze2ttpmVHnbngSxPD6w31ULdCz/cTUwAMomO2Lo64vvp+1jLblh8F0Vtk/vDxBgfMaVTjkVJ2WObt1vxVaD+ygFXcqo1QgbDbOg+xgs3vPZv5qbq1+OYDq4Iu2Z4pVB4gF8AxydW0bwm5kDF+ziDWjMhX1KxWfXi9C3GuhGPVRiSJUem0UOm0E7Rai9Q143Z6oMgW00PqUUNhZ5BLWERqKvbBTGKryi4CGCl21iiY0Fmtm5xytOaBUnNrhueO22lIp6Gy45SgdwBU1MDNinVWzAG5CYFogu9+5b2KJLGUndFKwbueDMMxUjMwE5tE4N2i1sKbqVy5U3ScvLGINKa72uuj6IaJYQZrZOhM02ZfyamdHSzgcaA4xM5IJM2j3XC4HGKuUcWBqBpOzB1GcmUGnVkO7WIRfrYqilcBNUolde9whni9/cQmNsy+j3lxHd3UdCwsLWGu30CMoom2y5NfGQMqcTbVLJtTj+ZHcZWerLSpfyQdOUUgSlJgDLBmvBMAJQqf+5PnTfGY9UXIuxPFWVeGiBE2hKuQAYplMi2xaPndTglOg4wM9n8pyrRvPVxDR/pqZwjFCL0YdHg4VSzhUriCUvhYh5TGwP3DfCYDVQdv1YetIaq0dpQFWoj4uh8CJH3oH3vzD96EZdlGpT2B1YQ1+fwMvP/0kztx9FxrTB7A618SLX/w2rj78DKZ7CRoCf506X069Tk9IgpRiVZkEsO6nuFIGHvxbP4vbP/R2PPf0NzE9MYbJI4cwd/ZVmTAxc/AmLK+1sdTqojZ5AOOVBuLlS5geK8APipiaOorPfeFLmBifxMGJGXzu9/4Dpq6sY+xKE+VOjKCnfa5LtacX4Fy/i/mZCj7w8z+JE2eO49KV83jqySfw5jvvwNHjJzC3MC91vXT+HEC3lOU2rr5wGZefnYPfBiqpJ4pfXgMRncmp6mT+Lzw04KNOJbgoxoEis1Sdip1VZt8JxALegXtWRBTSqprvMwOYym+xllY1sEymcDA4IVj2PDSCAhqE/uzRCVXjHvoJsOGlWEaMxTTBJXhYk/X0zlIshzh0/ATuePf7ceQtb0OnUkFP+jXV9Q6AUnnqB/ADtYHnJAXCc/mO+gLwmSk7NjmB8akpgbZ0kJEs3T4nHzIrWJXEjbFxjI+PSVsEt00qcFucxgB5LiUIbTNDOE4EONbqNZ0YIS4EsdyTbFJkl3bJnGTjALS43hQKMumDv9OSWtTlCY3L9Vi4r7SDtmdRKpOzIFmgtdhCc59UmSuTS9IE5UoFpWIJUT+Sbx47X5+cnEClUha1LZ+n2a/0mVztoQmHDZ6K2j9znVOhLJbVtFV29zf7u4BtEFBzcdazXK6gXFS4KxNtXDSCuf5kwfcWdXTE/dW8Yu4jV1WHIAJfZ8lNcE4bcwHAA1t+OXfuw4PnxiZOFkuc2pB/5RXIK5BXIK9AXoG8AnkFblwFcgB842qdbymvQF6BvAJ5BfIK5BXIVMBAqIFggxk6Zq0WdKY0MMs8U9kaUDWrZgMbBktsgIo/zUba2mg2m9jY2NhU9XJbHHji61zG2uRAkqmEbbu1Ws0N0KmdnNlJq0KYmWoc3FZFhx3fsGW1qSj2ArmyAHgvy1t5bdvDHW4v0DS7zDCosvZsIGsv7XGd/UDOvQDgTaCyxXZ3cLQ7AdndYPKo49+pjnupwU7b3E9tdoOwu/WRnaBxdj/2Apd321a2ZvtZ1q7/G3Wz3B4Am/7z9f339QB4YIGs+73VAjq7/Hb9e/geZtdNdvlha2p9j0ua9fMgj1uvEUlDHcoAzub62voOlgmENrhrNpa2vKq+FPYOltH29ZizINz2TV9TZfHgWLZaRsvrDtwIJHFQ0zF1vX8QVhMEC/iLBSTRFrocp2j0Y5Rbawhb62Ix22+3AWZGSn5jH77BWIIiyU511sAOvsrZMtWgSJdp4ytS261Q3iyeXWYy2xLlrPu//nSW2pbv6yiu2UUrYCaA0MkBwgdc5qV+BvJ1Z8ssb7l0ZoJrQjKJzHXgXsSPQroQlitY7PexRMAiAFh7IkGoqJ0FkLgMY9Ul6h6GtIXmTpBghigXKxivFjExVcf0wYOozRxCrz6JNmFOuSj20CKPdVmddu5ptcx25Ag6XRTPvYqZ5SUEq00sLS1ieXUVPSroCNRjgl4eA4Gwbl4VzURNaj0t9s2E9rQDJgROUslmLYrimcA3VgtoB3+5/ayOm31F1LwuU5YYazMDNlWL7LYXoO+pcrbjbIK5jmVAU2lLPabkE0MB8IFiEUdKVQTM26WiXMC9gl5RJjsgrtU2Wbqz8IaPtTjGYsFHfGIK3/+JH0Jvtoa73/1eXJ2fx7NfewiXz70qkO+Wu96Cm4/fhYtffx5/9W/+PbzzVzDhBaKEFcG3XPaqPKcyXDKnCTx9YD7poX7mNrznEz+Khd48ri5exNGTR3HqlluR+CUExSpee+1V2cOzZy/jTaffhGhjHudffQZHD9+EQzNH8Pk//wucuOkUvvvEi7j46LM4U5rAxEoPSTeWCRYE+d04RTv18Fq/h5t+6N34vo/+ENDo4/LcOZy9eA5R3MPB6WmxEE79AE88/h1Ua1W8+dhtWLuwjHS1j7Xzi3j24e8g7Er4s0xCYKcoi/24LzbiDQHAatVM4aZk6rr7GpXXZKsEwTHRLCcTiCTaU/WvD4W/ciqo/teJDjJxQ66JFEXaaocBSpxowFciqnU99EXxm2IBEZZTYI75v7wHBj6qgY+al8hkierhIzj54Pdj9sxbkVRqYjOu9z0gKBQQFljzEqXB2idSg7EEsIFYHY9NTooCuFqvCYQV9W/cl3NMFTCVvY16A/VGXVXfSYput6OZ5u7+RltiKlGpxGWflGfohBMnewJ/CTI1H1gnKvJ9Wk/T/lmskosFeXZlO2oHrQpZbo/vZ91spPtxsg1BK2F1pytQenVlBYsLV8W2mhC8yMzwclnyf4tU4AoAZtQKaxOoPXSxiH6fkzKdatbdDyUT3C+owlZqxxkmvP1oDru4GTCrm7EwLhqGYLboVNTq1EO1NZcJNdbFZZ3rp4BGuBhEziqfWfNuuy0KZ1Vgq5W8nFPXljj90L7cKafVDlon1qQJj5Pr8T7EfSYsVmegsrPTvlHPOPl28grkFcgrkFcgr0BegbwCOQDO+0BegbwCeQXyCuQVyCvwX6QCBmmzdsJZGGOvG7g1la3N2Of6tKkzUJsFHcMA1EAq2xfbvGZzEwBzO2ybUFjs2Wwwx+WFmQqYg1scKKNCg9tlm1QNUz1sANgG2DezvpxigduwffovAYC3g5rbAd5shxgFKIfVyDsBVzsve+lkrM0w5Npu/Z3A6Xb7Y+0P70u2Dlnonn19u1oNw00n+nsd9N4OAu8VAG8H9Xkstg97Aa3bwd3h/RjV1l7A8KjzvJf9yq633+X3WsOd+uDwNZKdkDKqP42+pgbK32y/zULc7O/Dy2TvYdnfR/XDrBJ4AF5NwasD1VrHrdbEVgM9PkLiLPTdCmsV9Or7pu5VkMu2s1mHsjXX5wcq4MExKCQeKJZ1/7I20PJfghuXcWsAmSpHgym0SpbjdpBVlHYEHVTStrsoRX2M9XpodDsotNexsTqvALjbIwUSYJDGqiQUFMNj8RQ8CiQQqEBVKpWnviwr/7jcZkYlmcxgP6SKDj5KzrD931lb8z3J4XXnQ1TARrZNMsv2KRw0WE/cuFkvV0+qGgmBCYAd+CDMIosVfXOxhCudLtbJg31mA6sXMmG6VIxggiBTd0StcwksqegLQviFVGFQtY5Dh45g9uZT6FSraHGxWlWscwU8bU5vcIptB7ps0oP0Ke7D4lXMzs+huryK5atXsba2JurAXtyHF6UIBX6b4ln7Disj9s9UdYq9cTqwfk5ps5yiKDCYEJAZwGr5q3nMamEtCm85D05xnlIBmiDiRC9CYNo9JzHaHhXAIcgdaQvNXNg+QvQItqnkTdivUoSEi2I/nKKappgphDharsJHpGpk5kxraraqm3kMBFdcf3PyBc8ZrYc9tD0PV+IIc8UIN7/7Dtz2gfvwzh94L1556QW0VpZw6vQteOGl59Fqb+Cd73gvzn3tBXzlf/8kvAuLYodco/sJT6K7JFVLr/my3G8eI2H2UuBh9r7b8L6P/TC+O/8y1qMWHvzQhxDWp5B2WmKl/NyzzyGOfZw+dSu+8+hXsXj1LG695RR4CXz7m4+hEhcx1g/x2leewCmvhkYzFtWoKKnTBL0kxTo8fLfXxYkPfz/u/7HvQziW4vN/9qf4iY/9FBaWF/CZT/4B3nLmDN50+5vw7AuvoDF7GDPVCZRTH41CFViO8R//70/j0rOvohJoni+vWbF79nyUfA8Ngnhf86kLgYeiy4tW1T7hr2ZI87zzAvFEMa+gt+8r/JW0bXUJFvirUE7rWPSBSuhr1nRMBSfQS2gRDqwFKRbTGMsJsIAAK16MyE9R8T3JhKaWkznahZlpnHj7/Zi54y5gbAJd9rWoL3C+WKigRNU4vwknCSvZZ0Oqf2m9HIq1c7VRBycZlkpFZxndl/zZtdVVrK+tCygtVyuSA8zl5GJ2YJKgk+CXAJR1IhjmPY2QuN1sii20QGA3WZHPuVTX1scaqNZq8GnDTdvqsIAwYC5xwWWFq8JW4CmVtu7LPqN53XIiJJ/LaZe8trKKK/NzaDVbsj88Fj4zm2Wyukkkm9vjM7Uohd3ngcWrqCuDnrCsW5DcI3jczC8XMAu333QEKqLATOXiwIpZ9kvcEjxRThPQ8u4nf194BMC9TVcGs63mdSywvE018wZiUSvbBCiZ6SE1ElBOa+liUQAv92nzi33MKZTlk47nW+pYQLmSK4D38vdAvkxegbwCeQXyCuQVyCvwxlUgB8BvXC3zlvIK5BXIK5BXIK9AXoF9VCALRbODSjKYPggV3ARpWSWvKR6yFtDZ9bJwhoNHti2+TmibtYE2O2MCXr5vqmH+n98EvGYZTZs9DlgRAHM5tmPLcXCebdlAEY8pq5gwgDdsfb1Tyd4IBfAwuByGUfs4ZVsG/4bPkdV/Nxi82/a2A2S23m6wb6ftD0O7bH2t/SyAHgX5dtr+62GwAcHsuOAATOxWi+z72QkEO8Ha3eDp8PvDfSzb9k4QeLftDO/7dse63fb32v5u/WGvNbb+a5ByOwCc3V52mVHbGXWtjVpnFODNDjhnJ7BwO9l2B+8ZVDXrZrVStkkp2fvSYCJEVu07UAFns3p1wD4LgRXkZic6bL1mt9pE63sEFURjqqTKfguA3twg1VNOzSzKWsedRUlJWGv5nnasg7xVXlWiCO3H8FotlHotTPgRwtYqihstpGvr6KyvqdVwrNnA3CcCX+IgYQoGy6n0kgxhtV7lF3NkpYabNtH6OSUw1kFpWc6BYnnPlMeuc0hWr1nJO1tisV/m+rSwdY7BXGwAgEU/7ey4M7bQDnyGBCHFEpbiCAu9Hjo8CnHPUKitYFCVafJFu2CfwCxAlTamRCMhUBqroDE5iZljp1C66SjWvQB+uURPXMQONGl8rwJWuT7FpZsZxpt3Z1Wnpj7SThvjV67g4MoSlucuYm15Da3WBjrdDoKImc0EdYTyscARuwYEzzDfVyYdJCimtH7m/iqMZ34t7YL9lDbfqrIlABTdrhG+zZu5QmVCOKoyYyp+U18UoR3Eol5l/m/k++hSDUho5xHtKmwWEC1QOhUAWUxiAcDHylWxpaYCmN9iau76NUtBRSrtrKkONmtzqrAJZ5sxsOglWJn08ZYf/36876M/gp7fwaNf+wouX7yMqYNH8L4PvB+VoIDli6v47G/9Ec599SlMJAXUEs3EJZSWiQpiC06opaBM6ihAktbFwFLQR+HYLE6+/S7cfM/tuO3d78JKHGP+padx+MAknn/uefR6KcYaU7h88VUsLVzA8WPHcNed9+Cf/MPfxAfvfQD333QSX/q/fh+T3QDFDiFjItbIPT5LpQmW4eGlfg/v+NhHcP8PvBVPPP9NdNtNvP0974JX9PGVLz6EYurhbfe8FV/61mP4m7/+P+K5Rx7B8499C3ecvg1T4Qy+8Z8exkOf/gKmwwIDYNWu3dWx7HmoJQTBAPs6j71MEOwmCqjXMycT0GJdrmQ5/oh9SyzKtV9w4oT2zYw7A1WlHkCz43LANrV4tKtuc1Kgl2DZT0X1u+55WEp9rDIh2k9lH6aYHcxJCYHa/q77Hionj+Pk/Q+icvQkmn6KtV4XHicS+AGq9Trq4xMo1ccQlMsCc6tUxpYL8lxJy+bQZfHyWbLX72JleQmt5obcf/jsSoDLKJKZgwdQLJcEnvL4+LrATgJ6iSPR/Nq11f+PvTcNsiQ7z/Pe3O5+a+29e2Z69hkMQAAECRKkJS4yBVEkRVpbyJJphuywvEXYlsMhRzgc/mX/tf87HA45bJEO22RYlEiCNEgIEEFsxDpYBgNgMJiZ3rtrv2tujvf7znfvqey8VdWD4fzKmqmoqnszT578znKzz3Pe99vDzv0HMk4lL3GiKtRup4der4/+cCBAWQBwRHisVsX82z4zzFbZPnv4k+Pfnqt5bZv3xqMRHty7Kxs+piNaMKsVtNk40zaZ+YlF1evyDYvttNtUqfbLKYrMKettQ41sVFF1rZuYJfewfb4Z0G5RbR1ru/LYBQCW/TD6OaT3yPLU/cfuh+/zXiXli8v9SwUwITrzAKtCWa0VJMdyfyDW0lQ3S05hyf9MdwSplfxt8xo3gNg9t9rdsz6WNMc1EWgi0ESgiUATgSYCTQTekQg0APgdCWNTSBOBJgJNBJoINBFoIvCoEfAVBQZffFWBv9hkvxs8sZy8BlhtkaUOwPkAmO+bnbMskOXOJ9MtMlm5fI+LbX5+M/5OKzt++wtfeo5vperUYRX1r29LzUUoW48/KW7vNABeBZr8uPsxXAXhVr2+Cr4+CqQ7DpOOR2dV+XUxfJS6+HDM+lpdrE5qK/96Z1VInxSXOlBr1z/pPVvMXDUm7H3/Xpb9zEmkvDcftQ/UxeisMHfV/Z02tzxK/zprG/p9oq78un666rhqn+LfVRBcLW8JSeXsY8fX9U1b8K7C4uX9OiDoXtDyl3bQVqeF2nbx3tIKeqkEducZTHEW1Ja/VtXAlkdYAXAhcEZzFJttsOgmHfyV+jgdp/5uCjAu+msM5FwCVpmv7c5c/eQQRyIlJ2uOmDk2pxO00zm68yni2QTxeCzfmIxQ0kaaeTCdwpl1FqtmYY8uj+8CHCidNQDMCqiCWI+19vKtrmlDLOPNLMHN4tnV1arLHMdyPWHSqvQlApNclaJmVQWbWLKa/TPhpIMwWbuNG5MRjgoqHSOFgi7XsehiNWOBKulCAk4qKWP0kgjtThudrW0k57exdu0ayt4ARa+LIqZOWiWWqqwlSyZkZH3cHVFwKW1//Iu1pwo4vnsfT+0/QH7/Hu7cuoPDoyNMZhOEVORlpfwUBWPAUtT2meBVrKAF7uZIykIUn4S8ohw0AEy7XzmWTFshsD5HEB+68eU6icJfWkBTBayAd1aUmDpVbhrxPSpFC7GJ5vvMUxw6cKcRoAU1sBmHuMZ8onGAUHJNM+L6VUiu6VByAau1t6qDmW85FevgCLuzAg96Id7zaz+NJz78HO7P93HnwS2sD3t47buvIW518aH3fQC7r9/DZz72ORx9fwdrM6BXBmKH3CsIQdkjnBZbmZYqyJ2ilX/nUYAZCozCAPNBC+vXL+LH/8ZfwxM//j5891tfwmCQ4Oad28iDFh574hns3LmHP//0n2LQ6uGJS4/jy5/5MtaLCNHNt3BpVqCThiimKZibek4H9qIQAHwQRngtnWP9R1/EL/ztn8Pu+DbWhgmKpMCNu3fw5PWnMT4cI5jPMbhwBR/+hV/CH/72b+Hu69/DS8+8hMO3DvDyx7+At776AwyTGPlsLmpeAYwo0UEouYBbYgNN9TNAKMycwDyOt8xxww0U9DuXDRm6ZUJzCjstOKMVuYM5NkT/HunPFst3/Y9dhn2BAPgwAHaDUnJrj5n/twxxBPaRHJ0Q2AxDbPDcokQnSjBHhnEcon3lKnrXn0L/yeso1jaRJwnmonbPEcYx2t0B1jfPYWNrAwNC33aCDsdhR62YCYFbVAETYDMf7kQB5Hg0ludXguK19XVVDzvbZpt/aL3MY6nK5bGH+/uiIJacvMzfTQCbROh2CYAHYim9BMCtxbMtYaV9Gby1z0T/+ds+b+wzfjIZ4+hgH6OjEUZHY1EicwwQmKq9tNpM83iFpRxbody3WlurPbZYwgfMN+zm9IV1s30W6FxsGy/FapsWy4TLiw0p3E/APMXMLazzlCqc9Vr+8/UxlbHLmSw20BLHVBTBcj1xX+CGoRJJqy3gvtvrI6ai2Fk9s1xVGvvpEsRKQKyqaQnefDURaCLQRKCJQBOBJgJNBN7NCDQA+N2MdnOtJgJNBJoINBFoItBEYBEB2tnVgSEfYNQBFVNW+fDWCrXyqiDZQLGfE1iVBszdq8ouvsefXDSjstcAsCzAORUwlb9mV+dbsKqNtKowDEz46l9/cUkWh1wus9O6w1kA8Cr4VY1B9Vr+eY8G0NSKUZbhKjl46wGYryx8WBG7KgYnwbSznLPqnuruuw722XFL29p6Na/BXoUPnpLN9Sc/TtVrr+r//v2dBk8fBRTLAqW/OlrzdzW2bxcAn7SRwGJlsVm1AeG08eG//6j9xT9+FTQ9zQa6bgzYa9W29qFtXZ+oO74e9C77WH1f9k165UoLZaRBAoubAExh/pZD2NTFlovWxu4SFvvKXz9fsAJaceR119MFdz3GqaFEAezqJ5CT7ykgkDEoRaihrp6rP/1pRhXJpqJ3+VrdPS77kd6hKoip9i0QplOAMDjL0ElniEaHAoLbkwniyQQB82mKkpdKLtp30go6d8rO5VzH6y9cAlw9JB+lfI4Aee7y8zobYk2ZzLnBA+mL+9S2pGEt60pgpXcWoqCKVtSNBHwGn1XRyt1DVL8KYogiTOIIN0dHmAe0bVUAKvdPSBYUCEQaTcWe2j2XZYx+r4fOWh/dS5fQv/IYws0NFF2CXwLkRQmuJCef1N60HHaubh5vsSsLgA72D/Dkzl10dvdw7+ZtHOwfYDIjFMpQpgUSKntzBcBiMS1KaCfwoyW3U/yKStnFiZ2EwDcm5pNjCI7158ObF7S+tCvOqexlO4EAsxDFL9W/tHyeO6WofIaLUpc3FiIoaAEt0nABulQeb0QBrnR6GFBlSODrbJ+tz4QEx8sWkE5IlMatAEUQYicrMLo8xC//V/8usn6JL3/9y3jj1h387C98FF/9889h594dPHX1Oo7e2sern/4W4p05zgUtUUIz/zHVtEuba9ceAs6g+ZnZRnSj1WyzKMIAWURFcI7owia6T1xC1gkwLad47wd+BLsHY5Rlgun+Eb738tcxur+HdlaiF7TRns7xeKeF9SxDMFP7dFH/FowRMClL7IfArbLAa8hx4cXH8fQL13Dp8gD3dm9j9+gAG5vb+PVf/3V89hOfwP29fVx/4UXcv/UGHr98CT10cPsbb+GPf/P30TnQPL+Zy7cqNtqgOjdAp2Q+YM0BnDD1B2GwqPZ1XEiPLNxGEZlXtC8IACYsFzt0DgEF89LH3MYOPspQ6Z0E7EE618yQ46ikAjjAflngyN3rGCHGtNlmOwQBNiPaQJcCqDnERBTfinFEYEyQe+kSNl54D9affgbB+hB5FGOWzjGbM5/vGrbPb6Hb64gilScHUSIbNAZra7h46bJYQvNZizBX1PPOcYbPzlTM0k7aV9dSZcyxxeMJYmezOSbO8YY5dAlZJddvwm9aEfckBy+VyWId7aUqsWdWmY2ctbF9ftgmSsJQfgm8dc8VfG86HoNKYFEsM+93TvVxJLmNrb5igU13AplDddOHm9W1Dzv3BQJryf8bhvJZQqtrhcY264QCYqNE6yCfHtzYKZbhoQJgAlynUu60OwLXdRORPrOZxbWkAli4NhSaeznluZpnWcEuoXImx8k9JS2x0CYAlrI4x7IvhWrzzflHctdzzqbVvtwLN9c0X00Emgg0EWgi0ESgiUATgXcvAg0Afvdi3VypiUATgSYCTQSaCDQR8CLAhSA/V+5ZgB1P5yKL5QWuQs4qELFFG1vMsgUsA36Wb0zyP7od/AaGuchDEGwwmItZVP8SAtv1rTyey98VStN+TheVqhbQ/v0+amcwQO2fdxZwW3eMDyplsa0Cck+rWx0UPKn9quDppGtW62Z1OamO1ffqQGsVwFm5BnOqsM3vK3797SEd8eYAACAASURBVLjjmw1UrVL9WtU/rTx/kdU/Vxcal6DP+r3F7TSIW90IUS17VT3r2v0skPqk8k8D2Kf1tbO+/3AfkGitPP2kPuP3jVV9dVV/WtXX646n2smOF+WiUzH616ye5/epunuoGyfLMsxKWHP/mvMyYYntCzBV8PHxsPBiXsBYHTdLyHu8zstNH/I64ZTK9BZAupSctvaab2uteYwVXPuwV0aBAONl3QwCKESofmk8TYXlcgfTWnQ+QzSfoT2dYTAfoz8ZITk6RDieo6BajMCrTBHQHtpsjgU0qQLZAqd5gdVuNiUgkHzFptIlZVqC1JLqPxELa51Eu6rO1hIg4Rqi5jTYrtBq0T/MZliscQPESkhEqbubZtijZWkQCeCU3KYO1UYiq9UNTgQpcauNzmAd7Y1N9B+7iuTSZRS9PoJWIgrShQ7b+0xYKrYfivDKMSa8bTrDxQf3sXWwh/Hte9h/sIvx6ABzbryipfY8FaWvqDYJqpXRORCcS57g2Kk1FQCr0pffsaiBzWZZISuhp+iTnURcPqephhUNdYg8DCVvbVYQ8hWYURUchJiJrbeqr6dFJmphUYmqg7ZsBGgRnjHna1HiSq+LNQIf9hOBkFoXbWNnS66cnjTK5dlmGuoAe0GA0bU1/MSvfxT3013s7O8iag/xd3/938O/+oPfw+0bP8D7X3ofDm/u4uU//DwOvvUm+rMSHQJoQm8CYGqjRQlPjbTmsWb0aHkse8ucBTUtkwVwEgKHAcYo8KBMcY+Qq5vgxZdewOxogpuvvYFWXuLcsIvNbg9RWaATtdAvAkSTEbLxBFGq/XWSQ3MAB8AYwH6Q434Y4M0SuJHO8NKHnsX7f/RpdLvAcL2Hq49fxXQywv6DB/jayy+j2+ui1YqxPhgi3Zvhwav38NaX3sB6FiGJQslVK/lUqfSm4rcs0QkiAcCErrR+Zl7gVqBwnvGQzReOfut4Z1zY9qoClszM7BME4yJq1zayOY/NFEsP0r4yQSlK36OCyl9gHAby2qgoMJWNFSF6QYTNEFgvS3QJp12fY5gYax53yPOHPWw+9xwuvvgebD7+OA7TOSbzOTa2tgVaztMUol7tdNEfrmGwsYGNzS1sbW2LPbNaQacCdCejI3keTdptyavL8wl97RmGwFH3hwQSx9GI+WvVhUChMWGzTvysbpwkol7tdNkmqv6tfn7Ys6xuciwk1qYuptqYr/GZmB1NNktOpzg6PMJsOkHGvMNFIeA3YxvlBWKxfg7lemK3LKpaB0gDL12LPD9HAlQ5b/GzkpbPVPNygBOyRmLlnAgMD2P9/OT9EoLLec7OmYpoU/IOhwMB3wJm3XO/KZxlPpa+pGpt+fxhn+Dv3KziNvWJGrgoRNUcRbGosKOA21VKuSe+ps/+3EzjJjWXy5jx1yz0zVcTgSYCTQSaCDQRaCLQRODdi0ADgN+9WDdXaiLQRKCJQBOBJgJNBLwInAUAc0GnDnb5oMRX7/nQThbzFrv2FTaYCkDwglhpFovXfKtoe58LaIeHhziideVkIgDYcq7JghRXkj2FnaqCFfyazR3rZ3D5UWGYDwGrtsJWR79TVcHnWTtcHTQ66dyTLI7ryjpJSVm9j9Pg8ipwZxsD/Hr7+XzPEq8qDDaVuf+6tYlB2sUisuQT1EVI/x5Mde73U9bFP4bnVGN6Wl/x3z8N0p72frWtTwPMP+zxZ+2Xb/e4h/vg0qK9rsyToOlJOXtZ1ln6tvWJh/ujDzOlV3hwcwk06+a7an/y+7fdz/FjFJJaPl/rt1oni8pS+auvLFWry/KXOYH1OgZqte7HwbEpdU3JezznsJZpG1CW9Ttu77xUAevrFQWwq4MBYIu1D4ktr7B8JghxVUVpQAvidIZkNsHafIK16QzBbIJyOkWSpYhJZfMceTrXaBD40ZqU54n1PxXCaodLlVeZBwKMqTglFBYsJzeoNtC0CFbVHAGXU0dzo4c4PWusiKuElTtFocSUUJi2yU73Jra1krQ4wgjATppjRLVyFAncJLYgkCDtIvyjwJA2xAQ9vfUN9C5dQ3n5IoLtTQSdjqiIF+0r0NIfJQrUHv6cqYfu/nFRUaK7s4snxyPMb7yJvXv3MD04xDzNME3nCloylydXFNcFoiAWAEl1L6k4UYmKcBUGMzcwLbMJgam15TFUgkp7MsaSd1ftufm5S3hDBEYwTntnAjppdjAPcIk5rbKpnKT1L58RAtpDiyG1wFyFuwobCQ97YYgrvQ42aDUreaGJll07U+koEFoDyPzOqu4ukBch8jLAKIxwaxjiZ/7Rr6J/bR39rSG2zl/AeJJi5+4O3njt+3jy+nVc3rqIl3/vT/GF3/ljRHtT9KiGNb9j6ROa65bfqbtHAk/WWZSzQazANGJslGRTtTsNgBnzlbZaIMDb7vVwbWMNUUa16EhUo2wTAu9OFKOYzTGfcTMEVe4lJtzwUJQCzie0Rw4L7AQh3soK5Ftr+I//m/8Iz75wEa9+6wvotkMk7Rgf/+P/Dy+++BL29w9x7tw2vvf911BmBZ6+/DTufPsOHnznDg7euI/8cCw5fnVfCAGw5vVm7Fsh74kK4ABthGILLnmBywCZJMxm22tcOH7SMhNFNN9SJabbHGC5nd1mC9m04TZq8AdjROjLHMrjosSE8DcgFKYqGLJpgB1oGEbYDiJsAOiiEKVyXubIwkhsxrnZoGi1MOJ5QYCs20Z8/hymhIaDAS5cexz97XMYbG5h89JFRO0u2r0+BpsbGKyviy0znzcJaXlfeZZiOhljOp6g3e2gPxhIH+O9WToTgY5RJHA1ywtR4bK6fGbla22Xe1ZuwW3eabXacg2+z/PNEcf/DFGoqQCYz9C8nrjiTKfI0kzPJbxn6pTRGEeHh5jNJgJTeW0qjmfTGTJuvOGzMdXHfJZu8d7sM1Dhrz07qyU0Ia+YdUu9WD6/CVGpvGXZcUwbbAJoLOLAYyW/MNuiyJGm7MNTpLM5hmvrknuZG5IETruNqItNorlCbs7tYhPNydN8GQiAGQOCbY511pcbQbznOYPJBoC5mUE35EDANxukAcBv98muOa+JQBOBJgJNBJoINBF4uxFoAPDbjVxzXhOBJgJNBJoINBFoIvBDRcAHwNWCFqonp4S0931lZBU2LBawa2rF82jlxsUjg8Bc1OICEBey+B6PsYUuWwwi/D04OJDzeKwpepegWeEFbemcG97iGB/62nmPGjAfAFehnA8afejix+FRwe5Z6+fDylVA1i+rLt9pXZvLorlnUXwSmLPzq9BfX1cbVj8uvnLSYlQF5ropQIEWv0zxUlf/JQBWta7lq7PX/T7r19X//TToexIEfhQAXFeXaqzr2v5RQPCjHHtSP3un+uxZ+qVfj2pfsPdO67urxp71MYuLD3+X16pTuBo0PQ6Aq3X1+3P1Xq3Ox/v8sl8fV/4uwe0S6ErvOGapSymTGBCrr7KCZJI1UaxyEX9p57mMiW8hbcpWGVk6Sk0N60Fcq5uNY80lrAo+A8DHzhVmvVQj++NLN4XofKBqYgdf3Rwh9VTRpIBgUaSWOZI8F6vobp4hSueIc4XBcZoikfy1mRxbZqmAmSJl3kr+TlCrsIIQmOCGIItESvL5unlJQNUCrivxkmOdny1/V2Ss55oxtKjQBE0qFCvDCLvIsZcXmBNeCdjheVR+hogJIAmBY6DdG6K3tYXu1asILl5Cub6OsBWLks7K17hq268aG9YuJ6nrF+eyvvuHeM9kAtx6E7t3b4nVMHNqUgWscdNcvmWeClQn0CJoZcMJzBXFM7tZKWph4hgCYlUCO2vogkpcwlCNpdgyOyAsn8+SfTpQpbZYPBMQFpgLFCZIpaI2wFyOU3tot09AlcACpgPJM0sAfKmdYLudIHSgSMC1DAWnPnZ236pUZC5pRiRU6BwEeBMZtj78LF78mQ/iyrOXMC/G2CMc3bqIMg+RznJcuXgVr/7JF/Gp3/x94MEYgyBA2ylXJb4EnYDklk35m+QlZb9gntwQCTeeEVyHQCsOkcS6Ka3ditBuE/YFSGcp8lkmIH2azTHNM4kD+1iffYObCtinsxJpVmCelwJAmUOaMH2MEocoxAb6zSzH+37uJ/G3/oO/iXb/ADe+/02M9g9w5bEn8YMbN/Dd176Hqxev4NzmOnbHY1y68jiOdsfYv7WLq1vXcPPlN/DF3/kDyXUcU90pNt+6ESIONR8w+wEVpATAogjmaybIL3QTg+TIZvsS1DH2IqRXZazYjLP/6BYM3ShAcBtqe6tiOMQMAUYlNwgAk5D3zA0DzHmsAJhGBn2E2AoDbJVAJywhWV05zgnmkxaKdhvtrU2kYYlxlmGUZzggNFwborO9ja3r17H95JPobZ5De32IIGmh1e8L/G13u7JRhfMXVb5U2Pb6PVHKUn1KxWur05Z5Jk+ppmfqEY7zWFXBUSLjmOBT7JUJIbXToN3uCHyVuY+xkY1rukmRr7F8UQ27HLkCUmln7Z6XLf8vn6PpikMILDmu01SAM5+nudGF1yZwFStmzlWsIxXyhLpxJPmO44SW1M7e2c2XHMhJlMg9s1wVVqvt/myueY2TOEEraaHd6aDV6giE5ftjqo6Z993l3xV0bGPR5e5lHmRe1+Y4VesSPNtzXCD3rwBYoTS/9bNElcGc87khJ4xp86xQ2J6n9PmPz7FLByD99wThvOYALoPkpEeg5r0mAk0Emgg0EWgi0ESgicA7HoEGAL/jIW0KbCLQRKCJQBOBJgJNBM4SAYOt1WMNXnAxqmqR61s562KMAhT/mwswdpwP47hgZd+q1NUlMSp7uXjFL1vokoWwLBPlL1XAVifNB8bFZr0GF480/yMBsAIbe8/gnv00IHyW2Kw6pgoxq8dpHPjqMiY/zPXqzl3G1KxVH6pFbW7g04CcD7T9Ek+DwEto5ecpPQ7RrGwf1tXBX4mcU4Zbn1qCuyVUrkJqXUDVRT6//1l/MJBfvZezQFPfWrqSvvcYLD9bWQ9n6zwLZK62TbUe2l668Ln8On4ti8HZ++Nq++bTyrAxYMedxeF8Vf+sU/geV6jqeLO+swokV9/X4wwAm8pyOX71+Ifv1Pql9S3/7+X9rrJDXko7jytvl1bDy/obGK6es4TWOucdn399iKzXsPN9AKxAVjdbqEW0YhuD1EsbaAEYC5BrsV6WpSmFl7H0+5nWxeCxWqEu4+q3mRzl7I8V4oniVixP1RKa+Ve7RY52XiLhzyJHK1MojPkMxXwCpPTHJaSZISUISTOEoihLnfVzKMo8gk1CA1oMs/oKfHk9A9WaS1lAgrO9NktndjUCFSrgJnmJB9lcrGpp/0uQWQYEd5HkSg2jAlESojXso3fhElqXryC+cAHoD4BEsuZq9k2lZC4HszeCxYb+mBzYInjaEFzEORxP8OzhCMMHd7Fz400c7O4im89FmUsAnM+pqi4Epss8I87ZCutZO8mtSrJJlS8BMJWhJX+q5TZ1nVQE62/aPyTlsfiO699i4yrqbyqzgSwKRe0rym3mBi5DUQITDhPSMgesWkIrKBTwLkCVytMAFzoRLnZaiAX20y5csjYLgFUbcNZd+7M5wPI3gtNxANwm4X7mEn7qb/4VXH56G1E0x3e/8wpQJvjwT/4U7t3exXR3jG/+0efx7U9+FfGM6mdaQDMPMRXL2md4XbWA1smiJVbEATpxhBbViSjQSkL0CBCpABVr5QxzAWW03U0kH22aF3LvU+mHEbpUaJKSEtJn+pxFtxPaZ0/CCMSK8zIXNfE0jHGAHLfSOfpPnsd//t//Y1x5rINbb72Gl7/yDcRxF5M587DOcWFrA6PRDnZnc/yVj/4yvvKFr+De7bt43498CBf6V/HP/7v/EaM37qDP/svY8zlLs8HKzyAoVA0cBOhHkeQCZp8wwE5oqrp75ullWyrU5ZdZr7NNFP66nL3OIpxH8b4kRzThb0nwGwr8lc0DATACY5CDZuC9IMC6A8DtqBBlOmMvVtxJC+HaEPHWJrJWC1NuPkwi5FTbrq2htbmFtatX0Lt0CfFwDa1BH0mni+5wiOHmhuSK5XMn24jPj51uB91+D4kAx0AsoKmepfrW7Ih5j/JMKlBVN3ZIbmH3TCPPvnmKNi3gO13dqEgVu/ehLZB1OpP25pgz+Fvd+CjxdJsnaQdNCE34u7u7C9otiy26U9jK8xQ3SnCciOJW68c8vISx8lxMW2SqazkHUb0rm1cku7eOfcnnqxbT/I5puxwnovzlM7vAbpeyJS8zVeYSuArhXm4qFKDrciDbRhf/ed1cgAxyGxi3Z175POFnQsYtJOowwNf47wLZICr7T3SjqIJ1Xk9VzWwL1ltspCPq15uvJgJNBJoINBFoItBEoInAuxeBBgC/e7FurtREoIlAE4EmAk0Emgh4EeDCjcFRH2z6wOUkmGaLNGZZx6LN8rlq62aLYAb3DOpJzrLZTKDuYgEtiuQ1wl/LdWbVphqY78UxreeopOm4BShV+eiiry7E2U+7B/5dBYendQgfZlRB3UlgtA4KnXatR3l/FTRcBb/OBnFPr0Fd+dV7tf6zyprXP74O+i2VHqbqkN6zsD/kGiDBP8+1fmMLhLZQ6rd5td39u/TjuCqmJx1zFuhr16uD1meBv6vqW22turJOKv+k1q7rL6f3juNHrAK61fvxNwXYe9V+5m9K8ecqvyz/mLq6VvvdEpQq4Kh++fWqG/v2/sPAc3EXzo58mVtYc/3qtRS6at82yLcEtsetqO08vQeDxUtFq5TiYK8PDH2lsamGtQyqqYjkLCexSLXc/LmE4kuQv7SudlOrpwg2C+klmPbbUXOC8kuBs8baB9cyQo/nFnZztQBJd7yoUsWaOFe4kRIE0f6V0K1Eq8wR0UliNkdJx4jZBHE6QzydIJxPkI1nAtMWaQh4czmVh8SCkVbJbWqyBM20aVUFqqqsBZQQYIURgqSNvTTD7nwm4CqThLWRWOEGJWFDgFY7QndjE+3LlxFdvox4+xyCbkfJl1PHCURVIbQSz+UPFzfLF71akX7S2IzmOc4fHOLS/g4mN97AISHRdKrQhIrTWU5PYVEH8m/GlgCYkJzQLymp/SxQBi7nr7PwpTpVuScVrFQFu7q7/KZajmszB8GoDhX1b0ToG4g9LFXBbIF5EIo6lwA4I5BmGzsAL0pkAuCCOWhDbHciXO600OIxkvvZFMdUAutnv9rsKggjEGNZkww4iCOsv+9JfPhvfRTx+S7euPsarlzexp9/5nM42h/hQx/+Cdy7sYOX//UXsf/KTbRnkViLc+NAC6FAYIX1udjjEqoRNhGK8ruDAIN2giFBX8y8utqvJBdxVmAmIDBTUFmEaueMArnEpEA7aaHPfNDTOUrmw2bziO2zAuCpWCIDU8JQQvSAuYWBnTJDud7B3/sP/x42L3WQRRl66+fw8tdfwVs/eB1//Zc+iu+98lXcvvM6PvDTH8ETTz6Ff/Hb/y8mRzN88AM/hev9q/j0//4v8c1PfQHDMBFFreQvdu0pMF6AfIE2c/ASAPOzWO6DmwOYJ5abIAppY+cKLTBYZyrd4KCKUoXAEkcqwmnZrlswkNLSXTYBqFKcKnFaOhOQT4JClOMc931E2A4jbBYlWmEhOanZNwoqq6MY0XCI1vlzyDsdUedjbYBkYwPR2hqCfh+tjQ0ka2uIB0O0hgP01tYl/+9gY106D2HqeDyR8d9qJ2j3qHZtyTefbwky2fcsTYX2OVWY0mKZ6thupyevcc6ZzqbyTbCaxJp/lxBZLIzdfCDHTaey+YUgWS2W9VnHNk3as449Q1OROxmNsbe7i1s3b2IynojaXOvZknE+m8xkwwtHKPM/J21aTusztNQ7DOX+AvbBNJPNAgU3KLC/8zjWhXmGZUOAgmnJAewUuLP5TC2p58wfDYHDmjs4UgDMs/gGc0dL7mGOouObpAz+8p5tc6nd62J+k00Xy89LsZjPc0zGY1Ee2+ek5gbW/MCML5W/S6VxCESdk6bM5r0mAk0Emgg0EWgi0ESgicA7HoEGAL/jIW0KbCLQRKCJQBOBJgJNBM4SAV8BXAflfBWvlWdglcebGsAW1K2MRQ4xZ91m59oilw8IxaqTKhdPESxWcuMx9vf3RYXB33ku68u/NQcZbfEil4fM7OSWEIfH8svuoWr1y/fOArlOAsAswxb/fBh0TK3gFgX9+6trm0cFxifB6NNgb929nxSL00Ce1b2ufe29KuRbdT3rk7bgSdWJ9jXtI0s1MBebC1ncZBv4Km+Dv1af6k8//o8Cd22B1/9Z7dv+39V7PAtsPqm8VWP6nQS/do2zjI2T5pgqwD3rsavGpd+PqmC2eq3T+mu9onipRvUBcxU2+/OB1dU/5nhdVPG6tPT11LVUWVIMuIC5vvLWfvfVswpM7Zp6npZPtqQqXMMsvqW0yyksJE1VnXlOuObcAxyaMft8rb+BXAXFOo9S/WXX1/FmIHnZZ3yl8bKukj3W2VarYFltgp2htc7DIrd1tr+uQH9ONXgtdZEqiaxM6+by9UoQJDdwpvlpC0KhDNFshogQeDxFMhkh4ufJbMqElaIQpoFvWYQC2kTFKvCRsXXbiagsI8Dg/ENEJSq/BGkZYDfNcJhnCuikIjxSwUer10VybgOdq08g2NxGvL6OqEOIoopYbcwFCl9YxC7eqBk0jzouab8a5UB7dxfXx0eIb93Awf37mE9nmMymKAmBaQ2bMn9ygZwKajYFda1iwcrWc7bO0sWo7mV76TGRqIJpIe0Sx4pcl7BKsb2oPCVfMPuoGl3PQyANDQAXoqBl/MQOOgoxIUR0SmQp1hTaLDujxTKw2YpwpdNGhxsZ2N6E8mLPrcDXxglbkfVnFmKqig/LAL1nr+En/+Ffx7nHz+E7b3wHGZWk6xv48me+gKOdPVx/6mncfu0+vvypr2Awi9CmNTU3qBXMf+xyIbMPlNyAUKJNS+QwQi+O0G+10I9idGn3LJ7GjKvLOy0bDoCZ5KfWYUDEJkORtrWSb5X2ywEigsUZ4aJaZ08dJCbw5V0yJ+7cAWBC0iwMJVfuHlJcfOqq2FpvPLaJqJ9gd38Ho8MDXL56HhfPr+Pr3/gyfvFv/Cru3rmLuzfu4Nmn3oMEQ7z8ia/iz3/7j9DPCLlDtMtS4ktEmDN/sYNvZIadMEAvCNFyanhTABMAp+CYUgAsXYWQ11lDi00989xaXm2XF5iAXxTihMEE3twIEARiBa45lmkdXmIu9dCNCAPEOBeGYgHdQq6qdJ5PRXkcoeT4W99EuLGOYG2I5MJ59C9cRNnpIJcczG0EBLpr64gHfXTW1tBbX8fa5gYnPOwfHggMZR5bqmap1pXxR0tswlux8dZ50J4DLd9vp9sXAMwNilTQUv3M51ZJdcINK24DmzwrC4jV51XbEMnfTf1rKlfbaGmbLGUWdHCZAHh/bw833npLnpe5SYc2071uVza9TMZTzS1cMG8uFcxU8NJWWtWxhM2dXk9ykfM4uiekExpws1+GaHfa7n510yg3PhAAM8c2jyF85bzJDTOc6zn/OW8D+Z3P66WzZqZ9tu/GI5sBaJnucgEb1PXTwpiaWTJJO0WxD83H45HAeHWr0PbR+CXOXloVwYTSUu+kAcAnPZM17zURaCLQRKCJQBOBJgLvfAQaAPzOx7QpsYlAE4EmAk0Emgg0EThDBLgT34BGHbDhIkqd2s4WvWTBxwFcH+KKOoALW24Rxi97CQ4eti3ltQzqMffv3t7eAgLbgpjkN3OwWHKZufxoSztozSPmK0FFOUSbu8rXWaCrxacK2erUhlXI+5B64YQ2OUtd/NP9+rwd4GsL5P7PVdU7DajZeXWQzoCt/azep5VtoJ5556hM0WV/Qn9Vx5hNONtR7TCZ404txa1si7eo81wfsLpZ+avucRWcrW4AeBRgfBxg6ZXrYG1dnU6C1qv6waOUf/r0YFbIpx95ln5zFnB1EjS2DQF+X/Ov60Ph0+Cz3wer/bFuY8UqIMxzq/3jeHl+nl1re4O6Zu1r86DezXIMGczlq0sFsY0LPc7s95fnHVf52vWXZReF5qpUBbBZPtdbSC/jqwCXCi67rva1JcA+rqBe3rfek6mZ/XzLSodMDehqKMBIsO4CjNq44ZFCF5c250bQ9VVn/2nHGxim8pJ0NkeUpWhlMyTTGeLJGMnkCIGDwcVkijAvJa8wAbkAKq28qEst76/EnPcdBpjmBSYEekGAKQGWqIMjxFS4DXtoX7yI6NIlhBvbiLtdlGKp6mxvPc35coOAu/GKMq46R2v/NhX1yeNTcWGAcP8Az0ynWLt3B7t3bmMyHonKj3HJ5lMUkk+Zm7EI0NUCOvTzOhP0EXyxfQRs6vtiC0xyLnbZqmR24m6B6QqP2e6ET2oPTJBHwCd5bAsCUFX8MnfynJCPSmAWw/YIVVXq9OLa9mWBYRTiSreLQRihSOcIaQsssNliQwWzU7SLxXQh6tGdosB7f+Xn8fP/5d/Hxz/+u+B4ePL5l5BELfzpH/0h2kGA559/AQ9ujPDJ3/8sdl+7Kblmrf8TMsdBKXmIW2WBQRxhrdXCIInRIwjmsw9VyVmqanJutpDNDgo9OeSY41jqxoAyPzQ3s4XxArRTeUlQRzE2raEJfamGnQaEq6VsVmBuXYJWWo6zFQSexrS3DrCTpthPUvzCr/0lnL88xP7kEJ1eF5PpCJ1uhHk6xXPPPIdvfu1l9NsDXDl3DV/805fx6udexfYkwHrclg0UcVGo3brk6FUYy+gmYSH2y70gEjU0n6ykC1DRTRgqGxz0XjlYpI6sL9tRfmeuZ83PLfl/ZaOAbgSQY8tQVeKEvTy2yAQpUwFcBpGoxhm6PuFvEGELQNupf7lRRfpWHKJIWkCnj9b5LfSuXkX3sasYXLmKPIlFZcx6EJx3NjbQWl9D3Ouh0x9gsL6GMIkxYW5d5uzttBX0Ml3JeILpZCI5gAlYiYqFIgAAIABJREFURWXKzQxZJvCT16fqttsbyDHyDC2pKVz+WoGwukHBnlsIkkVR7J5tCD7ZZ+w52gAwX+N7BMn+8wFf53Pxwd4+brz1JkZHRzIIuxwfg4H0w3SeijpXcxVzA0/gALDmFqa6tzcYIJQ8wxlmkymm47HsqeG1+EzGmERRIgpmyXVMyiy5jdlmutFI5yo3z3NDjwDnGBGhq/TVUnIHUznMwWyfobxHyTnsgLrdp/w7IuJOKdtJ5fIyO9U0z2c8xAY7T1Whvvi3h+UWVvtn+TeB/NtE3RuaryYCTQSaCDQRaCLQRKCJwLsZgQYAv5vRbq7VRKCJQBOBJgJNBJoILCJgVmu2wOxDMgNoPiC2nfr+a6YCNjtof9HKVwvbQs8qcGnQRtQHaQoCYFrw0QaaigYDfUsAzPy/VGbowpl9W64v/u3fg8JBLsQtO8BZoGsV8PgLdz508rtVFfzVgeBVQPntds9HgbTVa5x27sPw7mE4aO27VOgez2lqAM9ULH6Z1k7ahmxXVYNwYdIWBdnuXOjjeb5qnBDY+p6152KxT3LAaYNXgXBdnE+Cu3Z8td1OOqd6j6vKeLt18c87S90fpW893OZnP/u0/vSo/a9us8VJ1/AVvja3HR+ffl5c+305MayCwNbHrSzrbwZCH54DfAC8hHZmy6xzy3FIrPdlNs9+7l+DBqYdPZ5jfAmDnbLXy/1r9VxuwlA7XYI1yyFMO2g9zhTLvu2w5Uf2506FHcs5UEGv02su7kHj7wNgp0g+ljdejlqes5DHav5IjTvHsIE4fxJXomoA+PiYsH0kbh4QqTRteDMkWYZOniKYjBFOpmIT3ZpOEBweImA+YcoQCbUk/ypzzBaIXEOXVLCWBabMn4sQ84jWxSXKdgto9xGtbyK+sI3W+fPAYA1B3FJ27UFb6w0GupcAfan0tr7rb0BY3t/ZALAdH0+nuDoa4/zeLg5vvonR4SGyGQFwhnQ6Rk7olOXIBT4qkBOrVbdJgPWkxTPVvwSckj9Z7p6qbcJgwl9aZfOnvR9IzAT8Mj4UwBJsBvxmflgCQxoKl5IPmFbI/H0uCldVekqmz4WFuOuTKNBDgMu9Hob8zMiY5zmT+okqXvoDN6c56+GQOWULTMoCIwQ498EX8HP/6d/Ft996BY9fv4a1zW3cvX0H+3dv47VXX8V73/t+PH7+Gfxf//R38ZVPfE4gM++ZYkdaTvejAJtJgn4YYLPTwYCWuuyBzDOdqnqcoI2Guy5FN0reJ4GYRkw3dYRUSgIxgRWti1lfycVMxWuONCcMd3bIstGA8VBoKrGh+lqecySjrsBhxu1+UeCwW+Dv/MYv4bmXrqI7HCCKW/izz/4Z9g4eIIpD/PgHPoiv/vmXsHN/F09cfQaHd0e4+707mLx+D8kok/gSADPvNnMuE9pPpeYBOkEh8LUbRGJ5TVgseYDLUHM8O0tn576tdtDuW+ye2bZioa19h2WKqp/7NKgGp90z+0PIvNC8Z71XQmPqkVVZXqAbhdhChC1aNDO3LftCktB/GEUrQR5EmOUlos0h+tceQ+/6E1h/8jpKWhkTzFJx2u2it7kpEDhkPtykhZggkg3DjYN8Bul2dONCSjCqAJjPJwSZakQQyrNJxty5tF5m/uZuX9pGQK4obWMZM7YhgM+pMm7Y9u5Zx56X7RnJnhvtudzmcd91xp6H+Mw8Ohrh9s2bGB0dSD9iHQmBOTZ5LUJgyVfslMD6PB+h0+ug1+9juLYu9z1PZwKA57Opfj5Iyg2Fp5ydCH7tngiAmevXVPqSt13itrRhZxy5wUE2/Lh4GACm6p31Y3xswymPyQisU24D4figPb99Fi43eBpUZ9y5mYVjX7bguA2oZvksCmTWn+DXgeAGAJ/9ea45solAE4EmAk0Emgg0EXhnItAA4Hcmjk0pTQSaCDQRaCLQRKCJwCNGwM8txlOrdsm+bbItNFWVlD6MYxk+ALYFbIN/1XN9KGyLWwS9XEwj+KUCmMpPywPM90wJykU3LkppLmCnYvAs5AwCViGwLMM7KOjDSnu9Cn+qi/A+jKqzkq02gQ8gVzWPD5kfsQmPHe5DsdMA3mnHngzYPBVepcL+4iTbSK1j84Vq11fs2qm8f1GhSPspLKLy13Lt2UaFquW49T0q9tJ07mCWlqrXPh0AnwR0/fpV+0cVBi7L4QKlnlmNYV3fqnttGdJlWdW61PWTRy9/dW+z8fhu9Uc/XnV9z157GAYvNyMcV6kuKOJD7bCElrogbeOvCtGrbVydC/xyqhtFNH6+incJVrUc+1v+cv3FU0+JQuw47DVIeFy5awB7mRt4CZCtDzqw5ACv5v5V+LvMG2yK4iWUtnrZ5pllPmCtu/bzZd1RGtxa3rfC32UdFQJIDRfAWeNh+YyXZfrtotdSBbAb4aIuVDdopzwjXnPzh7QloaTOBnKmoGfnHC35hF3+WAFdWYbg6FBUwR3mDh6PkMxSpJOZgFIqTKl0JKgqQmBW5AKAiyhB3mkj7yTAYIh8sIFw+xyK4QBxpycKVv5HzMW662eqw7+SA1r/W9zTKepf6zvaV5d9/GFFsJuEVICLpCywtreH6/MZshs/wOHeHvIxLaDnyLi5ZjYTG1eLieasJS/PdeMUwQ3vP9fcraK0LQTPqk2swDlVAIdyrv4dOZW2Kb2ZK5amxlSJEgDnhIZUeZa5WAZTCUwAOCVUExhMeEzwr4OG8eettwvgfKeNLSoTs7nYLRMAFyWz6aqFNN3AqUglZWV7SZ7mIMJ+J8ATv/BjePYjL+DilW3cvnsT9+7exwff90F8/eWv48LFq7i2dg3/5//8f+Prn/8KuojF6rgbBDgft3CuHWNLrJ6Zj5iwm3l6C7XSJuSTa1MpHqkN8tKZXaIkuXQZxYj3UypAJdSl4pn215KSmXFgbt9SNhdQXZsiFzAq5VOdLeDN+jjtk0McBSVuFRk2njyPf/I//Gf46jc/g+21NbTbQ7z63W9jd38XV64+hg//2Ifwp5/8Yzy4v4uf/dlfRJECR/cO8O1//TV877MvYzgtMChDyavL3svYjeWegEEUCvzugeBaO1jA+y8j6eWMvyiB1UhcNktQbSu/s87ud8JencsIkbUnCTwWmK2gmNBXLMKpCOb4dipzxqwXRtgIgK0iFgUwnwfb/R6CXg9lp4s8DCWHL7ottM9fQP/6E9h8+mmE60OEnS5a/YFYP/e2t9Adat5f1oYKY1Gkdrti406lL9W96Wwu8JfPo2JZHCdq71wU8hpBJOFv0moJNOa4yeg8wI2KrZYMcVF3O8tj6QecH9xzCu+NdZBnKHGTV9gpM587zv9Msudqc0ShOnlvZwej0aFsmFRbZbr4KIwVSM2UGbZpjmM7CjFcW5PvwXAolu9Tgb8zhapOtS/P0d5mOnvO58YOU/Ly40rgryh+CYyF8ot1tjgD2PzrALJY6UfqMqQOPi5PMJXOolgmgGYsFCovPp+50cTFjK+xbcz+mYCdudfl+U/U2arQPqb+5bmNBfQP82jXnNtEoIlAE4EmAk0Emgi8jQg0APhtBK05pYlAE4EmAk0Emgg0EfjhI0CwJotSXNjT1f1ji032t+20t2NsMUYWX5wFtEE+s332VQt+Ofy9Cpdsod/K4kIVc/1SBWzA0PKnUQ1MCMzXRU0QERTSNpj52JjzS3N/EQToopIqgX0Qa7+r0mK5MFWtp523BD3HVa12L9X42QJftYXqYKMfU78NzPbv7bTySfC2Wt6qY/3Xfbh1Utl8zwfABuatj81mU7EqpFqFMVN7QG0zA8BcuPPtolUNHKPf7wsglkVMZ/ts5ZpqnOXyvWX/PN72agPuQxNre09RWBvw5SLsKmBbhYd+P1++52DJCZfTY1erUf3qvZPAt65fnLaJ4Cx98+EyFPz5Y+3hzQjHA1Q3vpZWyJoH1wCYqVAtt+5J/d2fh+ogsNlRSunOrtIfr9bGdo2H70vzIfrvW72q5VlIluD4+AYCv676u5ZqEEB/1+sdhwTLY5ZqX7OO1rZQJfDyXJaxtNlX22cFlwodte4+0Fa7V71/Xay3OrA99PODc23VGtrg8XFYX4Uc/ufN8fgr2FiO6eP9qm6sVMep1pXAkrlkC8ln281S9GZjRKNDBOMJglmKZD5DnDv9ZlhiRutRorF2BynzfA4HSPtDZL0e0G0jCGOBHpr30h/Py1pZm/rv171m/dsbNt6tLa3Aj/d1g+KKCClo7ByO8DSVzzffwNHODrLJBMV0iiJNMZlOZG4WySq/+dlIECVAU21+CekigksCGdmckCNwuaTZ7gqGaREtmFMAshrEKrxdqATF/peZl5knNhY1MAGwwL9CcwETOM74M9S8sNL3MrXiJjgj8N1utbDdiiX/q1pAaz8jIE2pNCZU1azNDjIXmDAv9JUtfOjf+RVcfvEy9h7cwMHRPt66cRfXLj6Bx65dw3yW4ftf+S4+/3ufxHx/LOrfXhBjK27haqeLjYT5cQuxFCd4mvPzTOynXf5oAdBUO6syXW7f2yzBkFHHSsCnOYt17BBaZ7QfL6gApko6FgDMfL9U/AoIFSW1AlXGRB2vdRynCHGIEndR4tKzF/FP/qf/Gq+88ln84JVX8MLzL2FtfQOf/ezncfHqNVw4v4nvvPIyXnrpvUDYwt279/DBH/lxHLx2H3/yWx/D/S+9igtxW+KcFzmOSrWiZn2peB6GQLeAKJdZEyrlmddYcjbr3gFR8xJKs+4ChR0A1tetP7idGZyH2MSS41cVw6okZjm5AOUyjKU1GbukDDAIQqwzfzNzM9NauJWgS/vmjQ0km1soogjjw0OkVIV3umhfuYSNp55C+8J5tDc2Jedva32I1mCIiJDXtSWfMalw3Ti3jT6PoQKYQH6eau7sycRtUotlRwjnjVlKWFrIcyjBcbfXF/gozyOhKonlmcfB3cVYdRtW9D19X3L80mI8SbRf0PLaud3Yc/UCwMr8rfM1ATXtn2ldnVGNTpU+5232HULq8USUvWJrb3NSGGJ9fR2dXh+DYV82V7Acwt8p5wMHn2VzlbexzjaycNOIPEcT4rpnObN75nVtE6lCXnV44XEEz9y8qc/nvguHzpeyEXQ6xXQ2lroQtietRK22GR9RJceI29w0qJ9RbmeRzj0cXy71i/0bQGImOY85ALvVR4Pm7yYCTQSaCDQRaCLQRKCJwF9oBBoA/Bca3qbwJgJNBJoINBFoItBEYFUEuFila7PHc0Daog9/ctHEt+31F+MNDJsyk+XYwpQPT+z6ugi0zGfpQ43FIpbLcUYAfHCgVnamfuDP/f19UQdzsZqLQQYPdZFHd/obBFY74eMQUJaSTTHm7rsan3qYp0cZwDFQYwBmqYgzC1aFEQb0fLtUvw527eX5qvawY+qBY739p6/QW5a7Wglpbe/fvwGWOvhn5fvXURWhyLOOhVEX36jqjeV1Vekq/DWIKwt5kl+utWhHludvKuD5BL/D4VDsoG0B0Pqc9RtTwRgAVmileZ/V+pt9rz5up4NUpyNcwJzjgFK7UxXyuIV/Z1+7DI63+FozME2t47+1CjrX9aNVrz3qLOiPzbOe+3CfWVoEu9HjKUYf7i9LsLmMpfUtv+zjKmCnptTR6aDIcZthvbavbPVaQ6pRVWCq8noJ4/0x5B9/PDLV8efDXB/4VgGnD1MVvC7hr9131W3AB8DLcVyXy5djTyG5tamVZXO5jTlVUC/7rQ/etc6+AncJgLVcja8PvPWaBo0fvie/TnW/183DFvFl27jW9YZk3Xjx3Sz8Mvw2XvQCl0u2zDMEWYpOXqCVzhDOU1G3Sh7TKEIax8iSBHmcIGdeyyQSVabYwjo1rOQLts8BH7zUOAQch9sPOwhYP7b6ax9YbjCojtPl+5r6oD1PcW02w7mduxjfuYPZ4SHlfjIni8X+bOoAMPtMJvbQVCwS3hH8xg7oSj8RIFQgJOQU0s3XaBEtO8oWCu+oUOWgKb7F8jpYAsG8iCQnrlj+UqUI5lNm/tcQGdXVUYgypvUsVYGaw1RUhQR/YYgL7TbaQYGIqk23kUH4tQBRLVPUwGKlDByVKa5+6Dn85X//b+Otw9vYvX8Hw24fb75+A9OjKf7yR34at773Br72yS9g/uY9DIIYSQkMowQbSQv9IERCxa+z02VLG9NbPBuILbakV6aM0zWLi4nb30MoyPuWfsKNB8yVWyjopZUy8+VSLcvc0jPJi+zuxbNEN2tsxpP3ye9ZCewXATrbHfzD/+LvY3ixhTt3b2Fr6xz2DseI464YOX/ls5/AtSeu4Of/6kfx6U99Gm++9RZ+8qf/DTw2vIo/+qcfw7f/8M9wKe6I8nlW5jhgLuMgRCsAejGwFgbosL2depeAVtNHq403b13Au6aUFgAv4NeBYdphM3aiZhbgy/c0RzDBeR7qsSlheJBrLmgOLIHOEOvpYRhgoyzRL0LZ4BC1EvS2NpBsbaN74aIoiA93dqRv52GM9tXL2Hr6GXSvXMLg/AW014dI+gNEvR7iTls3DuQZZtOpWAUPNzbQ6XYRt7m5UJ8t+Z7km+XYYLuJtbBaIPOnuJa02pIHnH9z/Mgc45TC8tzCMZXn8szjv04VOZ9f7BnGns+pcGUZ6pCiz7R+ihN7BhUQPdVNdr7TCsdyXmQYH40xn05E1aufbwpEh8MBOt0e2h2C7lzVzOlcntnE6rrdXnx2yHOdez7lZgs6ryjkjhG3EskrzB7Pc22zkH2OiDKYm/2SWCyZmStZ/w2hm4PEotk9w0sc0jnG4yOpTydpoRUnmPN6crwC4HZH4ywxlsdQ+/xke2i+X4kZN1sIeHbq4bh31sea5rgmAk0Emgg0EWgi0ESgicA7EoEGAL8jYWwKaSLQRKCJQBOBJgJNBB41AgRq/pfBNAMUBmt94GKLT75KU5ahnYrYoMLxhfrlVXy4aeeYetggHgEh1b+EvawLF6F6vR4GgwEePHggr1OlwYVrA85Wli2Q+UpkW7yrggEfcvngw363e6lCUR+Y+/ln/Vj6cfCvW13kfxhGLAG1AXODRz7EWAVq68Cttc/DgOBhNSyPqYN/tsho79fdk73Hn6wr283sm619+NPU3LbQ6bcV35MFW1Fna9tzIZTtb/1VlDrzubS/QWRZbHVKGKtrFaRX+ybruQquVl8/CUatKuesZfvnnwR7q+33KMc+6txgx9dvBKjvN6f1L7+sRynX5iMfhq7q534f9Pts9XV/jPv1rhufNv78mNTNJavuv+58f4zVjeXjkPvhMenPQbqIvnRxqJbnjz2bC/yNOjzfd1SwWPE1G2OnxbsKly0Wdh/+xh9/jqm2rY0F/x7qxq2dZ8dX5+rq50/dWKkr129DVc+p5bGTOAvUkN7PzSDcYGKe0gI5l9tAqtcjXJLTKhuQVo3Lk+Lt98Pqcf7fyzqoCjjMC2yPx3hPMcfhG69jur+PfDLV3KbTiSjuRPkr1tj0T6a1MZ02AlH1UuspGVgp8XRqUB5reZ+pEA6F+5Cga45XWkaLTbAD9GqRrKBGFJ+EvbR/Dmj7S+VviBlzwHI+b7eRc3NQrytg8OhwH/PxmNJayTk7QIAL3Ta6YYmI9RPxstolEzGnkquZhxMmFhiVBQ7LDO//2ffj+kdewNdefwW94QDPP/McvvPt72Dn3g4++NL78eZXvoObn/8mtjKgXwaS67aDEAn7A+PDuKQFcrGtZjzUolq+XU5k0UdTVS4aYAXW7EgimJYOZfmVA6allpMl5KKSjUS5PGdsBOoWkoN37vUxseB2tslFpLBVNmEEosvGrJjiuQ88jQvPXMRzP/oCptkcn/yzz+J9P/Yh/NV/61fxL/6P/wUXr17Eiz/2Y/iD/+d3sN7t4eLFK+hPW/j4//YxTL97B5thS5WjtKEmyOUmgjDAegysU3ErzRxIm6t18hLk8lgDwAp+CXD1fVo5m3Cc98y2JUCWHMmSr5a2voT2gdx7FrkoyhCKxJa6FwBrUYi1okSXADiGwMX+5iaS7W30Ll2WeO3dvo3ZhAA4QvexK9h+4Xn0rlzF8NJFxP0eok4XCdW63RZCFsI+6WzPmU+YUJkw155DRJk6UxUw1cBREsvzCSEpbZ4JGVnOYs6X/Nc6Ym3TGjcyZGmmQJebG6j6Ftm0qnn5bMMvvs+NAosNJG5Dpg9//by5ogLmc9E81VzbzilFAHCeizp4Ohmru4OzmGb+YT5XE/6yXM0lfCg/ee1+byD20PJstdx1JP05z9VxRYY71b1usx7Hdjpjz9XNbnLfspGTcyats1tI2kzdkkg5cr8BN49qOhd9lsuRSpzHUmcqgKmIFgAsLi+hlsX2cfHWuVVjrXM7N+OEiBcbQak+drmAGwvot/tI2JzXRKCJQBOBJgJNBJoIvM0INAD4bQauOa2JQBOBJgJNBJoINBH44SLA3GZ1cEVVaEvrSl99Vl009xf+eZyvuK0uTttOfR+2GvT188QSAJoCmAtCBH+sK39SFcz3zErYFBP8m9fzLYXtd6tzHQSo1rEODPmwoXq8r0StX3xfKnpl2bdif8vXfLDrX9/q7YNMv8XPCtGqIMwHCKt6ULXsOsBUvR/7m/VeqGGcjaEpuQ1W8W+LHc/jIqB9c/HRvkwd3GU+PqdY9wFwVc3o92c/lnUxPKlfnASA62JW17fqVIe2OFkt4zQY9cON9Hfu7FVg6qx90frIox7vzxksw++PdWPCB6R+P60CXr+PVMFp1cXAnwfq+n51XJ0GiU+CwFXFrx83v57VOlff8+PgX88W2s1BwQCw3bPlYjc1WRW41oFHf1OQD72rMfc3C/l1Oq2XVsusm6t96/y69/3xtxhzBGtiW6xfoh8nrHD/OV15bfUemq9F4erEaPw8Muvw026u8v5JYLfuc8Q+sx+aVwgFnQiV99cdT/CeoETr5uuY7+9jcjgSWJPSAnoyEWhEICXxELUi89qWAlwF/kre1lyVvoyUKKIVAlMNnBBEmgKYwIq5eS0PsAiFFQALwKTCk5auBLUEb1GMrNVCFieL39HuIFlbR9BKcLi3K9B6fjRCMZujW5bYaifoMRev+8xhfmYhrFTYUkUsKtICaZ7jYD7HXpjjV3/jV7FxfRNf/tbXcO7CFi5eOI+Xv/o1bKxv4Pz6Nva/exs3/tWXsT0psBZHiHLaWmtuW8nNmpcIciqLqVx2UNftiRH1sduIJPVQPqw/BYipGlt9ktXKXYC1UPEAsyDANAwwD2iRzfy5hNi0Vy6RiXuKwuKgZBu4ZzT2VcJ3BGhFIVoxNy5kiHodHLQL/Jv/4FfQPd/D57/yOayfX8f7PvQBvPnd7wigvXjtcdx64030wg4O7h/hrZffwK0vfg/nixY6VOKK9XOBMQdFGKITAptRgCFKaWsZM5LomODW2T5L/l9V8Op3gJTvB/q6Wn+7gHGwSB5Xgm+17eadaFkQ+DwPiY/NTjtCUpYYBCXWCSgJgKkapS0404H0+4g2N9C9dBlZHOGAVucpLaB7WHvyMWw//zw658+jvbWFoN0S5W/S7SPpdRHGsSh6da5j29G6OREFMFWrBMwC9rNM8uRyvMjmQtozt1sCUUNR6arziIxhbj5wlvryN9vR5eCV5wPXdgKJXb5d9h97hvKfmXm+bXC0DXL2t83b8lzsIDDLMAcfWjUbALa5RXITJ4mm16C9cqEKYuYQpkqZYLXX66M/GGh+ZroCuP6ncJn5jalI1o1+IWMU6UY83iPbjLGgRTohdFHqpr52oulaGE/WcZ7OZGxQEczvOCaInmM6Gsm90M7a8vhmRYY8zRfKXoHkgaqi/VgtVMFSBwW/vJZAZ8Y9Pr759RGn5+bwJgJNBJoINBFoItBEoInAI0egAcCPHLLmhCYCTQSaCDQRaCLQROCdiAChWhX2coHGFpdOAxi2gM5zfICwXHxRUGNfvlrXFsh8EGi/Ww5ggl5T/2r+VogyQSzqqMRwuYKpBuZrBqAtn6xBDr8+dXEzsHASELTzbPHMyrb8s2ZN7N9v3XVtEc+HIv5166Cv3btfd79tzgIL/GPOcrx/LV+NaCDIv0//fYOetrgoNodOkWHqcTvG+hoXLan45rflB7bYmTqY8N/K8mNuZfsxrCp/7Zg6IFsH3+1466N1sNI/pu736rVWbT7wX6875qRx/qjH/zBzxml95qRxZXGsjqG3+7edVweBTwKTq8bP24njqj5RvdcquPbrsAoA10Hd06Bv3fjmazY2fehqcxfrxo01/FsUXg48mLqec6oB4CpMrQPLVgd/U4Y/z1Xv6yz9sQqP/T7jb5rw53A/FjZ3+u/7c8ax9qgoeP22W/QRLxe0QAmnyiQsEpWnGYqb27y/4ccpNp2G+Cy3r+V5Zdjf5nxg8/GqsaT1Vktzue8sx3B0hBfyKcI7dzDdPRBb2Plsotb8sznylKo+eu/myNJUWCXz4ArHdPk6xQqb0lXafjt4RSgsBrBev6Mq17key8miGBYQrLlNCZ0IkJkrNm+3UPR6KLrMo9wVi+2CNq9b2wjbbYwP9jF+sIPDB/cxH00Q5SmGEbCWxOgQQtGqNokQJi2glaCME6S8RpZhMpnhYDrFg3yCj/7bv4yNxzdx+/4NrA1o2Rvh7p3bmE/muHrxGrL7E/zg41/A2p0DrNMmV+zNCTIJxh24zAOpO8GlaaBlTDhbYwG+zv5c3ldCK3BTzuCx8myk1sZUEvNnFoWYU4lJKE4VcJ4LvM4Ya4IrsZRm3tlM2iRmflkEiMsSTOjRi0K0gwC9ThsPigz99zyBn/kHfw3ffuMVPPMjz2M83senPvUJbK5tYH19C93eADffuIHJwRRJ3MfOa/fQ3s8wvbmDeMYczy7fNd04whCDMMAamBOZdt8lkiDUvLYC/tXqWdS7YsHNPMYhiiAUiC0236L6thHgchibMljUy+pCLlbQomR2CmAJYogoSNBGgWFQCoRmPVpliVjGX4iw1UKGzeZFAAAgAElEQVSwNkD7wgWU7Q4mdBNhbtq1daw/+TjOP/c8Iub87XYAAst2W6AxAXDcagvENKUrW0eePwgZnXKUeX2pZGWe3elovMin2+p2BQInrY6oehfj1D2nckxRseo/m2juXAX3BoKdRYAATekt7hybb+0Z2uZoA8V8TuYxYuXO/L3jidTdNnmmGV+jmnaycD0RO+aYkLcndea5VDZPxiMUGRXKLbRabQHbej/ctOc27gkAzpwzSxdUEmt+XQXoBMicD8MwBuGzWEU7K2ppJ/bZOJFy5d8OQYHYgWSm/ZjNZ5gcHarDi2yckNlL6kCFNu2fBXCLJbbCef6k+lryDIsrhtuYQotopwK2+CHSe2q+mgg0EWgi0ESgiUATgSYC71YEGgD8bkW6uU4TgSYCTQSaCDQRaCJwLAIGgA222SKTDwvsBB/y+QtTXIQxcGtwU5Zq3Ot2ni1k8XU/P5kuLC0tZa0sA722wOXDEl3QnYgNNBXB/J3H22K4rwI2FYSVY/dThS9VmOD/XT2H70muN1EfBHJt1sFgicWnCpbsmtWyq8oF3+LPyvCVbRZfv15+w9bBqTpAtOp8axMfIFUBVB28qtbLFjGrakMfJrG9DeQTALNtq/WyeC/tAZlPOD22ucDa12Lpx9S/XhXI+W1RB4hPglbV9q22q/1d15eqsar7+7Tpqnr9045/lPfroFP1/LNC0OoYP6kvVo89rY/6yseT+r2/YcGu4bdPXWyqcO2s92/n+eevGi/+6/64q/a7asxWvW/l2ftVVa5tjrHNGJzDTCVmMeJcxnmV49I2A62Kj3+daowNuq4696S2rZ5jYMHKrLZNdf6utrHNn/VjRi2SF5S0Yg1v8FStTlXeKzk/7Q1RDBN8uiL8EzxLff/adX217vOiOq/X9ZdTy9XJZfE5G89neDzNcGl3B9nd+5hNjpDOJmK5SgUg1XtUATOJrcyzVNw552LFj9xYkIkt9CJ/NnN4UiVMzil8UzcfWL5QqYJSUX1eEFjITQeaM5aQsOz1gMEAyfnzSDa3MCtLzKmi7vUQxLEoLsc7u7h/8wamBwcIs1TUv4M4wqDbQ6ffR3t9DZ21DSRrawg7HYwnY0yOjjAeHeHoaISDyRjhZhcXnr6M4bkOnn/xMTzYvyPA6s6NO/jJD/8ldNM2vvBb/xKjL76Cc3Fb8h1LHaVTqdKVpLIgEHOKSBGyhpHm26b6mDRU0Z70FS1BOpA2qdk3E4CHocDOMkpQMi0H4WQ3wXg2xWRKZ4xU8p4KhOR3nKBIU2STCZICSFCijVLyE/dDBcBzlLjbDvFr/+Qf4dx7LuE3/9n/iitPPo7hsI9XXv02iiLA8y++B/1eHw9u3cb+7iEuXn4M99+8g3NRH4dv7uJbn/0asrFtrEvQh+b+7dMKmnCUgM/lutZ5Ri23eaeEvAL1nZUz7axpBU0ArI7XFk9VzPO4jCCcmwHkPbXPzgiPqRumKpf2z0GCLgqsBSXWWA/CXxRImKWa447PZGsDsYEO+gOkzCvb7yLe2MTw+uM4/9TTAqnnVKgSWHYSdNbW0R2uIe52ELVamgLDjWl5PknnApcjWhe3EkRxJHPjbDQRFSx7dtLtoM3vTleAKfsC3xM3m6MjHB4cCpjke7qZTeEn+4oo5GVesQlEwa//7Grj3p6jzS1FinB5gfk7n584hsejsZyvz6kKeqezqeT5DgPm2iWAJTilZXUk9yx2y9Op5trONU9xK2kJROb8IZuEuBnBpQYgjKVCmO8LWHX5fVmPxeYs9oec+Xy5qUR3g8hnitiiKxD3ts0oUJf7SJFmfMbjJhPCZCejl90kBMKa31eVwRFiKodFPUwQzuuzNzmHfgfRFxsQCdejRgH8KM+DzbFNBJoINBFoItBEoInADx+BBgD/8DFsSmgi0ESgiUATgSYCTQTeRgQIgG0h3V9Yl0VMbxHc1GEGW2wRygCfLfbyp6/u5PGW57UKgA0s1J0j66O2UOwWnGxBieXwd8LCo6MjsYPmYhiPN2UozzdY6MNUX31h4eJ9V5WE/nE+aLEY8ScXvbi4xsU8q48pkS12ds+2IGb35ce8CgltkcqAZvX9k6DfKrBWhQZ276uO9+tbV/dqeVXwY/fv3yfvizEjcKrGnu3GhUfGz99oYBsF/H5nIMcU5358LN5+X/Phr9+n/basHnPaULL7rwPLp73ml10HkE+79knnP8q5px1bBVR1wKrutbq+5b/mzzPVOpzUH1fVp67v2Tir1mUVdDttTJ32vt+f6+pp5/tziV+36n3XQb7qPVU35Phzi/+7Hx8DAqb6tQ0sdj2zZOc4ZJ51zqt14LyuLv5nwKpx5rf3qjlpVb+sg6N186h/vg+N69wY/DJVYGYm0C5lrftbj7McvqpnPabiXah/9XxVyS43Nfm/W/9/1PFnx/ufVXb//qYX31Z/0S+1Vos8vGGRoz9L8fR8js6d25iNDzA7OkIxnWEuOYFT5MzLSbWfwJ5MZJlhWTjrZwIYKlhVISoqaMkrSmviZR5gYjyzf5YqEKwJnFF74CLQvNWEpXkQAb0BgvUN9K5dQ/fSRcxpSUsbasknW2I2nWFycISDe/cw3t9DOjpECyUGnRbWBwP01tbQXd9Ad2MLvUuX0Nve0meEvT2M9vYFBE9GR3gwPkQxiPEzv/gTeOzpbRwcPcBwMEA2B9Jxjlvf+AFuf/obCF+7hSFhWZkL7C0dhGJOYcvby9ekffkc4UAvb1XQuHiJMy+v6y0U8Eq+YMZJc6oK6JRzQwTdLjDoo721gWjQw+FojMlojPHRSFSPcVttdvlsk43GmO3vo5XmaBcFOmGAAUK1w0aAcVDi9SjD3/lv/xPkGxnu372Nr3/jFVy6cgWdXgdb587jyrXHEAXAt778JWxtbyKK2vj+976P7cEawr0Qf/axz+Dem7dVZYsE6wEwDAK0AwJnqr2dBbVYWbMd1bZZlNHCyAmAgSwoBO7SBlrzAWs/YIdU2MsNAEAeMhcwUbnLpUzHF5YnKlmCwRARInQBbIbAgHbCZQF6jIjSnH0oiVEOeogJgIdDlN0e4o11tLe30b98CeuXLwuUHY9GMh6iThuDcxfQ29pCq9dFwmdig6pxLM+U3BCj7J6gkd+x2jjTvlxcEwjlY7Q6bbS7XbTbdFVI5D3OoTs793H/3j0ZJ5x7u70+ev2BPqPGEWJC6kg3BlSfS/znQHtW5s+qAthyAQuYnip05lzBuaHdVogrinuXP9c2SYo1sgPHUzoByJxfimKXuY6peOYzrtXLnsns+V1SdDi1MstkDAiU9XNDpP6iJs4y3SCgFvLMAa3/VhAQHVHDrtbYRZY76MvcyXympwW9WWKrwlie6UMqvhVk83qEv0miYJ3n6H3qJh3JT+wsou3fA0HSAODTPoOa95sINBFoItBEoIlAE4F3NgINAH5n49mU1kSgiUATgSYCTQSaCJwxArR+qwILLuxw8cSHlwZWuThEaMBFn4WVWkUtpeu8TuXjyrJFLCvTFqnt2gZhDeSyDCvf8r368ISvEVBwcdf/MithWyjzQa4pHvz7sgU3q48Pvg0s+uX79WUcCNDX1tZkEYqKOdaHYJrl8Do8xrehri6e+YpWlu0vUlUVrHYvdSpVq+Mq6LAKttQd7x/rx9wHTlUoVAeJDL7YffFeDZjXATHL5WzX9G2eTYlYhR+876ritw4CWzv7bWl1qMbTb/c6YFgH8XwIbdeqQuW6zQfVep0EGuuG9KMcX3cvJ00T1eNPikVdOSdd7yT4Vxdfm1Oq17FjdYOAgiWL6aqxUC3jLPDfQFvd9euAnh1/Ugzqxox//Kr3zzLGq3Ol3yc5Z3Het5zaNrZ4jMEOc1cwRwN/7PvXt8V0f4OQzaEWKxsb1RhW29mfW23+tnb328j6jpVn8ffnS/+96nj0x/tyrCvg1Sys+lUFwnY/S5tnA7xL5bCvCJZ66g0sVKAKhk8adQ+/V23vatx4P/Z5zM8btifbz9rBlMoaQ5ezlXXKUpyfzfFckWF0+y2U4wkybqYaT2QzTjlPUdKylSrgeSowK6LCV8aYok7Rcua0hg4EBAvgpbKvZA7XQoAxr6hwzql/CQolR7BGnPdDKDjnkd0eisEahk9ex+DqVWR01+B7VDXOpxgfHmE+JZjOBebu37mDqMwUAK+vYzAcIqRCs9PD9nPP4cL1JzGipe3eAQ53diSnaJmn2B0dIN5o4b0/8SyuXt9EkY1w/85d7O+McHhnHz/4/LeQffc+Ls0DtBGJelfAFb9dzl7mBKYCUuCttLH2HKpLZXuAA6KSWZpuvrTGlQ+sCCUtbHMCYJZI6AkUtBZeGwqsXH/sKjrrm/I8cXRwgIMHOwK1WgSbBG5BgMnODkZ37qAzT9EvgW4UocccwEEp1sxpnOCV9Ai/8o9/A8Pra/j+7TdxOJqi2+phNN7D+977Xty7fw+Tw33cf+sNfOQjH8H3f/AWvvf6a/jIR34KwW6M3/3Nj+Hu6zexjgidIMawVNVtEhIA0wJaAZvkfC7ZVku4L2peZ+1MqJuyLUXtrW1Ki2fxxJZ8wQqMxR7aaaVVIa3HZiGV5drPYkToBwHWggIDgmlRQC/VswVz+Ha7iLe2EWysC1CnGrhHVfn6GpJuD9PJWBThjH7U7mD72uPYuHIJrV5fvqMW7cRbav3sHF6Yd3Y+n8nnDJ9lbB5S2+NI+gVBZERAnzAnbkvU3hyH9+7fxa0335R81xyvg+EaNja31D652xEAynOrz0W28Y2v28ZAm2vFrj3LZOxbmgzWiXM2xy8toGUjh9glM9cv7ZENnupP1lE31NHanPen8JfzBO+VimB+SeoNth2Bcqz1lP5NsJvymxbPqeTupSI4abVE0UxRM0dDls70OPfvgYQW2c5SW+YvQnvWfTJT5XFBxa+6LVBxzLJp8Sx5hh0AFvWvxIzKbG6K0PdkgyjPcU4y+m+PBgA/2qdOc3QTgSYCTQSaCDQRaCLwFxGBBgD/RUS1KbOJQBOBJgJNBJoINBE4NQI+ALYFLS7y2OKxqS0NxnEhhoswVAQsdtJzwdN92wV9IOCrNw0E6yKPqn90jVzVu9U8vlzcEku72Wyx4MYyzAKaC90GGnkMF0wJYlm2WZtanQwAm/LBFtssl7Dl8PXhQVU15kMKlkOIwoVnsdebTuX6BNN+/Ax88l4MNBsINgUeF974ZXH0VcAWMx8E+EDE4LkPA+vAkw+UqlDBh1g+YGGdrJ38uPjtbfdk5dcBMVuYowrF7zvWNtb+tvnAlId83ZQuVo+qAtjuxcDOwubPLQb64LwKTKugyNrA/2nxsH7q19kvr9omFiN7vdqX6uBt3WsnDeJHOb6uT5xUdvX4Rz2/Ll5+7Kogy6/LqmuvqsNCbeRyBHJRuPpVPXcVmFwV07prV8dNtd+suqe6ez+pn/nzat19VQGtXy97zzakcPwZNGBZBhLMzUEUZLQCdt9mtc76MfelqN1od+w26fguEFQO83jfxn3Vxgf/fv2+YvN5dSxW57fq+T4Athid9Nqx8pdGxovw6v26fhQQPS01v07nK+CPoIJUKLJcwF4D+e1scLlufjxpHK4aM1Y/BTlq481vaz9T6Am0kbpRtUv1qURbwFsny/HYZI7HgwzjO7cwPzrCjHlCRyNksxkgKsdcFXx5yuStkg9XsrMSftKetVA9dETFn8uBS6Um4aYogqnC4zGlAiGqEPmensVvVY2mZHitNtDvoXPtKjqXLyGk9XOrjTRTODU6PFKg1W0hnc5wdPseAua57XXQpbKy25U6lWGEC+95ERefflZsn8e7uzi4fx9Hh/sCs49mI2xdWUfaGqM3BC5f2MD9m7eQHs0x2Zvh9c9/G727I1xLhqJyzQK1K5Y8wFmuFrYEuE6ZTOBENaLk5nUNJlbhhL4cM1RZRjEKqj1p75xmSI9GyAnoqIwMIuRJjO7F8+hTuXz+HJJBHwf7+xgfHEquWQL21lpfNykQ8t+/j/Ht2+imKTp5IfbPBMARJdiSazfCzWKGzQ88jcsfeAovfuT9mJYZvvrFL+Fb3/gqLl2+iMevXcX9WzcQpHP0BkMg6aE7XMe1q0/gziv38Yl//ieYPjgU4NoKCJhpvRygRwVwqbmHBdTJngAqfDW/L5W/bFOqPKkGnqMQmC+Ql3CRCtBQ2599hP9xLFHpTdhLhbDu5dG8yGlAfXSJuKT6OMIQVCKX6EoeYsjrstFCOlso8LtcW0M5HCDcWEPn0iVsXLuGsM87CDCbTTGbTkQ12hkOsHH5KtbOn5frB3GC7nCAFu2gk5aAWQJE5s89PNiTNuMXz2132ggIM0WFqgBSraMDeZ9gkufv7+3i3p27SGdz2VnSHw6xtr6h+de5YYEKWrNkdnOO/1xlY93mQI5pc0Dx53O+zufQ+Wy+gLILpxSpdYkwDpEwr29bHWwW863k96Wi2SyY+dw9lTbgvM86+M/y/Jtl02pabeNTOY5jkGBZ4haFiKMY2XwqQFnnpEI3OjJfrwOztMa2f3dkogDmnOW2iLh/GzC/LyGvQGBCd4JfiTfrZ59JbvuOOA1wg4U+U+v7CtHZRSR/cNLkAD7L505zTBOBJgJNBJoINBFoIvDORaABwO9cLJuSmgg0EWgi0ESgiUATgUeIgA+AfWjrgzF73QApF2BsJ74PAn1llQ8R/bLsGCvTXyA3qMv3fGhqgNagsZVhilHeLqEDlbd7e3vY2dmRBR/LS2YL/ayr1d3s8qxsy99rkJHHVi3jDFIuF5RU4UsFMBfh+D4X3wigbdHN7q/f74PftnBngIT1NNUdf1rZdu3lwpY26qNCQx9arQIuBiSqAMpvQ79LmQJDVCEOIJnSpHo9WXJ0ymYeb7bZfv+xsi2vHCESv22DgQ+oDGKxzoy1bxFt5VRjZzH0+6p/P3UQty7WtgBq92T36p/vAydrS/+69ppdv9qejwJ0V/WHVcO/2v5nmSbq2tPOWwVj/XJXHePH8qTjT+q/1Xr4x1bjWNdWtqhu89OqPlFXv+q13k4s/Lmveo2zjFv//Or164Awx59tvjBQaJsrOPf4MMA2YhgEtvrZvOxvsrANNebKYJb8Np/586/9Xnd/J42F6mYKq49BTv/96rH2t4GOOihcHY/+Z1Z1nNh8WZ03qoB61Tg5S1+pG5vV+dk+o9gmNhfbZ5S1n31mqjzRsLWzJab+sijRn2W4HqQ4N59heu8uUtoOHx5iMhqhmM0QEHjKN+1ZM6doprqXFtCFgFCxfSaA498iiA7VGpeAnC+IOlhV1aLULwmChMTIN+EvlZ6gapJpAra3EZ/bQmt7G621NcmPSwUm7ZDzsERnOJQ6jXf3JD9ov0uYlQiET2eqVj7/9NM4f/06Dvb3MNrZwd69+zjc3cXoaIRJNsMHPvJevHHvVewd3MazTz+O+dFYbI7H+1Pc/trryF+7h/NxX3K2lgmzzAbIsxQZAduYCutMQCX/F7WzWUETaps6kQrSVoKAPwno2210BkOx1x7v7CAbj0SpWIYx0Glj84nHsX7tKqJuH1SyHh4cYDaiCrMUoEYoyTzNKV+//wCzO3fRns3QpQU0gA43Z5j6GMAkDnAXKQ6HbTzx/mfROdfH4Wgfzzz/FKbZDINBB5P9XRzt7QoUPBrnuHjxMWSjHC9//hXc+uab6BUBYnLVEmIvve7ga4fglRsj2KAiYQbmYuFMAKx5kqmwpb23KrzVzplK4Lmm0ZZNAfyNNtAurbLk+6WqWpOQhC73shhkIymB/5+9d/uRJMnO/L7wS4THPTMrq6qv09NzIzk7Q3I5XHIlUFpAELACKOhBz9KjngUB+hP05wjQEwVxIRGCluTuEuJtRjscDoczw+7q7rrkNe4XjwjhO+Zf1GljRFbldLPBGXqSNZHp4W5udszsuLf97Dun10hN+du1MNQcX1UoatqdGx2yHGWWY9XMsClaSAcD9N59B2df/zoa3c5escoxwpDhDBM+eHCOot+1DQbr7Ra9k1MUXeadTk3N2izapsS+tHDpEwOe7XYX7W4PeacwmEn7sY9M3d7YhXy0TBHSLMDQypPROGyYYAjtFsNAd+z9kZsD5K/95jjNYW2o4SYD2ogh1Wlz2pW+jNeEnMKZlbOP2lCB1FAONxown27YdFl0OhaCWpED9E5j/tRyGgfYSxgbch+H3Nasf1AI6/vSQk0v5ovquhC5h4CVuZLzZoY0ybAuQ1jqMP+DVt7gcKXalU/U+3C51oZIpUXm+Ge+4uDr8qzpXGRQ2yukOD/9M13+P01fvtPbO2GTgcTrn9oCtQVqC9QWqC1QW6C2wBdngRoAf3G2ru9UW6C2QG2B2gK1BWoLOAsISnKRxCt/YzihxWfbmZ9w4SbAP/7Ei+9aTPKfWhzX4nms/hUQ5mKXB4ZcIJMCWIDQh7sTaBV4VRhmW+Qqin2oOtWF6gTlv2RdeL9Y8RbfXwBRAFzwQ8orQU3+zUUyARAPk3lf/vNhjnl/tY3AM+Qsixap9sqGT9tZtr8LVMSg4djfKmMfMtQW08I/2U028Wo+LTjShocAMK+N1Ye0lcC8xpDGhmA8FzBDOMGw2OfL9ipmP5bUjxqfAq2C1TGY9e0SGDoEgv249Upof73mgPpE9zoEntW/fu58Fod0X2B8H/h01/h5VTmvM/YOneMXbu+CoH78e/t5FXps13iuqHwP6P01x2zrx6D63pd1zDaxTz3WBj/3/DiL7eHrGs9XzT1/jUCtNkgI/sYbLPy1XnUvf6d5qTCoPJ+/sxyF5VfZ/v4xmPWbgTQveL6fZ+ozzSm1QX9rE4ifg/qOx3SPeP4fmuvxeDl2Tjwu4mfboXF3V9+97vyPfZ/srn7R5qJ4w5aNDapzFaWjUkpSvUoQk2126C/n+NKmxClDwE7HmN+OMRuNsJhMsGN0CuYBJkCiWtUgUWnAl8ri7WZrIZkJgQ0xV59UdBqVqfICCz/zc8OcuqwPVZLMuUrAylC0BGJU/bYLJP0+mqdnaJ2cYMOwruUG0/EYq3KNtCiQZLkBZqoHqcRst1umPCSgIghsn5yg1ethfH2J2dUN5jdMGTHGbDbF7XSCX/7WV1DmU/ztT/8Kjx6dWNmUgH7nO7+N1eUCf/X7/w7N8Qbd3sBUogS409Et5swnfH1tCmnmt2U7bZxyvFm+X+YcTZC3CqSdAsXJCfKiE+xmx1sG1lbjEcr53H6nHZJOG91HD9F9eI5G1jLV62qxxJphh01VmqLotLFZrbFifu7nz7H65Cny2QzZurRcyDnVjtWAKrc7lHmCF7stPiiXyN8Y4r/97/4bnL79EIvlDN///vcsNG8za2Aw6OLq+hqfPLlArzPEbrnF+MUM1x9cArPSwlXnuwTthAB4h0GyQ5tA1kIvA40tw0ADywQGepXjN+T3Zd7frQF+AmDC35VBauXSrvIlV4G2eS3DaBtEpr6Tili+d+4ayBtAD8x1DLQbsDzETcvNm5iiuJE1kZ+cYFe0Qe0qcwqvmHf3jcc4+9pXDQZzw4HNiQbQ7g3QPhlgcPYAxaBvqmAC3KLXs/4jnCXENQB8c4vLp59gdH2F6WgU0lkUnZCTudVEu9s1wJ9muYWB5nihupeQk/OGPtH8HKEy06gwr26l9vV+Vr5Kx3jdgu9E/LcK70XayEjIynDT2tDIdimkP+c856apdhMgSxILwUyI26T6l+OzyosbfHN4Xwt+JgBV/gvvUNyoGL6zTR+Ew5Znd22b9Vgvm9eW6zfk3mWeZAO2BsXDJhLFv88rZXR4h6P7oF48PEd4j9VyUd2X74BU1gONNEQaIlxmXmK9/7FebDfVxJZT2jZSKp17uEbqX3snq+ZnVnRf1/XW59UWqC1QW6C2QG2B2gK1BT4XC9QA+HMxY11IbYHaArUFagvUFqgtcF8L9Hq9PezTgpMg2svFoJfw0ZcfA5RjICW+xi/y6zt/LIZ3gqSCfALAWtzncSp4qQDmYhR/F7BUHdU2QlhCby2yCS6qbMt9uNvtQ2pykc8DSpajHMgC4VxEkwKD16osD7OV+1ZgRItXqjtDRysMtA//fAhcxiDFFseqnGz6PR4HMVTydufvMdQSDOZ3sqHsrnHxcgEu5IyWGs+XrWsFYml7AmD97dsiAOzvR1vzb8F/wWFe7wE/+90rgmMI62Es6yfoa4ujznbefup3KZFlQw/y4jmisv0YjiGUzvF95CHSfebw6wBgte/YGDh2v3hMHAObd9U3hp5xXeIyY1Cm9sXl+HEZj7ewGPz3Q0DrvEO2PmZHf3//e1zvuJ6H5p+v86F2v8oWh66P+5T1UL/FGzo0B7xt6H8sZOhq9fdspjkq6EofJvAgtbDClPK+nKPcgKMw0CxXPtDbQ/dX2GLNQc1ZlalrNZdYD/lRRRCgz6dPUJsVjlrzOJ7DqoffyHLXHLrPWHnVPDgEgVmPQxsKvE/yzzBff98/bDfLoS186Gc9V2XjQ+OU4WqT9RqDyRRvlWsMyyWycm2KWObNXY2n2Nomn5WBH/4OqgQ3ZQjBytygawb2DaGALRdwBQGtH0LSXAMv+jFBcJ5artZWf4Ck3UaDUTT4vG01sWvmQKtA3htYGGgQEG82uL25MTjEPLrNdged4dBytVJp2OlSkUkg10RCkMRww+s1RpcvDGgzZPRyHsJbX15eodzM8OhLp2j1GlhuZuj1u3j69CkePnyEr773K7j+0QU+/MsfYtDuYDB8YKCNZY1fXFg4aSpzqcIk9KIK2lL9EkwRMhH+FS20hkMM3nwT7V4PS+ZY3pSmDCX0LeczbKnMpII6ayJtNdHq95H3e9hSQc30uNWzeb1cWP7lot3BrlxhM5mifHGB2ZMnSGdTpOU65OStnmfKU7xMdniBDT5ubPHf/0//A5L2HH/zo7/Bb/+r/wzlZos/+D//DYpWjsdvvIHFaonh4AHeeettfPJ3H+DZx89w8/ENPvr+hxi/GKHYpddrDEAAACAASURBVGgnCU4aGwwZxriRILN41ySHAeYudhtTc3M0hDrsTBxM+MvwygTARH0Mqc2Mvhb2md/xPcPSAYf80AT+PJ9w0GBeEJ2i2QD6aGBIGM5cxMx5bHCQ9qKqs0DnjTeRDIdYbDdYMtz3eoXs5ASn77+P5ukQKcM2V+G5OYbaDMf84BztYX9/w4Qh1Qkp+VnB2sltUADfPH+Bm8tLNA3EtmxDAsdb/+zE+pkKb0J+y4GbhbDsbBzHr+WxpTKWYYx5vPrx7xb8fe+TtiGn73wZcvry3Zbvmnz3sfzBRVAd75+rVWhogl7l7GV5rVYTnW7bfAO/S5IqakClvFZo5PCM+bQnC+9o4Tj7i77ExvxuY/OLzw57d7Xw6CWW87kp4gm66R/MxxEoVznCqf+lWp/zabNheeH9kQXIj3HTQ/D3oX0EuCHN8y7kO6ZinmOI79sr1oXHc6t48HUvVcD75161AcagN8NtM/Z7/VNboLZAbYHaArUFagvUFvgCLVAD4C/Q2PWtagvUFqgtUFugtkBtgZcWIJDzcMUvRNlCDxeSqlyPhwBvDEgOLTCrfMEJqWAtl59TIGixmud5tRrPUxg8hU6OYYxAqmCGQgNLnapFNZ/7ku3z4YJt8dGFYfZgYB9Kk4qTCoQITAhK8JM/Hib7dnDhiot5UmioLTyfAFgwWot5HlIcUrAd649joM73g58DsvsxyCY7aCFNdhK4EMTwMDSeY4JyXLSkndQfUhPSTjzm+9e3WXBDuYEF32Ur2pV9L3ikTw+94t9ZR42TQ0BP5/sQq2qX2m5qlSp/s6CyyvL301jh9f53b6e7QNQhn3Xf82NY+Co/+KpxFI+hY+Udg52vKt8vhGsDx6F7+HH7OjY5BPVUbnz9ofIO2VHj27fpULsPzQsdi8s9Nh9ju8f39PNZ84PzwY9HzkH5d/oezh35ecFVtclvSPG+TnPWbxzSJg7OCcIKwWCW7UP4sy4GMKrQ+aqLylJUBrVNeecVSl8+h8BZG378phLdS2Po2Pw75ENZVz/2jo2NVx0/NBY82H3V/DvWz3o+ygfK77DNerbwWtnDnp8ENtXz3I9/w3YMQUv55nyJ9u0tHs5HGJYL9PMWtrMlplc3BoOXq4XlPyW0JNSlCphZXKnMJNziP0O8FfAlhSH0MWWsHVaYVvLbFI1WgeR0iOLsAbJOF42ihW0zMwicttpIWk1KOy1kMD85NqazCVbzOVartcHS4RtvIG8HJWVBMNbtoMnQtlQRm2q4NLXunLmDOSYnE4yvrjF68RzPn32M69kl3nj/AYbnXbSHA3z71/45Li9f4M03v4LFdYkf/NGfo1kyxHQPaYN5YMcGfpmTdzmbmmJ0PV+gXK0s/DRhYaWDRt4uUJyeYvD4sSlKl5OZ5cQtuj1sNyWWo4mFwm5kmakjCdMYOnqbh1DRBOJUNO82JW6fPUM5Yc7aDMlug2S1xvbqGutPniJbEQ5vTR2bVYmmBYCptL1obPFRssX/+L/8z/jk6kf4k3/3R+ieDPHNb38L4/EIV9c3+NrXvo7r62v88Ad/jXfeeRff/OY38eziAt20h5/82Y/wZ//3nwDTNdppgvMkxUkD6CBBZjLRoODdlrt9Lue1lL+EggS/FgY6hHXmP9bLdKbMCQ1C4n3mZDumENBUEIfxHfJIM+TzaZpikKRopQly5oVNUgOtBoybLRSPHqLRH5gC2MAz8/EOhhi+/ZZtJgj12dh9ut0BuoMB2sOhwVtCSyrLLR9vntk4IsylCni1WGAxnuDm4gK3V9fIgjAZayphGUKfwL/XRac/NKU2QT/HoGU4tvTYYfOg8gL7KDryOfKTehcyYCvIugygtaDamBFlKgDMuWHv1pugsvURU+Tf6LfbnfanspjrecPP4ONZzqc3Tr3cRESV7cvNgMG3UWG8sWfHPuz0urT6Wk7kaiMEITChPjc/GMhnqHIb27ltcKBdFF5a75ZUFlu6AcujnNq/8NPYq38Fli1HueUWDoX7DU7BBzKLd7WToPqex5s1AL7PI6g+t7ZAbYHaArUFagvUFvgcLFAD4M/BiHURtQVqC9QWqC1QW6C2wP0twAV1v/jkF4U89PTheo9BXi02CfSqLCmKtbjlga7gmhZtBCo8dPDXaUFKAE6LPgJxgsuCsIQD/KfzBYAF/nR/qdEEHXlPAU3BRFt+alC90NwvMvH+AsI+f5tAiNohGyunphbqWR7LFygRvFF9ZdMYAPt6+gX9Y1DN93E8SgQ7vC1jVZ4HF6ojbcwfKWQPjT5dp3sQ+iisN89XOEOFMFRfqyy1jTbSIqNXvql89bfUb1qUlJ10jYe6vIcWS/1Yl83Vd+pvKaBVN9pIymQd82NFttEmA40fAZxj9rr/LH69Kw4BxbuuPAQ67xpHx8o6BMK8nzl03SF4emhsHzsmKHYIuHnodxcwPvad6h6XfQwWH5pvh2yi8w4BXf/dsTb7/vXAXL/ze9pFEQw0j6mi5XzRd/Rj8kuCjJrj3l/zu3jeeB/C+aqy/UYLjX/mTqc/0Dzy4fG1oUN+g3US/CX80DUMt89zfdu8EvaQH9O8fNWs8f151zjRvH6Vj71rfvjyff/Gz1p9p41FPpe695H8nTbTZhsCKuYtpb+TTfaRNKje3m6wpgp8sUR3dIPB9Qu05jMMWm3kzO06mWIxoa3n2BI+llQBEwCVlnOW+Vlt847l/K0gMFWgmwCAqYYkBDJb7RoWNjcp2sgenKHz+DGybteAJ/PgNhghguF3Gb6Xql3mIeYGoUYD8xVD4S4sPzGh8dk7byNnrtZGYrCIsK53dorOyWmARtsdJtfXBu4Ig+ezKUaXl7h5+hRXT5+hbCzwzjfewLa1Rf/BmakJOa7bnTNsFgmWz2+QLjdoMbzsdhdyAK9KU30SdDFX6Xo2NyhtMJznJbQGQpjdbg/dB2fIi8IAItIE3eHQQvMuR2MmdEXabBpQnt7cBEVslqLV65tNsjTDZjHD85/+FMurWySNHYjNmrzD7S3Wz58jL0uk2BmMZQhoe4YaWGPoZeBqt8HTRol/+bv/OdqPMlzcvEB32MOq5DN1jV/7tV81Feb3v/c9A4jdfh9/+9MP8dY7X8JbD9/F3333x/jhf/huAMBJgvMGVcANtJGY+tbywu7Yv0SCDVP3EvhyO0BQ/wYITNBr55kKmLA4hHimeJifIexwUANbvmVC/z2y3KG5S9BJgJMkQT/LLY8u8/MSDXJk8R4MI94cDoFeD/M0QZkmpghvnZ1h+M47SLudAJcJpKs0IfQn7Kei20WzKEyZagCYIZ47HQvvTGjL/mYY5vH1DcY3N9bHhKalzYONjVHCfMvzXBRoFe2gfnUpNSx88T40dLaPvhM/U8y/meo+hFRm+drMWLRb6LQLtFhv5syuoC3DMFOBa6Ha92GRQ7qWZqtp7YqffftNOQS2tBXHbpXLev/+bqrhsIHENjdUOb4NGAOW/5ebQ2xzXsnw8KE3CX4NdjP0dBUaWs+iZhW2mnULm3k2Iac2Ibb9C/OQoaLpO1hvqxsa+7zB5hvpV8pgf0JjvVPKb+q9j5UOz+sAiKkoztt1COhXPQPr72sL1BaoLVBboLZAbYHP1wI1AP587VmXVlugtkBtgdoCtQVqC7ymBaQAPgT4/KKUAK1fQBJA0KK033lvi5CVelgL4zrfqzQ9UGDZPg+uX/wOi0TKTxYa5wGVFGS6JxfLuHBMdRshgRa+udjHRfNDUNcrPVWeQhsLyHrFsEKUCpKwbC66s3zZ0wNMlkUYrdCoKlPKLS3Mm+rDQuKFH0FL2TeGv75PfLcfg8GHoFgMnVQXLbx5+3tgw+sESj2YVT0EZPWdILnazvOUw1Ltks1VhsI+6xraV30V21djQqHAPQAS8PDXalF1nzevCr/IchXWWzbgoq6UiKybVxyrbgrxze+97TzAV5/eBzAdm84xINJ5x/pe8yYu767zD9370PkaVx5E+vu9DsD1czo+/z51PGaXGOTp70NzQn3o26/z/AYN1etYf74K2Mb29fD2WH/KTvG8je3nN8rsF9+Z07LaxMLz6SM5xwyEEKhUanzl4da457zRQr42Psivak4K7nLu8Dv6Xv7jfJSf4ifPPzk5Magbl+lVxAK7BMUKH89rtZFGGzjkX1i27isf6jeBeDCgsRmPCdlc9T3Uf/LFvu+97Q+NnfuM30Nj349RtVcwn30k8M1nDO2jMLHqT6VIkE8s2m3Lz0kqslqvsFyuLE9tc7lCfzxG88VTbG+vMWw1MchbFsJ4Nplgw5DbVKtW+UR3VARL5WsUkDlCQ45XHjcAVik+CWKIcXZZYgC49eAM3TffRNbtW/5fQs+010WD4HO3xXx0i+lojJSgK88tzyvDw87GYyTNFroPHqDZrVSaWW6wbnB+jsGDB8ia3MiQYHJ1gcV4bDB6tV5ienuD2+cXuPj4Y6w2U7TPciywwlvvfinUd7tFuzXEbLxGvmqglzaB1coUxJt1CapSV9sA/JjH1cbrYo7tkuCtNEBF9Sj7iyrQjPmMsww7XpNlaPeHBhiX0zmSPJTBUNsXH30cwHi7QPf0FDk3R6zWmN9c4+mPf4TpxRUamw06BNQMIUwg/+KFhX+m+pfaY2od2Z+VFtKg+RQ7XBG5Dlv4+m//Cs7fe4yS5mwWePLRx5gvpnjrzUe4ubzAr37rV/EXf/E9PPn4GX7917+Ddx9/GX/yB/8e/98f/ymaZRIUwI0EQ+bV3e7QJPBm5A6GAafad8ccv1uDupYaWmpf22SgfMAVDK4UwQz9TAU6/7HeJUFuBYpNDcx3DDRQoALAeRODom3AttUpbDxaxABCRKqwW22UrRaWzdzU5ATAnTce49E3vo7O6Sma3EBiIaopaQ3K0WbRQYuqXb6/McKLAVNeS8Uuw3oHeMg+nI2nNib5e8K8tEnIdRvGOHP8ZqZItn8NRjahLahSZWhiAtnU7kEoK5+h91b5FQOa63IfQl/vxoS79NEF1cbcYMBoKtW7Njd4UBlvfo1zkHbjZgKGUWZdqrQIPK53IL1TG7jlBoYqIg9VuaEchljmu/TCNjiYT2Q5jSTYKc1CdJ5NCBHPcuw5U+XDJnQmxF3xfbyK0KLnEOujKBC2iUDhqy0sethMwpDq3DiyLkOKAoZ+1oZL25RUqYt5XwHghIrfShUdfHvYmOHfwewZVLSPvVbVx2sL1BaoLVBboLZAbYHaAv8gFqgB8D+IWetCawvUFqgtUFugtkBtgVdZQArg+DyBOy1kx5Axhr/+PC2sa6HHwxgPankPr7xlmR4Y+sV6D/oOLdirXH5yoUchRC1/moWMXFnZUgD7+rM8Htd3LEPXC3Twk4tmh1S+Ag38Tqor1kHwwgNb5arVYpfU0FLT0h76Tm2SStaDIcFF2tqX/6r+jr+P4dUhOwvqCEAIrguAC6zqvDi0Ie+pNgigq6/VXxoHLEPt1jmC5rSVLapnIX+d+ou/qz/VXwoFHgNgD3U1Tn3OZinQaVPBfC3Sqg0EKz5ktVQ0AveCYpoTHuAfGtP37TN/fjwXXgey3nW/V0Gq1y3/GLyNgaXqouPHrlNf+brz3GPwLgZ0uu7Y+cdscuj8V9noLvt6iHeozTFEjNur7zVPYrtozug6+Qx/rwAQCptDtBN9Ev0dATDHtff9nAM6zjI5FwWMFZafx7WQr80cLJ/fs2yez38+qgPnO589UvMKVHP+Kpe3n1cW8rTavONBtNqnCAL8m3UkdFY75Cvlk/W3+sI/n+Ln2H3HS9xf8ViI73VsrPgNMt5He5itjUeCwCyL19Hm/Mc+oM3UbguXvZgHMJSk1meEVQQty9UKs+nMQrQSHrXWGwzGY+QXn2D1/CkGzRxn/T4Wk5mFUybw3Fnu2w0vMHUtIR3LIrAhwILBr6DqtLpVak6qINHM0WjmaJ6coM0Q0N0+EvrVfg/NwcAUyQRmM9Z5NkPebCHl90WBzW5joZx3VP32uhYqOmNZBGJFG22G9O31kTRzpI0Ey8nY1LcG4jalqYcnV9e4evEc8+UY7dMMk9UU3f4Q777zJXzyySdoph2Uqwaaix3amx3Wk7EBYALsbRaUpcwf2z85xS5pWA5kwtq1KekJfoljtxb62hTBlSqY0LrdG6DBnMZEagbqtpjd3hoEzloF0naBrChMaTm7ucX08gVun36C1XhikLe1YyjkBra3IyyvL5Hx3YTPRaqAK8Bu44cAns/TLMEqSXG1XmDWa2DeBsp2gu5JDw8fP8I3fvkbWK9nuL54hnazwNOPnqPfHeLBg3OMX0zx5Acf4tlPP0GyaaDIUjxKGhYCukUldxXSd2NwN4T6JfxlSGcpeam0LQmA+WlKXSp/Ayw27FhBXobHNmBM+OhCEdt4rQBwuwEM8xztVhHy7Xbb2G5CHmX2zo4q1nYXu1aBNcEtoxkUBYqH5zh77310zpjzuRtyK2+2FtKcY4IK7Va7sDHE3M0W9tk28lliYlN+7zd5LZZYLZdVvmAYNOZ5hJwE+ykhvoVUTq0dljvXFK7cLMeQxGnIpc4Q59VGRn1qrtq7BBXAnFeNxAAu80xTyU+oWzTDRkNuNOA52simPMNWHt+FuUmhUjTrmeHf0+Q/LadvtRkv1CGEfCbVD+9Hy6DkDzW2MW2A3HKAM4Qz8/CGDZr7Mqv3ez5D9F6mdySeQzvQR4V0BC8BsL0/MaSzhZlnlJWQZzhnSG5LvxI2Kem9iipg9qWFULdNF7kB3+BrBYCD3eXf7do05Ayuf2oL1BaoLVBboLZAbYHaAl+UBWoA/EVZur5PbYHaArUFagvUFqgt8CkL9Hq9T/2tBVu/AK1FEy1e6zst9Aji6TwV6GGFALJX//I6Dw/5tw9RqWsEDlgeF5Linfy6j8KM8nstiOkYF5D4Lw4tzbrymFQFXFSTgkxghNexHC5WeTUczyNsoLKK5whK+hCqttCX5yEkYKtlC/MEHFook1qLZbG9XLDnj1fFaYGfMFtQw4ddlp08rPCg6diQj8/ZL6hVF8iuWpQUNCLMkW1kP0HYOOS1D6Psw5UK8krx7ceB6qXFQt6PdorDlwpOCeqyvoI/HsKqXby/IBLrrXGsMSn1rhZI1XfqK8Fk3k/9qTGrfpF6WfBKc0J1UB8JQn1Wd+T7/L5g8i7Y6uewr+N97hEDzmOQl+XfF4a+ym6aE75sXXMI6nkwF8+j+F6H6npovsX+8lBdDtn5mI0P3ddvClH5Gteavx7CcRxyDhj8YyjSLNtHJFC4YPkn+Tt+ar7c3NxYrlBtsND8VzhnvylDEQ8EgLWBxgMIbfyQn+C84RzWphqpgeUDY/+tTQDaOMN68Z8AcDzf9Lc2CNzlGw+NEw9jD117n/nxutf7jQ5xCG7/LBQUEaTfRyuwXLwBDM8JKCsFNseBwLnZbDJFWSkB08YO7fUO3fEE6fOPUF4+RT9r4qTbw3o6w4wKSIaCtrCtBMH8F1SDlk+Y8IbBoSu4Z+C0AnRp3jI4S7VrxnHY6SHvdE352hz00RoMDSCWVB5WambmV6U6uDg5MXC8mE4N+DQIxgiAuAmh27P8q1TZMq8x4Tbh2ZbKxCoHNseTKSXnC4xHI0zmt3j09gMUgwK7tIHp7Rircovzh28jRY4n3/0Bls+eYn07wmaxQt7uIOm0DSr2Tk5x+vihqXuJmQjReE4AYRtyKVOYbkk1yYEt9G8LzX7P1IcEgHzmTMcTyyFMu/E4YfaCyt/xLW6ePsP08hIbhrzmBjaWUW7QmE6xHY2wur6x4wwBTbxlQJbpTnlz+93i9Zp95lmKj7FE76uP8S//9e+g1c3x0ccfWhjdZtEEkg06aQvf/48/xHK+RivLcfPJDa5/co18y41ZQJECb6QZ+tstigoJmnK3CgFtatQK7FoYagv3HMJAMy+whYO2vLgMw7zZA2ACZBbHsNEM5UxYbD87RsmmanyH9i5BN2mgS/BPJTXzPTPXM3PJchwQ2DIs9LCPXbttIaYbjGjQ66F9eoLW8BQt5vo9GRioppqb4J7oOrfNA9wE2DIATJVwmubWQo7B2XxqfcQNEpw/IXdtqDPV6QwXbbyUAHQXwGvIccvQ2Ls9FOVGAKruvQLYxoaFXg6IVe+5epdgKGXbUGAq661tJvDvS4qGwOu0cY3XVOmgg2K3uoeeF3of8e/wOifUJfBtG8tV+Glrr3VLaLfVt/ItL30UldLcyFlaFALWk88PPR/1Xqv3H/lzHg/XhfDPZkfmM65CrRO4h+dR2NBioN3y+zKcc9hoYs+MKnT33i9yCwb7qALvn3pfCtsz6p/aArUFagvUFqgtUFugtsAXZoEaAH9hpq5vVFugtkBtgdoCtQVqC3gLHALA/D4GC/4aD8R03Cte7wIoAn8qwy/oaxEnVj9psUggQ/DTL+J7EMffBQ60qKXFNF6je0qpqmNSVHFRVsBRCl2BZy2Ys1yphBUKmNdr0V11E7gQ6BCYVrlSJ0sRQbioxStBa96LNuCCmiC2t/chKBHDCw+o9PuhT9lA5fMcwU3Bb4XVZn0E8T0AlrLQ948U1uo71tmPMR33i6A6h22mjQkw/D0VstarshX2W4pvLXSqXT58tPo9Bs5eAUnbaxOBX2DlvbWw6b/3YFuLmoKRskf892fxSN5e9y3Hw6pD4MqDw2Nl3wW8jgHfQ/eNy3lV3Y7BOQ/8VOdDcPZQew6V6cvQ78cAML8/ZI9DkPa+fRXfO/aRsX/WWPVzkO0ThOX4VV01TqVq99ESvLqUx7nZhf+0WC/fJ1Vxv9/fR0mQj+OcJJDVPJEv0JzU5hvWje2yXJJbhktt2Lynv5GaVeBDzyjdn+3R+TxGv6qIAXoG+LHxuuPnrjFxVx/+LCD42DWyhdohcC/Y7p8FtA/bTrWvNjYd6ivfBwQ81kezmfWRAgin2wRF2cBwOsXugx9hffMCD4YDJFQnEtJPuSmHYV9LMAw0FXsGqKqA0FnRNjhnKs8tkGRU/TbRaOUGpZg7lUpC5sBNsiaSZhMZod6gz5NBDSlz0pYWOrdhytje+UOknY5BOVNlms6WwHWHNvO4DgZB1RyEf0i2WywmYyxnCwO0DNmbc+yDY2uJm9sr5K0GTt84w3JXWuhpQr4sLdBtt/Hib36Mn/z5X2B5cWMK2O7JEK3hAHmvj97wBMPzcwvjbNBqtcJuFZSUvDnBMxjKtsFwwDkIsdNW02xCEEzV6XIxx3Q8NXBFKE4FKtWezKtKADx+cYHZ9TXK6RTpZot2nmE3m2N5dYndaITtbGZAON3uDDg3+EnFaaV+FLMjVB1ji3G/hW//q3+ON375bTx//gSbzRoz5nW2d4wUeVbg//3Tv0TayPDr3/o2+mkXP/zTH+LZh8+wW2/QTYHHSYo+wz9biO+dhepmowl8A/xlnl+OhZDflxZZsU5oYIkd1i+FmQaVQ/BhKoOJYsP17J8dO6IKJdzYbtFBgL89hh+mL6Pym/Oe46fdwa6ZM/EyGp0W0Mqx5ZhiWPt+v/o3MBDcHg6NiwcFu0srwvc3RoLptE1dnGVUpm5N1c3c1wtuQpsvw7S3DQZh42DIEdw06EuzcywSCDO0N5XBhM0BkNLGAfTaZg3mqK5+9E4gf6P3CIWGNvXqlqG2Ny/hL1WsVch7/66hFCTx+wbL1rvxS0BaMV1XD9ussVfkBuVzqH+lojVVP+dkuNb80z4lS1BWsyd5XJvo1D5t6vsUiK1gv943rI4E8zYo6QNKg/VUO1P9yxDPeidm+w1CV/DYxksW1NdhQwxtrDQlISx7qHXD/Er9U1ugtkBtgdoCtQVqC9QW+CItUAPgL9La9b1qC9QWqC1QW6C2QG2BvQW4YK/d+x5sxIDOljSrcI6Ctzrm1QuHYJc3txa2VFasjBR80/096LDFnUopEd+T5wtcKNycVLVxSGKBWi7eaSHJL8QJHnvQ7X+PFaMCGyxDwESgWAvtHtTp+jiUsuolSCnArFCrgh1SesmGHhzI/mrXIUAoYBBPA40DARmVpTybXgEs5bLAteCR4ISUaqqjwicLhPu6+8VPwTrfJvUHoQZBEr9jeT5nqe4n9R+BhqC97CXIvA/BmOefCumt8SwlsJTfsfKY9hEAli01PlRvn1NYdo3b+bPCpfu4r7tA1F3Q9VA/HLrvsfIPQVJ/7rHf1Qf+83Xb6+0Z21btOQaDX6cvDs0l1e2QLb1f1Xi/qy06/1XtPTTveY33lRprUt3ze417+aRDocp5ns9trk0S8lmc9/yn+a5oALyO5TKvrw8ZLaDL+SAlv0Lly88p1Lr8tNS/bINgJstkyGivFGY96RN4vr7jvKcP4KfsFPtED0busrWuOzRWjwHkV/Wd/PKheXPsWHyc9ZeP9uHo5WO5UYYqbf3tN6Xw/vKb8l32vFwtMV/QZzInKlWMJHY7JNsd8sUavacfo3z6AfrMW0o1bblGsimxXq6wXTA37tpgrckGjaA20Tk5Qd4bhHDAW4SwukXLgB0Fn1T1mVpYoXIThtMtTAVLGMocu1SyEnqVzE+c5jh56y3kw14ARFQIVvmGCYma3Tba/UFQ5BoU2lpY5tntDaY3t1gvlgZgCW0Nvi6XuL29wdXVBTrDDh68/RiDs3O0iiaunj3DbHSLySfP8cF//AEmz66QI0H/ZGghprsnJ+idnuHk/NwgtkEqAmCqc6tYuSuqdNchMghDV/M6hoBmmwi8U+ay5sYmqnubGVrdXmgzwyUzdcVkYmGhF9c3WI1HSNclCoaOZojvZ59gN5nSiEg2O2SMmhxiDYdQ15WEkxrHctfAKmvgarPE4Mvv4l/8l/8S//bP/gAnZ1002zkePDzHimrYbYL33/8G/vjf/jFWqw1OT8/wrV/5NlrbNv7N//p/4PLJJzjPEjxoAL1dA81tyItLHS+RH3Mjb5CEHL5V7mdCYSp/DQ5XauCSoHcXVLQhP3T44fGSIlPm27WJEr5nzujGjgA4jzO91QAAIABJREFURTcBOhxe9GcMBcy8vZ020nYX2zTFNsuxTRvYtZpIul1TmOc8p9tDbgryoeVXtpy9VC0zf+06pAfhPDHf2O2g2+sjbeaWu7dcri2EOPuJfcL+oSLXQkYzskunY1DS5gz9INXEHOvc7JBQAby1KWH+JCE0rwYIf+exasDEfil+p6AfYD21CUbn+3dT+Re98/j3Wx7zAJblxe/Reu6aUpehnxnWutqAuH93q0K8C9AHP0saHJTvDMfNJunZEW/yFNTWO75/NjJ8uj0zlqXBbe5qYK5lhoFOCN2TAHYbDPFsmwSqfMfcfMKw0awrQ7BnhMUMBf0SuFvo+dAYY8Bq2+v47Pqc2gK1BWoL1BaoLVBboLbA52GBGgB/Hlasy6gtUFugtkBtgdoCtQXubQECYC36eGjjQSy/50KKAIM+P71wE8KpxYvtKjve8a8yPNBV5bVAJLWCP1eLWL48gT0tbnnVLst8qQYIeXlZnl8Y8mBH7dSCoF98V/keMHtFr+4l1YOHwbpG9xKIEoTR4h7PE2C0cJVVDmNCDQ8Qeb7AbKzy099+cU82jfvI21x1k708KOK9pCwRYJHqxENQ2c/n62R5UrGxTFOzHPiJ26exI6hDqEEgpJDaDGMraKS6Sm0oQO2VxX6zgWC7AIq+4/lqn8rQGBDc9gCLddYCLG2scuKNDn5eaJzce7Le44K7wK/s6ot71fnxNXfBY5Xr/cmrQLEv/3XqcswU8WJ6fJ5XUx6DvsdAbOzD7uoOP9+8D4yPq4wYTHs/4e0Zw8hj0NAgRZUrW/NT4MBviOH1ggW6p/e3urdXpGljBY8p36w2ghDEak6p3br2lnlOx2O7H+eQ8gZrzsi/CACzntr8wd85xzXf5BMIgFk+y2I5ipIg9a+3o//db4KJQW/cF/KZsa0Pnfe6U9SPMf0ez5dDY8JDftmEdlFYetqQm2Roa7ZRkRm8b5dyWP7b+me3YbRiAy3aPMOw0cwvOh+NUTx7iu7tDU6Yc3Q6xWI6Roe5Uhlqdr7CYsYQuWsDkKCysdVG/+FDy+8LC4Ub1I+Ee8yZylytBMYGQ6tngmAgc/sSqur9guraydWVQePz995DcX5uuT75Y+pKC7u7MyVxzlDRBK4M35sFhaQpgMdTy/1LoDR48ABpqzAAPRmPcH19ibPzMzx467GpTzu9Dsa3V7h+9hSjFxd48sOfYj1eYLNcoVzMUTSbODt/hAdvvomH775t8G+9XpoSeltuTYlLELyiTRbLAMIYvnY4QMFnlrWfGXthUHqxmBv4bXW7IVwzwTuB6nqFq4+fYvL8OdY318ByhRZh83SG9fUlGss1GpsAyrIktZC5ISR3iDlt7zCNxMIur9IEk8YGs2aC9775FazTBR69+xC7hHlml3h0/hCXzy+wWmwwmy9NCcy+6nZ7+KUvfRN//L//ES5+8gEepSlOd1t0CTRN+BtUvuwbwngqjwmfqQQOULhSBmNrcNdAcBXi2XSjlYqU9SU0ZujnECK6CjFsCmAg3W7RbqQoEoBJMvgGQYjP3NHNk4GFB19yHJbrkF+ayt/h0AAwNxgkHKu9roXf7lAR3OmamnQ2nWA2nlgoaMLHotMO3xnA5SaEBKsFIxhMsJwvDMwnVCBzzDLkdJaFTQGdrlU0+F0qgrMKMofQxCESd8P6iteH9r70vYqaEj+T4009MbT15yvKjfyJB6DycdrII58WA2C9V9q75brE2sYXoSp9SW6+m+PM3nVMlBxyfHPaE9sTAGsTCe8hEKv3Pr3n6p3JP/f1HNA5GsMGo8uQIiW8g+X79z6D61EKCT3T9B7rI9KYD6p8Ef1c/VNboLZAbYHaArUFagvUFvgiLVAD4C/S2vW9agvUFqgtUFugtkBtgb0FBID9QtOhRRqvNtDFWqDVopRfwPEwwS92+0Xt+LgWg3y5YXEphKATqNAilq73i2dS4wqOqm6CH4LKuocPKapFMVuc42Kmuy/rLbAshaigrpSiguYskxBEeTYFJgRxWb5Xo3pbcVFKgIT3F+gQ+JTyTt9psderR7So58GG2uLbyN8FQrydbaEySfY5j/mdoA+/YzukEpQd434VnBAMVz19P8R18YuS/jval6CJsMcDYMImls8fLTRKAaxw0Wqj2uTVKPxdC5N+k4BCbys8t8CMFiB9WG+NFY1JQRc/Rzx09P10DED+rO7pGDg9dlzzzds6Boy+Lq9Tzutcf1c9PQR7lR28/WJb3vXdofvfdX5cj9epv/dlh673vk/fez+guXvsWt93fqzpuB+rfuOD+lrzQeNVPsOPdb+xQ/5D3wvqKjqBoK3golegybcQSvIfr+V8ZfoB7yPlQ7xyX5tFVD/5YIV5ltJXedd53CuI480xh+x6CLTKTneN+WPj82e55tA8U700LrztNX7kw5SvmXZQbnr1ux9faj8/feQKle2fcaYALEtMRrdYPnmC3nSCt9s9JPOZQdVOp0BOOLQuUVJBPJlZnlSGWE67PfQePULn/JHBXoYmJsQh9GK+1UarSapkYXNN7ZtTLRlyBlNNaDlxLRfozkI9EwCzXWfvvIP2g3Pk7cKuZ45QAmBCHSoEQxjeRsi3SxicM4zvxoDsYjqzscfwvgzJTLA8n01xe32NwdkJeg9OrA7NZo7R6Aa3lxemHL746Dm28zW2qxKTmysw2+vZyRkePH4TZ28+tjpTRRr8PDfKhfstp1MLH0zoRzjNvLLMWUvVKBimGg2D0PP5jJUPQJGKReY4JZRfrXDz7Clml5dIlis0FktT/G5HY5Q310gYCSPPQwjtNDWYvGKYYobo3pShLo0UZZpgm+e4Wc5xuysxeHyG7/ynv4Hr2TWePv8Qw16Br7z3Dj766AnWqxLf+s5v4KR3gu9+98+xmi2xuF7jw+9/iOZsg0dJilPmDN7sTNVKdfYmCcJv5volujalL9NAW0hnQeCdfU9YHJTADVN/83vlqrV8uQR0VPCaHYh5Q5jpdL1CJ0nRznMUDNXM8MvtDrJeD62TEwPsE0YImUywa7WQMr+1KYCpJicobqPJsM4cm83clOJFu43x6Bbjq2uDiLRlh+UxL3WVR9rsypQgfOfhmFyHDXo816Aoo4EQKBetfUj9LG8FAFxtdLN3pQoAO/2vAWPNUf8OK98sv+l99rF3Jr2j6T0kgOhsX77mvd5rD/lB5TWmmt38+mptANhy7VbtsT43IMtw6i8hvYXstnfmTdiYuA4bEZQawHJ4Z3mVH3u7V1x73+T/+0H19BuPVGc9Y/wzSf5QNrNNF1UYaNlh32YLwx02C9U/tQVqC9QWqC1QW6C2QG2BL9ICNQD+Iq1d36u2QG2B2gK1BWoL1BbYW+CYApgLKVK88mQPCj1w8MDAL2L5BWUpI/1Cu4CzX9z20FXgVotoWuBhPQQdVIYPiad6S8GrBTEfDlNKCV7PBfNYfeFhKNuqhSQtfAkQanFKilF+CvYRTg6HQzOVVGxccBIkFnhRKGEptaTK8tfpPjyH9vKqY5Un4CN7xgt+3t7xObyXytF5/BRUkH15Hc+TQsyPA6ljZX/VR3b3C32CxjymcSJQI9CjBTx+KhQ2lW2C6ISwg8FgD4C1eEhoS5UhAbBXTfNevEbKZD++vALSjx+NHX1qfKqtCiHu1eJavPWgxbsbfc9jHjp+Fpd0CDjdF0IdA7d3lRN/p7+P1ed1yvJj41U2OQbzYnvLd/jjcV3ivnhV37yqjYfG+DEb+3t5P+vhZexzfZtiu/s5pbHKsa/NL5p39H3aABHfS/NX80E+UXXVBhvfB35+aIOL7MDvuIGD/zif+cNnDyGwlGp63miziIebApY+LD7roHlEP8N7HAPA3ud5X3TXPPT9EvddPD7uO99eNbZlt0O+mtf6DT3ylVJVS/mtflbfqf/1/IzHKO8V+nBnAHG1XFkIXCokxx89QXs+x/v9AZrLBVbzKTqddoC/87kpUcvFCsvV0uBbcXqKzvk5iuGJKX2ZH5cKSoZlNkDcKZC22kgI0iqISUUn0sxg5sryvS8M/zH87/R2ZGrk9skQxXCIDp+tpvhemCLRIHC1YYtIkarcrKAiOORz5Ti3cNWmxrT4tPZOs5jNbFNCp99F/5S5YRvI8wyz6RjTyQjL6Ry3F1eW/5eK19V0Yvl2mR+4TbV7t2tgmzZlebwP/ybAXs5m2KzWFrZW4YxJzUxd2i6QNwusVguDlvYMsTDqAVqvV3OUsznmV9fYLRbotTukzFhcXmF1cYHV9aXNm87pGdJ2x95RZuMx5re3WK5XWFKNzDbmVL72UKYNTOdzXE4mGK2X6D3oo9EqcXrWxaMHJyhXY6v/o8dv4tf+xXfwo7/+IZ588Hdo5x08+ZunuPrgCsMSeIAGTtIEGSkuFb0M712pQEtT/vJfyOVr+X/5vYV/ZhjohoWHNtBrl4c8wfqxvMUMzUwFOcP1BsJooa2T1QKdNEO/aKFTtFG0CwsXznzQeb9vYcVvLi8xubkBmhl29He0daeD1vDEwj53ToZWPgE580W3ux2MCICvr0NUkU4HvcEArXYn5DXWey+V8Owf5ra1XMsh76yB+qSBDkPTUxlPKJok6HR6phC2c6r8tPtA1xalm7mvX4Z/PvTuo/egeOPeIT/mnw3ex6sMtUPPlvj5KH9iat5q46NCQNMPcGxRLW15rcuQo525vzPm2s1Cnt0GwsaHdbkyxbTekdtFgd6gjxbV2gzPzY0Nm3Kv7g/PMSr1uXkjqPrVBrVd7VDbj72veyDs3x9juG79hvBeWf/UFqgtUFugtkBtgdoCtQW+SAvUAPiLtHZ9r9oCtQVqC9QWqC1QW2BvgWMA2O+81wKSX2jyvwtGCFDyOy2I+wWpY1DFL1DzWi1Ee5jmu0x1iyGyXxwTjBAsDYtY+X5BTjlapeb0ENArjNU2r5CTAlhlK+yooIjAMm3L33Weh7tqG0ExoSSVcPzxcFugWjbxKjhvA5Xr1cHejofAk9qldqsPBDNZpuCtcnRqMdOHrRYg8gtu6iu1UeOC52oRUuoztkML536hT+CKnwJDAu0sXyppgSYt/nllIPtJ44B1YV+zT9ge369eKeeBld8o4GEwz4mhsWwsIKYyj0FK2eFVoPFVruou8KR59LplqH+PzfO7yonBbVwvzdVDZXjYFcPMY/f0drsL7sXXH4N6n0c/+LqrTa+yi+apnxtx2/R3XH7ctkNAzyuhvC/mtQqbHufljmGw5oq/n+avhwzy++pr79d5TNEM5D8USp2fLEf+U/fxAJjHVIY2oPBv+Rb5CPl1PbPisXFoPsbPN93fw3j/TPNz3R9/1Ty77/fe7t6/+k1R/hmoZxw37rBvZX//TNEYkL3kv238mdYSpla06LzMHbtamkpy+uISzeUS7/f7aK9XWK9m6LYKbBjCeDzGYjRCt2ibKnfbzNAcDNEc9g3AMgzyer4wqEt1IQEww/EWJ6fIux0kedMUuabaJdhrF5abdbUM6l7mFl1OZyg3G+RUHXc6IddvmmG5WphSluWuZgssFzMrJ8+aaPIe3R46JwPLyUq1MGGx4F2a5QZqubGIOXi7g95ePbxczDGfTQwYj5k/eLYyANzYbpEzXDNVoFRY8vlEteN6ZalF9xCdOYGZk5RKWX7B0LjMW8wQ2IS8zZYpUVfrlamQTUKbNAIs3gHT6yvMrm6wGY0tD/PwbAjmMF1dX2P54gLT588MPg/fehsJFat5jtGLF5heXppqkzA263WRU7HdamK+nOP68hLXtyOsGsC3f/NbWG5vgHSDs7MhxjeXmM6meOed99Dt9fDjH/8YRauNNGnh8pMRLn/0MYblFudooIcGUubqZdxnC+vMCC0NrE3t2wihnA34vsz9y98ZjpoqYEJYqn95/f55W4WSZkhlMJR3pxtU2oT6ZQms5ug1c5wOhiiazLHbRNpqodFqoTg9QdLuYHI7wnw0ArLE4DeBcoN2LgiKw0YA5mCmrQh7qcSeTsaYTSamcmX48B43OPBdrApBbrA3NNPaZVOjAt72F/uTGxgIrqv+b7XadiycTDTKXMkKlUxgTqV4AMB6f5Ef0XtDvIHG+5z4XSN+pmkzn54t/v1R94n9oPmBahNFeAcMYZ7tPZBKWttgs7O8wFRCr9clspzzjPOW2zRSg8LlJswxbdShL7J3Ls7rjD5paxskXj7z0wB/CWWpGLcQ0kGBLN+WMvcvN4ZUmzbi/y6wLQRVpCDV2b97KnWA7BC+y7CoFcD3fSTV59cWqC1QW6C2QG2B2gKf0QI1AP6MBqwvry1QW6C2QG2B2gK1BX42C3BxJoYuWhQWPGPJWnQWJIoBjxahYpUBz/OhJlVLvwClRWkP1uLyPVCJF7ximKi6Cr4SGPAaKaNYRx5TXlsftlTAUfBQi+j8JChhGQqTqRyxLEsAkt/xWgFKv5glyONtpVDRVAvzGgJMQQwPdrUgKLvJHlrw0v29LbXY5+/rv6cd1Cb+rnapDbyex6UUjFUpGicKuRrWdrO9KlcAQ2PCg1bZn9cop69gjs5T3dQOgR/ZT0pB/q0w3LK32iLVtgDwycmJKZv94qgHzx6iCfRrQdW31wNNvyCp/lEbBNM8iDoGoX62GfzyqkNz5nXLjK/ldXEb/Tmvupe3o+pw1/Xq40PnHmrDIejrfc8xoBsf95Dtrvv473w7DoFtD0C9HXg89p93jYu4jbHN/b39d7yOYzZuq/y5xruU/QLB6oO4jtrs4MGjfK7Gcjym/SYZ77s1h2KVr+Yw68j6aP7In2ge0QcokgLrK9Cp44c22cTPHLXv0BiRbQ7Nh7vm0qvGtq/Dq+bOoftoQ0wcscKPNV2nnMB69uo5pfZ6P7Z/PhEAV6H/mZfXABuB42KJq8sLLMcTZGWJL/V66BHglEs0kwxb5kcd3WLGkMRJhm5/gLzdQaNoGXhkbttyscByMsGcStf1GmneQns4xOk7b6M56CNptQytUWHZ6vXQPmXkjJBXdEeFMUPOMvQxwRmfwQXVs1RYphYmmsrezWqJ26trjG+uLXdrfzBEi7C6P0B3OEDezE0Za5sGCOxS5mjNDRzZ+wFDxuYhfDR/Vqs5FosZMoLEVYnx5Q3Wi3WIitFq2rhjHQPk3Vi7Qthbos8A/gwQN9KgqiSUpeKwCgcdwl0nFkKZkJ2QjW2y8+YLXHz4BDcffYTGbI6skeDk4TmopkzLEtMXF/ZdMRjg/CtfRkIFbCO1cNGj5xcGXhtUXp6fW3hi2m98fYUnf/d3uLy6RHPQwX/1X/8X+PEH38d0OTXo+Y2vfxV/+Zd/YZCO4P3y4gqddhe/+dv/CR6eP8Zf/j//AR/92V9hsCwxpCq72iBA+5U7ImC2hQGdCXl3Ic9vg0CY4JOhnYF1pfA1AEzrEYgTKjJkdqUabmSphQenYjcrOgEEsu8Xcww7bZw/fIhWsxVAPaFrs4nO2RnaJ6fVu9OyUh8TzqamQF5vdtgmOxuLRb+PwfAUzXZhqt0lx+Z8buOCc7/T61suZpatDXV6V5APsnco9reB0q2FkibMNzVsmpkaVj5TSl8mSbbrtuEavTPEG9j8u49/f/PPEfkP/x7pN+L4d0F/rp///n1Sz3oqgLccy1W7OG4JhXUu22xq91XY3EAFMFW9ptzdNUz9v9ms7XyOOb7Lcp4oLzwV75ozvA9/0iSzPMv0PTzGTRoEyX4zkDYC+U13/p3NP694nQ/trE1G8aYme9dehggS9U9tgdoCtQVqC3y+FqBfpv/XBtPPt/S6tNoCP98WqAHwz3f/1bWvLVBboLZAbYHaAj+3FrgrB7AHbIcgmRal7gIVHlRq4euQsbRQ5RURWgDzIFqLcfwU8OH3WrRSXXTMFha5klydL+ghQMH76R/LUyhmH/ZXv2sRXvcQdPAhkT2Q5T0FIFVvH47OK9y4sMxyBZP9tWqbQKwWD3Xc5ztWXQV3WY5s4RWtsodUY2q3P1/lC8Ko/eoXKct4nv9O9+Enlc38FwMSASTBaUF4D1CVP1j32y9MOrWHgDbrIggsqOdBh+xB0E5byyYCZR5k6TsptzXOPEyOYYr6V/PEq1ViOOYXa7V4qevvC56OOZ6fBTL5sg4tON9VN80xD9XuqsOhsnTs2HUxsIvt6r8/BPe871BbY3Aa2/MQRI3tpPGpz2Pt8PeUX9JY9eNHc9PX95hNjh2PwbTvz9iH+pzW3v96v+ltrbJ8n3vQwON+Ad+3VfOVn/IZCqVOJSbno+a9QkN78KzQ7vIb9E380YYSwQ+10dfb96UHAv755fvj2Nx61fG7xrauvWuexONL/p6fen75cuRrZHeeQx8n+9Fmk8lkvxHLA31eQ1DDOus5aM+ojFAmNUXedDzG5PoGjfUKb/f66BPErtcGR6nuXcwmmI1HBnCbRQfdk6Hlu90mzAu6w2IyxZqQrVybKjJrttHqdgzapd22he81e2wRQiMztLQpApOQW7fcWFhkQjnCIoNqzK9K9Smh0XRmYXwZcrksmYO4QJsgr99H0ekZzCbUJswyrWIzt5C2SZ4ZnKUyl/ciwGN7t9sSq/XSymL+4VaSYXI9ws3lDZq0La9niGI+W5nHluGWq3DkLMdy/TJHMRKz63q5wJobzmYzu1/abNm9Gf6auW4JUS3UddJAuVxiMZlg8uICi8sLYD7HbrUOyuMkQZE3Daivbm4Nng/efQfpcIC0VWB8eY3Z9Y3luc36HSQFITUwurrC+MUFrl68wPPRGOt0i9/6rV/F9c3HOHt4atD5/OEZxrMJ5vMSy9UGTz58gvfeeozTkwHe/vJ7KPIe/v3/9n9h98kVTjY7pArdvA/zzPDhtEcDJbamvt0Q6rGTOI7SBBv2WTM34M+xQiC+22zNhoSLljuZatk8Q/v0BK1O1yDujsrS2RSDThenj87RpO0325Az2cJpM6R4B2m7CHZPM1MbU6W6Zn9uCIHXWK3XNjY6vQFa3bYpfjdWjzUSUvs0MaU48/qGXMxBEU94az65kQAGOxkqORxT7uCs2jDB/me4570/dKrV/Qag6loTEFffy6fG7waxn4j9G+sQvzP7d1f5Cf+OG/s776+k/vXvz4SztIe9XxmcLbEpt0izBFmlzKUlGP6Z05h+h8OD5wfmn1kI6KLo7DdY2D057mlnMyk3SYTw0mEOUlUuO4Yw0XpexDbyz1W+o/l3aG1uUvv1jGbY6uWqBsCvepbV39cWqC1QW+C+FlDu92P/HXbf8urzawv8olmgBsC/aD1at6e2QG2B2gK1BWoL/JxYgDkYY2AhcKbFcA/l/GLLocUoLbDEZXp4Fy+yx7v5+bfUF7pOKky/oC8woMUqW6urFo6kAOX5Xu2ghSDBS982fcdjHhAKaGohXovwKkMhoAU6BAr1vRSyHraqXtoh68Ez700bCGpKFezzBXs1igexHtoSGOtHdfS20uKh6uX7gd+pHYKnHsgKNgjkCiLx/grVzN85vpir10Mj/S570RbaJezBaZw/2I83LXIq15zvA40ffsoeHgDTLhofrCt//DVqtz4FmQ6NmRj4q19kS69a0X34eeg/jF8XCsWu5RBwOuZ+jgHDQ2UeApmvgpuHyhHk9vc+VI/4vFctHsTA91Xne7vHto6vPVZXDzq9r1PddUx2OLRY7TesxJtiXgUA4vLlS2N7egD8ciE91Mr/Lago1aigoXyg2iH7+Gv9WPB28T6G7eHf3p9qTkrhzznCY1Sqshwe95tddE+dwzkrP6H2xMA5fsbIz6sdMQDW9/F13t6+j+N+8OM+HiM/y3yN76Uy5E94D9lAn/RXij6hBTh+CgArqoX8uDbCKHe9qVDz3JSogYelpthbMK/61bXl+n3c6+KEz2eLi7tDSbg5mWI2nYT8qMyzPhige3Ji8G9T7rCcTrCcz8htLV9oVrRDGORWgaSZoZFnpoxleYR6DNlrIaEJmEtG19ih6PbRbLUN/rJOZZWvlOrbGXNLX14aKCYgbnXaaHa74bNVGNwNQXwDxEupSqHKnLlmq+ec1cuie9CGC8znUwtJa8pNqm4JgC+uDXq3qHwkuCPsYz0sP2xpgJrhrJmfuOh2UDJnrIWmnhkEpwqa52Uthn8OIYwtB3IVbhibTVBKjydYj8cox2Ps5nOU0wkWNzdIVmt0et0A5tclWsMBum++ifx0iLzbszzJ88kUBXOu9rpYlCvMJ2PcfPwUoxcXmE3GuJovMdos8f7X3sZXv/Iu3nrzAZ5+/AGurl7g/M1zXN+MQC5GiJ03NljNbtDtdvD+u1/H3/75T3D7gyfozlZomQJYuX4bKAnjCYCZ7zdhWOiQA3hHRWyaY2dhmVOg1UTGDWGMlLJYVGGHdxZCm3DRnusE3b0uWt0ecvYf8wgvF+i2uzh7cIqcGwMWS4PeWbdtIaUJldtnp9Z2A+sGINcWDpvQnerv2XyONG+iKLgBoW0w2BS7VQ5aAl/l7bXQz8Z+wzgn4OT/2eYDYuoKito7Y86oJ9UGBdaNGwKocLVzAjz10DWUF0akf5/1zyc9F/y7q96X/PuT3iO1SY1l6N1I7516t5Fvl++Ly1H5e//NzQubzT4ywHrF3L5Lg7+ck5xWHIsM0cw2cu6wbM45PT92Fkq6NLDeYVhv5guubPvpZxEjBa1tI4B8G++hUNQ8pvdu7/vlF/0zwoeP1jtkuDar/luH0Q5SLLVp49jLUn28tkBtgdoCtQXuZQG+V/q1h3tdXJ9cW+CfiAVqAPxPpKPrZtYWqC1QW6C2QG2Bf2wWYHg2v5AfL/RrQTxeqIpBgIc3h2CEV3555ZgWpzwoE2g9tOBli3IV5I3rqkUnQTkpU/kfI6q/7iOYp/bFCgkPLTy84PkeFPNvn+PXh3zm/ZX3UtcR4irnpdquRSrW0StjWa7PaSsFhOCIB5Nxnke/WMZ7+9DIh8C9h7+6Vv0kIKMQ2rKNz3ks1ZnAapzn0ys6dL3GkK6NNwIIEPm+YP+r3Tyz7nicAAAgAElEQVQu+xIe8Z4CvSpL96BtfQ5gwRKqDtU3vt1aPPXjXuNKbYvhlg+FrUVKjTcPhrXAeR9fEM8pXXsMFB0738/bePHUL0BrcfZ1PuMFXV83f71vb1yPu9p3zE6xT7rLJjEsjuvo7xHDU7VBtj7WXg/+/Nz2foplaY4fAsExqPRgUvWIbRWXH5/nz4/trnnhF8p9lIL4fMEF3UPzOlaheZCtdiovpOqj+ebDSZtarNXa5yeWDz3k31h3bY5RfTwI0fPDwxdv30O21tw8Nh79nDk2tuNx7sfLfeZ8XA7/9n7Fw2D5Yn4KCkn9Jt/P79gubTris4g/ZtsqpC1BzT5E/q6BXYPPtxK3DAM9neJRu4NhM7MwyI3NFpOrSyyub7CazdFIG6bCbA9PLYRvgyGWkxRrS2uwAGEQVbGEbmqHqSwNpFIBuDFVZrPTNVUw844S/hGU8RjBqfnRRoBN2w1D0m6wWazAnL1BUZhaCGiDqxmBdhZUpYG5BfhUbQqz8ivoZ/WhmrUKIRtAF8tfmXp3dHmDzWKNtJEgZ95Xy9dLuJeaCpQ/VPZSPcow1oSLG6vbwhS9zE07vb21NjJ3b1q0kGbNoGLNUmxWawPFqwnzKY+RMl/xaomygsHrm1s0litQacqwu1S5th8+QP/tt5Ezl3Kng8VqYbZm/lpiytHoBuPLK0wuLgxAWyjwzQa3VGK3Enzz27+E9957iI+e/AiT0S3eefuxldHpD/Ht3/hN/PX3v4fbq0v0uz2cDR7h4795iuff+1v05yXaFuiYEJMQuIFy27CQz2tsg/KX/cSQyFTUUvnJsMC8hurpbtfA3mLB0MsE6EFFTQhs87mC6Qz13ekPbKwRuDcJbwl7y431SQgXfoKs10He6SFhFJVmVkUfCBl7+b8W2pj1IqGu4CPHElXonV4PrU7HxhXHBsN4C+DKB7zcNFhitR9nDeRUtTKUNPs9Df3IexL6Gzjm+HCw08ZJYMnVdoSXYzL2EXoG7edJlTNY77j+Hc6fwxK1wca/Z/M6+la9Wx96Fr/87wBt2AmRdYI/Sar5UFpIbzbAv4eHeRXUyNxc8XJzZgDAvHeTyncHgPU8VTkB9pZhHjcYPSAo7M03VJsi9R7l7eWf1/Hvso090yxqgJTbKVacB/VPbYHaArUFagt8Lhbgu6XeKz+XAutCagv8glqgBsC/oB1bN6u2QG2B2gK1BWoL/GO3AMPz+oUiLZL6hf9joMUvQh1aUPJlSU3Ja7RIrXJ96EmBBC3kq27+M76vh3z83YfAY3nKKSnQx3p5CKnFJC2o2zpdFGZY5/NT56uOAqyCn34BjouuUrbxfKl4PXCOF/B0b4WY9gpf1s2HSGU5HlB7pbUHHx6iSk2tPouhiA+XZ4oOLmq3WnuVrtopRZkgEtumurC/2Q6/4OjHlIdgbA+vFXjygIjf+TL5O+sjhThtRIgr1bFgsmC1H5dsCzc8sEwplRkalWUKrrNsP748rFU/K0ezX4QUUI4XRT0A9vNIC5k/q3/wsDGee4f+joGWXyjV+fE56j/fby8XiSuicqABWtg9Vi+/8Ott6O9/DJp9akHdL65Hv99VVly2/o5tEsPP2E/Kv+m47KXFdm1G8PMrnqt+Hqi8Q4vcqqO3v7+fb++hdsjn+T4JC/shBL7fMOJVwPKFsoVC5/v6cC55H+vLFbCQeteHadfcoA14nuVXrdQDAjI8n3NbURjkw+UrxuOxqV49cGf7dT7vK7vKF/n+4HexvWNbx+P42Ng8NH/URz/rPPdzU/VWW/Xc8M8dPyZlI9VXft/7OkWekL181AXBH0LLyxcXmF5f47wocN7uoD/oApsdxs+fWjhiAlgqeXNCueGJ5VoNoY5zywNruXHZFxRUWg7ZkEeWUJgAcEP4s2MI6QJFr29KTYZJJsykco/lGCwlWOTzmwC4LO1dYleGHLJVRxvoMdWlVH+ESqRvBvmCanc/FtLEcgITdLNuDAdNEFWyvhaaeIXVfI7R1Q0Wk5mFCibmIwTOK9UwQR8htsHrNmFkUDgTUpaLOZbTGRbjieVK3m2pAOb3FfxNM5t7VEjPb2+wuh1ZqOhsu0O222F+c2NK4O18jmS9CepTwmoqXh8/wvC999AcniLtdSxs9XI6x2o6w3I2xe3NFaY3t1iNp1gv5vbMWza2mGx3mO92OH3Yx2/91jex28wxHd1Qr00TodPtWijlDz98gocPHuJkcIrLp9f48Xd/imJS4mTXQItArlLHEviWSCz3sOX+ZSFViOu03bZcxew/5uIFwwY3m9bffHaz703RXdLma8ynM6xoNypP8yZ6wyG6va5B4HTXMAieEho3gM5ggPb5A7SGQzR7fQv3TBXpYjk3+G7jz2B5COfcqBSgtjEwywzgsoxuv2fKcQ4B3nu9IvRfBSVq5RvZRxZeeDYzEMptCa12B73BwMYl819LUc75YmOsGqvxc0Rz2m9WCbp2zgcmvg7vnzZv+f9VmGjN95fANKQ2iaOM+HdXfy+vJvbPvEPPd16n9+iX9w3htE0LzT7fMGx3+JtDgYpghoTOqXBPU/OrAery/YrzmHNXc58tDlsndP/gn4Ltwr8wz1VX/86k6R6up/qc9aDNQov9+5Hqz77UcYJoKsTrn9oCtQVqC9QW+OwWoJ9mxK/P+t+2n70mdQm1Bf7xW6AGwP/4+6iuYW2B2gK1BWoL1Bb4hbQAAbAWyf1C+CFA9OkFmJBb10MRLVDHkIjHFc5Yi0r+XP4utadCAQsSaTFLi15eZakOeblg9DLfr1/4EkzgMb+4739XO/y5Xu3Ga1UHHdd9PRDw8JnfE/4yBKfuLVWWct7KpgLLWqTjtQLAspXCHWvxWpBTC1y8xqtUaXNvBw9jfN0FFOJwg7yW3wnMCAxJmcx2sd76np9qjw+jbAupLtedNgEIfrEdBLNegctzpAaU7QWCZDsep01YD+UGFUwmUObY1mKgbMjv+bsHwPyd9ZPyUNcIpsve3r4vFxJDuHLaRHlIfehF2dZDJ/1+yKG8Llx6HWcULzzfBQnV5mPl+jmmc70N/IKrn5eax/5Y/Psx4Kbjx2zijx/6/VCdjpXl6xT7vvhvX8YhX8eyPHzjGPCqWs1R+QqNM9XBjxXfH96W/r5+PB1azPfn+u/lczW+/RyRgkvHBFUVal2+QZ9Slwky+vDOfv7SH8o37CEHFZ7NJpifm3OWZfF+mk9xbm9tSuHnaDQyH+D9KutAf+DvE9f30HyMx5CfL/G8OPadb9Oxc+I54X3UXfNPbdDzUn7Mjx9tmIk32Chqgvf7vD4o88KGGj/O/bOPoZVfvHiO2+cXGGY5Hvc6eHR+hizJMHrxDEv2AUPyFk10T8+QFm0kDLPMMMLtdsjby/LLDR+iBrpC6NgAkageJujZNRpodbto9/sG7qgaNfBb5ds1gFvlzKX6l2GQ12VQDBpsqsJCC7wx9DDVxgwjzZC+KcusQpLLloR2AQCH57uFfKaqlWCam8B4n3KL8c2N5UEu50s0tju0WjmaSWZ5g4068fnRaaMz6Fto60aSYTGfYT2bWo7Z9WJluZI3VGgnqeVYJjHLTRWZWBjryeWFhdPezGbIkSDdlljcXKOczpA1Gkg2O+zKoOJm7uDOW2/iwde+agpg5sGd8zk4HuHmxSVuXzzHbHyL9XwRALmprxtYNXYYMW9y2sC3vvVVvPPuGRq7NaaTMUaTGzv35OQM16MpRqMJhv0+up0uri8nePqTZzjZpDhrpMgIWFkPw8ZU/9rLlSmTd80caGamwuaGgP7ZA4OxC+aQ3QZFqaKmhCy7O+s7wtvZbI4FgTnDwTcS9Icn6A566HQ72C3XKEdjNNMcRb+H4mRgCuDi5BTNbg+z6dTCXK+XcwsRXnS6yNsdpK08hNzOKjV4BZA5vtrMRd3thny/290e/i6Zs5qbzapoBISHBLvsP6rECagJOtnnBMBUAHMjgN4fNff1zhj7Bf9OYf3JXMTVZgj/HLBxmlI1HzbqaOOb36QWv7/pndlvBow3ouke8Ttu/GxTvQWr988PvmuyvrQlpbr8MQVwvvcnsT+torzv4XZ8L/kfbhYJ/zYB5LPdVPDSvvscy16BHDZ1hK0lgsfhcw/HFYa7Ise053JZA+DXeY+sz6ktUFugtsCrLEBfSwBc/9QWqC3wagvUAPjVNqrPqC1QW6C2QG2B2gK1Bf4BLOAVwDHg9YtWtr5Tba+PgYK+OwRydC4Xc6ScVLke8AgQCpT4hTQtZHng7IGUyomVEaqXyuJ5cRlqsxa4BDB8m7Qw5QFwrPoTMOF1HgIrhHOsqiUs5cK7FuukghOgZDlSv6n+Ug9qcd+36xAE9mGMPVj2C4MsUyppf46AtBRhcW5QQWDWn+BU/1Qnn/9YZcnWvMYrwn3YV96H37OOghPqGwIhXqdFPZ5HGxEqeQUw60IA7FXFAj6qg8ajIDa/jxdJY0AXb3aQzQViBKr8eD2mAPbQ7r7T2oOlQzBS5XnYx2N+zvh73gW64rKOlfE6YPXQ4rKvR1zGoTI/j3OOLXLLRn5u69ihesZ+h7bRmIg3dmhzg8aKD5/u+8mDSd7T+8EYIng/6vvQgzw/5+Rr5NtUJ7/Ir/v5dhhc24ZwoILXMdgQAD5UFu+nTR8CPz5nL6/lXGWucOUO04YKzaUYVEhxzHnP7+R/6D84DxkVQPcQbBHw9D7e+3n/PPLj/r5zJT7/0Dh+nTl3rBy1Q+NG7ZEfj59BAkT+2cdzpAT2kRdkbz1jrA67Ha6vri2ccD9Ncd4p8HDYR541Lb/vej4zAEzFJtWeGaFYsxlCNjdbBoAJ85jjlgpHy7labQgqNyssZwuDa0Q4zJ3bHg5CDmD7RyVhyNUrhSTLIDDGdkNea+TJAJ1tSAv3sKNpHqDfbmv5aglcrS6VupIwmAA3y5sGgMP8qMCvlRXyx9Le8/EUo8srLCdTMOhzuxOe37yeIXEZyrhZtCx3rcHrRmIwlmGdA7QGSgJQy3VL5eTGQDDrx5DOtOP06gobAtvFHLvFEtvlHKubEbbLpd2LSkv+biByt0XnzTdx/vWvISEwTzMb89PxyFS/s9sbLMajKjR2MN52s8Niu8V0t0Hea+JXfunLmM6v0OkywkdhytzJaGS5n0fjOWbzBb783pew2zZwfXmNm2cjNEYznG0TtJgD1kTTOwrBTflLG4J91i0M/LPvCWCL/sDCQROaEq6zzZv1Buv1CswrW1J1u1xhuZxjuVqFMMzclMUw11T/clNAp4OUOZUXSxRU3j44tfy/DH1NtXnW7mC5WJpClxDYAG3BXNAdtHs9g9G2EYHj0KKAh1DgDFdMkBvm6M5gPSEvwSPHQ85w4lSg89oq7LHCpXPMaQMBAbC1n6A+Uv56WKt5r/eN/Xdb2nEb7l9tSPPvLAaAswCA/bNc88irgOXnD73L+vdd7ycOvbvHANe///qyg7I3/ASfQpuFXL+HfKreB/33/r1CeX91D/MXuofNd4JeH0Z7L/s1BbG3j/f9L9sTNoPwfbL+qS1QW6C2QG2Bz24B+vCTk5PPXlBdQm2BfwIWqAHwP4FOrptYW6C2QG2B2gK1Bf4xWoAAOAayrKeHXTF48O2IF4m0+OI/BQ+Ug9Dfz8M8XuNBnO7jgZoW0FQmPwUfVG8tdOtcLZLpew9AdT8ppLgo5BfUBSS1qKZPLWJp0UsLXv4eLIeAgu2WWlf5Y2l3hRuWOpp1IRiWTX3OTN8GhWFVmGWBJ9lB7ef9ZV9vZwFWQRUBWIUDlW0FCDxcZvu0iMh6sCzllPSqR+WdVFlqkwew+o7HVAe2XzbW/WVbr+jTgqFsJJuwLOUsVjjZQyFtBaTYP37xkb+rHaqf8ozSXvwhbBI804KsD1GrsnnMA7UY7r0O4PSg6D7QyEPFeC6qnGPl3QWs4rnl57Jf3NZc9vfWfNZ4jdt2yJfomkMLyf4ex3xSfL2vg78mtkm8aB/XLd5Q4ces5os2GchHaBzyuAfAmhN+sdq3Lb53XFd+H/elbKzxx/I033WfWBWqcS8AoTHuYbbGld/AobrG8Ft9H4NHzVltUOE8ZQQAqX/lD7VAHwNo1k9RAFQGAbKUrLyeod31vBEAlT/RRg3/jDtm7/iZfZ/5eNd8PQRc7vN+4K/XHNRmHd9fGsc8X32mtirahnwYz5Xf1jNS51JdOr25QbvRwFm7hVPCzmZhil6GxCXIQ5IjaxfIu200iw5l8AbxqOy18bcOal2bOwy5y0gM242pYy33JxXADBnc71kIZYJCC+WcBGhrzy3mimV6AewsHLPZgcCNmxQIGA0M89sQOpcqzz00o/q4Cs1LoMTyCYKsjlbDKn3Eltlqw9/794x1aQpg5vHN0LDQvwS+DFNNhTDtRvDFMNAGqzZUDV9jOZubEpW5ey209JJK4JlBRsJlqkcJGdezOZZjwt4VtqsFVrcTLEe32Exn2K3XtkGC6keGld4QmG5LtB89xsOvfRVoF5aHdzqZ2L/1YonVgmGnx6akDcF2GyjXG8w3JWabNdIixa//+j9Dr9fEdD7ChiQ9STHodXF7e42b2xvrj69+/ZcsLPb46gbDzime/e2HWH78AgXfLQi+mdOc/cJ80eyQPEez17WczQyxTAgcxgABcZUDuCjCRpLVGvPJGNPbkYXIns9nFkbalLS0S6uJZtFGq+igoJqYAH+7QXc4xPD83PL97tIMTUYNaLVMRbxerS2fMTck0Ob8rntyYpDXxqFT6bJ9HIfcYEBFOr8moLd3O+XbJuStYLGe36YAZnQVXl+FKCck5hgi4Pb+2m+U8X6QY1KpKMwPVQCY9dZ7ht6L9n6VmxWqPL7+uebhr+6tcet9kPy+5rTNvypcdezjVb5/J1T95Z9NkWth0DnHMpsv4VjI8e3fd2KbhPsFW4XnV7hjeI6GjUYv32FoZz6/ttWGjDCeLZc3ldvVCA+5gnmdxdLeu1O17WW7OfdrAHyf5019bm2B2gK1Be6yACP43PeH7+kffvihbcbhc4Dv8O+++26tJL6vIevzf+4sUAPgn7suqytcW6C2QG2B2gK1BX4xLMCFdw8z41ZpgUaL5Ye+j495+KRFIw9UvALAwza/qMVFmxjMCXR4wOnVEv56LYBpUUmfHoh4SKJFIg/yeE0Ml/3ClF/gikGL7q9Fd7/gF0NGnqM8llzo9Yv1AkWCNwJN+tsv8GuhkNfr/gLPUiDHC4Q8j9f5MKBaNNS1MfRTW7VQGYNiX3+d4+Ggr4OOqw6Eq+oLr5pmX3jb83cpgv3YFJiTLaS0PgTABTvi8ap+5T1ZNu8jkC97yTaCKKqfrvFQn+Xx/hpvPMdDv7tA0aG5deiYX2BVHTTmffnqD3+Onzf8PS7LjyuWpTHp52cMKV/lHQ9By9guvoy4Tsf+FgyLv7/Lxr7/dZ73V6qH+l5AMQao3nY+BDqv8xsx/IaWuI1apPe+5Vib1L/elr4tmj/ypfIZ3s6xz9V9Nae9HWUbD4E9QNBxjRfvN/xmFIFxwVtthhFsEKD1odR9v7BcPTdYf9ZVZfDeHJ9UQ7LuflOKfKfmsvdJvu8OtfnYePbPsvvMY/9c0r1fdb36+dB58jHyR+pzPQt4jUJqazxp4w6v4Y+eQ9oEJb/Ksmwz02SEZqOBQbOJbqOBNpW5hDcg7KnGeKX6tbDKFrY1NTBHOkZwy1C7thHClIyEOIS1lYKvCtOcMoRwpRBW/lMDa6Zi3YTNaSGBsJVhIaUrlbqN36qzmBfUbGuQL+R4DQdCPmDWzVS4rEt1EXOcUokZQskGYEyoREC3mi1M1UvOWTBnfbNpylZeSrhNCMZ7lasl1osFZre3pmwlsCx6PavnhhErCGkJchkSe7cJSlrmHl4tLa/xtlxhx1DTDBs9GVvYZyp02WaqZVfzBVbLGYoHD3H25S9j22yi3G2wXCwMfNoGk9XSwkqzzpb7FBusZyssN2ssmX93u8GX3nsXX/3quxhPrnE7usF8NsWA6usUSPMGhg8fodvt4+MPP8D4+hb/7Je/hRc/eYbnf/1jFOstckJL7LBm3yLFlg3JCWSDbQjfSe4E5AiBmROY4ZqtLWuqv+fBHgvm/V0bMG62W2gTsLcLA+xZ2kSeZkhpp3KNpuUVZo7pZlCJU4ndyi2UN/tzPpla+3m/Rt60sOIWWYXvlJXSW77ANgHkGdIkpIbYWg7aLVISxyjqjZ93movmK2zMBeDJcWqbD5z6VfdSlBf+Ld+s902ajuOO48jgeJUXXe9lVh7zVVcAWM+JeNONfxZ4+Oz9vH+26D1Axw75FtVfn6oflb9S84frw13C++HfB8Dyq/I/wb78FyJMaA7T/p96z7bzGOKd+ZFD2PEwYT1sD0A51J/fBVjsn5HsfKqozWZpivl8ccyt18drC9QWqC1QW+AeFrgPAP7JT36C3/u938OTJ08O3uGdd97B7/7u7+L999+/Rw3qU2sL/PxYoAbAPz99Vde0tkBtgdoCtQVqC/xCWYAAWIskapgHDsdAzV1G8EDOqx602KTy48WreEH+2IK4ytTimaCWFsUEErzKTvUVuNNilBa+YgWE2uC/91DZt9Ev9qmNWnwT7BFQ8bYWMOG5hB48RwpYX3flAhawVDu1ECc7CUxp0V/QRfk4tZj4cqEtKJ749yGYJUBw6D66h19M9L/H18gesrMAhbcz66nQrh5eyWYeytEWygnM7wXY/UIm7aK8vgJwvn9kTz/uPeTSfaVYFHAWbNFYsvCclQpTY1MQS+PMK8Tj8RLPJV3j6/W6TsePS40vP87i9nn78x5x3TTWZF9eL7V1rBJ83TrG7dN9vV9QWfG5fuFd5/sFZZX1unVRH8tG/jpvK30v+3Cs+nDt3p9oPnsV/LFx7/1BPJf8JoFD7YqBROxbeL3gHs/1i+q+bboPr5cvkM9QmbK7rvNwwc9LAdEYOvM6zReBaCl06fPks+U3FN3AtzsGCHp+cP4JAKudnKvaVCJ/55XFHMN+rPvf4/EUPx8Pja1jz6rXHYeH+jK+9hic8c8ovxlHPod9QnsKANPGvEb+Xf5Lm2rkV+P3gOVsanlf23mGolyjY6GXCehyIEuQEdY1W5YHlkpLU+YSAm6ozNsafLNnVBXaOYR2TU0FS5BqQLbyo9bXFVHyPmBvA5bPfL1S9fpws7xvo9owtNkCVPtWSs79OBaoSrK/B+sMMVVqwr1/JKBbl1jOZwaAs2ZQDhvIruLRmr0ALGZT0FbL6czyHlOBSghJAEmAu5hMrRwCccJiwl+Gx25sCX83JOVIy53B4HK1MPsRgDKMtkHT+SzA+MEJhm++xZAU2CYhr669E/G65RLz0TjkZrac2iUW0ylWFn56ixVVrnmOwWkPw2EbWd7ArsFcvFuDoIMHp/jy13/JAPKLTz7GbBpy7158cIHy2a31PfMU8/wVUzoQ+CWZAeCsILAlGGde3a0pli2cNsFbUaAYDINie7utcu4uQ+jj3RbNXs8U4O3hEM1OiIbCkNQZ4TrDci+XIWVFu7Bcy8w33eDYyTOzMccf8/cSANs4T1JT/3KMWZhwhlmmgrxSlGv8BRUwxw2hIodvAMAWbrzKLR3gYzWGq3431S9Fy3gZBtlCQR+Ax95Pytfun6FV7mnmAjaAT4UxKKh+GU5Z6mX/buQ3vB16dmn8+o0q3l/Efsf7vvj9Ifwd6seQ5+HeBL0BugoA81jst/UeofvFvvfTz9qXADhsHmGfSCIcNnxIoR82kZg19/cPauIKFlf9TOfD+WfjqNoQwvQf9U9tgdoCtQVqC3x2C7wOAOZz7fd///fxh3/4h691w9/5nd/Bv/7/2zu3F8uuao2Pfd91tS85Ho/mCOaIqCC+SYgkPiicDqI++CCoSD9G8/eoeRBppP0DWpCOoA9JREI/iwhKAkfhcDDd6XRd9r324RtjfXuNmtm7and3qlPp/gqKqt611lxz/uZt9fjmGOO//3vx/5i1btJFIvARICAB+CPQSaqiCIiACIiACDyOBHZ2dt7naUvjTRYkVhmfcW0pjmRhphSA8bcsEmSRY5kwlA1G5J8FYBjzkAM2QjC2F+F/cW3OQ0sDFIUNGoJZZhZP2SYKvhQays9Zj1I8WMaKZfBaGv7Y5mXCCcunBypFRTIjSwrguQ0U6dyAWgnL9IalKJT7jiIJy0LZuD6HZF4m/pRscp2yCE7OpfExiwz5QACFDHq8sNxs0MyeqG4UroRYPgv35PCI5IO/8/BAFpqWHQLgGKCAQlGd/ZZFtjzmsqdtZpSFwmXryUlzYNX6k8dbNqTm/s3CMOc3x1eev3nu598xZjAW8IXxiPGFb5abRcRl9WFZeRys+iyXVV7PNuW6LRPsyvm9jN2yenKdwE+2bdk8y+F287jltcx3zjlQroNl+bkPUF4eX3nMlAb6kmFuUx7vfH6uz7KxxnnE9pXzluJtOVfKso4b9MMzK9cnewGTX64beZTPz2MX1zB0PA4y5ZzqFDlRNj1b8dNFJ+T4rMK553qXnE/a75et8fn6vG+ddu1Jz1m3Dqh7DkufoyeQNfcEcuahjnwwiHsNWXE+oB7j0dBmo7H1msgBO7Ndf2bTWhBR4UnZ63ru1/D6DLHM50MVzhXedw0PlRteuhDf2v2+9TY3rdkND03ctBg7Va5W9/wthd5mwz1nfR+tcgt7/lUIc/hbJTB6Dt/Km7iV5pXXz0XjOldpXjN8vswRinbqXdCkmImw/gw/C1HZw09HGFuv4+zIxsOBTYcj/x11gkcsBEg8E38b7O27JzDCZ08GQ5sMBu7ZarOJHY2n/nu78ij1UNdV/cEV3sijgwPbf/dda3S71r902foXL3oe3MkMwu/YxoND96yF0Ix/IyQ1BNjD9+7ZbIK0DWYTm9pRo2kX//2Sfeaz/2mz2dj6m13b29+30WRi27sXrb/Zt3ffecemw7GHqR4djOxf//N/1tob2ybqBOWz0XABeDH/xgwAACAASURBVAwm8NJtta232feDVwidfDSZ2vjwwIVuD9nb61rTRdvaIxdjAaGbEQ68s7llve1NDx/d6vZ8rKD+CDPszxuPIvR3u+25hZFzugEP3h68gJGaoeO5hSPf8jSiACAMNa5BuO5KdF4IkikEMQTMyPnbiv6uDs14zuXq0ATv4zgLD/QYi1yb3Qu4Eh657vG9h5+Xh6dc+PVc1QyDHIcmfOy5x2pzMZ9yVBdGOMjvhHkv4VzK+/+iDVWu4mVrbK5/fo+IgxH4rsM353WTcyi/E+e9rFzPSi7xLHreV8+axbodInOMB+deRQBgGSE84/8XvvLEOuLiMbz9q5DR1ZwFr/39gwddenWfCIiACIhAInCaAIw978aNG3br1q3FXVi7n3nmGbt8+bJ/dvv2bXvrrbeOpbT5yle+Yt/5zncWqTwEXQQeBwISgB+HXlQbREAEREAEROAjSAAC8HEDT5y0L406vGZZE5eJS7xulSFpmYEof5bvL8WFLCzCmA8BGD+zQRv309jPcHrZcJbbjN8pTlB8oUE3CwmsE8UUCgm53qvENF7D8umNx39nwSN7z+JzPCeHgmb/ZAGPbaABjl6rFAZg5M8CsIe9XORcC0Mbjf4sH0Zcin6loEGhK7c9i0wUWNhX+f7aYBd+HOW/afBmfy0Tk3AfxSjUG/fkcN3Z6Ii/0ThLQZjCbhbPWQ+Wy2twbxaAs7d0FrVQJ/YV65yF/3JeLZtLeayvIxzla8rfS258XhbcaIjO1+a5zzqjzZ6HsgoHS6GI95ci97J+z+3P4yH3z7LxcNKymg3O5XXr8MvrAA3j+dABy8jhwvP4ZP+XHv55DGXxt1wfuE7ldbJkU/bHadvMsrGX5yZ/L9dgioY5Z3YW3sCl7O/cHvbFqn7Ixn6uNwzzvKz9eQ8o5xnXKqxR+IYAjPotK5eev+SS21DWudxrclvWGU/rXLOs/x70vjynSs9ArnUcuzm/PduZBX/8DlaMdFCK5NhT4EXanh9Zz8wF4F67ZZ12171JIeLC29LFGReJQpyF+IdwxwgLDCEOQiY8MxEiGF6bGzu7fq+H7KUbYYaEUMNV6Gf83fcu5P6EaFaJ+u4giPyjKb8w9ygXhiuh79j66ntPK0Iku1gUYWgpYFMAxt9wP56H8QVx0HMYw/PTcxSH4OxtniL8ciU+QiSDt6EL3/GM2WRkw8OBC6MeFhv5fIcD92z13w8ObTYYhMjZhHjZsSZzIUPggqfvcGQHe/fcuxqCaXsLoum2C6HYUd1DeA9exvCEHVsD+9dkZIO9PTsawfvbbNY6smmzYZ/6zNO2c6Fv0+nYdne3XDD717t3bWvnokFyvHf3rufmbVrbxgdDG9zZt97EbLPd9jy4CJY9gpcv2g9v207btra2PWcvykI7kYsY4a29chDvOjFeMAYwHuDB617LyCuMPMo4yAXPV4R2bsWhvm6v6+2YT8fWqPIVb+zsWG9nx4VffDc76MtOCJQeRnkS+z6E6S7KiDzB/j7IAwoQCpEzujpgwIMvvlYx7QRyz7qQGDmE/a2lOmwAz2HPLZzCi+MZef/jvlK+c+VDYswB7GXjwEOVf5rzm3skyi0FYJbPvSz/zGtoXmPK95K8jvBdMrehfLdA3V1UrURZev3WYZjjyaftXXlPKOsf+1Tk9a7XoogagPmIEO/uD4y+8OgBDANNEbkOMV0eBMSzkH9SXyIgAiIgAg9P4DQB+I033vCwz/x69tln7cUXX/T39/yF98+bN2/am2++ufgY4aCff/75h6+kShCBMyBw794929vbs/zzG9/4xolPkgB8Bh2hIkVABERABERABE4nkAXgfPUqQ3hpqKZQmo03JxnRSyPPKmGQhvn899IIRWM/Q1syHB4NbSgDhiMYtbNQk41p2cuCRiL+RF1LcZv1R13o5YfPlgl3FHdLrtkoRuOdG4crT5MsNtHwmH+iPArIpVGPoiUFYApTFAfwn63sBU2xOQvMNLIzfDI5ZCNaZpPFG/YJ28zxkYWiLLJn4yXvoXGSXi1kvowx6o/+dyN98mihYZFecezH3AYKBGwvy6fn+EJAqDyGETIQfZND/7LvWWd6xua2sC6l4FYaPzOzcp6dJhCRbzm/SnZsK+rLsUJBkGOKcy+PU3BDmF2Ko2COPKv0pCbXLC7nAwp5LmSuZf+XBuOSEf+e14XTVrly3Sivz2tA9uwlU47p7PGMMkrxl+OCdVx2qCKvH1yvlvUDPivHzap1lf2V+74cl5yvWZhm+VwjGG4U/+b6xrlA0YFrD+cV+5JtWbYW5j6kqJB/LhPI2Udc9/KajM9y+GgcTMA3rqG3L8XO3N6ybplnOe4eZP6dNg4/iL+vWgdYf/YDxmbO654PsOR1iOOde6bvl9NpHDiqQuVWEY6d7cE9iIhD67Wbttvq2Ea7ZV2E/e30XKjEt88bCDcIRwzReB+hh8cuAEMgbna6Lvjinu7WpnuvQvBzAbcS1vI8n0NUrby2I/RyjE8XZCGkMqd6JcQuxlslKHve4IgLGx6E1YEg/zdESHglV6GPY05HG8KbMMLRtuDN6qLizNoQmiDsptzF4WUbHsB+OGE6C1HRPZAjHDYEMwhWyP+L6yA8Qtzy9kGsPTiww9t3bPDeXQ8LDRG4i4MN/W4St9s2w0EjeAxDfMOhDAiODbPtj12wje0tGx4eevhp5B8OMXps0+HQRvsHNpvg7rlNbGazdtP+4z8/YZf+bdcNV/B+vXT5ko3gxTyZ2Ea3Z3vvvRt7XrdnjanZ+N6hvfe/d8wQqhrlHM1s6jF5I6dyp92yre1t2+z3vf9RB3gsu8czxFZE7oZY5x7AbQ9P3eiiDdV4QZ+iP9vwDu9Zr4+5vWUbCKGNEqZjD7bs4xv5hDc2rY2DSf2ei+xNhKGGt6yL3uHpD3EeonK3vxF/Q52nEQrbDxZMK0/vWRWlwPMOR0ho3xswFugp7JUI71L3LEdIYYyh6iAA6s481fkABdfYvDdwTeZaX75TcT3Ph1/QF3mvzfO9XDPLvTILulkALveVZe9ZddnMq5vF3cjRm/cfPiuvudyn8rtKvTfEfrdIxu3v3ngnnsY8n8c8jzmLOYzDSPis8gpOeYc5d6Pb4sBIeUAN10gA/iB2JJUhAiIgAmYnCcDw7H3llVdcJMPXlStX7IUXXjj2f/bMEPvH66+/bq+++qp/DDvVSy+9tPAUFm8ReBQEMF5LYTeLvPy9/H8ZxF8JwI+ih/QMERABERABERCB+yZAATjfSKP7ssJKIZJGn2WG6dIAlYVC/q30/uMzKeatEnooPOA/CjmkZzYu5fpnUTHfm5+XDUXZSL6sbW5grLyPSnZZNM4iTr6u/JwiCL0eZggfGRnnKiGoNrjl+kfdIv8ayqSgSxGZhsdSrCLfLACzPRQFch5Q1L30Gik9REqP3Fr0Q3hMhPELo3rkjQtD/DJPFDfywVBcXR/c4vr4W5UBrvK0yYZA1oHlU9Qqx2kuIxtYybAWKYMvymVuzHpsRFvyV4TprjyP3GjMtoahMufK433HDbDRl5Veccp8rsIchk26Gi8phKp7qLEOYaTNAgjaCHYQNTCHSqNtC15uVZ3xe6fTXeQkxPWHhwfHPPMYarE+YAEBZeZ1i3ogbGN45xyfI+xX9i3zCUY/497MI/N5v8NgyFVcB/jM+CwYZbGvrhOM/+FJBC829+xajK8IAZoZcb6hzZlNHksUGDh3uI64UbvyHiSryK2I7xDfQhQ4zqUeJ1WSyRNGR15fY7zW84aG9fCqnIeHnYc+Rbujz1EfjAvUx0UUF3iiPqhbrJX04I/8i/X4pmTIcXm8Txjik31UHxSI/okxErk4Y95Hv1CY5pqPa3AoAVEKKIRw3VvkQ/XwwxE+tO774+OrFEBO30Q5lk6/kuvOelfyKroTHr/rpDUh9zHnOEV61oEHlhYhUX0tjfC66HuMY4xBMIQ3JgRgPxRS5UEF9wHyyB4cuAfldrdjW5225wSGQIhQ0BBnEcp3jvs8PPPUhUfkeG31+tbe6HmY6CZyBVchgftb2+7t6Z6u7h1cr2HwjAxBOXKxQhhcCLjYg8fwpIVIV3llYuz6MsvcoPViivv94xQK2oVc5Cyu8oa6Z7JjD/HXvViRvxbPtqZNEFYY+U+xRlShrn38VFMyHInDA9W9kyuhFOV52OBqzY0UpRGiFrmFp4OBjfbu2QRi+f6+zavw+hG+uOXzdI55AO9Y93jtxjyZHdlwOPC9aRO5czc3q9zCExsPhzYejW0GIRQi8GAYcxkHyJrwAm7a9oUde+a/PmOHh/s2nAw8t+4nnn7aRuOJ7cH7d3/fNjb6nh+4OW/YhY0dO7x7YP/z9j+cGcaJz69GwzrttnU7Xetvblqv2XLPZgjACHt9NIs1A7me0cFT97yNvmj1OovxhnECCRghoDsbfRdtu/1N9xIC9+loYC2bG8J5Y8y0ez3rwgt6c3MxhpBrGI10Ed5DjTet5XtX1xotCPkxxiGiY692T2b0UxXWePGu5AJvPd58WCECRuWZ6iHMO91K/A7v7HhXCNHS949q0iL8eY4cwneIfPgFn+V9ke86+VBVeN7GGs1Dfbms/H5Urmt5vS33h1X35fdvCqtZpF32jPyuVb878wBGypWcFjSWXb/316ll6J3teX0Xub4jRHf9bsH35PicdVgmdMf+JgH4/vYkXS0CIiACqwmcJAC/9tpr7tWLL4R8vnr1qh9QPOkL76vXrl3zkND4grfw1772NXWBCDw0ARz+orC7zHuXn5XvY+s+WALwuqR0nQiIgAiIgAiIwCMnsEwAXlaJLIJm8Swbe/g778+eNqWxn0ar7DmW76dHEl/AeH0tmISBNnvPUbChVyL+jXJKzzaKtyFshDCVPUNr4fK42Ji55PZkYaQWM47nveRzVgnU9L4MBsyxBvELoZopWER9chn17zA+xn1ZBGb7S0MYyyk9gFEeDJUQVZhfLvdnLRBF+3J78Ts98OgxSFGIAnDO21Z6jdb9H2VDgMJ9IWhQnKq9TeqXc4rgjTDsTsZVv4YXXA7pW4btjrLR/xAfamEtBDi2PJiHp3nkUMRXiF5VvksX8MKziN6JFGL4M+6hEFyPptMFKFYkC38pz10VypslZvEzGId4FmESo4x67kxtPJ7YeDyKcItHEEJD3IMgFOMGbBBxNMqJUMBHNhoNFp7oFRH/QWEQv8e4pnjPUK54TngS5Xldcsjc8vpz2iKZDcB5TcnGbBr56zWK4jzGf8fbnYVSirMhaNPAHPMT10JAxX2cM3mNzHM/1qsQ1srDD/VcxCGC8HjivSzvOKPsMRXCdtQtxphHLHWxoPaEChE1+n80Gvocy1EBODZCpGWeRczHZeJEjP94BkXLWrRmXbimxaEO/5ePNfZNeZAkDn7E/GI/IVRv1D3WfAhx+AkBOHJ/x4ERzD/0FTmDI+rB8KCc0+/nGZyWfdU6RYzZ/PX+cblKnH//3M1j87QxfT/X5rGdxxj3xbwGcY7FPtFbhNCOgzRxOAQ/fb1ACtbBwA737rlgttXv2UaraVvtlvUgAOMAQQMCWXhz0lMS3qez8dRa/Z61Nzest7llzU7HphgDzZb1t7ZCzIPYifW0EeKZf7sox7NQsY6w/t7HEFmr/oYoDR9bhM+NUZbWW5ZBAbgKGe0CsK9v1SEJ+JdClIXoW4WwRiho1CU8QuF5HHukrx3RMYs6eRhrzC/sBy68gl2I6P4MrL0oy0M8Q3APoXx8gLDN9+xoPA7xdzz1OsBLFl7DI3jQYq/a6FsPIZZ3tsNLfziww3t7drC/797VCHOMsNOoGATg6WhkRxP04cTmlaDv/QKo3baHY97c2rB+v2M7F7d8Td+9dNH6Gzv27u3b7uXcaTXsvb27Lthudvse8vu923s2OBy5aOoHK8yshxzQna7XoY398mDfxgOsMVMXSeG9jXDM4DCeYc+ZhMCKsVDt27PxBKuD9be3rbex6W3CwQGIy/Px1MaDA2vOj6yFdQcifKfrPHo72y4Gt5FrGd7YlfcnxF/3TMfe5/tfiIZx6Glsk8nIPbLxbxeAEaW6WtMg8sNzGHPD3weqRQncMSfw/Han72PN16bqrIF7zlf9HeMwvIXxHhr3xtrPcvMashj31btr+X6cDZLcj7k25H2/nOP5mnzQK8+nvCaW75n13lKvVMveZfK7aV7Xq9m4OIDGUo5fw3cq/pUHxrgfcB3nO3AcklrVVu6ffD9flCoBeJ3tRteIgAiIwNoEVgnA2NuvX79uf/3rX72sH/3oR/bFL35xrXL/8pe/2K9+9Su/9vOf/7z98Ic/XBykWqsAXfREEUBUsmXCbinyMjrLWcGRAHxWZFWuCIiACIiACIjAQxPY3d1dCBonFRZG9OPG7Sy0ZKMSr83CBw1QFDlYFsXZbNTFtRRmQoijp9lx8SyLsNn7lN5fKAdGMggcOYQphUrPBVcIwNkgVhqOKHiyLVlQQjkU1bJRqxR5MjMaA9lGijXRrjCGhZgT4SOzoTD3RV0mDOch7oR3X+Q0xLUUW7OBju3h/byHIh8NjLynbEsp3OA6CsC4Fp5lUU8YzsMDmKJpFrZYPxoJQyAKIyu+w8gHHiFMxtiAEZdhAUO0pJGSHpagRy9mjqdVnq4QL9iv9c8wPFIcds849xqigBm84zu8ROOaWrwrDayl8FTOKc7BZQbXVfMzjylew8+iH9r+HR6eVfjUeXjOh+F96mJgcIswmPgGu+DXXeT7I3/0DwzoFDN9pDaiD8JDN8TkGDvxGYSQfDijHAOlQZnzb9m6w89K43nU47gXUB7zXFuyZ3xcz7kW7ceYW4SgXIiO4ZlLI3ywCu9JeA1TOEZ57PfcZzwgUHvVhmcrxSSKljm0POubx0U5DjKLzCrXg78fEwRnIZY2q3kVIayRBxaHAbB21KEzebAkrxUQY+uDBcGC3rsxl8NgH2xjrsTcOi6k8vBLPkzCfsxiZu0BHCGgcT28E+lJwPWH5XE+cg0N7+L64AGfkX+W8yf/e9keeNKeuexvLCOP23XLKO8p/x19HwcAynWHYlMWkPL+FVEfao8MiHMhpse65gcCIK7OZnZ4sG/Dg0PrtjueC3aj1bBeo2kdF/cg4M7dQ7jqbBdpXSTt9jysb6fX93C9EEndAxTewFifqgMU8NIs53UWwji/Oa8j33B4Cbu4ufD3rtYCd9Ct3l2qQwWe03cRMyFyBzuzKn/xeDKqQgiHgMtDRL6HzRuRBqA6IOPUK+9R9z7mgRxf/yIMNLjVOYsRUrrytEdd53MPkz24956Lx56LGPXwyRThnkfDodcXIaG7m5vW6fd8Dhzu79tkcGjjwajKN9y2Tj9ESxefRxMXmCk0+5o/mYSXtIulLSie9tTlC3bpqV07ONjzcrd3LzpFeHAjf/DhwZ4dTefW24AY27PDvbGN8Ex4/iKCgH/HGPLDey5qw/N77II3WKF/sd5gfZtMcchlZu1+3z2GEXJ6PBrafAqh9Wjh3QsPW+T3xRyfjcY22HvPGn7N3Bm04SG8ve1MfL9gGHCMJeSlhkgMr2PvWXgGh+cx35Em46FNxhCAEb57tsgVzf3B8xFXXuXwQIb3r7O0uQvane5GfUiniby0VT5hjEWGIE9ibn7/zR7BeS5y/HA/zHOZ1/Hdjn/L76b5vTXvsZwvpQDM9W/ZtSftvSetW4u5WR0SrKM5xLtF/jvXbe51PEwU78CMQlJHhKg9kOvDTrku5R646m8MR7ru+qvrREAEREAElhNYJQDD2/JnP/uZ3blzx0M5//jHP7ZLly6thRH3/PznP3dRD/f85Cc/se3t7bXu1UWPDwGk31pH2K1tQh9u2yUAf7j89XQREAEREAEREIETCOClfZmAVN6yyvi9zKiUBc1cDq5lKFUam457itbGUxp5s8Eaf6UIkEUPlpvDfzIsMMqH8TCHM6bBid5hLJfiCL2PS0MSjWxZ+MzCCgUMni6kmLZKzGM9svEPXpfxRe+7Wvwmy1LYwefRDxQkwyBeCty4L3sa8z6Wx/rj3xSMs5dKaZDM7WQb8RkMvMGU4WRD/GPYWz4vPz+Y03QfLQ1BOoRECsf0SkVZbAvaHaF4UUbtQQ0mDGfNvqT4z3FF0Z0CcBb3YsxDm6BHKEP0VqFRK5ET9UM9KezlMbtMAGZd8hguDxuss2itEoTyeKMAXIfCZu5fijsR6pdiLsuk5zgF4DwuQ+ANziHoUvCuRJRGjL36lG2M4fAorLwJCw9gji0f+clLumSVuaBtpQdReX9paObfGR6Xwk4WKuuxEm2M8MwhXmdDOw8lUMCNgwIhfFE8pbG6XqPCu5dzMwv0LJsCcF4XMpO8DpTCAdvHzzn+8jhEPXE4I/KeIg9pHLLxEKnwzoMXos8pHriIQxz1wQp650MkZnhmrFvRz+GlG9EVKL7iQAD7ohzbyw7OBMMc6jRyjPKL+ZjrPOXxbOb2pMADwYn9xFC+3MtKcaP8d65nOdfWmZ/LrjmpnHWesc41eXyQYxZduO6yP7jeY67HOhSRFDi3j62JZh4tYLA/cGF3o9u1HpxJEUo85NOFdyPDbntoXHiA9hHmuYONoQrD3PSQvO6ZiX0PYahxWAX5gIsv3zOqg2B5HOX3BB9H0zqqx6I/XcBD3cI919tYCdQY/yjPD8fgwJIhR2xEN/AcshDBIQCDje9nuBdesQhlHPtk5knO/mF1AMZ/hQg7mXooZvzu7UGb8RNMDwbuMYstkGJpqwHxd+YiKgRgn6PIw96LcNmjwdAO9vbcaxhlO+dm03oQ2TsdmyCc8iw8W0OInnlOYNznMnkbHsAda3XbtrOLHLtTazZCRN/e2fXQ2MPRwAaHh9Zwb2hzb138HA4n1m6inxou/vZ7PffS9XcofIrx4+kQ4MUcrCD2498IV+175XzuIZ5dAB6PPE80RHIXwDH3sU4hFLQLwB2bjiY23N+zo8nERfMu/oYIAFub/jv7EmK+HyZAvmn0Kfu12rPi3Sqil0D8hfA8gwCM0PbVATPuf56juNlYrJMunvshAwjA8HYOAZhfPADAdTjPRZTJQ1f5HSvvKVnQzffm9ZvzkXtCfrcp536+hs/Ja8iqffekte+kdXLBIYV3jvrSS361AMx1OdJFOMEUzYKHW/i5z7qUJqE+NHLSO0PuF3gF6UsEREAERODhCawSgCHc/fSnP7W7d+/ahQsX7OWXX3YheJ2vh7l3nfJ1zYdLYDAY2EkhmPE3fJ8XYXddWhKA1yWl60RABERABERABB45Ab60rzIs0yhDUbesYCmwlMbZbCyiWAMxhSJg9kjLxqPSWEVDbzZoUTSjgEDjWrwshkda7f0Y4pSbjSohuhYQwzhFb7NSbDlm4Ethj8kke9dmD0E+Cz/ZdgomrEv2fstsw5Ac3oZ1yOHwgKZoRaNgza32AKbQyTrw2mXeH9koxrbnfqEHWO2JS2GXXn5hqFt41cBAm0S86MvjAjAN56xPXO81WXibsv3Mh8w8lQw7G2OtZkTje3ibBgsKfWwPn5c5cKzksRzcQhijmIffKfLSGxh1CzG6CvVZCQrZSJuNtyiXfZ/H1arfl8/LOgRxHjOcq+xP9gG9maJNEf5yOg2RnsInBex6nIagHmIhhKE63HCIwbWoi3kXwnx4WsHbkwJS1CmERDyDIbgz6zynS4N0bksep3nu50MN5TzOzzk+1mK+1yGbw+MXda/7IuYgQ+AydGeed61WzSb66rh3K72i6zUgGOCbY6HM1cp1LB8kyOOGfb7MEL9sHL1/rYWnNnQ4iDIN94hDv3FOMhJAnl+RizyuywcAoi7HPZ7rORlexBwTWaznuC7X+ZPGMOcwnsg+r6MVRD/QyzrEy5ibrHesQXX/rCNk3O+GfD8Cbd4f1nlOWfZpz8pCSBYmM3s+l3sfBeBYz0MEXkQ0wPqBtRX75xjepwcR/rzRtO7RkbUh+nuu15hXPmawLnQgyCHEc9canXbMM4innRDXIGYiv601qv26GwKw7y4MsYB1ZfF79XkW3tzLNjxtOd7xbIiOXOdc+EN4aRcZuYZWBzba8OgNMReenvCCjwMs1R7Hg1me4xdaK8OsH4+KwvcUnztVaOpw6j2yOcIMY5+oPJ8Xax0OEI3GNh1B5G2GYAmhGeMZa7UL0Z41N0RNeE/b3CbDsY0OD1wY9ZDb7SraA0TdVsvGHtp4am0cTKlEaPe+RU7eWFCs2e/b5s6Wdbstu7f3rnW7bbvwsV2bIjyy58ed2XAwdF79/oZ97MJFOzwc2GQ8d9EUojrK9zDseOdC1yJqi/fVUZWPOUJl+3tXFUHBqUHkdc/vttcV4jQ8qRFyGzdAgEZOYuQD9rECD9zxKPoPojzCQ3d7HqYZ44rj2sdcq+N97zmjff+KvuWBMq47eK57HrvD7tw6Va5e3OvvWYtDbMg3PfE0EF51hEz3kNPdRUQIP/BWjaG8R3BNQ3/n98PyvRLXLROA8x5Yrll5ji9bHxZzoZor5YGpcu/N61Aub9VayfGe9+ayjGj/YtdaROg4vjcztULMq/y+wWfkMqK0WgDOz1/1LlWusRKA19l1dI0IiIAInE5AHsCnM3pSrsAhvyzsrhJ5+f/gx42LBODHrUfVHhEQAREQAREQAREQAREQAREQAREQAREQAREQAREQAREQARF4AgkoB/Dj3+k4ALeOsMsocI8/keUtlAD8pPa82i0CIiACIiACIiACIiACIiACIiACIiACIiACIiACIiACIiACjxGBVQIwmvinP/3JfvOb33hrn3nmGbt69apHDTnpCyLitWvX7K233vLLvv3tb9tzzz33GBE7P00B61XCbv6cEVDOT83PZ00kAJ/PflGtREAEREAEREAEREAEREAEREAEREAEREAEREAEREAEREAEREAE7oPASQLwnTt37JVXXnGREV9XrlyxF154YZEOqXwMUhW8/vrr9uqrr/qfKlTFNQAABfJJREFUdnd37aWXXrJLly7dR410KUIsM48u8imvEnkRsllfHxwBCcAfHEuVJAIiIAIiIAIiIAIiIAIiIAIiIAIiIAIiIAIiIAIiIAIiIAIi8CEROEkARpXeeOMN++1vf7uo3bPPPmsvvvii9Xq9YzWGl+nNmzftzTffXHz+zW9+055//vkPqWXn77HT6fR9wu6yPLuDweD8Vf4JqJEE4Cegk9VEERABERABERABERABERABERABERABERABERABERABERABEXjcCZwmAM9mM7tx44bdunVrgaLRaHhI6MuXL/tnt2/f9pDP8/l8cc3GxoZ99atfdQG4FIsfN6ZgVHrsLhN2Dw8PH7emP1btkQD8WHWnGiMCIiACIiACIiACIiACIiACIiACIiACIiACIiACIiACIiACTyaB0wRgUEFI4t/97nf2xz/+cS1In/70p+2f//ynISQ0wj8jd/DHP/7xte49TxdB2D0pBDNF3oODg/NUbdXlAQlIAH5AcLpNBERABERABERABERABERABERABERABERABERABERABERABETg/BBYRwBmbd9++20PBw1xd9nX008/bQj7/MlPftKuX79uf/vb3/wyeAP/4Ac/sM9+9rPnouEQpinsLvPU5Wf7+/vnor6qxKMhIAH40XDWU0RABERABERABERABERABERABERABERABERABERABERABERABM6QwP0IwKwGhNF//OMfhry/CAe9ublpn/rUp/wnv+7evWu/+MUv7J133vGPcN23vvUte+65586sNQhBvY6wi2v0JQIlAQnAGhMiIAIiIAIiIAIiIAIiIAIiIAIiIAIiIAIiIAIiIAIiIAIiIAIfeQIPIgCv22iIxL/85S9tMBgsbkFO4CtXrlir1Vq3mKXX/f73v3+o+3WzCCwjABH4pK/G3bt360zXYigCIiACIiACIiACIiACIiACIiACIiACIiACIiACIiACIiACIiAC54zAWQrAaOqf//xn+/Wvf23wzuXXl770Jfvud79r/X7/nNFQdUTgZAISgDVCREAEREAEREAEREAEREAEREAEREAEREAEREAEREAEREAEREAEzjWBsxaA0fjXXnvNbt68eYzDl7/8Zfve975nzWbzXPP5qFeOIbifeuqpj3pTzkX9JQCfi25QJURABERABERABERABERABERABERABERABERABERABERABERABFYReBQC8Gw2sxs3btitW7cW1bhw4YK9/PLLtrOzo845IwIQf69du+alX7161SQCPzxoCcAPz1AliIAIiIAIiIAIiIAIiIAIiIAIiIAIiIAIiIAIiIAIiIAIiIAInCGBRyEAo/rD4dCuX79uf//73701X/jCF+z73/++dTqdM2zdk1s0xd/sASwR+OHHgwTgh2eoEkRABERABERABERABERABERABERABERABERABERABERABERABM6QwKMSgNGEyWRib7/9to1GI/vc5z5nvV7vDFv25BZdir8kAQ9gicAPNy4kAD8cP90tAiIgAiIgAiIgAiIgAiIgAiIgAiIgAiIgAiIgAiIgAiIgAiJwxgQepQB8xk1R8Wa2SvyVCPzBDA8JwB8MR5UiAiIgAiIgAiIgAiIgAiIgAiIgAiIgAiIgAiIgAiIgAiIgAiJwRgQkAJ8R2A+h2NPEX4nAD98pEoAfnqFKEAEREAEREAEREAEREAEREAEREAEREAEREAEREAEREAEREAEROEMCEoDPEO4jLHpd8Vci8MN1igTgh+Onu0VABERABERABERABERABERABERABERABERABERABERABERABM6YgATgMwb8CIq/X/FXIvCDd4oE4AdnpztFQAREQAREQAREQAREQAREQAREQAREQAREQAREQAREQAREQAQeAQEJwI8A8hk+4kHFX4nAD9YpEoAfjJvuEgEREAEREAEREAEREAEREAEREAEREAEREAEREAEREAEREAEReEQEJAA/ItBn8Jj5fG5/+MMfPpCSv/71r1uj0fhAynqcC/l/qUseQDl8FWw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5364" name="AutoShape 4" descr="data:image/png;base64,iVBORw0KGgoAAAANSUhEUgAAB4AAAAOXCAYAAADFPlz2AAAAAXNSR0IArs4c6QAAIABJREFUeF7svQu4ZVV17znqBVUFxUtFRAUBEVFURIkNxiTaXmM00S8x8RUM4jt+N7f72vfaMUkn/SX33hj7Jt1Jd9ImvrCjRk2iwTQajHpjfBBFBB9RUVFARAR5yKsoKIru/xrnd9Y4s9Y+e+9z9j6cwv/iq++cs/da8/GbY865GP855txw99133x2+TMAETMAETMAETMAETMAETMAETMAETMAETMAETMAETMAETMAETMAETMAE9nkCGywA7/Nt6AqYgAmYgAmYgAmYgAmYgAmYgAmYgAmYgAmYgAmYgAmYgAmYgAmYgAmYQEfAArANwQRMwARMwARMwARMwARMwARMwARMwARMwARMwARMwARMwARMwARMwATuJQQsAN9LGtLVMAETMAETMAETMAETMAETMAETMAETMAETMAETMAETMAETMAETMAETMAELwLYBEzABEzABEzABEzABEzABEzABEzABEzABEzABEzABEzABEzABEzABE7iXELAAfC9pSFfDBEzABEzABEzABEzABEzABEzABEzABEzABEzABEzABEzABEzABEzABCwA2wZMwARMwARMwARMwARMwARMwARMwARMwARMwARMwARMwARMwARMwARM4F5CwALwvaQhXQ0TMAETMAETMAETMAETMAETMAETMAETMAETMAETMAETMAETMAETMAETsABsGzABEzABEzABEzABEzABEzABEzABEzABEzABEzABEzABEzABEzABEzCBewkBC8D3koZ0NUzABEzABEzABEzABEzABEzABEzABEzABEzABEzABExgFgRuuOGGOPTQQ2eR1I9sGmZ47236fa1t97Xy7guWsy8wtQC8L1iSy2gCJmACJmACJmACJmACJmACJmACJmACJmACJmACJmACa0RgXxA31gjFirMxwxWjW/cP7mttu6+Vd90bQETsC0wtAO8LluQymoAJmIAJmIAJmIAJmIAJmIAJmIAJmIAJmIAJmMC9kMCePXti9+7dgzXbsGFDbNmy5V5Y6/VfpX1B3FjvFM1wvbfQysu3r7XtvlbelbfM2j25LzC1ALx29uCcTMAETMAETMAETMAETMAETMAETMAETMAETMAETGDdE7jzzju76CaJs9u3b48dO3aExNhZX9/5znfi61//etx9990jk37sYx8b97nPfWadtdMbQ2BfEDfWeyOa4XpvoZWXb19r232tvCtvmbV7cl9gagF47ezBOZmACZiACZiACZiACZiACZiACZiACZiACZiACZjAuibwgx/8IL74xS924i/X4YcfHo94xCNi8+bNMyv7ZZddFt/85je79I444oi43/3utyTtm266KS6//PJ46EMfGg95yENmlu80Cd1xxx0hkfp73/te3H777d2j++23X4jH0UcfHdu2bVuSnITseQjlbZlVriuvvDJ27dq15KutW7fGUUcdFZs2bZqmmoP3zk7c2B07b7gmrvj2pfHNy64JUdx63+PiocceF8cduSM2b1x1UVeUgNpq586dceONN4ZsTX8feOCBcfDBB89swcPsGK6oin5ojgT2tbbd18o7x6abWdL7AlMLwDNrbidkAiZgAiZgAiZgAiZgAiZgAiZgAiZgAiZgAiZgAvsugeuvvz4uvvjiJeIvtTnmmGPiuOOOm0nlEH8lVN51112DIu+1114bX/jCF+4xAVii71e+8pVOGDz00EPjgAMO6MRdCcESyfW5RGAJ1Pr8qquuiv3333/u0coSfy+88MK49dZbB9vivve9bzz60Y+OjRtXp6xOJW7suSYu+JuPxe3/3bPjSUctiOJ7dsYV/3JO/N0HL46rhnf4jojNceSPPT/OeNZJcdjs1hYsa6Na2PDd7343vvWtb4Ui3YcutaeE9GOPPXZRTJdYrGe0GEG2MMk1FcNJEoyIK664Iv75n/85nve85/3Ibo+uRRkS7ud1qV8fdNBByyY/67ZVvz7//PPjU5/6VDzxiU+M0047rVtsMqtrqvLecU1cesk1sXOCzLccflyccP+lC2EmeOxecctUTO+hGlsAvofAO1sTMAETMAETMAETMAETMAETMAETMAETMAETMAETWC8EJGhKjJXoec011+xVLIlej3/841ctOiH+SmCRmPblL3+5E9raKN97UgCmjIpKfvjDH94Ju/USp0svvbQT44488shOLPra174Wj3nMY/aKZJ51+1599dUds+OPPz4e8IAHLEleEdUSrtVOimRdzTWVuHHdJ+KP/rdz45o4LE57+a/Fs+97Sbzj/3p3fPnmCUuw8fB40pm/Gs88Yb5CkkRzLSq47bbbJiqYIt4f+chHdoKvFkbouWnaeCqGE5Uo4pxzzonPfvaz8cpXvrITqdfLRVS6+vK8r/e+973x+c9/fm7ZnHnmmXHiiScum/6s2hbh9yMf+ciSBQk6+/ypT33qzITgqcq72J8nQbwtTj7ztfH8E+fbdycpyVrfMxXTtS7cQn4zE4DfflnE674U8eP3jXjvacO1ufjGiLMuiPj+7RGPOjjiHU+IuHl3xLM/GXG//SP+9vSIQ2e3qKErxHPPj7jwhog3PT7iKYcvT1n3fvIH41viPvtFnPPjEcdOttBnfIK+wwRMwARMwARMwARMwARMwARMwARMwARMwARMwATuIQKK/JWg+ahHParb5nlIBNb2wj/2Yz+2qqi0Kv5KSNMWxp/73OfGCsASunbvHg4jlVAyy22Xf/jDH3YRthJXJf4ul3bdxlpNN404OElTK1q11lt/q21uvvnmOPnkk/faglpRkV/60pe6sisyuV7TcppK3JhUMNq2I3Zs3hk3SxQYuI762dfEq398jBN/EnAD96hdL7rookE7ks0rYlpi3LhrmjaeiuG4jCPi+9//frzxjW/stq4+9dRT4+d//udXHek9QbYT3aKo6vPOOy9e+MIXhsaKeV4SgGXrL37xi1c1HrVlVB3EV3WYtwA8SvhtyzQrIXgqW5y0Py8W9kdTBJ6K6Tw7xDJpr5kA/NnrI17xuYhrdkU88b4pyB6yJeJbt64/AXjH5oj9ltkh47D9Iv6fJ0Qcvf0eajVnawImYAImYAImYAImYAImYAImYAImYAImYAImsISAovsklq028vFHDavEX535K3bbt2+PU045ZVAEXu3Wwq34q6hanb06TgCWAKvo5FHXYYcd1gmvszj3VnkouldMlO64NLXtswRZrmnEwUnsrBWYJ3lm1D3Tlm0qcWM5wWjHw+Mpv/iMeNJxh8c2tnnesztuvuqi+PB7/jYuuLaWeD5CkrbtVsRojfzV+c2KopZds1227OyWW26Jb3zjG50NDF3TcJyK4QSNqyhR/dOl8r/qVa+K+9///hM8Of9bPv7xj8eHP/zhNYlMnoUArO2/v/3tb3eLUB72sId1Uf5rIQBPKvy2LbZaIXgqW5xaAO4sMk56xnPi5EMnsLWth8fDjz881mjX9wkKtLJbpmI6IgvNN7pGzTXjvh9X8jURgKv4++TDI974uAiJrOvtIgL49x8VceZD1lvpXB4TMAETMAETMAETMAETMAETMAETMAETMAETMIEhAkT3KUJS559K1FnrS2WQGKgtY8edHylBSqKrtku9J8oKmyr+8tmQCCyBTMLwIYccsiKs2pb4X//1XzuhTecIEyGoSEZFHuuzUVtAk6G2Y27PxLzuuuu6r1cbmbySSrXir9KYRhycJE8JDMpHZw5LoJfYN06UJl0JB4oYlbAlG3vwgx888dm1SmMqcWOUYPSo58fvvODk2DYy2Gp3XPPpt8X//YFL+/NGt50aZ73uOXHCjHYKlairqOi6rfkDH/jAOOGEE0ZGz+oZie+yzfaapo2nYjjGINRXFZ2q6G8WRGiLYP27py+JmmeffXZ3RvJalGm1ArDK+5d/+Zed0K9LY8vLXvayTvyfVwTwSoXftm1XKgRPZYsrEoCnsMIjnhmv/R+fFIdN8ch6vHUqpgMV0HvAu971rm6xieyvnV8V5f7mN7+5W4y00sj6uQvAH7824t9+PuL6OyJ+7siIP35sxP6rO39+bm1tAXhuaJ2wCZiACZiACZiACZiACZiACZiACZiACZiACcyFQLu1q0TGe0IEvvLKK7tzYOWgf+xjHztSBK7RiIpAPProo+fCZVyirfhbI22rCPz1r389Dj/88BUL1RIuFX2paN9Rl7ZblSjHpWfYhlrl0j+da9sK6xKV5YRfqQCsqHFtC6w2kEC63CUOEqy1TbZsTCLc0PbQ4qozenXfoYdOEg63fEtJyNX5s8p7mnpKcNJZsSqDFiVMe00lbowUjBbOBD5u+fNBr/nnP4k/+uBVi0U8/Bmvjdf8xGzkIY0PijJHNNX22I94xCOW3dp7KGKYwt1TAvCnP/3p+OhHPxo//dM/3Z0DLLuQcKmzgA888MBpm3em9xM5q6ha9aOXvvSlc90GejkBWGOwzmxerj9rQYqEXkX/cp111lkdx1kLwLMSftsGm1YInk1/npHZWADutpt/5zvfGZdcckkHVYt0qgiM+KvFP7q0YOWXf/mXp97yfK4C8EeviXj1hRG37I547oMjXv/ovcXfoS2g+ezEgyJ+5xERr/1ixJduirhrT8SR2yJ+68SIZz8w4v/9XsQffC3i27dGbNwQ8bhDMo8TdvSGuJIzgKeJAP6NL0W85zsRv/PIiL/+TsTnb4g4YHPEK4+N+J9OiNDmJH9/VcQfXhJx+W0Rd+zJsj5ga8RLj4l42bERmzdkeWdZb9ITn/92TbaBtrV+3KER/+VRSxnpXnH66k0Rv3dSxBsuibjs1jyP+XcfGfGcB82oYzsZEzABEzABEzABEzABEzABEzABEzABEzABE5ghgSr+StTRWZ6K9pMwd0+IwN/5znc6h+4oEVhb0ErM009F/x5zzDEzPb92UrSt+HvkkUd22+Gq7FdffXWXDCLwas/zRIiUeKszdYeuej5tFX8f9KAHdRGs2qp1HgIwW1ArclwO9uVEI4nNEgZ19u6oKNzKdRqhcLl227cFYNXsyHjKv311PO1By20Jen184v94Q5ybphex4ynx737zaXHkpAa9zH0SBLU4Q5ciyGVHsu1R13Lir56Zpl2nEt2WqYPGi7e+9a2dff7Mz/xMvOMd7wgtSND1rGc9K04//fQZkFp5Etr++UMf+lCXgBZHvOIVr9gron/lqe/95CgBWP34Pe95T7eV81BEJSkRTc2iFPVnCen6OWsBWPb0mc98ptu6WwL5rC4E4Cc84QkTie1T2eIUEcBH/cQZ8RMLa2cu/9Q74hOXTVBDC8AdpNpv9DcisH5X5C/ir/5Wv//Jn/zJCeAuvWVuAvCHro74Hy6KuO2uiLMeEvG7J0Us6JxLSrCcALxpQ8TOuyI2bIh49MER37894pu3pMD6398/4oPfSyH12ANSvPz+rvz9/U+MuN/+mc1aCMDvuDzF1c0b+3L+xokRTzsi4re+FHH2ZRH7b4p4zMFZ9u/dHvGNW1LQfskxKbrqgsUs6k3k9XV3RNx//wiJ6VffHvH1WyK2b4r401Mi/k05HkCc/uX6iC0bIg7aHHH8jgg9+8cnR5x08NR25QdMwARMwARMwARMwARMwARMwARMwARMwARMYK4EWvFXIqYubfW6HkXg9Sz+IsxKLNOWw7okpktE1/aTq7mmiURtxV+Jspdffnm3tey8BWDVcTkRuI0Abpm0ovo0QuFyfFsBWNvUSoxmq3FFG0sMUhS1tnwWr5NOOqkTO9csAviOL8c7/td3xJf3DNfkuF/8zXj540vU1sBtu79wdvzWX31t4ZvD45n/8TXxpPusxvKiE9wU/atIb11aUDBqEQI5aVy58MILQ2Li0PW4xz1u4sjuqUS3Zar6hS98If7mb/4mXv7yl8dRRx0V+vuv/uqvuifWIuJ2uVao2z9z35Of/OQuUnle1ygBWPYvAVfR8g996EPjjDPOGCmOarGLGMpGfvZnfzZOO+20uZ4BPKtI4Gkjf2mDqWxxCgH45DNfH88/MXO55L2/Hm/7/AStPoUAvDTNk+Os1z8/TiCLr747fv3tF5cMF77vyn9BnLpkDLkk3v3r58YD+ax5ttZjghp0t0zFdESirQjM4pR6XvlKxV9lORcB+JceHPGbX8qoU4mPf3VaxMNHjO/LCcASIOuZwYqmfckFEeddnVGz//PDI1790BSWr90V8UvnR3zrlog/PDnilxaiVtdCAJbAe/j+Ee98QsQji1j66esiXvzZFH313SMO6lv5w1dH/OrnI+6/NeJ9p0ccsbUXgFdb7xvuiHjOpyMuuXnvyOs3fyvid7+a7fI3p0ccvbDYie2vH7Yj4q9P6wX0SY3d95mACZiACZiACZiACZiACZiACZiACZiACZjAWhEYEn/lYNc2r4oYXW8isMTU9Rr5O0/xV/YwqQA8JP4qkltnsa6VAKzyjosEHrJxxF99p62sJcLOSwCW7UsAVPoHH3xwJ/Ju27ati0xWBDqsFLm9ZgLwLDr+DZ+IP/mDc4ONoFciyLTFkPArAZjISy1o0Hbma3XNQiBS2XVeraJTdQ6oBEAighXZrD6i7Ysf9rCHza1aWoQgoerDH/7wqvJQ2V/wghd0W3Cv5holAGub7A984AOLSWvL9Gc/+9kTn5vNVtbirAUVy10rbduVCsErFX6pw1TlXScC8PX//Efxhs+funhe8JK/OwH3qrJQRALv2+LiU86K1z/3ft2OAhecUraS1/3nPTDT6p6NXkweFIzHW+hUTJdJrhWB662rEX+VzswF4IO2RNy5J+LOu6M73P3m3RFPOTziLacOn/27nACs6OE3PT6f53r7ZRGv+/+jah9yQC+c8t2vXRTxt1dG1C2cVyIAL9e0ErL/9vTcHlmXtoCWAPwzR2Qd6/VfL4l407dyC2Vtu1wv6q3PzvnxjFzms9XW+91X5LbZR21fGg2tvBDRJUD/5okpoOtCAP53x0f8+vBOLOMt3neYgAmYgAmYgAmYgAmYgAmYgAmYgAmYgAmYwJwJDIm/RNdKLOH8XURgFUfnsc5b+NFWn9/4xje6rZQlvrEdtLZE1T8JnIpK03mzKqci0PR7e67tvPANbfs8b/FXdZlEAJZwr+hjCTA611QirJjpEkcJqmsRAQz7IRFYkbeqSxsRXcVf2Z7uQaBVXVZ7tRHA91oBOBYEnAVgsxCA6xbfSnZWovykbToLgUhjytvf/vb4lV/5lSUibxU7JVYiDk9atpXcd+mll8a73vWuxYjqadJQ9LXOMJ3FudhDArDG37e85S3deFGvaQS0eQnAGhMuuOCC7oxhRedLzJ9UCG6FX40HivrXeHTqqadOfCbsVLa4TgXgcfbWRQuHBOATohWP9d25R0gQjk4c/u5P95HLSre7/+pnds9Oek3FdEyi//RP/xT/8A//sOSupz/96fFTP/VTkxZn8L6ZC8DKRdshv+7EiOMPjHjVhRG374n47RPzvNv2Wk4A1r2IozyHAPzj941472lLU0OMXa0AvGNz1mHo0tbIbzs14uAt+S15jhNOtX31pbdGXHh9xGevj/jCDyOu2xVx2H57C8CrrTdC+BlHR7zh0XvX4i3fjvhfvpzR1YpM1tVtAX3d0ujpVVmWHzYBEzABEzABEzABEzABEzABEzABEzABEzCBORBQ1Ju245V4qW2f69bKyq6evysRWM7y4447rhNb53lJpJRYU8/ORQRWvoi/EoK/+MUvdttHajvXeUbuUd97SvxV/pMIwCrf5z8/eu9QbWesrXcPOOCAJU2orZDFUZF+umfaqxUI6/OtCDx0BnAr/ioi99prr7UAPG1DdIZycZz92+8ONoG2ABzdNtQ601Z29tKXvnTJdsb1HFvOsNV4Mu9L/U1bJ19xxRUTZ6XtlSXErqSPDmUyJACrPH/+538eEkjrpej4l7zkJYvne+v7iy66qBuPDznkkCX3zkMA1rzwzne+MzhvWGPYz/3cz3WLkpYTgoeEXx1t8Pd///eLArwWD0lUn2Rum0qsXCcCcCxZFDJiW/i2rF0E8AkRS6J66/bPSxeaLDEAnp3QsqdiukyaN954415n/up2zgRu7XTC4nW3zVwAPnBzxH9+VL8Fs4TGt347txRut0hWAZYTgPVMjbbV/WshAFcBeRzMIdG5PnPOdyN+9yt57i/Xxg0p/N54Z8TBm/cWgFdbb6J5Fa185La9a6B8v3hjxEMP7PlOEyk9jom/NwETMAETMAETMAETMAETMAETMAETMAETMIF5EpATX87zKv4ec8wx3bm1EmGrCKx7FU2qrVLneSmKVXlLiKgisARrCTk6q7OKvxKvJWIT6Tqvst2T4q/qNIkAjHg+KiJaoomi59prngKw8qoicCsAD4m/esYC8Aot+bJz4rfeeH7s7h7fHKe96j/Fsx+ywrQWHsP2FB2qS6LfQx6yykSnKNJqBSIJkn/xF38Rz3jGM+IJT1iI5Cr5n3POOXH++ed3n0hk1XbHa3FpB4PzzjsvPvnJTy6bncbo5zznOXHKKafMtFhDAnBl0WaGkKbyvP/974+vfOUr3aKRdnvoeQjAjIFqp4985COL25GPEoI/9alPxROf+MSuPSWYa/5qhd+VbAc9lS2uGwGYlry+i9o992r9Xc/5PTeu0ScL5xDXCOCIfKbbBvp+H+63f14QlaOcXbxS45yK6YhMRom/3L5aEXjmAnAbmavzaCUu/utNEY89JOLdp0Uowpbr3iwAv/c7Ef/hixEKJhYXbRP9hPtEPHh7xHd3Rjx7YXxst4CelQA8znDrdtYWgMfR8vcmYAImYAImYAImYAImYAImYAImYAImYALriUAVf4899tiQACyRl6jbKgKvVblHicDKX6IJkb8/KuIv4se4s2h1zu83v/nNqbfonbcArPIjAsvedu3a1W1hO0r81f0WgFfW2y79u9+KN/1Lyr+dyPNfnh8njNilc9IctPBCfe4HP/hB94giJiVGaqHIWlyrFYgkaqpfvPKVrxxcAFGjXnfs2BGvetWr4j73uc9aVK3L4x//8R/jox/96Mj8zjjjjG7L41lfrQCs7ZAV/au+N+rS1u0ag2+++ebuFs0Vip6t5ZuXAEyZhrZ9boVg7p2V8Et6U9nicgLwkafFc558XBB3eNhRJ8WRB2cuN1/55bj8hoUcd14aH/u78+OqPQMtcsQzF8/1nc42MnpX4u3Trt17y+alAvDCts6fPzWeeeS5cUG3/fNh2ux57/OBpyvE4t1TMR3IY0j81bbPuup20KsRgecuAKuw/3RtxCs+F3Hr7oiXHBPxe6XP31sF4Dv2RPzS+REXXB/xH06IeE1zBvtyZwCvVgBmC2hxfukxk1mvBeDJOPkuEzABEzABEzABEzABEzABEzABEzABEzCBe56AIvq0ZbBEuSr+UrL1IgLLua9zYRV59qMo/qo9JokAXs8CsM7x1XatNVJbW5BLfHvAAx4Qj3jEI5ZEl1sAVqvvjp07I7Ztm1BovfZj8Ud/+OEumq+7Hvn8+E8vOjkmfHrZAUmi3le/+tXFex75yEd27TbJtdrdA1YjENUtnicpq+556lOf2v1bi0v9+uyzz45vfetbI7M7/fTT41nPetbMi9MKwDpzW9tST3u1wto8BWC2ph617TNCsMYTRSjXrZ6HtoNWXZXWpNdUtjgmAvjIJ786Xv7TRy2KwHuVYecV8eG3/Fl87MoRpZtQAG7P8Y2vvjt+/e0RZ73++XE/ndn7+VMXheTu3g9eE1G3cS71WLKlfJfOVfHM//iaeFK3XmJlovBUTBsUend585vfHFddddXiN/W86o9//OPxoQ99aPE7LRp72cte1u0uMs21JgKwCsRW0AdsjvjTUyL+zf2zmPdWAViRz8/5dMTlt0W86fERTzl8abO8+4qI134xzxKedQTw2ZdF/OaXIp52RMRbT42YZHMbC8DTdBvfawImYAImYAImYAImYAImYAImYAImYAImcE8RGCf+Uq71IgLrDEqJh7feemt3ZvGPwrbP1TYQgBV9qboPXWqrb3/72+suAlhnLz760Y/utmKV6Ltz585ODFakt0TFq6++Oh74wAd29WKLcQvAO+OK894Uf/bfIp7y6pfH044aOKOwGsHOS+Ldb3hbXLyTDw+Lp/z718bTFvSD1Y4zsr8LL7xw8dxURf+efPLJe53/2ubDOKP+qzZfSdTwagQibRes7YDPPPPMZaN6ZYfve9/7uuJrscKoaOHVcmyfRyxVVO2o6/DDD+/K057dvdqyVAFY7aJzkiUCr+SqW0HPQwCuUb8aRyY5/5d6DAm/OtNewqDmE4n9bBU9ru5T2eIEW0CPFIHHib8q6IQCMMJsbv2sq54DXLeFjk74fe0R58YbPnhkJxCf0N3PPQvbRhdIi4IxKT+DCOFxJPvvp2I6kKzaUgsXtDigir/ciggsof8FL3jBiqLp10wArltBP2xHxF+flucC31sF4BoB/CtHR/z+o3sh9uIbI866IOL7t0fcZ7/ZC8BX7Yz4xfMjrtwZ8bqHR7zquD7vm3dHvOrCiE/8IOI5D4z4309Oc7IAPHnH9p0mYAImYAImYAImYAImYAImYAImYAImYAL3HAHOix2K/G1LhQh81FFHxcMe1mzRN+cq1O2gldVaib9ySksM0XnDNV/9/rWvfW0x4kjCicRNbY06z0sCyAUXXNCJp+OuxzzmMZ2INek1zy2gq/ir8rRnAMtpPyQCz1sAFkfle+KJJ3bbAqtNJRQdf/zxcc0113RboCuKUO07buvt5TivTNzYHVf945/Fn3yUqLYd8fBnvCie9+NHxba9tnPeHTdf+rH4y7d8LK4o28RuO/3V8TvPOmpSE5joPnFRBD6XxPrjjjsuNC60Z3Cr3yr6VlGY2vJbl7ZVXokIvDKGEWxprDOLx53rq0jCt771raGzxnVJKFI/mvfVRigq2lf5KnKVsojzS1/60u7s5Vku2oimAAAgAElEQVReVQAW4ze+8Y0TjS9DZahbQc9DANZCgs985jMTnf/LGcFDwu+oc4B1NvTWrVvH4p3KFicQgLu5pY0EnkT81YMTC8Bjq3WP3jAV0xEl1bzywx/+MNR/hq5Pf/rTcfDBB4d2LljJtWYCsArHVtC37I74xQdF/PFjI759a56FW7c9HhKFqdzbL4t43ZfyTN33nra0yr/xpQhFv/7+oyLOXDjLfRphU/d+8gdLnx8HdShPnlFZfvtfI+7ak+f+PvTACImzX78l4vgDI3bfnX8TITzLen/0mohXXxgh1vffGqHzfnfelWcx67MHbot4+49FPOKgLO00nMYx8fcmYAImYAImYAImYAImYAImYAImYAImYAImMC8CEmh0jqPOvCTqcrm8JKZo28RW6JlX+Wq6iMASC2uU6DzzlkP5e9/7XpeF6ixRRufW3hPiL/XUWYeKlhWPoeumm27q2nS9CMCt+Ksy1whgbGlIBNZ5sxLgp63LKJtQHhdffHEncClaUVGEk1yTbL29XDorEzd2xyXv+4N422fznNXFa+OOOO5Rp8ZJJx0ZO2J33HD5xXHRhV/rfONLrgc9M17z6ifF4as8+7etl+xOEebtdsVqR0Wpqn8oyk5CjMRihF/S0SIJLZaYNgp4ZQyjEww/+MEPxite8Youwnzcpfvf//73d7c9+MEP7kTXSUTBcemO+l6i5lve8pZusYHE8V/4hV/oBHVdsldFLp933nnd7/PYBroKwJ/73OfiAx/4wEqr0j3HVtCKqpWY/MIXvrBbYDHL/jHJ+b+6R1vLa2GC+vkszwGeyhYnFIDFZ1EEnlT81UMWgFdlr9M8vKYCsArGVtCbNkb810dHPP6we68ArNeZ910Z8fqvpdCrS2Lsrzwkz+aVePy3V2aU7q8dPxwNTWNOK3zruUtujvi9r0T8y3URt92VUcD32T/i5x4Q8e8fFnHf/XtTsQA8TbfxvSZgAiZgAiZgAiZgAiZgAiZgAiZgAiZgAiaw/ggo6ldnI0tQ5ZJoJQGcz9Yq8ncaOuvpDOAh8Xe5urQisAQxRZvOUgCWoKxIz2kEYIlZEsckbq0kemwqwWgJoJ1x6Qf+z3jTp6+fxgRi2/HPjl8987Q4fBYH/w7kLBFYdnbppZdOVS6Jv4r+VVTmtNdKGBLRKzt63vOeN9HCFSKGFX2uRTFnnXXWXHc8kEj5pje9KU499dR4+tOfPrgoQWL6OeecE1oQMettoNszgKdtl1H3zyMCuM1rEiF4lsIv+U9li1MIwEr/yNOfHUdfcU6cP+rM3xaCBeBZmezYdGYmAI/NyTeYgAmYgAmYgAmYgAmYgAmYgAmYgAmYgAmYgAmYgAnMjQCi36hzOdej+CsY60UAXk78lcgm8WZoy+wqAksoFP9ZCcDio8hV/VPak0ayq0xaEHDSSSfFEUccMbXNTSUYDaS+87JPxHveeW58rQkG3uvWjTvipKe/KJ7zE0fFmNOCp67D0APa3llbaI/bkny5baInLchKGH7iE5+Ic889N84444ypzvx897vf3UWK63rQgx4UL3nJS7qFH/O4Lrroos6mHvCAByyb/J49e0LnnCrCWpHJs7okACv6+ClPecrUUdnLlUG2ocjlF73oRTOPAG7zHSUE63xqtaPGcl3tdtArZTiVLU4pAE9dJgvAUyNb6QMWgFdKzs+ZgAmYgAmYgAmYgAmYgAmYgAmYgAmYgAmYgAmYwDoiwPmzQ0Var+KvyroeBOBxkb/tGcAt4yoC67tZCsASlCWkXXfddVNZmwQ6bT2u7Y2nvaYSjEYlvmd3XPPtC+LiT14QF1x2VdzMls+bd8ThRx8XJz32J+K0k4+MHXOK+h1VLEUDK0JVIqKYcl62RF9tLS+xUltDr4RbzXMahiqDIse1lbPaW0LgM57xjDjooIUzHJdpQNVBArDqw6VzoJ/5zGd2WzTf2y4JwNrpYF7XmWeeOXcBmLIPCcH6blbCL/lMY4thAXgi05qK6UQpzv4mC8CzZ+oUTcAETMAETMAETMAETMAETMAETMAETMAETMAETGDNCXzzm9/sxNT2Ws/ir8p65ZVXdmcUr+Tatm1btxXtpGfj1jy0Lba2SZbIpjNel0tjnACsdKsIPEsBeCVcVvvMviBurLaO835+UoY6//pP//RPQ2dlt9exxx4bL37xiwdtU+Lh2WefvdfZxjWNU045JZ773OfOu6o/culP2raTgkEI1vnJT3ziE+O0005b0Zg2Kr9Zl3fSet2b79sXmFoAvjdboOtmAiZgAiZgAiZgAiZgAiZgAiZgAiZgAiZgAibwI0FA260qglBnbhLJqChGnQGrrWAn3Tr4noCl6Eedzaqyqx6TXoqSk0Cmeq7kUl7KU1vUjjvjVWez7tq1q7t3uUsisIQ8icrj0lxJmdfqmX1B3FgrFivNxwxXSm79P7evte2+Vt71bwER+wJTC8D7giW5jCZgAiZgAiZgAiZgAiZgAiZgAiZgAiZgAiZgAiawDAEJj9rW9sADD5xp5Jih/2gS2BfEjfXeMma43lto5eXb19p2Xyvvyltm7Z7cF5haAF47e3BOJmACJmACJmACJmACJmACJmACJmACJmACJmACJmACJrDuCewL4sZ6h2iG672FVl6+fa1t97Xyrrxl1u7JfYGpBeC1swfnZAImYAImYAImYAImYAImYAImYAImYAImYAImYAImYALrnsC+IG6sd4hmuN5baOXl29fadl8r78pbZu2e3BeYWgBeO3twTiZgAiZgAiZgAiZgAiZgAiZgAiZgAiZgAiZgAiZgAiaw7gnsC+LGeodohuu9hVZevn2tbfe18q68ZdbuyX2BqQXgtbMH52QCJmACJmACJmACJmACJmACJmACJmACJmACJmACJmACJmACJmACJmACcyVgAXiueJ24CZiACZiACZiACZiACZiACZiACZiACZiACZiACZiACZiACZiACZiACawdAQvAa8faOZmACZiACZiACZiACZiACZiACZiACZiACZiACZiACZiACZiACZiACZjAXAlYAJ4rXiduAiZgAiZgAiZgAiZgAiZgAiZgAiZgAiZgAiZgAiZgAiZgAiZgAiZgAmtHwALw2rF2TiZgAiZgAiZgAiZgAiZgAiZgAiZgAiZgAiZgAiZgAiZgAiZgAiZgAiYwVwIWgOeK14mbgAmYgAmYgAmYgAmYgAmYgAmYgAmYgAmYgAmYgAmYgAmYgAmYgAmYwNoRsAC8dqydkwmYgAmYgAmYgAmYgAmYgAmYgAmYgAmYgAmYgAmYgAmYgAmYgAmYgAnMlYAF4LnideImYAImYAImYAImYAImYAImYAImYAImYAImYAImYAImYAImYAImYAImsHYENtx44413r112zskETMAETMAETMAETMAETMAETMAETMAETMAETMAETMAETMAETMAETMAETGBeBCwAz4us0zUBEzABEzABEzABEzABEzABEzABEzABEzABEzABEzABEzABEzABEzCBNSZgAXiNgTs7EzABEzABEzABEzABEzABEzABEzABEzABEzABEzABEzABEzABEzABE5gXAQvA8yLrdE3ABEzABEzABEzABEzABEzABEzABEzABEzABEzABEzABEzABEzABExgjQlYAF5j4M7OBEzABEzABEzABEzABEzABEzABEzABEzABEzABEzABEzABEzABEzABOZFwALwvMg6XRMwARMwARMwARMwARMwARMwARMwARMwARMwARMwARMwARMwARMwARNYYwIWgNcYuLMzARMwARMwARMwARMwARMwARMwARMwARMwARMwARMwARMwARMwARMwgXkRsAA8L7JO1wRMwARMwARMwARMwARMwARMwARMwARMwARMwARMwARMwARMwARMwATWmIAF4DUG7uxMwARMwARMwARMwARMwARMwARMwARMwARMwARMwARMwARMwARMwARMYF4ELADPi6zTNQETMAETMAETMAETMAETMAETMAETMAETMAETMAETMAETMAETMAETMIE1JmABeI2BOzsTMAETMAETMAETMAETMAETMAETMAETMAETMAETMAETMAETMAETMAETmBcBC8DzIut0TcAETMAETMAETMAETMAETMAETMAETMAETMAETMAETMAETMAETMAETGCNCVgAXmPgzs4ETMAETMAETMAETMAETMAETMAETMAETMAETMAETMAETMAETMAETMAE5kXAAvC8yDpdEzABEzABEzABEzABEzABEzABEzABEzABEzABEzABEzABEzABEzABE1hjAhaA1xi4szMBEzABEzABEzABEzABEzABEzABEzABEzABEzABEzABEzABEzABEzCBeRGwADwvsk7XBEzABEzABEzABEzABEzABEzABEzABEzABEzABEzABEzABEzABEzABNaYgAXgNQbu7EzABEzABEzABEzABEzABEzABEzABEzABEzABEzABEzABEzABEzABExgXgQsAM+LrNM1ARMwARMwARMwARMwARMwARMwARMwARMwARMwARMwARMwARMwARMwgTUmYAF4jYE7OxMwARMwARMwARMwARMwARMwARMwARMwARMwARMwARMwARMwARMwAROYFwELwPMi63RNwARMwARMwARMwARMwARMwARMwARMwARMwARMwARMwARMwARMwARMYI0JWABeY+DOzgRMwARMwARMIAkcdNBBiyjuvvvu4J8+1O8bNmxY8j1/6Ls9e/bEXXfdpTvj7rvz/vr57t27u9uVxqZNm2Lz5s3d76SpnzzTfr5x48buWX2v3/VP+elSuvqnv/Xzjjvu6H6qHJs3b4qtW7fG5s1bYsOGjd3nd955Z/fvrrt0766uzCqLyqR0N23a0j2z3377dZ8pz92774w77rgzdu3a1aUrDNRx48YNsXFjPk+d9FP/KDf1UVq6lKfKS33bOvGc7tV99V49e9ddWZY779wdmzapzCq7yqDfN8aWLft1dc68xEZtofZRWnfFnXcmIxVn40Y9qzps7P6OSK5Ztg3dvfpH2ambforRhg3JTVz0j3bJ9PJv5aVy007UVz/FRu3RcRX/jZu6+mzalPz27Nkdu8XrriyX7lU5lbf+7b///l1dyUv5kT5lrjam31VnceptPNOOSA55T9oc7LF16pD1zPaUbfV9Qe2qfxsW7WppPrUPpQ1k+6RNqI30L/vJxoU01FcyhyxP/p7ttqm7V+mkXd3VfZ/393XNe/JZ2UTmo3v1byHBhfvh1/dD9YG+/fT5li1bFhnR/mob9RP4bdmiPrGlq1/arewoFuuEjcIOW1AfvvPOXZ29yM7Uxvvvr368uasTbV37D/0KO8s6po1rHKAvy17TvjSOJLva37J/K49+zKO/92NbtlvyFWj9ox017qTt6jvZRh0LyQ+bpE3asZUxQmkrf8ZXMa42SVvR91W/dkxNvlkvlUc/4aSxDZtWWRhv1Ab6HRuoY3LafLZDvdq/+7JtKvNDtj9jruxIV47Naq9kW8dQjW2MJ/QTlU1l1D+NhfqpdsU2qSPlY3xWfoxdmXe2Nemo/+TckWO6xiHKku2c43eOn1l/xoz6N+Neb6PZjtiu2pE0mNfgWvtD13IL+dAGWa6sK/Wsc0prY7WMvd2l/VInxgHalXG82mU7FrbzWL13yD6WGMsM/2jtruU36u/Ku+1/rb23abT1q8/Pqmqj6kX6Q/NbtUHZbo4fORfJTnlH2rnz1q5P9mNVvlPlO1xeMKhzv9Kg3fV9fe/BVpVHvkvJTnOe6N8H8l1A/9Svc/7OvsZ8yvtKztP9GF3nZMrKT/KjDNgq73VDfbTWb9S7AunlXJn9vbZLfY6+3rJr303on3zO/ZSx7Xv1fSnz1zitOTXfe/U7z9b+rfvy/izz0jFf78C0A22VvLM8+RnvdP08me96vPeSH+0E79q3av31e75/6p0v7YJ3iVr2tv/V9zLsoB1v2n43ybhAGjfddNOsuq3TMQETMAETMAETMIGJCFgAngiTbzIBEzABEzABE5g1AQnArZOrio84PXHA6N7qMM570yGlCwGB36tgg0OnOoqGHMhDjtjq2JHjvhcXq2NeTvwtnYMREUb3pUiVgkEKwLtjv/0kMKUjUuKpxCY5peTMUh0QjfUTZxx1qmJZdUxVp137DCILbCsLpVudlVU4xdkpAViCXIqdKWClmIUAvKUTR+X8xVkrYQOHHyJiz7Zvx6VOTDmMU2DhUrqwSQdtCvlKX049bEL3KD+EJByoiB2VSYq6dy86k5VmOhI3dfn3Ykm/gEBtRll6cSgXHVQHq/LFrnonqUSw6sjthdzqSM16Ifb14k0vfPRibO+8xIHeO1XTCZsiPL8jGqYdIdCnWK9/2TYpXuYChiyLhFv6DI59bDHtSnaR6eFAR4is/bB3oKeQRZ9K4T1F/d7pu1QAxkbrOKB81Z927UohDvE6BWCVmwUHKR5LGECETwe2RArZTC7oyDa/s/tM/9TW6p84k1uHPVz7PpLpqK0Qe9NJnWI9ggFCee90R9xMi8869otZ0Dxhw/jHuId9K89sQ2ytt7cq3jEW0BdJT05ytTXtABd9lnaU9oEd9eNQOtVbJ3naQJaHPEkTsTLHh6WLNer4OzQW1zmojsv0h1ZkQdDH5hAMaHPaAaE2xQHGGNU9hZg6ntx6663dGFVFn2xn+lEvVNHuSldjfo5fKYwtFWQZV9WPNR5hezmOZjn7hRPYiNJiUQACTV04gJ3W/Gp/5nfGMf6uohACMOzbObraZp2H2/bTIpV+PEqxv/ajmnc/jyy9r44dlIfxuNoGv2PfQ9+NEmyG7p3ksyGBqHKlfrVsQ78v99kk340r6ygm43jwflXbre1XKa7qvSbnENnd7bffHrfdduvC2JhjPW2GAAwnbAahjjT6sXVT7LefxnJE3LpwRuNNvyClLhLLxT3qg1sXRd6l757quyxuy/K19olNppjc37N0PuvnsipwM+7UNGtdq+3U/lXLqHuqGD6qnfu5Ku9gEU5Nl/G674/cm32yLvqgT/dzXb7j6F+OZ/0CTDHnvS/bTAvycgFk5aE0GXPr/AFLpY0N9e9wOZ/Wtqnt0M+N/QLROj/z3soihCE7Ziyr79N1rqzM61zD5+3/z9R5qfZdC8DjRil/bwImYAImYAImMGsCFoBnTdTpmYAJmIAJmIAJTERgx44d3X3VaYIDaMgZWZ0pOOQRF3pBqY9QrGnzbBWJq+OpOnCqY6dNvxeL5NBKkYmIB4lnKQCnow4xVWLB7bfvXIwWPuCAA2L79gM6B5f+SVzEKVWfIyIxIxF7gbsKYTWCBrEBZ2NlmbxqJGEfRVodstSvL0cKYxnliUiXwk4+l0La/vsrOrcXe9LpJ5E2naVLRSgikoksSWFZzkSijVVfnIApLvO38tnQsZRopfZR2oqixtkM9+rMq2IEzIgmkjgI/xTqb++iAyUyItbr55YtKVZWR2N1XPdCTVoTdc6ov17YXSrWIZTlz+oA7YUzonXT3mCR9o04l6LTUsduCsb1nj4qUE5SorWJziMSsRc+EXlh2dtiOlkRIvU7kVUbNmQ099Jy4hhOu9CVjlxFHUssSPvKzxSh2UcAt6KP8sxFEhmRSTsqHSJvEeOUXvbJjK5PYTjrSTQognE69tPJXCPqh4TGTL+P2s7FHimiym6UTkYCi6VErIx+T0E5BfOMiF8qNGRUfwrgPadeNNH9VeCuzn7aKHU1BGFE5d6+qpBDpDeLHjKKLyNkafuMwCJiLts1Fw4QOU6Ucy9+ZFmW3qsxgQUDuaNAji046avIXrksnUyw1fy0FdjqZyqDxg7GBiIFlXYrALO4I0WHrCt9the5Upy97bbbQiIwi4GGBIkaqUg5WOyjNqZvLxV2kzPpSfPNPpqR0vTtZEgkHiIMkeq9YFx59lHX/aKV2j+rAFXnTe4Zao86f2J77XzJc/0cvzjTLvyS0eztXEXkeZ2vaxnb8ta6LObQRIxXO6q7aiy1r5X/Na58o3gPiUSUYqieQ3WdptTjhN6h9m8/a9/TEAzZKYPITtndzp23x6233rIQhdsviKlpMPcpH96L2OFEAjKL4pQuiynUn+gvC6PBYl+BR784QjuvsECvX3jQz98d1YVFUBlFXN8ZEU+x7/o+UduPeudck3OYLvjU79v3kzrPtXxps5pmFSb5noUbWX4WpGSUra469lOX1nZYzIUAWznwXtjz7TmljWRUN/Mz82Hlx3tSbWcWBHCfOPHehwDcLharY3//rtVHH/cL53J8ad9D6zhR2fe7MfRj8bg+V+237V9t/9bfFoCnGbF8rwmYgAmYgAmYwCwIWACeBUWnYQImYAImYAImMDWBAw88cMkz1QmDIyidSkRM9qJS71BOIWKp46vf6rlmgFMOh0wVSms+rcAqJx7ONiKpMrohRcKMctD2yJti+/btCyJUOsL0b+fOnZ1gkOLThlC9Dzxwx8LWoEujWaowgLhZnZHVmTTklKRORC+m4MTWv0SRLXWAEq0nByj5S5iRCLpr1+3dvyxDCj0SttjKk+1L2TJX5VMa8EkBuArGErD6yL90FuYWjnII5rPari+vGuGh3xHmclvtFELYYlV/s00rUTo4XEmPduzFcrbPTmdfCkMpLiuPjPyVSJ9R2tU2sLn6E6GG+6qoi6CXkS8SA1PUxrm4VLzto0BpE7ZShkvWpV+AsLdTOrdHz21mcwvnFC17sQiBOLuYoqIzsopozRQi09ZVPjllU4RMAVQBq2wPmfVSG7J9ZR/V29eh34pW5c2227ooACePFEmxBaK/4JQ23S+woN6UvRf22dJakfXaCjJF47SZjPKFP9sRZ516x28dZ6rDPUXRFLAZtxAVM49++/iMmu+3881I29zKvW+zbO8UjO9aiDAlUjm3H8eWkmW/rTu/w0d1Y6ECAm/aVo6Lyhvb43sEwrrAQfmkzRLlnlwYRyXMKAqbiD/1E4kyCBvZ59IG++jfHC8lot6+a2f24SbKnOfZWnyUCJZtk32g2n4v6qR9IbgyJqhUjM30V3YZyLyIdl6owcL8g0jMtrY333xz105tv6P8ddFLbiveby2e+deoXua43CI/t+FOO2eHC9JL8Ty3yZf9sZAhx8N+4QD2oJ/MAa0913GxnSvbCb0KVgha2EMVoOrc3QrApMmYqXT4PedWjetsF9/P+5XxULnq2NB+X+f2oe9m+Vm11SG7HfXZNPeutryMI21792Ph0q3Wua8KW/xO+9LP+Elamo81TugdCDE001vabymTfqqfcCSGbLpdbMHiHY01+a/fRYJI0+yy/aIJjlvoI1YXSrE4/2aZcg7M3UDa+Rg7xZ7qe2m7QII+QJ1536jvZdhsO3a16Vf7ZY5pxxjmVxZO6JlNm3JxCLum0Cb9ApP+WJDaL/N9oe5I0L8z8A5CmRlzcjFTHgGh5xmj9H2dD8SsX2yUx5j07xQcjdG/99EGaVe5hX7bV+q4xP28G5I/rPW9PqvicW3X/t1h6WKmoT5X+1EtU/3/GD5vxwXNHb5MwARMwARMwARMYC0JWABeS9rOywRMwARMwARMYJHAkAC81BHVR01WJxjOJ5w51eFcvyMtnC8IGvUenDg40PR3jaRE8FVa5MdnnO2LIKDIzu3bD1w4m5dzNHd3Yof+EYWg6N8DDjiwi5olapGyVsGW+6sDjbLjZKLc1RmJE4t7cHjlPX0EXXJji810fiIOytEnkUGOWzlw2X45oyNSJMsIudz6FwEYcQnHYIoXGdlGPRAUK0d9t3mzIn37KM1aJ+pNVBCCVT6X0ZxVAFbbtBxIgzbGWZ2RRClWIujXiKPcRjbPhKUOsEUMq4xTHEmnaRUzVW+iSyUAZ1Rlf1W7bNt3qeiXghfiuFJAXF46vKT4lhHcGSndn6Hc9agliwPqNs55ViuRhn0kE1E5Kg/bz9K/4En0KhHjS/u0RB5ERYlXKQCztXgfLZ39h23T61m07RbTtF21kXR8Z8SmyqU80ym9a3H7bxzj/fbY6fzPCNC8amTRUsczAq/auI8EzrEgz/omABFBj/FD36Vt7ld2P8ixDhskurQXViSs9uf+pn2kUEY/6p3XRKr3W5hn2VP8pY/mz7sl0cbCbuGLNoldp4CRdc3tsfutibWtq8YHxI1t27Z3CyZ6TthX2iDiu7goIlDPcmZ4XehR+6naoI55tQ0Qb9n2mu/giF0gMiIGJOP+/GHlwc4Nadd9VH7NHxEXEUNOfI2N9D3GFfpmLauerWe9M160c1QuKNCnGeFLpHguDki7RFyhD2rsy/bqt1mlDpS/jldL7ThL0H42SuxD+GUhDvNnFYBr3WhX5mgE4xRdWPCQdpLHJeQCjZp/2x4ts6VjXv9XTWPUPbP6vOVX+de5fejzamPj6oZtD7XhNHVZjs2QgNXNFk1ENXMvY1QdhxHiEIBlsxpLeL9RethGncf0OwKw0tfz6mcc21CFVMTDfgeVFB+z36gTZV9moQ5jYHsOeubfL/zISNOlOzO0bBkfaYcqFuvepe9c/XxNXx3iuVz71Xc5FiRWfrlYSgv2cu7JuSt3Z2EObPsRHMiXd4x8d8v3tny2X/jDzhzwyp1Ycjt8vc9s3bqtW7yiRYMs3GJcpO/zbkX51d76vY4R9f2GRS4cTTFkh6Sl8Unf835I36q2yeKfvt4Iwprj8giM9p1iuf7Ge3ptv6H+RRr6aQF4mtHK95qACZiACZiACcyCgAXgWVB0GiZgAiZgAiZgAlMT0FbIXK2DhRX81RlZBUFEWhxtrOKvjhucP9X5XR2o5IlDiLSIPqkCM2lxL85qxJeMkt3QOcCIhMQpTwRwbpe8ubsnxZI8Z7Q65qrwV4WM1pGFmF2dZpVlL9T0QgdnwqaTrHdS4oxE/EhnXEZ+IgCz/V4VgDNKTREeKQ6lEzSj0ogsRFxju1vlVc+Ew/ky1kUAACAASURBVBmY9eu3Xq2CPOXTT0QQnJw4n/U5Qnw6JfP8ZByCSq8V81LY3T+2bZPTMsUwnMQprLH1tbaSzS2gM42lZxiSb9Yhy6i0ETNzG8Q8l1af5dbA2soyoyWxXewAG8ZZTluzlTNbpuY2w+05tWynmm2Tka8SVdiKO9sJwRXBm/oi8BCdCA+26sVRS/9UndnKkcip7BMp8sIgbbMXxHE+iyniOu1DlFH2tYwKhLF+0m6MAWmT2f7JksjoXHigNlZ90jme0eXZ1hk9zdm3Mt8tW+SMTiFB6bR9VM+mbeauAMkrz3XlorwI4ck+bUj11ud5ZvF+C9HVCF75U3W+444sZxUi2v4tOyciTKy0+0A601MoTFZbYts2RVjLzlTnpVGVnWioxQEbEY0lQObZzyxwwcHN1qss/sgzmHMrZ6Wf29rndu3JGIH6rm4LfI2RKRpt6aL69Bl2RD2rEMyYNySu9W2YUW7sYjDkeMdma6RXFVSUfo1Co751LlE7s70tLFV+jY+cB6z76Qs8i6CpZzXOYKtVCKvtzLjMWFEXaWB7NcqPMZGFAK2IUkWHOn8uNtKA+Fu/q8wYG5gf23FLz1GOOncxj9a5txepesGGyMBRAjD2UH/Wsg79Pk7obJ9ZTugZJ7qOs9Nxade2GlevcWUZ9/y0XGp/I2/ZA2ItAihjMO816hvqA1WYZD6jL2BX9AOlybym5ySWVdGTcZ95ljGauZmyVvtEPMx3vFxckXakc+/zfPhcpJbzN2NonZ8ZM3hXaN8rKT/iMONIFYnh0vax+p6Lfdc2Io2aZx0fWwE4x5+c/1i4w5g01L9ybFm6M4vmgHq8Rx69kGeXM3fu3Hnb4jgubgcddNBC2+VYoHcPxFzqUBdV6jN2VqG+VdjOc5lzEVfdkrrWoZ+Hc96rY5DS5B2R9yveLXmPYnEB7cfiFqKNeefk+dp2bRshco8aa3n2lltuGddF/b0JmIAJmIAJmIAJzJSABeCZ4nRiJmACJmACJmACkxKQAFydwjjuqvCFo6c6VBD2cCzX6MfqrCG95cqjdHFIVaEDMarm34sGGZnINsQZ3ZYiSG5JmJFyOAo5rxZHmJxqefZv3luduUudikRZ9tEopFFF67Z+VfiEZd1+sXUEZh1TfMpndUYlAvDtXZRbbpFKBGwvumT79RE0RLyylSJnoOJMU/nzrNQ8H3j3bjmH71iIMszzUjNSqI+IzDZNUQ9Hcy/492et0o4pjGV7tDYCX30u/kT10VY4C3PrZMTUPV274rCujkCc2aMiTuCBwEoUZjo0ewGYsuLcppxE0SDOY98I7fq7d2imsInImOIpQnYK4OlMTYd3toWi7rTtam5nnnXMdtaV9/XR3lnf3IJYP9PBmucypvBft1jsXNQlipHoyhQZxVjPpgM/z+9NB66iz3vhV/aCgCCOykvRlPQz+mpu/53Rzp0ee7cEuf1i+/Ztnb3deuttCxHAGa2kOtKPckvoLANn9ep7xIh63m/yTlb9udBLz4zEFnFGi6MEYD2nuqXQkP2sRlon0xTuOTc4o+KJbJMt5viRW2/3Zw+nQCkBOLf6RiwXq1yQkE7+7Oe5DTRbnbN9NiIIgkIfCa7zsHMrajHtF1Zk+ZWm8sYe2XqchTISS3MngRRJxYC8s0wpxtC32p91jGvFLwSkViSpz9QFJcwljI2IELQxC2UYszIqLLcq1WIFtv3GLiWCqJ66GFfgqXlCfLBZ0sqycuZ39oVcMKH+k7bPmMAYg61SF8b5FKlya1XKPsSv5db+XXnVYE94MTbK5lV25hTGrCq09+NzbgvLAhLGWeaNtJc+ip0FATxf3w9g1o0q/QqjUmwiP/uPqkDTf9ofgTDarpYeOzGcZ6YzlEYWj101lpZ3FPf6+XJtQ36T3LO0TYe3dh56PxriVtsiFzD17zD9eJFRvkR1Iv6q78tGZUNsU459p+CXfSznkpwXeVaLLHRhd+xIwFiSizdyUVV/jnxG8ee8qXmG8Y8FcTm+5hyXC0iYE6pI2zKGC++FLBrkc8bFdoED7Oq7a9fju/m6/4ed0U/qzyoutgKj/lae7ByRaWYksBYascCFPkqetIHuY5eGfnEX77N6L8vvWdzFIqGdO3MXiHwP2BI7duzo8sqjJTKKuNpN5qOxXwv0+qNBqGcd03gfZREXNqV7iCbv31n7Lbv1WX6f8woCMnbO2FLH1dp+9agP3jexA8ZV0qr9pLIc6lP1MwvA4wj5exMwARMwARMwgVkTsAA8a6JOzwRMwARMwARMYCICiljD4VUdKjjmeyGwT646+xFwemdzL8JU51p12lSHHo4uhFzSJgIAB2J18uF8J3IV8TQjHon+TKGtinn6rorJSpstQWvd2+iMGoWm+3ACVkc5vEiHCAoYIBxUJ2QVUnGm4cBCxGFLQUXupejUb1lbGbXCC6KlHLb5TEZlkmc9X1Zp33bbzs4Zi0AmsQ/nIeeZpjDJNo0pKrL1LvWFAxHACEqIcYgQ6RTUdoUpjMnpjLigbblzG9uMYsaRuTTyeamAgE3gVMVeKBdn5Kpc6SjN7YnrloY41LFV0qoOXaXXR6ek8E4bV9tCVMxFCimm92JWRj0TIbRzp85nlHM+z0vsRc2McmZBQIqzd3cOZqXZO4k5C7d3oGNn1f7T2UoEdO+Mz6j4XDDRO88zAlYCm9pM9iAnM2UkEpVzW7NPxGI0Jk7hFN22dQKw+udNN93URaGq7AgN2KpsgUhZ2RV9gWjHOp7AOkXBFL57R3EKeDjk6Xs4thG36cvkj1BMhFob1ZpO7VyUwXbCLLzgvG623OaMbt0rphItEcszujrHKl3aml58EVCwTcY+ztTWIg3qm+NWir20WbVbbCMjmXUGaEYK63famzGDKOZ+DNr7vPfqfG/nC/KFbzvOYot1kUSdnHKcYdv/HAeIXEaUTnvLxSLarpwLAUECsOxTdckz0XOszG3pczGDOKV4zqKB3GY2x6xcFMAW7PXMbdlBppHn++ZiAYQdos81TkmQRQDmzOl6lnF/1vj4ybkXNqvQVBdc6HPGM/phFdmqwKT8qBPp5RmrKdpk/fJMd87iZnFJtl/XW0aIvm1tJhE59xZul6YynMbegutopv07x9K0emF4iRUuzj/D33ejz4KgPL71hu5AYBt+uqad5W12e16cZ5hTWTzFOMU4wUIljRH6jkUSOcfnoiulwYKpfmFTzks1Ep/oetlFLqDJ3QXyKIXss+y2wsIdFgO1kbaMz9gldtiLk3q3yv5PGow1vIPBjvcMRG+Vr45DjJ2M8QiS/K30iXBmXqk/q53xO+NbW/767lUXo7F7gz7jvPs6x1bhknEo3xdy95S67bLY5xEK2tY5j4Xg/Zdz4FUO5tsU6jl+IH/n0n309Vonfc/83rdz/06t3RPYQYH3fuYx5mrq0bcTiwj7HVvgXOdnostpl/puy/11DqKtazuTJ4vYarvsPW5EWABe2Tjmp0zABEzABEzABFZOwALwytn5SRMwARMwARMwgVUQqFtA906bjBjAmVWjsXqnUjrqcAThRGzFM5w3PNf+JA8c2TiAcABWR1MbhYVwg3OwdySyLWw6+arzh2dwWNVI4eqgRdBuhQ+ELdUDYYk6IkpVR2QVJGG0VERMp1s9XxVGlAfHLmJelunubqtcokh7E1DEjSJJM1qkj8rp70hnqJz96ZyTk1fCnH6X4w+RIyNcU1Ss7VIFceyEMuPUQ/AlYg3xBzFV97ccMo0UoYn6zLxyW2ucgrQNNYITrPV5FfER7oie0fd9VCnnE/Y2U+1Fz+Isreewst2thKsq/Pa2kNGics7i3Kx2kfadNVD6Evdyq8U8uzjbOtnDm7MLJRbLEay0scfWcUp7IAxVBtXxrvuIjK12TIQYzFTGjCDLCOIUqfsoewRgiQyKNJXwoO+1wASnsTho22EET6XBua96nkjw6uxXWYfEgDrkVcEgGRPdXMexPO+03xKcMwczyo1tgrNPZ3QxjmTGlSoYILzWrVKrGEF0L+c+sy09CzuqUKDtVdUH2UaV6CdxIE2x1z2ImAg19C9+VtsnyqsK2zjsK2OEBLb/zX6UDKqjnd/rGI7N1PtoG/op/EYLJ+r3KS4yLjOO8NnWrTq/N7f2FwPEK2yDhTJy6hMVS7R0FUJpN3jBQc/kIozcTj/zzZrUesOS8Zp+V+vcC6y5OKQVH4bEiGrP/F4FotqfEej0fRWAW9Fk6YKU3AqchTHZ73NsSQE4Ixdhhd0NlWGoTrX87TNDdatj93Lfj/puEobVlmobLpfmYFBzF0U86ppE7MaOcrHB3tfSz1j0MHRrCnQ5xhH9S1/p56lsW8YmCYoaP3KXj5z7qt2r7RECeQY713PsrMLCpJwTUwBWWdiZA3ET7thWbeul40TOnRKTszw5DiAU6zn1S/3N2Mh39V2Qd7pqz/VdjnEU22f+YrFEbZN2bsTWqUtNl3q1wnY7RijNXLiTuzbU+tWxSXXSQhaJwNnOGYlN3oznzFf05yrmcqwE7w28Y7XjU53TmJMY/1VH5mzuw55kH8yLvNPVxXb1fbl9L6/jBu3XLzrJd03G59qW5MP3de5q5yfK246hMKd8uk/vIr5MwARMwARMwARMYC0JWABeS9rOywRMwARMwARMYJHAgQce2P3eOsH0Nw78IcFNz+BUIdqsOmOqGNc6ZZReFVf0PGeAtY55nJt9BGmef4aTTd8jRFUnD46v1vGLcIAzCaclzqnWAVgdRpWTPt9bZMyoQxyg1QkFzypAVH7UqXInb+pO2Sg7Ygj34egkjSrA4DTrIwMzigRH2A033ND9jbiAU0/f1zLzeyvUUFeckjyv9BSJBC+iDaujEAcfafSRTSk84wxEzK9lwzla2wKRkjyr45RIITk4MxIqBWD4VOcstlMd662TEvtsHfu0QXWq1j5T7Yz6U8/q/Kw2rfqr/BICJXRJSK3OZaKp9Tx2KIctwjEcqA/2gZBQ2y63o85tyXXpO85Zpa/gQIefIiBTaNi1KFTqPEKVS/cof5VZ/1QHnOJsw862yvpJ27VjD4Ib9oMjmbaqYnHtfzBuRUndQ2Qs99AX9R1CmMpft78kfwncGWmXzEmL9tXzqmeNnGJsZHtVBGDdU/s0DGAvbsqnbvvK+MWztV/mwoKM5G9FhyoOYqOMMyzS4NzkOr7AlM8q4/xd+0gvfNptQdpZy2J7pgi/mMqSc5sZX1Un2gJhSpy1WIkxTvVSebEZPat6aCELYn4VXWp5sVcEGX2nZ8UXsYt8KSkLHugj7HDQCjp1HGrnAfo/49O415A6RmDftD3tidiNHVRxBjurYz73K+8hAZiy8Uw7ro1q/3F1mdX3cBgqV2uTdbxlzBpVDvrIUBr1mfr9KDaj8tCz0zxD/6/MaR/eb9SGLOBgzmGOwr7V5oiGSguRl/ENAbie48v9jAX1HUBl4H2tvovU5+t4o99r2eh/LOTIrYhT0KbP0P9zx4KN3UKiuvChLmphTKeM8KoCJPM07cd7Zm0TvmsXSgy9S9b3PGySPlPFzbSrPK4j20OLQvoFBYwXtLVESdV5aD4jXeYNGNV3xsq57s7B2ErdxIp5V7/zXqb5W3mLN88zTgwtlqRM1a71WbXPtj/AXGVhgRzvmXXBJvlib2156NP1/Q2bbvPEFuCqNC0Az2pUdjomYAImYAImYAKTErAAPCkp32cCJmACJmACJjBTAssJwDiQcXbxN04UnEpVVMXRUh0xiDJV1MFhVEUOnEA4dGr6chLi+MKJhTNbzirEGfKqzqPqlMdpVIVFyoDzjPrijMQxWCPk+K4KkJyRSt34rv7EwVUdjzgzVbYqjONcq+I3jBCChupRo7yoL+3RiltiKkfYD3/4w050qVE8ODQR3apYXqNpYE55EQARK4gaweELZ6VRt5+tdcGBTN41egY7hJfuqU5XtVO/3W4uLqgin+rB+bWtgIMzvNogaes78sTZrb9H8cZ+ERFxjFL/6vwlXRyn1U5ggSNUQhWRtHqO+qgf4NjGKc4W5ziLWWxBX5I9IG7V9stowIwAVfvp0r1V2ISH7kkeWxbOO07xWGw1vtA3iSKmLfQcUcA1opUBjvSrUxhhrjKk3ORJm9LHEHdaZzV9qKaFTWKX+lm3vq59QeVi7KGMCJP0N6WHs517Ws5KX2xwumMX2JX+RpBBKEH4ZBySAIywwxiiNJW27qlbB1cbYGxBWCKvXCSg7cJzQUsd81W3tEnE3NyRoNuqPYi01kcb9OnCbTWKMiOxOa+afkK7M94yDmNHOtuS/ib7r+cZMwYQschYhm0jKtdofBaB0D95lnEPtrRf7o7QR9LCrAoatY9UbnW+m3YCpy/T17Fb5tpWoELsquMsEcu1fFUgot1b4bcKO7TLtOVf7v5p0xwS7Fq7qfmRfs2nzbO2zdD9s6zvcmmNE4frvFdtq9prfXdhXq5iKWMB4xM2jhjI59h5XbBV55a6aAT70wIN9SnGaKVdy6CxiDGNfsnczKIv5nne8RCHWUBT34ngVefiavssUIJPfV/gmcq0na9hyZjL93UshJ++09hPP1v67py7mlQBmDGH9zM4MX/UvtvaJwu5atmpN+/ivBNU8Z0+rp+5VXQev8F7GfOz0qqLjChbFVprP2Qcqu9g+qxGbTOnVfvU7wjedVGAPmecru/DvMvUPjpUJt4beG+q/09C25H3WvVt52MCJmACJmACJmAC3XvfjTfeOPn+QWZmAiZgAiZgAiZgAjMiME4ArtnglNJnOJb0GU4vnFlVsMIZWIXSKthUZyzOIZyQpFcjWBBjSEPpEoXXRkHpeZyf1ZmHiINQhCMNkazWozr7iLTBmVXz02c475RnFQ+4Tz9xRtU8cXhVxylcVfcqXupzHLGky3OqD2m15kHbUUcckOKpf0ST0k44FFWXWk99Xzm1zlGE+irsVWEKZyZOTCJG9bfKX7enhH2N8MbusEGcz/obVqoL2wkjcOU5ebkFJmWGI8IzjGijKkTBFTFGz3JOHvbQimTKC+cpjlnS4W/SqyId5cIOq8CuOrAdsNpNF850RFQiflWPukVxdRJXu4IJfUpO2Uw7RdzqfOde+iRl5ExabT2J7cp2EJl0H3zpR/VZ2kv3V0GdtqrtTj2qs502oE/Xvk1fxG6xwRpNiV0jjlaxWiywI57N84p1tnFucU0b1WjxurCD6LbaBurXLBpRGRHw6Rss1qg2g6hSo7GUt8pDJDJ1p42qM17fVZGbSFbGLDGiDvlZ2dFAW7R2FpeC8GK07929ABwbhv+XNgPJF8457e7Z0P3HGeJD01kdQzVPiY8+U5kVAa92YbzC5qtNMC4iRNC29EuiCmnbKpQhlDK+wJt5BDuo4ynP1z7NXFjntkmn7poX8wVjUxVv6zxAP6lCWa1fHasYZ7B9RD3uacs5JI7CYdI6cR8C0igBeNz3NZ1RebflHZXXqLTG3T9tnZe7fxKO3DP0sz5fxWHepbBJxlP6Oe9C7BSBWFoFWN1LX5LNMIaxiIg5QQKw+mm1R/qwbEvzSl3Uo/t4X+BMdfoqkce8fzDXMmbqOeZgFuFQZvpuKwDXsZN86L+0NZzaPlzfaRnrq32JCQt5mNdIQ7to9GcA57nb9E/aqo4TtEE7D7QLtdp+WucL3at5qc7FKhdzK3MfcwVjF+Mn7c04w1hEe9b5mPau72D6vS46qnnzDqvPhnZdUFnYbaTOAcxxlVn7roa91/LW/lDf0XwG8CxHMKdlAiZgAiZgAiYwCQELwJNQ8j0mYAImYAImYAIzJyCnXXW24mhuHZJ8Xh2JCDo1qpTnqtOlijI4aKpQUp1KOCbZYpDILuUh4Uv/cJDhnJejq0Z0Kg9EE5yC+qyWY2g7O+qDU6nCrvXHOYmgSxmpU3UetmItXHDe4RDFyUqelF95yUmmeuNorY57BBCcg0q/OjFpDxx/1A0hkQgMPUM7VMejnscZ2IoYVRgmX54lSg1hD5GViA4ifzgPlqhdolLq9qxte7TO7LplMOcZs/U0jlYimaoIiPMbx6LyQQjDTmGunwgk+qn64mDWd7CjL9G+RFbBByF6SLxsWZEu7LBrokGxCZgqDxzpQw5cWMAPYagubFD9FQ0uu1CQZ40UqraGiIhNZL65TafKg30RVUn/I4oSAVxlJvqrRitjd9g1bYOjWg5izkCu7Kk3fb067uFZuVYhrbYdYiGLLxA7EN815kjsUFSqBAjahp/V7qiLPqN/IDC3QobqS151RwHSq7aG/aoORLOSf2VS+x52WB3+9EE9y3iZ44EWS/RnZEuv3aho4I0buujepds558i1GPFbv14UhfXcwg6oC1tDp6Q8fMYqfYz6yT6wOyKAq0DA+M2Y146NsGfeIOK6nYvo67Wf1zkKIakdE2p0LeM49ldtb9wkPmrurZ9TN9q2ii20MWMs9UawoixVuME263xZ76fMQ59V25+mnuPuHZVX5dfes9zfbf3rXDtUlnFpt/Ue165D348TfkfZQi37qDTaz+lPjMEaXxCEEQSruMscxXPYHFwQb5kX2aad7ehr/ox3KjfztdLh3REBmmMZWExX5zGNvdouX31f3+vdVUcMEHmMnfOuwxxQhdJaX9k/4yCibn1/bYVe0mH8oP1hRpnrgq3sTzrHmK37tyzUP88Z572yHS+Yf+jDmhPqojPGul5k7hfe1LEB7szT9Z21fWeBW10kwrsXcxhjXx3XeB/Vd4zPlIs5ivrx7k45aH/eP9sFSsyPvIfUqOUq/irvOn8PjRGtWGwBeCUjlp8xARMwARMwARNYDQELwKuh52dNwARMwARMwARWTIBzFXF8DQnArajFPTgCcRrjlMIZw/c4pKqQV7cWxKmEQxDHYnW041iSwFfPf6yRpjgWayRELSuOO5xSOMBbR9xQVIEA4xhDmKkOUZyAVfyt4kR1tum5KgDDrXVawZUo3RrZgnOTdFV3tlpWOkT/US6ckpyjh8hE1ArCp9JDXMNZVwVGHImqQz2TDwc6DlUct1XUxOmnuhP5S/4I4HXb6CrSKz3aEkcl9qF0aUO27FXZ9K86SmGin7pwBlfRlHrUtlAasslaVjjAFyc5tg9PBEwx1L0IijjXaz44wavTlToiqNMW2EZ12upe7IA0Wm6cqaj7EH3YulLlExvOF5YArPwQsRFLa12qA3/rVp1hu19XBtImmlj56jmJAziKEeNJv55NWUWHOo5QRiLB4I0Q1jrwiQxVOakL6WEDtS/xmX7ihK9iKX2xOqRV7qFxs9qefkcURzCBu55HUIZdjXSrwj2iPf2LKGSJLwjv1b7pc6oPZaz2pbRpI+yc+/K8ylwA0o/pRcBtdNsuonfvnZ6braIXLL4TkLveNlIA1reIC0RcI2iwkKLONfodIYF+zJivdPQdoq7uZcFBFYzob3X8rGnV/LBFhKcqeNGvsTWem2Sirum0c221b0SYKpIxJisfMZK4X22G+tU2rXYKi3YuGjUuDtWn9q9J6jtJGjXNUb+3Y3bty0PtQZ9ovxuqe/vZUFtPWtdJn6Xth+o19BnvHrRV+zzvPcyL7IhBH6u2w84A5FPHEcbtOi6qXzGP1sUovJ/oGY1p9GnakLTqYjLZZp0fGdtlzzrjmwVxyoeoY/1ex7ja32T/dQ6p7zO8h5G/6qSr7lxBGWFBfyNN5kDez+qCtBxHVO/cDnu//bYsHpfAWF/nDuZrxvy66KwKz5Sptnl9P2Rs0Pe0M+8HzHfKtxW+61hQGbbv8KRf5199pjIQ1avf68LEao8sFBNT6sLYxLs+8yP11nhdd5Op79+0BX1rVB+r457PAJ50xPJ9JmACJmACJmACsyJgAXhWJJ2OCZiACZiACZjAVASIAOYhHCetM7E6anASVQdRFSlwQFanTOuswbFFGnIUIZIQYYvDirIRqUgECI4hBCQ5sxAXcezh9Kz54NzD8clz1cFXnet8jqNK5RvFp9adPHHq6TscUFW4I90q0CCy1UjEuo1xTVtp4nwlKpXIYdqT6BFEYljibFPaiLASuSQCtnWsYkYV03A81jJTTwTJ6uBVnkTwsdUfjJUGojEibhVdsLMqVGBb2Ki+o21JV2noc7bzxYmLg1LlrI5dbE/8iPpUZCyROEoXxy9O41ZIxBbqQgPsvpYfxyf1xXarPah8bFmr37laoUrf8X0VqKqzXuXBYV4jUrFDOXBVzxoBSjtW5zbRSeKTUbwSgDN/7FDtK1sSO12KmsVOaEvEbdqRNLgP0Y68qdcQd9JEeGDrUNUThsqnOtDbsYnxoTrmq0MeIYM86thJ2+mz2u7KX7YnuyctFrIQra5oYjm5lW4bXYfgzy4I2MzBBx/cRSFz9ibRvCxAwBaUp8qgn3W8VDnpi9hmFR03bJQAnBG/GzctbADdbf9crhLVm9HBe2u6i+Lw4r1Evw1H/yp1BApxRAAWs7oQo/bv9nfGq9onYK97+bzOY4xrdbGIWDI2UK4qgtU0R5WB+WTSybkVgevcgd3RD/hO9WGBhT5j3KrzKfMhIlgVt+q404q49e9JBcxJ69rmxbjZPl/ngfrd0PPt9+PuGSrruHKthsMkzy4nAC/3fPsOp795V6L9q+0w/jJuI+S1C63q/Mo7kNJhbBIvFuTVeYB3O94TRrUj7a7vscX6nqO+X8cq6kIEcI1Epb8x77U2Rd0YJzk+gcUzCJR13GfMrWKo0q2LGRkn6F857t8We/bkVvpbtujoiFzwUxcOVda0De0PX+pQ5y79Di/ahHmn2g9jRjuOIa4zrrU2R53r85SjisD0H5VBIj07f/De2Y6xdY7Xd8qXPMQM8VdzEmXm/ajOq1XQHeoT7WfkoZ+aK32ZgAmYgAmYgAmYwFoSsAC8lrSdlwmYgAmYgAmYwCIBzgDGAdQ6gnDM1M/lkMLxhANG3+Ooah1POCDbe3Hu6FkcZgiTOOJwwtZy1HMrSRvxTc9pm0CiCdUsAAAAIABJREFUHojUq45vnPycA0feQKlOpeqUxJlYHXCtKVXnZi1bvU/3kBYsq+BcnWXVmctZvQjBRDXKAUp0BO0AxxqBiuMMAQzxr0al6jOlT3REdXpSFtqiigjp3NyyuPU2dcApi8OPLR6Vvhxw1ZZ4hi2Beba2PUIW4ivlI5KF76u4IybwRQTj/upgxtGI/SI4It7dcMMNnV1RBxzaCPyUE4dmFQOrHQ859hHx5RSmDSmrnlWe6qvkTVtU53vbVrqnCv1ET4qrbAahk/aGne5LEV3bVm7u+ibiAA7/uhhC9pOi/dZuq8sq6CL2X3/99V2abNVebbC2oT6n7XSvLgQsFihUwbZGptGvWLhQeWCfKidtQR/EFnCGt0I+IgCRlAjPON5hAV/6pepRndYstqDt2gUdiAL0iWrr9FXamzGMcQ3BQt/T5ow/2BPOb8RUxiSNKzjseTbHdwm5vQC8IQOCY2MXGTx8wbYd7/a+O4Xiuxe3gt77jioKINCw6KAuoODJOm4ybtP34VQXT3B/FQmwXUSImk8VcbGJKprWPNv6D3FZ7jWEulO2djxlzKniLmIL9lwjzplrh8aIOh4NCSZtOYeEluXqMul3ldGo31shveXK2Lsc/6F7hso4lHa9b1oOk9xf72nvr/PvuHLQptV+6tyhz2W7dYxqF+bQdypzxthWAK5jru6RLXI2L9H3mieYyxjD6TN18UmtG/fVNNr3TI5waBc/EUVc7ZuFHfRbxnLen+o7iMrBmK+06jxYmTBmwov3LJVH+SgCePdubQV9VzefZl5bF3coqe1Kv67jTi0r4w5zRB1zeF9Q/sxN1B1bhidzFvN6nROVJmNIK/LWdPVsfVfW75pHbrzxxu4ni66wO+Yf5mKer/OtvuN9C2G9vjvyzjJUrmrrbf9v37ko66Rjk+8zARMwARMwARMwgVkQsAA8C4pOwwRMwARMwARMYGoCywnAOPVwMuE0rKIlTh3dg2AxFBGFuIajCccaaeMEagWM1jmGcISY0jrC5GSUA4rIUjmf2JIQkUR5Iba0UWA4AIcc0K3jEYcbjj9+4khFgGkFZn1O/asgiYOxdTzjjEMAVoSFRG452cTj0EMP7epTBVjSZZtE0uQnQh7nybZnnCovpY2ooN+pf2sXOHx1L+2HgFGFF9pCaRGpiIhaBdkaHVLFVZyWiGFyvOqqEY2wRczDPrEv7AknKTbN59RTf2Mv+l18JADLrhAdVR7yoWwqD2z1WXVCV9tq7Ut/syUtAkWNkhcTibbKu26PSYenfjhk6Y/0E4QztavSUL+nD8iOFKXLwgpYbNnCuYV5rq8u2hcbYKviVgCmTfSM2vqaa67p2CE41KgwxgC44oxHAGa7cBaF4ASu7V4d2NU+cXjj6EbUR8hgIUu14eqo5j5sjrRxKBOpCxe2v6QvY/NstV/z41kc3dS/Rsrh/EdkwIboI9gI46vy1TOMf3X8xFZVFkUNY/tsq0/7IypKod2w4e7FM3+XjwDOCK7u0vbOnAG88NFQBLBuSgF4+GIM0bcsBhnVp0ih7Vekoc/ZahtWcGYOYbxWm1UBuKZd7awV2YbKgG23Y/pyE3Ur/NU06D+0M7ZDPesinypeZUR/NkYdI1phhHJVbm1Z2/LVv7HP5eo36ruWUTtnTcJyFOdRaQ+xHtWO5F/Lv9zz47gNcajpDXEeym/UZ3WsUpsjxMkWsHUWgzAfMiaRZl1YwhjZ9kEWYzGe0F+JzNVzKYTmMQDsQlLnfBahIXy27w+UvS64qCJmfWdg/tW8ofQQCxkXNd7p4j1V97PAhAVzzE91x4666KYuQqKf1TKrPCw2kgC8a9cdC/Ofdt/YvrjLSX1vqPMO/ZL6qrwszOJn7Q/MU3qOubqyoj3p+7zL1WhamOieOk/yPlLHBqUN8yrmi7l2+1B7Kk941nefdqFVfVejnsyjyodxmzmgfZ8e6kdD80Ad6/Q9i0RXMlb5GRMwARMwARMwARNYCQELwCuh5mdMwARMwARMwARWTUBCUHWM4MSqzm0+w1nVOimrqIhzEAESJxRCIM6i6jTTZ5ztRVQeDiSch60jDOe9ANS85NzDAaW0yBcHHw50RacQocLZq9WxhMOKuuMcw6lKOXGk6X45KatznTTkuOJCJOd5nHmIEkRF4EStERaIEhJ/JQKrnkqPLWCrkxSnrLaIPeSQQxYjbXHS6ifRMIhLRIzJ+SZBkEhcBHQiBeFNmfU9DmS2aMU5iYhcI4ERyMlf91ZncHXC6nOEKd2H0IZwLcZihiObNuQZylgFJMQg2oX6V2EVJ6hsAxFa3NlCurYPYgzRRJQTcQbhsrZldVDiAMXZTh/BQY3t6HvlQRlwyCOIto5VHLd6RhHXbJ+p++ScJ3Jc9dZ3iJz9eJACNw77KijQzxGAc6HA/t0/tQXbVes+2dLVV1+9uGCBtqBP4fimr2pMQjBVmcQdsZ9nuBcbxX5w/rcOYGyqjVrCFnGcI6TX/s+4Vxd8EO2r+qu/1LGximf6XP1DfbT2bQQY1aee91sXxnA/AobaEVbYRI3wVprigdCB6Ecf4Kf4IgArzboYA8Ej23rPQgQwZwBnrh1bRN7FkQ0llz2eJfkunO+7oai8i2f/dikte/5vO7nRD7FDvm/bugqHzFWMEywaQOBR/TnTnXGIaEP6r/Kr3JmT6rzZlpX7a/7TTNZD4h+2Wfs78w/zicpax1LGecagoXK2ebWCzyTlXkk9azsNlQtba9u33lu/G1XO2tdG3T/EYFSZ6uftc8uxGnXvcp+371qkP+rztmzYaBWA1cexT84QZ85iLKKP1QhRxg/uJQ22GucZhFLNAepLdUELC2PqmKR06jjGOxICovqs0mJxFnZBf+An7zbMm5x/Xd+LeD+BH+Mt4z3HT9SdOLiXdxn+Zu5h7Kf+zDX6Xvfu2qWzuHP7f5V1+/ZtsX177tpSd2tgjKrzBOWjn/OOorx4n+Bn5VznL/GqdsD4VdNizlKZmZ/rOKD8EYvhz31VANaYybtE7d/1XZh3tKFxRuVQGsypSlttrzmLetY5uu1vdUyuYxK/873SqO8Uk4xxvscETMAETMAETMAEVkvAAvBqCfp5EzABEzABEzCBFRGQc2XowmFSne04unDstBEGOOBwViGY6PPW8YdjC+d6FZnqlnp6rnVyI25WJ3uNwJMwikiGM5JtAnHO8TcOPzlCcUzhMNbPKupR7xoJCxMcrIg1YopjDIc8jlO44LSHNaIW+SDoVccmYp1ENYnASotoTgRo5QNfCT0SgKlLFbMQSWtkiZ6TA09R1IiqEuPECRGxRt7CjzyJUqZtKgPqh/MXEVE/EWSUDrZChEmNZCNCqTpu9azKgeio53H0qhxVGCUiCNEfBzWOb86zJYIHB7jKLKek/qmOlBkxprUV7JGtdXGAtj+pL07N6hjH0Yo94BytDla2GK51JJK0OqzZcptz72rEk+rClp69M1tbVu7uhAIc+XUsoA9yjm32q2wDRAWxEQfZ6ve///2OW+0XsGjLrkULOPyJvFa7IwDqd57BCc8CBBy8pF3tj99xJFchGtZVSCatIUey2hVb0O9csNczLNjQZ4jtVXikHNVWcOLTdthf6zSvY4fahYgpRBJEzSqiwIxdAciXCOC6kCbHZY1hKdLmdtDdb32kbwetzB7a0lmicd7Vf1GjgJdMNtMJwHq0FcsQEWCJkNHOaYwDNVIQIYTzJnm2Cu7tnIddIcYP5TPqs0nESp6tggX1ZkylHekP2FpdjAQPPYugho23eUxarpb9qBeOSdOr5anPtL8P/V375DQvPrRffWZcvdr61PF4mrzbNl3u2SpkDdnEuDLT7vXdgvPFeefSPa2IycIq3nuYs+s8hT0y97UCMOOq0tal7xEsWYDHQgz6YH3HY1zSs/RXomnpo3qOd7lW3NNzvMcoLaJZWXDG4kLdV9/llA7l430QDoif4oHArDqIKX2N+ZE5nLEeUVRzsMZTbf+cc+S2JQvzdHxCK74yzrM4S3Nfaxu8O+he3l3pW4yPdV6s9kS69AsWoVWb51kYVBaMqzxPXRGXGavIs/5d25L3p/pOyjs1C8rgzDjIT9KGf+0b5NEuGqqLCabpw77XBEzABEzABEzABFZDwALwauj5WRMwARMwARMwgRUTGCUAt04V/Y0zHOcSAjCfywGFowUnGc4jBA0cQFUkxmklhw5OLJyUCMA4qti+sD5TIzklNum8UaI/EAblcMMBihCEs0/3cDYpziPdg4DTOq/aqBF9X+tXhQQ+1z2wqMJ55TwkEuLMZFvWKhbJoai0JADXKGbliYhO9EQ1EJWfbXUR8IgQUxkUcSmGsDvooIM6PgjAKovy0Oe6R/XSZ0QIK+1WgGudd2JP3WCOHeF0Zoti3UekIsI+doYTEMGWZ3BkwxpRB7vC8U35EdZVR6VB1DMOaOVDHcWHiBi+p4yqS+0PKi82i1N1SISATxUpa6Sf0lcZEbbVXlXUwinbipssCuBZhELssfZhREaczim6bogDDpB9yZmvLXv3dP3irrv2xJ49Eon3dJ9t2ZLOcNkbW1kjrospfZL8lD/tjBhA3bVoQekQpXPdddd19Ubwog3pW4gDOLuVdo1OakXZajN1q8sqmmHT9GXEBgQLBGCiRBkTVXdEAn1XbQVhnHGlilh17KNeyhOBH1GBcZV8Eay1GEScqwOdPoKtkxZs2HYVAbRGOFOfape5JXRVfMdNO3lvfWT085Ol2wpftU/V0tBu2Dn2ho3RnvpbfbRGw7UCX01rOaFyORrTcBsS96qAU+eJth9Xm6rlbgWQOs+Na0W+b8s1VM6a1jjhdFTbLTdOjnpmuXzb+k3TFqPYLJfGOC5DHJd7hrav7xDj2qw+o7LK3tmpg3RYDMW4z9jC4h7ET+wNoZG/eX9ibqFMzLW6T9/VOUdjELtP6CfvM/W9T+Vg9wIEVmy5LqZjzuO9kzGSMZqFWvzNu05d1Ffna35XupqDmL8QIhk/ebdifGaehmudh0iT+YJxaNu2nCupTzLduPg37xD1XYJFanCm3q3IWuexOj5UgZp76vt5FbJ5v6hjIfM1i/6oW50jxIadUtSGYia74/2o2oY+Q3BWWqqf3t+Vt+6rizaxvdYG61hIXeq4146P7dg5rh/5exMwARMwARMwAROYJQELwLOk6bRMwARMwARMwAQmJsA5m9UhpIeHnFjVSVkdZ3IsEZmJMIajpzoFq9MUxxbpjHJUycmGQ1Bp4xisackppHT0vZx+EkOI8iBKA1EK4RlnYRsRpnLg2FOdiFrEiVgdZmxbrWcQbVqO1cEHV/2sQljrrMVJBRvYVlFdv6uOuuRIRMgibaJd9J0crTjOcMSpXgi2RDIqP93HtrawY4tpfS5HJg46CcAIKAidah/dRx2qc5A2Q4RB9ELQq2JtdQByH1tUE62qz6kX7Vi3rKRdWlupf1MW5S0Osp0aBUQkkNhQNyKacEBj47oH5zltVSMxa/u3HbTyqlFAKh9iOUIdEdvKrwrGtc9iw0TWU/4qduEopaw4shEGVV9dLDBQXvR12opy122bqxit+5SnBGDsgvxwKFNffspe2T5TrNUmekblo5+3fa7aGX17KJpX/V+ft/0ekYRxSPfRv2o5q2MeoZzFBmr7upCkbmVJe8ieEExqOyoPhHC2LFV6KmfdYp0xgQUxbBcq8VeOd9kwfRT7qAtdiMpTPbHVGl2GEFMd5XUsb8f1ITsemnxqn6t2OvFExdbTUzxQxYs6D2E7bO9O+8G2lpU+Uj8jLRhNUaSJbx0lCLbiRh172nmkfjdxxgM3tjxWmtYQQ8bESfhyT3vvKNsald9Kyz9qzG7balTbtc9zX223obJVYas+M64e3CsOGgM0NjE2M1dhT634xxzA3MwiGuYifV6Fx3ZhD30cQbCKenXHEsZI8uf9jEhXjX36Tn8rzRqhyiKOUUIocy/jm/6ui4coI3wZ+1QvlREBmPmCMZz5S8+rbLwHtnWgXEofIZz3RBYkMg/xLGViJwjmI9KoCyBhVftQfbfi2aH3HcpO3bmHxY11JwrSrAu21A6aZ1gMyByj9Hif1HdihojPe7xYIKbzzsH7LIsFlA7vn9hZrVt991MetY60cWVX5zXG/3Fz2bj+5e9NwARMwARMwARMYFoCFoCnJeb7TcAETMAETMAEZkIAsaGKJThIquOxRoMQSVAjRoiO1H2tkEFBEW9wxuB8JB/SI32cYwi/NcK4Ou+q81H3INDh+KyCFNEbiERED1enHlsfIwpSTpyiekZOPwmjnBWHc3I5ZzlOq1p2uFahoXXGqcxE5+k+nLE4umoUBeISjjy2e+VsNxy/bNsoh5u2zNY/PVMjbOBPBDDiHyK/OOmZG264YfEcTfKtkR7199aJT1tXZzXCFdsUw4s2kqAIN0RDHIk4UnFI1ghdfUdELFsz41hWOpwfTf6qd41ewZFMmVl4gLMUJy2OWQRC7q+CUbUBfsc5TJmxa8T9Gm1K2nUQQJxUOaroV20c+9fzypcFFvocsZhtvPVTaWHnRLbinOd5MdW2zXKas/CA/qV7xFo2wtbNKnO1e/on7Y3Tvy5SUN5azIATuTpxsVn40T+UdxUUsB/6N3bJIgKeg63KjSO6RslhH7ofoRjxlUh8lY/+wjhEu9ZIbkRmlUVbtUv8pr3YrpvPqsOaeiEAE2FGJDDt24oXaiuereOMPsM2WnvFbicR1Nr+jX1i46uZtCbJv+ZXf69zBOIHYwYLSug/NR/KXetV+/Fq6rPcs+NERNqozq3LMWZ+WcvyLtdeQ/OdyjaObfv9OJsY933LY5r7ubdtq+Xabug73n9qW8KC++s70qRtWOdUxEveAxiDeRerYqrGcI1nVTCtC1T0LEIk4zyLg/QdgiiintLS7wh6RL7qGY1xivpk7mH+qAIwi9IoQ7tgqM6fzP+85ygd3nUYa+vOGjzLuyVzGmK5Pq/viozNtAH1gque5x2I9zbdq89UDuXNPFd/Im7SLvWdgu+Yl2gz8mFsY1xjPmO+EAvmAe5pbZd3cxbyMX/Ag3kG9kpbc43uV9rixTzFe3J9t2L+VFtrsZLeFTiyA2YsdGShHe9rCM+0bRWkWfBH+rUPYf+M6y2nti0n7Ve+zwRMwARMwARMwARWSsAC8ErJ+TkTMAETMAETMIFVEUDAxLlCYjhaq0CHQwVnGT8RxhDVcCZWIaY6oKtwXMUG5Y2jszqzcE7p3hq1xu9yHOkivyGnaY0AqBGAtS5EcxAtrHRwdCp9zspEQMKBBTscStWh2zqsiWbQPVVQhQ/RDEqzRrwSaaH06pa5OPtUPqWHEITzrG4hC19ENCJ6Jf5KoKvRvQiIiHsSASt/uLFtH87i2s7VqVlF4GqwQw5xnJOUvdoiAr/aXhdtWdsAh2F19Ope2hfG1aGK2J/n9OVWjHCmPDgSYY1wVAVfnIzYQHUs13pTJ+yA8iFi0q7URfex/bWepQ/VMsFez+Bcpg2os56lvJSVxQUSXsUMp7wc9/pu+/YDYsuWzV3xeRb7Yltj+oKeFcMa4aM0FAEs+6I+eg5HL32XqCilrbooHT2jPPWcvkdUgCvpsf003GqbEWWGY5pFEYgWjFds+01EKAtJah/jd9oX0VSObbWP8qWPUw9slK2Y6X+0J6IAkc+kyW4HOLkZE8WLvsviDwQG8a8R8kTs6RnygQ0MiUTmb+pGn+L+ceJca991Llk6SWm757u7j8YJnUN9ZtIJr5a7igHUowordZ4bEgGH0pq0HCu5b9S4OEpAHMqj3jsN56F2RChr81lu/B7d/in0TvL9Sm1OaQ+140raYtQzQ+mPYz6q/drnhgS69r1mkrrwDIvWWEzEu0edb/Qd2wwjBMKxiqD1fUy/13FCvzOO67u6rS8Lfer4yFjb9kWVT5/VHRW4h7kPcbKmW0VP5gp2OqmLbXhXrO8o9Z2zfZes43p9h9OYSf7twrw6XyLosn1yPrO5Oz6hvsfAu0YA00Ys0qnvXgjlzP31HYf5B5b13ZL3DsZ63iOYC/R3rXN9f+C9ARuhfAj77Ts1C7SUl+ZU/WNXGYRb5Uu6LJCqZeB9lHJUu6ztr8/bdzDel6hrHf8n6UO+xwRMwARMwARMwARmRcAC8KxIOh0TMAETMAETMIGpCMjBVkU7nCPVAdk6HlvhDGGwRigioFWhqxYMRxPiUxVZdB+OORzPOB2JEKlRBjjvEezqNoVEFbB9bhWmlEcV6Gp0hn5XnnoeBycCN6JXFQhbIZY6VLb6HSchjirEHhyp1TmqMuNkU944YRH3EH/gWqNdVH4iMpRmFQwR7InaltAmEZjtY5UPLFTXQw89tDvvVxf8iaohShOBHVa0XysiwUU/lxMz1O44/VoBWOVWfjgBq1OQZxAGqz0j9FVhWekgtLN1YRVfq+hGWvperOt2ynCpNo59YQOtYFBtGyctedMGNSpV5SMyBwcugixpt5Fe9A2iT5V+dfrSbrqPrYYl/Cq6hygwtsGu9yJmKpJH/0iXc6I1rshO9ayeY4GB8tZncgCLO4K7yo0Aq3vEE9vX73xPn6xbaytv2afKQaQSdVR76F7EZP2ue4js1n1EppE/Y4t+Km/YMqapXvqcMmAL9f7KuxWAGcvo+7qXRSXKC7tqHdaqC+MDQg0OdIQUyvT/sfeuTbIc13X2AcCLHJJ4s/3//53lCAsgSH3Qa5MA3ni6zjO9ek9mVWb3HJCS9kRM9HRVXlfe9qyVO9N+C26KPebjxojqqSZxbh8e9f1cF2YC26ifby1KJ4GvRD3nlLNwGUZxYJSlaczSGs1fH1XPj0o71+5ny6aoNpqzazl32z7DV7xf6V9X/eRZLDJejoWa3qz98vnK32Ke89ls7RzVyfnfTUHMB86vzD8prBHG9dw1NtvENd2y1DIRljS8B57vzDFuSsl4rs/aJZlWzl3aOpabtcS5T1vCtci5XxwMS/7O6doMipJ6tJqn86vzat0YQjjtiLrWG9e00obUBrCs4upmHdN0rLnWEs/1w7UvPWXdCJdrlN7LbkjUZsj204a3D2rDuwaM8NDm0H50/bDdtUdzHdFmtXwKvazVXj/jeihG2lJu8BSbPF0j16i0mXNs2HbmraBsH/iIOaDTaAQagUagEWgEGoFGYAeBFoB30OqwjUAj0Ag0Ao1AI/BhCKQQckbmSv4keVi9DyXzFE28YzHFOtNJr0kJKskbSCOP6lW8TFKoih2SeHoi6NWcx90qbuotUAkkxdL0OiAM3yvhp1BkGpKZlTTkvUSjQnN6iUi6pSCRgqkEG2Kr4hJpQpzpGVM9XiTNFKsUexQ69RzM43W9y00B3/byWL//+T//5+14WsqpaOedo3oNW9cqAEO+5e8V+ZZYJO72uyRGa1rkk4SxBGiWTfFXspI4YILYSZ3w5JQote3Mx/4FppRDYlnPHMncDD+qv0Sn/T37Ym58SELb9tPjx77peLJsYmbZLZPjKYldsbAfitf3339/2xAAFooEtqtlJS5Ev95eeu0oHJg27ykjgnK+gwCWyB4JkxLUhiF/hWjKoPew/V0hOr1lJX6dO5w3bC+JdT3+3UhAuNyg4vykCM1cwXsFeecy8+G7ArCf2T7OEx4Ran/I+y55pgdXzpV6kFE3xwRjkDaj/zp/mR+fCsBuKqDdSCcxtg/kmLLvpgC4I6xdCai7i5jl2YmXYy3jzQS6DGN+Z2LeDh675V4NPypffbZS35qf2J3VcZSufTP7Tc5xFePR98xz9vfVWrKK35cMd9YOvkvxc1QW32f41TIbR5sKLLVFmK9yowphFFddZ8/ycS1xbdBrVZGTT9dXPT9N13Uq5zHnPMuam/UI76Yg7SGFxjxamrm8epLmOk19cnOatpt2oWPetTfXdOfhjKMwTTzXHuuh/Wv7pXisreyaqE1p+3iiCuV1ztf+qpvu0qZNod/1XCHUDWnaxeBZ1yLXOo/kdkMa5Uob3I2bOUe4fvp/gbaztpb5UyfWUNahXKMtp+tSljuF+VyXLH+da6pNnePQsKa/OpY6XCPQCDQCjUAj0Ag0Aq8i0ALwqwh2/EagEWgEGoFGoBF4CgFIGH4kbRSURqSsRJaiS3oL5C57iUCJwdx5T7qKWSnISOYqUrjbX4IwPT/0QNDbLQkwwksKWRfiKnIaVgJLDxgIKeJ57yflkTRScFVotmwSqSkYpiBLGhJoYmfZkuSSREsyTcItPW7FqApWlSA2X+tKnqYDGeqvx0Ur2CsC6UmcAvAf/vCHm+hlHNOwDSmvhK/lzDZN8WYkDNTOS50UMe0D2UczD+Pa9pLLKQD7DqI17xYmbnoAI3rar23v9CRRrCRe3pensK5HTgq5KeqPBqn9NElowmVfcsxJoFMmBUL+ToLUelNnCewUcK1D4uAYpSyItfymR2vWhzDkQf+QDM9jG3mfnmV8d6OAJHgKkHq/Wm43PqTwSTw9m8DG/mwZ9epND/Ace4q6ebwy+Sky8Lf9336WRyMrFuv973xE3VKcl7gXF4UE8bNPKWjk0ZcS5Tzjx80i5kGdFTtMRw+7f/3Xf721mf3PurlZgXLZbsz5COYpdDuXOa5yvFIX56arsTsSBEdj9ZnFakcAfkYs2xVzd8Pv1HmG42z+OEt7J63d9CsGq5gY7krotc1T0Mn5fvT3Ds4fFXaEcX02++76bVnOwo3CVMwzfuJW7aJcNxRz3RyTNoXp13J5SojvncsUcBVAFZXdMKN9QnzXOddAy+E87vxM2Unfo/a108hLgTSvPSBdNw+Rr/O++dmvXDfdIOU6qC3jGmD5XHfrRqu0f9xA54kaKVKan/af67Nlz7mevxNLRWPv0bU93OSXuPrMdrS+rA+umZQhbXTtasJ6HYT9zbzF1LXZ9vJTnOxHlIP1JsVx0sTeZj3P/F1j0sbxmeU3fNrcuS5kvxU/8a9rm2vlR80BnU4j0Ag0Ao0CUH3AAAAgAElEQVRAI9AINAJXCLQAfIVQv28EGoFGoBFoBBqBL4IARIykkyRPCm0SO4oAhFWMqqQMBVREUWC10El8QfBIYnmssuSVYpDkmeIf+Sqy6Tmnx6qiRHriKcBU8VCRTWLPo2oVn0xbQYR8wYgjayWxFIBTCKcMCk5iZZ30jBBLnitIJylFXuRvOAk5P1PYpCyV+JKclLzkvWUyDY/o9Xhp2oF88zhpj4RWVMMDmGOgFX89TlHhy7v1JHT1IrF8SRJa35XOLPmXYa/EjCR2E3fJQNox7xWUrHWTAHW3Xym0pzhGmnqu6L1D2ojB3plrXpKUWecqaCRBS/gUrRWi/UxitOInCa9ozvskrQ0vYS4GjkvzJU7evZueYOJp2uSZc0a2l/0uxybxrKPCJP2S8eQdwsRTMHAOUey0buLheFF05btiQAq75Ctxrbhsn89NC/Zr65XeXwoSEvXOdYZ1PrPMSVRXklwPuSyLY5V0yTfLl+NKIdrj5wlHeATg9AJ20wq48t6NDcRXxHYOsg/mXGRb5Rzjs7OxOxufVaTamQfMr5blqhxXc8Uo/qicZ/nshl+Z9wyzU37DjuLspDMq31n8lXY9C+O70Vzv3JHx/bum+SXbYdZmFZcZ9mnDZJiVv51rz9q3jqWzcmR6uU7VNTbnBOPkJ23jXerOhVUUTA9g53TbOdcr14rsC9pTeWeu85hXNeQmFzfLOD8SX5FV72MF6mq3mlf2Ldca6+Sa4wZF7S/XeNNw/ia8m830ps1NVAqklkm71LbLMuqlTdrEo/7aba4tpK39Z37aYbkWaQdan7QLeEY72bamqZ2rPZEbh4iveO5786BunhSinW1+nkKRYzwxTPs7+6J1yXrbVoZL+yDbNu1RbYKd+bjDNgKNQCPQCDQCjUAj8CoCLQC/imDHbwQagUagEWgEGoGnEFAAVshJUVNiUeJKYiUFYAUdyBVJGwVkvSmStFEgRqxAMEsPC4gcPdwoV4qcCh3e5+k9meTpDn8FDcqXQlMef5tH+xFOoURRFyJOYVMxJz2Ak2zSA1mxOQVgSV/fJVFoXdKrU3KPNI2TYrpeuqYj4akonASgZVRU4l0emy125CWRmIIgAiDehORP+nj/cseqRw8mIUi6EJLkBc6Kctl3kszkuaTfVYedCQ8jsaCmlWQr74gDLgjAenvTzmJBGL1K7ZOKfsbXYwryUoJZ0pW+55HJ9r8kHO0PxBsR/6aT2EioSmzmZ61vFUkqkZxiuISyBLnevJbNIzNzs4RjWeK1Cr+WLYn9Ktjx3f5KX3Gc8YzxZx/McSHmErnkIykvee58Y58jH73TSNO5KUllwjrOxFkB2HGvh5CiguWk7P6kVxZ9ybjiUAlr57icZ8TJcUsa9vGcU/JvRXHbzI0dzKuMScQHBRq+cwezeCmquIHButT+6ljNdvwIoW0m4l3NBzt5Xwlmo7xmY+gq7FW5d9+fCa6ztJ6p70q5qhBY2+CsTUbvzuJnv5jFXcnfMM/guIKJYWZCa6ZRw4zm/pnY6rozSy/XwcSl5uHak+nl+jBak53va7/KNtJW03ZxHtXu4D3zVJ5y4FzNXOtmN9fZelpC2pauz8yNrLXMtZbbOday5pHDrheeUOEa4DqWc1zi7JyXomLO066N1dYiDGWjntZLsTM32WlriIe4ps3sHO+aaTu6ETI3huUa6GYu1043LhI/xdFsN+0DT5/I46sVdPOKkNzkp7exa6FiP5+sv9iOYmAfrKewuHan3Zb/R/C3YXKTW52zDZP2SIrMuca5+W9nzHfYRqARaAQagUagEWgEXkGgBeBX0Ou4jUAj0Ag0Ao1AI/A0AghiEnd6JeiZRqLpnZGCZBJVCrUKN5IwSdBZQIkvBAnuGa0EjgIJR5RKsklcERdSyftJ9dAjf8qDCJJ35UL8QDxJPuVReYq33mFKfgiD3llqOtYzcZAQ80jDPJI5wyk6poCUAlYVmj1imXKSpmGtJ+8ltqibBKxH40oIJ7mph2d6waT3CXUgXt7bp5gpBhB44COxl8QjZQN3ykM5bF/7gGRwEserArB9Zkf4SaLQ+BLD9CcFYDCmPvRD6pDEoQKj/U9yVGHXu1pNn/roUa13TJY9BTQFu5FgcyUEjMSDJPfJM4lPsbc/SZRbNol02l6Pe94hZFMPxgPvCJfEufmkd3DiNyJcnUvyaE/i54YHvYQqNn6nL/O3fUxP2exbOSdkvewXzknZp1KUUARWtEjB1nGsqExaehZ7L6WbBzIfx6Nzg8S+x5KmsCB2kum2p+NTgjzFYONQ9u++++7WXhDstCn9HUHi22+/fdvsYL/ORcMyJi4z4nw2HmeC20zMe2bRWp0LnhH/VtO2/z9T/pU4u2V/Roh8ta4j4WU0X9d8Zn1hJGbmuJ6tBTv1uML+I3Af9Y2cz2ZtNZrbM62ZEHtWp5rXbP2o80Dab/ydtl6GrRtocr3lnffaki9zCXM/czfzETYDtgc/eom6Brm5zXmR/InDd9Jw01meiJEbkhRMtfeI51qTNupKnxr1S9fRtCctG+G1m/ibedj7bvl0TtWGtP9qc7tOmbbirZsYiW9c7bC6ccn2o86u/YrrabOQt+uc3tquN9kGiue0AWtLrleGy3ppV9C+2N6/+93v3mxw0qfcbg7QfrHebvRyg5i2WPZ//9+w/n5q66a9lX3Sfugaujver+aPft8INAKNQCPQCDQCjcAVAi0AXyHU7xuBRqARaAQagUbgiyAAKeWPJJk7/SFI3G2vly3PJGUkmhQjJOQkyPzMuIqIeJhCAqbIlvEU3bLSKbZ4b6teJBKAenXqvefxsnr4KoQSjvwgp/hF4NSzT6GZ98SzzkkY8sx7TT1ulrB5lJ/koZ4s4KCI7lHTSWIpRCk0kV96VeuBS90huRSsk0zjeRWtSYc4eo4oZEqs6s2hhyPlVtglT/LRI5u6KHKapuQs8RXnUrRLcWlEzq107F2iXyJTglGC1rvnwNjNBB5hbXtZdolCydj0+rEdJRVtT480nwkkKQCPCHrLCybWIf8WP+OaT5Y906XM9A+EQOpcvXioByStG0FoPzdYuDlC0ja99auYUMVC54YUcRxPzinOI25ksB/Xo92tc24cMK5zTh7HbX/Ldkth1eeOaz71LMtxab9UsHWc8922cU6yzOkB7HyW5Vc0sf+5+UC86mduHrH/OZ/YP+0zlIVTFUhTrGlDBWAIedrbeJle9isxrbj7fTYWZ4T6bCysjPsaZpW0350vEveVcq2WYyWtZ+uY8XKu8PlKe6yU7yydivNofh+FybV0VIacN1baZtTHnmmj1TgpSK22X22jTKPOp9mGuSastFftF6M42ggV51xXeKftZhnqKQrOq2m7kR9zS54q4hybG6WYpwznCRCmk9h4UkX2g7SjtKFyzafcHoVM2Z2nM2xdS0nf9Tkxq33LeLnZj2eKodpt2AI8++1vf/t2f31dD10LFXX1jBZD10SFYDc7puAtFhUHcEtRVFsl6+1a6We2o3hq7yk0u4alwE553dCUG7Q8hcJ0bcPcHKDda37aLLlmp9hvWikOi79rdbWfjO/7tCV2x1SHbwQagUagEWgEGoFG4FkEWgB+FrmO1wg0Ao1AI9AINAIvIYD4IykDEaMnm0KGYkGKDTMBOHfxJ9GVgokCMGKEBJkeGykUJykkmaPgKPllWSV3IKQgkfJ4aL0AJasQnnmvhwrHGyMAQ1ZSR8lG6k8ciKoUmyiLxB91oSyWX7IuhV49GiQHJfoUmpIYsx1MXwz8pNzixjPvs1UQUjRPMllSsAqUEp3pESOxR9sRz3tNvZdZj1DekZ4eIeAguagwb/tn/8k+sSPQ7IStg0Gi23aQlAYryk1/yCN3Jbr9FFuPFE5v9zxC1z5SPXvOhImRIGD4KjBUYSKJeutc40jgQ4RDQlOX9FSVNFUAtl3xFqWf6f2qd5B1c3NF5iuRLblc24yyucGAd+k97J209l82hrixw3Rtv0yXNCW/rVfOU5ZFodM21QvZ+uoRL9HtPJb9tXpSmbfjSmxSPK2iuGVzfFdvcec55wHC6/nr3Gjc9NCyH4mF7UNY+jttiae7px5I9isqOAc5z3jSQM5NtS47i07tC8+O51VxzrLt5LMTtooLO1ishN2tZx3/V3k8m779Mj9rXo65fJ7jaBR+Jexq+9T54QqL+n4Vm9l8nGM4ccq5fjS3z9KbCcOzPr5a/hEu2U6u53VDm/aCG+iqfej8lDaJdpWb77Ab3HTmcfTaZyn6OR/lJjjKbZ7O287XWSfC6PXqeqO366i/2Vaj/lvHl/NnrklpJ2iHer0G66vzt+Hc2GNaeaqMJ1vk5h8F7Tx9RHzsc2kv2k60Y67NiS/xUjDVHsgwpqOHMp9p72rr5uZR10bSd/3imesK+YCJHuGuV8ZzrdUeyHWJsLaRz+t6Zn0dc3zm/wiunS0C786OHb4RaAQagUagEWgEXkWgBeBXEez4jUAj0Ag0Ao1AI/AUAhAxECSQKBAqkE8KWxJvEm6SgZJBEjF6GSRxpCAmqSS5o3irN4F5p/eEwkyKwFm2JKP0VKXyiFwQTnpRUAZFXOMrgnCsMeEVUWfiWR5Fp5go4WTZk4yVeKzHOVs/vSQkIxVhEkvTy3qKmyI9n5CBYE9a6fFCGfTCUKAiTeOmt6TCnCJfkp0QmIhHemQonOEtTR68g8xNj3H7j+mMBDnxe6rDnkSyPbJdkniXfPUuPkXsKmimiJAiovfWgbWEp+1p/878JJUlaEfiRCXsJbNXBYaEYxTH/uiR6o47Pj0mGDxoW36oFx7AiLCSx8SVTPc4SOcG65jEucKhc4qfCsCkK5HLMz3MSYvn5K1nbIqmEsL2H9MFM+J4L2TtX5bN53qbWQ7FYzdL2E7Zjyx7CiKSyjnWUjyuwleWQ1Giihf2H+dNNx7YNpZJocV2kMh3g0KGo37go+iSeWSfdPPLlQfwRxLnmf/KfLAjcO2mPQp/Ng5XyvtMmJ06/tzp59hY7QeJa42T80bOl/XvXGNX6vwMhrM4o+d17XeO9zPj+Dd1zbGXYbQtMv5OHXLd2en3da6rcdPLkzycG9JuqJt/tCXc4EJY10k3AObmIk9Zoe72j9x05xwn5tln6npbbTHjVLE0bbjsk3XOrn3N/FxXrSvxnKu9IsArSVwzwcM7cd0sqF2Xp9vwLO1hy+qR/ormtX+ImRslPdlEwdZrRWxH7WPX/twA6FpcsR+tx9p8ef2K4jVp8+vaoj3qOuWJKdoM9gv+L6lCdG7yEhP/93BdVpTP8Zht6LoJBp74szKfdJhGoBFoBBqBRqARaAQ+AoEWgD8CxU6jEWgEGoFGoBFoBLYRgExKYjI9ByRtJObS84J3/ChUSKxIvBg3ibYUO/R4UDwknuQPf/tcMViRJb0QFVkRIskHb15IriR/JLU8ehDiB/IJAZhfPX/1Ak1Pjix7eiyShnVJLxDSMD5kFcexQjIhcElUpahNOh5TKFGZ4pkCsOSpeVpWSTS9JU2LNPSOsT0VyxB1+aV8pFcJN0lFcSdtiTiFUoX2JBrTU4Q4/iQhZ9383CG4tzt2iWBeuVnBTQFVhLNfZxK2q2Rq4qOYX+szEksMk58pJmQ/y35s+63gUMUAxUvqQJspdEIoI+5KCOulBHGdXriQsR5/rPBtH7Q8jhXHsX0mCXg9Uq2LcfQwp1ykKymc9XAc1z5EfpTJjQiJZRUz+G461CfJd72TxFyRgfSS7FfscH5zPOe8ORIqMl0xs35Z5pwH3HjBJz+S5wq5ztuUz/ZJMSPnIsY8P3qnEdf5xbI5DlIIF2/HRBXsVvrjWZgdsWo0Ll/NP+PneK3p1rH9JeeuZ9J+Js4r2I3G1ii9FNQyTvbd1bSyD47q+5EYjNrbMuecl3O0zx0/Izwy3boGZPiduuyE3RmL2krVtiMN6uiGsGxj5xyeuZFH3FxvvUfWzW+uO6Sb60adY31/tfHA/Gp71bqvzmXZP3NuV4i1vRWAtcMov17P2Kj8stax5uaVJAqn2hTUj7XZudr0icOGRdZj0slNltRNG1mRXdvNDV7eI2yftX1TbE7vWW1I80+vZf4mPu88cUd87QN5fLVpeT+wfci6i1l6FyfuYon94jpueeyfPk+7PcdniteUmzz7pxFoBBqBRqARaAQagZ8TgRaAf060O69GoBFoBBqBRqAReENA7wtJniS4+DuPzVPsUCiQaFFUI9Ek3RQ4UixWUJAQSi9S3nEcMySQ3iOKvHouSiJCdvnMO2h///vf38gxybU8EhkBBEGW9/xCwnmcnmlS/vTikGhMr5f0ZFBAJT9FV9IgX/LiKF0JP4k1CS5JK8toHikoS7AptCbhlyKqwrPtoIdqCps8I9y//uu/3spF+cDWI7L1ELX9yEuvQvHBMxSsEc7dOKBgpwBmH7EvJCkn4bpKvH7kMBXLzDsFRvOSTE8BMJ/ZPmJsP870rbvkYxU4Mt9K3o/EaMdkCgaJb8VpFI5y89x2pZ9DJrM5wc0K9FX6A8Q949KjKNODiLzshyl0SK7yvhL09imFaIl/x5JeQpRPYVlcnX8klR1HKRQ4T+XGgxTzRiJUigQpeNY2c47zWEoxdCNKzpsj3G2bKkbUsNmG9rG821uxWnLf+LYNcxp/eyy9cwHjlLZkvFMGN7yQh6J5zudVpMt5Jtv4I8fmalpfct6oIs9sTOXzjxLeRvXfTXs3/Crmo3C1j9Qwdb6r7ZZz62iuWEnPcTpqp5r/Tl3PxmXFOOeYXD8y3Khdah6jPJ9pz2fi5Pw0w5J6agvUtlMIZL7OOdqTHJiTvXaB9D11ww03Kd6lfWBdtCecP3M+GvUz4tU+5fzmOlo3tdQxnet9viM/0nJNUAD2RBUFcedkBUbmWdZU5mDegYdxv//++9u7xNUNisbPdRKblV/ema84MPcrsOr9a5kUfy1btqlrarVb3CDkem9c8FOspgzeLZ8nhRjWtZ7wpIcNqe1pvUgv74C2faoNlvYv70y7trcezbaXfTNta961ALwzM3bYRqARaAQagUagEfgIBFoA/ggUO41GoBFoBBqBRqAR2EYAEiSFXckvBc30jKuCj0SYRE2+TzJS0ixFEMUexU29WD3WGLJI0UOxRZFNkivvM4XEQpjUuyKPaiVtRS3vG+UTIi7zsJyKPUkUKvwoSBE2j0dMcpCyUDZEZ/BFZDOtFHUkpGg0vfokRK2rJJxkH/kaT4wUzSjDyFsnsRYHhSI9BzNeelaQJnWB5NOjJz1deO+x2vYj6lJFtST1JBpnRP0Kkb0SZkZo286KCJXwrcQ+7zNM9guJzVF5av1WiP6ZAFxJar9X8tM6+V7vKutA+nqW6nkriWvfzGOik9jXUyhF/iTcxcUy5XinPMTXs0kPXL3Kea/A6Jj0CE03Wjim9YyynxF3NveM+lgtl/GTAE+8JcjF0s0aKf5W3FP0qvPeqF/6TJHC8SiWOUfbJpL4CuikAWaElVAHbwQIiHexTs+1Ov+lWGJ7ZHuO+tv2ovNChFfEvatsR4JetstV/I98vzO/5fy0UoZXMByJbld5GifHRI61lTQzjVF+V6LrVRnP2rm2xUggnIm6dV6YzeMra8NZHXb6yyidURvYr5wHbL/63bZ0zmJ+8lhg5hPvwHWucc3UttSmqTZCXZ/NJ+cj67LTp6/CzgRgyyMOetZqE/rd966X4JJzMOV3IyI2ohsYCee1DGzO8ojiXG+1uUkDm4y12nw9NcdTPlxzFUT57jUWrh0K+yPhXBy0vzNv/vbaBT263RhovikCaz9rR+o17HqT3snZzrnpSFvYcmRdsm1yU4H5Zpq+bwF4dVbscI1AI9AINAKNQCPwUQi0APxRSHY6jUAj0Ag0Ao1AI7CFgCSTYorihoKm4mISjLmTXmKFT71ALUAlJYmnsCkxYxy991JkMp0qtHicnl6KlBlSB9JMYddjUyWvjKP3L+SPnsZZbj0kPZJOMo9PiDXILutPXqQhASgxpXdoethKblZPmsTK+GKaHhhJnipISfill3Z6Y4sbn5KFKSSRD+SghKoeGR4NbHt5bLTH9dF21AO8yS/zNw29NZJMVQirQsBWh30x8EiMU3SrbZHfJcNrWInHKkCckcwp2JwJB7NxZJ5nOFpOjwm3PYirAKxw6NGRSeATnr7uxgQJ48Qv65iiwKiJjK/3E/OOc4BzT/U4x1OIPic57cYEBWAFhMQw+1jOTVnWkWCW/bS2sXFTHM067oovljHj1fLV/mOZnSPy+FTnFr3uwNN7lZnvwPCPf/zj21GdtAHP3cDiHJl3eYtdbnbI+enFYfgW/UqMqfnsht8pp2mP2rM+223znXLspj3qz2f5vYphjT9KL5/lGprlMsxVejvl3cXuao7dGee1HercXtvkbB3Y6S+uB7txzsZWYp4bppznta+og/aIQqPHHrvZiLlI+4k8tY/c1Mb8k2vZ2SYT56Dav55p91m/ms3L4lxtOdYh5lxP0NCGJjzrHHYSgud33313s8N4z0ZFnoOV991rU/FOb9ocI14Forju+gi+bmbUvhZPsXSt1T6u68hojBomN2Bme//5z3++icCeQIMA7P8T5KsArE0PHvYNbErX9lxfwca1R3tAu8QrECyDntB1Tsk+knabfU/7vQXgV2eMjt8INAKNQCPQCDQCuwi0ALyLWIdvBBqBRqARaAQagQ9BwDtzFYj0KjXxKmwpjkDOpNgi8aTAaDy/Swh5tGsKkRJMvFOUkFSsIpH5KFBBrOmB6tHPekSQBml7/y+fHDEN8aa4CSHnXWk+U2gyb8skeSWJ5tGGCmWKrxJWfger9IglHz0eFHYlvay32Eq+JpHFO71sbC/DSU5SJ+rLp8dp6wFImBRobVOeEQdCkeO0EyOJSjcEUH4IP72dFYcl80w/2z/JzB1S/0M6eiRSBT6J3bN8jGP/s70qiS+Rav/ne7ahec3EAUXGs7LYN1bKax+UWE3PUsdk3bhh2ygI2qeqGJiCmaSr9UsSX+x4pnc9YyeJZeI7fj3m2LEpcZsELn8nViPSfrePVREhyfTsI4l/9qVs89o2KwJFpqVX3Kiv6kldSX9PU6B8boYBb567iQNMnd8U4x3n9XjpbFOxPBNndsfpbvvspr8TPteyjFfXv3yXwthOXithV/pLLctKus9gXsU2575ZfjnPG8Z5cTXuLNyo/KNxu4LFKMxKWjnOR+Hr3D5rywx31s9W67LbZzLdURuP+noKi+bnfOJap71BfOYfxEx+mHuIkyc4uPbkWKprKHFz3tmZg2Zr5agf1bAjTCwn71KY5Ll2p+Xlu5ttOIHhf//v/30TggmLjYX9pI1memDFOzboEF9sqbPrJUKyG3rAE5tWjHO8uV4rSBPf8ji3k74C7WiMat+kMCv+nsDjOqxgWzcHZB08vUe7XQzFQRs1/w/wxJm0WSmrm6CyT9b5ptprWd/0jF4dYx2uEWgEGoFGoBFoBBqBVxBoAfgV9DpuI9AINAKNQCPQCDyNAGKm4mR6byo8VGFHYWJEoKXHqaSQAmAKUXq2Sv4pZuoxAvHlHbOUQ48HCUeJLb169SawrB5rDBGl4GzdIN0g2EhLEZlySERJPJOHZddbWCFZ7zrv09QDJIUyhS7TVei1DsatIpvhrUt6ViZhTHoSrSNyzrKmNw5xFJgVdPnkOeVVAAYjBGDCir8End6ahP/tb3972wSAJ4rHDkrGpbCdIlYVkkYC19Od+cmIZ+T7iFS/ItrPRAGKeCYQXKWd4+4srO8kUvmefSk3DPAuvWkdq3rcVIK1jn3CO26yCWpZ+a73MWPK/kYcnisASxLnHYcjkneU5+zZVdeobVLDS4Qb7kowGbVzpjlquyqCEN55NEU18EYgYB7ivR7ceuLzXg8y0nC+VQQGd/pCemPz3Y00zifZZyz7aN6/wnb2/iPTerYMs/6a7Tdrt5m49BFluZoHapl2wu+Okex7K3VLIcnwuXmk5p9lr31i9n1lXn6mfXbXgtpPVjbwvDL/z/Dfbf+azsp8Vjc8iK8Cn2u+NoIb3ZirKJ93xdoXeEacvGYk05z10x0B2DxqnNncU59rn/h81FfrCRbeu6uHKvYod/3+r//1v94w8CoS41JXyghWXpNQNxqCExgiJP+f//N/bvO6XsOsBZ724frtdzFwgyXlSftSAViMfGc861xtUW1q7WTj5QkdxFF0JR/WdryG9Ry2jJ5Qozex4q52AVi4Bvt/RrWVc97J9so1VK9k8G4BeGU27zCNQCPQCDQCjUAj8JEItAD8kWh2Wo1AI9AINAKNQCOwjIBeZERQTEgv4NwxDwED6ZPkSgoiEkESRxI1pG06htF7QBFTkkavCQgfvR70bJMQVJxF0EB8xLsCQsl7hKuwIbmmx6MeuUnWWifLRz0lNhXRLAdlk6STPFNEy3p4RHSSj2LiHajeheZRzJTDfBXCszHF23J6LKBijYS0nr8Qa2Dtc7EDM7DjvaSbGOA9iFdJHhE7EpkIR76kJfaV3E0St4q/y510I+DPQfonET4j3kdCwkhklNQ8q+KZCHJG/BPPfpp52wclt3Nzgv2IPqi3dxWAJHrPRIMRkZ5EMH+7icHx6R3EbvjQc0lsRuVI3EYk/WrX2RF+JJp34ozKUdsu59IMX4UXBWBJccYe8wi4SXDn5hRJeMY6c6aeVEmy2x72Rz8l/R3HM+FkFec6l+0IVyNh8Zl8Z3FGfXY09zqXfmTeK/1jlt8OhrtlrmMu5/PR2BvN99l3coyO5urZXLdS7ldx2B3PZ3O8feRqfahrwmwOuKr/s3UfjeezMV7zSSHRecWyOhexsYd4zFEj+zE3sGX/mQm9O3PQaH0d9TH74miOqWKiYVxHXSdT8FbgVWxFAP6Xf/mXtyOgFYnNl3K6PmoLkgab7NjMA4bM3d9+++1N/MUDWHz1PNZeTPtXkTS9gSm387qfKSqSAfkAACAASURBVKZqg9IWbhbKcDxPG8INRvYFyqU9nP2DeKxB2J3UhfXKdUoB2PzcxMknojjhbAftFetke+Qmk1yjsw/oVc17PZWvxla/bwQagUagEWgEGoFG4KMQaAH4o5DsdBqBRqARaAQagUZgC4G8BwuiJL2ASUjxQG/QKhDwXdEzycH0ADUd0jK+AmUeLUw4d/xL1PAsvWQVb4mP6AuZxKfHMEukSQZJJEmqmX96skp0+cwweivqNSvRBWbeEaxYSxxFUj7JT68MhVTrnwRbeuBKeBI+xRnJ5GzYzA/PPUUiiS/LqtAuscp7sEO09Q4371+WFMMD2OOdKZNt5RGE5AU2HjuoNwdlSgJ1RKpKCD5LWG917sXAZ8R/xX5EKI+yqcS+YWp8w1WRL9NMwvpKpMp8JKST6HTjQPVUy3Ht2BltkEjS1bxGIpH9zTCkpWeSfSCFZ/seZWW857xSsZjlV8fHYvPfgu2KPzMRYpTOKOyo/6+IRY6vekqCx2Xrdcb8Ab6Mf+JAoDNPGE7vMTfF1Pk954sVvHewTtFjN95O+J2wK+35Sv/aKcvPMTfu5DHynrQNa72qgJZ9ZzSP5XxY2+Dq+84YWsV/Zx6o+Y/irozpnH8y/KxPnq03q/UczanmvZpvtTlyw582jqImaXtKSB1H2g25ZtR+9Ey9cu2ZraFXfWyWb66Xll9bMwVYPVwRgBFuEcGZe62ftqUCrOF5z1zOSSze124abt5zw5RYE1fh2TLkMcmMY23caqe5Ntf1nbq5Rvi/gO1kWrZris3UkbXH+L7z1B43bOqFmx7AhE1RWwE4r51JWzP/tj1TDM42TG9nTy55pW913EagEWgEGoFGoBFoBHYQaAF4B60O2wg0Ao1AI9AINAIfhoDeGRInenFI5klQSQITLsXdPAZOgkgvU4/2S7JY4knySOLH415TcFY4tbKSiXriQiLp+aZXg8Ko91lChOFFAfFDfD1mPS5VDw2POFb0Su9fCVpJPz0v9IqQxCJNBVc9F8DXu4Il90jPfPVyNC3TznvUqmiokGxeCrCSeHrzURdxkIDjGeVUONdDWC9gyouwiwDMj3coe8ev/YK6EI721ItbIi77ypcidT9sAJS7ZE13hdxfKUMVWrMv+XfmOSLfZwLclbjgWHNM2Y9yw0YVcioxbNl4nkJQbmawjWfCgc8lg00zvYh45lyjsFDrZzqKlWf4j3A/C3/W3qP2yTYh7kjAN01xW81DPGv4FFhsU+dI79f07l89uPG0IizjWlLe8SpJ7ryRY7WKMlUEXOn7V2HqvHYV/iNFoVFetf9eCYyz8XdVj5X3XzLtOu9clWckAOe8kPFH80cV3/J79oGzue/VsXtVx5V5fzRf13SzPrbh1Tw9ivNMX3+2z7wigmoPjvpAiomUTVsn55acc7JPzdaS1XbMcLN1ZJZ3zcO1LvuIaboZLj1VnZttQ2w5NtvhveuGP23oFH4VdMWNuZ2TWJi7Ca8ATBrYcNq0elDzHQEYu0wB2OtLqk1mXWwTbWvLY5ppj6d9T938X0EBWJsWbLDLsUu1yxWiCavdqs1JOtqhvFcAtn4ei52Cd/YP10XxVtjVZqlzkrZ2C8DPjKaO0wg0Ao1AI9AINAKvINAC8CvoddxGoBFoBBqBRqAReBoBBWBF2/QQlEBJ8kjCT9JFT1OJnvSW1TM1BRDJGAkwBdmRAAwBlLv+LY8EkqJkCluQSXoMW6b0gFTwUri2bHnvJWBW4ds8+EzvXEkq8vLoWo9D5h1EHISc97kpFEnMJWk1EmTA158UtRRyvetXr0nCkq84pGBLXnpg6M2rd6/xqbckYt4x7JHYisuUVeHbPpACcCWw/17JNvvzijgHtop9dcCdkfyztGfEf6adQuOIsD4b+OY7E7aqyJfhJL3r2M8y1PAj0aKKPcZPccQxaV1qnbOOZ0Jk1ifHypUwku9N40y8ORMnRnklLlf97KysWSfT9FOvMshy5hZwYsymF5b91zHPd+ecxDXxz/dXOI76YhV7nl6o/kYRr8S7L1GsZ3DeKcdu+rMxl+PAMTybA0Zj2jizMVPrZBrOm6O5ZQeH2Rx+NUbP5v60EwyX83CdaxyTozlod9PFbrtm+Wbts4NnzplV/M21btSuOZ9d5blbz9kcVPvvWb7Z93KdcqMgcy4nviBSepe63qaEQQz97rvvHu471tYmPU99SY9g0vSaDU9vIB3ro82uiKsHMvE8IcK/sz2oi3G0D7VjDedR3YR1g5D1Sdysg2XSLqWcCNba4F6bYt48d3MhaxR2KaIx9cxTgHJDpP8PuOkpNzWSv7a1z8lLsde/tT98ftXX+n0j0Ag0Ao1AI9AINAIfiUALwB+JZqfVCDQCjUAj0Ag0AssIQBRJikgGSepAkijAGkbS1jAQRXrTSl4RFnJHrzQJo/SSUwCGuBl5EUv2KBwaLoVWy6tHIOQRZFKKHtWjWaItjzPOutW/BTLJTUkpRVzC8F4h1Dz5rpiKCAxBaDqSdRJvKVJLwllny5BkW+anly+f/Oj9x3eJVdtZz1/LLBGXxzNaP4X2JDmps+0l6WY7WLdKNo5EgeUOehGwinEzMfGMNK7kdLZ1bX9xuyp/ppHp1/JdkdlnYmMtQ4owWe7MY4TXrP+P8q5CYYob6XmTZRulY7ycE4wzEpN2+1CKpSttNRIoRv2AtGbCzEzkqG1ey1P7wExsMH3fKwDkuGN8etx9HucPHhL5HlWf5RjVSSK9tuVOn7zC/ku+3ynn1fxw1WZX9TgTwEbj+Cq9Z9+f1XOG18rzFBDP5pjVcj/bdlfz6Wg+zzKN4s+e1XGabZxxztp+Nu/szner69LVvLwrOlfscq4b4TPq69oLq31jJ9zK2jcbf8TNfk041yueK1R6JYgbb7Cx9ND1KhPETQRRN9rVE2mcs8mDeTfTZL72zlzyV9xNu5l42Jqmo81mWNfm3PDo3cXEtTxp3yua6h2saFrbK+1SRV3Kyz3FbhxkYxI2sOItafMOz2jCpgBM+tQlrzlw3dU7mI2Vlssx5GbJKmanCOy4sm47fanDNgKNQCPQCDQCjUAj8CoCLQC/imDHbwQagUagEWgEGoGnEFAYlECswkz1wJUgknSR/FFwSTJGsstnHvuc4nESnZIyEjgKEAoWegtL9ChoUHbygnCCTMo7cRUnIYEkjxSMLQ/xK9E3Ii9TeJF8Eh/LItmkZ67H8kGA8Su+EGHec2Y909tOT9vqAZxkm+UmTervvWp8V4TW08NyKpKnMC6RKMnmUbHgzTvISMrOsdAQc5CZ/HrvcuJXPQpHRNsz5PazgkAOiityvwp+lZy/Ehfqe77b/54anAuRZgT3SIRJ8tqkDVc9tEfj4aoNZgIwfWKE3VV6Wf2dsHUuu4JxR5y76k+jvHb7wAwv6wUWbrZxPqheT7aFm1I8btO7gZ0XRnPfyBt4VK/aR65wfvX9bh/YCf9MH7iaD7K+O33gmflxpyyGHc0RV22UcUb4psCyOn5n6TxTp9XxOZqrZ3VfFYDrvDNaT0Z5zMqy0393wta5f7WdVvpG1nnWz3LOqX9f5bH7frUMFYPZ2NDO5T12kSe7aEdjX3klB88QKvnFVkLs9A527Ck2BLoRMU/AIR5iqWnyDrtWwVZbUrtNW1TR1LXBeTwFUG1DbDttS+uiXexcqL3smE4BGLzMJ21N1xXqqy1OPpQZb+YUZwnrhsQ81Yf8yQvcqJO2q+ueInJ68Vpmw2iP53zkO3F5Zszs9r8O3wg0Ao1AI9AINAKNwIOd+f333//UkDQCjUAj0Ag0Ao1AI/BzI+C9tJWslJhLb1QIkxkZmt7DKUAqginipiChV5peC3lkXooQHn+nAKzYAQGX3r/csQah5BF8KcClYEt+1sOjn0ckKGFm5LQEk+QUn3r1kj7pUg69qD2KT0Jq5FUh1noppzBL+cAuBWDSUtjmed6t5v3LxEmxh3AppOd70qMekneE4wcSDrLyD3/4w43I+9Of/nQjMxWAU/S1TIpYfq/9+kuScNlHV4j+GVE/GhO1HlcixY7ws0uGn4mqM3Jz9ryOc8tSRb5RfMtRPYOuxKLd+u6E3xH0dsI+Mz9/ZB8Qa09IcBOLZDzlI4wbSDxpwSM9s52z3s6jI/FxlSh/RrjcwXO1HKa5E363D1yN+6zXbto7/dx8VstzNmfM8p2JYSOcZ+tlljP7yU4bXc29VxisrAVneM7Sr+vNbP2ZrSezdHex2Q1f8bxq552x6jy00pdfLfdZuXb7+0r/tU4IlNhF2q+exOI9v9iD2k68w25i4xx2lRvqtPGIg9BLWm640051054iMeIwYqrCq2uBpz+kN3Hafq4J2qakxw9rgh7HzlV8unkxNySluKwNl6fpuMlMe588KL9HZOdGJcqBWA4mXtui3Uo6YpFezSniOo9kG2tvV7HadvX/nfz/Yrdfd/hGoBFoBBqBRqARaASeRaA9gJ9FruM1Ao1AI9AINAKNwEsIeI9rHpkKoVJFvSSGkviVSOG9ZNPo+FVIHrwfILogefTSVTSFTINwUnQlXdKDGCKeXhXkracDcYlDfnrA6pkqWabAKSEkgTUTK0YkbRWyTEviLUmpJO8kmypeloG89OrII/iIBx6JqX8rAiv8kLdCOPmIrfVXAPJ+YsKLV97xS7qUi3zTm5iwem/8/ve/v71HaFcAlvBTiE5vEzEekW1fUiwa9T/b1frnoBkJA7Uf7IgLGXZUlsz7inB+aXB/jjwTYmfibj6v7ZTfr8h1iXLHNHH9O8fER9SxpnHVXrX9d8LvlHdF/Kt5nwki9ic3kNS+5Fhz8wbvFQrIRwLedsj2GI3Js7LUtqy4fMkxvtIGO8LSbvvvhF/pAyv1+Ygwo7luNMZrv9qZp1bC5hyzg+UIg4y/ktZHhndOo1zZzrM8RuWblXmn/zrXvtJHPloAzvn/qly7db1Kz/YYhZuth7M1KcPnWoYdim2kiItNq6hKHDcFEob5GI9Y7F9sLT2DbXuvUXGjoJshne/d4IctjPjLaSxuBnSDkfM7+XmlCM/caOnaYFraiNTbu+OzP2Nf8zzXDML6nb9Ji3prl5Jf5qP9ra2sneiaRH1yw6Zp+imOeUpOtTHzRKD0MM4NaeKMbS02LQKvjKIO0wg0Ao1AI9AINAIfiUALwB+JZqfVCDQCjUAj0Ag0AssIKLpKXkp2JXnisyQ4eZZiqkRTersZnk+IL3f6Q3bp8aCQIfElgUT6hNNDAJII8gbSjTiKqwp6Hlus0Jlernr5SnTnZwJVSVsxkBTzPd9TBJbU8k44yuhvCjKKrOmtl+SVpKVHBxI3PX49kjlFYMqieK5o7vF+fnovm+Qk9ZC0NE3ysfw8S68MBWlIR8rGXXaQmXprpLdFknMSwCMh6EuSbzPBZZeUV9xeFQwMNxJZVgfkK0T4FYE/ep9CjO2Vn7ZTDWd9VsWLq7Kt4rMabkUIyrSuhPrVfEfhdstylpd9WyLbOSo3hBAmBWDnZtu1jr1Z22Y/eKX+Z+m/ku5V3J2xtNtGf2/hr7Co73Mty/V9NkeMsFzF90pw2y372RhbbZcM5zx/Ne5Gc56CoGv32efM1sg4hlnF9tnwta6vtO+r7bdb1538sp1X1qCzvlrHiXfUpp3lOqJ97Gku2qcKn3q3VuEUj2LvEiasNhZ1Ni5h+PWZXrbad9iDbgpkrlcY1qPYU2DyehE3U6bdrx2qGO3ak4Kwabn507XGNSbXJa8loNzatgrAOR9pn5qf9rVjzdN3tKP9n0O7nPRTMDY/28Q6KgTv9KcO2wg0Ao1AI9AINAKNwCsItAD8CnodtxFoBBqBRqARaASeRsDjiiVRqoAnMSORREYKeiMBWDJT4VICCCLLY94gnrxHVvI178M1fe9NkwTj6Lvf/e53N0JLz1bL7bF2CpoKnEmiSSAlySVwI6KwYqE3QwrAVfzVs8PjASXCPMbP8Emikbf4koeeFxKOSdjNPIDznjQJNDEnbwVx24W0TVcMSMP+QFvRRsSVQEPU5j2iPO9T7E9MbL/8zA46EoSf7sCDiCMBeCQMXAnCKeieCQtnaZ/FmxHfK4R4EqYV2xQlZoT2SPit8Ubtt1K2Wh6/EzfzqE3n+4/oC6tCkHn+PQnAZxjbt71D3HnEuTXnxpE4NWrTnNtH2O+2+Vn75djPdFfba6dv7JZ7pww7YV0Td8q+m/5O2mfzxdU8fSaQrfQd2/+j6nc1r9cyOSZmc/+oDqthc72wzVfXjVG4nf67E3a1nZ7tU7vxXi37K/nlOjhbm2qfZ63QrlPI9Ij9XJdzo5/2atpa2Ft6Dbv5DhsX25F03QBp2orJ3jusPermSu8XVpgmHctg3OyXpJvevLxL4VQP5hSArbtrBvX1FBvi54bFDJNeysShjOCqLUlcbUixqu2RR15bH/PI9AmnJ7D1VzTWluUTkbx/GoFGoBFoBBqBRqAR+DkRaAH450S782oEGoFGoBFoBBqBNwQgQSRtfCgRo5jAZ3oCSoilAJzEUooQeeevhBXEFkcI40UqIcNRc5BCeXelAiZh9EaA/PK5xx2TnwKwpBZxFH/Ty8K6VQHM8isO53tFIo/pSxFFkVjvZOqBd4ZeGJJZ3pNmXPNJwk3cJN7MV+JLslARqIrnWTfTUsRViPe4PfNV+JJsk3j0eGjbjPiK9Hp7mGaKZ4nNSGyyj320B3CKh1meSqyffa8Efvbp0ZSRadlfrvK7mnp2hJEU0+799yuo1IdsKsE+6vsjYa6mX+PVso6I/Cry1TSv8Hj2/Q6OjqfMK/vTs2WwTZ6JPxNFLKuEtuFSYEiPqBS8sv0cfzPRI9eCZ8p/Fcc15UuLP6vp7/QX67YaxzZbDU/6q+W+wvnsffbx2Rxx1g8yzlV5d8Ku1GmE5Rm+u/PyTvi6bozWkbP1Y1buK0zrfLWC21V/+NLjfpb/Tl0/sp6j+q6sY45RwtbNQ7ZntXF8ThyvPvFKFMLyTNsRe9KNksTzpBxPfuC7nr96IGsnagNj23v0shuGHPPa/HUzpJsA3ajoep1iLnXnu/ZfrnPanTzT45ewbkI0DmUjbY/ENh83MpqHzymvaYiBIq92vvY5ZVAgtgy5XppmC8CvjqSO3wg0Ao1AI9AINAK7CLQAvItYh28EGoFGoBFoBBqBD0HAu2YlcRQEJIry+ORKylQxJ4lP/lb81Vs0BWCPESYNiByPviMPyB7vJ5Ms8y4yiBy9h/EegEDih3ISR/JHEk9yTGKqEl7ppWH9JO6qMK5XceKgAKzXrgIwBBRpS04lqahw61HWknQ2qORbelHn3b62lZ4hCuemk0fj4RXCr3HASzE3j+RLzw0FdkUlvQupA2Xz+G0wlXRMcrMKTSky5bsP6cCDRFLQe1YoyHgjgdBsd4SClfqe5VXj5/hbwXgkwtT2yDCjTR+UwTBZ1lG7nhHpO2LYCm41TG2/K4HhP5IHcNbV+SyJ95yH6xxdv19he4XbVfzV9x+1IcR1K/vpahmcI1fDr/Zhx8lq+GfLvlruWfqj+SHTHM0xZ2W9EtJ2yjsKuzv3PrsWzOb6ik3tPytzea6bo/l0FaNXxumXbqdRHV4dp6u41P65UtcaZvTddhutG2lDE9cNOc7Vir3YbYqaCrxeHYKNxY/HOuuF68Y90sWW4zfT529tYo91Jo5ewdbFTZHadOSlbaftyrO6mS7nAD1/XVPqiTB5Kg02O3ao6VEe8nOjoTavNqz1TeE5r40RL/L2ihM3N1oP80jctdepG//79E8j0Ag0Ao1AI9AINAI/JwItAP+caHdejUAj0Ag0Ao1AI/CGALvgk9RJQlJCM4nTmSg0Ij8heyRnFIMVURVvUwSVqFFUlFCCqIEYc8c/3sP/9m//dvMihlSSTEyx2h3/pOF9mEnM+XcSTVVQo8wScBJ5ElgSZ5Jr3pMr6SXR5JHU1AFxOL0miOtxflkOSUtFX7Grd/tSFslEvT300iUN8sLLml+x1HuX8JSZ+GJk+pX0k2hUPLYdxGv0aR2yv4z6kf3mFQK7DucqAGfaMxGgCoaj/jyaNlZEiB3hp+Z7NVVV4WyFvDbN7O9nAu4oXJYrx5Xt7mfOLVf4pShwVe+r91eY1zmviqZX6a+8N4+rstS0VsaCfdy2ucpj1L4rdVgpy0o6q2Gyr4362Go62cdX4lzhN5pjVtLNNXQnjy+J+0x8WxHHss5Xc03OBWfxVnG8aoMrfFfmavPYEYtz7lhdN1bC7fSBnbBXbfFsWs+248+VX+Yz6+s+z/VhtXxntoVjTrtUL9bcXIdd5RUieshirylokj62WXq+5iksvPckHP7GttQ+8M5h62K+acspqqYXrnlmPqRBWEVk79I1rGXEFvWZmzadE7R38wQa65llyj7lCTg8077WLsd2VQy3fOn9bL7Wn/gtAD87YjteI9AINAKNQCPQCDyLQAvAzyLX8RqBRqARaAQagUbgJQQ8AlqiSBIribAUG0aeWim4JYGfArDCr56mHn2XQq3EjmSZ3rMep6xA/Mc//vETHsR/+tOfbt7Auavf/CWzKBtElT9ZPt4l6ZXedHoUVwFYkdmyelxzHjmn2KoHLfkg/v7zP//zmwDMM+LyjHcSgtkOecRfHu+n14SexLShwm/e9UYcPYDFUtJO7xA9TSTQSFtRWZIajGmvPIJaHPXcsA3EMIm2UQf9KI+/UdrpiTJ6PxMC8nkl9cWiprciFFwRyEk273iiku5s3M7I7ploU4W3Gi6F/MQg54tRm86I9iuxZgXnZ8LUsjvX1Pa+arPVSXe3nqS7k3f2HeOa52yuXi37bll20r0KW/vjMzh+qfLvlsX1cTfeFUb5fqfPzMZkze8szdk8spJGxn0Vk9lcPsNuJ/zK3F7XhbN1o2Lm+m1Za347bfpqX9fTMu2knf73atjduu7kt9LfZ+vlCNdqG5+VPce+Np8nqJC2p+J49DK2nJvzSNdNftpphM8rQkhDe4f0Pb2FuIrI9rM8uUU7UHuR8HkdSdYpr3GxPF7VQv7afFkWnlFO/wfQe1c8U8C1LRWATS8/rRv1y/9H6v8KYuH6kXcFZ99uAXhnBHXYRqARaAQagUagEfgoBFoA/igkO51GoBFoBBqBRqAR2ELAXfopJKSolDv0FZwqqUWGxpdIkgzy7ls9CIybRzYrChNXr1T+Ji7EkSQOcYn37bfffvruu+/ePIDzqDs9ihV289jmJLlMi2cQVXrQUu4USymDZJhllpgjD9Kpd5J59HOKx3hj/NM//dPDkcnE+93vfncTgT3GuWKfx2YrAldPXcuumG4aCtCWGwEXb2AEXetNmai/YjN4UxbKa7uSX94zpxAsGagIbP+QfKsiThJwvpuR7K8QwlUAliSsA2NG1meZVgSDM6FgpR6OnSrmXQ3kxNkymN+M0J6R4dlWI7xmbVnbNMt8Rqrbt67qeNZmK9jO0h+1a3r355y2Wsaz9tst60r43f4yqseZALdSBtKcja9V3M7ayDnFMEn+n6W/WvZXyrgjXu6G3Qm/U9fRvHs1Ts/m8Rz/jpk6F83mhGzTZ9thVaQ9y+sM65X5v6Zd15UzPGbp77SpY/AZDGfrwTNpPRtnt647+VzVr76v4+NqbKysY7Sxa4virXax9qVHP7uRj3yJg11mHPPyPl89ZZ0Tea/tyjPS4sejmrOvOa9qO6fdmeKsdrIew6Svje36Y1quA9ZXu94TZhSdc+ND5pWbCfUiTrE8rxtJ0Vs7PO3dxDtP18mNbO0BvDOSOmwj0Ag0Ao1AI9AIfAQCLQB/BIqdRiPQCDQCjUAj0AhsIwDBkl6HuZs/iaVZwpI9KUakACkJpIhomsZLb1Y9ADy6jTAe30z+iJOIl3gAcwQ0x0gTHyLHOBJKejNIgEnsSXhJpiUBxzvC5XFyhNM7RiE1BUZJK/GxDhJnSWpVMhHh9ve///2bAKyXR/XcU8Su9xnr2azwm2KJ+VMunivwKgDzHswQgPkbLE0PMpI7mdN7A9E321JBX1wTB5+dCQcfQfrO0sg+mf12RvTPCPt8nv17RPqeiQgrdX1GRLO9M+8zL9wZme1zy5DpjtI2vJgYZsUDOMtwhlmdb3bCrkyCKcrknFTjZl1X0p2FWekDGXc3/CtlM+4I479FOeqYnc0jV3X+6LLnHLDbH3fCr6y7s356hYnvR9jkM9e8szl81F/rXLqS3w42o7l39uysX5/lWd9dlS/fZ9vl87N55CPG3Uf19at+sdq/dsJ9VNl35t6rtfBsfO2uYWmP6OmrKOqJMthbHtmc9iZ2Fz9ujORvj4nO6z6080jPo5CNoy2Y3rGKom4e1O73f4EUhKv9qQCc9mbiZd2wOe3b2o4K1MbVU1i7PdNxE6dly+tTtE1Jn3DOUwrr5msa2sjiRPgWgHdGaYdtBBqBRqARaAQagY9AoAXgj0Cx02gEGoFGoBFoBBqBbQQ8ps2IVcQZCSVJokCkpHcv70xDcos0vM9WIohwPPdoOL0C9HaAnCFtd/VD7HDnL8c+I/4iBEOOkQfEGWSXRJBEPWklIet9vXrbUgbSIAxp8JyyQ1whiPKT95vpjVuPmSOcpJdknQK0wjRpchyzBKB3BiMAI8JCxBFHbFM4Fl+9MAwDptVrUVzFLYkx6qqILvFGvqSLR7U4QEbya7shGoNHEnCWwfwk8FI4uG8m+OpzvWjzrz599dWK1+ARxx/ivP/56e3RnITPiD99+uke5XNcnv14+/uK+J+JGzuD7quvvv6cl7Es0Fefvejr8/mRwLZtFRpmhHpu7sj2q3/7PcdOCkEjAnxGBj+24ftGrGXfEWZmuI/qP2tbw1av8Xu/G3a8YX/ZKc9Zn6nlPxNlrsSpnb5Zwz6mDQ5zLEb5MGbfjzf6M2Pu3UC8LKo4fGnB6LIgzhwbddip707Y7KczkXEVr1k/uxIF6/vV8hNvNex53zze7s4d2gmjeFdrwdssPegDxuYaDAAAIABJREFUOW+u9qWPCpeYXrX71fv3ZVqbA461en98v4LBrI+O2vZsfq3rXNq/uS7ulJU0UlhNm9IjjbEBsXlzYx3vsHP50Z6kfFwZwq9Xf6TthY2KnUk62sS8T8GUNDy1Jo+bdgxVzKr9mbZp/X/BfNLeT3HZ46TFUvvYe4fJS1tCe966pwcwZdSzOeuvwGz7KPzqLZ3zZQvAO724wzYCjUAj0Ag0Ao3ARyDQAvBHoNhpNAKNQCPQCDQCjcA2Ah6fViNKYlYCjHBJuPC9EjMpvBofsgYBUgJIohJhEVEyxSzKpFevZB15EBYxEgEYkksBVMJI0ThJtCSC9M7Ne8HqUXHWRy8KyvKXv/z101/+8v9uJBp5SVpZNr0OqB/P8j5eySsFa4/6815jjn+2ruRNnRSq04tZMZYySOgh3PIraZYYpnCe3heK2IrNxAVTBGDiI/xCRno0NHmBN2HAXK8OBWTzPNrgmzfxX9LvwAglCOEX5Xcu/qwS0neS+yCZDw7+nq7fj7Z/FK1GxP7xzLR+eriD9X14jztXcEiie0Uge1+esXCT5ThE8/qT8fxbvEci+9dfH22QOK9innnP4tjmVdSdT0pV5D8ThPZEw1rGFGXyCErLVtvZPjar65VwtY7BIzqP7Th+tz3JvxjhrnGt9O+VzO5jbSW0YXIM1H68k85HhN0V+Qw/HuuPG2KeGZO3mW4wSaykRdlG3vt33B/njFlez+J6NZZW0l0VbGfj/VhH6JejTSrH+pI/rhmr4vFKO6zUczWM4vYsXzciraZ3D3c9B4w3a53ltCcWWzf7YX4f5ZI27Gher+thfr/CcbQu1j7heqPtltd9uKlPIVZB2GtEsBtzveJvxF/sNNLx15N8iI+tRjg9hUmb7+TlRifFY72EHf/aw1mHtCUVXal32sHiaj7eRWzZxdS03ByqMKvYK0Y+938N4ufx1nol81k3H5pnCtUpoFN23oFB/zQCjUAj0Ag0Ao1AI/BzItAC8M+JdufVCDQCjUAj0Ag0Am8IKCYmMS35k15xEkSH0Pf1m0fCjRr9fDcvZAx/J5nje4gjBUvvxiV9REWEU70iPIZYT2BIGvNGlFUEhhjL+3EpF8SYHrzeNyZJqPjr8XV6R1jWJJr05lXY9vhq04JYk8QjLOXSk1liiTDmASYeda24ahoSf7YD9UoBvJYr28Z89WKWNAOL9MRI0k7h5BC2/3LzqtazmmdgaBktG22ECEw4/uYnj9azT3z99S/evDfMZyRoSRbaN1bI8Zmg5vP6aQdfJehn4a/jXwjAPxXC/KuRkDCekCouVzgl5kmKK/BAzCMC249rrpUIr5hffb8q3/tafj0UrUZoHF7a60JBnc+y7LUejpczPOq7XdFqJvyN6jrCUc/6Wdt9+SVNz/X1Nrgq0x6GbIgY9KCvj3LtzCVX5Vp5r6C7EvZsLtqJvxP2bO4Y4V7HfuY1S6sKcTvl+whMRvPRrE9dz+OWaN7P36fx45vX8Ur6+/PjHqK1DOdtSj2vxdy9Ehyh9+p533y1mtdOPa/m9JU19izMSl0VVSmLm/vyZBg3/VGv3JDI39q52th8YjsiAOdpOdia2tieXqNQzCZD7VTtYtJgM6I2g+02mtdStM17fPUi9jhpw7nRUzF7tHZqk6bNalnq/xfawF6B4gbP6k2cR0GTlt6/fqYtSprekbza7zpcI9AINAKNQCPQCDQCryLQAvCrCHb8RqARaAQagUagEXgKAYgQhVt33ycplEStQp/kSopukleVQFJEVkRNsdT7dxUTyUtPWcJDYP3hD3+4ETWkyzsESD4VVD1qTmJMzwnJIckiBWBFzfQIkJTLO9Mkm/hUCJYks7wp2v7f//v/Pv31r3+5kXL1eD4FJrDwrjcxlEQjLY/8U0TmncdSV3HPo/7AA8KP9x5jTfn0+vWTsvN3HrWX9ynTLuSnhzKfEntVeFdQTPLuIOl+cRPgk8g7SDc8zCSb8fI8P65zRBiede7sc4/enY/k8uHJeJSjCqS1n88EQ+MuD7aqlxXO/YzMrnmMiOish+HFv75DK3v0zH7M4YzMznejPJfxeAh4P1L0mki/iy27edU5aYT5mSg2qu9M8JnVY/R8JlatpHGN1xyl1fo8pnAXWnfxvxq7a+nNhSLXpRmea+nvhfrSeb2a/qh/1DHsejaaZ7KPXIlko3RX0Xy1nuajcEZZrtKs7x+/P/bzs7B5lPl5mkcpXxmzV3jO5rQUvTKNwwP4ywjAe3U9rl/Y+cm6XvXNWhbD27+v2mS25pruyFauddEm0W7yhBhtVW1U+7Cnq2DjaeumraxdqC2rje0mITdYupnvN7/5zZsHsNemUAbiW78UTyl/eu6mt23ak9qwpKWNq92d4UjPNVjhVyy0pbU1c/wqKFtG7fD8nyI3N6Zdrn2vfV3XCP8f2Ol3HbYRaAQagUagEWgEGoFXEWgB+FUEO34j0Ag0Ao1AI9AIPIWAArCkSj0qLROVxEmvVMmiPAZaIorwklp6/yri6vkLQQMRhUcC8byntgrAEDgIkcTzyGVFZY/RU9yyTHry8l6ySs+LJLwog0fqSVZZH4+q87n18ZOyUC6OiUbohAzD40IxWeJJUk/PX/GW+LIdqH8VgGub6N0rVmBCPnmPcWJv2fmkXPyAiUc/IyDznbJDGvKZx3hLABKeutoPslxHPe4CsF7bx7HD2YsO0a+KcrXzJlGb5R91cglh07yTtlUAnh8HPRP0zC/fXwkMs4FY6zRK+0q4IU6S+iMyfEaKf/PN/QhoidYzsXEkFNY6JGF7RabXueTTp7vYIpE+x/YuFKzgP+o/ozYctckZJvbFlTIYZla3lXyyvcVvB+dnFoXHut03bozSmvXp3XxX8Pz06Vwscs7ZzfvZ8Gtlfi71V9Kejf8cq6OxPeprq/0v89wt+274szXg/Rwzxn88n8/vuM015p7icSXEbC07Eyqf6xXnsXK+eVhxh0eDf/MlinBLc29+es4D+GruzLlyNh5WAcj49e+VumbfUaRUmExxlfKk9yv2rXZy3SyZmwM9CcfNfeTH39iDisCU0yOUPTY5RVe9ZJ1Ds09rb5tPzh160rrp0Pq4TmqTKwinXUqZzNfNhLlx0Xxzc4dtxjPsX72MTSvt+5m4TFjt8dU+0OEagUagEWgEGoFGoBH4CARaAP4IFDuNRqARaAQagUagEdhGQLFWoVNRTyJPsodPCaAkqSBTPHrO4+HySDjjIzAq4CICc5wwwiP5IQB7F67eyKTLc0gsxVTTkFzS+9f886hmiSBJNL0sLI/EE2khypI/wmcSVbxLYkyPBMVs8oWEOu5Wg3Q7jlD+7W9/eyNBzdM8eCfxl1gqqEt0ebSfOBpHUk6vZMlnysCPOPG3aSUJbbvxXiH++++/f7tPWQ9gSTuFdctBnEPs/sstP0k3y//NN7988zD1/SF+eZ+txw9//Va+lQ5rvWdk65icv/WSm/h8xDenuwewT6oAMRIkxoJBln58f+Q9hAU4v5NYsbDiMiOxq8j4VstC+h+k56N4nHmM0p8JGCkknaVx3baPgkstw2M77HkApzA56h+1brXNV4j9Uf0ePdCPEGf9dkWcSML92XJlX19N447Jl/H+dR6/7ifHWF45Anw2ftbyOA9V+/1HCJc5Xufz2H7pZ6LVLKWVfjiaW0Z9aQeXnbCzsq/M3+tz/boH8GhDwtk6sTru9lv7HsM+6jgYzeHHfPLlPID36rk2rkfjZLbWnc25lm2njLOxtJNGeuliUyrgelyyc7wnvvAd+wsBGJtL+1zhkviZv/F55qZK7E03HFbBWey0CS1TFYDdRKmd62ZK83azIjZieuiS/t0uPE6kyTIq3Gqnm692sWK1NijfvdPYdwrA5mVaea+wIvBh/zyeTsO7/mkEGoFGoBFoBBqBRuDnRKAF4J8T7c6rEWgEGoFGoBFoBN4QgBhJckbP2EqipTetJJTiaHriEi53/UswSdooPHKnLAIwcQmDaAphlQK0RJaEjsfLSWrqbaAnLOnxjDohHuPVS/rk5R293jFM2vwSnjy9U00skiAzf+vl8dAKwd7BSzoI1iMBmPLwO6qLeEL++Vu9MwijOG0dJOHye4oUtq2ilG0LfrQDHr1io1cImOhhrIgsVh677bF7eUzg0W6PR0Dbh171zFMAnhG++T7FMgSj4+7YPH76/R2mV+JuinrvBQvTey8APxLEKQDfReCZ8FjJ3SsMq/A1IqdTAK5TYCW5q9iV4Q37iPURYocUP9plfAxpTWfnDmDLNRN+Z3WbCd6z5WJVEKxtU9O7Eo12xbyV5W3UdvN4X18eq7uS51m9r+OvC0VXeF/ndR1iV7isc9hVDnvj6DG1Gvcqrd3+dZX+DjY7YUf9J8fgVVqj9++fPd4pnXk+hn3fH6+E6Kt2uOoTO+/Na57nfO7dyedsblxLZ31cj9K76osr5dtZz96vS2t3oqcXq6Ikn9hUddMjz9Omzo2EKWJq6yp8UrbcPIi9mfYkdpzzkLakIm1eNZLrJ39Tltz0mJgaX/uU8KStuOp7x4Zzc57a4/8IvMuTd7Cr+RU7rydJ+1tb1LrXe4n9f8JyEE4Mwap/GoFGoBFoBBqBRqAR+DkRaAH450S782oEGoFGoBFoBBqBNwQkbHiQHqIGSA9hSBuPKIY8gWyBYMkjmRUjJZr0LJDcyWOL8W5AhITg8ag6754lvgKzn5W8oowQRoi7CJr8pqCLVy9lRuQkHwVi4nnMsQQT3gUeY4copeeohJWeyt5HrDew5JjCN6TbP/3TP72lJdFmHdKbWU9e3lF/MVAort00vZjBQlFQ0TpJxnyngGlbemy1+CtgS25KvBFeTxXa2zr7mcTlQbB9c/MsEjM/LcuzBPiKAAxWcwL+Ls5ekfTmlaRwtsOjSHjLdXM2eSTeRwLwCKf0zFH0qCT/Fb706eP3vej6LJFeyeAVkv7eVueepVmmn376YRPne/CR+HbWD65wNOUUUUfi0rUI81ilkRA8apdHXPSufw9PEvkplBlytZ4e1X0lsO020F56+0KR889uuVbC75R91P9W8lhvn8fUVsZ3xsjwK3mehd/FZQWHWZiruXw2b4/WinvYY066TvtaAB6ls4LvK5gQd20u/3sRgPfvAH6l787izubEGZb2j9X+nvZwbnLMTY3k5X262obp+at4qUiq+Kkwqvhp+tro9bm2eNqFbjgUB21Fyu3mzVpW1xRt3MRwNkcovt5PzjmOUbfM/O0GROx6T7ehfHoAWw69hbV7/V8jPYBToE4RmHy8DuXV8dbxG4FGoBFoBBqBRqARWEWgBeBVpDpcI9AINAKNQCPQCHwoApW8kaBRPFD4k5TR60CvVQpjGnlcm8Ky4fyuiGl6CLMItwqNiKcSM0myKexC3OiNUI+c07OCPBFREVQhkf74xz/eBGDykUSToIJgMm1JKD6r2PzDDz9++vWvf3UjoUhb8ZtwHn2tYEoYfiTOIPMkqSD4SJ+yeJSyd+/ihUz99dywjCPh23fVW7eKHsa1XdMTW+Hc8hmXsiGW82Odkjyzva2TpDMewKaRniqvCjHH8c13obUKYEnCpreuA+WKzJ8Jb2vCzTMC8OMQzvwTtxQYsy9IvCYO6SE8ExnuR3G/n0JGRPeM3Db/TGXUxtdix/0+6JpW1v14t38EdAqgtx50Owr8aK+a/uz5aLKd1cs0Ru+vsbjnNML9LO2VBWHWZitx867m2ZhaS+d9qFUBZfUI6JpD7ZcjHJ4p+3q5P/feH/eFrp0+U8fPR37Puo7miYrfDjY7Ya/yOUvrbEw9pjsWgJ0zHsO+b9OztebZ9lzpnytzTq4hZ6cvrOR3FWa9rs9t7BiN81GfP1vDzsYI71b6etpAZ5ikSJlzUr2axHVcm0x7RoGWTz1gvRcYexMRWC9ebQg+66kyngKjeKo9nKfDgJm2sHZ7CtJimp7Jrq25TlnPrK+YepVICtz5v4en++TdxwrZpKENSjj+H7DM/g8gXm68TEwsTwvAV6O43zcCjUAj0Ag0Ao3ARyPQAvBHI9rpNQKNQCPQCDQCjcAyAknkVLLGo9z09oRo0TsgwypEenSdaRLGY4X1VOWZhBNCo3ecQdoggnpUHRWQCCJd46UXMX9DciGa/uY3v7kRYXoC8BzhFwEYb1fvL1PgpTyK1hJtegZTR57dj+L766df/eqXNxEYz2LL6d1nlFXPA0VzPW095o/0PHYOr2Se850yI/ySJn8rMtuA4pYNKuGmoOs7MaoirYSY9dG7IstGGqQLpuBmGyriWz/JTMm+uycJd6rhPX1vXwnG5c44CJjC3YhYrsJeTWJMys+9gkdlfUaoWBWbMu0qAEtE13qngDkSuUZ1OBOAK+Fdy36Wf407+j5u/7EAXMMeZUFseRTbq4g762OJ70jorW07Ey/OhLAzgXZdDDlqMMsn89jtj1mGlX75GObrT59+wnV8vNlhtyy20148j3Pfn0nq+NhP4bUY2edmKSXeu/1lNF7y2YqQVftHXWtm6Y3mhZ123Qm7Oi+fpemcMW+TvTuAs/6jfM/mjNd61WPsUZ+ZtftRpr8XD+CPF4BHfTLto6vxsjN2wHJkn836am7Ucq5P+8V4pqltlZsbPXXGvoXNmJsStc9Jy2tU8iSXtE/rOFeQdYOjp+Lk3byWzQ2YOXeJB+mmLePfPB95FOcGQ8Jk/dOLd+QprA1LOHHK04N87jpgen0E9EfOQJ1WI9AINAKNQCPQCKwg0ALwCkodphFoBBqBRqARaAQ+HAHvwVUwlCSpxGbezVUFPgmbFB0hqRASFWPTs4F3CsDESRETIVSCShIJ8imFSkgmvn/33Xef/vznP98EYMTT//7f//tNSFXEJT5CJ2E81lgAFbZTCJUwU1BOssq7ihWpva84RV9JM8Vj8/eIZcpNOuT5/fff37yAs+zUAfHXNAkvIWfZKHe2RSUfFWvT+5i/SZfyje6Wq+lJMHpMn3fMpVeIRDp94S4I4zUzPgJaklBy8iAv/R2T0fbBWkefVxJ/JPTZ3kd5+ZYiFsLiEaKS968KEzsDNfNKonRNuCGn40jnmYjj80cB+C6Az8SDGQYrYtW6iHW0ffajxzbzHXd776Bqux5eeve6HImcte9K2ev8eCX0OK9e9audcjkGE68RQveyPvZ9w14LwudHdV/lPyrTFQ41zhF+34s206niy35vei3Gbp1fy21+H3eu8bVMdQ7Z6Y+7/UDha2W8JRZXQuu479yfzut0Xw+u8jvzSH8Gs1fbus7/md5oXTjWvScm1IWCUv/1seactH6Sxll/ua9187qdieW7bVc3w+Xa4ryac/9MnK5jQe9UbbOcq/NuXHB242Ae/ayN7AkuCsAIxfwaNk+EydNw0hZ1I6QbAqvnr2VL0TbtQ+qsCGt9PL46+63YK96KCWFIu3rzasvqLZ31TwHY/zVSSLY8C925gzQCjUAj0Ag0Ao1AI/BhCLQA/GFQdkKNQCPQCDQCjUAjsIMAZNDoSF+JLEkYPXHzyLY8Ni7DSxh5X7BHt0G6INx69LHEkOH5jrBKOPJJ0oh4lpPnEEjffvvtTUjlO/X47W9/+0aGKcYSDy9jykK+ElN6AeMZnMcx511jlCePoqOOvve4PdKZHQttXfVeJj2PV8YDmDpQbsi23/3ud7e6e0ew5GHi4PHRHseneG6d0tOBvD1mj3AKwN7XnAScJKD4KgBLsOldokiXnsFJaHLKaYoLtu+IlD2I00MAPt7PPZKon0TrGYGa5Gv9+xgT1dto7oE6I4I/QsSZ1UEydIRXksl3EfsQR/1J0n1Ecn/99fX9v5n3igBsmc+EpJyP3qdJHb5+OJr5/fy17yU2zjO9vu0Pc4/bs3k02+NM/PXdrsi1MoeP0rzunwotq+LPvqfgdRk+j0Z3X6xU9ibav/cCX4z6Fsz5aTfezxl+JozO+tBZHzsTu6zTSCCcjeuVMTELsyvcflQ66/1xPCZq/Dve9snHkp7Nmx/Rj3bmkhrW7z/h0b/xs5PnRrIRdDzH7+Q7WzdH5Rn1edtt1H6jcmiTHLYLJxSYU/7NmnsvwdkYdtxrU7oRUhs07TPtuLTt9H7F1iMfbF7juIlPW1Vb0rSxFT0Nh3SwRQ1LubzmRNuP76OfKohrAzqfeH+vJwqlECs2bhr1/wLbQxHbtTdxMX3zm3kN1+fP9dWO1Qg0Ao1AI9AINAKNwHMItAD8HG4dqxFoBBqBRqARaAReRABxr+60T0HYXf2EScJFokVP2iTNiAPRAwFFOMgnBVnTUNR79Aj9dBNEiUM4d/GbXoq3PMOzVyGVd4QnPkfi8QuJRbj08s2j5igj8b0bmHwpp78STR5/Zz2EnPd68CqwWnbSpHwSXYrgiNGIzt5tlkRbCuXkYbvwnPT1Dk0MFW95J6lHXPLnGGe9IxRxrUuKqqShhzVx+TvvSyZv0jZfwx5iytdvR4IfJNyjB7D9Q4LOeo3FWOr82KErKZsE6ujdyCPnTnq/9zrOfnsmFNgX7uV/fuCNjmK+5z0WdA8v2RuKn4Uwxdz7c98nEe6YOfBXoM+y6z38WJ8z4v3ol4/EdkVjjbi3rvc6H2lXT89177CzVqleb3fM7+LDWrnf91HS/vrrFVElBdWZsP0+nV3v548RocYekecY3+9YnoXLsbSD91Gn1zYD3Oeo2oa3kf38oP7gmDlu70mf9a/75oZcnx5G+uf547Ev5fh//7fx79iP54ta/ffafj2+/Tm801a5grzeHZ/ha/mOPnmEmAnV2W/n69hVqZ557xx/zP+z9l3rv/sbOo4xszK3HSXbCZs4HvHu/STbpIzWQR6JUYyYm42yXva11jnWYPqLa6H1GInI1uu+/j6WybVUWxubiU2B2GxeMeJpLNqN5KNda5m1AT1FRxv83//9/7uVV/tYey5td+1BNyt6Co42dG4YVAz2WZ5aQjra9PYFx40bFhWB06vX/ye8qgSb102MpEOa2vViPduImONXgdkytgC81sM7VCPQCDQCjUAj0Ah8GQRaAP4yuHaqjUAj0Ag0Ao1AI3CBAERPCmQKvR7VJuEqQeT7KsaajeQLRBIiIiQP6Y+8CXxnHAksyyNZoyeAeeglS/qIqRBh6e1KOL1q8yg9yS09jPlOfI93hhADD34Ubi0jZdLDQhHV4/XwPNZ7l7ikh/iKd3KKypBbPKesxlWYJV4K5cRTiM/72yTXLJ/euorREmgKwHp2KC7bjrav3sSmJ2l4P777VzfijbuPH/vGQYBWku8Qhe+/SQ5mV3zvzefRvPdQEodnwuxIKJFIHXX9mtZNayx3mz4Kxu9TuXv+3OvPX6adhPP7vw9xs5LSozo+xn1/N+Uhvkua34VgPZJ4nz+2i17X2X61lrXcWT4x3xEZ7+Q+Au8hVmX57mnSr445IzFVzNHLeeY8Wsv0Ph08zo9NCikmmf+KWFCxqBj7vQpGb+F+OsbHT4MjjWv+Z33xsY3G3ojHhoH3Y+peRvvwced5/TkbeyvjK9vwrI+N0lpN3/G0WlZxG43BUZtdzQejcs7a/pnns/7l89G8k31whu0Mh9EYqHnMxtlZe7+be2/98lEYno6Zz5XIMZvz6Kw8V3P1qL+PyjDqW6v9bbVvn4WbrSkfkfZKGq4dO3W+mrtGa8pKPa/XyvvacV/znOeOeX80pka2xBgbBeD7/b/2y/zMMWg58rP2X+IeouhXbxsYsSuxzbDnFHy1Q7X9tBO14Tyd5scfj6tS+MVOwDZU2OVT25811WtH8oQf7W83/pkv5eSZNjd1UkxOvHNNzTLmhkPD6/XrRlGeWz+Fa8qb9rzjtF5Nku2bp+Joi3pyUW5OXBkDHaYRaAQagUagEWgEGoFXEWgB+FUEO34j0Ag0Ao1AI9AIPIWAZFESV+7UT09gSRVIFJ+PyC4LobgK+cQPAjCiLD95nBzfJYoURSV0JKD0GDA/PSN4DjGWxyrjYct3RMv/8T/+x6ff/OY3t7+zzBBHEmOSZhJg3onssdDkUe/ApW48p5ykjccFRJ3e1LynHNxRTHqE0ZtZAZiw1WvYo6wlwcxHXNJDGCx8T12ok57L5OXR1+aXxFySa3ojS4YRD/H3uJ+YMuJN/Q83AVjxDQENctF2PEhbvUIPcSs9rWdkq8/fCwMHQTsTA2YktOGrSDBL/yyPJG+z/DXtq0H3noC+9fi3I6/vhPf92Eg9YI9jyo8cIHAVRg9R4/Dk4vnd87cKywjA7z0DR3Wros9IBKo4vKv752NFb3GLqH6F0+P7QyS+E/KPYrD97Yiz57V5pHvH6egbhyiQmxXOhKg67yXRXetZ310JKFe41zZwrF22zecAV/mP2mkWZySYnIUdpT3qd7tp7PWte+gqVjybzpeIdzUe8/0Ir5mQNgub/X2nD17V/WzuvYo764s7fdgNXCt5ZbqjPK5wXsnjlTBXfeKVtP/Wcc/qVvt6ivpXmNT196qeV+HtA24yyxNy0sa8rUyfF2/TnH0alvCkwZqOvYVNif3Kc8RWbDXsyjwK2fyxBfUS9tQX0v3hhx9vaf7yl7+42afaiN4F7KZDxdWcBzxdRpvQ03XchMjpOZQrxd8UjY+6HJvQrJvltayOT+vk/yPE0e7HfuZ/B9taz9+0M82HeLlp80wAzjhX/aLfNwKNQCPQCDQCjUAj8BEItAD8ESh2Go1AI9AINAKNQCOwjYAerym4SNbw6TFvkC4SWBJbSYZJyikKEA9ySLKGfBA8ee8zRRfT8Xn1BtADWMKHtCCuPCJOwRKxE4KMX+8xg0DjV2JIUiuPRjY968c7yq6nL3F5p+eA4TxKT28KPsVOr2TjiSXCKuWGTBOTQ+i7H2GtEFXv4oUEgwwjTTHhU4FasovyJiGo2G19xEAvYcIrUpO2+X799TefvvmG47u/ifp/cyMRLUP2gSQ4SXPm/WvcUWc9J+G9L/iImY48s3irRP7A+y9JAAAgAElEQVTVwJF8dJxchbfP+Hknqu/itsd5OmbuZT2OuT08VdOL93h2hNOL1qOdD7H3kRDPoy/PjsJ8XyaJ4JkYdCXCfISIVNtUnMT+Og/wGB/pahpHe95a6fZohRS2D+SceV6mejzpXbR+f0zt+pGlzp87bXTVbrVff4nwu2lmmWbj+bovvB+x4uemppUxvd73dlJ7H3ZVEDvmwfebIDJ+TesqfK3jK+2V42z09y5KIy/1szSeLfvKuvFMn9utr+07EiZ/rvyfKfNOnLO+nuuoWGiL1nez7zs4jXCudamir+W624vHmpLrg+lqE7nOKKaahmv7L37xzc1e5nQZwmDDIbhyrUh6xCq+umnTk3f45MeyYsd9883XbxsREZex+dyE6AbFtHHBGdsau/pPf/rTLa4n+WC/uknSddO6aJt64k6WUfvY+4Zty9wQaVkM67u89ziPf3bDaLXPFaNzM2L9e6efdthGoBFoBBqBRqARaAReRaAF4FcR7PiNQCPQCDQCjUAj8BQCiJDVo0LxR1LJ44KTYEsxJj0fTEuRUaLG4+eql4Tkjbv99RjWW4F4xvGoOu+6VdhUAPY+X9MgLkTXP//zP7+J1x5xrLDNO4gwj06WZCJNy07+PLf+ek0cRyP/+u1oaL2IDW85iEd8PSn0HlYA9khrhW/JQIVYj7m2rLaPJB+knHln24mpRwimh4giN+QecfBiti5idJCRHpmIh+Q3t9/DA/ubGx4KaBLmKQKfEbszIXVO2CtSKngcHrBVJHQQjETVesdjiro7JPGuqFBFxSrOzNIz3EjMuXu5HDVO4vp9Xeq9kXoFKyKngHTgaj8Sz/rdtp9NOjt4ruZRcVrJ4xCAZ6W8E/UVw6vJNEXgK9Hgsf3sv6NCHcc1X9Ur2+IqbNZD/HKsrvTllTCjfM4w3E0zx/VV2+y+Ty+1lbg7mK+kV8OM0h/NBSPMr8Q0+/kK/jk/PlOPGmc2V++kPVs3piN8PviXsq045fcv3Q+ygLO8fs4yLAG2Geisr9tXa5J1E8BVn1/F6GqMUY7c6JjfiYt954ky9lPDu0YoAPvdUz6OEz6ONeHHH/96WwOws7zPl3SwA7lWhDge5YzdZzyekz/hsPUUULUVSFsBFLuYXzcxWh7tSDfFYCdiV3OaDT9urCSuJ8Dk2kme5O1x1drsisPi4v8U3mmsyKsnMjax4rXewWk/5+kzljlt4BR6/R+jtsHKZq/N7tzBG4FGoBFoBBqBRqAROEWgBeDuII1AI9AINAKNQCPwN0EAwiU9KpJ0U3itArACZz3m1yOJJWcyPiQMBA0/pCcR5nHHCq+QPBJW6SWh6JrHIJMW8fD4laQibUkty6dHgWQZJJRknYQTcQhH3noWE07vCz2C9bilHBJoo+PrFFhro0KO8c60EZGtkwSkwnOK4sTRa1hcbLe8N826mm/imsdemzZeHKRHXWyf9Kw+hHI9oPEiOdoRAfg4fhiP1HstJfr0ap516jNifT4QqufkEVJBbC4weJzwLfSJIHg/jvxsMK6IJxl/RCzfn80FynfxOFn5s6dqkrp6Cx/3AR9ir8dC5xHQt7i313ccjzxGHoSP7TrC4wyHOeluXumdfNLi0bmSTDfGKrl/1g/dLECY9Mi6iiOZPfN0n5fx7NjqNVyu6p8icdZjJqAlBjV8/X6G+d+DuLy7kD7Th56Js1OuVcFv1s65jo/mop2yvBp2NE/szqGW4W8pANcy/xx9YEdw/tLlebUfnMW/EoJn6/yon18JwrvlyPDp/XtbST+f3IK989e//uXTjz/+cLseg6OXsdm05VxbKFt6Aeu1qkj5008/vAm3bpr02GbsMuw1Nwoq8GoHYsOSPvn6m6e+KLaSLnZntT0pl+UgjIIpNquiMvUnH0/zsV4KxnmFCHEsa3rpavtqh/NJHT1i2g2RPKdu1p9yaD+7gbOWOb1+xVqMU3y/WrO/ZF/vtBuBRqARaAQagUbgvy4CLQD/1237rnkj0Ag0Ao1AI/A3RcBji9NjIcWA9CLI3fuSOBIwVEIBWM/hJKgkgCoZLUnDc8ie6kWhWAwhBUHEMci5c5+8PBqPY+rIE09ZRWBJpPS4IL6itvXw7jHFbYgm/iYspBsCsHXVAwNiyiP09MjwuDuPYLa+5q8Iq4Cnp7N1EjuP0UtPCYmwSnAa1zzyvYQl+ebdcAoHKSKDhUd3J9l2kNAcgZ0C8EEWHnndhUcJwatOPRdrr0XYK/H4vbjgkck3uvid5/BVWev7HfHiPbHt8c53L9sRhubpWLRt8/mtNofS++ABnM8fwnwWhz99ddwhnHcHjzF4PH66CsW1DWfEex6xfKRRReC56GkeKfzM86lHYF+3rOmaz5lXEPmmB5hzx5nwsibK3I/0XvEAfrY/Hn3JzQFuPDgXnFf6eoqQK+GfKf8z6V63/mOItba6x9kNv1qe4/jYH9+N6TquM71cs3PNGeX5c3m+jdrs1Xas3p9XmL6a39la82raZ2Wv8z1hz/L7Un1xtLZcYb7yvs4ZKwKwGGTYXP/qmnk1Dmo5c34f1cFxmWsAcY7NcGyYYl095tXDljrsWU9qsc7avHxqFx8bEY90styE0e5zc6Lipfa2a5ibGLW7PclFUZZP47rx0etDUvi9b/I77D3tQuuiLe6ckxsS3XCIvczGTMqPjasw65ppftrBblxU/HUjlgIw7z0RJ23zxNA0zUuc/W5fTgF+pa92mEagEWgEGoFGoBFoBD4KgRaAPwrJTqcRaAQagUagEWgEthCAnElPXb13c7e8xFve3Ztio6Kn6Rje7+nRazzf6Q3rvbIKwKShICzRxHF43ImWog3l9e5fSCd+8GzwvlwFXT0iFFwl4/TSkEiUPCPvPA6acKarx6/kk2lKXvHcI7AlnfhU1LXOPDNONpqib3qQEPc4evk4ElsizfJKSpqv3yXFTEsRWwIw6+39cR7hZ/0t23En8HEvMPfJHcSaRwZzX+0haia5WzvjncROIfAgTY/jevcFqYN4TVHRe11v6H8uwkHOfvp0EKyvk/dnXpwerXyvy12gqd63idDjnb1V1MGD96s4KjL7ViXCK6F+iL1ff/r6pgDCUH/+vAnBj3U54oLhqC2OsJbtTaDl/uE3rO91yv51b4tsq7P2Pjy3zS/7zpFuejzvec5m+zufiGeW+Y7j3Pt8RXw5D3MXgA/krsdAlnEkUo3zux+jbgvd7yA2z8e8V8fJarg6H9zLcTaejlCv5jHLO9NWeLhq06v3Z3ldvRvV8/14fpxbRmnWOcEw1ftthqvPX6lrHWdXdb9qo50+sBN2lO9oXGW4V9M/q6vr6Nn4yPxr+FdwHsX9kpsGKo7aD7P+ezYWHlbTz5ujdrDItaDG09YarRdkhRB83xTH6TQ/vImWh812v5PX01OIB7b/7b9xHPOvbkc7p/cteSnI8rf2ubYx9nIVPh3fhFeI5dPTdVy7wdGTdfzM/PVAThuS/Enf03TyJBLtUnAjL68XwcYVMz/NT5vW525ItI1JU3E4rzRxcyYn0IBlbs4kboq8aZdWL+CdvtFhG4FGoBFoBBqBRqAReBWBFoBfRbDjNwKNQCPQCDQCjcBTCOgBLLmiUCjporhL4vUoaImV3GFvOAmdJPGS2DMtj1YmDT0ciAtp5I9p4OGAsJtkEeXmqDm8dPPuX8JCLhE3vWoVPhVKIamos2QX7/nR20AvCr6TJkclIwTrMSwZlp4UNc/ERJJMMV1yLQUd36VHNXX27mOJSOJk+4gfWOB9AbbpNS2JyydpmZ7t4hGD4inZmELAIQIfniHZ7tWropKkVQioouPx/i5CnZHr79MC4bFAV+8Jtk/tkvdHeVMcexSc74Mvj1T27/vniJN2HEnM3mpz8yL67K2JqH57dqQzEmSS5KwTwRGeeIdIf/xkWtbt8BA9vIMPAfixXR5xPtJJsf3Rs/d+DPVjiQ6h/6ejxd6aTdH8c6qfjx3nSM28h9pyPyv+2tdrP8j5aiaeJhY7gssrAtpsUs/5Yscr0r5g22W/PbsuNeeA1bE5Krtt/zhe7t9eSfupBfBzpKzfSnuthPmI8tQ1cJZv4pZhRmJZ7bszzN/mnxcqUtPenXdr1jt9/ZhHrzcWnFXvrPyvpn2Wb/UEzfW0zl07c9EzTfml0x+108huvK1MgwV01MeznnXOv2rvWbumwJnCp+n96leHXVRPXfFeYOwmfu592DX406df//ofPv3qV/cTZbS/805e6pEbE7XPtMW0GwmnIEoY7EFsOmxdy2YdtVvd1JibGHmHzWtftA+atjZ3FV+po/lqo2pPZ1jz9uoRscn2zLbwf5TsG9ijCMDipU06E4DTTvqSmxqeGWcdpxFoBBqBRqARaAT+8yPQAvB//jbuGjYCjUAj0Ag0An+XCLg7P++K9dg1CRoJF4VUhSqfJ+nCO4+887leEZI5EmJ6nCoCe2wy4RVZvd82CTGJohSR9XDQg4DwxtVbgXh6HODlCiH2xz/+8XavGMIuHsb8Um7vGsvj87ynjDCEl8yScMu7eKlr3r8meZZHROfxd5KUhEsC0TR4pmDre8k1xWjiQvT9+c9/vtWLI7HBEa9pyqu4DQ6W1U+eefcv4jG/EpV6ax/eFvwe9wDbvkmqpTBVierHAXD3ACYO9+bV42/fC73p9aZHr6Tw3Vu0Hkk9IpgfSd5rkWDdmejRg7KKMXeh6YGi/iy83o9yVmw8joJFuB3dFXzPK8diJb/9fkWeZx1tk5VJyzqliEa8sQBcPb/PPaIP726E6MOD6v6TQvtYGDjCXnsGp7hyJnZkuOpFOepjd9zXyjFqpyuR6er9efsxZg58Zzjtpr8W/n5U6qh89v36bi3tMsvcjr2+7gPZfivCgHP+M2VaGVM1jP2yjrHZHDsTgWf9+14P1p91zFbqciairsTPMF9aAK595SPLvlvX2g/rephtP5qPdvM7C786hj4qz1n/HaW/E3alfFcC8Ps+wb292FSHAKx3LjZk3lWbdpr3BB8bqLhqBHv1EFzdnOe1IorAll3b9FhjD7GXH68XIX/Kob3nJknswtzEST3cwJhXkYgntiH2o8Jz2vP8/f3339/sTTcUUnZPqPHkHe1a7HPCKiprz6cN7P8JVQA2LW3huvFQ0do0xcRPx0bOfYnbSp/oMI1AI9AINAKNQCPQCHwEAi0AfwSKnUYj0Ag0Ao1AI9AIbCOQR0Cn2Ki4KXmS4kcSjx7RJrmiF2oSO3mkXRWT9VZFjOVvBVy9bRUuFRyr2CTZBsGU99ZKFEOCeU+v95kpZCM4c38wn3rKcn8weZGux+dRLtLWSxhBNe8ZNq/05tUbQ0yTlDrEtR9veSTppXiu4KqIPPL0ECfvY6OdxJ6yei+yBJ/EYt4j7NGCtCdxiQdJJ5Z3Yfe4384jga2nZa9CcIoJ78nU+dGlVYirnZn3d3LwOAabH8p1Rdwf4d4LvYc2dC0AH2UZCUmP9anleC+4PHoSV/I672i1zB7Te5Cp9ztcj+OsHwVU0zs+3wvEswnifTnu992uTCqztrsSDm5+wJ+rkG3hZgAFymOMETDvJT7uSb21zEDkmwmJtR0t+72/jwVDwjmvGdY+eSUEZjlXw77v//dNDyvC9qjdxnmnF/djrMTmqh9c1ese/9gEcBX+8e7o1705z8qfwqrCyFn49+P6Cp2997NxMxK7ZjiO5qI6Vs5ERUt8NYZX+9lVe68gNLJDVtp1JW2xWRV9n8FltRyES89L4+V4zHL+Rxa0znCs8/u8rz+uz1+ibbTL0jZmHvvhh7/e1gVtZQVLBdm//OU4Nvkf/uHXb56qCMA8x/b88UfeH56sv/jFL2+b837961/dbFLtNm1oaqltqX2g7eYGSmw4nmkbYgNbJuPmdS6k42ZP/ta+oxy5CVRb0rJ49Qr2KT+KyNrqtIEey56kYz/WZrY9tdHrplHrq52f9ynnKUX5dxWI83uu8V+ij+yM7w7bCDQCjUAj0Ag0Av/1EGgB+L9em3eNG4FGoBFoBBqBvwsEIG0kFRUlJUIlFavwIWmThNghTh0CCcSXaVZixjQlhhAbEVjxVuVTQQXyCfEXodV7ySiX3q+1DB4xRxoeTQfppBeDaeQxeaQFWeYR0Hg7/OY3v7nFUQDGa0KPCz0zKBO/itN6NKcXjljqcZHewtnwkm080ws7j16mnllm8Mt7momfR10b3iP/xNn8KTNkm0SYojgY2Bbew6y3b3oiQVxKqGWdbu361Tefvkp97rN3i33jqPddmByJS0e76g18hK9E95HOXQA2zRk5/IrwYH98GKy3+3OV4Oqduo/DeiYUjYQcx91xXLNYHVgohD7qnO+PhH7MT4H43ANy5Kn72GZrU9UIZ+uZON7E3RuAdxHwKHd6OdsHDnX47vl3eEMfP6vCfS3/kYD7AbIfjtrLsluGa/GvlqseC36O55iYvntOv/eE/ozG1nG39UjzcRrD/j8p/q445zieofGKAPzKmLc8VXzKcp69Wxst81DngpjzwhH/PmZGfS43izxuBpnj42aATM8NNmvj7d4NH8OPuuduO62GXw230lZnaf0tRaS6Lu6UZSfsCkavhpmV5z7Xv984lmuhG4Zm1w68Wr5jvThOobgfN4xg+82bPeb6cJxmcgjDnqrCd21QxN7DPvzrpx9+cGPTsf5x2sdxes0vPv3yl1zTcQjCerm+rXxcofDZNsxjod20SL7YZ25sVLTVRtd2zw2K2qJ6HOd3bT1P1uG7R0t7VYlex9jRisBetaIdbNj0jK53DbsxUbtTm1+P6vuR2sedy4rUaY960k7aqsd8ecxl12v4R/SYTqMRaAQagUagEWgEGoFHBFoA7h7RCDQCjUAj0Ag0An8TBCCI+Kk78lMAkjQ6SLC7ICMxk0SNxI7CQQqN6QkMEeR9wx4F7e5+gfDOX9IfkbApjCo+eI8t5BRkGPl79J53jenJwDuOOoZYUkjleGf+VhDlPeG9I81j+bxj2CP/wEIxlXQl2CxjisPUL71oxU8vCe86yw6RAnsecy1ZlwQqWFD39IpWlIecS4KOPCTpFM9N/7jv95u3I4gVY61L9fytdVTItC94r+1ZR1cAPsS9+321YxJeAXHuVVzzGhHNd3FxfwjOhFzJxiQdR2UZ3bP5SHrfhdA7fnpCH3f1jvNaO/Z2VuNbvX76ugj65/gkjrbXCJ97f7iXPZ89is9HP5B8f0xvVJ5DbNVr+gjxmE898jiFyzNi2PrZ79+Lo4/HW1u6Oy6P/XkueozarqZ93xixpfsudvFnBLTnBGDbZyQuHptFLMtumXbDj6DJzS91Ps5x57tZm47Gwyi+6bzvW8ebvzfhbrE7DdfvZ/rLbpvuhl+tz99buN1+sRt+t7476e+E3R0DHyn05fxPuoi/CLXax27M03bRjsSGxNv3WMOOtVvb2atOsLVYchGEj3X+mO95lifL5DzjRr28GkQvYIXW9NqtRyTrOUw6lElx12tBnPvq5kU9g7EXDw/mH99+PeJZuzQ9jqmTp/TwN+m6idI1HwwVksXJNjetrFsK0ndhnk1ih8hbbdTsD7O5fbevd/hGoBFoBBqBRqARaARWEWgBeBWpDtcINAKNQCPQCDQCH4oA5JEEXCXaJWiTqJXsgozhJ4UbiBm+KyAmASNRIwEj+eTRdHoiWDkF1X/8x398I5d4J2ljOQhn+XlH3gqZfPLOe3+J77HFPNfLl7w9Ls+7fdOjuN7FVj0l7oLpQTzxY70kx7KMB3l43KFreaiP3iL1eL4UVq23BFqSWHqJ8MzypwhMugrXxvPYbdO1DW3Xr766e1noeWE7PBJsR9scHmmHaIc3Sx71yvcRIW//uhPBj0fdpsCVfTT77UwwGQ2WSjinZ+eOYPAoRo4F1xEBfRVPMjTJXknlipVi8b29jja45wGJnJ7ACm16pY4+Pz+7CcAZfj71jOYOiduKd84Zhslnb+16u572OFUgf3IOmIkH93aswuLYi/HA9fDAqu0j5pQjNz+8R+O9ADzr76N7d233WZ0ePZ5pozwG/Ybk0tpQ+9cs0s5YcC3YjXNvf+8FHnuyjsb9WWWfKcdsrpi1R30++z4ryzz++B7eq/yWGv9nDFTrPR8L64Xabdfd8Osl+fsLOZ833pd1J+wzNd1Nfyf8btid8GdzoX3J9PTU5ehmnuUVKtp4rBmHAPyXz+/vYumPP/5wE0CPE1mONRqhGA/iw4b84XYstCKmdqXlcLMlaSAk8zxt2twoaBram66h2ofaoncv5eMoF9dlPWq1oQlPXAVbcauCs2n4HgEYO9c1XQE8xd20j7UxXbPySOmjTtinhx2dAnAKv/l32iQf0S+eGRsdpxFoBBqBRqARaAT+6yLQAvB/3bbvmjcCjUAj0Ag0An9TBPTKVdhIsSOPW06xzeONJXdSPMwjh/UC8Ig2PXEly0hHYixFuEwDUTNFryyHzwWQfBSW9QAmvl69kj/E87hjCS5FXgRnfvSKpXwewVcJOMW9EdkEMZZEl3knEZfEHvlBjkEWUia9iavoRJ7iL2kmKecR1eBAGt5B59F5PNOTmTTA4Ntvv72ReHl/m+15HE/41S0O5VHU5r1lv9cdcf1RPPPO4EoCvu/w9U7QKmQ9HgM9Ss92HA2m7DP1fRXDZuk8PPfO2q8fy3knFMci4/F+fmdt9s8ROZnHvSqKH33wOM7Y/kg6d5GUDRKQuUdb3kXEKgqnEOzRsUfaq0ct53i8C6qPXov1WN8skm1R26uKf9Qt5wvbtMaf9bNHHI5QznUHhp5j/uh9ah/IuVLM70LTve3vfet49l6MevRwnRHStY/e63t4wN/T9Y5oj7h+7IezdLLfzRajkZhXy1vn42yX6zngnvOVaFffn9Wr5ns2F8zqrviR+da6X32v4tFoHprlfzan7cSZhb3C7yPyuG/UehS3r9q65v0R4efj6f06c1b3Xdx2w6/gnv1uNf3ZPLOS39X6OhoHV212VZ6s10r6OcZzTXy2frn+OJ+kDXQc13zYnmkbpz2qp+xf//rDTdjVNvv1r//hFvfYHPfjJ94fdtdhT6W4mXafGzDJA/uWX9dFrzVR1NUWcAz6nDxSAM6jmJ3LtQXBMdc97Wzea9/nMdOGz+Oc9Yim7npLu5nSI6K9T5j4egJrY1ZvYtvW+uSmytyolWV3rfPZs32i4zUCjUAj0Ag0Ao1AI/AMAi0AP4Nax2kEGoFGoBFoBBqBlxFQLDQhSRXJpiSA/FshRJIovYENQ3oSM3r/StCQh2KiAnCSbOatN0GSfpJsEnC+S0JH71fFW+/ITbA8io6ye/wz4fSIJn09LExbYdp0xMH31pfv3uebYYinKC6pJV4e/+w9yJJp5kX4JOUsSxKR5KsnswSd9bSMirnkh9j8/fff30R4xWNFetI9PH6PNMEovbQl6PJ4wq+/PsQ+xch6f++YCPa+26OmR5hHYSzb7fFoX4/79UjkV4dDCqQ1rRTTvIf2UezLe3uPutyF1PuR1oqqVXA9y/vx/s47TndRUWwlPpP4PsbI2LNyjJh4rt35eR8Pt5I9iJJH3oeH1FHGKpC+xY6i6EV/9A3bPNO6aukzUeEYk0dZ/VEAliyvfe4Ye3q5eyfqoBR5cvnn17XemW9ukiC4OF2JIkfSM69ZMFvzBj7H0Y0Zjs0r1Eci93WcUYjRXHElJL0bsR94NnbtF6P2yWf1/b0PjDeAjMPfa1Tfr/WP57B/7Pt7c8BZjlVIy3lstaS7fWA13f8M4Xb6xE7YXWx20/6S4XfTHtXVzUZpf2W4Q+Q87DNtYW0xbd08EYZwXn+Cty+CsJuSju/HGor46x3AeXJN2rqUQ+EW2453Xq+S9rplJ6xHOBu23ser/WqctxX6p+M0jhRicyOWQrCirxjk8/TgzQ2M2paWxXLm3ceJf54Koi2agnduUNQWyk/tpN2+3eEbgUagEWgEGoFGoBF4BYEWgF9Br+M2Ao1AI9AINAKNwNMIQLRIupCIRJNCq5+8828JKAkmn6cHgAXKI+HSU1YiSe/UFDh9l94DEmkprKZnbgpeKV6nt0MSzt6z6zF5HkVHmCT7FYZMMz0UTE8RNgVuy1nJJ8kwn+v5kEdOS+olXoTPo6HTG1fcPY4PXAibHsCSfrYvuOP98ec///ntyG69oO/eo0crHuU47kXWi0ThVyJNL7kkJ5OsnxH33GH7/t1cAL63YQoTO2LX7EjjK6HjeP9eiNGT9vb2bRw+isEj79q3ERIevD67l/EQKx+PY7Qciko/IbretMAj7K1NOJbys/D69OTw+Q7Clfh3re0QerNN7et4OFUB+K3Gb8eG33NT+H0UgB9xHpVNoXal3EeYg9g+yvc4/rN8eGZ98w3eWiMB+LPyi/D6+V7mzP+Oh6J29sNHz8N10aJ6zn+uzdsmCkuwMz4Sf9tLz/UUhN97v9d2X8d/HLLOC7vi3274s/KONgZcibL5flSWs/h3j9l7qQy/3j9ebYHsT8+nddaOu220G/75Uv/Hi7nTL3bCPoPEbvo74XfCulY+UwfjaAPm/Ja22GEf3TejaQ/mccqKw6Zh/H//9/+fvTdRk+NGknWzFlILJXWfnvd/wjnntloSJZK13c/g+AMGJCIyIqvYmzx7OJkVgdWwyg3m+HT6/PmTFS/WApHCWmu+/fabxQML3lvY97riWHG46oTnEMF+cE9lkstpDgJSLt/bQ1CDM2Vmz0x6Xhf9hrTVXhri1u8VRqHs3nXI3wlgiGPqy5hnbzlrD1f8+qHEkThn7U4C+DUjIuMmAolAIpAIJAKJwLUIJAF8LXIZLxFIBBKBRCARSARehYAMQpCQSsgNI05+4rKNk/e4BIYExtDmJLDiKD3lwf1cMsBgYBJByZ2zftIfspWT/Urb4yhdvUOxS56k7coCJ4kp62jIUxnJ3w3MhHeDk2OEkV7hKKsbzVCDeAONhDTYYxQTMUt6GIWpBYgAACAASURBVNQgH6gXxjrhh+ENgpx2ID3KC4ajcVCKYw4AYKwb3ecF2RzuDUWSQcwH4X23EGJOksyMtE6C9YZZd5Hb3CRT5oZfU/pGWk0tTJgxj/N7UXGFDIEFEbetIqZNvC37OkIKQvaeE8ZzwsfJ4XOVLvlyf/KYRiNVIRGjHH5n3zUTBAcyZnHdIOu4rxE9jQA+J9mjPupXkVK7Qzr+9jTnxCslaO0p9es5AV/DbRC0MZ6jDDPyTu+jv+Mi2tFZO1jQ6hFp9iroXiXvSunzum+140iu99hFeZkfj/SHfjy19jtz5W2Jjv3gSH5j2LU+Rf0ukUFvWZa1+W2LyO16SF0nZniszZez55fq/Bq8t8b7a9K91I57037L9tyb539CuCN94kjYa+t+JI+vFZY579o6KN5INvqekL0UBLBIYL1nfwoBrG+e+35Zv7X/0p7P10j2v9pfiUzVPpe9GftoPPcoDe0Dtd8jP9Z+9oC8x9sNxCreXlRPyF32n36nLuQshLLvWf2/B0hXdxI7ATzu4xX/119/LfVmPwxRS9qQvd43IK19LRvnA/LyPaz/Nw3pcrjyNX0j4yYCiUAikAgkAolAInAUgSSAjyKW4ROBRCARSAQSgUTgTRCQcQmDk779xDzGKty2jcYZN5DpN4YWJ2KdAMaArnykPuUuMMVFlQCR6a70KIfCKx6kmMqOccyVy8TFuIRbZ+UTbo3PVafjXWQY/gAZQxOGI+pCeTHgOUnlBLrSaWQeLm7DnZ671INoV/hRAU0atBfxMPiNhD1GQdXfFc/cT4wbQt55fsoLtbJw//xZZLPaOMoV/+Qa+r5A5G0PZmFsQxEKqXZOgEW9+u7cG/bOSdoZATWPo3RdmUtaKHcvKX+JO6ooz339Qpo6+TiSiaU0EaB+evfMjJ1zUslJx8CUZIL8q663q/tscZRHDOvjZHIp7owQH8fVGVEsYrWUsyfHUd6eT2hzJfHliU95+J3HDe81r8B9fXXHdcShrBz2KO0T2urLxZiEiPYNovmczIo2dHw8zEiGd3NTwZY5pmW8RdTurUDk6+O2HdJYK9/etPeGm83Zl+J+DbJQ897Yf/eQtGttdz4fRK2Ohr+ExWvevwbHMe4srSPpHwn7mjr/p8W9NF8fnd9fU/+vXZavnb7XfdzD+SE8fkMq3t3FPbnsPzn4yL7APe2wjxQJykE+5evpa64Rmap08ODCnpY02UsrnocBI1fWsvdlT066lFnl0P3BSlP7aghX7RO172avSpqkR74ctkQBzJ7c1ymNX8X7+9//XghgiG328bxnH+x7Zq4pYa/uawJENPtvVwGvEcCvPST3mjGScROBRCARSAQSgUTgz4lAEsB/znbPWicCiUAikAgkAv9yBGSswegiw4wTmxQOJYG7knMDC4YhDC2umlA47uDVe8hL7qYl7OiWDuOOG+Bwk4zBbXRr7EYxNwRxNxqG9VC0Pi5Gdlflqi4okxXe68nfo8rAyWHyRR3i9XBSWc/1N+oMwkEAOimv8qGuECnrRkKVCRLaVdoY54Sr8Hf1hsLJoIfyBIJf+XDfr9LEACiVisKT1/39u6KEBJtG/nI3LnffihgOUis+Ujj2SskZIdcIpyBHO750uCfYjYv9YFpzEQ35uEYAnxN77U7j7eF6TtqGEjXatCJQ755tYfcRwC1nd8e71F4UfCV8+3qP2O2fcDbuuV1JhHEwflNXvjHqlvEoYvHMZXG8ifEavyMuyl6vd1NQt35zXkDvg+NbL1+ofCHbm4tlpe0KUO6p3o/nLGS4nPaP7n9krDBHjPMG49Dnpp4wjBTaMyfAexX9JTKlJ9y8TeY1/5oEHUb+vZh/jbJcqwLeInRpz6VXD5PibF7Zi8FbhLsWxz1k79G0j4Z/i/r/J6RxaRyvzXlfo25fuyxfO/1+PpZ3ijiIFHuyx/L98BDf2jvFnu90evfuftk/4b1FYbTP0v4LZbDmbe3L8L7D3qzdC6wDQrH/QtXLvgzimH0iV4343p3DSqPXHT9syGE/iFf2gByw5LnyUfkhhn1fypqo/4ZQfUiTb5V/3GuD42+//VbUz/oovJPRqhNXw5CH6s1eFmKdtFjrnCx2BTB7cv+mjF+j/2eaiUAikAgkAolAIpAIrCGQBHD2jUQgEUgEEoFEIBH4lyAAAQx56KflKRBGHwxUGGEhIHiv8BCfxHU3xq4A5n5awpGWwpOOG3hc9QoBDBHraYxkE4YzB9eJFSdsyVf1dPd0EM1ufIY0RkXgxiXS1zdqEHBx1QgEMHfrKn+lQxjHWfXgjjfS97bCEDgqJ1BN+HuU1HqGK0GMk5Dl1EdlkqHuyxe5po7ySfULARwqDxTAQUJGGzQVZRDz7v62d/OMAS/qX/6aqCNpwXU15zk5AHnscYLgi/K0/CL183IdHZRunJ4Rn8EtNnfF4U4YNbGrinuV7JbROwyfjbTEOMyBiKN1aFh4WftUnMTlDfjzTkpXJ8/X6rBF6vDO+2MrieO2lGK1upHWuftmL5cbkVG9QgCMZdirrl1vO/Vzd3sdbS4SGJLB67+usm93RHvlm0L8XK3OXDNiT9/xNt1q6xnYR0i6Mb+tvko7HOnPR8qyJ12f55cZaThlsdXPZ+9mz7zdx3IdJcD21OsS7temMcPfnx1tn6Phry33f1q8o33iaPgjeBxN+0j4I2GZ446U3cP6fNP2orGn033wuqdX37jfh1TEc4q+ta/S/om9sxOvfg+v39fLQRcO5Pm8r3JAAruymDjskxUOdW1c1aE9DyS27he+K3s/J1NVL+17IZMJz96RPazXRfGlUoYAxkMCeYf3mM/LfxdQDhHKqIrVptrbcghU+fp+lXbE4w/7cW8rPyTl+Ph87b8p37V9I+MlAolAIpAIJAKJQCJwDQJJAF+DWsZJBBKBRCARSAQSgVcjIKOLPpCQGJuczMEAg0oAY5UTo0FYhMrBjVSuCsAlnN6TH0YZFKsQqqgYMMKNhl8vHyQrhjfSUBiejSSOG9hRaaDmoC6qN8QrrrKpn8qNMpd66Zkb4BQfw5S7z0NlqDKgDoH0VRyU1ihAXJnr9x27KzwMjcR14yHEu/JAzSv8VV7uanPVCAY4yuzqYZUvlCXh/hkiPEjgu8XQKHeI0W9uq3IS179zMqq1r7s2drUuXb13zcvTiN+7qV1Xv/ZEbwu3z63vSIhtkTrjuz4v1JiOSSOHGXf6jjE1VyeHQhYiucQy1eyrp4jdCYxjFKP0SIS7S+6e1KPPNDfRS6svBwtacRp56ETwjBRucXpxZcOTMtK2rd1E0oYKTBhv9SlP24nNLdKi9aXouxwKEQn87t17O1DR15s+wfzi8zZ5x3wkhVrEDffSzRV9r2juXU/7uLpEuq2RfEfJmj0dbVEB1wMcp8WjwHnsS+Xek98Yxtc275uO14hrP0edu2ZnDfTy+vo0luFr4LqGRfSXc6X6EezW+gd9+LVpbcX/Z2J1pB5vHfZoPY+GP1Leo2l/7fBHyu5hfW1q5GEQwMy77aBOqHYhH1HfsufiYJ57rVFYHcBECcz+ekyfMkGKjupdJ3a5zoM9pquI9Zs6zQhgP+iJhxjt/djjkT8eckT8ov7lcKLPfcpL6Xz8+LHsafVh/+r7UD1XOqTnhxJ97ymcyIe9r+LSfzjESBuQl7cpbYTq+Nq+kfESgUQgEUgEEoFEIBG4BoEkgK9BLeMkAolAIpAIJAKJwKsREAEsQw0ELMaUxdC+kE/hvhkjkYwtGFowQEE+YhzDaAZRCtmo5+6CGQOxE6Nj/lQUktWJYUgUyF4IEEhNV0BA1rrhSHWXoQoD0khY4YbPDYLkOSqBRywhUfn2euiZXOHJoKaP0lJe+oAFZDbvvW7ghupiVBIrPQyCTjKMagmvl7cvcZUu9RIJhnJFhK8b1OJ3KID5FtmncFufRt4q1Mx1c6RJOd1g3IiSFo+2aeSauwmWofbudDICCWwoY4t3bHhRxjUCaEyt9bPSGzczi7BBEjaCT6qeitmLyEk5VIY075O7xsgOtnvwmJE8PoZHjFvpuK9XRNM5AUy6rnbvaqY4CwkYRNW5qtpj+P3A8RyVspNufR8bCeBzpXakw/O+Lbexh2COdpRr0ahrqHpRxKNOp+2Zv3yu7Wq5MNVR9ta3Ix+l39ySr/c9nyvm9Whuslsfnh1UaK6nj42qFnpGkF6eV67NbTveWn8cMeLv2figDY+UcC39I2kcCetrw9F4Hn6t/mvPZ3ktc92Bghyd9w4k/W8V9Gg9j4Y/UtmjafveZE8+R9Pfk+YYxveZzO13d7cn/eMd15j4GgXxOx52hDT1var2Ubg1Zj5hDw3ZyqFKnmvPqD0iLqQhS5UuJLPP2eSBJxj2odzXO6qDyYerSVADKxxXsOCemf223xfMfxOwTnGvMPmCHapolVtYKQ1IYMqkOCiI9e3ehOgz7L9pI/52FTDzLHtVJ4iv6RsZJxFIBBKBRCARSAQSgWsRSAL4WuQyXiKQCCQCiUAikAi8CgEZktxghCGF71HFNz7X3ygWIJExInnBOL2P8QUymfSc3BvLQzoY/ojrxmO9c0Wsh0ENi2EJYxtGKlzfycClD4Q1+bmRCWOSvsHGXfmNhImrOjCmKT2VXfn9+uuvi7tp3OnpPWpk8kFBAd5OKLsRz0ks/ZaxTsY2V2K7W2xPN9QsDyXv2b10yluq3/fvvynpgQWGNRlHo32DsA0SK1QxhD0n9t1Ns99POieRWp9C7evulOOu3eC+7M7Yl5tKjMYdxIVobFetTtWyW0TOSFp42C3j9B7yZmYMJx791VXES1kKEVpG04pK9fUE3KWJxol3n0d8zDiBGWGizEGdNvfMTj4zJlv+TeHcuE0aNFI6V+p6gzeVcFPEhuvlRrz2/Y8DGefte66OHF1Db/UJ3IcqTBy00Pxzv5S/d4mO+r2pnsa+OLZBYB/I6Zt5NsIFCbzVLy8TdE117wS4t/M6+df3qCjfVi/rX0a6c48CrW9d6rW838z4LBE/mOMvz8fqnoMde8s44rXPY8F1qfsd0v3vPenN2vwtSOA9ef9zwxxpg2N9bG89riVEr41HuV4b39eFWV3fIn0v6+W5rC8FezniBVH5rh7QuVnUrax17BP9oCPzrfZhOmTIYTqUuRCzfsiQfRh7N8UTAcqBRu3ZZwSwe5GhJiMBzKE+d/+scvt+md/s1agXZKyrjNl3+97a1bkexw8XxrUiX8phQrBQnaQCdq80XMei8JSDNY7+A+nOPoH4Tkaz53eC+C37196xmuESgUQgEUgEEoFE4M+NQBLAf+72z9onAolAIpAIJAL/MgRQAKsAGHycRMC98qh4ciKBeBjMMBBBYkLAYhiCAMVwpnjuOhowRoIXcmw0zEE2OKmMEQ0lhQxLHz58KMYld6OMagL1LETPaDzyv13dgdEJ/JzghPjE8AXBTP2UN8pj1BQyBKKSoD5+jxr5ofoFE0hY6ku7oTyh3hjAMH65+2zhDWHtam4ZIpUO96aJAHblCSSSiF9IYAjgcJvbG8nPXYpeJn4xfjaD7syYDulcTIPnYmLUsstdvzWNqiClnPT/mYGQsq8ZD/vn5+SAE7yzNHg/Tgjz/Mzd8cutKWFn08kaMTyfekaituF+7p7ZU3Di1g8jlBaZ+k92dXZLifnF832dwdbJwhmRCDnK4YW+7Ti8QRkY273bcS9/7YPTeke7NQKz3fkrt8/iNEWJxzwpgjnuxKZNnGAeiVbKNRrJSYd5Su/D8N+7hB6Jd5/fzscxmI4K40uHNxoRTb/YQ87MSP2I19/r3HASkDsJug1X0rMR4vOuv9/qo2vj/S0W/yNjYy8RO47fsZyzwwdH67Kn3Y+m+U8NX/rXnj6mkxZfhwC+pr5t/toX2+cTn5P3xb4c6muOjTF336Ntlcz7JnF0tQUErBO12iMRfjyQx4E+9prMvRCvfkCRu3RRv2p/iLtkDiZqj9i8sHDoLry9uCcfSGX2u4rPflCKW71nX+vz/mwPomeKq3+E9froPfV2Lzt+AFJYU0Z5vtFvDiZy1YpUwJSXfTMHEiG4vXz0Y/a1pEd/ghwmjv83yOVemSESgUQgEUgEEoFEIBF4WwSSAH5bPDO1RCARSAQSgUQgEdiJAHcAO6FLVD2DeBuNQvrbCVeP4+7q9NyN5Ri79Jw8MRJBvo5FV3xXkWLkIj4GNhnhlIaMPBiNcNP3ww8/nH766adFOUGZULyOyl3eQ3xTBgxmXh7q4goMx8uJVQxTPEPZMRqmPA51wAjp98g5EazfKCacwFU8VL8z45zKz3uVDxKZ9keBggs+FBbNaBiqaRFVrrQIJeZIADfFYLTzZQN6IwNxb9xUv31fQfUL+etpu/F9iF8M82PalI3n7Y7dkcB243VvyCafIBX90//dytaeN3fITvIxnnp2+2zETEd/pD3iP58oxjz3TCcjedgTSK0+TmhyXzHcvJN3zQAfLsVbf1lXfa6Xs1eqOv5e7lDghnI9yhkpMg+6wbmRIo6ply36X0+e9GQpeftdi/1hh3AR3ZVXJXuOfJgTZkb7Hos4AOCkhqttpX7ms5aW14NDPJGek+utn18iCLfIv/P+xzg8b+FWj0neX4kAphROpG2P8fNyHw2/NQbHtNbCXtMms7Hi6/2euWFveV6T1j897m7yVyXrDxv908s6ZLiHAPbxzu9+Th9W3/UL0g9X9y3HBvP3NX3W98WBwUtxV6wDhezZRNDi0ljzsfZHPj+wH2Xf6gcgOXio+mp/xZ3A7P9cBax4uFsmD8WDDIYwZQ/Mfbm+50SF7HcDs5d3zNkn+jMIYJ5x0JO6sof0Q0il57/EASZ9IKD1rfiuHIbg9j038VUn4uqZE770TSegR/xZ0yCIId8Pd8yMkAgkAolAIpAIJAKJwCsQSAL4FeBl1EQgEUgEEoFEIBG4HoGRAMbg4gb4kRDAmAPh6cYiDFduOFOaqAVQkVJi1L9+up8yYCiDdOW5q3WVj94r/d9//70YmmT40gcyVIYjGexEAONiDhee4725qiukqhuR3IiGAUoGJ/+4kpkwEMsY/8DKVcGQOKOy2Y2Afk8wxjt9Y7xTfhgaub9tNPZjZBReqHr1rY/fCad4TiCP7Uy6o3qEOgfp24jfHk/uJG3k7D6ycUZcuktc5V4JoJdzwtX79dlouQmVpbex38EaBkYIYJFurqbF3XBTafbGa8rSyhacd5F52p3HEHAcdmhk1kjAtL8hG8fvqOFeUmg2e8zbxJWrLZaTtjxtREFtF7tzGTJEpO45CdgI1BgXofCkLvFNmIHwK16w52q82VigHBD6TqY2gjPKj1Hd54ToF47eqPALl+SOiZef/BhvrnzCQN3CNwVw9OV2d/Gs/Xg2tmPMy+DqMedlHYmiGWnrz4ob70Hp6O/XSF8nm9brA5g+FzAHnPeJGF971Jl1PG4BufLO++VsvG2NwbcmufYWf6sNxvG7No/sadM95Vkry564/+ow4bJ+Z/86Pe8P+k+o2GvWhrFPMHZfm2Y3G03I5HEPtgcmJx/H33vix1wba7vmzefnp0Jaao+pf9o/a6+kPRdujSEnIUSltNU+U+QrezDy5gAiV3EoPfeu4ipj4qLeZf3AnTNzNQeIXCWs8uu5yqA9X/Pm8n7ZN/oBRvapfqCPO4DxGgMuHNz0Q4QcDlWZndCFLHcCl/0715p4+VEpKy/2rOz5cYMtLGcHMtseJPZgEMwQxeC3tx9kuEQgEUgEEoFEIBFIBF6LQBLAr0Uw4ycCiUAikAgkAonAVQhAAGPo8m//7YZuDCsYUDDwUABX02J4coMQ5CskKGFGA52f2neSibSIJ+MZSgmVBTd6pI/SAIUF75UmrqdVdtQB1IP0MXh2REe54zaMShjLuN+NcHoH8Qsm4OjGLsdoJKT1DoW0G/RQn0Ae6RuiFQOakz8YaSGNcSuo+iscaZOGq7IpO4Q3Zaf+4BN/627gZvTjXeucIp96smm74zaypyez1pXDfpfsVtqLwboQVv1drlvkTKglm6vgaO/4148TGSYp55wocDVQlPVc3dyTn32NtgiU1xjkR+JwhuOY96Wy9ONHBLUIFA4EBGG9RixFXSDT6z3OO2e8tbqUvG5Op9uSb5QjjMvRh33+e356Pt3pwEdpetwzQwD36lmvQ8yRTQk8Ko8Y34wdEQzMp5Qnyt9I2xjLPfk0GrO32p7+OrozL3dj189oPB+hnrX9SNB4GQi/1Ud2Nueqit3Lv4ylHSRwUUYP439vWVijZnhvtYG/8/75mjG7t8zjGu/r26yd1sq0NlZfU44jcf/VYQ8RwOZl4l9e7lcqdWd996377db6e2kO8fHkh2zo96tzkea/zhuIXPC3QyccSNL8DOnK/lnvIChHAlNhue6D/SB9gH2W4uo3dwLjbYW6kKYTpxC2uIRm3fB9OUQve0zKyCFC4nBA0/fW7ImpL2XVHpV9M+Qv+bAvZc/IIUHqAQHNlSeQ3aiL2UMrvquU8W4DYa70IID9IKKeg4uviYRx7zmX+tG/epxm/olAIpAIJAKJQCLw34dAEsD/fW2aNUoEEoFEIBFIBP4jEJARxUkoJyohJzAQOxE1GgFnBAFpjYYWjEwYaoJ0iXscXYXgygHKOJI5Skv3ieGCDwJYRjGIZqWLgUku9nCNp/cYiYKACcMeH4xmI3kLHhi/uLcXo5hj4xhASI+ksBsDpWJGYaF0/L5iDF4QsLSPuxHE0IWBzY1gpKcwwgz303oOMYyRVPFw8Qd57ER3M7JF2+ldvI876cCI381lMSrSPcOjkarNaIuydU6oFuwvuH09M1ZXBTAluty3S+0W174R3knAJaWqEG1kYlMWu0vkhsU4VmaG8HDlW1qqU5iOiL7GKD+Os1lr9YRu4DEzqp6nFUR5ez4qZ5vqinCef9Srqb9nc89Yd/qwh20kZ2DZDk6oH7f+VQh/ccWVc5XKmLJvK4B795ehHHdSITwjqBzMO8yFlLf/1vwYBzZiPoz0lS51GQ/jzLCJZyPm56Q6daQMa33CSRLGAvcUz/rDpT4+a6u+HjNvADEmA2ObG3a56b3+flaV1d3qz+aQtZnO19M9s+FbhdnTJuPYno2bS8/2lPc/mYQ5RACXCeR8ntuD0dcI85q1gbX9SF8/WoetNXhvn2E9Ijx7sTL7Larevk3amIz5JA51tfWcay7Y87DP0hzAfon7gLmD1z2ziADVP5/XtZf6+PFj2Y8pjvZ5Hz58KO6gtVeFVHWCV3Vh/4ZbaPbI7FuVrvZ1SkcfiFs9R8Hse1LWP72njKh6cTkN0a06snZRTw4RsmazToGpyoUbZ3CjzFwz4t592I+74pnyQhBDlHOwinaFrPZ1UTg6WX60T2b4RCARSAQSgUQgEUgEXotAEsCvRTDjJwKJQCKQCCQCicBVCEAAE9kJSxlPnNTEEEVYN9SPRjn+xiAzU2K4QQ5ygRP+EJkY62TQgcDEKEX5RGZidOOEv7tHRiGsMBiMIFMxTrlBryd/novhDFLWjf0YuPxO3FHhoTJC2LrKAQwpr/5WOWUIRI2hZ06uqswKD6Z6j7GOdqKNMAqCq5Oywp274Ggnd9PsRjRXeCg//S2yHeVwEL5B/rrag/waAVxaslTb3eJ6p50ThdxbihX2nPg9i1ddQM8Iq6nhe1H9RPmcYHRVr/d7uSXmc26sRk2Me+i52+IZuTnepzqOqzACn2O4Rs5dNSnUfueHB2bpUDYnCqf59fx4DYKKtfSqs2gvIrcrmTdrs0bAohpeV4R74l7mNucFqap3gW+QtJD1fkiE/uHhI01cNPd18cMcMd81180+p4zjcMSWeTBckEqhHGPx8VHzYhzAmNVzBHZOnnA/cKld16+3yBaf4yF+IUvaHOVk/fUE2HkfCMw5CLF6l/hLG6frY+F15BzrwDiXbY29LYLr2jG7N5636dq6PavLrC9s9Y895Xlt/D15fLUwZZ3Z07/K6P2vIYDX5uPX4sz8O6bj+R3pL773HH+P+9Gxv3ue8uJxd9cOuUHEsjfjm/2o9laa29kP6TkuoH3Pqzy1j3JiVvO49nlcVwIBzF5b5WJ/yFUfkJq+TlFfSE/2wISBAPb9qX6zD0SRzDPf30F0Q9aOe27WNQhcP1QJgcucqfT1jD22q4wVf3bdiaehdGZ7T/ew0w52xUFHiOrX9teMnwgkAolAIpAIJAKJwFEEkgA+iliGTwQSgUQgEUgEEoE3QUCGoJEcdGOZDDPFfFlVan4/GeFGg+BIDIzGNwo+qlNltJHhSc8hWjEQ6R1u5iA3MRZJNatyQgy7apZ7gFEYoFSVKgLyG0MdBiuMShjHlAY4YLgibFO+NgWkk+gYojD04Xp5VDcoXeWBEsSxwcClMsvYpw+Y41rQ7wiG5HYc3DWfGx1pC4x2tLW+IbMxmOlvDJkRXsa3+0WlTB6NVA8CFHe1TmqNpFoYOLlH99yoDmlM2hhEPc1lQKzcATwaeWWTF9EYNnwnp1DnthiN2OrvXh2JnCgPqiEURNwffD5kg0icKUr9ztdGovX5NSLYCeDZ7xE3b+dL4elvM+JoJJ7d2Oq1pb3IF/J7xEtuifUOsrS50G6YjiRAP/+cE46zvPuyPS2KLIjU1q/kxl0Ecch/KbfXo2/V5jKU+cPrGvMZ99VGTC8/Xgnc4A+mgYnmxhgf+jsOaITynjJDPqyVkfm45R2kdbRl+WUK53af9qz9z3s0CtymSm7rQfG1vHoX6qydxvHtYSJv8unLudSljK31cRIYPZc5YOxXY91mxBdhfA3l2WzMnePV2n8ch2NYx2KtT49hZmXh2WydHt+tre3juJ/le2lOGvOaYbPnmeM8zlVjOUc8tsowq3v3zAjgy+0R7ubf4jPmtVbntTl/qx9farN+3u7nrq24R+q9Ng54Plv7Z/3P92HK3z3OMHcyj7a5MOrk83yQv7eLe2bw0zdkMOGVrvaw2iexTn0jvwAAIABJREFUjkGYao/GfpH82FvGuhBrn/a3P/74Y1EB6zfpgCEEqNJF5au9Hvu1sXwqo/J25TGupmP+i0OK+kDWOimt5052U1YIaAhgjws2ELhjmcCfNqHs1I01zF1FkwZ7ar7BlP0/JDZpOdnvV50c6ZMZNhFIBBKBRCARSAQSgbdAIAngt0Ax00gEEoFEIBFIBBKBwwjIEOQqTQxpbqCBMIC0xACEAcYVucQjHVdBYGQiPoXFwIXxDEOY3jelaZzeh/zlXjWliSu80b0b6aG8VVrUYbw/DAMXhjxc00F6Kg3q5G7/9BsjoOOC8dENfJSVOnGPHApiPReZjcJD6bmS1tULYAbBDWZjG1EfsHFCmnaljm5YVjyMchjYMAryLeKpqX/DGBpkVPwOd4mu3D2/YxTidf1awt5l7rpBH2ZJDnr3qrJqDzTXnG4c7w3lEHtzBXJfrkZWurvmMPr2BDKG4EZw90NYBLVcWrey9ArNywP+OtXlucq4MXdxd6zjcK7sjvbETTZ1jj4R4wg3xl6+puokj3aAoLn2HYk6byfSxrA9Y11GsuDlJbwLQP46caJ0NA5EsI7uu8/JSFoDPELxSx9n3EebR7+ONMJtOvn64Q9v3zgEEwpw5pcY30FOxxzQk51LiUx2f050ukvl5lrbjfYNz1aikUCkL0fYIBQ8/3LQQWPTxts6hhHzvKyXe3zLVL/2zAXr6sy1+WYshbef4zArbT+v9CTagdpdHdQxHfGd4X0+vs77wLWFeVX7XpvpG8X7M7qAHvvupb5+BOq9ae/tM04Asy914lfpuLeV5u3DCWCpYmNuvr+XevR+ORzDvggSk72gz83srcDJvej4Xpm9o/ZWmku+//774rpZ+1Sfg9j3sZdmr8V+1evpSmW/t1dlGclS4cBz8oC45pu9PHmg2vX9MGXlEKLq64dGvf4QzxC1/foRe1/K6XtslYc9PUQx+UDwtrW1Xb9B+v7fJEf6Z4ZNBBKBRCARSAQSgUTgtQgkAfxaBDN+IpAIJAKJQCKQCFyFAATwaFSbGc/ccKL3GM8w0qgAI5noBqA1Upl4eo9bOT0jD8hZ5eMEsMrsd4ahRHByFLUreaMi9rvDXMXrpAcGKtJwAph6gQmGL8oMNhDAELGoNsKgeF9IJwyHwo671VR/N2JhDHNVL26vCedtiDoagxv3HjfyNoya1NHvA6aslB383UgZJFWQT/E+0gtSGEIruiQqTnf9jNLz/C5S78Zbbn3Hu/uIJwaskWnzQTGQlysE8JLiOju9JN8Tx6gp3U1tX5Ig6tpduGM5x34Y773cU7/KXTKRxnUE8NZkskUa0acwSLewkNgQwGttFO+dpG1YBAZBDrfPSNj25QvMWn8NorSkVPu/MKL/8pzxR9wggHETPXc7LbL+1pS4lANiVkpiT7/9RnHrZepbgHEqAiLGYZDWMdfRl0qpK0bzFhzJv9ZvmxvrqPv5QQVSnLU/7c03rsz7/E6nl2e5BIj29YNHe8aa9wvaZ0YaWc/YeRhk2z0v43RtTNAv3A33Vrn2El2z/Lws/N5LiG2135iXpzmWd2v8b80ba/U5GuffJbwI4C0X0H2/+ee4gL7UV6/Frl/f+kNQ22PweI5beY1zwFrq455Ia0bsadvhGcWN/djDcp86c7KvORziicNuXA8Q+zcOIipt9pG+J/Q9rBOlvr6wxuABRns37ddE/ooE5jqT8aAhZfR5R/X2a1vaGvG8qHypI+UEB8Vlf+n7WA4ZEs8PESovJ5NJ0/fqeLXgkKJ7ioE893e0KfvO8XAN+1LtWTlUpTCjEnlM0/cJbe0/3j8zRiKQCCQCiUAikAgkAtcikATwtchlvEQgEUgEEoFEIBF4FQK4Qcao66SjExhOmrjKQGFw14whCbUsBjF35yzjDe+Jq3gYlcZyoEJVGKUjwlrGMVwh6zmu6NyghUJAZXUlxOguDiMTz2f5o1BwgxuGNX2721h3T+euliGcea9yQ+rqmzww3mEUpPwYt5QXCgjcDAoPfTDUQT4rLnhhRERhzH3CyhuyGEUH5LTCymW1Pq4+fnh4rOWVQTVITNo4jHu4RgxjqePTOmuQcBBBjRxuio01w3I8P783VukVg3x37+clv5u9YX7M85JxG6Ur9erDb995HHG4d7gh04zP62pfV5aOE8AWbt6/Pd4sDmG3CdZ908+YBqrVMbbPOX7gRO7BURS3OOuqYPpWEKTtsALPo6/0fQ1CMg4n1Nap7jFHoz5lGF2Tx/OWrpNlMZZVnkbeejlmrqG9vZysVRmDbBWhIUI10vZyxXO/13q7raLOc9fjHnMs03oeHIBohxAglr3eozF+a8zNyM545gr1qEOQ8ZfGfx2DdghkX48+H6/0n69F/m6V62uSwI3Ut5E3XOR+NP9ZfzqK+786/O2N7t3e079e38f+1XWdrUmU6dIaeaTse9Zf9qKXxkPby4bnjVgLwt0x+cR+LPYzMf/GXKXfzJ+ar+N9XBXAnhH3xuybIDYhRNkjKj32oNy9694mOPiovdbf//73cghQaWiP9sMPPyxkMHtU1rDxkAbzKPtz8vf91ywOe08IYP0Nuapn7NlJFwJ29FSjvSZ1x8U0356H0kSpG6R8W6NwIw15W+bx6h3D12sOUvp+2t1FK83wmCHSPg4lOj5H+mSGTQQSgUQgEUgEEoFE4K0QSAL4rZDMdBKBRCARSAQSgUTgEAJSGEBAQuaNxlk33mB8gljBGOfEDffljif4FYa7yDDmQBxiCHIjusI72Yx6FzIUIw/qVTd0OQGMIQxjkvLAJbKrcJ3IxnhIGcAGI5IbrUYCnHuMPS4EEkYz/qbMrmQWxm4IdYWy3jnJrHCqi2OL8U7YyYiof0pDYX777bdiYPzpp5+W57imdiJduEAAKw/cVcsN4tNTU3+DA22tsFLJhMEt3K/OlH4oBKOvuZvote47I7Jm6la5mZVhns+5WqknKxoB7ETUzKgdz87z7FRgSq5YmyP/kpdIKBFML1W9akUayavAqnc3HeRn3ydmY9WRc+MzcenTeyaIkZRbI3g8nzCgl1p3WTiWrdytzSOvIPTdCO99KFxH9yUHlwXnScUYg01FhHrX+0dzxTzWMzATIRx9Osp/XkdSo4x8Pz0+n+7f3Rvpu4Ts2rS1Td9flQ5t0QjquC9bZdJYDDeYxIs5M9Kjz+CSvanO5+05tt+5O+hWz7myfOw39AfaN97HmF/rw/P+suUOen7QoqSziwBWcY7UZz6CWF/Gt7O5ZOl9g3eBrbBb43ZtfM7iEHbW1/fMDVvjrYu/w/lAcXH/NT97k9/L41pZQwF8IOIrDhl8TYj2pD3W0/dDHv8QHhcyHtMa916XxgPz4PnBljorVXLTvcQEWRjXWGiOEjkcB+Tk0j7mfoWBbNRedNzT+cG+kXjkIB1eX1hTlIbu6P3555/LN/s67c/5NyOWfU1nj8eaBz5t7Yu9I+PX5ysOWkJGqwwQ5ez//ZAihwYJr7S0z4TA1Z4UF9YivdmrkwakrK8nvpeg7X1fSV35bwLqwX+DEN/7DW3FHt0PlB6ZM/eMkQyTCCQCiUAikAgkAonAJQSSAL6EUL5PBBKBRCARSAQSga+CgO4amxvtW3YysHDinpP5GK4w7PhJfFSrSsFP76MsEAGJsQaXc+TmhjGMRQpLmm4EU5lwmaxyQKY6oenu8JQHRi9UxK7IcFfWa0ZyxcdtHWEos9KH4MYohaHLXd1RVlc7QGJjdMNwBVGsb9pgNOzRFiiApSTxe5FVR9r4119/Le/+8pe/nD58+FAMdspTZC8kNAbMT5++nD5/+lT4PJG6799/c7q9v1sIpkY0vZzuRPbehhL4rhhQcQkdxFkwoo1sbcQntXFWtP5eiM9i6hv6v5PG/q7e31eIn4FMsxSakXDumnPNkN2Tf30eW3F68vKczDwnw5qisSeEm+p1a0LwsvC7kW+NUF4ndkV2+h22Xh6IxXjWVNBNceplc6yjnnEwIPJuxKWeYdxdyN/SbTyPlnK7TzmeuSoaF9uMw3YIoc+/kaS0iatog0y9kaJ9cQEtojpUYGAHWdD+DkW/k88+J8Y81MhYpce82nDBBXxVtY+KZeF20wz6lCfUamHkb4b/83tw+7I7uUr/glRtLruZP1vc8qTrhutGdfDt+xH1nR8SaeViDVgjoprr672MXz96jhJXa+FZg8axeTT9I4v9WtqztvB55hIBfOn9Zhk1re6oRD0LcBZyrR8dJW1ud5Wi9h5T0O8o+uEgX7MPHC3MnsMXnuYs/Pp653fWHy3Z5fB7+oDvTeLwCYd82mEY9qMiO+XVRIdp3r+/Lwfq2Jc+Pra9rw7ZvH//blGUsjfzuZQ515WnqhFXowgzP8jIvMf7jx8/FgJYaeodrqBFrqpc7Cf9MBDEqBO9IwnMesA+FJS9DpRB+Ws/KHz8UOVIvKIMZo8twlfhFU5E948//ljuMsZbD/t5SGhfo2gv9r8Qv9RX3/w3RiP2uTqhXRvha66Tv6RDHdjHX+5tGSIRSAQSgUQgEUgEEoG3QyAJ4LfDMlNKBBKBRCARSAQSgQMIiASEHFwzGLvhZosAxhDlBjEIV0/DCVRX86rYEMOjkccNQUpfaTjRqbgQqhChMmShZEB5gWEJ932qP/esOQGs9KiPw6nyuatkDHoY5PQON8vcjyYDmEhXXPvh/g7jGioKyq20wEXfGLUgaXEnzb2+kCMYNJUXbvrGthBmeoaqRGkonhPA0Q63p6eHp5JOGCPv4i662xuZUpd2Ulhvq2JQvAmXe6G6gAAOFENYE4TX+sdJzlEN6/evRgqjcboosyK3mmdVMs4yrO5+3ZjtpMS5kbuVO945uYY6lLxb/ltkCuOP/k+dLg3jGCsQny30OJ63DPVbeZT+L+K9KEkdT35D5gWpiuvkqGujf1wkF20FAdzfxct4w/DsJGuk1+M5q5eTkyqPlFu3d7enu4GwnZMILQ8ncF3hH+RvIziizIFH14fqPcbUSRhoDPmcwrhFWUb7n887oZp1EnRtztacg3v0Vu5wfTp+xvJ6/u5iPcpzTups4X+pX83e7yHIvN18bvN5YA9BtIaFj8WtOrBOzcLMyOw9dbs03tfeU5atOYa4PldeCs/7o3iW8DsJ4PDNO6/Z2n7kCE57CeCS5p+IAN47/nyeGfvwfwoBHHN5czXMPb7qX+yTuNZCc7urU0PdG3O+X4PhuLDX8cN6fvBRYbm2g30PabE/Zv7S/iw8OsT+Cc8rkL+u8p2ND+YCn8cY86wfrC88b4eHwpsEByudRPffpK29daw37XoW9rSqn/aYeNpxops4ZciVw4FBkOs57/zKE7CkvhyE9Hrot6t72d87Ee/75Lb2HplNMmwikAgkAolAIpAIJAKvQyAJ4Nfhl7ETgUQgEUgEEoFE4EoEdMcYxqc1g6ueuwJ4VB9wql7hnAykSAqPcQejDaf5IV8pA/EVHmOW3+2lZxClIi1lhHJjGUY9yF9IYikoUChAsMpIpPpLpYDByA371MehhciGCIdkwfgn8lXlwgU1ZK3KIQIYt3jKT3EwCGJ0U1yVwe86RtEs9a7qpTy5H07fGGKdZAcj3DqrDgqH+gLDIu75UFJjRHvRHXhPjagVAXR/f1eM9XJpi9FP32durW/vFxfQ4EL+geXL6bmqcmbd1l37NkPmuaJ3rcsHAVzVIZNA57rgdZfFJbqI1prOS1ElXwhfwzYDeVOLtjGxXnq/63bNyP5yeg5KtLjUhXA9JyG3xvbWlLHX2N+n0ZTFzurg/peyjF5T3ZjOmOtJV3K5rLjuCUIZtKVicletrU9TR48jkjbms1AVUY6Gc5D8Pge28pfOssynzBGkw1h3Ei4wOSfCI025ng6CTEGCZG+HI1BLgQ5GcBTKuIWOusxdiDsGfZs3BbCn7/ULEXJ1s1zV+tS5TzfGvH8gzbf6YD9nbLmAHnrh6Cv8Uib1fX/gYDuSrxNjSPWhvXPEzqJdDOaET99e59jM+j1js2+j69TUWjv2qH+XXrEj8FESeplnd5akzKB/IgJ4xPPSfH8k/NbYuNiRdwTY0xdm5GXr4+0QF4cRXV2quOzNIGMhJN3bC3HYn7o6l7kEghc306hlIXd5D8nJ9SkQvnqPYhhcVT7SYY6kvArD3tLXfieBRwKYuYP1if089WPvzzcHJUM5/bAQ4xxsVFncRbYT6qRNXuQNAaz9KnUgHyfTVSf+W4J9p3vXUVz23K6YduzAzJXIO7pdBkkEEoFEIBFIBBKBRODVCCQB/GoIM4FEIBFIBBKBRCARuAYBEaCjQagnUZp7NT9576Sjx4eEVFkwgmHcQTmL8UrvpcAVAevEsJPI7i6P+okklas8/ZPBSHUo6tRKcEJ+itQkTyeAlQ4GKidkcfvnxlDHwo2Fej4qPlRW1Q2y111d67cMZhDOqHdxu6dvwih/Ga9UZoWDAP7HP/5R6qy/9V4u9iDQnbxQfKWlctBmrqLoCS/u6w0320EYP59OMuJXt7fCC0Ls9j7uT8YlXxjjnsoVmnon9S8GP4yXQZa5lR8COFwzYpBr/bf4/R3iXGIJUN+GKhcVcO8cejZCekLX2340iheDaikscXBNHOnOwtc3K3cHN7KQkqGOjbTOCRgMuSOJuDX23TWyu1xuPNmWOrS5X+7TWUo8ubN4yy3wGqnU5hnmDq/THnJuJBWZR+j74IkibKbUjHmI9gzieCTMdEBhJIBjjMRdwYpf8tBBh6fnMtcw5twQD1nq9ewPnUQ+uIuOgwGN9GfOpHyugAolVvTTlndrs7W+OhLCba4grck45I7rxa33rDdWMtsU+3tJYFI70ufLWD1IBK+PX5uZ6oGLLZJr9m5P2tes323eGO+2ntffMRzxufT3rvKVbrKfOF5zAb2W19E23asA/jMTwJfWvHEsXQr/70AAQ+5Ff4n+GCTpU6cU9bKyz+LwIfOr4rkbY0hg1MPsA0mLA4nsfxTeSVsnQQkDaas09Uz7PqWjMmkudwWwq2WVFipX9qQQsb4u6LfvV32doZ7sYXgH0cphRvbTKov+sd6gZmZPiwrY8yNt1mT25Z6n8iVNJ5EJA74KB6GudEZS3V14+/zo7aPnrkTeNbdloEQgEUgEEoFEIBFIBF6JQBLArwQwoycCiUAikAgkAonAdQiIgMXANxIK/lyGG4wto9GG0/xjOjLiuBKVe2lRWMgwJkJUJCbGKieZIX/dNbPiigSFBFZ4EaEQpRCq3E+GSk5GKu7CxTCl9PUM9S+GPZUFQ7MTT+6iTnUd1b/6W+WToQyjGZiiSIaIhrjF6IUxUXEx+FE2vVP8X375pdQbVYrajrvhIK8huyCTqT8GQCfaMbZB2Ordly8PpT/cFFIn1CdS+T1jSL05FeOf8lHYBxHGjyJ3pKAKt4XnxDgEWCMGiktGqVinvO4Bte8SHyL59nR6CQXwvs+cAF4lbFBkFiVmy6Gvx6IXPnML7AbJWflaviMB3N8b7C6Z1+rpZAnpjmQmcUdipajhOh6n1SnGOcrVKGczpLd7+fq0+wMA8a6R/H7ooxGzvO8J1xmGzYgdfUflcZWRYxQkWEub+Ywy6O8YRyi3e3KtJzhGV+aBRxjR4xt1VpRh7sbajfC0RYzZyHskP6NufR/HoO1jHRK47yM+vtq4OesDNg/OFbw11R0EcD+e2phrXOH6eGU+dlzGfns+XiGsG+Zb88FRgvYSyTUeLjia/r65y+efPwcBzB5jDz7FC8SegIT5EyqA95C5I0G4tYaN68wR+PeG3XMIwAlgzaG4duaAIiQscyXlRtXKmuAELSQu+xv2ePRJ30/hYQVylLge1r3cuEcYpc9eVWH0t7ufhqBFoUvZOVBEWj5HQUo7WezrHZj6HDsSwFwtghqa9XWNAOa9e/Og7OM1KuDi+25I4Fn/479H2DcrPsS0vn3N6NfTduAxFcB7R1yGSwQSgUQgEUgEEoG3QiAJ4LdCMtNJBBKBRCARSAQSgUMIzAhgjF8YZTCaucHLFXAYaJrSrqmPZFDDdbHi64OLNhmOULm6gpcT/YRDUYDBSuSm/nHXrkhkhXVVwOLKuLpMHRUQGPbcXRzKCepNGAxsGMAwADrpqjgQwO6SDkJaalxhoY/ygbzFSOfGNshq7ntTXUV6K75+QwZRdmHo7vKUB2oN/caQhlEM45kbQZthMlSMo4rXCSjaXnh8+uNTUTmKjLotd9b1BLATgwuJdCNCC7e3s+66TgBTh0a4jmozGf1FWpde3CVO3PaQuDMVclP0UvdCKhYJZkthJLZ6YtbvMo44WySWjztyWCNsDw3yIfBIJk5boNT1eSZCXuoxEqaMizG9qHMjPl2V6nMMZGnclRskMwRo4d3LfcetvR17xxVlKQbxEUOfu5wgHcOV9q6q3ug750hFe7cXo1GdMdxIXKm6ou9zuIQ41J+5hHaKuHJL2joe5LK7ZMagjcG9Gc5DfdswCpVyfCCw213WM1xr7+3U3tFGfR93ImGbXGrEecTxu7TnvXuN+OnrRtwo196049DA/lF1idB18mU2rvfntC/k+dz236EAHnHeQ/45YnsVwGUUH2j/fa3Sh7rUZ65J8y3ijOWalXNt3h3XqX9GX9/TB5zc07ypfQkqXg4ysk9Teux3/KoS3+cxj7t6l/0gcbgTV2F1wE97PNSo7KGZk2ekprDzvbHCcICP/R375HEvx8FJ5cNBRurl9+mSjq9Ty0rwHHcA+/rjRCt1YG7THlPPRFZz1y8Es9KAvOa/C1hPff9JfcYDYH6I0NuEdVNp+Z5Z4bUPdvIbAppv+iZk+J5+9BbjK9NIBBKBRCARSAQSgURg2TP//PPP+30lJW6JQCKQCCQCiUAikAi8EQJyv8xnZpTCCOXu8TCkuBHJyVLIVz2DvOQuXowxGMb81L6MRxjnFA4FsCsIiI/LZBnhUEug+nUCGeOTq1wxTmFwowyjAtiJU/2GxMXIxbfq6YovJ0HAz91RK1+MZmBJHNWPfPVOz1Hzck8vWGMMw8BHXfWNOoR0qdt4bxpYtTYNYmpU8jo5hiGwuCJ8eCwEsEhjEcDctwomIzbR10SihkJvRlwEqbWtCGzE1TgQRORIBbyl/3ISEbfOA5lVeV7Kh9Gz6grPRt/yvjJrEW9N4bw9eD3PrZCQb4QfyTiPOxo7vT3PEKxuj91wOjssQP/zgx+e1lYe3HPsBnHv1+ft3yuuL01/urN6JIAZ9xzcYHxJDbxFcDh5i7q4zZkQmdGnwAnVL8RBy0vlirBK9+HhsfxGVQ/mYNcIaFfNhro4xk+olGPOjUMLEMsNo8Cu9Q+/NxoCt40370/epwIj0iozRtcMM4P62AcaudQr7/e4g95jsHdCvuV9mdm7hpy7FMfXhEthL/XnPe9HfGZ4nben9ZLhhAPxD5W9NOt+s4YO1Oh/Yx7+t//e0wccq70EcDmiUtX2e7C+JswhHK/J4BVxZmXbwn2rvcrMcOQ0xcFyX+oDI7kZCmAd0Ltf5l3I3/GKDMrue2HN4X7ADhfMOoCofxyMZC+lvR2eXnxe94M+/GbtpE7ujUZlgZBlTwhh6msNaw5l9gNOxGOvyj7Q13Nf55kf/NCl7yUpt77x6MNeln06cVE4s5f0w1Du6ll9xa+FgfylPpSVbsJey4l8PVM5yJt6jP9Nw/pIuINdL4MnAolAIpAIJAKJQCLwKgRSAfwq+DJyIpAIJAKJQCKQCFyLAASwG0pGAx4n7TGWkReGIYxKEA8yzEDgKo6UERDAuH5zdYWMZFJMKB1curnrYr//zJUBrkhWfq4AloGHO8kUB3UvRiPcNCuMG7CcVHPDnwxHGPycAMYwOBKFTsQ4YQpm1AOVBBiOBkiVxw2MTmphCHOC3I1nSot2hfRyNUUQUA+LkTHu/G0u8txwR/3AeSGOX06nx6eX0+1yx1x1G11JRCdBvI8W+/DNzH1uQWClO/fEwmhjjraTkhAX0PN0bhbVY6i+om4FrZJvwXUsw5AUZFgUlHtiKZ//fU5u9JXrXSv72NsidEkDw/FI1jRCrd2tS38J4/y5y9jIu+EfKu0gspvBtilhw61mGNVXpcIbE5PK7IRn31fO1dvjPdLzPIl3TgBDlDIWGmbbBHCPdUvfx1dgK9VTuFBnLmTcEJb2xTOA/o656V2gWMkzsDkn14WZyN7Wr6iXSO/ReN7P5fRv7/PUrvVD5+/mpCKK4nGsjm7KWxvO+/IxEvgS8dO6mtxu9+20daBkQeCNSas/JQGsPqz74zfGvb+aEcAj+TseItiZdIzDnSUpI2PwMHAknz1hvyYpuid/D3OJ8G1jYs7nnw+Vdlf60bIcDX9pHhgJYA6FKJ6To/pb+xg80/g+kTmV6zZ8n8hhSHm20T/2tqqH9kzaU7sa1dcP5nXfO2s9guhFSavvNq/HXI9baQhRJ03ZA7LusE+kTL5XVFhIbPaH7FdZPyBIWfeVDrg6ea5n1JW1hjUP7DhQqPL7esSawFqov9lzKg3q6XsE6uF7V/5bAdfP/O0HoXw/rjKA79G+l+ETgUQgEUgEEoFEIBF4DQJJAL8GvYybCCQCiUAikAgkAlcjwP27awQwBiuUo/wNqYliFcMNygCMO6SL22a5MpbBDKMOioeffvppuce3uBb+9GkhJ1VGuXlGWYERCGLUCWcIShl/UBlDolA2xYMAJv/RiOWGQkheEcAqO4ZCN/K5UVLlgyR2nMDKMVXZ3Uin3yMJBLGN8Yy2AAcMa6MBjjagvPrG4Dk3roVrWOqO4Q7joqs/ihHwScRgkIRhYAsCyonGcxKkUgNFAay4TupuKX+bu+ZtQ7qoW5n9t1zKVhVjAex86Jyl3zwYl8DRPvyriuN4U/4/BCtqyZaDMlurbyPn1gfzWFiIyyBlMcpzP69/c9+ut82clIvcg8xsRGMoSON5pKGDAs3o3/q/E9rnSkCp/YCA/oRxdq1do5xqz177nIizAAAgAElEQVSluk46Bxmrvkl9aTcOpjgx25MZ+9SLIltJsxHJN6enJ93ZqLvAn8ocEPPfc6cwxoDejN3NJbPK5UZ3J4CZS0NZHnXkWRi975b6Mse4wbyMi1u1n9cx8m4KYXpfu3vY57ZoixbfDxpgtD9vp0jT14TW1vtJ4EvEDyWPfJoKMfrOxqiqrqLXSLG9+Y45eN/7Z5B/Yzln5fYxfym89+sjG4y3IoDBzLE72hZ7CeDSP2+C5PpabfW10j3SNsvoHhjctb7vY8rzGcOPbfQ163qpD8wI4JiDYw6K98/lm7mYcaE9nXui0XvtEUXqah/qxKz2gtoT+tUcHDz0Q3nsCVhzOBSJ9xqIS9/P+ZUo7JVR8zKX4hHG7+BlzWEPyvoB4esKYJUDzzRjGooHPqwxbW/TcFQ+7I/Hfav/t4F7yxnnRYVjD89ewK90oT3Zj7KnHL3cOPk9YkW61EXpX+pH14yrjJMIJAKJQCKQCCQCicDmf3emC+jsIIlAIpAIJAKJQCLwr0BARi0MSjMDn5/6JxyGIYxnqAYgAGTMwaCGIUrPuA/4t99+WwxvqBp+/PHHoiRQvNFttO5S+9vf/laMcPqHcRECmLvI9A7jncqK6lfPID49jsoEUYxxz8koyGSVUf9Ufv1TetzjK1IaAx34gIfiOFZ6jwEOAhojnisuglgLA5zjj1Hx8+cvpT5R1jDAOeEjAkoflBDv3t13CmhhQPhoc5SDQViJPSlEmZTT9/dFDas6PclgqrtIK0lVCMKi9ooLWjHs3dyJBC60cAlLe4nuDYO88gj1b09CRthGFAVB7ETAudFuJEWD/l3uRu3ci/J8JPlCsbaURWWAzK1aYBRifmdsGy+N9Iyytvx7O/uMAPZRt1ctTJxeuaqn9EX63WxM9+O9uS/nXmbhgCqpuGctBH8j9p3k9/agndqzHmc3EEdZg/yT2/BeRX1OdDdcUZmuawwh/56fNUai3JGfCO04nIHK9Zyo8DJfJoPDoBx1Yf7DeB44NeUUY1JxQj0dhK2PA6XFHcEjAUabRjzI3xK7tnsoqNrYbocTIs8g7ePTH0Ro9/k2xd+agZx+QhoRjrE7v3t2rR+ej6f5XcuzNcrTHH+vEVRtbtl2O7yMsOGO4608Z++ckDka92j4S4TuON9eCn8tAXx6jnlpDwmIArisQnUsLOuITZ4+Trzcw9mcM8gOEcBlVFwe80fbhfDjWL82nbeI522zNla6lWnl7nVfr9+iXHvSuETcjQQw/V7xIEJjLWgHc9j3aQ+qeVLkrvZmCq89ng4g6h0unf0wHYcbOTzg3lZcjcqaqn2n0tc/lMXsVUnD1ayj1xjGh+IrLcVV2SgfxOusrNQTHKgnXnC0h1Z6jhVjmX0tY9X3yqx9sc4Grk4AE3Y8IEhdcCet+JC3flhR5XVvO/Q7CF36DXtmCGdI4XFvwvM9/S3DJAKJQCKQCCQCiUAi8FYIpAL4rZDMdBKBRCARSAQSgUTgEAIyGs0+GFYglEaDiytIMeJgmHNlH4YX3ObJ4CQCmOcYlVA8KA0UwJCkImelEEaFQZkwjCmcDD4y0uFGuhEecZ8tKlrUv7hCVjn0XjjICKZyYKTiTmG9d/fU+g0BrG93xTcjbRwP1AtKW+XmDjk3nLl6wY2XYVi8PYkAbi55w+2gK23DbW8QMaQVJFu4qHWSMNoVBW/cJxrekIMEvL8NkkrPnp6fTjLYn2Q4fW4EVFBKkMC6S7FSsEYKd4RAvf83+t2EyKv375Z7gs9enxO+Y//FfXNpC7/7tKg2R9fH9T5iywqyt8Svz9uzdYKgN4Y31eEeIsTr4OEhOGZER4y3+Ifal/tlgxQsDVnJzlBqF8QLJuHauSlMm6tohYn+BGEduDFW1L5K9BL54nViPnGDbSN63PW015gUnGCkzuA7J4JFdKqvY3hWSuGSUmOlHnRYuauyqZSri/J6mGHsZ73xWcrdph70voBRnzkzcBzVzK5OUx0bcU1argRjXmDeiHdBpkNK+/gC6zZP0I/jO/pDT9pRP/If23O8Ozn6275P6+NNARz5rbuSvUT8kLPPwWOcbmwN9T06TvfUtPXx9QMLe9JZC9ORoSt3+J63Wzt0ML6b/U0ddpWzNOd+ElUHikai2fMb897bB8o8V+/E3lXuNpPuDX443NfoX4cLUSOslWX2HO8Ps7zm4b9OX19Wgwv9i/0W81n8rW4Zil+tC/LUoOfs5TiIyIEN7cvkrUZ7NL3T3hKSVsSq9orMi+xTceOscPpw3Yh+c4hQYSCM9Y0HGlw/U2YO9fm+lfWXNRtPMNSBK0+ciGY/CyHrqlnKwjUk7Gkhqtkjo7ylDoxBykofoP5l7NnejwNREMJjPXwN83jkz7rJ2tXvdZvHGsXl0KZ+Q8RTTkhtfdNG146fjJcIJAKJQCKQCCQCicA1CCQBfA1qGScRSAQSgUQgEUgEXo2AiE8MOKMxGcOLMnEjDplCSOhvJ3j8uZMXGHRwezwz6GGgwniGCz6RwH4/mBv5lQ4EMApgCFK+Cc89xnw3ley7ou7AYKY0cZGH8gDDFuoC7iYeiZkRF/8brDC+iRCXqjgUEGE4F4nz/v035Ruy6qUYK98VTk5Ek6d5Z654Sz1fwo3sqaoMG8kndcZjUe2GJ96XQtZiT8WwhofX27u7qih8DgJYbp9lTBXTU11Fl7RQblk59Az1r5uDm5LWu25PJQbdPHDDS0RLbcXO7KRBRxjMeIlS9nhRkhMui5vjmkEhO8Ot7NqnvFoCEDDc9J7fXcuzsUBx93DlnUtWvU7zPPcw7D4upF8jUyKsj8sgcdv9r82A29LtCZag0gtp6mrVGrzQwgZKxG0sIG6SKcc4DnpF6jIbGPHcytUTDUGQRro9JuGeuCronx5Lm4gMDmWt3DLrEEU7BMDvGckJuT6bH7veW9ogiMyilC/umIPApXyQEssYo7PVhEayNdwWR10oe8wNoe73dipjvZKZUVeN115JW7D2jrX0+zb2prRdVTi3nhh9IoZjI+9wBT22cfT06j8c9TGHTEwrz3GCrgyqk50ACW6xjdX5XNIrSUesKM/5uZI4LPI1Pj7/fo30GQhLn2jTFl1oyXaLMB7LNhKzBbsd3O4RkrbMX5O718sczjxzNsfYfDW02Vi+o6QrZbnUTtN0N7AZu1b1IL+ZzS6sr+yzRwjgtUL+O5K/KitzkBOVEKDh+lkk8GM9EBQHBHGBzHUaIoD5p/Grw4coavEWAyEMSetXc6gc7D31G/KUPSVuoyGTua4ErCEzVW4/rDhTrrI/Ze/KnpY8WTOUtvbVuFtW2vrt4VU3J4C1L+WQJvvj2XoozCGACe/7df9vCdYxJ3tpH+9T7DfH/XSZh2xOcFUx+Si90cMGBDDtcXRuuDQn5PtEIBFIBBKBRCARSAQuIZAE8CWE8n0ikAgkAolAIpAIfBUEcAFN4hjN3JDiJFKo6Jo6TfF4T5xREctzVwCM6S/kYiEczt3+uiEMVasrH3BhhyFJhitUtvqtsAoDAYMLPL2DZHYlrasJyG80gLnhSeEhf3CBjQGKMrkyBaOe8hcJLLXJ01NYkHHZ/O23YYx7Kffs1o+5J14UEcPdqEs+Mjy+u29RT6GQCAInSOBC7Fc3yYtBDBeeaudK2mCEK2nX8jgJXwirEIo29cfEIA656p353BDX6tt4skaqlrhV3TsbFKX/RKBG6qAGO2Ojm/R32yiOUrISUO6etAyCm8pJhmq4NQlkJfGWhqw/GkgFw1p1J7d6erzVuN1j+Fghafe2BkSj2nn/FBKG5rhJOcbFXcEcF6nzMjn527unjjHAuMblOCrepk5u4JFD34l6wjnauPVDmzt0COJRitxQpKs9NOZwbwkSjNnLyATB6/MkSivH2oncSDvq7M+bAT3uomxDu1cFMw/K1boOfbiiiXlX37qLO4j6qnjXGDXyWfnd1XtwZ6TeUqc6ZKyHFaU/5PKI0UtV8rd7gNtaQPk6Eosx0/xvVwa/zfdl5AJDPRDj+Tq5WHAdyHAfXWXkqR/7MQrNeZOTHHsIuXHO2ksgQHRc7mM+tncwrTV4HBuxu+NbJ239ldmmYn+UpL2SZ7xY5WUsLHW5GOUsAEjNyri3jRbIrqloLcDRqBdbeIeSusySi1v3Y9hdInCZf7YxPF8JjmLuc9mxGsxDs/9hXo7049AcB6DYf7HvxMsLJK/2ZSKA5a1GcwikL15ifO/J3M6hRQhW9pMcGORwIleJKA/lp0OYkMmsFZSLGraDQ3G4T+UnXT+gWNaDeo81yl32oUqbfbHvyZWWPkqHO5BVJ65L0W+lhVqZfGk3lYc6kw7kc3/4sB1cdPIXgnr23xyzA0XTQ0bDnO57Uw6vtkMA4d0mP4lAIpAIJAKJQCKQCPyzEUgC+J+NeOaXCCQCiUAikAgkAgUBGbacoBjJXE7NQ+piuJHRZlRaOMF5ZqivxC5GKVceYECCXIboQA08ksMyRGGAc8MUpC1po3CAeIbIxSil5zLGhTIwXB1zty4GJIxp+lv5ygDoJAppEl5GMwxquLXGKOcGLhQTChtKkz9OInp0fyJqlHfv35/eV5fUGGPlMhOyuTTgQqq1Dg2OQX5UtUQl1Zd2acLXwl0uysKnUHKUdq4EsB8AEBl0d3vXwti9jYVEqaTymjF8NFifGYsLH7th0p8Qvwu51kn4Qj2IeZp+W8KiPKwqyOdTc90LimO5GmlXY8tVbQ28hL2JtG9Rpxr7xZ2t28bxm9PNChM1EjbFneXLUylBkIgBvkhW75/ejxXWDaMYcAnPuEDBo44RiuS+NUdigPjPpygPH58PSCPyCOK3qWQVjzzOiV/mp/mUXU8dLALsSrS/6A7tUG2T92Md52Tl8x5pd33dFaeFSBZ52N/N7QcjcKWpdDU/Udc2h4R7ZuapwIB/UX8woy1iDoz2dRLA514RwLqvW2MYFZZctQcxFONA5d7z4eDB0t9mXtit35dwRnDjcr3Us7qh35Pvgn8BJdpM9XKy9ghp6Xk60bb0ZBW7EmelH1gXp422ys18shbG07gUdkzjUD3ddf1OF9BH2oM54micI+G358SW0vY8sDI7bLltmEQ5fBDgIot7BIk+7N5+MDtUdU2ua2tezFP9GrDVFnvb0+fca8q7NfZ6kjAO7zAmcfPM/pKw7E31zVUhOpznV4Ro/wceKIepL/tO0mNP6UQs99pySJD96/k1HrEWkBZ7Yvaois8+UN/E9zXC13Pai700+bvKVmlAgLM/dRUz9cDzDWm6q2vKBKG+7CVqH/I60X6+N/P8WIsVbjnsqAOLFRfGB3t29vlgAXHtfZU06QNv2e8yrUQgEUgEEoFEIBFIBC4hkATwJYTyfSKQCCQCiUAikAh8FQTk2g5CghPyrg7Qb+7CxbjjBKriuFtSjGwQxxinVHgnpnDBh3EGIhYDlNJEhYERTMSoFAqQvwDCaX6FI10nfRWOOmG0wzinfAnr8TEeYXiintzNpjQheTx/CGAnm1EguOFKzyC+VYaPH/84PT00JYbeu0vqhcirbmaXe26LqrepskseL8/F1W1RBFblq7eLtwPkzWK0fXlZSCSUk0vbDWQQbVeI5qoS2eqkJXyxnp4blGden91A2CliR2XUBQXWzCDdnr2cQsnYPufhRdq1O2cL59U5p+1rTfxibJQweB/3FgbqwqANSlCnR4uSNgzDEUyG7VCRzggDLwulpD+Wpih39cnVuIjZRsqGL+y4y3n2mSmAn0VIFxflPRGs+O6O0ZCuNRMBj0vnRmav9aWeXGsuzKOuEMBV7V7vIsTwy6GIUvfiLjnIgfHwihTP3g+YG/yZsov7HD+VOTII7fCO8MMP3y/u5GmXJnwNIzZzC/lrvEIWMz9wGEPj2UmNmKtrXU83hQCmDyzh6mGJMm8L3x2KQjCnC8rF+xFlY8GZVq1KtFb/dbasM9Jzb/dwh6v378o7X1wTWdvW5oBlfNi8tId4g7S4WIBljO1HcU/+S74bBPDanHAo/ZV5ZU+994SZtcueeHvDHE3/CAG8x0Xz3nKO4Y62ka57eM1nxOnS31t5Hcb8wLy0p47M5YTV/gj+mn2ZryHse9nDsOd1N9F4mGH/x7zsBCfkJc/a/B4EJocmx/WRuYR9FPtslYfDhOyj9Y3LaerJO5URYpM02Kv7XKB0IW0helmPtOckD19veE9eENJKH+Lb8wJnrxv7Dse7W5fr3sb3quxRfA9BfMruLq2Vh5P0xKMv0DdZX/f0pwyTCCQCiUAikAgkAonAWyGQBPBbIZnpJAKJQCKQCCQCicAhBD58+FDCY0yCXPI7cjE4YVRqhrUgolCs8hzy111BY8jBaIPhB8M/SgQIYP0tckXqWBmbIENl3MG9HGXFqOOKDgxulIX0IY8hpKi3nus3LvL0rY8b+HC1R9n9vmCvM4oE6oLhy9366Z0+Ucc/Tp8/fT49GgEMUd2UhGHgLYSiSCZrZQyXlEH3td7eifDpL0kFJzCf6WwxrpX2uquKxRXepqRX7/rdNFi7eqgWfDESl7T7uz7jyUASV1Ko69wHid81wzREav++uaVteS6a364YoUEdVbJRi1BnVaLughqtkFqVgRjLGjBV8lffi+tg1E0LakamynUjytKnwv+JoNTd0hBoGG3bnbPLKC5a5i2SgzKR88tJecQBAjf8MvZnpILb/kMlXUJ37pZnE1oPpbdLI0WLEn65izcUYG6UXw4/3MY7SN5wC9/ufI5xH3cHRzNEeO5zZA789ttvYix//lTmqO+//3B69457tFFmh6K6kcEtTeof33HwRh/mAIiDnlAOcrcgZuriZTxWF9jlkE4da4Xbn5AuHSni80t1F7+HYhrThdD257O8mZPoS3SBcZ6b9YWtZ97nSv3MxXT3bk/lLCP6997ydP3uQqTNuXQSdzZGt/A+mv7R8HsxYV44Ev5o2MNk5IF+8DUJYOaZvfUt4+dA2T1dx2iG11EMj4Z/6/41HpSJA1KxnvseSBjgztiJUCdWwcnj8p69IWmyP3QXyWNY37OSpq8r4wEgd89MfhzIJC3y44oT5vGxfMu+r65dvhenLLSFK4PBgH23YwhpPY5lhWFvwdw3zsUznMe+wFpL+q7cdTW1u91m3604YEDbUBbW773jK8MlAolAIpAIJAKJQCLwFggkAfwWKGYaiUAikAgkAolAInAYgRkBzB1jMrBAikBqYvDBMKNv7i/DOOPxMOhg/JE70+LquCr1Ir12D6aMN4qDklbqWD3jDjbPCwMYxC9u7fTcSROee1ldpeHqDAhglMEqNy7lRgLY/3bMqDMks8KhDuGdjHVK+9Onz6fPugf44x+nl6qYw30e+S7uAVH0QXyaQVO4CsdidKt3nso99GjoVZ7FQMrdqApTrt2sz8PSVu7NLEZBSOSVO9bidSUaJ0RxKGCDSOZTwg8ktr9bDKKlLOddOlSyl31vOonsyZyRq/Yy3s0UwegazwuEYfXsLs6iAA6CFgNmpH9OFge8NQVe1ywhJ6XGLP/rsAzjNmmi4i2OtF/UJyI8RmH60iUCi/IsrMJQJrKkTIxFxjJjyruNE4zg0Vp3lkHUq2/qCAepPqYDgUw/X1xYV4LXibjWz0I1rzHK/YzMKUo/FP4yaN+VuQ6FGKoozU14Uvjy5fPpl19+LWnJW8H79/Ja8M2i3iX/UO+2fuDlYs59etKdxeFKmrwwmqtcqmu5m7mqQN1YHu9jDDPXaSzSd44oe0u8nUrgGZnj/W+LmPSRzjkAdyO9jLODbn29jyzrkcZaVYCXvlI9K1wioyjDef/dXnovjbeu7jvmtjG3IyTwpTqOaR8Nf2QTcpQsPJL20TYqY+YAifq1CeAjdS398kDZz/rPyvpOuK/ZTm/dv8ZDJ6SPJ472d9xrq39+J3DsZ8Irhj54anHCkrkVXNxNNHvPZd2u8zBrksdlftYzSFfes84oDPtelckJYIWFmOXKEa8f8w718T0z5VMdqSt7d+oKma6wqKBZn3wPjRegZX9Z0/R+c7bvWjmENPY5yul1oQxgEYe2whMOBzPbHuSmlH28koUDVkfGWYZNBBKBRCARSAQSgUTgNQgkAfwa9DJuIpAIJAKJQCKQCFyNwJoLaAxBMr6gAHaDqhvC3aCl3xhjKBQERhi5wtDl5IQUibI/YrAZ05CBC+UvYTA4KS3lp7vayBdDEcYohUElgXEMoxnpFONvNUg5mcu9nihyIajBAtIbxTLGR88bAxvGviCGw1Xsly8PxaD38OWhu+9SxiriFXd79T5e3b+L2o8yu4GspH17c3qSi9lFSRmubjsDXLnjtz6vfCdETaGmboP8LXGqW1dvTyeTIKC8E04N0pWo2mVMrveKjgTwJaN7ybc0TisN+ZU7gWsbexnCae3ELfVwr2wk2hJuNnPLDMI8rmeWc+FK0IYb6ci3v1d3NCZ7u/J7dBuJqolyzwimRsqGG+q7u3dF/StV8MtLEMRjm1G+eFd9VxcZc0/gM/7pe666csMwdy8WjIc+2NrAydDZb8ecwwRR9kiDshEuyk2ZlgMIIkxNxbvMYaYAhgB2ojWMzaGgxvUluGmc6hANrjOFh7wW/PLLLyWsSODvv/+uErhN7dvKHgQ3ZeH74cvjSS61Y755Wghg1NWoufFcoLGOoou0fY4tGNRxwfMyFuyQiD/vxgcQX1ANgwljrPRd9Nwbxv4uPH2kHnYp3UYHVupn19zR9eo2rtfqVzvS9LDJ2bz5inI4yT8UsfvT8dgK55is3bc8Yjtro0t5HC3PpfTGOedI+KNhj/aXvSTqpXXoaDmvDb/MjFcSwMtBHyvAiNlRDI/W5a37F3swHx8xjtt96+wj2QdCJBKHfZ32lKwJSoN9pOJDDEM6ai+ttQCyljVoVPX6HnGc15Qf67YTzq4uZn9KOtShHP5j32SN4OVmjfC1QkFZI9mbs4aQnp7jPYf8RwK4HW7ytTkKQtnKmlAPpI39ZNl/1vfLwUebcylPOyT1tPz3ie+RIOHBhm+f/5IAPjpSM3wikAgkAolAIpAIvBaBJIBfi2DGTwQSgUQgEUgEEoGrEJDRyo0yGIBcjYDBB0MdpA8GrsgY16YieEM5HO9RINZ7eKVULQrUcJp79+6+qnWltG33pOE+WgYfVz+UslZSATJGhhy5UpahzolrlL+KA4mMgU1/41Zaebh71cfHh0L4hCpEhq9Q/im8/mE8w6ilb4UVCR1Kab/PNDBA1StFoPIu3MtzI9cLsVMUfYEBxrTFBXQh7kTziJiVC+AgdDEWQi4XXCthQxsUcrCSZQuNJ9fA3CFajYYLiefk7+CQdyR2MYS7fnPpiEYyL89MvVw73lm/XUjc6Fbn7y+Jf2t9S1+p8beM2p0B+kXE+Jhlcwc8ksDhWrK6yhaO6t/SE1Z3y/pN3r3b35F0bhV1A6kbRekT7X2k3f41YfRIzKoPF7VoJUYx3hJ3boRvLqAbqV7Bfz6dnqQwfgpVcjkwcCt3xDRaX5/Ip3c9fIWQsxDXfFwFXHJdyN34rfHl9VMdC4bVBXIjXTUUQgH8xx+/FwKXD1i/e/e+jMs//vhU0vjhhx+Wu89x507Yn3/+uRzqUDjNr0HiyitBjOsgwynvuSLc757U+Nffmhs1L1FH6qU6Pjw8np4en07viqvqaOMSLi6rXtq9NM7gFWDW7jPSs7T6DmXqmN7SXHYwoi4Xi0tqkvW4HQGNgh1X63G1+epnRoL0/aPFXvKBcDbl9EYW/WGarYD27msQwItfAjvEczZ7De12lHA7Gn4nHK2fHolwMOxR8vI/kQAuTf/GdwD7eBl/H2yCi8Hfun/5YaS2VrT73ln72G/ioYU9IONUc7jWAu0rtb9UX2LfGHu4uDaAPZsOKerAD2Stk6e+Dvm+jP2qH2hk7x1Tbgzs8eAj67i/W1vLmc8heVmnOExEPnruhzOVHuVSmakX3jHIz8ldL7O/H8PM2oi28sNXeNEhLYXxPb4T2q5Wdrwg7Wkz9s1JAF8cmhkgEUgEEoFEIBFIBN4YgSSA3xjQTC4RSAQSgUQgEUgE9iEggxVGUgwvfGOIcoOUUsVNsisUZHAJzlcki75vFkNNGGyCuS0GrWrUkpr1nQjRb96f7grxiTqxubntCI1qEHt4fCwkssouYhbDlcrFPxns9A+CFBfSqJkx5EG2NsLsqbrYC2WuXCt/8837okBWGvpWusrHjVPC6Lfffjs9PMi9db17THetVhJKYZXOd99FmZVukDeRTyEOq8IkXM62uz91n29RAFfXx6KMRAA7UVhwQtFbm155+0fqxxdz7ywyqOpRC1FaCD2RZK5Q7QSWxVf08nEV1BnBXLoA7GtEIXzv/DaIpaLOrcEXAioS7TtyVRGv9e4l7SHvKM6ETS4JqXOO6l4Pu0UAR0kWI3bt301tKZJWpFzvurlXD+udpWMsxGIsHspf2n5RNFV8zTM25cGoTV+ln3OoYka0xWEOFbndNd2pR/VKhxeeHuNAgtxlVhU/dy16fXrcW1233ENvz15928zbNtwmj4Z3V/xjCOZbJK0Ocfz++8flAIveCUMRuT/++GM90PK83AncuLWmQpYb6I8fP54+f/5S5oswpN9WLwZS/wcZ0Qh9J7VvlnkLYjnUV3f1cEnvqUAu5HVIRXXV/PTdN98uav+Sh1xA391N7/wF470EzB4S+CwtJ2tHEph5anAPT7kKTjFywhtBJYDbYYR9a1ybsNpN3ZRz6R+xZH3Vj5MYWxntbY8y7zBz2VS/Ruofbe9rwx8B8ShBeyTt7Tl/ntJeAtjXs6Nl2hv+EDZ2gGFv+mO4MT//+0hZjvTfbu28tuBDPCcCKUvsldyTQOw1QxkaB3MgKVVX7nf/9ddfy3wch3DuloOEeKThgB5zueL6IT72piriqJDVO09b6Ts5DLnJvMG31m48P3BHMOn7IRPWGcfA37tSetzzk954DQlr5UjgOpQfVM0AACAASURBVGnLuAPP5RDjZP/le1iwY8/OPpDnNHPsy5+WddTncv/tbQJ5TRrKIwngNxpwmUwikAgkAolAIpAI7EYgCeDdUGXARCARSAQSgUQgEXhLBNYIYIxPnLbHUIfRSoarphYI8hZXpkVk99JO6pdwz9U1r4xwMlbf3Z7e3YZBjTu7bu7CeKYAGJ4wIrkyGQPTeLJfZcVlHwQwd7upniJIUNfN1AkYzB4eRCQ3AjjUv++K6k/pKA+l78arUA/+UVxckzZuBDGmKQ0IYJG/cR9yqPcWUryqf4M0qkrgoqxsZBxtgRFuMVxW4ClXkPJx368YPaVR3lUF4iJ0rYa5ol2trqODfAlidjkgUP+GWPJ+2BmIqzF6IXyDsTaFZu+O2tXDJd+RiDFyY42jgSyaKoYnhsdW3jAMx99j6vF3H31SAg42TBSuYXQOFj24YVxRRjoQsvy+KZVvqt41NVPDqXfjTDrxLZV5GEqbETXIXQjh+VxS1brPjTBTOB06KOk+6/BCPSxQFesBknpQEJtOArghuicS2lGAhfTfPbk5aTqJ9NL6PuVRmUcCuBHl6gOn0+dPn0+//PpzbSs9k6vPxzJ3/OUvf1nqFnVq+Spua6uboiT+7bePJYDGueYQuYLWHEB5ekVokML6p/lHaYdyuPURERbkES5Lg/y90ZGN25tSxnLPIXF0J/hNeBRYJWUgaIfDIrNmoLVoq0tEI2n4eF5zVRxh2xiJgVdFzK7oN9CPkFLMwRDKwSzbnFQOU3xlBthIoK1ufpRAK1ANkuittjma/tHwu4fw5qGcI6mshz3apv+pBPB03TwA4Qyn/xYCmDVWa/GMcMTDy7IPrQd0tM/ToT48yxAXpa/mWxS/y16r9mkIZfbR3hTsZVu5ek8VseeIuV5l0Ie9LiS0vvHM44pcPef6EMhn9+bDvpK2pZyUxff7ENmuaKZc7DOI52Q1d+2y5/BDluxFyh6y3rG8tlcYD5gSDgLY0/X9w6zfQkJTbjA7MEQyaCKQCCQCiUAikAgkAq9GIAngV0OYCSQCiUAikAgkAonANQjImOWGGIxGEKd+Sh4DmLtbDsNLqCfCcAUZHOpWDDNPj2F8k6vVEu729nR/d3d6f697ScNtaTFG3YcyQ+SHkzUoHWS4cXdyMvaoDvroHe6gVUZ+63ncxfn9QqBABGNswxCGIQ+CW+5VMRDK4Kc73rgvDiU0eYfBqrlcxbVgIVWLwuTm9O233xixcyrkrwg1FA1+92+pf1WUOFkxGsZGws0NauW33EMaicKdvQtpUJXDou86VW8lY5f07A5V72sYn9eM7aTpipPRSFfyqMQxSkPCrN63OFH5jmPgkmE7TiO4S9gz/89Lv/a0IdHBMvp2uEIOvEgzSK3R/bHYrSk5XBmIGT6MpWW8VmCUjg4UqH/pwzgV8ah8w/Xzy+n+/l1Vzag/Solaen+nToYIXzwIL3JLHQ4IsryQkIUN5JBCJUNvw5B9iTCiHuQV4f0YQKnFdDobcWkqX9yuRzwR6WVMaV4yZfmokIr4odRHFfT//r//LeWJckYx/vKXnwqBG+7dA7NxDLh6S/OLiANVTd+4o/7rX/9a24TDBY10xIguwlkup4N8jsMJKNCUp35LYfz+/q7Ma3KLfVNdxLsh/FnkcG0jntM3lnYaXcduEMGLO/XBhXY3LmZ3/dLNasCt+2r9sADpjmPY67hnzVNLcfezwOdgCwx+ydPKeDT9PWUgTE/6z2NeGj9nsVa8IszS4dmRPI6EPYIFa+/ROEfCJwF8Ga0Ro8tr5naaR/vL0fCXajQqgMvaXA8shbo0vLToudZM7bO43oO9JftAXECz19O3wmre1YHAn376aTmox9w6zlt44dBzyFhUrq5MpZyMCw406m/usHWS2vfo7I9VFw51ssf1e4X9YKWre5UH6x/4+QFLFMc+N9JukMYcsOK/KVib8WhDvUYSmrYZ1xF/7sQx9fG7lsHO1zvvVyNZDAl/qS/l+0QgEUgEEoFEIBFIBN4SgSSA3xLNTCsRSAQSgUQgEUgEdiPgCmAZTDgZ38iIcC+KcUvfrq4NYuP2dHOjMEEE3d1JQahnqEd11+1TUdVCdMr9c1EYDK737u5vT/fv7hcjFuVwcgVjFQYmEbMy8OBOD/KWcCqzjFLcd4yrPa8rdaR8GACDzwhiCxfQKIBF7Oi3xwkDou75DDe5/sHl4Pt374Ng0v+q62eFg4QuuCmdqvwVeREi2kjPDXQLaVrdOfO+M+KKlKwkSHFJPekdIn/1fxAlJceqDlzITidSPA1zP4lmdCRZxiynhvmRjJpwgF520ujuGT3LqD1YN2xXZaspAhWrd9NcnnQqZtw6u7LXyV/1AxS4rRTkJQN0kI8oHwsRVV2l9/D2LRbjSnrbOFgQxk+RfUGCuuFUv4v6Rfdr34YSNAzfMT75UG74u46IE997o8MB1QW4uexWmidxrBr7CrODAC4jasEaMnUkgPdMYcQpOvWOtNVf+wnguC8Ycvvvf/97IW3fvbsvhz0+fAj3zxzO6DGLv1RvN/QvffPl5fR//+//K0Su2kEqYh0o6ftXIwZIg7yYX524LfPPl8+nD99+W1xRy6274+5tJ78BzGX0lYUMji7dfZgfZu04EsAlonP37gp9aL7OvbuP63MuvTtAgBF/Vp6j5N5SJOYZVwEPdwDTpnt64aUwY9kvkcCHCDEjf8d4a+kcSf9I2Es4zN5f3YY7Mzua/n+qAnh6B/DaOJs5sajz8doaeQTHo33maPhl3ukWyfijzJN131X2LfXje9ioS/Ng0fapMY9Domqc+pUikMBxnUdcCcL+eRzT5/k1Va+KJNKUdZi1WHmzpyU91gO90zPIVPbqCg8RzJzFtQN+V64TpAo3HqJ0nMYDhk5StwNXUVYvHypbPE7QruTVHfSs+w+IcP/vC+pBHWkf0hnX2VFJzHoHxrSpHygl353TSAZLBBKBRCARSAQSgUTgTRBIAvhNYMxEEoFEIBFIBBKBROAoAk4Ao07AcOKu41xBgVEsCFTcaMoQ9bSoKqQ2lLtTjN+6D1MEsIgqkVzlbspK/mLwUdhyqv9d3JcbhrJIk/vblC5GLydmZdyhXCJt3Kin+Kqnu+vD4ASB64Q3hraOBDuFS1YZuSCAyQ/1BcY5N+QVdkyfSq7GfXN3i7oZJYIrT4pBqxIS91JqFm42VCxFZeoufVF9DsRuuVMXA6iFcSUxfUVGbyd+Sr2NGyp51sCdIXhC/BY+Z00FaJ3T0+nTjEAz1S8qPXdMXMgs1W9QwVHeZzN2rxmx4/ni4Dbyr/eN8nwhvwq5LzzaHcx9deN5pIm6NjpA9KdQiTuh15S41RO4yNROlVzVopWUX8j5qlD1tMLts1jkUPlqvGnM0Dc5rDDWeTTABlnoZHJV1lZX4iV+VRejFl46+s5JCIwaydf3HcbfjPxreUHKN5fMtF3B4ba6s66Y9wpg1S9UYHEndyimde/jr7/+Vsbo4+PD6f/8n7+dPnz4biHbW3nd1XUjG8b+/8svv5x+//2PSgD/NYj44uY+FL4vL3HIBuN6r9YO5bXKrblQ3yJ/H748nL77Tp4PNI/GYRrasPtdD+I4xnQtV712TTZRAZf4jPdKnM6aeeSclkMk45ywQQIvfb+GkdcIxq4fqtkipWaHXJbymueA5UBMOXQTsZx0XubIWv5LRFgb+xN0uMfYVOlrQ2XpQwPB3oWv6RF2L5FGP9k5TL9qsEt4vjbzo+n/2xDAR9yRu/tyW8Z8DIw+Fujr2/jWu+APuure2w/HsXWkrc9cnrfElvFbpqmJp4YoXxDA7KWcENS8r8OC2otqb6f9pP7xm/2h3uPuWNmzh4NsZW/ne1HCsd+cEbHlYORduyueOQlFLmV15a0fkKRMnj9lGjHmuZfDiVeF9zuHff/AvtfxWObpqromP68TZHY7vBZr30go+3o2xvE9jxO7tCnegPjvFvbuXj4nko/0vQybCCQCiUAikAgkAonAtQgkAXwtchkvEUgEEoFEIBFIBF6FAO6T3WiFMcYNMq6QxSAGgaNvjGOhdLs9vX//bSFxla7uqnz48nR6eBQB/Hh6eapK02rkxBCkdIra4N19cQ8t410QJGHKw4gUaj39HVUXsat3MuighlAYDGcqO/e2BQHb3Pxynxhk9Ej6kobywwDX5xPlUzq6AzjKhfo51MBS4WEELGlINVmts66owMhFWP4uYUzZeXd/39SbpmZbIz0geJdLSwt3F26hy62tKnPhd5pb2jN3r+b0toRzte5Avk4JlFq4zsV0NSwHn9SMsTMjpbvyLflfuLN0ERaOquLJaHGSYCFGS52CsOVZ6RuLYd4J4EaOknxgUEuBglYK3WB/C6kXCt5wz9xLMectOZIZzdBeSWcpvZ9DTRr3aN9XF5fxzRj3dLgnmH6OGjnC9wR26clFma5jDUGEl3ulS6M2BW+f/rmMm3KXcXLSOOce4xjn4DYSv+fnClrabtgtLRcwn3SveFNqt3sHVV/FYfxh9OZwiVTAmnuE4d/+9rcyl0F0YzjWu0i7urWvam7S0Ddu4JWeyvWXv/w1FNl1DorDNsxxzV133KkeY0LpqJ/oAA3pycuBjNpqJwjgcG1KnMBxJB/GgxKl3WfdbcsVdOvk3WgqZS2g18c0jw16+tSeRcuJTYad2oS220oDTfgszDLHM0lUN/k+3+7JY08dPIxg8Dm2ezdRzs+ItPHZUfLX17Oj5d8T/qy/XYh0lCwc58BLZdodvq6JxRPGzs/q1QQr8XeXpc6CI3m5p1iaUfls5efr6Z50j4bxdmUeO5rG5vieNBOkIGO3zIB1/XeVqObJIE/jQI0+7G/1G4UvStZ24LCtGcztkK2+h3UFqt+pq7Q1f/sdveTreybIX8rGvMRzxYGQnqlcCe9pzshV3+ePJKrHVTm01vi6xj5X7yCIR0IXXGP9CvUy+2z99jWb8qlefhhKYfxO4XFvob/Bxec23F9ziFX7fyfrnfB/y36ZaSUCiUAikAgkAolAIrC5h/3555/3/9dGYpkIJAKJQCKQCCQCicAbIRB3SFZ1aXUn54Yh3vGNYUVh/F4tKeXibi4pZaX+DbWsDPZ6Fwo7KYafTuIpbuRuuiju/M7UICwwFqmKXx4flpqKbBIxXIzM5c7LMMg5ocLJ/8dy53CoLVXWuLdNJE4fHoOTKxSUodIZVREYuFwpjSKC+4bBpRGaIv1uFlfXXlY3WI4ENIYtwpR0F2Uw6suqQCxuuOekYfHaW1wLV0YM0rUGXwx9lZxY0ilkznMh0kqbyMVtUZZWiq4aVheipRCbSGftHlhIZSOaZKRe8iW9wY0tbJsTJp1i0XbOC980U+ldIIA3jeTOZFX3xtwNG8bG3jW6HyyIToviV306dKlBFjby2F1AN6N5jIGe1Dwf8CV8wby5de6Np2GcjX7bFKaj4ZXDEjfLncK4v25u3MuYq4Ti4t7bhdO1ZzTCPOpf7lztyMQgeaMMVatbGvBMO9o9a9hweAOyuCI9zCNF2TmoOjFag2QhLGuf1rfmL+YfqXZ//fVjOVzyP//zP8Vtc4x1ufWOcRCG/rhnN+oT7cD8wdygOVOHQxTmw4cf7A5wucZ/jJ5Syx93Nsd94YqPu3qFkQK4zam6Jzg8LDAvBYYt/zDqN3f8ZS6RmnhjrlgG+MC200TlMElt2hJ2IIq7dy2xCjnjflOfO3gQqDq+4gUi+kmIkek/84UQFbhj6+2+EKeqj7l+9/lga26Y57r9FMKw9Zd5eF8XxhBrhOkRInUr/Wvq5XEu1W1vfdbKcbRNjobfrQBeuXd5C7+9ZWEMHWnT2cGOMb+ub+9QoV/bFw6V+2Am5eCazU3MmyTDgZ4yU7AfuIt1LPp9uC3mX+z7Yk5nHuCg37hOKk3mY83b7FOd1PVysBfFy4zSJyzr+7i/Zvy422XKQxzKzkFML7cTq4T3fetYPuaCtb4J0a39Mwcf2WP4HcHu9tkPNY5zDWStvt1jDkQ5/31B+zlhrGe+x6LevldibWaPTruq/CPxTtiDXTCDJwKJQCKQCCQCiUAicDUCqQC+GrqMmAgkAolAIpAIJAKvQUAEhz4YTFDEOvGo3240w3CCC7xQ3cpFnhRouiv324UQEVcSyrT4FPXC4/Pp6eGxksFyCf28qFFRy8pAtBCtT0/hMlXukKvi9/69iK1GnEDgKo+PHz8uZcEIqLKKmJaxr4WVcrndSzyqEjxNyu5YcCccxiqMdxBLYXwK5lPEddzFeld+g+FipKxETlHm1Lt2SYcwxdBV7/MNQq5xZKMhdAF8dBEt+ylSxuoWt5AlRsBiMPSykV55ZsSaE0CL6laBzT10+bPye4WQdvJ2IKNKPUqEqlI2cgw+Nlxix2ekkpb4FHiba4o0rAy9IRRlqhNO7cBCtGEj/UirtQUKYrWpyyIhsxRdnbj2E1MCU46xXd2g2pOOTS0K0Yk6x/tu3M2NEDlIYQypnqe7pW6YBAmsgwFFaVYUx+Um68Uw62QaZF3fSmAKHiIoewUxxLATmo1UaOp9J42bG+rAAfIV4zD1dAMy40vfImg1nnWvI27e//d///f0zTffnv72t/9Z5siR5Gcc0xaUyfvRb7/9VtIWZB++/1BIZX3C2N0GA237/v19IRoeHh7LfNW3X8wditvIfdJQ3Zt78SgrJHvttxvEVUd+lXnLFNbMNeXu6dadl3GNWtkVwKXkrUxtDulHbt9nehfM44GJNuq3B/aWAniZG+uP5t490vS2G8s2xj3y9zjvrZEuI4F26e+C8sTt/lrZkgBeb7XdBLCtaXv7wFcjgCdjeramLf1P3fw/lAAu47NOS34opc0t/Xrs+5A4BCXytx3c0kEb1K+sm6y5YIg6lfXUVb2ohcMbQxDN7JU5VCRvDSh29R7yc7wrV3XQOqF0pFhlPwpp7IS0ysr+s3mkiKtFKIfCs4elThDOroDl2dpeiPI6Aaw45AWpqzqukehgyD4T8hjsKQ9uq5nTvB8Tx9tavyGJSaMdiGoj0w9eUpYjc+beMZ7hEoFEIBFIBBKBRCAR2EIgCeDsH4lAIpAIJAKJQCLwL0GAO4AxWnECHyMxxiGIYVescareDV4imJy0wDW0XH8GqSS1cRDOT7rTstQ6SMVCLFTiAaUFCl095t7gYhx7r3tNQw0MEUec33//vRj5yv2Y5f3L6b3ua3t/f7qXe+nqik7P//jj95MMdBi0RPiQrhu+IKPdSKZ4YYSDABdhE0Y4qXXDRWxI5lDv3ku1h2tgIxuKsU6KvcprSO0cZTeCTmTQovr0m3BXuk4hU18KWYdhrvLRkQ6q4GooXAxr7hrVCZHKsi0qvzUyqZK/TusV3KpybzG8QWIHqI3MvaTaHQjkjqSpdb44mDAiB/u9BG8GRyO/ljsWIxzEftQDg3OEd4JQ/asRqS2PRRFb7l6unR43tEWxWYW9RsqDmcjXGC5tPFEmxgJ9+e4+3I2X8VHveaZ8GEvBDiMqQIS6lfuMa/sU+We4rr67uQvXzzrgUV1Za+y7UXVuYG0EcCOcW2u1OI0w5/rZCKUZo6lBe3I52kD4oeCnTaIu4YoyPtwNHHGk+NVY/utf/1qJ2afTp0+fTt99930xxhOfOUblxB1zT6hFrw/iMpTfSldzkur74cOHZf4JIiG8L0S5Q6mteZU0y1C6uSkEAgqmmG+eCpHsBwQiTtxj7H2RO4ThCEcFfu2BJU6n4IUERiGrgxc1bRuCbTZT/lNeNrDwYxvRzn1gH8ftd9Spx7gdHlgb5xDA4wGKWfhSkmHOcbJlL3G3NefM3AWPhwmIPxs3l8bVETIjCeD1lur6/1aDHiSAj/ahmGp9lG0UZliHncDUHmKZP0lOfX04oHWhqode7y73oVRb4C0CuMxhZR6MytKevp9t7+MedidHnTz1tDhQxJzvBCr7YMhNz0tz/EjUxlwfXiOY5zjMw15Ua47SJW3IYtYKfXNoibqOdxLP1nbyZV85+/byQVj7uuft6/XQGsW6w96Zfg8OTvyqvBDA7K+7tvN2tLFA/qikIaD9kNd4AMIV14rv7XdlN8xoiUAikAgkAolAIpAIHEYgCeDDkGWERCARSAQSgUQgEXgLBKR408cJ4NE4oncyTEEOy5iCKkFGHBQRGLTd/ZqMX58+fW4EiojR2/vTk4z65Y5NpaV7QItW7PT8KLVvkL2PutPXVAXFYHY6FTL3/bdNIRGGHxEfcWewyhrk2229C/SlkCfv3gcJDJGieFLnffz4++nh4UshbEXQhFL4brnbDBIbvDFcKR+RRDLE/fHHp9OnT38sbgG/ff/N6dtvvzvd3Ei1HKrEQvDWD4QbBjSpKVEuFGNVNdYWN8yVKFH8opauHzcgdn0B464Mw5VnWYx2EKQixKoLbqmOC+G3uOYN165nRmuIXVwrmn3ayZtV4/J4PehCrPaqO4yIoyEZymjt7kWMvWvG9qIcHhTIYbGcEcD96OLwwmJYrgRWbwzF+Ky4jeBqLmsjzeKe2ELo3tTl70qEx921OgAQqnrSi/x6crqkWZ+Xsffycnp3/25xETwSPhDFqG0w1lKXZtQNIjPu+4WuqySfDg/cxl276jeoTV1d7OWmzF7+RgCvqTkdJYz6/bORdCYfje2oR1NlLWOttEIojzEa/+Mf/yjz2I8//riQraingkCF/K8z1XJoIMoTWBJGd0yG23vFA+/xrkQM5q0Pxbwa3g/iMEmou+S29HmZt2Ie1r3m4b6f9OmxivPuXRyOoW/EXGH93NT/atxy3yjhrTnKWMMQP6j1Z2TZOvlDv4UgjzbwPre2nrU7kiupU+rsqvrzmMyNeJRYK9fyfIUAfos1duaelzlulv7Fsk4Uv3tJt9LOO3nFa+t+lOy8Np898a4py24V8EE30EfKcoSIjkHeH6dgL7E4Vxjdvv8XEMCX2n/xsmJeERQn1oZ6RYAO2lV3++41AvUtd+w6mcqaweFESE3WF/Z2EI1+bcr4THGUlw7z6Ft7SaUv4lcksJ6z31Rc1L4KI083EMbKkzSoY3d40K5WceWxHwTjvwGUj+9PWQd936nfo1oXrJzkJS8OS6qO3MfrHizGtLxc7F+8fMJN9VVariIu++y6n237or6n0AZ758xL/SzfJwKJQCKQCCQCiUAisBeBJID3IpXhEoFEIBFIBBKBROBNEYAAnhmpMKDonRRsGGLCnXJzeTeevPc7ysLwE26WFV/uj9/dvy/kURDJKDBOpy8Pj0F1VWWqCOCnekdmMWpVA5gI4Lv7UPM2929y7fe4lLGQHbJ1Pz+XeEVNoXjvpNANFaDKJAJXBLUIXBENMip9++03QRjXf7i+w+UdxkGR25DAwkcGOYyI38iA917Gu8AJ0lz5okbovqsSpRiJK/mK2hqFQzEKV/JVmEO4L4JdI1TdIAwZUqKjkJERVBye8q2qyE4JNyGARxexa7TdTFE3GqhnZO3MQD59tkJguNF8y9i+uJCuFRjD+t8YfuNZVSMOJIqTWEWgHbLeQv4XzIsAcsI+F6N9vWu59u9C+1ZuK+6bbQQwd6D6BEBZITzpM+rvS78xJQ1xcYOIARrCQHXBaAuBe/NS3XJzFKF2uOIKWoWtKuooK3e0FgSM5m4UcrgFDvC9b/I3886MQD5X/NIuTcjNPLWQgLdBqMY4vK+HRZorb41ZEcDCRApgb3MnjYNQaMrhCNdUz4iUepJb8wx3Brc6Ky0OzkDAS90MLtwxKaJCZLI+mkuUdtxVrPud3y8EdoztRu4xr9LeUaaqfq6k7tKPKom8HC1gYONtYGPFcYXd1sIUBwPa4ZXAam0GOU8pSGB3Hz6PS9tF6pe9JLjScmseeNWiu0IU7lEAjyTFjLQ4QmQcCXttnY8QndfmsTfe3rIc7I5nhOue8uwtC+v0geExLc9mf/4TEMC0STlsuKyBOvSjeZtNRHhp6L3Y3CyHpzikwzrJXbjcv8t+T3mxBmtPzf5YzyFGCaNw2jfqH3tM5gLN7XrPYSHWce7LdcUuhzJZP2bePagXe02lR1penpEs9vVZv9lLsE8Y3UGzZhPWSWOljQchEbZcs8A+GkIWwp4Dl/w3g9cZjIUPBLAfPPV9tvd/P5TqZd0zbjNMIpAIJAKJQCKQCCQCb4VAEsBvhWSmkwgkAolAIpAIJAKHEBgJYIxCGMwgHKRM0EcGFjciYbzRO4xEGIdwfafvx8cw4Je7cO8gcIOMVZoie4t3Wxnq5BZV6t/np3CPihpWz56eFnfKUvQ2kksEcJDMxUj1dDo9ifytBJrI36IWeKc70kS6RR4ipz9/Dhetiivy95tvmus91dUVzjI8QQrJqKW6hcr50+mXX349PXz+XNTNRenwTm78Qqns8dyYVgxzFYOSLnUtZQ+St9RnYXl79jNcPBbqpylZK+GAy+Xnm5dC1AmPwLcSUrh+VhpGhqJQ7YhQpe+cy0whDKE3hB0Vu6TrhPIR8mWmAC5kX8m34TMqb4vhb6jGXtI57iQ215KDe86lTrieXFSKAQaum9vgrESpYVXImaWA8cPvtiXLRkr29x0GqfhU+ov6MQToSPqgrnFjrbstjvQ5axBunlH7xiQQhxSK8rfeBUx8xlu4Lg6XxjK48wmCrh2C6Ai7TqXmLYWrTJWJgUBrxpwRitB41gh57jsO5VS4p79r7tAXFbfUVL+Vcf7DDz8sSvySbr3nuM0zInTj/nLmvOK9uyh9lXbUVzjoubwbhIJYitwom8I4KeAu6VVG5jGFVfwvXz4XrwRxIOD59OXhy+n9u28WTHE1rvdKNxRYM4I03MH6MJkSgtUFecAZfXIk6n2R2UcCL/Sy9YVjBPBSnNpuJfZGEqVvbn2qNwTvgx7c63yEvDvL8hUEcNT5/MTLHmJ4q+pfiwh+FU7brXXV2yPlWVDe2S3XPFGsFfRIWTRJ1lV9V70Xt8jmVpiI9OMu/z8RAawlYsp5BQAAIABJREFUoxGcQQCzVrCWcgDSVax6p7/1zaFH7QfZ96EABlfIye+//77skVGm+ljTb6Wp/aL2jahhec5dwe7eWL9ZI5QXh7cIy8FE6uhrrdYSJ7FHwtkPgikeRLGTxNTPVdEQ4OPhT9S/pMN/R7BeQgC7alphIGhVBvAdSVvyYj+ttPSPvMB/VACT/qgyXjuAs2vAZaBEIBFIBBKBRCARSASuQCAJ4CtAyyiJQCKQCCQCiUAi8HoEdIp+NMBgtIEokkFGagNO12O8GU/oOwGMcYp7LqWCk3vnxch0e3t6d39/kqtb3VNaCJyqYBUx+/DloZC0PBMJITVwIXXl5lYqiffvzK2y3S2qsHIF/eVLkJ03N+E2Wirgb74pbqClqlMaUv/GnZqPpWwiWoIEDtdy+ueEWSPfwjCPkk/GPLmS/qQ7hb98KVi9u5OK+H0xHqKIAEPSua33GBcjFrcD13QxbKlcawTwQlK42+faLRYhn/6G7BAJXMnbJX2RXNzzaRyqk5rFdbLflbuiwkUNuvTMLTeZF9yurhnMV11AlwpDNIXr3bN7RiecUdEJrhj9I42evHKDbkeSr97ZGEZbFC7AyD2x7Z7gapa2dEbijX4D4al+/vIicjPaUH1Zffa772Jc8y+6QBCyTyInn3VgIwjRgtriATjS0TueFQWw4RMHBIKg4DucWGsM9iQ59aZ/8e19G4PtOck4KohLLToX2Od/N8IsMIryBDEa7pXB3dtRLuA1Z2HkBmeFoaxKQwQ7dwkTphnew6uBk8UFW92T/CzcH2p7RD8F/6bciryiDW9PDypzucP5sbp/FiER3hTiXuI40BGfRu5G/ozAfqAubqDrY1TDY/df5psC92W3wcvdwKtjwMcm/Zz23LuOxaGJkbws/ab2RVIq45KDMHVsjLkUMsX661YpDpF3Y0Ibc+CMhLiG8P1ahO7elrk23Nbce5YmrsoPZHZNu/07uIA+fEfvpI+Nde/WqqND7wDmX7svHiXeGeOx9uD6uZ/x+v1qf+e45lPu4tW8i+cX9r8QsIxlyFqeO3QcjuQbAhiilnt9FQdlr9Lzu4D1Lvaun5arWcrBoOIZ4qYobF0Vq7qx7kIm+15defsaTH56xp4l9g+xN8DrjZO2ENYQ5e59BBKdw6Oqc9vHRDugENZvVMuQ8r6HARfywT02fdvTZX2E1Icgpi4HunQGTQQSgUQgEUgEEoFE4E0QSAL4TWDMRBKBRCARSAQSgUTgKAIyxmBQckOLn7534xKGHj/Z7yoACFFXVARJFeLMxQgpt3IiPaVw1e/7++KOuKhzRZY9Su3bSDMlUNIW+QsBLGL1XoreUPqFQe5U7hYubuSk3qh0EYavb6p7Z9R4UoOI1AmFoNyshrENZQHkOEYsld8VB25kkooY46DCiXC6vw31hsqhO3w7hYTqXt1RyxAudfRCmJ3iHlfu5ixGVb9D14mWxiguhrWFcENBJj6kutbGAFbI7Xo/XlClc5epRYs5krUzAhgixoli1XwgNJX/mvoXI+Ml8vclLiet3b0RvS3rOaNL+gvhXa6yRT3ck9yNFI+8nMR0I+IaCewKWBShHs8N5R3Zbypiwni/Iw313VDW6C7tuC9W//Rb/ZcDCpQbBanKEmpY3K9H3SCDwyAMpqNmus0wYBlG4khrGb+V8HalazMoNyM8hmeM5Q0T8h3zD1LXSlGJ53jCvIQhWM/cUI8CmHz4LgdUyt2QzaWz8BFWiqN6aGxLyStVbiEPzQ17T/AHdoG/E9CBESptpa/5BmM97VQUW+qTpX3DmwDtIQJYfdzr0dpBbXjfGdd1OMA/fg8wz1H8j2vHMlYKtz8/8dGFWVGr9unGWGrjsPTmLgjYjnNAtJWP+dbmPq6W30YA0zeGjBaV5RppdQ2BeLYGvwEBPCu/l/lrk25H9xV7wmttKy7kD36O1PVo+6Fm31ukI2TkkbKMB64ulmflDmDinY2l82F3MYu9AY60z940PdwRzMu4qXscDnJxMMjXOz/Ihwvi2MMF+QsBq7nYXRSz3rrilT0hbqB9jfOrVhQObzqk+dtvv5V1RulyNzAkpxPN+o0bae7X1bqhMutQZ6wz7UoU6sL3uIcVTpC2ys/3v3rH+qZyQTz7nEvZ2GePxCwHH/nvB++PSvv/Z+9MlyRJkuOcdfUx52JBLAAKQBIQoeD9nwLvAPwFRUAKdufamenuuihq5p+HhmdEZkZVZU/PrOWikZURHn6oXzGmrmaQ1KxzEOQczPQ9gTzcPbbn5+94fgCN/dX326eMv3qmECgECoFCoBAoBAqBpyJQBPBTkavnCoFCoBAoBAqBQuBZCMhQM35CrdZIVidAXSUgIwvEiiuBMeakWu4u1GzuflWKtiCrRELJu2wQcEmOStGb5IpI3F0oae9uU6mLUTFdN6c76VBIKE7vK7UhyTC5dJZ6WGph8lb7cGl381rkrlS5SczyQR2ASkHGJX0wzMnoRfsxbuECEIxQMciAlwa1653Uk9AbEMDCLspucZCVQiSk16UrKIjt2ZS5GLogurrBuhGZYRxtLlzDENaMn4FfI3EwAnr8S/EqXoducFN84IFLPeyCeRhNAwkTBr4xv5nr3zkJ67lRbrY5iaDJ8LdP+GIIJA9i/3YNqVxjN+VkpF0gutXnc+JpHsuUOkxk8VTj3kctLvBkGHdla6Z3wpIcgkB8fAhaPgy2cjMcRGty6sxTVE3MQzey5tzJ+LjJK0P2iijMklD5BKm4y/k1EcCzHogfrlxORSZlZIaoZMP42urv7fNYsMwpVFOnE3FZVrZJxG1zhd5Uz16eE8Ck83nEPM9+uNzdfrjb3d3f9XVCBnZUUlL0C0NdgzRP98+pwO2keyhSk/B99+5ncy99HXhPKt05seprneoi9/Qy6Ieb593F7u7+Ntw7My6dyNazGRc4lcT5SZfbPvZmIt02P9dw73M1uNc12X8rqY0n5sJSnmMs4KkPVyT4rRVTv9GWVANDtM/Xgjan2oGWcR3wEd3xO1x8f2QLiTebOSvQrc17f3apvr5GJIaH+2Ytv1/6+lPw3NLWTflvdLscY24D7FvqspUAjreMNgbGcpbK3Up0bx0nW/poa95bMZcCmH1Lew+Hn5g30z79uJMCV+96rPdae119y8Ebf89l7YFExuUyBCVKXr03qiw/FMWBQA5ZigCmfKX/8ssv+3sq+73qpH+4SlZ6nlFd9Jzqr7bwrqlyeNenb/zQGe8AugYBDEHOnobbZwhntU/5ez78JkYv7yK4baav2b8gaN1Ntf83h6uTqQdtATuPJex94f3K3/7fMHl4rj6FQCFQCBQChUAhUAh8PASKAP54WFdJhUAhUAgUAoVAIWAIQIK6IdpP+3MSH3UBxKCycOIIdR9KOYxTqXhQLMtU1mKAub9LJa9Mc6EAljr2Wv9S7fZw9xAKXghgjHViM+5upWyQMu5qdxUKOrl1zVhnd7cPQf6G0VNEa7hDzfxDhfBKbpkVOzjVxhlndXIri6IDYx2GPlzrijjG8ISaAzjDuKc4xXK5J7L14rIRjMEMpdoZF7FNfSkFlNrfCdfGynXiscUghZ8YyQyMeRh5Zw5yzaAtVTTGsci7uXSO5xZIIAjR7oK7NXLJ+BrE6VpMwVH9NqZzVfPgZpr6RtGeLm6gBvQ+tFil0cC5dX4igJuilyShQtt3Az2ShRPJuG84HNMyXp3Q83EyTcGMtzuNw3YHC31UKysqw/U0VpPwVDxaCFmpQzG0OgnnBHBez8MJqClzDE0MWLrT9c9sVGV3dDI5yeVpzcB9ZhradS/nJ4c4Mi/qlwZiVKvHl+b5+KeWKEpVj/QCkOUmea95yryDsM6YvFNsSIzBaTh/Fzh/9tnbmOup/M0xku3MMlLBm+7dhVnELo/DM3lAhRjOPJ8GeOUxuZXONSgHuPo53VDrgEzO19vbhyCiOaCS39lexpgbxlFi+9y5MHIQR/kd6YHY9Z6euf3WuDlAYoaB3Q6reE/S19O1eS0gcvu0PuAhIMcqbsYnDGbeJbLxfQwfIoDB8NjI20LeteWqeyc/xC0fIoBHEm3p97G2HWvXp3B/C7ZbicVNeecyvP5hnzySbC2DLXU52QW0C+KHWN2xM7JOtEox3rbEF946RmKffYEDCX647cTzGYtVFQHM+xXrcpxrC2yId59Aaq3WP4/vCyHKwT/WDAhf1l++Ua1CTCo9yljSUFFX9So/kau4o1b95M5ZH8oixruHKsDzB3uY9iP9rbz0cQVypp1cXGe9MgwE78nUFTKXw6Ac6uQ3eJA/+y3/rcB7stLxXuJ1UZkZIgbvG0km097pgBsHrLKP2Mv7u3Qb405ie5+QH/sQ7SL91vFd6QuBQqAQKAQKgUKgEHgqAkUAPxW5eq4QKAQKgUKgECgEnoUAp/z9FL8yhDjBGIaqVcYTDE4YjeQuTgYeJ4txT5fqu4yt++omY3/JjCMCWEQtedwoPqcMUeHOOdUsKGpnJOflRTyr+1H3y1SCiQhTHR8f0vAfhiYphFuM01DfNgKYNuNKFWJNxM6HDxnr2A1RIrClipTSOF22onRMF3sYlByb5CkmVQ7ExcXlVbh9xhB71Ui9yUA5ueLFcOnqXLBwA2vklUD2sZC8TiPa2t+RrilJSdhMoPFzZrSNtEawGFE8DrgZmbw0GvfI25ZowTXqmvLJ3VOnYTiNgRhx58VmvSeyNO9OBHASUJ0jbuQeGHRDvRFe6akUJdF0YyK3RMimEpV8RPQ9SMrurs9nDEMcf4houvreJx/SpTJM0hgvM42cioedc0xzgJjTSRSm4RiXl6qPKpPjW0ZfiN/8zvHCMJpi+U5ukaeYwhDAjGMZlVU+av+pnCwr65mkKDimgVgG6FTwe/zgcRgdIk+caxgJYAznk4vp7Kdc76ZDLIz99+9vdz//9FO4wHz72dudYgMrf837bGMePKHOSeZOtZWLZaWXUlfrlNS6egYiWelRO/NU1K3hovVHBvNURKWLfMVKl5KaON4o/WLsNXJAc1VYZv9NBvORtN2Lb3oqARwK5MMfZsVR8qcd3pj6rcUgbxkwQpxv9v6f8k8a6xAxPa0DK7GD2xp5pGl9Xm8hXP1Yxdr4VVsmtXbWgnV7jfClrk6sH8X8WANf8P6WuiwR4C9Yle1ZDd4oPINj4/9YYVsI4JWzFntFTMdHlsM08L7F5PX96Vh99+6fWKmYvy9AALPjPgf3aL95QenvRO0QDQeBmHfuehjFq+aniFgnRv09DBJz2veTYHWsUdZO5U/vKHEwMQ5CZQgQ1QGXyLruymK940KYao/iUKWX5UQ0B4dUN+Uv7xyEPEmPESJn832XejhxzXupE7WMC/BA4QwBLDUyhyN1z101k5Yy3E21E7qQsxyg8/8G4H2bOtPefPdo3nVa6AfvE7DguSKAN68A9UAhUAgUAoVAIVAIPBOBIoCfCWA9XggUAoVAIVAIFAJPQwBDDMYbPzmfLpUzHhkqOhlYUAJglHH3rRhVeHZ26v7iMtS7tyKK7h52jy2GZihg9b+rNITJzkg8XMqdlLNJFsidsQhSiKVUJciYfpFul1MCmHGHLxXL8yEUxyKCMYYpTSiBRcAo9uculQgQeaglZEEMleIlqsIks+J5KZZbPFA3NoXqUfXRQ7p/nyrEVPZk/YKEmpGDRt6Y1dMJjm5A1LOtyyFxu6FT19MKG3XAyB6YYOA2y7EbWDEYo2qcjaqBsO1GxwXl7pLxWMrFALEphMZygwBMJruTOk4Io2Sck8T75mHG8tqMiHwuGnmE+nch8eRymoZPFnAngvK8AkryGAVNnTspQRkvM8JDY01jIcI7i+xrbaf/2kEGNyZ7NXOuTTFmMX4mEZiEKop2/UY9hBtLzyvQgIDTIY+Huzj0kPXN+eNrQ1TR1L0R6zZiek44gJEbb/O5HPsQ0XMCbM4yjM9S55FMyfqlO+okWVP5n2tXxlPU2jDnJSZCP2P1pgJMLqDlYvP65ioM8dRP+BFfEdx9rAVHK8JeJPAuDxkkIY274qy9fqOiIva3+sSVU6y7Kk8HRkSu6/BIkr7ZLlWYuvHd5zhz8mFymRxlj9NlUP/7uJ6lHYhi2jEjZk0ZeYgAintdmTj1AfPNSS0fo05ydGKrEbhLY8zHylifWTtdIr+yaKyRd57P6nrT2jqmhVzx8b9G/i7lPc6vp70BvPxTp5J/YLqG7cvX7HCO567H1vxPxZE1dTw8tVSez6Et+K7FCd+Sxy+RNvaA8MYwrb3tr/jKPTOJ16V/kIqoWX3OsY+5J5ildYb5TVgPlZsHI/0QW7pu5l2a/Tb3kIfYu3WoUuSq9gb9rfS4Wnb3zqwhroil/rmH63ClwrN8iL1dr6XupprDUqiI9Yza4PGLVS+8+nh8ZPY26qh0qhvvPdQZzxnsg7h6dmWzE7sqW3m4YnqJAOa/E6gH+9T4/nXKuv1LjNcqsxAoBAqBQqAQKAR+2wgUAfzb7t9qXSFQCBQChUAh8MkigCEGQ4kbj4h/i7EKIw7XMTBhXIIM0TeKQKXRb4xrMgylmiC1j/Fp7kMxqIXrZsXIDWOVEibReh0EcZIgGMZQTIyn+3Fz93CfDIfILBHAtHMioJIAljo4jEKoRVQtqTFuRbxkTSEdFL9Yn6jTdXNZ1wx62V6RzEmEXcvVbnO7C/kkojuMWcn49U8YZwfVLRjRL5a45Wuq36Y6UZzkcOMroq1h7Mb2IB6C9Ji7Vu5KUycsBjZm9tOI34PG7SiqET3h8pu4urQG4jd6pylW50zVJMya6QJbWoYRqpvU3uFaeX/yzUnGVMia++jZA66SzfpNUt2ueZy7UG6klBtg54bhBD7ius4I06ke1OeQ7DLHc+al8a7vNCCny+V0N5yqmDSIphJVhx5S1Tu5gqRNOc7SzTHGb4ypOT9zbKeBOucBbVg6COLz1A24kMd5KKKLgg15xzkvxxiL/5viMoOrf2OwVnoMx3HYorlEF4E66w8pdm/v86BGGNvvd6/fvIpn9dGzImflilnYORmeh1cuA9fAzlyJU87obtUN2xFvufWP8pUx3dVWUnlpTSDOMi7jcffp+Lvb2OiTBVesMWIHEniN3DlGAPfZC4Hal/N1d9FBYLunAq3xzf21xzB15RprNuPM1y5XQ/cxYqMI8mWNTIv1PgbpYYUzc8i/99eV9St+wMpTgYcTc1uIv1kfbKnQGdNuqT97/pZnzlj12dh86XIO7pFDYVvx4N1lrLOXuaX8vS3whRS9L43psfx4nyOdE6v5rpGHAFmTec9i3fB1dikPPT+Sucz1fkjwKgnQ9DyRi6SXxzuyx7ZlnfH3cQhgvOs4aat9wz8T4Zn7XoRLaeFQlE4EsEJG8B4AcdpDpVxfB8msOML66Dqef8AQt87ao5y8Vp0JBcP6xnhWOghj/rvAPQrxDuHrIYpo6jZ58JkOm3m/+X9v8N8d/p7Fu8CxsVP3C4FCoBAoBAqBQqAQeGkEigB+aUQrv0KgECgECoFCoBA4CYEgGOyDIUXfIj1kBIJQwfCDEoC0GIIwMGF0gUCZCKh0bRfuTR9xepoEMGTZZDS7SpJS/y4zlq8MdXITLVP9VZAik3oMsgpiNw1Qt0F6kXdXmA1uHjEIQcDOlAV3qdRQbF94E8XnFKnz5o1cX19FzN8gvINsSzLo8iJdPauVnl8U3cgo3dsjFKRglrFQxDcx/Zo6k34IAxfYtL6jL0Jd3LBRe11dhhEMEijwc1VvI9iU5RRBM8yVs99JpM2JpIPG5VZGepFusXbDHXHm/RgdM6mT52VPcQyjyC6HTt3z/mdOAs/TOPHral6pkkVELt0fCd+ZY9coHqIZGzkq1On6PF83bubzTcON+nmmqF5kR6NckbSwp+neOePSYtRN5e506EFpMvb1OgHM3KUNk5FWCvZ02RwK16aiFn+b8ysN6T7XGW8YeDFYs06k+81sOzF0mZpJYE+D7IBn1hxFbQ1xQk15Z0xdkeLTYYs+VxiBOuhxh3vqXcTflbv3UFld3+xu7253V5dXcQ230e/fp5tLlfH61etw04yrbKhEiN3UYi8rm+MAy+3kCl91/emnn1ofXYRhPbCW6/t7uZS+ijl7d38XpKUrpnI2cVClHS6IgyxD2cPcTe/b8zTMKyeB12J7diO/5zuUuTBRp/WbIX6EZPI1RitwtNeIWycbGHvjXBvrQfvi2UUI5vPvqSTaWj3Yw5yo3kr+Mf6XMP4lrm2pvxMzv0RdxzKf2r+n1H1r3ltxHNX9L0L+sqj8CgngWOfbgT7miL/fTofN2IMn1824ZEahyv6S+26m4954EFK4o9rNPRkCWGsy+3Tufa4e5iDlqBRmjuB5h2/lPe5rXONdcXxHn8hPQlbMD4J5OznoqfLzUGe+C/MNmat7/DeAxzp2dS8YoRqmrXgXIk9IXspkDI/v996fvF/zDH0ETn4QD3x45pR5W2kKgUKgECgECoFCoBB4KQSKAH4pJCufQqAQKAQKgUKgENiEgBPAbnDEgEXMMTe4cI/0GH8w1mAASxXhpDJMY1S6vwsSKYjU/C0S1YmZUNQ1FS6khgjVMBxFfN+M4YlBKpUaaahKhcDj7v72vlOXThB5O73OnQCWwctUoXcPqt9d1replcUWKK5xGMZEEjcXshn7VDFCk3TqBrfgPZv758tJmUtndQJArQg31lMsyFmaRtJGPZqLXid/VUQY/xoWeraTD6g1L9NAGR8IYPJthYWy0QgR/uxG5YF7PWbc7qRuf474xHknlXhJtqwRwFlGr8k0znsw37w3r8voUHYk4jCijkTrRFAnyToRznMykuf2lT0YbjvWDfCRzPQxuF//9ens+eaYxiXwXOE6EgldDWvxT524zbmUCmUnprI9abjOOk9z24mc0WMAKiqtNbPDFnEAIonZfbLD+xkKNccGRJ8jwzqga+FGvrVNBLB7OeAZX2siVnOLjyxiNdaXXbq8FOGtdUwxf1X3WAvu5D5TxPJVuOOUoom2pR/qNuYaEdBHYHcB0A5BGHEdcb4vU4nGoRuRyiivdO9W9WnuSnEXLfI5nmsu6b19Io2jX44pgT1G9wLRc6oSOPqxHV4I0tkO6KytD5A0rEP07RL5xRjNAy7iv3MN24tzPLjG9r5emk29fSeQ1lvmp5dVBPA+8uO6t+nF5UyJj+1jzyl2a96nEsB9bNme/GLkb3tHWDsg8hw8zv1s7I/tMFx6gsk9Be8VuTyly345tuB9UldHl8/sab6WQF7ybql9BnUq+1H2A3tcHkbUJfIf9z7WP993wcnJUPZUynaPCa5w5UAXJC1jalTB0j4OfGkP8mvsTU4Aa98LTz3tQ/vXsGNvJm5x7GntQKiXpXaOat94p+3v9vMDX9OBsjyAxn9/jIplx9bxP/c4rPwLgUKgECgECoFCoBDo73Pffvvt8rHrwqgQKAQKgUKgECgECoEzIqAYk5NRbHJJi/EEhQJqNxlXMHxhvPJT/xjP9O2n+yHQMO7I9amMiiI1RP5GzMsWf1dukzH2q1zoHwjVm6vr3eW1SNY0rMlYpefDqfTFRRAyV1dJVknBJ8JAJG0Yw+T2Ngifh6ifiE4+YXQLl65JxigvuYeWsvfhLl3iyj1sxPe8ENF0leSLjItGTGGQcjVD5NWUux4nFfd/3cAmAqW9FWKs64ZylWVKQhHAngZVXOBkNGraOVMZTJ/pfjcwm/LXh9oUZXgidhaHYggUJ1XwRMjIpfXy4PV4vrhVjnZGjOD91+LRoD03jucIyQ/k5LFX63nM3qmWE2E8dw09tmNORGcMXdwnN2JqRbaadU8X1VnG5BZ3JAmWyE5qEgbuNl4nP8r08VQHYuNSVuaZ5bqrbObERACn+3aM2r5OjAZkJ7hQSDGm9Vt5iCSd2qeyVYdpTE44LCm752N97A0OpWDo9vWHGIRryygHVUT8fnj/YXcZBHLiJyxurkT+5lz/+f27WDtYi2TAFp6fffZZutgM1Vk73BBKaeICZ+nR936Iw1wi657yY+19+/ZtzGOtbVpj9a22KKZl1OHqKjwjxIr1KGIh3VP3vsjpEJ/ZfG9AwH9EsmHN6Vg1t9mOHYQya7TfOyXPvTEtkqYpeY8RwJTVlX0x9cdDHXM300v13JvNB1TIS+TtFjLP046knv9mvvRxsjZgF66fShZuyPKjJN2C47krdO66nDt/yM4XJX9jMK57CDh3nzwn/9iHCOlhscIhgHOe5WG4fFebHwJjL4FQ5MAVaxTrNEpXVMPgj2eMjC+f/xTLXddvbq7jPZVnIFa1/lMfL1f3tfZrD3V1sa6jdHXSlPd00vL+SZ1dZUweaq/qpGe+//773PtaXGLVk30dspb6U2f2RP57AO8UI/HKgSxd156m5wl7EHvV5WWU68Qu7yGs5WNfQPzSTtZQ3mn47xj61N8TnjPG6tlCoBAoBAqBQqAQKAS2IFAK4C1oVdpCoBAoBAqBQqAQeDEEZGjBsIMRBYMQBG4nSxspqnROCDtZiyvYUNA93O0e7h5CNSdyAgNRGMjEl0kh/HgfSt0PzQ2qiEQM4SKEQ+nWVJ2hAJarVbmbDfI3Df9pAJvUxmkIkyHpanclEvjVq4znKwJYBElDD6McNk4RQE6ohiHr5iZFIg8PQQ6FW+kHxQXOTMLgdBF62/iN0UrXRRDT7qC7kvGLbwxYYE5eQeI218xco7NHF49yAdvb0AjeyK8p/qI9PNzIX35mmua+eLgX5Tb304FNI6lQ9y0NvlQ3N0wgkyKjwYWzU7XhgToVMU27awTufinrBnRX60KqLtVyiRSexwrOsYz74TGPiZic6jIRmMTUzadS7a6PDMvMkWnMTQSw88RbSII10sevY0TOeoyxl/vIipjcqv/kMj0PSaTb5pumCM5DExlLWG4fRYw2191SZFrcYF9LVAqG7gnROQEMZonF/NRAtkek3n6f0laUTq5IGlVFI5HnzyrEE8EeAAAgAElEQVSt2qo2aN3IZxUrMRW+OkgijN69f5ck7H26s1d5iqX42WdvG1FuLs5FAJuj8pxHbVLAq8Q4yYGiPBVzUb9Vly8++7yTwRj0r2+uw/27/oWXAR3kaKSvj7Hod+Zjc5Xsh11yhA5e1BcUsGOaaMOBsxWefowtvEf8tu6Mdc1IJtrhvc2z0a5YuJpHBVOx99E8xBleWgn6OtjiL/cmHTh8Ms6rQ/mutnWBrCaf9fl5qKQl9fzh9J/a3S1r3rnrfs66nDPvmM/D+jiW9+Tyf4UEcLzTtvVNa7rmY+4ROdN1jXewHFPNW0LbzuIwoLlYRnHLwSfyiwOKbQ0aQw1k/pkP2LNPRTiT2EMnLw+8h1Mu6yCkrfYdHdicyORsAwQ05bgKGXI13/WyjdqzMw/t4+mpxtunPAlD4KT2+L5B2XF4815eMq67tw1cPdMGiFkPF8Oe50rdJazcvbTvDeQJHk40gzfYQDDzTBHA515JK/9CoBAoBAqBQqAQWEKgCOAaF4VAIVAIFAKFQCHwiyGAagyjFyfzPdYvZFC4Zm7GNMjObmSRy2WRF9eXu4vHiyCApY69V+zRIEMncjcNPWmUE98mRbAM+xlLM1XGt/epDg7CN0jdy1D+otTAmJYkl5QQWb4TLVLISVHMR2VEPVpdwjBkhAJxO0NxcDMZtGRN/PD+/e7d+/e7h0eVMyksVb9w6tzyVFlSeOCSOkjfq2YITB/NnfTBoBjGwmS6O8Hixq4wvjlRGwR6IyqN/PWYvp2EGNS/MwJnUP8uxUkOEmtFJQyublzuasKB/I0+78JZHD0nuTcRR1ix83vdaJ3PLb5YHwsY29S3+eyk+J1+90r27LMejakKJtyI8a4uUn9MlN80RnT4wYniSWnvBtKltqyRvGuLBek933TD/tBdIzuuk2E8Dck5f2Qgl1Ipx3Gf81KeSrm/y8MNqXpX3uZmPIzKV+nGvGGLYZx1Zqq7E+oc6Ej8PM9MPylb9cuNvnG3zQV3/xwK/3Zo5dDiGobsOBii9UlEbMbzlttQte/N67e7i8vLMIqjJk6PA0lsiwAOtW5zTRxjpR3ieGxuy2MsBG+Zbq97/RsEMtQrT4zxUnq9vnnVjfvCNFxSX8sjQfYVdeGwhh8q2SN3G4kzzqdTSODA293LLriUdnxneR5zq4wa2mL5nrQRaj61AzCMhyXieD+vucqPZ3qdTyC7wHCN5D1U/3E++++nEsC0/yTcPkKi0YX/wSKXxP4foY5rRTyZJD2hzlvz3pI+1hOfo8MeuCWvvaacMCdOaP5HTRL7Wnuvyz1Ka+Y8bm/OvTyUIyVwvLsqxEh4j5k8hLBH6hoHjHSN917mcO41GX6EtYH3Bsdf5DNE7Oz9r73vUDbfhBxQ3UQA857u5fMuTBvYE29vFa4gSWp9FLZEezfkLWpdf15pVaarZdmv6ETVTYeVUPDq+ZEA9tALKHhxvYzCl3x596Ae+kZZrHwJseDEPP/94XVX/fygKRjRXt59vC8/6sCswgqBQqAQKAQKgULgLxqBIoD/oru/Gl8IFAKFQCFQCPxyCHAyHqMJxi6UAxhm3LCCMQmlQRpXHjIWrlyRhnH+YvcgV8nBFyVh5qRUimGbxbKpUZNkTjfH4aZZxFVzcxuum5tkNY1HFz1+mJSIIlWID0obugTTCN8wvEWM4HRrKLMYsSQjh2b4E+Ej0rYbk3YXuwe5gL6XS2oR16hKsq4ew9NjoIXByglatUsYtbJwBy1jZQ9la8OhE9qRT1N7WcxOxzaMW6llmZTM/pwTsGkJm/WLk8dusFxU/g7caxDnpjhclGsG5vDcjRBNui+7o7PDSaYvfyjYKzAnbNeenUhcz9uJZCedD5XfJMutvhiS54qiqfZuTPY2TfWcSOP9NqdSeEGYaGr1mJ3tUZTHjVhvZF0anEU8ZieozmlM1Tz6EG7U26Ro+WadRizVRuZETqHEPtqoOdPU7f3AhsXB9rRZ1lxtPS8Lwh1Elgl/jNX6hhB1gzAGdl97+pxqY+zu/j7mTYSMlLv4+/uYo4r7Ha46b16Hofv9h/dB9GY/Zzrlq3tB2L5+3d15xzr4eBHumjvJGDJruYSWm/P0XPBBLj+bS2f6JNxlv3kTsYiD9G2EMdhH/VWDpizHVfseuQh0fsah9bun5QhGx/+YEvgYqeuE8RHyKLAZFMBru2GvH26pLe8lYhUS5tDu2vuGxVPfrX1rz/MM4/5Q/uO9pXqS5jdDAB89gLMFsY+b9llE6ZGqbs17a3pCQIzPbc1nrxm/YgJYK2Xun6n+1SHBdNuf75O8h6ab5iQPU5krIri9JxogYDkSwPnOmaEV8hxfqnv7ocrZYTXKbnuN7al+YImyYp/48CH2EQjbDEmAknfyBMPexh54Jw88TaWs9ogAfvPmdT/ESXnu7UfNZf924pf1UHXRPw6I0k7uQ/Y6AZyeRBIP/vbnIGidsOV9imd4h6E7IJGng2v2LjIcNgWPviX+iteoj7siVmmFQCFQCBQChUAh8JIIFAH8kmhWXoVAIVAIFAKFQCFwMgIYXNzYhXtT4lFi2HEiC+OUvmVcCSI5CNuMgSkX0EGTNMIjDXFTrEcIViqKASgMdY8P8XwQmVLmyUVdU/hJAZexdy927969C3VDuqK93F1fpspYHzeE8RsDGu2ASIm64Ta5KY1lGVRZ+pBnEMXN1a3+wB1uCzQXad1YxXPCVvUPY2BTi3YSTWRD4xNHGjDU0Y307vF7m1IOwq27XcaPsjOFC+reTmo0EmXPOBxGzIH4G/IJoqorZ039eUFs2ZXhF01tRHfE+m3kb8CC8W6KC7ufyzIJuG/gdmVp9GDLaonU9TrTA+0bRn7GzCf5l59GXLe6u7HUxyFG4HxmTj7LkOuq4a4ynjV+mYx2FfruUQcE8iBCVOcixw4uL9MNtQjgaUyJrNXBDZG/d7dygXwZpOKkmErllD7E82NsQFa5Ct+VNxiQl8iHvJYYOyGW1x1b/531GElk1h49K4Mw45vYvNTbnwVaiDylzX5IkjyN7Yotrpi7Mpq/6i4xp7iEUuSmwlhKqHDP+fazeK6tXOEpIFRo4hTvk1AOY3VzO3x/e7cL8vly7hlB5b16/ToM5aqbiOB0mW/xfSFyI2w26+p0UmCR2MSduym2wYLDG8ztwHE2yieX0avxgieNfFf0s+b7CQbfT6Jf2nCIr6WTDsxeM9p3tWMjpxYJYK3rwzq1r0LP9Qu1YBtka84F5vtBW9PBemXVm10+RAA/h6g7hNsp9XrJNM9px0vW4yl5nbPuW/Peml4E8Pp6+xQ0bAE4MC+fkfPZHo29D88ujQDWT+13qSzV4R28eOigTbpTFn5JUOY/9rvxfZd3M5UDwZp7bXq+CM8zzb2zx3xvvu47Aav3V9WFWLt+CIR1UvlrL2J/ShKY9+B035yKXbzzZFs4mKm2xZvHxUUjgN+0ZS7fSXUdEpVv1Yc9cySVtd/p3ZsDUFIle+gF2s17D+/dEML85qCkysENNPu2Dwx/X9d16uyeRcb3Aj/41fdC87yT70ZroT7ONiwr40KgECgECoFCoBD4C0egCOC/8AFQzS8ECoFCoBAoBH4pBJycwhDkBLAMSxiP3Mii54gbhoo43MPiqvjxMgz7l0YARz7NJH/9SqrdJI+Vb5BQoVSAdEryR6QualIRIa/evE53yo+Pu3fvfg4CmHQiTlAXgCeu5DBiQVJB5KQgMo1BGP+C/G2kM66bMRhhNHpU7GIpBeXeOtz+pYFtIohSkRmESndDO7kf7QbFVtGua+0urCd1R6TF/bMraI2YjTQog4MHnNwqz+55eSlVmcVE5lfeMuJxcD/tlKQMz7g4zuz3laOQvah8RUam5DlQGlDIvp/KX1L9Ls2YKdZuPuuUuqt7eRZCeSQd53kfM8Qztjx2sD+z9nxe93p6fWlz4gmuzkzNCGDLJ+cprpxT5ZT9A7mr/lKc2zQs65tY1Xou1VCp6tdv4gSqDpNRd3ILHrFem+LGSeBuuA32srVgUN7MiStXfkP4EtM569SGVx406a63p/KZhyiapcrFkO6KIuZmEMj3mvuTelnripRSivcttZTm948//bR7+9nbIA/SOJ5rl+a7XEOreV988UVX4OugQ8RJv8p5jIpLMdE1X0ItJlhQ9bdY0TrMIoM6brf7AZ0w7qfnANoY48fWgMDSvQOMcX7NdfM4v50A7m7gW5/1e7NJ7+Nzmi8kiZ7qP6aDEqMxP4zzQ7qlmc015hKqZY0DYhv7WKKvj83dXlY7ELOE4eJK00h8+uJQnb1ehwhgz+vkeh8hzQ/V61z3ttT9XHV4ar7nrPvWvLekj7Vw4ZzQUh5b8g0cf4UK4E7QhqeEae+ZDhqmFxetwxNZmr95jyNOr3u86OtP23tYnzkMqOdvrkTQZugESEodYox3slAi690x99dY0y8udq9fv4p9hbpQf91DtcxhriSLU82ruqW3HhHa2dBsV/7O99/mAvpRyt7LneLI6zvfSzP0gh8A9X2VvdP3MO13IoB5t40DS6+y/njC4N2edhATmPdj9oGukG4utcGTtbCHn7BYx3HYs4WKif2DsC7tPZu8eSfxPcfz579fnrpW1HOFQCFQCBQChUAhUAhsRaAI4K2IVfpCoBAoBAqBQqAQeBEEOLmPYUtEBTHHcPHmBXVVqhmeidXVzGzNYohL2sn4pr/C6CSl3ZVUb1JYJFGlPFINIaVcxv0V6Sky4kqKh4jNdrWDOJbR58O797t3H96H4k753rx6lXHIRC43wyXKAtrghiflJ5VIuGQOZW9TRJghCXfNypC2J7kwKQhUf7lpRb2BwTAMUzK0NSbEDVUY2dwYO5IDsw5uBOwUWXVS5IWxrFFDE5fSCJqBOF7Ks2NjnA71csKlq41H7sfKSFffPcdhjE4EZ8ck2Kb59ch+ZsxeJpumzNNNcrpBXiOLIZQnEn56HlXvRLRO/ULd1uowJyKj6qOCemGmnm6EX7DqR37ZjiYQNyIZFWUeACBOtBtaqSOuHDHkcsiBccp81SEICFc/4IChPPpc/7O4v+O4powRivk8SJVyfvbxznrlXTfkozYm7zhQ8uH97uryaqYKXiKAs3wwuwgy96efftx9/vlnYViWy2d9ZPDW3zK0a41hLdAa9v59qqG+/PLLdmghD2PIXTwHI1KpfNsPzRAbXWncJWYYtuVeurmYVx2Ud6zTEQa8AWBxvXu7F+LoulK2H3MwNV8nT40sTpf2TU04DbCnxQE+QB7NyF+6fKMCeCRsR7KVsRxl2UGEvSlJjO7W9oUpO7t0+vydq5oPkcHMS/8+Vg8f86emPXe6Ldicuy5b8z9n3bfkvSXttOPtr5ljPOYt+Tp2MY+2gvkLpmdf6VVg34jDflLETvu2vDDcftBBKF3n8Fm6gk6PLum2GHfR7D/sHUnm5oFAXbsWAaz31fBUk++teHDhgJXCieDVRntEqmMVmxf1bvalyiR/1jrcQKfnCKl3850936en/TPJ0/TOI1fQDwrRkrtn1O/yOhXD+kBYxzvxQ3oF4YATRCrlvNN797t3s0OTqr+TwLwL+/s2/63hh3PG8ej9BhnuJLTq6q6lPS9XFPO+4+89kNhxMOuEd7RfcPhW0YVAIVAIFAKFQCHwG0WgCODfaMdWswqBQqAQKAQKgU8dARltxlP+ScYmWeH3+I3i10njVNCi4Eu3uigWnFBKsiYJW33C7WxTOYhckZtUEcDxTJDFu911My4F4WRGq9v3isv5IQ2TUlE0Avjq5rrHcUTB7KQsBi99B+mFMTAUj5OLOfouyYNUCgchE66gWxubKi+IlItdkE6RVMq05kJQJByGtrk74LnK1o1fo4EKGrITshAz8EFGACtt9EeL/9tVgab2TchMfReVnvOuTgLPSFnUnD64I+9GSjZSN59fIvSIoUsGGK5diTsZsxOL+YGCqegVJeIBInE+JydFZV5fMnNDUk9EtedBv9HH9N2sr9oD+wZ4yGuI6aXy/d6EVZbXSFFcQDdSWNdR8DKmxzrLyBsuF5urXFcd5dyc4iBiaJXxlVi7h8iEkQBeSzsRYiNB7+4ZE5Mc8mmgnw52PHY1EOvMhw8ZzziUuo2c1u9+wKO5vo7x3wngXOu+++67IIFF5mquEvNX5cUhk5v0XOAHS1gP9Uwqg1P1j1eBkczGDbcOvNzfPuTBFa1ZTRB/IcXwfbrC10d9pHV6Nj8bATwb/c01u5OMgZtNK0jQPsqM4PW0PRy3DZq9gxkHyN1Z2gMxg/fWoIW09NM4ft0rwuhiekx7dKy29fux7QF9ZVogpH0/O4VQG9eH+foz/zXuD4fS7uFxauKN6U5p48YsP1ryT6nuT+3bjwbWr6SgU/vUDyvyTJCuzSW03hn1bqa1nMNQeB6B9NS7qt5RnXSMd8bmYhm30uOBpBuFJekEMuEFiPWRh3ruHhR2Qe/DTY27u4hDQ53UbIeq9C6Z4Uce472S2Le5J6aiOOMXX+WhyUZupqcKlXW3u73N2Mdqpzz1vLq5jsOJ2RbtoTosdd1VyD/++GOS2aFkTsWw8k1FceYTeTUvGKhy1R7eEWZta3VaOlQ6YZ1lsN7r/UT/uE9+2gshmP2dhfcVDqklPhPRr7TELmYv/5UM+apmIVAIFAKFQCFQCPxGECgC+DfSkdWMQqAQKAQKgULg14aA3I1CVHBCHuOOu0sbDSlOMhADDQI4lRIyLqUBhhP3wmZSU6ShB9e0qI5vP9zt7tsJfZS/iocpxTD5Y3xTDM0w6DW1mgjPm+vr7nLZ6+hu/GYECcqwsBaZs11zLadbTkIQ+0zXI15xI74xXoEnBDbkkasRPD83aO4ZN6nH0sAyt8yuMu4ERVMLdvpQ6QeSN7KNuK9TjOZuqEYF2Axpak+4e3Y3vp5fVydCmFLpZpQMD7VNiWft2TfoOq1FjN6JGJ2nX1A99fqNat9jSuKpUsmLJel8uH6Twm90AT0SwIcN10vK5OXVZFTEQIpCNDK+cXHIuOy9EQcuZBTOgx4YtHN+Junr6h8Od6DyYeyO7ZsI6Tmp7oTZ2KI5Aewk/7ICOMnTSY0f7q1lnDbiXuoktUGG4omEzZLTcJwxB9W/93cPu/sHYZBk6zfffNPVvMpD66PWw1geHh93n3/++SxeYhr+81m5gM61aXL7nm2n1e0AQXPV/BBdPrUzQ1YmwR0qteYeOtVdclGdszzy1OEYVKusf3ou2gVhHpLhGeQd74G87c/EgJ+7ffX+PpXY3TswsqLs7eW2akbbTp+m6UJ7QflMf0FaUI6vuz4fqC+eIHqPtXovPef7wqG5zd65PJvnV8e5esoztPXUtFvTHV63tub2cdN/SnUvAvhl+v6UPvU5x5rn6ybvjeHZoile398q9nu+q7APainlnZV3SMhevvFckyRskrm4fnbvFLH3tL2Cd9il91IIYOrNuGEv0+/53pv7SqTT4aRw/3zR4/KmCjhJ7ji4dHcfIU5QAKucVDrnM/rNu8NYf+Ub5PXdnZHm7cBhCwMBAexusL0PfBR4+2nThGsSzfSHvpVe+7rHHAYvMAcfxgBY65vDWkUAv8xcrFwKgUKgECgECoFCYBsCRQBvw6tSFwKFQCFQCBQChcALISCCAwMQp/shhnps33B5nEYeJ1TcwJJGaOLgZmwxDEmKpUkZuLtDUQCZk3GH73ZS9UIYSRkXcX3Dld5k9Ip6RPy0VEa4astjjPkzGPb2DPmHXCQHN5rMhFxFgwEGd8+zd0fEPJ5UDBi+xhhr3n3kMxJ7qDkWCQ4UgOGacR7HN/LGxZ0UEOnwMA2EkCuQRqMKuFXM84z2Riy9fXVqjxcK6RRlo0yFWBax56rfjIWXBCvMj04NZOUinDHxXuN3ptsz/HZBbm9Ue97yjSvz+8emzkSoLqlxyW/OUs0MnLhEHuLdHit3+T6N1Le7uM54volLoNbbOdUlcfTxxb1buSO+m9xWYkQd3SjG/JJC6OZ69+rmdRjDJ9I2azz2y0j4evqltFO7aQtXkgylC3O+p4tMfbSW5KGQiYTvMXObsmqsS87/aa36+WfFEf8QsX51749//GMneolbCAEsbBTjEOO4G6pTLfzZbqfY57sJ82m9mbwAEFMz1sh0Jt8PzLDG+KEcrsm1KC69w70n3Q5c7TCG4828XTLAs670UY6nA1MMjzNgFmd0Sa0Ld+x1W6hX72HW11CyTwq5cX0cx1Bvz0BW+3PjOPUyx3sRjlxrZju0NMPwgFvqsR1Lc3iN/FhbD55CFK619WlrzvypUwi3lyjnHHl8SnV/Sr+eA5Nfe56n9mnsF22v6G1u701dZdsOE2mNlzeZiDwSBK4OQuV7LO+ReK7hvRYvEOktJ98HkkjNQ1S+l1Jn3qucANY9V7Ky3vPOzB7LXuL7ua8/lBF7YHvf4xmt9Xj14ZCQFMA7qYvjWF6uf6laTqLVSVIOIfEei5pWuPV8WwgVVMDx7t72YdWT9lB/yvCDkbQ94xrfxV7b+6q902oPRgVMejAiTyeTnQDmv1mcIP+1z4eqfyFQCBQChUAhUAj8ehAoAvjX01dV00KgECgECoFC4DeFgAhgjCcyjmDMwbjlagcMKaQfDSsTGZWknez5Uh68b6SuyCgZ1l6/ftPctopUToUwpK4MaUFyXKQL11ev04gURqDGhaEEUD3CLXUjg90IhJHJjWdO/sZ9KTJaXMg1qk8EcBJPSVC4oY567BG3WWhX940GLoxT0ZxG3lHORGygjt53zRxpmsvSwBz1bnN3F66fnRJsvMqVqSTdiDojdRpZM7t/hPzNduAAWkRxut1bJ1LdvW9TfQYDA6nq94mpm66155+kz/yT5UIKTkzWYS52rfc9nvHhae8kj4+9sW75eyQ6PdUe5dZ7Molw2pvM13IMYOXnxHHmz9jloMdMyR4u3HGJnG4mg/BvhzqIOzgSqtS8j2lTTHJviZwa0zNPo+Yzwg08UhXr7i7T2J5zWGuG1pJU2+MyfDLKuxE5sUhl7o8//hQE8Ndffx3V/dOf/hQ4YLzWt9xQqizWSjDI2Ix3cT/Vwm/bYYV+MsHI8Tz0kOLfFk8z5KuJkv7sxHYjYp0k0N+hemqkq9odfzZ4+vhuU2ckgTuP7tjG9Jlieyah3PxQc47DhuZsnWCIDeRo52NZgFo6lMvjLOrjwIf9ArG8Nu6iTq0dSzN0nJeMszEesBPA5OPk0SkE6xoxtZUAXls/Dq1Ap9Tv8Aq2fvdUwu2p+Z/zuU+p7kUAv0xPb+lT5nB/R2vrBfNFSljlF26N7/LwYapp0xtGfvLQk65BMEIk5sFFEcC5/ygviF8nI+n7q+YthvfdcPu/QAA7UemEL3u0758+riC9+9plLpWzzCRUI//cbHeKgcwyqj0/XV5fxx4oslXv5+yBqHpVPkpgvIlMB7MmBbSTvd5vwsgVu75++XuK/iZ/CGQ8kYAv+yT3RxIYLP0dyN83XmZUVi6FQCFQCBQChUAhUAgcR6AI4OMYVYpCoBAoBAqBQqAQOAMCTgAreyd+3bDip/Ex9HCf2MBLRnoRwDKQKW2eupdrVikJr+K38sWFtCxSMqTJNIWBSLHUZJ2S4jc4gjBQTbFJw3DU4phF+RbDF4PT+D0zBjaiA0NVGuMmt60jCaDfxPbF7TLdgqEJZV44pl1hHlHmxf0Ft8wzxe3R+8EqzT8Lat2xvvGAET6L7qEb5uPQS662FdqUxV2DegF+puAkeXSiE7eNrJsRwPvE7n4M4LHBWcP9MTgpY70v5uR0ljdxWVPepxib3Xjp6ce6kG4qG/fWTtbOCWBUvhC603DqJtsFsjfvaS6li/XpQ7xDP8yBO0VXtmb8wDROY6jNOTJX3C4tSRipl+6ByYiTp53j1OJ0yxB8fxdukLO+2a7pcEW6uVQcRF2b+mRObGMkxvW1CGBhDAGs+L/UDcWvVMKp8H0bZQpXcJAC6t27vP/ZZ5/Ft3AMhe5jEup8cg1MAjhiOsY5lzwMkNMpFVg60KI44xjZaWfmmV4JTKSb/dTcuMffkMruXjpuDD2yFJvX14NGaPDUeFAkGOiVsxOsgdRnjaDsREbLJ8ZHU+Euzb29sTG4gPb7Trz2Nd89Hzg+jYjxNRAyxcmWpTHNtdW1vpWzhsGYJ3vRobLGe6fmvSXPY+16Sl4f+5lT1u/n1GlL/lvSPqdOv/Vnt+DIe+d8DZ7WZeV1qQOGEZM3DyJOexSLZnrbiLQWY9fJVmIBjyQk6uFOhLZ3Qsrpa2tTK5NuXMfGd1h/zp/hHZT8OznM4S7IX5Wnnej+YXd7f9eyy40jPV/c9ENQuce9666tiUFMWfy3QX//bS6l2bdUPw8tEe/QTSnt+Hib/NBkqLPbISzlRfkQvfz3BwfaUB2P44T3ErD1d/vf+pyp9hUChUAhUAgUAoXAp4FAEcCfRj9ULQqBQqAQKAQKgb84BELp1ww0arwbtTCecQofd2x8Y/hxAjhMZqhm4/S+3MxmDMurq4zPKwMTxhcI4HxmIvBwI3d9mepfjDYy1uESGuNRuLGbGe4m4hUjEAalTk4dULotDYJOJuAqtLkLBTPIZ5nQZFjTR2qP8dMNexbDc4l4jXoaKSLiy+OFOnEbeZqb1W48M5YoFMYuss2OmhM4A58zkjO0pQt1L9J5oMqLsbJTXNKxxTQiya7QncSlNKjmZ/weyV3UxJ63K2FbLjOFrOe7ROg6c7VMJp+6GIzky2isnYskx7KMyBVxHm6eY1Tl/x8VlhvcSmOQpR3qIxRLTtJqrkH+9jllLhu1RohYXftg9N4f697H87ZgZOcZ6jqq5HSddYZDIW7YpR15cOXBYjdm/0YsXVuT9DeHXJT3d999t3vz9s3uyy++DKxl6Gbdw5AMoctaqTUtyYDLONwi47S6RQSxE8Cp9M40akMawaXcbesZin2I9ceLIH7DKXSLI4xRe1Q1zWJ++1Afp8hAcjva954AACAASURBVPbbtl7Qf9EHEKELCmDcikbftbWaMep9wroVfdPi864RlN0LQ2a0f5DlyCQ8RQGseqwZ+zspYO0WKcIhAp8n43zaW+nWDvtsJICV71a1aBHA+wNlC1F46lrv6bbmvzX9U+r0l/DMFhzHee/zpM/tdkgq14n0MqG1e+YswbysaA0XEcy7cuaTv1mv2R/47nPaDt2M64nvidRt3OvW+pc1rr+nWuUjj+bembVb17TXoOJNnKRyToJVyl+lDWX0h9vYF/X+rgOcqIPHuviBUPZciF8OkfH+0d+D2z7q7x3sdewt/s7CHuzEMeW6Anl8ByO997/25PoUAoVAIVAIFAKFQCHwMREoAvhjol1lFQKFQCFQCBQChUBHAPWfDCajsRsDDMSRu2aDmIHAdRUAeWUhaVRLQ5CUe0nWiuDI/NMtaqZLg5QTPZ1sbPF4RQCLNBAJjDs96unfXoclY7orbL0MHxpupMI41wmSgUBRI0R2RNxeKWJHsnUccy0WXYKQqj43TnVSxkjckbJ01d8iiYyL63Q6PLmLRSGYsO+plPfwWFATq9Kic7un4SDEk8yclIJL6l6AQHXbYhPHWIC4nyuEF+P/Atzsm7xdeT0RrgdJkoAn3UHiVjnH5ZywzftzF9U+7hLmZVmkG2eXjNjjNZ+PzKW5YXNUDs/rmvG1JwIU9S9kr/LEMIsiVr+9Hrh+5toahqPx+tASi+FcaVzpw5jHmC1CFyOtCGgZnic32FPbOZDC85MBeVJ1h8G7rS0yZqtdSv/NN9/ufve7r3s9dA8jvlxgQgbreTdiU5bSuoto1TOxEPZJek//GvGrOJMiou/uw/3m5aUM69eh4s3+0pxItS944zEBXGO9eGhuPIfh5gRt77chjRO4jLPZgROtYW2N7nm09eKgy+Vx6MdUHuYQs2rwPjCmO7ZN9/o2knlMv0T2LI3faL/V22PKr437Y3N5qS4+R461bQsBfHBdO1bQCfe3EG4nZPdRk5yz7lvz3pr+owL1KyrsFBz7mtbW3/7WsRDPO1dRvbfl3j69m+4fPMv3ygxx4p5M9O7CQUjePfn2Pc4P7szeG1oFvW2nvCOM74xra+DSOpaeKNr7ePO8o7aJ4GZ/xL219uJY/psCV0Qw70YcqOLQDO8X7Jkodgnl4l6GqC9769J+x38XOElM3ukVY9pfKJs91w9OOQb6uwjgX9Gkr6oWAoVAIVAIFAK/EQSKAP6NdGQ1oxAoBAqBQqAQ+LUhMBpQMFK7sQTCxo3eaiexueSijb+l9s0YamlEgvRFCTClS5VFqilSgRjun0WeXF7srq+SoHm4vQ+SUrHaQkUsw9Ol8ocAnlzSOmHrRNmiwfCIAtiNSiJb9Ik4wMTXbcJNsIE0vZAL10YmuCvWOXGXrqwxACrdIcMf+YXxEGNXixMa8UQbeRz54BAYNVqkyzQ93UBRdvID17KmxIMcCcJoRu44SStCa06ipIF0nw0SSTzlk3lE3fIvi1zscXIPqXX31btrBuJDREk+40rkJO7ys6RAnmb6SDStrQGQiZm+uf5tJDMuhad6LJG7TpAfX2n62Gx9j1rV3UOK5NS80hxWeohGpZHhFsPszJUmg2ylCocM9OMaMqblPl4H9J3eALKekPMYo1PBlC7mIa/HPPmttEojl85qm5S83333/e73v/+r7uKTtUxlCRtXRoMNxmXVQfdFGsuVPq6pUy0t9dRd3HfiONfHHE+xFn643V1f3aRby+urVAcrJuOlXORnfGOldeN3xO1tZy/a2Zn9nhjcO4/xe0cCGK8FntGei/uFdW1WsK2pfS226dkJUFxHKz2uq5fc3Jvqjv7u42dYEmJItvnq5M/SEB3XgUiPSlx/iVhfUN6P17YQr1vSqs5bCGD2keMrwtNSHJrPT8vx4z11zrpDeJ3SmnPW45Tyf0tpnoKl7ztrpClrKesHmHl5/n6cr1gc8Mm48vP7uV/P3v0GBfBSvyy9Cx56p1laW9bWqlDJ+iba3hcjNnDEBU4VcB5A4gDW9K6qUCx6p7+6RgX9EO8OereYiO50LqOPx+udYirvWtzkjEestqWXkfQko7qPZC9rHO3SfYhlMNb3qEJ2pbBjrbR+EO63ND+qLYVAIVAIFAKFQCHw6SJQBPCn2zdVs0KgECgECoFC4DeNgBu7IIwwwIxGmJH4gKRBBYwhqMf03e3ClZz+kRfu3NJdW8YEpg6dAG6Ehwxqdx/SsBTuWK8yRmac6tf/mltajGMY39x955rhTEStPqpHkJeNbMDQ5MY/J1VFlODaGTzS/XEz2ssI1YyCE4ECmddyberfKLMRJN2IlTbF5CJdmWYECfVJQrpZ2tr9yI+YooOL5050eJxQlQex4y5Mhyp3PBph+dgqvh+bFzK7EaqRz6T2nRlD9wIXZ2UudldTINPZ7JsI2f1JSSMAcEjRiaiJ5MWAO9Hm+UwoggZe+SlGZ59bTkrt5zWBfcjQ68bkUxYld52u9JqXmqPuKhEPABhwPR6w5i1KoK6ElcK9zZe1OhzCinm2RLApP3fP3IlPGaR1oKBPxOZOPGKGiwC+izVE9WX+Zv7ZidQHMjlcNl9e7N79/C4M0V999VVPBwGMUXpyB53qcMZ7qsTknjoJYMX/Tawm98EigIPENWIy1crycpDrmP7OuOfiQilD7uNTiZ1ul6dyUZ3l2pFzbJG4aOphdyie3gtyjknlOiM2hrMavi71GUWapdjBbTA40ewks4+V2fkB1i/LcyRgDo31XI72D4H4XuXPr63zfZy0NfDRwg6Mz58y98Y01GfLOnLqfN9KLm+t/5Y6b8373OnPWfdT++fcbfxLy/+5fepuoWdksLuBH10oG8jzfZ2wKdMalDtkHvLz9x0/UDO6pp6tj0Yan9K349oyvtNz30nwKN+80MgbRV7L/TL2nvDUk8pfyFnel6+ur3eX15e7m6vL3Yfb2x7mgH1Rz+PJR0QtH/DQQSggVt78N4J782BN7u/G7aCjk7o+B2m3H1bzseIHNs69Zp7Sb5WmECgECoFCoBAoBP7yECgC+C+vz6vFhUAhUAgUAoXAJ4MALk9lFOFUPGo3d6GGQQaSBpd3TgSLXMGNqq7LsCN1nCsLcTer8jASyXCUhFW6hRZxEgaoO7lIvdxdSREn8W8jTuSudyJMJvYCFcKagqoTUNGY7AJ3eeyGoW68a7Frw8DUXFHrOQxks7Ia6RpGqKbsJZ+1st1I2KvVyuqi1EEhF/UcXKiGUjlUHAvxfY0Ii0bLbSqEbzNUHjWK9Tp4rNA5cwTBNB/ckHFOdOJCcUqZ9XEVrueyTv7y3EQGZVonexi7jVlvGVOvpKTG9Fsn6Mwwba6gl3A9hPVo4PZ6bTF+QwDrG8Mq1zCWkp9I1FTsp0tFXD9j+AU/H8sjPmt1Ozqu2lxSfhweUV4ofPS8G3Upl3b5OsI9N3bnvE1SH4O2yvnpp58ibq+T3lq/9KzKJg+tOa9uXuW0edCalUpk5aX4iO/fv9t98cUXLbZ5xgdmbZBaSmkS08Q2jOhxqCXJ4fyXNRfZm2MXFai7M++tyzRpr599Iip3m9dBQzQDfhwWCcVtrjBB4reDKxw0ma19Fo99jBW+RuxGnfoCltU6lDYbnC0g3bE5ON5fI4CZ/zOCpynLDo3HXv/Rxb+hPI6tU9YJ+nnL/B29cxwq55Q5dko9l9JsqfNTyzjXc+esu5NP56p/5buPwEv1KXNytqragrpWDntnrFttrZ+tne19EcJxdpDS19UX7lzq4PUb10Fvc/ytNlymGlYHkbQn8YwfIPM9TUR2vLe/ypjASpfeRaQE1v6Xh5ZCKXyVhzd9j8tmzz1b4ImEcnhfiS2iHQClXVN+015KX/Q9+zIPU9EW/5s95KXG0Qt3Y2VXCBQChUAhUAgUAr9hBIoA/g13bjWtECgECoFCoBD4lBFwcmU0bGF88RP3Sr8UwwvCAzezIlJcVegxvihTJMfNzVUoeUPte3cXijrdD1JVxrJOllyFG2gZq6TeFUEsQ9SoBujP4tJzQR0WRiHUHsEBmnrDVbADiegKAifSMFrJPTRxeaMe4eZ3Htt3VrZ+NCK2kza4czb1b9wzArgbGwcCeCSDUBEz/rIu+xQoqg8nV2YGTTDxOoTFLQ15yy6SJwPcpFqcXAPuG99M3mny20znLZuUnSP9tVjnjZPvVKPgIaJqKQ8njbw/DlVvqYxT6xdDq6kYcbvuc8MNo5C8uGjU/JaidVwPlsbyRnhN7Z9EKcZcvAiojh4DfMIqXb3rg6eAVM9mzPBxHaB9Xj/lrTVJa5HI3x9//HH3N3/4m93dbebx4cP7iOerv3Vo5fb2Qyp+L3a7169ed7fNIoRFoCYB/KErgGXEZm1THWUcp64xXaIBeQgi40iyfiWhnP1N3GAdgknvCHz2SMR94eukkh7WvVEAD+Eafdrm8jTeGiHNGZPm9j7qkYzrnkK+17GvC609S3X0TjEPBptjAE/A7B3eGMkd5sPkpnSuDo+sROYQ37vtC2tripMjU99unQ2H068dYhqfOhf5+1sgSrasl1t7rwjgrYi9TPqX6tNx3uAG3/P39zL2lHEdXpp/43P990cggJdQ5uDTWFf2q3D/3N61nSyNdS4b3t8n2LcUsiD+tYNM7959iP3wPjxy7HZX13LrPIW64NCUNg88YLB2cviMMA78d4beC5wA9rrpnuqnw1rjuwkHTr3PSDP2zcuMysqlECgECoFCoBAoBAqB4wgUAXwco0pRCBQChUAhUAgUAmdAYCSAl4xrMsDIMIMRCberGMIgjlDkiURBCaxrxP8lHdyEnhdJovzlLjUJnTQ0hWEorDeTAqCrkRsBE4Rwc1fnxlgM57q2pBzMzEOi2bjJSTW3SoKqrEYIuwEQo1IQq1cTWTPG9cXwFviiSGzKtyWDo7t1XSJ/UW50rlTZjmRLa6O7XHVDZIO3u/0bh9dU50wZz0YZqd6luCkWXsKaGGbf8HfmPZG32Uf6l32dYyLJMSnA+UwGv8l9beejzbVu5rHMNrnBz9OM5M5TDctL+TyXlJmNl1G93cBZGqscUoCgcrW+DKb64NZZ8xE1KnNLv8MYq3kZcZwn1exInq2Nl5xeozJ8+k3dyA+31HqGgyL0ZxK7k1pc7ZGilvEI+btX5szPcNZU5WTs37vdt99+G7///u//Pn4TG1jXROSSjvx13+MB4+pS3g70Twpg4hjqEAv1AfNsB2M0Y5/HwYsgg5sSuDl0nobx3pGONlem+ZEnWRgQQ4+0jGZumS1eOKlns6bldWj8naoA7nkcIoFRPOsgzDigjvzuq4nWm72mzwtdI2lm121d1sEcH/v76xHK7QUieWM71pKfSjA+d605Vt2nrovH8j33/XPX+1SC/tzt/EvL/9z92k8aHVt/mveGMVm+4+3vgf4e99J9dmwN0EGkWCPDKcQUpgCi1dd71h2ucbizhyZp+7sOPIbC91ox71tM+9vbCK2gF7p434/1HbWv0qWHnySGJ+8WvH+w/+ueh3fgPmuyH8DxdwD2XVdd8y7h5PHZx9BLd3DlVwgUAoVAIVAIFAK/CQSKAP5NdGM1ohAoBAqBQqAQ+HUiQAxNGUU4OQ/JCcmEm1S1UOndpSwGGIxJUtmJFJHCTh+MMZOCNpVv+VyStJmnDENJSj3KAN8MbNQJgkgKYNS1nRQeiOAlA4/qh9pRpEgYcPfiWabBCiNZGI+a4SxUf/dJ7jgZRlkZrzOVy+GOeYGUDFK0ud0LA5ulZfTMyN9Wgc7xwA7R3vZQVzS33yMZPN7PypF4GrejSiIrq/+XMZvzM5FWczIWgx5pKWB09yyc0miYRsZMR/zUJdyoYRLLSRxLrdei7c3irPL8SKA4YdqxPqD+PjabJ/J/nwQaDbJuVD1mfFx6dqxLN9jKwNpURYxLN+oyV3WPOct8ur653j0o/mwz1tIeEaDUdzSa6nc/oNE6vxuIm2F4iRgZSXj3GIAqV+7iR+Oz/+aACeW7Ungk4RkDrGMYlLWOaV364YcfgvT98ssv+1zWdWEk9S+EL+uUjNxgletYTqAff/wplMMigHFjKYKa9qJgynaIFNDYxfjNJBzV79M82x+nzCl951rD/GnOlKep3ReB/bUo5oJxpNGvuAdgTWluo30ejc/5uEQpFjUyRpZnluYfLqAP5bs2D6PP2/hfUg8zntfmzogt7bzHNbY9OM5J9wAxkuVL9T1G0Ky18Rwk47H1Z9anK4dqDq2NW/KP3WQ4LHJs3T3n/WN18TF1LO056/ncvJ86Hk8p99y4nDv/U9p4Spq983gbxzp717GyWFePrXeuAvZ93UPAUNaIsR8sUxoOVsb6FO6ek9zVXv7zTz83FfBF97STISWkFs4DnxkDeHpv4r8RWIN5T/d3jb4+3ys2cZLK+nd1te8JyA+Belv8fYC8j+Fb9wuBQqAQKAQKgUKgEHgpBIoAfikkK59CoBAoBAqBQqAQ2IQAhA5GklHlh3HJDdHuAhryyJ/DDbRIYP3tKrg0uqTBKBVzIv4uQo2XauFGSjUVMKTtZOy5CinodTMkOQGshrs7WDdy7hFEMh6JPHhIJRef0ZgPMUIMUYhdjGAzA31TNeieCOolA17g3BQikB6jsQ2CuBvjWvVmRlvV3w2KuFJtD+2pge0+hsJMk/F89UlyavrMYiMPZNJU5yRwMyRxKhlF6mddMfDpevY7aeZtnkgt+tv7w/vElcWuFHYj6GgIdWNnx3Qj6bCUxwyrpqxcIoO2GqyXyMy1SU3eGGSZz06wosJnzPo8UVmaz8S8nQ5mZF86Xku/Nb/1z2OHj8Zc5q7XlfpRb1S3ruyhHymX+MDM+YgHPozZESeeddWTiF6tNyJtP9x+2H329rP4LbfQSv/555/HOuLqaNXF1zHK+fOff4wYwCKSX716HcbtJIBT1d7nWjtwEuNXq0McBMnDJPnx0xhryt+BUlAM4DCCNxW9yow/mwLN44GPh1Fieo4UxXTYJXLp5zcatWzq4SWyYUYAt2r01jWF795zMzf2666lx3lLv3aiea09S23cQGqu7SE+z32dX5rrzyHbfusE8Na1cW0dfKnrW+qzJe1L1e+l8nnOmDxWh3Pjcu78j7XvOfe31H3p/fFY2bwHra1bo/cNyhjHw9o6tjRuIvRJe5/WIakP79/3w2Y6rDm9k+cBSf3WO4OTyHre1zr2CX+v4fCUr735LjAdyCSf8Z2j7xftUJN+FwF8bDTV/UKgECgECoFCoBB4aQSKAH5pRCu/QqAQKAQKgUKgEDgJgdHowkOjccQJMIxGIn309+iCTddRAcsV9M8//9zJJJ6F8MHQI9IE8i/s842Y7QYnxRS7vIr4vyJ95P4ZIsjdxmH4mdTGk8JoZtRq7j4f7zPupj4Yzxy4wEHGKblsXSEZOjmhNJGReWUdyIaow+D21LFNYmiX5LSRMI7DRPC0tjmJ0iozqvtU5sx41/mmJGqzDhMBPCeQRRKTJmjn5bHVmWTI3znBlGXgFpp8SDv57B3x6C6njVTumC8QuVuMrCdNkkG5c8h47mNoPExxallrBLAbPsf2+zMoZV39i+rXFTXMN81XzUfdw41xV8qbCtQN0vob8hcPAsTxO1RP5UvsPqX38mhTKpLSqMxhk+lQweRRIOZIG2JrfU5dVKYwABN9S3GM+lhrlEhgpVH8Y/ru+vomqpXuKDN+cNYl14s///nP4e1ABPCbN29jfBP7XAcUcF+NYTrz9fmjwxPm0tlU9kvjJdvDiZDmRjp8Mj/M2VvNs4Vp2vtm6VCJeTvwtUdrx0RkN8xXSNRuaB/LNk8Le+vsc+IAu/trXF63Mev4jXP20Bw+9Jzvj0v7xdocP7W88flfmgBmXzx17Ypxs+FwzZa0W+rw1LRb6rMl7VPrc67nnjoeT6nPuXE5d/6ntPGpabbU3ffbreUdWu+O5Xvq2Ohrvd4cgwC+jDjC2v90Lw5QXWWc4FxHtK/nXqIwCfL4E+/07f1a++rkFYZwCVM4EZ71d58klKfNxolfDqKN7y1OLm/FtdIXAoVAIVAIFAKFQCHwHASKAH4OevVsIVAIFAKFQCFQCDwZAeKBuuEWgwnfGFUw6pDW3WBiVKEiIliIBaxv0qbR6GL36tXNTuSK4v7KnRukkOdz8ZiqAAgtGZjEj1xfpis5/wcZTN0gvBwYJ6Y6ObLnAjqfcKPRZTNgHYp9GQ+hAD5EALc2RPpWthsFl8hf6kMZ3lehAx7IliX179g/0ZbICAJ4IqaWyN+pzAME8EzFaETVTF2cMX6nNu+rELMHpvhwFqx5T5VK/87GzQYCwmMOHzLOzvroAMHkpJDPmy0T1A2wHGTwa1GXFj+WfON+49A1XzSfMMRCPvo40jWUwXzrmohgfTR/UPX6fEe5C5GqclHzuyt4X0N8PikN93DhHFNBbt9bXloT6H/cVsf0CvJ0F4cxoqmD6+sRY8eMwyrCBHWv7ouAFvErVbB+ixTWNTDT36qb0ig++RdffB7pZLyWG3IpgH/66cdQE4s4pi0iflEv5QELDqzMD1pknbPtxMBm/C8ftMBjgVw4t3jinQRtsdNzYqvUSd3P8OhxiJn6uRAoq/bY3lBdmhd7a0x7CszlDr8/F2Wnl4DxE/N2cBetdfFUomTJ1fTaXPPx4HvbavocuIu3R6X6sfl9KqmyhM+pWByrg6+Vp6b1NePUZ7bUd0vaU8t/Trot9dmS9jl1OsezTx2Pp9Tl3LicO/9T2vjUNFvqfoyoXasD70Ljendof9w6z2d1a95oyD/e10X+xrqe7/Dx3w67jP2ra/e3IoDv+zu8v/fyDuXv65C5kWMjkfNaOtThuq9xfnhmXO+Vh7/fPLU/67lCoBAoBAqBQqAQKAS2IFAE8Ba0Km0hUAgUAoVAIVAIvBgCInxGQ5P/Hl3LulHGjeBuQJLhRcYVkSb650pEDDWQRUmsPER68s5YsFehDpDaN9V3d6n+bXF7eR4Sid8YilwBPIKVBFqSaI9B5MzVv6gkoyxcRYumUYziwdXvTKHVVLZhoFpR2KkN/bNEAEfV1tS/c7IXQ9hYf8omnyUloBPAWdxE7E7enuX4OhsyuYeeqxfdde1E+Ag34Zpk/xg/eHINPcoESc91VMHUIa+PxusZsa84zAtugZ2YnTrA5YN5dTndcVXbktGVcrYYfZ3I1vNLBDDXiYEMmUt5zBeRncy3UY3MwQpXyUDkQsSO6wDkL6pclYuK14ndJdWi99k4bsEcnJh/nUQOKpO4ufuy1j7OD6hSpRa+u72L9Yh45sT7letnEcBSKr0NFW/2N4rmdGn/IRROX37xRYxrKZi0Tn3//fe7d+9+3r19+3b3xRdfzmKH62BL5pX5TYdUfJxPY9CVwHH1MUncfcH95LY+276fR5DDu8ucv638iKtOUjv40mfZQMQuHS4BGw7DLM2X2XrTvCYsGfUZr0vpT93gnvLsMWJkr14Lh4SeRQDT/Sc00ufKCclPSrJlPTopw2ck+pTqwtg+tTmfWt1PrffSHrrl2WNpz43LufM/1r7n3N9S9+cSwH0dWwhxMt47tV5OpM7WwLbRxY7XyF7tEfn+0pzntENB2le0F+d7frqEZu7p4BDvH3EwqT2zRABPa2M7+GQH/8Z3DMa851ME8HNGcj1bCBQChUAhUAgUAk9BoAjgp6BWzxQChUAhUAgUAoXAsxFA8TeSue4CGmOKE02ocjGiuGEIUln3pP4lvq8qC2Gk50WsyPXz7e1dECf6p/tJvlwFCSwjktQE6YpZz4sQfgj1bJDEV1fxzOgG2okzN251gg23yc24P5HPqT7jXxAXInZl11LaZkzz+xivcO3sLqBHYysq5rhucTFnHYnC0xSOa/edoKasqNsoXBtiBHex7i5xjajF3Rd2K22WycRaTHF8x+FHoVBKruIlJmrUspU1kslTfssKpczv4V5EVsYa1kfjzIlM2uH9PipAKGkp7dKkWnt+r38bhl5/VC+nTtb5s6meGfGAwB3JT3f/HHM6rajd0Kp8mGuMW81XzVHcsi8Rsnf3d3EAwuvhc49+0H0ngMd5Em4hm5JXz/gBEycTUf5CnI7YjQbe5fGSxCtrlMcuj3XvYheGaLlw1gETXXvz5k0/BHBz8yqelXto1q63b9/02IG6991333Xsvvzyq1k8ZZHEFzFOiYOYhu6+XoStXJhOKqapnTqdgrQp5wwEsdLrGMljN3j7gZF0156nW9phk34aJY3zIRzmgEpqrTtRzNrV8Qx+eTp4MR4uob59uZlN6cdc4wZFPmvw+Ez0v8VNPjZfZorlRjT7GtjrNhwMWBora+MHQmNvpXtiHGHPp+9FRxr60iTwqWTPMfxf6v6nVJ8tddmS9qWweol81sb6S+Q9rm8vmefHyPsc9R3n/KllPJUAZg1kn3lOPofqyntEzAPizc8eyBU+9qumAmaPZ0/uBHB759U7hh6IuMJ6+PJCb6b9fTzadKWDTbmHRdkL7ihcFezvFf5uzwG5U/uj0hUChUAhUAgUAoVAIfBcBIoAfi6C9XwhUAgUAoVAIVAIPAkBuTzVx0khSCInx0Z3ariZhajRMxh1cKGqfFEBQ9LpnoiWJH+lEJ4IYAw1InZfv37VSOB0VZsuV5OLuL+7C3ID4xFKPcgi6joSgDOAiMM7KIBHwirKbAQwMYCddMOIHwYuE5TOqc1UMMbHiNg1N6qok3ERPau3xfuVyi9+XgmjOdEyy/tgjOAkhOYul61E3Le2DFMJvK/CzL6bs86JTaqH0+g8KXonRbHKwv3tsSFM7FXlmbGbwb+TSo2AXCJ/R2JzVKoeM4wzNlyhGrVvZNCS8jXHrOEFBIOSeW2sHrruhk0ndoPolBtlO0CgfFDaOLnKdRGgUrEuKXk1VyGWVY7mcFfchzvm+XiAdKY3Q8XT0ng/OTYcQHGMIYuXcB1xcdU+axGHAliriPerdUdtI+60vAAAIABJREFU1bz+5k/fdFfYWgv9IMnV1U2sUyKAb26ughyGeFf7lc8333zTSV8RwMQW1nzMNU/K38T+8vLa3ELnWjaP/+vj35W90xzxMdpdQLf5Exh3YjddK896ppGkOhagXlt0+Ty6r28eEHq5LY8l8muuxs0+Z4yiVqfPg5TIZWf6GIl7bCUAERM/r7pr9jnax+QJpDBlxJRdIHy55vNwrd7H1pZD7V1bV07BaCnNp0Rcfkp12VurjwD8qdV9y3h4zng8Vs65cTl3/sfa95z7W+r+VOJWZfgBzrU17znt8DV1fB9ay5e9n2fVPsUI1j4cXlu0fbVDkeQBEcx7QRx41HqscCtT1IvIY76R5K/RPXTPZ7eLvb0+hUAhUAgUAoVAIVAIfEwEigD+mGhXWYVAIVAIFAKFQCHQEYAAxtgEETMjGow80oOQQa4CRtELaYM6UEYWKezIDwWwyBHd0790AT25gb65uQ6CRt8QUlLT9bij94oRmqo61L8ohyG0DpK/IiabMtIVvd3o1Nw8x28zLAVpMrjT6yS5CGDcJRsPSvpeH8hYI1p8OIaRrBPJBOq1FEN9Olk8jOkZFzuqfwn9m15mm6Fsn9SNGyJ2Ix0Es7mwtjInjnNq/IQVec8VwWvE78w4faEukHJyjCE6SpznROyisdGUp07eMKaXjOIj6euHC3TvFHJmkSxrql6/x99j3VzdjLG1j7sGvB/I4HlXRo9LntKLyNVH84p5SXshlMGGeMKaczrAgRvlpaV0nCNKM2Iwzk9ffzy9t3Mk8L1snqffVV/9rXoSDxmSG5JWaUTgKp3IXa2FYZS+vGzPyY294pc/Rnxf5aX4xGm4vtx9eJ8EsPITlr/73e+6F4N0/5zjQ10kEtjdqE+k4RTTd47lSADHZLRYwTl5I8+LIS5wY0X3XL+7wbwdu4BApT6jAT5KHZeGBdf1Wbt2WKYpeQ9ts5AUU96olkUCeIzwdbfsY92OxWg/ROLibnSscz+2coAAzmXycNzi5xBuTlq8xKvLFhJqae4eq8OWtm6ty7Gyn3t/S322pH1uvV76+S19tLXsc+Ny7vy3tndL+i11fw4BvPTsS/f5uM/7ewv7sL+HzdrOeqp98fIyDiSxjoJnHKqMV/AM2RIkL+/NjQCO9cnevfUbzzBTv+S7or9L6G8d4KpPIVAIFAKFQCFQCBQCHxOBIoA/JtpVViFQCBQChUAhUAh0BER8YHiB9BkJKCe6SIOK0MlglIJKQzxRiGFd85hb/rzIEhTIuq5nv/jiiyCAVXbGE76NuJv393fNJVySNB6DFKLM43zNurqpL0U6BIljqkRP19vfCI0wHEGejMqxlqY/PxC75NWJNQjXff4y1axGtsSzlh/3ISV6rNsF7tZdtS4p/fJ+cwe7EDN3MtylOjeNZ0n+QpK5ATDv06h9l8X7MYTXVb+j0XBSEO/n6/02korc4zpkrY89Jx5pF301Ix+FVRunTvYoDQcRMDLy3JLBdbw3jg/q7AZcYsf6NcdIz7h7Yw43iJjk2Rk2imF7m6QlilZU9JSv64qNq4/S5UGN+ziYwWGLtWUUxS91HEnreI652ObT2DawXCLWRiO64wzpzToFNnJFL+Ja9/WtPvvzn/8c/9QerTe4qdS30uie8nn16nWQwxqHIoD1T2mEyZ/+9Kf4zhjAig+8i7whgPV3EMBXEcU4Gh7e7PuczXmwbJxfI4HTG8Kk2udAy0Oooh6DGG4GdbDO6d41+H22jmvHggp3JIA70drUWLNx0A6brJGx3p/R50vnThZi7q6OtRVyejX9CpF7iByJOhoujOsthMqWtEtr2hbiaK3t43p4LN1T029p60u269T2HEq3pT5b0r5E3V4yjy19tLXcc+Ny7vy3tndL+i119z1xaxnjOzzPv2S/e16s62OdWSvHduNVId5lry53VxDAjajlHRcX0P1bDZFHHjtk5AQw76HTNx5r9uMElwJ4y6iqtIVAIVAIFAKFQCHwEggUAfwSKFYehUAhUAgUAoVAIbAZAREX+oxEGL+dBCOdu312FTAEL8QT7lSVl4wtrsTTNaX3/CGL5Xr1yy+/DLerSvfuneIIJwElEu4qXKpeBzEFCdxd0obiblJmjgYvVAWyN6HoXTOKRd1wgdpc041pw8AVJIRI0suZCztPC6nYFbdHCOBODLZ0ndBpXl6DjjVF69jxPT5au7FPtCjeZgs+OsQSneflBDAunZNg8vZJdbHkzjbr7SxNZ1NWVXOHjKRrfeUGzyVcGM9LBkr6Ru32vxnv+l5SxqNIRzHKsz7+1vJbMsj6c94HbkQdja60x+ckz7oC2EkrnsEltNLj1hlDbh66+JBujGWglQvjizx0sXrAgrE2xCx2DPbcQxsBDP7Ufwm7Pi8sLq33va9jPI8HAq11P/zww+6rr76Ktom8VXtevX61e/vmbfQxfYnreil/c23RWgRxm4St0nz//ffx/fnnn4eKWGXevLoJgl3ptU5pmvb538KIj4p53XdXmtO86e4AQLev14nXXJE/rRvTnBtd03dV6wL5i2Hex98SAexzYzZfm4eDY2rcXDGD+t5bS055ts+fjQSw1/vQ33vtH4jxcR1i3ozrsF9/DvlyiqeBUzf/LSTUOCdPKWNLOzl0cUq+HyPNFmy2pP0Ydd9SxpY+2pLv0ngZ3xW25jem/zXjvqXu47vKqbj5Xr+G/Uv0/yl5jO/A4/7NeNnDpSl8tffovSP2TzwttPde3iRx/5x57Kt98/1znwAuBfCpI6rSFQKFQCFQCBQChcBLIVAE8EshWfkUAoVAIVAIFAKFwCYERHA4geJEFwaoibyYlLqeTkTYGHPMCQ1VCIUiRJUUeU4UY6jSdZEtqheu3GSoub3NMkSqiPJQGpFWkMBOAGMsl+EIt8wzw6SMSxFwbF1RikEq6gVR0Z6ZAIadJdhY5pmcRJKkqvMsLyMs3E2zsIacjv4YlMJRDynjrqYM0ig2BvrM2u3FF16IkdaigHbd7kgmecxeH1T7at5W5oyMGRlu/90QUv17fGDlkWmOkSZrRtQ5IZ1xh5eIX55fI1U0ZoS1Gyv1jMfOFSlKjF2NY3085qx+czgBN8B0KnMH8mM0ks4I0xXXst4u5pYbjJlP6X44D1L4nE1l6kXMQX1EjqIG1m+RpkpDm3UfBa2eWyPZGSesCYxr5sLY1vm4SpfNfOinQ+NhyQgNHrRRMXyVjvaIqJXrZq01Uu1C3KJs1vMR9/fVze7m+qYfKCEPsNShlm+//TbykfvnVBar/om1PtQh+xRX5lrHco6P8ZMnPKaDE3mwYj6fFP83VpqY6NybJmAebkmCdXLz3JJHuMWmGvYOiConPZzxiUeFbh7ymK8tLS3rVTsYMl/bXPE8Xz19fVa5U/5L0uD9rU2u6fnEOBmWnRwf87yWxswhsqV7UGhrwtL642N0rOUaUbKFGPutEsCzfXm/ez/6lS0E3Za0H70hRwo8hbybZ7G/xqwVcW5ctuZ/aG5+7H7ZUvdDa9JavWmr9+/2vj4NlcP5TuMl95KFPJPRjRuBS3fr3Nw9x555sbuMePFxYnPmAjqeC4bYds1Y6pMInr/PzolhpSoC+LR+rlSFQCFQCBQChUAh8HIIFAH8clhWToVAIVAIFAKFQCGwAYGRAMbo5GQRRiuu+Teum50sg0iCiFF1PJ3SimASSYT7XJ4h1qhcrmL0RjlMGY/3Iksz/q/cRF9f3zSV3mVzeZvkiQjkzGMgANrPMaYvsLmRbpkA7hq6Rg0nAZzGt1QWZ5lcmwhP2as6OReKwklJO5F2Sep2E1pLp/pBRkQdcZXayF03dKoOnXxuLvPcRXM3uq3ErzxkqJzugeuk6vWhN2tPv5HYTXX1uMCHXTxPdZ6UHolJIoVL7JHspCyIVW8b4517jDHU7H794fEhSXgjexnb+k7Xvw8xrpWPE8CjG2fvKz88Qd3G+nh/RZuN0HUC2PHv7W6x89xgS2xtVMIieFUPkZnMVeqsbw5aoNo/REh5POIw4BpZ7nNMyp0gIo3kjnwPEKPeX+BAnrpH7F/va2KN65raKdfWIm7195u3b3bXV+lqXv+EiwzD+lttjvjIN9cxtlAI01+6991338V1eSzIsfAY5PFnnymGeZLHgYHiFE6+hGcr9PJcYw2ZCF7vvySAx5MeF40AZR5N3gk67iKFV7jVPfJ0dnwmc1hKEwdtGmHc2xIHYeZ9S38lKZ2VGEmEKf+JAJ/AmrMIcVCjuc/u82aPALan+70hnzgoMuuS4cdj6MfCY8JsL+HASh+Be7Gus41j3vuk9KHSc21LbxQv8dlCQo3rzvHyj2G5n8O2Zr0MBmMtsg7b8t6K43HsPl6KbaQga9DSnFzqz204bmv14VjbC7XZlv3ZUx9caIbS515WVtfByHJai3Jc+sGY8zRqfQzZnmXv2nu1aIQv7yBBAGu/5L24PSv30JGjv7fbgSPy9Xen8drS7yKAzzMuKtdCoBAoBAqBQqAQWEegCOAaHYVAIVAIFAKFQCHwiyAg16Uj6RvmJFPHQjZBfEAQjUpGfut5GXVEkECGkae+IQYhfpxYQXFITFJINRFT4QJa9bpPVa3H/1U6VwHj3hYCZgauxalMMjLvzojBkHc2161XqSaNC/cK4LnQVcHHpnESIxYk8J6huLlJ9fi+i51vqt2uFHTDlxRpUfH506or8Y3jTuQjwzyxQ1sfZKcEubAo0DDL/NgGJ+1OGbgj6bpMDi/npPHh7oqPlTe6ax7HwFgX8vPr5EG5EMJej5EoVT66xjgN6Ju7Qg46YJxNd8Jp4PW5xjh0gjXu79RP6QqR+cW8ZM44LiNROmIW86oR2ppHOnChOaZ/EJaauyIxQyGrQwQPqVJfGgvkr3IhUMnHnxmJ9XHesRas9bEbnfmbtkL0Qry7+l73WB/k+ll1i5i9F7vdVTtMQv/9+OOP0Qa1XwdktEYKB8oj364Uvrnp1dWzIoC/+vqrcCtN2xmDS2T/sfE89mtgpgkrEfowcSFQc8TMiYAYj4+73cPC+rXnMaAdQKHNfb4uLBSxFvQ1sq2lB3iOkYCeE9vzQzEjNiPpAPHs6UbPCkfzMBXaEqkR4wux9bB/jX3zEqTgWh6HDl1sIfS21nFr+i112TL2t9ZjXFu2lHVK2qfU55R8z5uGgxdbSsmDbb/Gz6fWR1vmBnXfW/NW4pj7e8yWcp7ar6eU4aTtXjk6oNkOCcU93m2JB7xC+EaIgHaQ0tuc873JhLsKuL2P9wOa00AuAvipPV/PFQKFQCFQCBQChcBTESgC+KnI1XOFQCFQCBQChUAh8CwEnAAeiWD/7eQu11EeQm6M6SHCIMpUUQiQTpRCmDZ3yeSpdBC8yhdCOeMAP4S6DNLXyWL+Xspf5WPMD2NRkHD7CuEZoKauFYka5qUVA1yP7yvFn6mA0zA1WFAXSOAZEQIpu2LoijoaATzmPyd0RGCM6rlsZbZ+rjie3MAetvpSJuQQuI34zOu2T0qNA3jMdySb14y6rjiHfPS83KBKHUdSZRzLS8ZXJ8XGPP15PwARsWbDRbDcAOdnfHbsf3D18nAb7Ycw3DU1Y3yWv1wS36fbYZ8X5MuckUFU+YrshMjW3yKH9dwpRLzqIoWt2qp/PEebTyWxvM1r44o0+hbWIq9ZE1QuhC9eBVR/KXblfeBv/uZvurtp1NC6/p//+Z+9f/Rb+fz3//7fQ+GLe2qVp3aka/rbwItvkb+MPYhoMM+M89DG6Pp5f86suM2cTZZJSRpG8Z362F3CN7W9nRFx4/lIvPaxY94H9ubeCgE8GuRZXxc3p8sp3rH3bahcDxHHw7qLkngPu5aHjw+vxynExV567QN4XFjYA8a5u9juDReX1rhjc2dch9eK20qKbU2/oZlnSeo4nLPu58z7LMBYpjmVTmF18+Dbr7mtn1Ldt649vp+fuoadug48d4yd0pZDBHB6b94fg1H/5iVCo+9aJHHbGpQ6vNtADtvhRe9nf+/zdyH/W+8L9SkECoFCoBAoBAqBQuBjIlAE8MdEu8oqBAqBQqAQKAQKgY6AFG4YmZzAdVUhLl1HQwqkrBNLSgPxiyEKskrXRZTgRhZVJLE3IYdFrKBEFInkrqAjb8isy8vd1fVVxOlUHiIQbq6vp7ibplbsZFuze4qACeXrAUNo0Cemwg0FbYvtORtCA28xERkZ43bJANlVcIppvOAO1Y1gcwJpbsWNOsbzc2J1poKbxQmdnk+vl8tG4FONpvT9SBSNBN6UX8b5HMeS/2Z8QKT5+GQsLKl8l4jZJcJzqWzKWLvn9z0NBCd15h7183mkmLKvbuak6BLJC1ajWrSP4aYaZv55OnrXVbfMa8eHZzRvdJ2Yv/rN/BXxK/fHMVfaXCKv0cDKGnF3fxeKWpGi9JUbit1rgPel4wYhSx19/vO31gj9TVxf1hVdU70haSlb6dVGtU11e/VK9Us38ronVbDIW603v//97/t1EcJSQP/t3/5tfPexeXmxu7+7j9+ohaUofv/hfT+cEmtSU4CfsuWcQnofzud097sjSTBbLxZcP1PunlLYDtWMa8ZSWvJ5WGB6YyXaQACTV1JU8weD6B4JY/t9Cnkx5d9I+6Fuh/JfWj+3EDNbCOAtbTm0vq2NrVP3gj5GzigXdVX/KXNqa91PyfNjtHNLPZ6SdhsBzDvGFvfFT6nVeZ455xjYWuOtc9XzT0/PuHpe74st68zW+s/qc9hvfiTdRAC3V9jeX+29OlTCsXB1nzqL+Ua7B9fQ43uKr39FAD+n9+vZQqAQKAQKgUKgEHgKAkUAPwW1eqYQKAQKgUKgECgEno2A4mCOZIkTtroHcTsSFPoNoeMkpdR4+jjBg3tW3YPY0fMia0TIiMjBcAVZo98jiRJlNuIlFASXl5Em3Lhe5b8LEUMQL80Y3Q1BikfaVARZXrMsLSDpBLDc34YuwdwoxyOoFSyW7qRqSALYjU7jM7JsJRFtBr3gc9OStWTAoqpBurY6jNWfkS/hKnZy/0zaQ4ZRvzeSu6OBkfHzlMHoY4pyULkqPycv9bfGj8em9XG31B7H9VhayvN24JJ4LW8IYC+HOvvcYE4QS5dYt+Fp3NytO9Hq7pCdKGb+QC6PBLDSOvnq6n0nl33eKy8Us/obIlVzS66icT/tCn7GJ+sA7t59Pnt6+pf03ib6lPVm/E39uE8blT9xi3nGyWdU2H/+859j7IjEFVEb7Xp4CPL2v/7rv3Zy3SxVsJS+jD99694PP/yw+4d/+IdwBx0xgRtJTp1ELCsvrWWojVFVQ7CfMjeWCOClMXksr60kA8Srz/PRtTJ9dYgAZjwcSjubWyskcKy1CySiz5NxfRrdSh8jgNdwHdc6pYOsPuZa2vNkrdnaF3t7hQF2TAF8bFycsu4v5bGVQNua/tR6P2UunLMu58x7CyZPSXs6AZy553QsAvgpWPszT1kP1p5fy+vXSgDjvMK9Y6AS9vU9CGFzDz1b11AKH3h/Zt4WAfzc0VzPFwKFQCFQCBQChcBWBIoA3opYpS8ECoFCoBAoBAqBF0FAhIgMSe6aFoIGggmlIeQt5MuMMGhuUWWkhuxyI7iMLVLYuVtoPU/8UZEnehZCB3e0uHRVYyGD725vd7eNSA6S+PIqSNQgfkUCX183o+WkXNSFIHYU81NueLs7zySBR2NuGNeam+YwqDUC+OHhfkbKupKN9k5EwUQAu5FqplgzAnhGakD+DoqGWaerDbiSHkaDkxXhWfUiY83OjGUHRtCacZvrI1m1hN+YNnR0aq/6YaUuHD4YiV8OCDAGnMj0AwWuGoUQpF+WlLIOweIYaAnmfTPFh6aeTmbqES9L9RAxiGpVhy4gBsGBbyd5lsgo5mbEeH3IAxio4lQH/kZF626xHQ+lc9fR7vZZ6fQbIndso5Ping/kNUSyPydMvD2Q0qw9jAnaQx5aN0TeimQFN0h0VL+0lTi/KktKXn2E+U8//xRY6ZrWO/1Tvv/n//yfqNPf//3fxzWtT/qgIFZ+//Ef/xF5/PM//3Ok0d/KB6JXfxNLUPhr7UNlzFr0XKM/2J264G8pr8cMthi3MX5XyJ6RAGbcj+ug8jikAN5SBu1ebVeLv8746m1aUah5PqdgtUQAb+2TU/sucFtR0G5Rk28p71jarUTn1vTHyvf7p/TXoTV9S1nH0p6zncfKfu79bQTwrzcG8KH59FwMn/L81vG7VMax9etTIoB1QjHD1e97mtlzAT3EAI41Voc8zc2zrs0I4HIB/ZRhWM8UAoVAIVAIFAKFwC+EQBHAvxDwVWwhUAgUAoVAIfCXjgAE8GhcdiLOFcGQu8KN62GUaUrcMNo0w7sbohQXVP8gj1ALQiZLXQd5HKTNTz9F14jsgcATMSPCJUgtuWKWK2gZiBqBe3l11dWh5AspRR675tIZg9RSDOBOyrkLaJURpqy5CqaTA2a0z9jC6ZYZBbCPs5noOPJd/gR+gxvqmUHzSAxgahrK5caKdJIkSJ7mUs/q7n23ZuAmj/EAgP8+ZBz3gwGMF8jCtfEDIej3/W/62ZF04nc0vK7+DjeDh91id6LfXHcvkctOUruKHtW7rnl/kv4yxmiqwnt/DX0EEex5eHrhwcGN+4f7UPD6YQrSah6qXNVJJCsqWeIVO6kMtiORKzJUH2Le9vkz1H9sTyeuL/OABfchg/EEwFqheOUej1j1Ze2BeAVPkcWQ7sIh3FlfX0dbb+9udz//9HO0VWpg1kDd1zOql9Ydff7v//2/8cwf/vCHeF73OahCWaGYvroMl9BBAt/f7V6/et29GtDO2RpgrjyfQyQtjeOT8/O1R4b6dihmVNPO5pQtf71sc4E/K3tlbdOa6WMoDrHIm8ERgeHinF0IG7xEAPvYG9eQQ+8AUabG51C/lyByDpW71Id9D/vILy0nj6dWr3Nis7UuW9NvgfaceW+px1PSFgH8FNSe98xz5sXSs8/J73ktyadPLn907cw60Q4dra11UcZICtszo7tnf5eifblmygtPbi5eVimAX2IUVB6FQCFQCBQChUAhsAWBIoC3oFVpC4FCoBAoBAqBQuDFEMAF9JghBnMntlATot7Tt7vkhaRzwgOSWISuFHYYjXgWIgB1Hwpg0opsIV+RUtQ36iUFJPFkZadvBLCTvxCD6XI3g4iFUUikdRiGJrIN41AnsIx8jSeirGUC2FWtjfpdJYDdbXQYpRaIj07+DgrfmbHsGQRwN5BlLSOGpldjjWwYjX4jZvwer7tBLsaHSM7HPETghKH33WhkdLfGujf+hqwkP/9Ne9aMloxzx3fpb8fF76/honqSt8hD5ovGsmM14raGKzgyr8CP9JQFSenxuMGL+UkaPStykzknohW18BoJTd+wJigPXC+TvxO69EWO68fdw/3kkpy5o/TUUeSuDLSa+8pX9yhLf6u+HA6B/CWN7glftQcyl4Mj3333XTz39ddfB5R6FrVw9tX97uEhXY3r+T/+8Y+7v/u7vwuimA+ku8pDdax20beOxTiGl9bZ8VpgZOT5KYv9MWP8jHBtGS55dY1y106kDGtVX8t3c5fNfSyvELqje2lfi7bGAB6Vymtump9DoMzKCLf7CdAxzI/1G+vuUrolUsTXvKUxc6y8p9Z5rS5r5T0Xl0Pt2FqXrelPwdD3si3pP6W0RQD/Mr3xnLkxPusxgb017B/nbuHWtoxz8VB84P7+Y66e/eCkq4CPv7PtE8B6hgNk58ap8i8ECoFCoBAoBAqBQqD/98O333776wyqUn1YCBQChUAhUAgUAr9qBCBURxIOwgCywwkld+NMvFAZVHDT64CgQhSZI0Uf+elvlINKLxIGAklplB4Xr6iLpdSTkk8fiK5HEYhNuSYVnkhdyCt3edsVoiiARSxfyBVxiM/6B+NZ/24xg1P8OyeAnSyZGaGUW6iAL2cK4CS/knOeGc9mSrnQ/GY85EH9u2foaqpJVM0zI6Ar9YIV2X/VnIjqFofWiB8nOsnX6+yEEliNhGzAYPFtPZ8x/9E46L/Jg2/GnBOOI+lI2bjqhUhcass4gUcydm2Cezo/AEDZPMc94mCrrhrvEI8Qn2DK91ofuPvkkQBmbjLeR/whSX2+MrdFYAqn8VCIE7OOn7uQ5qCGG5+dANZzzH1wUFqeG+MP41ZZGKmN3377bcTjxWireL1//dd/3b0QkE5t0BqhspRW+aIaxgOBx/n1MQrBTP10T2uOCHFfF1xtrLSohfFu4IdWHK8lEnacE+QxjqFjRv2txvjZWtHWq47FiQRwPjY/OOL5Lrn9nOFh7u3H+q/FGh7n4hIB7PNoL70Onyx4PFib47HX2Np5ShzgQ3mdem+NuFxaE2JLWXEbvVTe1rGyJe9x3J7a3lPTba3L1vSn1mMr5mO+h/pga/9sqfM0/6IFJz8a59BWXZWse804uYAzJjznGNha7ef27R4JvODm/thesbXOa+m3tmXsh60EcKwtTggvhEdZIoOXFMBFAL/UKKh8CoFCoBAoBAqBQmALAqUA3oJWpS0ECoFCoBAoBAqBF0NArpedUHJSSwYe7kESOQkXBhlz9zz+5nnc30L4Kk+RM/qNQRv3tCj1RACTBkIFF9AzIqXFQQ1Cq6mFRYiKCIZgchVwjwEsl7WXV6H2wxDqJA8GXkjYKDPwmLvtxSDlxrBoUyOAIXN7hzUCeiSAwwVqs7B2I5apf5cMW1JAz9xJ26jADfVDKPqkWlsigNM333gHwm+NKOH6SLQwNtwAuWR8Hdu5Zxg097g0CcWrVJmMI40V4rWCp7tEVjqNI917/eb17ssvvuwKU/qX9D6hVJ9Qlg8HA8Z6OzHKOIYEV36jGpf5QP1FLpKnq3Op24gLuJIP841+cFUwY9/b1Q9NtJjf+s2hDRGuekaY4irZ+3PEhzmt60pPDHGfm/G81KG7jE2sZ9R/iumr8jzGsJ4XHiKfObihvEW2ivz9f/8GaXg+AAAgAElEQVTv/3UX8loXfv/73+/+8R//McpVH/s6pnxE9qp8XMurXI0V3eNgCfXmkIC+f/jhh6jn5198vnv7JmM166M6sV5xqAXsVA7q3zEG+RZj/LiW+np6yoJ/ikGe/hnr5bGAD+UzI2ab+2XSe9/H2D3g3l7ck9amGOvD8ZQlZfIaFqiJZ2XHoZ71s9WOM2N8tqc0QpV0zyWATxkDY9+PB0rof9aZcTwsrbNrY+aUcTLO91PG36eYZgsuW+t/St6Mr615nzv9NgUw5O82vQJ72inj/5ztPaWfzlm+57117i3Va8xjVAJ/LLw3tWUhtMYqAWxp99JYTOFjLqCn97VSAH+s8V3lFAKFQCFQCBQChcBhBIoArhFSCBQChUAhUAgUAr8IAiJIMK7vGZaaenPJiOlpue/uYJ0kVP7E8YS8EiEjEmhU6UIAi+TBDazyEhHTVYahjL3cXV9dBcmA8V6/RcA8igAW7dSI4F5GuIFOMgeCLAkNGYgOfJrbWmnBlH4kC5Zcmkb5QeBeNjWwuQ29bApfIyki30aW9ZqsEMAIdxD2Uv6MoGzkSxLEywpgkc6j22fKpn9d1btGCIOHE0FRbMRfS/KPfMB+JDNHItbzwl04pCPjRmSexouPRfoaQhK1sBOzjEGRvMSeHY20S3OBMcNY7Kpye5g0owLXiTcIxBh5l6lYv7q+6kSpK0mdGBrnFO1wl8ROaHFogzp5n+qanqOPUP/iVnmNgKKptEHpeIay6Vv/Vv4iZUX+fv/99zEmhCN9qmeltP2f//N/dpfPELIifyHyiQssFe//+B//Y/f1774OUlkDmXjGykdlKH/9Dc60V/WFLFd8ZLmjhuBVGt3HRbfaALmL8hds6OMPtx9iHKFIx2U1c2BpZUGx/hRj/SbDeyvcn5kRIskeHPK8nDkMZG4cJhjc04/tnGKhtyxY7xbi9o5l+Lhfa29cX4kBPK5F4/ymb45hGWPaPSO0BXP/uVEeuY0sWxoja8SVr2U8t4XkOtbmLXU5vHH+8ne34PKU2j4Fy6eU89LPbCOA8/3hpbGcva+8dAOHPfmM2W/K+injZeldZFOhZ0q8pS1aQ+NdY1gWdd09RXCgUYfGWFFnqt9YuLNBPh5P/dvTlQvoMw2MyrYQKAQKgUKgECgEVhEoArgGRyFQCBQChUAhUAj8IgiIAHYCF7JIlXGCCcKE++7uGXUf30uGQkgqFMVOpkBCAYDu4SJa36qHqwKlfIXcFXVxdXnVSbQwJjXi8eIq3Twrf1zMhjq4EcDRliBo110hJolrjk6bu2nvrCA5RSa2i5Fviy2c7uf4TNavkTSmBmn2arGKm253hmc3foXENDJ+DOVwI5xR07VYlaGuWyGAIVAg0V3RCAkJQQWRqvJcSUrdRjJU6ZdcgvvzjDHGH2PDCd9xbGVauVB+HXFZIfNGonQkIzmAEOUvEL+qP8pXlyQyNnGtTE96ex0DFKDKy0koJ4DBwOcLJCrzzPtC6cc5Rd6u3u+jrCn3ITXVnuur6xkZH2PW4i9T75Hwp9zR2Cs8URBDtlNPbwNjRen/9Kc/BVn7448/dsWw8heRL3yF2R/+8Icge7//4fsgZmWk/eabb6Jpuq97+tYzcgP9t3/7t32t0D219asvv4pyhKn+Zb/KBXUSvfqntKqH7qE6pv7eZtVfaxBtUhopifWcCGqU097vjBlI3qWF/RTjOWNmbWM4JQ+IW3fV3ImXRuqml4D17SeXj3BpYCvZYdJ4Rv7as06o7il/IVfHgzDmaQJMvO2La+kqUTtXBx/DOObqQI9zCCjBmFbuOYIrh27WYZ7dOUS2PZcAZt09sSqbib+XJgqn3TNOSW36PLcuMcpH0mrwerKpQp9I4n0CmEZOHlFcm59T3++9fEN4z/Ocn9t/S3vny9f8tBxPWq8XstojgBfG5Gk1eNlUW9oDARz9YfNpJIDDM4QOxhlZ3JW+jRRedAPdWeHTieEigF92PFRuhUAhUAgUAoVAIXAcgSKAj2NUKQqBQqAQKAQKgULgDAiI/NDH43k6IYuql28ZfUR+oHbTs07SQbxxnbwwtDuR4sQu14m/CcGkNF62qwhQC6g+qH+D0G2fIOku5Ro6CeL4rTjBEMC73e7qMl28HvyEykzE42MYpuKzYBR2EiUMWIvK4mRdcH9KuZFrdwF9OTOSuRF0KmNynxp1kbq5fUYzbRAWzerWyR9IFdTNwe/MlckoSCEKUT66ojernZgkWT5h433t+EJgcF9kHDGf6XcOGkDgQTKGwruR/lzzwwnJnae61Q3K+k1cWerax0Q7IIBLYurn7cIVMPVzEplDCu4+mWc5eODzYtafTWXvZKzfd0J2NkY1Jol93cYzBza8v1C9gptI1aV+DhXy1dVefNQlAzxzUvVZIqqd7Fa/gpli+Aa5+/33QdzKtbOI3H/+53/a3d3lgQHd//d///fdjz/9uHv96nXMVbVB14m1S5zff/iHfwgSWGSvytS32v71119HX2ttU/0h9iFzv/vuu8hT/aU0+vZDIbTPYzYrn5sbubpOd9e4s1ZatQEX9koH1lvJqlhWzBW89/eSsf0QeenpY+ovKWXbOqYpe3+gskvxeEdS1InZOVc0Kbl6e2yNSJp0vpYFWbBA9K0RDp5HzO0DJOEajofW/97W6BsdGGr1bTHkD28eTqzNU2qsbCFRfF8by3wJouzYNvhru+/vMafWfXaw4IAb8VPze0469wjihyVOObSwNz7slSXzWjrxMfMHYlkskcPPadm2Z3Mf17vJ5V7IkVNyOvfc2DKHt6TlPWWPAF4Yl08ZE6dgdyjNlrasKYB5X+tqX/33hFTBrhZu78sK8RLcN3GA49011/tZH7cwK/5uSjv8na4I4OeOgHq+ECgECoFCoBAoBLYiUATwVsQqfSFQCBQChUAhUAi8CAIiLyCOnDDDOA35KjIEYkkEh7t9JS1qPwg5DERLSlDuOamoMqTKQ1UHKYUiGFIQsgZVJ7E8pbqFMHMSDxIOAhjDsIxMIofXPt2o1hS+M2JO6lwja2aG4+buLvJdiIMpQmEkaYNYlkELhe9jGsH2iGbuDxw0bvT8+VHV5/UfyQf6nnZAWHoblwzq5AlpxliiX8GW6+ozuQHWBwLWFaSUT58ydhhbve/CyJdgeF/rPmMWBeZB0qcRxuSbY4W8FfM5if+lekX3tvivlIWyXddxJYwhMohBy4sy/QBFYGHW/pGs9T5AVe9zdSQw6FcUyRDC1B3CEpyXxsVoQPd5pwMWGqO0X2l1n/JE9oqY1XUpgPVb7pv/6Z/+KcaBrv/1X/91qLI/vP+w+7d/+7dQ/MozgfLQWgDhSl0Vp1cq3P/9v//37ne/+12sGRoDKkffUobrOa1tuOvW2vLHP/6xk85/9Vd/1eMDe/voH8aQ2qJ+xDW08hOBrH8ijlU+a2H3MtAGPXNn7BMwXiIm1kjBLcZ2+tb7+NBmgfv5Y+LKUbm1Vie/HuNV80ReG/rhmUlNvOQ+X8/Lc8OooPa5s7pmR2EZd3oLlofwhQDeJ5bz0A39vFbeVNf02PDcz6F1+Ll5/5aeX8LJ20e/sbe8VNvZ61jvOUg17onjQSr2iajP4253/5heEeTxpL1K9INN7mae+ndleDscFO1z7xHtsJfeFfqYNuXk+K6xtD69FEYvmQ/vhUtz+NxteOq6fEr7/d1qHLcH1/MnHiw5pU5b6jFLy3vWUiHyytO9P7QEIvwHpXB3C837USN6m/+bXId1zTxVjP3Pb30XAby1xyt9IVAIFAKFQCFQCDwXgSKAn4tgPV8IFAKFQCFQCBQCT0JAJIY+TrB5RrouEsQJYBka3cWtqwCdOBxVjRjq3CjD36j8RBAR4xUCjfJVL5WN+lh1gmzqhp3HSZXoLqAhj5wEVn7XBwjgjkOPATwhg+pgkeQxAvhR8W9nbqCbmnihtw4ZrD1Omh5dctmaSt+m5B0I4jVyYjSQYdB0sgXCPcpt7rjv7u96/GWue/05BOAKcggdfUPM8U0eGM/7IYKdVNfZ5xDF/gxjanx+NMweIo+cAFgiA8eu4mCCH2zgOeXFXNFz4O6HJsgPQoA2k36pr6j/OEZICxFN/yhvP0jBfI22SlHTlMCQlk7CUz/cnzomImpvP9z2eSiDK0pk6o+7cM1NqX5F2Cp/iOB//Md/DOUtc+c//uM/dv/5n/8Zfax4v4rbq7+Fo9ohslcKYP6Wclhp/uVf/iVIXIhkEcE8q7rgqlk4KH/lIVJYhLPKh3j3Qyjg64pgPafrao/KkOFY9VNZWj8ZBxxo8PFCG5cW5yXyYC391nyObQZbiAsM8aPqdyxDhvglzwajBvhgPo28XcNrjeRhDndXo5bP0lpwDJ/ZHohCeY8hPxI7fq+QIoC34P4SaTsp2jI75RDBlnLHNdLnKeug1o49knYllIKv51pX/BDTeNBAa+/9XXq68MNFeE2IfVYHijgkpTXs4X6naPOEyehr/YrngS1YnJts3VoXJ/u2PLsl7ZZ1lHeULfkvPbPklpy91985tpazNf2Wtse6bHF9Z3ukFL9Nxdu15u0aceY5MOl7Ce6jZzHa3RuNFbL03xxFAG/t8UpfCBQChUAhUAgUAs9FoAjg5yJYzxcChUAhUAgUAoXAkxDArSrGHAyQTopBzuImeiTgeuzUIVapu24mPxkqcacLeQfJLIJIZA6GGZErInEwgpEHboF5DgLNyZuI/dvcP1MOBI2IYQjhQ+5CO6AHCGDSBH5NmTAzTEFEuNvT5sJvSaEbbWjkbVcJt6xn5ORKzM6uhli574OEviZfJxn520ktJypHYzQulkXaEXPWCVIOA6gsV6Piqpk6UF7vK8VTbi6OXUlFX1NP6ub19nbRblcLM67ckOn19L5l7LsqkbzCBfl1ugZ2MhHXx+QzGiE5SLFEwvt88Ta68RclLvUYyQ3IYMhdSHWvD/VeM947oaG/hYP6WHlqfjpZTT1QGSudVL/6p4/m8n/7b/8tyFepcaXCVdp//dd/jTkvQlX3NL+Ju+tri9qrMuQe+g9/84fd//pf/yvKF0GruikPqX/195u3b3rcY5HKSiPl8VdffdVjIYOPky7/n703a5IkOa41NfYlM6uqa+8FvYDY+pJCmTv/Yt7naf4dfwBFKHwgHy5EeOcFwgUcgiSEYIsABInuBrq6q7uWXGJzjxg5x+x4ali6R3hkZgEQwqJZzMxwd3MztcUd+tlRVf/Llvjb209QR/XyQJ7jFMql2vCqV5fnQxzo+xb3Q8vCurcP6FbjROosKAv3hMX1xxUKOh1bTffdtxbvU2qm5aYRFHzd9rUjtTfKblIA7+uby+O3A4BRXgo2f5/gW3t7vNkz69bV27yjf16iXG0SUV56rSUCsuozgl1EgliHcPxSAmttUVl172J4d9E6uEaag3WAv7qHQHAVuQDRGIYDRrIokbfdNjbsD7bSAOj+vF80UIvXh/2mTAppuy7uL7j5jPR5pXe/umfwTe6z9d53QEGHrju+6H3rlwfeN7lP2+Ycco8bAWBteFRUnFjBDIDb9lQ+L1sgWyBbIFsgWyBb4PfFAhkA/770RK5HtkC2QLZAtkC2wB+YBaQA9g4yKePwnZycADI+T7CHch4SptBN6l05i3CuoLMcnfiJ8wBwAICVqxWQRXlVVRd/X9WtDs4BAHulJq+L+X9VBnKKpU5JD7SqodCQP3NLjeDAyBUAHEPy4fwtJ17qII05eNMhSMiUpOdrCteahoLeNZx9W+WIVv0qOByBlhyr+CllJn73kLOC6i4En6CjB6uCqOqfbq9bheL2TkzVwUNbgV60S/2YQmQP9nCeV1H5MacxlTpZBfXSsSzbCISi7XK0KwwwyvKKUN2PmxXKgspbfQeYi7/lgPehygWSYWvfJ7Kj2u9DN6s9HvRqbqrOviwPrevG3BbMi6G11d/ahKF7ylZqi8YG5vNXX33FOf348WNCXwBZKHfxHdS8//mf/0kbQJ0LQIt1ANfjHgr/jvPLdWnFquAxhJBGeYK/GpfKaY6yBGQAm1EuvpNdPVzBPfxY4Lri+kZlVSrTqILX+PObEVIw54FE01xMHem1a9Ce51KTM97nVvRFNAFgn2u0eibQOJdX7wLHfp3QmpVufCg3V0GormMUgx15kH35qlH1XQKor6ybynseL2y0WU0I1esC4O22BOB3CDhp6vY6ANxmrO0ZRv9tDvt17k00Ss8hrKEKxY/7YE3DRhet01ifFYlB677WIBzTsxTfKc+5Qt5z8wnC4K+WVPIiEgajnqxLjqPlYhHynHe7timRQz3UBc+Zgctrju8uLi5s0OvbcDyyclVUm3cInXtdPoe0nqXPyDdhv9/mhgXZe2v9a3jXOrSth87lQ87ftQ76ta9ap5369ZD7HNrmunvvK2MfAE7z+PIdmjsgwxOsyvvrNldlALzP6vl4tkC2QLZAtkC2QLbA75sFMgD+feuRXJ9sgWyBbIFsgWyBPxALwFnpVWx0tkTIJ+AhIOzhkxx4AkxystVBIzgtBWkBdXz+OoEpqXnhqIQjFB84QvEPdRQcw329Ukb3kwKV8GazYWhnqY0r0NgPShm1l+Gf64hH2veRomwx2ATK6r508MN5BdiLsHe6KOY0U30raMEkweEGdILFHGapHSsnX/ylDgB74KFQqLsgh/qa945KJKk3fVhvAVY5uwHo8J3CGkvRi37WRgHVVxDfK83T8ebN7e2D7/1mBNVR0E9Kcu9sr/o/KnJ1Lx/iGN9pHOh8XweNaY01Ofjl9GeZUV2O65T3V3PiMlR1zzqd7lZ4Tt1b41739YBc98FPD4VTMC17eAjvr9W90J5U/au5RTV/r0slWQpN0r8BFpCnV/2uEKU4z89/D1fRV8+ePePGDih2cR7y5wLI/q//9b+o+sU/lAH1Lo5JdSuornajnYgSAOjx8ccfU9GL8NLYJKJoA4C1aptsjHtqrMg+BCUR/Aqmqb1+jUD/YFx727NPet0KinoYV41fzOsY1nLfo6Rprl/HiX/oNen5CiN/ZQlsAYCrNS3mHvXQOAU+u1TATZC0bq6qngIEfh1OAbDKTdeYvf0jih5zsV6evzsEtOxxef7NFMB+PtYB4H3t+H09flsw0K/P1fPSbUa6afvVn3oe+jXPjzu9u6BdSgeANQPrDTadab3s9nrMiX737l2bL+ZcL/zagjXz6PjIcB42j52+fs21clmsCHSPptOwLsV81/gOZXOzTFnyPas/6NuLly9DxIb+wFZlwXcjlINw9pNpCIUfNtbg/uH9yG8c2mU39V3TnL2uzVkeVPctoyk03eeQseXfS/Rs3Xf9Tdfb69jH3/PK+h3B9qH1umk99l2vd+E6e9Ydq96d3bt04MEdQ2QHvq+4VCt6h9017/1YxXk5BPS+XsvHswWyBbIFsgWyBbIFbtsCGQDftkVzedkC2QLZAtkC2QLZAq0s0ASABU889BU0kXOpTn3obyqnqCCeoKEcbfoe5wkiAiAKqHmAK+eNd96nQEyQmeAFzqII6QiA+z2qTKGWuQR4XTIKOmSjo1GOzCZHVWpUr8zd9jUHACwIwtC9+FRxncOfEf1Wbk7evyH+oq9nXd6zqm7JPa7UOVHoynkm4C/HthzdUiStihVzDuK4IL7Am65F/aUOFUgjrIh5Z+WkVz/6TQY6ptDG/lzf//5eKXj0/Zb+rvEqqKrxqe9hB20WkE1SpyG+93NC53kgw/G7LtnXcqSnuY7lZPdQKx1z/lgKfDiUoupccFf2Un97YJQ6hL2yvm6hSB36Khv97duSXuvvCTsASiAEtHLvKscvnK///M//TJiL8wCEUTYAr3L14hopoNF+Keneffddwz98pxzgijSAvgQY1vol+O1tq3VCdfXA30MAbQ7RpgiNj61zdq6yG24AaHLGp9Bo34ItAJWusb5tN3H8p2vrVn2SCAT1x6pVrtr44uvDfNENMWbZtoh70j05TcAj6LS3P95GCoevueKP7bPT1j3jenyzENB80uzr4oOO+zVhH6g6qODf8snXrbsfr01Vvk7Z6XhLnz2Cq9q0prUcm1eQX3w+n9l4jHUNoHbGtQ1rGtayCSMTYENOSQB7dHzMdxNsZJlOpvwOKt2L8wt76617VkIF3O3yuYs1DuVAATyF8heAebli+YikgLXz/v37PA9twDqItRflj0djlo05eDw94nvQHJtpjkIkBsFnhZfWJhr/nEnfjRRZQ8/AQ/pga104ANJfpz9vck3te2CMULBvDamzx3Wu8euXbN1UznXaet3pfkhb9C7MsPzpmh0XfH/Mv99i+wNXT63DKAObcbBZMvmk7U/fAf3fmC/5ky2QLZAtkC2QLZAtkC3w27RABsC/TWvne2ULZAtkC2QLZAtkC1QWAGTxHw9+vGoQzh6FY9X5TSBEjmkPyqSE0TWCHzpHaj8BRTmXvHJTDkc58vVT+TgrEBbD7MJB5ENBbwFJKHKdMyrNF9lkEzihKpCQ5iRLQpeGsHfhI9CM37ecUjqo72vCTfu6tA3xzPu2cKzKpqiTB6tyIqMYhToW3MV3XukL+0vZ7Z3lvo/VN/jpwxrrHJS53qwZ5rJJTS7bacx4gEczRrrk6+C/FwxMHZde7ew3JVA1NRraaDjayvHL8vl/QSnFurt2efWU2p3WSapUjskYZju1ndqL+lb226ypfsFH474OhOiaqv2xvpp/6K99ACkFZqqDz8vbtJTiXAAHKNxwT4AJlPfFF1/Y06dP7R/+4R8IPQBMYGeADYwp5c/ENYK7WKPkrIVaDvAX0AP3UBv8phFAZZSljQpaU1hXRxdlC615Kks/U7vKHuqnQ53thzjM9z2irlUWQ1sf/tl3L4Xv5JirzZUb7hkAcHMdqpDRbs30tdX65L/TGuvLVT/tygGsMva1jeXeCgDmKnG48XdcsW/+3urN3lBhh84hrWf7+k1rZ2O1k01SdWuof3boOYWfel5gbYPaVptTsOZgPbs4P4s5edchWklU/2Kz3RBh7VelnZ69ppIRIfFfnb62bhchnjs89/TslIDrzr271YYrbJgBPMYGmnfeeYfnvsT9JxM2cb5YMBIC7jG7uODGGqy/2IBzH1B6NqPSmCkLen07n11wU87r01POy6PJ1JarFctCG/UM80A4nYsC37SdQvWuL1Mc+HVS9vNr63X63tdhSx28I2nxTe+TjiVfXptxuLVe7cmhvmuapfdK/07t/YambFXsIW2/jgJYj2tG00kAsI9UsQ/6bo0ZFyY7A+A3PUJy+dkC2QLZAtkC2QLZAqkFMgDOYyJbIFsgWyBbIFsgW+B3YgE4AeXI8cDWO+oEfnw+Xznj5SyUM1CQNQW5ClPrlSVosMLrCsboOv0tGChQqfJxXNcqvHAF22IeSa/s0+9qF/IBw2lJlVj82URHKiiewNk0b1nagYAhANCELkl+SjkV6bd0VKZJ/YvTPNDYdR7PjSGo9w0qD9G8okeqRziQ4SiD8xh2xt8+LLFXz8rJi2sF/CtVtssnrX6rbODyYnqnsne617VDY09jSmNGdZJCC3AR94RzPA3XrDarnh6MpnCcQHg45D8Bb/yE4x/nonyML7Vf9fP5gdVmQXWvcMW1qT0V7trPLylwK/s0hBv2tueY6Aa4nt5HdWoaK74fPABpOh/3VSh3/MTYQXhnwF8cA/T4i7/4C4IM/A64gfYBCEO1BhsgbzDsiesAWvAT7X748KG9/fbb/J1wJbYHeTKRx1L9ArupvxRVAPX1UQs0Xnw7tL5wWsZw8h606TvZTLBx3zzT8UOc5v6aOojh52ub+9NpXqOarbvWq10VrrmxrWsoncOmiDU2weygzDivMfxzshaqD9T2WgDsNt2k5bJ/k7rsgyipLX4fAHCT3f+7AOA2gM7PuzZjfdc5GgPVc93Ndb8Wyu5aR/1mH1yLtQ25eQFbqe6dhHDKL1+8tvFoyDkxHA9jqOUp1xOoebFcn1+c23Q0Zq5eAGCGsS8Kmy+XBLJ3T+7Y8+fPrT8YEPJivcOahveFk6NjWyyXdnZxbsdHx4bIHHomYC3FeYDFUBE/ePjAFgtsrOnb2fm5jQZD1nndMVvMF6zvyZ0TK1Yrzl3eB3XodKpUHHhH1KYf2UwbpbCeol0INQ01sp4P/v2Rz8FeDwtqtWFH/VnX923GQ1P/3nZ5h9ynzbi8zvrvy921fv13BMB8Zsd32ctsKuFFfEsR7Izkx0ATHMb3GQC3GbH5nGyBbIFsgWyBbIFsgdu0QAbAt2nNXFa2QLZAtkC2QLZAtkBrCwgAe4UmLvbqQh0TSBHck0NeQEkwBtcrXLQgheCywjoLjum4HIIqU8CLwGC9rhyLChUtAIxjXgEMBylAkBxlHlZWZcY8u3JmEvqQ0YZ71TmNPAiQcX2I0VqDR9UljtVBj1pAkeQblrDFw2aqkKvw0eHOEjbqezia4dDd9ZFtZQf1ifoPzmT0OeAbPgrBC3t7kKaNAYL8KEeQV070NFw46xxzDep32gn5CIui6gPv1PRt8bDZjzuV6fs9BZgoB9fgXgKwAsO+XI67CFcFynUv2ED/4PjH71JN63s5x3EPAV/NLYXJ9pAWCmjl4tX4Ve5atd07gFMw6e2oPvSO9rp5Wo3lHWpxlOHhm4ekdeMLjlXAXnxwLSAv2oFwpAC8P/7xjxmy9IMPPqBdAH4fPXpEhyzyXkJVN5mMrShK/o0yoCB+7733CIBxf5yrcQJbwtYYn8o5XW1s6MRcf8qvGUPA+3oLXkJ9ns79OvimPmgEojVG0bltAIDO9YCqzs67yqqrGwFwVLQ2RYnX91sbUyLYTevQZJu2ALipjtValkRUqAPAVZ3imrg1PzCma5bAXRAlHRcc+7GQdLNOx+LmnprOqe+7/QrgQ8bUHwIA3tnnO59uzQf1PsHnL94vypIhkTk3EFUAil3k/Y7RHbB+Y12hunY241oDiIr16euvn11qjdYAACAASURBVNvbT5+GZ6N1rdvr8/2jWJZWrAGFhxw/UOgCzD588MCWiwUjXeAZDdjaG+Cakpu28MweTcZU7CL8M+6L3xHxAPdmtI1e3wqE4h8ObFOubTGf8zq8y51fnNl4NOG7THgGBtA1HI3sqy+/tCePH/OemBZoI55d3X7PyhJho9fcjDMaj63AO9Q6AGHUH+UDUuN+yrkOAI7fFcEB7QGw5uacouA1OFblUI+RLvzzw79D4vmnvOnM8xq7UGuyzwns53AT9NU5fp5cc8g0XqZ76L1j3/q+73ib+jWtX7/PAFgvqFUd3b7HphzAsgXfzt1SrlDRWE2xJm9FesCpcS6n70P+7wyA24y0fE62QLZAtkC2QLZAtsBtWyAD4Nu2aC4vWyBbIFsgWyBbIFuglQXg1MRHkMdDLK/iENCFo1PhWuW8E9T1uVVxPs7zDlw6yTqdkO83AkABXQ9VUB+vFBaUrZSLEdZKLQwHZuVwX28q5Z4cvF75SEWxRUWKHIyxPNmhzqEoY6bK230qYJalsKcOUqhuzGXmPmxHTThDH/KOjqxYZ6mL93V2k5NUznC1XX2OvsM/2Rz9I9CmPhXUlFpYQBllUfWaOHx32bWyr4M+lY3iQcFMOgPXATILOuMU9bNXkav+GqMaW/jp1cAahx4EqxyvINU8Qd1QptTnarMUqD50udqdQnCvklc/eAAE+wEm6F5ynGusV47xGtAvW6UO6lSBL7v7vvHX6HfVz9ehacwBInz22WeEIrAnoC0Ahj5/9md/Zh999BFhsAA41iGcj39PnjwhLMb4Ozo6ItgALAZIRj39BhTBBeUyVz9oLOA4/nnls1fyqU77oLZv6y4ovG8e7jpeBzWuAwyuc01arytlNOVc3KOw9fOav0cHvdb0Oljsw+b765vaJahdjeVYpyaA3tY+2vyxlW+dKmpEWAgxSQkhYgSD3etbyAG8Jz174/CoheURYKZzt806e5NxehvXqj3pGq+ybwp+fR/zd0X5iM9OwFXMeawNAJcEosXKBv0B4ScBMDaPrJY2Ho4If8tyHSI9DIdWYK1arKw3BBge2NfPX9jx0T3rD7rWwSamRddKm1uvb4Sip+dnBMJ3j+/YalXaoIdIEeugmMezpNtjXuBhf0BFL+rX6XetXBV8xuD5NIu5hZEPuCxWNhyOCXPxTjUcDghxw+tG1zZrbGYrDRL4fh+bYxY2GY35LlJu1tYbDPEQDaF1+Q6ysdUKkTI2zBnc7Yd76h2OG2zKghFNAL9Xq6UNmBphYMvVwlaLpR0dTQ2RVYqlNnAhjH9p5Qb1CFGicT7mPOyo90X2dccI3tMw8Ow3hI6P73V+ru1Kc7H1HE02N93W/GhaR5rGtJ7Jh96/Cfim8/DQcm86j9uuo9UaHtd/AF2f510AWP+bwL/+ejisMNDh3VcPk+1WeBuk9tDf+pkVwDcdAfn6bIFsgWyBbIFsgWyBQy2QAfChFsvnZwtkC2QLZAtkC2QL3IoF4Nj0kEcAWMBEUE+wTWAXoEYOLR8eEOdLXQkQ5BW+OiZlpBxlcsDyb/pqpV7pbsHQLaVnVLOxfDgIK89xAMB0D0UHub+uAj1QAcfPPiWvBwmHAGAP6KheccoEf2+pXrbyBe/IaYdr63IBNwEP2aJuwMhR6lVR+B35A+FlG4+gxCzoAEe/Cbiq/72dCRfhPHZKStXJA0n1i/9OYBX39qF9U2jqnXipQ0/tU1n4ibI0Hnx4Zx3DNR4O+/NxTOcJOgp6F2VRqZVUPsaWlM8oE+BSIaP9WND49uGeUxBfjQ8Hebh5IYYlFnRXHVWHOmexnwf+nrq2zmHNcREBvvpE83efoxl1e/XqFUM3Yxw9fvyYYaCxTkD5+7//3/9tR9MAdvFPKmysF/fu3aPqV2MOymCEfIZSDR+ozrQJBZAY90EZyL0pdTD+1pzXJgaOU+QER67NqOxT+/288IDBf+/XlKaFN7X9rvmoeXMFVCU5wuvquOv+vm8OddD7+ZPeg5EVkqgDfvzwfKy7DUEHqrqEmPtXmlABQaz/Lmd62p66NnFOuCKl1PVrz3XtcqVsweXwhPHa4NimOsQbANuuz761u67dmrf75uPOG/+OD/pnwSFjfd8cVO5alI/ctpzzULEOBtWaDuCI9eno+Jjwdz6b22Q6svPzC5tOpgYuWZQrwsfhcGQd5KeHGn5d2LoorQO17nhii9XS5hcrm4yPbbk6J1Du2tDKNZTFGxuNesbnRa9r84sQ7n4wHBAiC2aF8QsNMUBw2GKAsPYI8Qyw2+93bb6c23A84r17va6tFoWdnZ/a/Qf3CawxxtZrPIMAlbHehXch1ruPzXfdKqcwcg6v0bZNyTVxVRTWR70Bd4uCcHm1Lhk2Gs+wVVESJGMjDwAv7IJ1Fg2YzS7saHpMWIzzsbEHzYFdgPpQhwCxAY6RHmJhPUQRwX1j33DDVMcImKFupto4wnE/NxiTo1yHUNpYk2JY6TZzoO6cNtftG2t1x1F3PWf8s/86061pzbuyRrv8ttdd+w+p36H38CGb6zb+EPYmYfuvqIPjJspUFaznqeqf9qv/W79nAHxIb+dzswWyBbIFsgWyBbIFbsMCGQDfhhVzGdkC2QLZAtkC2QLZAgdbQI42OV99vjs5ZxWWV3BMIW1Tda+gFMMGrtdVbtQU2unvKvxfDIcoOOvD91YOnQh5dS3DJcJDi49gbgQQchzKKeRVi4JYW8CgbQ7gIPra+rRRAMtRBudlrRNSal44DV3ow535gJOweLs6Pr2n7JNCLUFIKTcxNuBIl6pVIBCOM1yrUMdydKahHb0DVOAyddRVKrsYalnHVTepZL3SV2WhXWmI77TPU9Ws2q5NCrIbvlf7vTJYbZcTWnNBNsK5+Hg1r1c2SekEWwKiK6RzVY8eQoH2WIafF7jOq25RX+V5rINiTQDYz726MNzV/EqgnAAwuiWF8vuc5rgW9gAABhSAcleK6M9//bl9/tnnIdRo3FQACIMw47Apwj+/ePGCEOE73/kOfwKEDAdDlvXLX/7SvvzqS4IRqIMFhlEe7CO1sZTfVfhRtxmkqf5NkK0N/PXjqG4u+jVp11w91Km+775N9/L32QUfq/ERcy421c8D3Lp71uXnbSprVwjpWhji8qsTvER92HVsmfYT1xoPlx3HJRRPwlQ32XvfnDn4we02OF3n2kOueRN19/fX2nvd+/g+8yH1sR4wZ/2gz7DLo+GIzzK9p0BlC8qLteJiNrPJ0ZTKWrxGIFcuIWqnY19++aWd3Lljk/HUFvMZ1bQAxLgWx8sSrUEY5dJsU1qn17HupmsU4PY6VtqC8LnT61HZCzxMMLpG2GVcg3HEEBZBjYzXGqh4N4ikgXDKCMG8ttGkb+Uazxsol5c2QNnl2iaTY7YPatvNume9AW6HUNZQ966t2+/zHWlThNQYKJeb8GzFLQzrIgDnzmZN+DuOzykooReAwZMx2wZ4jnrDBggpDYh7gZDTgNJrgOAZYfP06IjbHQCGCY9XBfMY4zmyWK6s14uq3jJkJEce5OViyboCKmOtoLoaG8p6ISx/FbUhhomGnWj72Ad1gE9jrIo2sCPNQfpe0nZ+1K5HNWuC6n+dNaltXfyz/Ldxn0Pv0QoAu2g8aE8FgPGOH9defCcAzHNiw/27TmqzDIAPHUX5/GyBbIFsgWyBbIFsgTdhgQyA34RVc5nZAtkC2QLZAtkC2QJ7LQAnGxxk3kElsOoBsByrgm8CX3IC4Rop+QR7dI0cePpeStJKbbkOueIEuKTeq+AdHUEhD5hghZz8aQNVP4KA6CRUOyp4DCdrCnIZV7ge0F65R4M61yvP6gxPW8V2NHVMWsYuCOzLaHSeu1h7W+AQrld4nSM8oV1jWGXlORTIhBNXIaFxHpy0UnHXOd/h1EXoYjlVpVylsy7CQe+s471Vnx0j1jscBQ28mlPlC1j6+0OZjPCeArL9Qd/6vX7IARmdyjofZWuTg8aQVMlpbmxcozDDOAcQU/NA0NaPRT8+NS98PmGFaNYx/dR1qiPb6qC52l5nPq/m3xonW6rJ7UGtOqu/tEYIIu9y/mr9wDiCLQBqYWPY+6c//ak9+/IZYQzGFQANPgC5+Cf1OfL9Pn37KRVrAMVow6effmq//vWvCSO+/e1vU1XMUOOdjn399dcMOy3FsK+nxqj/rhVsijm807aGQL7hE4JZhnGdlpmC1UMc5jpXZe67tgni7ruubryorLbX1qq5YhQGv355G+kenH+COLtFspX63a8nHGsumgP7JEaH2Pvw23OC2t8EgA8tv9WYO7DQdP078PJWp7+JeuPGfgNZq4rsOEllaYOOQvMrcgOAIcDm86+e270H9xmq+MU339iDt+5zjbmYXRBcIjzysNclgOx3ezafFXY+m9nx8cS6PWxsCWGboVQlk9qsbV0C/q5t0Ae0XQdo1YHiOECrslxYp4cQ02ubTsdWrEorVoDH2HRUhny+CI3MCA9leEZ1+0ENzHjJfZtdLOzk3tiAk0+hyh30ua6uVmsrVwin3CWY7nT6BL9rgOiO3oG6VmJ94vuH2RohqEdD63Y3VPIu5lDzTu38/My6nY0N+0PrD6BaLm1ydGyrEiGnS4Z4huoYymYqkZknuCSU3jDncN8mo4mtlnNbrooAhvG8L9ZWAuuu1zaZHtFGBQD2YMCcyYzqsFjYeDqhShk5j3GMUee7IWWIz/eOYQDFMwC01oKtd5u4FuuZmb7/tRlrbcd8mzVS657OZc7aPTC6TR1/1+e0abuvo09XUvf+HkJAXz5T+VxN3lH4Ouu+QzkeLKc2qXsm6x1K7x6/azvm+2cLZAtkC2QLZAtkC/zhWCAD4D+cvs4tzRbIFsgWyBbIFvi9soAc8AJddYBKakQpEgXf1BBBIjhbFQIXx6SyxHE49AB85Pj1IaXh6QOcUa47gUc57ioYFQEwgUEMFa06eGjh4YnKkNOnAt01ELcpFPQVkBOvrYM+TWB6q9MvxQy1Y8GX0QYAs40NQUY9QGqCSXCuCs4rvC4gL9onxWpQ91wqbrccezEssWwsewnsCKj6v1WWD0mc2tNDT+/M9X2ue9JZ6Oqh3zV2dZ5XqeveUotq3KkshvCMISwxtv290vpLAexhsMah5o1+ett5m2qsqj7626uGNU/2wUXZ0pfpnaH7HNy4XptDBLS1QWPfApYqqZVnHOPs7/7u76j+hdIXYwzq36ASW1HtK5sBbjx9+pTjD+vCf/3Xf1GJhzJw3ne/+11+r1CvuP6LZ19YsSqYL1g5gQUO0jVFfbyvLemcaQKt+8rxa2Xbc9PzDnW4t23j1njkRcETD2Cj9WdX7tomxW6q+k3HvW/PLtVvk+2CfvDqR2Vdx151Nq8Ag4vUcGgfeuDddO11xpZ/vh1ap7bn71sr2pbjx+Nt9I3K8xvW/FqLuY/IAqtlgLn9XtdOz07t+O5d++bFNzbo9Xmca9BgYPPFzI6OEMp4Trg56Pbt4rSwwQgK18Ksu7HeAC8eIRQ/cv2G50mfoBNB0gNkDYAPMNNWyJ27sE6X8T+48WW1XBKa9pDjfbMJUTb6A5qxLAqGqrdeeEnodnrWsYGtltgIg1DOxogIE4SenpktF6WNjxBZYsN6M4IIollsCsJTfBDuGffmW0IH94C6tkt1MfIN49k+RQjn+dw26xVDTA8GQys3BaH4ehPWAuT87fVCCO1OPyie0V4ogseTabUpDEpihLEOz+Cgkl93zCbTic0u5jabhYgP6KvT0zOu8QgtvSxWtDtgvaJCYOMWgDeA+9F0yhDVyIUM2/rndfpsQ920Sc0/tzVWDx3TTecfOo79u2ldvXatkW3n2XXWkbZl+/MObnsCbq+stRH++lfztgB461ni4HrdO4++yyGgr9Pr+ZpsgWyBbIFsgWyBbIGbWCAD4JtYL1+bLZAtkC2QLZAtkC1wIwtI3efBnVc8ytEqyFUHsgSBlSM1OB671T/AGg+UpLAk3EVOvD5yxPX5z8OaLSdZVM/ymqi803FGf2bsxAACdX8ZRo7yyiFUA2F5Tg1R8M57lt0AcJuuv9I5OwAwyui6VJqtAXAM0ZreaxcA9pBUAFig18M+KCVQDoAdfgryC6YLsuEYfhcwFNxUHTQe1GdemVo3gD30VZ8K+UCtTEc3IJVTD3uHX3VNBMOqe6o88xBa8FUbIvwxtE2hn1EWIKNAuZ9DUiBrnuAav4nCQwrdx49zfhfz73I8IDSoU8izTj4kYrRDakP1j1fC+/mwa9EQQNa8Vj3aOM41DqAaR12ZK9LMkLP3Rz/6EcEtcv3CLjgOAIzfAQGQ/xf1BeT98MMPGQ4a1z179oxlQCX8/e9/n+o3jEvZFeMVZXzxxRf27nvv2t07d1kOvkN9pBRO6586y+uc534OHbLQNpV9qONc9/xtXOfXv2r+YL2Cc75Bodv0fROgvVyzXYEx96/Wb7/mNrU/ZNa9WqlbBcDuDm0gddP4aDNvDhlb6XPtOte2veY26u7X4rb33bc++XGh5zs27QAOat4DJAKWTidHVJ3ymdTvcp2ZTBHyuajUpVDMAu6+fPHCHj54aMt5YcV8bf1Bl2GJoaLt9cOoQ2jn5TyElV6vg4p9AwAco5UQxAJCdkNIYyh9y2VJCE01LBS6HLtQ4ZaGjLaApmsA4EGPoHOEDXMb5CFGuX1CbOszPrTZpm+rGXIJD20wRv7cwmYXp1WuY4a3ZsqJoKKFBLlrfdZxXZa2LgsDXAXYBgSeMtdwaYvZhRWLRdj41UF7+9YbhJzqUCkzEgvzw3cJuXE+vh8MRrbZFITbsMVoNAwQHVE3QnJfgmDkV+4DfMfNFP3BgGs6isU6f/m8ACwf2ny5YAhrtB1gGJuHgmI6qH/9c1PvrH4zo/9da4qPIHDo2E7PP3RNrjtfY/c25kXt2npbBSflHNp2ru2R7qYbJb2yV1E1/Pn4ncrp5D2X0R6aIvLUgGBv6wyA39DAyMVmC2QLZAtkC2QLZAs0WiAD4Dw4sgWyBbIFsgWyBbIFficWgENEykxUQEDFA2A52gSAFbpZzhSVAYeQFJAMY+iglVSMgGgAQyxrFdQuyIFK9e+gz98VZvcKdKJENyhcQtK88PFOOd8W7wzzoE3XXQkDvQMA0xnlw7wmENfDHimJ07qkDq26DofzK7g1jaqZfR+1/boKYMFQheWGUwxATtARfYU+FcSDDdA/HvjLzqlz1G8AkP3w04PgOjBQtSlx4AkIh04PfnAP5/xxD7f1O+pdp9Ctg60ae75tdWPIt8c7m6vw5rEDVQdBa6+m92PL31f3RvhkzRF8F5TJUdkV4faWbeKcENSvq/c+x7f6RfX0IHzfmGQdYzhsjSV8BxXvT37yE4JehG9Wrl/cS+GfAQG+973vEQBjrfjFL35Bp7/KgXLsBz/4ARViuF4hs9UPL1++tMePHxMQY03B+MWH4UYjMGhTf52TgsjrOL3r7nfdct7EdenaVeVadPlvdwFgjlNJhOOyzGcCwuG2MDbHYszfvuv0urbX3UGgVpsy9tmsDvqrHr782wLAW8+RFvbZdcptw6O6e+1bK/b12T77tzVBUzlMR4HQxgo7XoaUFlD1PvvyS7t3956NBiOuSa9evbTjoynBJsdHpxOeCWVhk8nYlitA0BmvmZ0vGL640wNw7FlI996xLtS5nRDuH3mBEdKZz3qEXl6HUPAM57wCZO2b9brMs7uarajUJUyOdUTOYP/OBTCMsMi47mgK9fLCSsN70oChoHEPLGPFgjWx6fEEzJrP4/nsLJgStihCaGYCWDw/etiM1w+PzRJQGWGbUY+VWQeQe8gQzqvF3ObnZwEc95Cbnr/YYDSmApjzFBmPY+oQ1A8QGu8ty8XMNhtAaaRWQLNxT8BpUmhbLFZBHI0NfNgYNJnSVqtyZRdnZzbo922EzULdjr189Zq5gx8+eMAczq9evKzyCONa2Wy5WvHZoJDfmlse8uo7Pltj3uC6Z8Gh43zXutE0pnfNhes8n5rm623NuX1zu+3c9edVOXzdl7sAcAXuEwDMfmX66vi/CZLKNL1Has3MAPg6vZevyRbIFsgWyBbIFsgWuIkFMgC+ifXytdkC2QLZAtkC2QLZAte2gJxOAkgKzSx46fPypqFsPcjTdXDG6jyvpkQF8b1CDFNF6nL/KtSroLGcNKlTjM4geouCTDZ1pnunnJxgAmGpkageq1MJJNQihUBb5TSoeakASiA1bbwH6l4n/POuzq9zasouOKZQiSgDsAywTbAXtlfI5C6US0UIq4jvlFsR/QYHbOWki2pVgU7eC/5feKldDmBfZ/U1odEa4SORHzE49SpA7PLd+vN9+5pgiMpAezQ2VT7+pmq9LKhYwu8aU2zbaMjctaq7B+aD4YDHvD294zltY4jAedku76T1myo0V7wdUF/YGdco/7ba7u1EJ7fLfa178twkv96ucaP+E0RrmkN1ZUgBjTECsAvbovv+9V//lXl8AX8BgZG3F0pgqPHefvttAl3U/U//9E85zn7+85/bV199VUUGANS9f/++PXz40F68fGFnp2ccq4DCKANtxBh++OghlXmAAlC34d7aVHLthdJtNPH9dhOYVwco25SXOvfbgIhdQCC9XnnImcJUUC3uudhnP3+t5kzba/aNRz/eda6vI4/HNfe2AMihANj3n18X/DrVpo/32cwfvy1w1HTPQ8GY1q9D2rCv75uOa+3DIxuhkbkeQ4E6HNrrV68IJ4+nx4wWgLyxFKMigoI2dOEZhw018VUgvFaE0MXFsuSo73XDBpL1pmubdYdgeHzU5YY1hEcGbF0b1pk1d22RU0FprFyvcR5B3bsuY9lQ4Fb1WNtqtawiawDEjgBcAZ3Lgsrj/nDI+yMkNBe0NfL7YrNcrwp1PJ8DwKIaJRXGUP4CwvJ5gVy6AwBgvGF0rLMOKulVubRObx0iryCU9bqwi7NTW69DygOUNxiObTSdhpDU/R6/BKRGKGkqiXt9qqFZl/6YOYhXxZxqYADhk7v3qKweDoZUQkOBDIVwAbvhb0VsoTq7b7Plwk5Pz+3kzh3a/dNf/coeP3xk48k4vnfgmtDHvQHSigSIr3cZPJfx7lW9t3U7TA2gcaxnWdP7Atp9yJg/ZD63WZduOp/bPA9uY262aUvdffYBYL+xz0fbYb5f9A0U5FS4x3zv7jmV3i+FwP7dEe+6+ZMtkC2QLZAtkC2QLZAt8Nu0QAbAv01r53tlC2QLZAtkC2QLZAtUFoCDTU5UOAql8k2hlodKOt870OCQUVhnr3zVOf4eVZjoBAD7ENACWYR2GwQRDOSUzp/oMJTSttYR5WDXLmdeHZC9Ep5OquNdjkHlBXZji47BNFdxTLG5DwSrmFqAuwfG0OZVKs+rxNn3LfqMzu31mvAX/S/or/PkMMU5cCIDvOEegG86128OQN3pxIRjLgIZD1y9g1PAV8ARx6QW98462cOrbDWm0o0JTbbT5gSV6+uu+6pMbWgAUGSOxkHI0ahrNS7RPtol5qqV0tSDYD9P9DvGtFdayg64h2zhlyltjBBcrYNhsnuT4vdQp7agtM+12GbpRB2hrsH1gLP44Pe/+Zu/Iah98OABwbByAb969cqePHliUO++9dZb9u1vf5vnf/LJJyHkZ7T/e996j6FZAWzOz85ZLqA4QnGfnp4ShAD0ABKjfPQJrmefgOI0hTB28zttX51zv8mO13WI192zjZ3rztlVh12ggqE0veLXRztIbiTIW1fvNuvaoUraujZVYDpd3iL40Tw61I5aN4MttjMfH1JvX2f/DNy5ru+w+a523BQY7bPRoevGm54HfoOZNlFgPb2YzWwyHtvF+YUdT6ec7v1ez549+9Lu3LtLIIk8srPzC+aUxfOpgAoYSlX8XiBvblC9IlwzyqTa18L6jjy6CKNs1rVNpwzLCcJCQ5ELUIucuOEpYQgnfZl3N3xb4lkIOFtubLUurN8dWL/bt6JE2OQV599yvrJef8iNR8PhIG6eCVE3yg5+Dhjzls8PQ1hn5PLFsyk8v5UKI9gFNQgxcvHOBHiLdxtsxupaz0pA3g7CUYfnGqFax2w5O7fVchZCRcdc8OPJESE0dMO9To+K4fnFGYExwj8T2nGHESDy0rpd5Efe2PToJKQrwDtJp8c8xZ1Nx4ZoD2yhiBYdowobiuvheGRHRye2Kgo7ff2a0RwAzwGR8VqB0NoI640IKa8Aq8sNnwMMV93tEvrrmcNnV1T9oj04h6AYfd7r0eZt5s8ha/7O98347tp2zh0y9/zacltzcFc9r3uPJgCMMcJM2ck7s68D7RHfK/mswfuXe7DX1cm/R2YAvG/k5ePZAtkC2QLZAtkC2QJv0gIZAL9J6+ayswWyBbIFsgWyBbIFGi0AeCLgJPjrVby4UEDJgyA5XivHIRQ4y2WloMR12qWfOmUEsTYIg9jrUrUjwKWQrgLAVxxgLtybAPB1nGQyyJUw0DXOJ6+oaHIWikMwq19UJBC4xFx3tKMDTTpv19D01zblHa673tvDg0LfDl2HPoPzVCF7CdjLNb+T0lRAFu3RGPHKX+UE1ljwqmKBVMEnqXBVL9VJ4DXdeKDQwzrf5xvmuHS5cqs+TZyslVqETujg6Ab4xkfl+/vjHP+94KzAg8a21MO4FuczjHnMYX3F6dgNjvcUBmmuoUzVAb/7PlT4YzjMocKu0IJTr+uaFDb77w9ZBj1o9kr/JvDsyxagRd9MJ1PaBvb+67/+a44pwF7Nb/W3jxbw8ccfG6DwL3/5y2pTyfvvv29Pnz4l7MUxlKMczApTjjoolzAAClTAANE4zwN5P8Zkn0Oc2YfAgENs7s89pD63cV0KgPfVuw6GeoC8c11rExc6KSC1RxMArs1hfABY1ToO8EUYEefYTeDvvjV6n639ulY39toArLb3uG5d/dp1k3tpHbw6psPajfsUxYrzeQGFqW247kLdu1osI10XMAAAIABJREFUuf4OewiVDPVrnwrV1XJl3f6A+WQBVaHYJegnPApBQDbrAHB7gKkgi8XGSoBM5sDFuo1zEF0BuWgDmEUoZdAq5AheLhdUs24AjWOkidBXMQwykCtDQceQz7YmvIVaGeeF54DyEXdtOBxRUcupgly8HUBnhJ8OgBrQM4BmAOAQhQKAG6Gnyw3g69r6fNYhosWa4uSgWEbY6154DvWwealguzqbnhXrRdiwVSK/8ZlZd8P6Ye3GtZOjI0JshJVGxWazc8JW2myDZyaifGxsuQCILm04mtqAqt+1dQcDKobRF4CvANOo0xI5m/s9GyAUdLEk5O30h3ZydMLNQli7i2LB8NAAyMVySWV0tz+08/mM4Bvt7/YGhnDQA5yzWdtgFKJlDAB5ubkN+ei7LI9gXvPapQXY9x5Zd7xpnb6tZ4R/nredV3XveW2vPeS8az+juB8AY+7ybmS5cfHdeu/VKXUpPxwArp4H7t1P75zpu5jWS6WHOKTN+dxsgWyBbIFsgWyBbIFsgZtYIAPgm1gvX5stkC2QLZAtkC2QLXBtCyisrBy4AnwCZGnBXl0oaCNAJgVxcNKGULperUNfZoRrhItQayE3HcIsxnzBgsxbYWx9JSIA9iqBfY67XcZJAbBCN8uJJmeRB1VN5Uk9tpWX0inS2P6ozG0DdFMl8i51neqb2mIXsMMxOMEwBpQbF78rDDRgWggbeRlyD+dD+RscsyHct/IBqs8F8XE9YB0cufhAyTOdTgn962CoB3MelKZq2tT+dY7Iuk0HgIHILYv6o3yFt5aN4Bz3YaD9nJACWONBTn60WbYLfUCkwPIFg3GtgDLbTgd48HYqdOUl3Ag2FSDFT9QX18OeqLOArHcO1/Wzn6uHzBGBfvz08Bf1TeeD7ws5XFFPjCGMEYVeRr3/6q/+iu0CyFWuafwEEEY46HfeeceQA/h//p//0z7590/ss88+Y4holIG8wCgP5b5+/ZprC8JIoz+hHEa5yAuM8UXF2HpNu8lePoR1uiEAbTjUmb3PwS9byD5+fra5V5tz6tahttddqZ9C37Z8ktwYAMecrRzD7IDdN/btwjXV5qJEAax67QIzu2xUKYBtcxlpIoaW3jeH0nI9iPHr2b5yWnZBddp1INEh9/D1TcfNbYHfK32iKB/MJR3eI5BfF+sPYKvyewOUAjZiFOHZBFDIDWXdniEkclGWNugOuFGoQC5dbkxD+okIAQl2EY0B98Dmmg6VuQHUrpi/t4ewx1D0AqL2ke4gpEbA371++F3wV2t3yAUcNhgBGmstLgGOuSEhvPcAXBNmLxaGY91OOAalL2AuCsGzEmGWaYNOCH3LZ2KJwwDACA+9JmBF2OcV6lYaQ1DjeYT+Qz7d8XgS4DlANNqzKUM7SpQXwj+zfmXHymJuwxE25nXt/PzMinJFtTLeD/TBZiTmBkbeXuZZ79nZ61cBrAO+jobsBwJnQHlw9RXCQq+DyhPhunklNlB1rFgDGk+s3xuyTwB6sfbj/uViTqCP98UNYDiUzIO+FcsFgfKyWNuyWNrdozvWHw/txTcvbDQeWQ/2WK3YdrQFz+v+ILy7MHdxBMG71uu6ubLrvcqfn871tutz3Xt32znr152211znvOu2hfnkEwDMUeDW8tp3X4Qgd/2FjQ76+M15deuw1kj/s+l/41zHFvmabIFsgWyBbIFsgWyBbIE2FsgAuI2V8jnZAtkC2QLZAtkC2QK3bgGGNnS75qX8g3PEf18H5xRCVypPwWNUUmGe5VgTLBbYosOmXNPpA3WLoKFXANc6tvcA4KqeqESikKSTKVGDHRICuq2j3eel3HIGsgKX3+wLl3ooKNh1vocmwTQxLCVyMUe1NvocDl7BFTpLqbwJ5wK+oX8EJOVAgwoLOfYEOoNDfE34C6CHvkdoX8A53ctDTAFe3VfOcjnTZTE6q2NgTbVBzk5BS9QJYYCZ8zGGDlb+YsBGqEulUPb28uNT40RlCvLiez/moXQl5O2GUJL4aC54yIhz4IxW/l+VofDS6f0I1fs95kxUWHTUT6AZ58tGuq/fMKF2oa/S8S5begU/ztHf+N2D/RQA+7r6Ogim43qEY0Z56INHjx5VoP0v//IvCXERAlpgFuUh/+/z58/tww8/tPlibh9+8CHDPwMAT6YTe/L4CeEwrsGYwn0xBjGeUFfYEW0WRNa4RfhpwGj1Wwqydi2mTXbbms8164vso/PalKNzNUfbwoV99d91vO7YIQ79JkXs1uaXhgpUkDbm9a5bt+ogRlW/mHf9iqPfra+HtMVXU/2FdUapBrjWeLWagxBtbezb2ASd2paVntf2uXST8tNrtb4dWqbGuH+fqCuDa39cT2V6XHt+ccFNSYgqPLuY2507J5zjgx6Uu1F9y3DEGzs7P7PJZGqbYm34L5RD4huAL4ASGStDdhB+rlalDZEWY70hUCUkHCDucAilDAUuoCtAKn5yb8D6cs2s+jmGqcVapQgOYWzFomJ+e4LmsowK4jVDVuMcbrTBzx7aGgAylb8CwNaF+JUK4063Z2tQXOb97VIJy/WVIZkDNIcimIpoRJBA+1EPvEsBfhOs4/fSlqtFyPUbU0L0hiGyRRnVySwS72v9Id/fJtNjG02R5z3kA15cXPD6gtFdelaiLsuVrddQZPdscjThmo7nW3cwjGH7z61EGOxOx0bDMdsDWAt7rZYLm10gZLfZydFdW65XNlssDaNjXaxsMhoxN/CyXNudk2Pa5OzslHmTT45PaL/Xp69oY0SFwHNjvlgRTnPexM1tinJSNxZ3vVcdsr4fOlfS87X5al85v+8AOITF2VYAc+neB4DjeyvHLNaGGGFHm1A8BK5bI/W+Ijsqws0+e+bj2QLZAtkC2QLZAtkC2QK3ZYEMgG/LkrmcbIFsgWyBbIFsgWyBgywg9aYuEgwSxKtzcHlYBmcTHLDK/ysQJFUwrpeqVyo8OagqpSNUNzF0bqWURI42qFzS8J3w/MJ56lrJfH7X/USYcMVh5EI361idE7/utgQH0ZmVgohU2dBGCezvcSgUxrUeOKQgn85zhNCM+Z9xLvpA/e9DIUstDEcq1D8aO+h7gULf7wqRrPDIvh2+XzXmPMxU3+Ma/S5HX53N/TG0RWNS95Fz8PHjxyH34DrkVfRly1Yalzqu+3kHY7rpAXYTAPeOWnwviI7vZR/YbEH1UnDuq+06DpsBHAgeoA4C0ThXzkzVWRDI/9zlMJZdUmcx7g/baRyo/9O+8+NKdsFPtAvQHz+xYeCjjz6qwob/+Z//OXMCA/iuCoQCDaFIv/Wtb1HVCyUwxhig8c9+9jP78ssvuXEA8Pfhw4f2+vQ17Yf8j6iXwkHDvlCZw1ZQ/2ojA5z9DF8a1xbUuY3D/hB4uGs+7oSY112vXKjw66wFssF1bp8qdTnnEgVuU7l1Kt99EFB11T329UsKpfed37SO8L5u/Vbd24ydpjVOfXXdPtvVX+QpLpTtdfp2Z/luo8OuNbjNfdUn3Mzjnu1+PdK6xbWwLK2EGnQw4NqwXC1tejRlTtj5xczu3r1ji+WKuWOZ3xabXmzDXLOAmtzgBgCMDWfEwgE8IfhzWCux+SVG5tiUXGPD98Z7IAR0tx9CG1OBqjQCULEihDPCK28QySGGWo5tYs7eGK1hCKgJNS5vFAYW2gsoi3y2AM0AykVRUmWLDUvMUYv7QikMxSuhF3bLsbMZPhqwc1NAvovcqSh7w3FAGNwxKxFlJaa0oM4ewudVCDNtnZ71hoNgB4SjRg5ePjcDAB6gnHJFmyNv7nA0Zght3BT3oAK307Xj4zuh2zsbbvixomQo6k3ZtTEiNpy/tlcvvrazV69tNV8yz+/jp+/a5M4dAtkSZZYrOzqa2OjoyPrI1z4a2bqPcNUbWy0W/Hk8PaaKe14gzHdQIVP9G4E0VcgdbDqas14ndzAuCnv1+rU9uHePYalH07F98+KlTadH1ou54/3c9s/SurGczl2/vrSZ123Wu31zqM068nsPgOP6moZ69s+SXce4VqD/4yYRzSdtSpGd/VqlNcVvlFPqkn02z8ezBbIFsgWyBbIFsgWyBW7LAhkA35YlcznZAtkC2QLZAtkC2QIHWUBQShcJxvk8wHJ6CvLhbw/OBMOkUPQAEeXqOq+ykHOGgIyKj8t//n5pY+AEZJ46lwuYTp0khGhbJxhz3iY5YytHYGWU8Evq5Ktz+lXOp5gHOK3/IWGdr7S9QXG4q8Nly23HvfIHhrCZAGnKhwYnmoCw+hnlazzgXPSV1LWCrfjew0PZX7BS40qbAAQ6PUgVBEjBrACyd+JVdmYuQYSzjPqublAaKZyzwCza8OLFiwoSot4C2JUjF87kqAhSvT2chV2ohooK58q2sQ4Y/wAUgOMCv2gLQGQ1phiOc0WlK8JNp22VE1MAWKGnUR9Beq++85sxPBj2gLhpfPg5ot8FmTUffTmpwxvX+PzPUl9Daa014MnTJwzHiTr/8Ic/tKOjqT19+jZDQKNs3A/KX8ADwGGUCYUwFMBQBQMAv/fee3b37l1CYkBe/I7xivpAbYyfCiWtDSg4T+PUA+C2i2NbeFgHBXbBgLbl7qvnTcq5ybXVzpu4ycUvu1X45Lr1lNDt6ieIwUJu16b11IOBNCpAVeLlnpsrN9nXXj8PuE56qE3l5/Ymmn1907RuHzpWDrlPW3Wg1qF9NtG9Veft58chNQvnqn+1KUjro9YBv3ZpXWbYe8zzToi88PKbF/bgwX2bz2YEpkfjCddbqE0RBhmrd4CuHW6u4XcAuauCxwiAw6tDFYojKHhZQXBV5rgF+ARMxLMAoZHDy8XlRrbQngB+qabddEJOYIakDarg6l1nAwg9qMb4peUQ/jlsRFpBdWvrGA46bAjiP6qBe1T2hv4C4A5hodGEHlTMMadwCfjb61A9uwn5MayDa/BsjPC6b107ffUqhNAeTa0/HIVw0MwDXFpRQnELtS6UyGaDfog60dkgX3CPUD2Ew0bI5YIQejQaVJt90M6e9Wy5mlsxX9vdOyd2cfrSvvnqmXVtba+ff21ff/Xc3nn3QxscH9lyPrfnn31qm/m5TUd9Wy7nVnTM3v7Od+zD//Gn1hmOw1zsdOz45A43AiD8M+6zwj0QTroobYR8v9iIWOLZu7Hp0XE4t9sjhN6sEAViY/NlGCuPHj2h2hjvCAwPPRxV3VK3BrWBu35GNJ3v33kPLTNdH/VcrpvHbd99D5/F21e0XUPq7qM1dtf7sE/z4jdK8r5Q6HNGX35SBbDsrbUFZ9algripHfL12QLZAtkC2QLZAtkC2QJtLZABcFtL5fOyBbIFsgWyBbIFsgVu1QJebSOHDpyoUvR6EKZwtHJeweGicLr4CeWgQKFXBaIMASVVXmUQ7iFnXwTA/L4LbU2AzPh4Z1nl3HLKXYK4GsVuk6HkTEudak1qtq37t81VWaMsZj3T6xsUyHV1b3Ia7nIm7nLg4xj6DLAMjng5yNDPUG8CPuIcQV6cB9DLXIUx7LGUXOg/5bOVA1sOOCnABU4B7/AP91CocdxLEJlO55jnE+MI9wVEFdRDPVPAKVBL53W/v2U+teEXv/gFy/3o2x8xT6TqF8ZZdLA7lS6Oe2BBNS7yCBIoIOdhsI8grMa5nx84T/NKYxc2F8T1/aM5A3uhDVIUe1jOOjvorXtrIwftEiH4roVCddEckL0Vuh339mqZ1NmruakwiqgvxhCUuNpEgPsjR+9vfvMb2umf/umf2CaosAF88R3GwQcffMC/tb4AAP/yl/9hL1++Yp5fHJ9MJhyrGAf4h3vhWtQDYB/3wTm4N8aRwDnU3hzXUW18yOLp29wEKNP1qU35ftzdyIleA1rb3N+PSb8e76pLLWhgQZd3JABmaN34ZSBt/DSVLRa3aw3z67LKSfujKSR1G3swJ2VsC/JKqi6pOrBVWTUg28/x64wXf9+mZ9ehALhNW0LHgbUAdtYD+qZy0vVFa5jWKa3T+Bu5uyfjcbWBCGGXuSHk6IjrCZSnb92/b7OzMxtjzd0YAe9oABAY0g0grytAIRSmPYQ9Zvh7wF2ofxEeOYBThjCG7pXhoqH0BQDF8aCeBQC2dWnrDXLlIrx/n0AVQ1nPCf9s8tBJYaHxbBwM9AwKETVwjd8sE9IBYDNQCAFtG4SfDpEXtIYDPoexg01OGJcR/jL09No6zNeLa0M06A7CYFOdq2eZlM3hHWrY69nLF98QAI+nd5i/F3UFvEbdkWcYKt3ZfIbUx1To4jtEnS7XKzu/OI+5kHu2KvBcHhASA9wu5gsbjqYGtfP5+SvabTQMz5BvvvwKcmT74tNf2a9/9St7+uRde/D2Yyvmc/v600/ti198Yi8+/5VNhkNbYmPfyYn9X//3/2OD4zu2KAsbjEd25+499uEQed3Rpxvkcw6RMPr9np1fzJiPeTI+RnpnOzo5pmr5y6++ss66sAEibfR7dnznHoH/67NT5hCG0nrQH1TDWJuFUlh7nXV615rm193Wc7HmxLp5X70j36TgFtdexyZbaxnm1BbCjc+K+NjQOz1ngHtPDjm7MeYvN/41PWPUj1p3+Q4eN1L6jXQtmptPyRbIFsgWyBbIFsgWyBa4sQUyAL6xCXMB2QLZAtkC2QLZAtkC17GA8oTKgSJHrSCVALBX6Oo+cn7KuakcwB4m4XqfHxTXCiwhdDPy+QHObCkO4ZjFf1K84u9EhVWpzRgC8DKsonfw1EGBNs6xFASn12wpExKjb0GjPeFRm8ppHVZ1jyJYtkhBlvrag0kANfQTQuiiXwFhBTgxFnQMfacQuwz5aEYwCxinkJcCoVLLSuWLe+AfoGFQOHUJYuX0Vr30twfIKEtQVCbXRgWNQw8s/WYFlIN7vnz5kj8RUhgfOL6Dygs5EgMoFEjG7xpXOiZ1LL4HhMQ9fH5gfK/70nZxHKtc5avVfFD/aL7oe+YMjkprQWiBdtkIP6WGFHD35e0DQrrnVjsBPsoQLlXK5BReyfYeAMvuAPoANpjLDB3a61HBC8CDMn/84x8TJN1DSM4lQnn2ed7777/PcQGAq77/5S9/yWvu379PhbDaj/Gp8Yi6KNczoLLGrOCv2qFNKm0c8m3W0EaYmczHfWtNerytQ70NjGtbVlN7PWisxgjgmPv4XOc6X2sunevK196wTvmw0E19E7SXu3fd1IWX9vW8sn5ru0dUHjflLWaoYAfZ29i9yZ6qw22NwfQ+/rm3bwy3rcOhgMQ/T9JnTACuIQS+xhPWC6xzeH5A6dsloO3Y61evCGMDFC5thXQDjPKxttV8YScnd5gLHKGLEcq4Y30qaQEzseZaF5sQCua4Zcpc9jPCNUO8ug4wNSSzDblvqbCFOhBqXwhuoeYtmNu31wfE7DC/baVarEL249rQHo5S/h6gsl9Xw1oZ2g/oizahrvisVmsrlisS3A7qvUb0CDyH+P9CPRHgebO2XidCZZa/QQBq5uENzz9cj2dpL6h+Aa37MZQ1bM+Ndl1bxGdwtz+y4Xhq/R7SPyByRYgEsi6gSF5etmtDXG7d3oYbtqAC7ljPNmukPAjPqYuLMzs/n9nR0THzsq+KBctdAt72+nb28rWh5p/+13/aLz75d3vy5G07uXfHRr2O/eY/fmE/+/9+bOvFzD786Ds2ufOWHT15at/+wf+wVblhmOr+KISqXl3M7fz0zAbDkY2PJ1xf7pzctWJT2gAbpkZDmx7fsf5gaP1h3168ekkV9LDbYdoHqKNP7r7F0NC9IdI/YJNAWFv0jPDj08+TdGzXzb9dc3/XnGw7H5vK2Pes37ceXPf4jZ8xDQCYs8m9O2OGhxkW1uOqz+LGFA/r1Ra9N/lj1f/u6IW5l0NAX7fn83XZAtkC2QLZAtkC2QLXtUAGwNe1XL4uWyBbIFsgWyBbIFvgRhYQ8JITSapewBSvSJTS0Dua5UBJIZXCrKmMVBUsyAPnIMPq9vt0+EopigZtObUiAGZD6dS9BAJQe6QONP19XVXYPgBcp1rwjqfq998iAG6CTd7p7geK+kzKXUK1dWknxydVDliVKeeogKfgoMJ3og/hHMZ4Ud/DEY9cfMrFq5DMgihSuUqt68cQ6um/97b1SnKNVW1SQH0VhhzfSc2jsaS24nuNbamKPZSVE1gOQzkRYR+Ed96Csbahgoh23iCXIhRJ/eqfr3uawzeduLINnOooQ/ZXOz2Q0TFdo/np580+x7J3aqe2lAotAIhL2Kw6ezBM6LKxCAiCKhfjATAAUBf2Auj9x3/8R9p9OoWaN+TmRX8hJzAg8bvvvksYhNy/AMBQ9T59+pTAHnmF0X+AxwgFLfiNMNEICQ2lMD6wnTYpaAz4jQE3WSz9HGsLga9zv5s61nHPm5ZRqV8T/Lq1piJ8bqJC1vGgU9//0fm7xmoToK3GYpsbuapoWdZldeV7+Ms5FqSjN/rsm483Kfy2ALDGzXXGjwfkHtRoPCokO9YCPUtgUqyZgIm6Hs8T5kjHeVTlBrBaFksrVyEHLBSfQ4QoRt7c/ogAeDgYmG3WVnJzUUztUF6GFw9ctrCyhKK3R1AM6BzgL0Ivc6UL6zvDDSPvL0Iw6/uwqUHvTGHoBzVx2OMQgOvlmu8jVYStDAS0TDMQQlUDCC/nK9ugTvjbVuFyRjUJIBkUm+8kPCcqmeNNWE9uXuqadQeEswx2jdNwK0Ay/Icc9b2+rYuVXZxfWA8AeBhyqaMuRbm0Xn9IReZsMee7ADbolQvYaxVgMiBsiXMDcIZdxqMx7XV2ds71njB/uaASuFiXNuwP7OL01LrlihuwvvziWdjINRpYb7O2Lz/9lb189oVdnJ/b3QeP7MNvf98ePHlq/emUa8uQ+YAR0vvclqdndvb61I6O79hbzOu7Yohu2A393T8a291Hj1kHVA/1ujh7TaXxYDy03mBos/nSyk3HHiIKRUxDgGcGzDtfoN7Dxsgz6fysm8+75vi++b/v+K71wc//fRuPbrLO+Guvs0ZsXX9NAMzZCBV4VADXbVTR+53fpKqNcnq3UvSS27JHLidbIFsgWyBbIFsgWyBbYJ8FMgDeZ6F8PFsgWyBbIFsgWyBb4I1YQApggSOpeOU4Cb7IGJYwejflqBII87lJcUwOFoUEhqNIKlDCOjhKe106B3EuHLdBERry3+Ecn6uL8ReV4zFKf70CWF5X+V53Adq2RvQQOHWoNZWfOsR2lbEr9Ok+BXAI8HgVfDc5KJsUEnK4S72LdkrNOxqPqAYVGNX3UF5BlSnYi2sU2tnDSNRF48LnudX5GmdeeStYLbgne/rNCVKSKaymxpsfcxh3GrcKX606wtkrBTJ+AlAKNgsYS7nrx3m1qSCGpobyFPdBPWAbOWClUlZ9UA/cGyBcdRLs1riq5hdCN0OpJaAs1dxmzb7QRgqU4+G0+gJqeoW2lp2axrsfE7i/+grlAsAAGgDM4OPrGxoRnP8C7wSuxarKH4l7wzYAs3TUrtcEwv/yL//C9sE2sIfGAtS7yOX78ccf8/tPP/3Unj17RviLY48ePbLPP/+cfYU8wcyhPJ8TBAM6QBWs8aC+8JBe46/t3Nd5HmjVXVvnAL+JE1+2PrSeu/r4umU1gdx0U00KeisF8A78q/VLQymEw20OMfzbBsBcm5k79TJ3rR/3u+zd1P83HRdt+rGtErCpLh7aXgcipRtK+Dee/S4sP6MgzOecr6Px2C7Ozq3XCese5unF7ILvAfgbqQY6AJzrkPsWfy8XUA2P2TcX52dWLEobT5FjHWGfoeDFmoUQyd0Ad6meLSgppMK4u7aihKJ4wHy2yH3b7Yb1rrPB7xsrN9jkg/GI95B+yKXL0OZhA1rI/3u56yDYLYDsICEO8JjfQcVLyBxCThPUcrxjVAPx9sKmIoR/7oa1MjwnwnsQ+wowFxuMSiiX43M/vkDE9MSh3E7P1hsopQGAwz+ETgFIRXmDmOpgtYLCGdE3QkoDtg0Quxfes9YbhNWO6Q8WCyqUAVhhDz6HqO7vMYcxI3h0O3Z2fmbD0cSG/VHIq4vcu3FD2Gx2YZtyybX97PS1LWZzqpHnp2f2xWef2uL8lGWPjo7tg+983x68865t8D7Y6dNCCMu+Kma2ml2A39vde28RMpdIxVCsrbi4sK+//soevfu2PfnoQ44D5CjGOybs3O/j+bay5bKw8fTYTt66b4vlis/t0XDItuv9gHaOz13NJ/VD3Zw4FPjuWwf2Hd+1Dqi+15m7bdaX9JzbBsB+Y45/B/bv21qj+E4SnzGaM+mc5DIe55N/l9T/trhp/a9js3xNtkC2QLZAtkC2QLbAH7YFMgD+w+7/3PpsgWyBbIFsgWyB35kFBL9UAQEb72gRlPWVlJNJsEfABd/7EKyCvwrbKuDXj6CrAsDR6Ssn1pYzC+Kr6G/1zi266F1OL9XvTQLgtuGfFf50X8emdZWzcR8EDk7iZkmaP1YHgOUYUxhlqSPkDA25fkMuaPQnQh5DwQPwCRUmyqTSZoOQkVDiXCpgUTcBXhzH9ShXYcVTB5wccU0//VgQHJZdvXPWhy3u9QIEkGpX9wcwVBvRHsFi1BHHqAaKQFSqWsEJb3NBUe8klsMR30nFq/tKbaK5JLCOa3Qf1R9ggo746IiWPZUvWfcRdMbfBMeDQVR0Xebmbhp/3vmpOc+6xLDc1Tgk6d3OY8z7I9ypAxzqb4W5RlsAZjX2AGv/7d/+jbbVmiMo/vDhQ6r9oATG+ALsxfkfffQRITDAL1TBKA/jEB+EmsY5UAej3bgO/x49fhQ2i8TwvqiPQpnvmzP75mrd8V0Q+CaO+NtwTr/JMrBuqXw54jke41jZB223niU+j3DNmsb7NORKv06UB20eqtaQGpVzk+085ER7vfqsbj2ue3bumpMqo4J/BwzK6wJgzdEDbnX11A5C6odQzZh/mHcoF895fM/fY55wfNdnuOauvT59TQgHBW+PgDSCnU3HZgDeQRqAAAAgAElEQVTFHFMdlotQzRezM5tMjngtwgFjTUSuWYRqBgBldIe4pgLIorSQs76KZcCXiU6vb11AU+R8ZihgrmoxVDDSAIeQzQzVzJyjYZBS8U7gG1TJBMdRRcz1Or6PsN+5oMY5EXS4VejnyzWcqxJBNJS4CDWNlMRMgREkydU9qj0VESiHXKgREiNUM6OhAJwKEkutHNSSA+QItgDksX5DLRxsHgAzEv8GEXSAvzoP+X1hA/RBiX6FGpvt7jJkNDf4ICfzaEjlL97JSsDhflB1c7NPDKk9W1zYy2++MWiVy4sL5nX+5sXXdnTn2O689ZY9eQr42+e7BfpzuSqtKKBwLm21XNi6XNl4OKLNVvOVlbO5nX71nPmIP/j+96zsdbg56OjOHesOB2znGtTYNnbv7j0ruz07PZvb/YcPbTwZ2+mr12zT8ckJ24D1ZDIZ26qA8jnkA682IzI/eOxXNwPavoelk2Yf7N13vG6++o1hN5rPLS6+6fMF49W//6aRGTj23TkMho4NIbFuyteudzGeH+dp+uz1IFg2atHEfEq2QLZAtkC2QLZAtkC2wK1aIAPgWzVnLixbIFsgWyBbIFsgW6CtBQRrPdAVtPVgyDumvaNZ53gw54/LuQwnICAPHThwBncDsFK43K0cwFFxXLXBKYBTx05wesYcYdEZ6nNCtnWi1ZXb1ob+fuk1dFYdEDqUCh93wS4QvK9tMIuUPDhXClvYX7/DWQp4p/yrUmaiX3AMH4DRypEbHdy69xY8jGonqb3lkEvP8d9LeUMzOZhf58j0/eyhts5NYQvOEbz1SnflJoaaGRARH4BFtFOhSWEHXY9y03DSqqt+ykksdbFCSWLMC9zqXA9cNO4V/tw7JwWBqLBdrSpYjXLwt8Jso/6aR7KBh8d141hl+w0fPgR727Hvob3U1lDzQiUOO6M+y9XSnn/13H727z+jSg5jTdAW1z948KBSZQMG//znP6ci+Lvf/S7DQqMv0FdQ/8KuUhRjfCLHMOqt/NLvvfdepVoX6Bdg9+Orbfuue54fq9cto+k6P/ZvWvYuJ34VBprrSIAh+z47oYBCKe8ohOuwB7KEv1fvWwd+D4GmaT231tkk1/GuNu+6Zxt77bPnIcfbAmCttVqHbwJy/LWY/4R+BIgAmpdKWYTXZWjnmPt7tVwRwAEAvXr1ktEDTk6OmQ4CcJEUN6qHkZO23+kGAGhr5nhFKOXVfGmrYsnw0SGlL5TCIZ2EcuyGdRkQESpgwGCEM+5ZD6C4xHtIlzllcT3qS3BtZQSrHgC7/KMYx1TKBlhN1SgUvWWApMwtzHGMnTmXURTwp98w5GEVoCsExFDVYtMSyuJzGkroTVkpf8mfCcVDHbQhjUCa/Bx1ju8QiiBNaAkADwBsBLv4G3WlKjrmQyasxl9x81FQ3hYR4G5sGHPew26oERS66GvUdw34D7CP6BHIs1wil3HIYYzzAbgBrKEuPmNu3jVTebx6+cpevHphJ3fv2v2Hj+zo6A6zG+M/lIv7BzutOXYAcgdQHxelrRZzO3350qATfufd92x8fBw3fK2oUA4AeWHjUVg/kPO4N5nYvQePbN3t2OnZmR2NpzZbzmw2mxMCIxoNnlfYdID/+v2wUUGvcT7afN38bvudn4O75vh11hD/bnKTub1v7blp2VVO7R0vyHy/9yEj3GY0zr240YvjmqHQt9MfyBZ6z/HvADet/z775OPZAtkC2QLZAtkC2QLZAqkFMgDOYyJbIFsgWyBbIFsgW+B3YgGGe41AEBWQo8SH9fW75z2UkvOlCp8XAZ4/R44uKQOrsMBwFvYuc6UK1MlBs+XMlnrHKftkLA+AvQFTkHqwcZ3iLIXDV17k4ESlZ7b5Lm0UvbIVIjeqqJsAYN9vHj7qewE73BcAVDkaBZjQr1LEylmWKt6kElboY+V7rfoHruaoKNK1ctR5u0qBrO+845Mqq+gk9NdunUNVVvjnFcZ1YxEQ0YNegNTRcFSFEfbwGQAXoNHPEal3FXZYClPVjXmtkY/SjM5kdCaOyUbKBax6pDA5dWKGcKghjDRAA/JSCsihXoK9KQTeNeYrcAuNXIQNhwBgDy+kcpYKGOpchG1WvQGrX7x4YT/96U8JcKHkVRhohYrGT9jlj//4jxkqGjl/f/DxD+ztp29XcFfX4jz8g4IbwBd9JDAMuKy+kuIc9cM4hrJ6a3NFVAv58XXwOtFwwb4146b3uS3ndRsAzPHYMqdvm/LqlF6yB+wW8FTzvpnrqH7r7M31gotucrQlAPZzwIPgRmizq1E3HRAOLu4rSmPzJmOoWj+c4k73LcqCKlLMS5gWYZRnFxc2PZraq1evGfoZawXY6NFkSpg3m89suZzbZDIl3MVxYjcoi4ulFYsFQyUPxkH9GXLddq0oFiG8MkMUg/sBBodjDOVPlfaK8JdAGWGlkWqih1C/Icx9AJd9Vh8gE7DxMoN1eLYDVpZV0ug128d5AQDVDYphAE4AVZRJAIwK9SIIDjy72ssQAHLI3cvx4p5fCKfPZyWgMOppIfRzGK/hfALgCGurcO08Cfe/DBPNsuM/QG+CbtTVpZEApgVoFkTnXN9srFgVAe4iHDpCKfdg75WVBdT/Ae4idHN4bwnPpKB8BrwOeZGpmC0RJWTJ+w6GA1vOsRGwpKoYz4r5CpsDRjY+OrLJEOG9wyq9XmOdR9/F91KOiaDaxjN5MT/nu8X9+w/s6OiE6ztsz2vLEE57cX5uvfXCTk/PbHrnrt17+6kdIYS0bWx8PLXFYmXlurA7xye8FtCbG4cKAGuptqPNowK8DeRtWgPaXFv7frlvUrvjmt+HbAg5oPjq1JusH2HuhKJ2RezZSqPCMBBhbHKuJi/cfk3Su6Z/l0tVwP5d9jrtz9dkC2QLZAtkC2QLZAtkCxxqgQyAD7VYPj9bIFsgWyBbIFsgW+BWLKDwvF6ZIiWMHCRS8qS76AXtBFp8heCEEpCisyaGABbooaqyG0I2Sl0pAOWBWPAQRWxzAADe51hqYzw5n/bBHDlwmwDwISpglAUAjA9zUO4Q3e1ShwiGCoiqD6X8hWJSUFIgU84yQXpAYdxDuW6lDpbKFMcE/xW+GOfqPLYhOuy8Gkzw0qsx2O6Yf0+AVdeinODIhu83qD4qx14EzIKv1bmxg3Wu+ptgIea5xTEfmllKXz8mUQevLAHUAKzAdRiV3sGI8phXMIaR5nwBnIi5dKUKln0JJXsIP3qZ/1R9KrCLvwVSlatZ8072lT39PNo3vgNMCHBejlNf7r7rZUcqfJdLOz8/r9qB3xG6GXXHOMOYwHc/+clPaBvkBsYHdoAjH39jHQIM+N73vmeffPKJff3N1/bxDz6uwkKj7bADlMUI9Yw6AyrjPvhdoaHVH7g3ypYqUbb37SLk4f9dbjDY1+5Dju9bNw4pKz33ps73LTu4fKZba3iyoaVNWGevFK5rv6CV7uNvIXC/DzbvirhwiE0b79MCAHv4m95z17p8SP0OPdevp03X3nTceMii/kWfY27qfQF5fCejsb0+PWUuWPTX4mJu4/GIYZ0Rfpn5Ybtmw+GI83lyNGFeVypGQxrcABH5S2nziwuW3+dGnSEBX9j0gcgICyo1GSaaAwzhomPo3k3HSgLgoEAFXA0gFscR2SHkbxccDe1DyOpwf8LmCFtRZvVMYk7gy3Wb4ZKVOxYQNj67AXBDLtqw1vL5FB/uAMAK20zFM9+TypCDGGGPSWkRCjr2pt9jhvD7ySQK6zlUxjEfMRXRvZB7mM/PLoWxUOTGyM/ha8L0mGtYGzCwaQswXJskYr3ny5lt1oDmfVYPbQhpivusc3jWxfzZMZcxOnS5mlPBOxyNmXOZUH+5IpBHiHDYcjgZWw91RLtKKKGL0F9r2D0E3MbRgu8YC5ZxfHRkRyd3A/jtdW3QH1gH7Hy5sgLPpbNXNn/5ijZ88PY7NkX6CrR42LVlsbT+YGT3H79No6EPi00Z6xOe24qywWEVNziWgu9JZII2cHfX2nDdY3Xrj1+f3tR6dOO15DoAGNsLpMCPCmC9B6U/9V6ldcrXV++uh66x+fxsgWyBbIFsgWyBbIFsgZtYIAPgm1gvX5stkC2QLZAtkC2QLXBtC6QAWJBXOfy8E18QT456OZYAgHS+r4jyksJRKwWj1HuETQyxtx8Aw7EnxU0KFZoUwKjHobmAvaOIv0cH1S6Q43Nh7uoElFWFs9txIkMyCgDvibi6y7FX55yjsgWO1ZjbV8BTIXIFc+lo7/crOAmAh2PK+StHm2CPNg9I2VopNKInP3W8sW+U31AqTKck88oVOdwr52vMJ+lDR3voF5zowRmvj8rDWPehnQVfda5gq9qHv6Xm1VhW+bKJQjMTCHc6DG8sYOvtKLUv6i3HpMA7ylRf+j71KhaqmWI46TpQq++8LXaNDw/kdf+6OjQNVbRX9Ue9AG/xwXcXF+f2BADYOvwebQaM/fGPf0x7Ioe0YD+O42+EckY4bsDg58+fMwS0cgDDxjgPdX7y5AmP4XdAZYBfXCN1r5TAaAvgwexixj5R3mFvkwpm3RIA9utE6nxusqOH/4cu4jd1wOt+TeWkoLUNAG5Tp30AF3bcd69K9egg3CH206acFGiyjBYAOL2X+r4JAnm73KTP97Vxl+rPbwK6Th20Fleg3m3uQb30DsANQmUAafPZjKH1i8UyqHqhQmX+1hBV4ej4OKhSbW0X52fMGQwoG2BrQeCH8xbzC5Y1Gk+tP4CCeEU1aacD5W3I8cr1CJuIqGDFWjQgEIWKFPAQ0FCbPnBgwFDQA+t1+1Tq4lqKaPHsiM9ehGIm0MSYiLl3QRP9uxBz4+LZis0+XcBfqFTDppIQjrpLmKrNS6EPA3AtNwhxDAMgVDKuDzl6qVSO/1UwTzmI4yAIKlnUFfcJG6Q4/mKuWtYkpmWAQhqK5F4fdQG4duFzCZNhuxg3pRtBN0JFJxuE+P62LthfIe9yxzYFQkCvQ6jeSk4fbBLuD5674JgIGDeGeY+RJ/gsR4hqhPbudWxdlNYvwnvKEmGgl3jW9BkeHKpkrOsMy7xec/0fjibhtl30Z882q5X1CrPz01N79eqF9TalPXj42MYnCC9ttjp9ba+f/9peffWFPbj32KZvPbKT99637p1jW3U26AqbjMc2GgBUr8LTwaWnSN8H0zm/72/N4TbAuG6d2bcG1NXvTUDgNmv9vndivgvuCQG9Za+48QLXYL75j1/Lq40aSWoR9SOOa/PfPnvm49kC2QLZAtkC2QLZAtkCt2WBDIBvy5K5nGyBbIFsgWyBbIFsgYMs4ENAwyniIWGdgycFKFL2Csh5wCV4Jigj+FspQDchd2maB5VuRK/yVB6w+P1WvYI0g21Ondoeph5klMrjFEU4wS1cK/BlqMfoJN0JZCPX3cV06Zyqgb91znrvyKoD1HVqB8BP/INTFn3inZpe3S2wJwCJa9CXuAZqLcE0qUAVThmQz6vBNCYEDOSMVh0QhlMheaX+9vVQu1LHXur082AiBcYa04Sz0wlVSlIYe/Wuxo8PMZ3CVLQfDme0V30tmI42adwyd+FyxXOGoyFVSQh7jA9gJj6ad75vrwBYp3iWatgrltN54vsTx3bBIPWN5plU3Spz13xJITXCXAO0CkID0CoEtMAt7PP3f//3LBbAVnmlcS5sA2UvzgXU1SYFwN533nmH9obaF98/fvyYMBl2xFjBeIQK2Ie/VtswpnCuh/dt2nettaLhorq5mY7f6zrnb+qAr5tHTXVhyNpdMe6VO3TPOf6eWuvqgIW/15XjO0Ltt+67uB77tYVjIyl7Hyj1dfNzqHU9bvnEpjnvN8QcOt78OKue3S56AuAm5iPm4MV8Zm/de8u+/uorG42GdnYW5ne5Qgj7gt/heQ01KMArgC8/fbNyuYT+1zq9gXU2PVtviqiqNVvM5jafza3XH9l4OgmPfIRw7oX8sCwC1/V6xhDU8YO5H3KwI6xv2KSDS/E7gCKjSjAEMuAo1LL9y2dwFf0hlM9nSYjFHH53SlD9zXU3hlxmHlnk5GUYaoDaGG2B1wFUl7YGcOQhgFkonkPu35BDeRNCKrvNUQpLvP0eFoB1B3AXhSGlB/6DmraLNoUoKvin9Ah6swnvL1ExDMYdpcF8jsbUDWgTn+sM74z8v5idiG4RJtGa+ZUvFc5Q+OL+iH6BvgEUR1vRX2FTHVTZgMsxzzM3RSGMN5MXW7ksqLoGCEYO4HK9YboQ1A39hr/ZDqiGR0P2GZ6xBPOb0gbdji1nC46ZxXxmd46P7c7duxCBM8x4Z7mwL37x77b8+pktv3llw9HUjt/70MbvvW93v/WhnTx+aIVhrIT6UcUNu8QdgbJ903uZxl4bwNu43u7It75v/tY9c9J3g9tYdm76/KlCQLtNj2m9tkJAR5tQaR9mSjUvfV30zue/q9s0lwHwbYyCXEa2QLZAtkC2QLZAtsAhFsgA+BBr5XOzBbIFsgWyBbIFsgVuzQJe1SlHn1e3yMnlHb904cXwv15RKiiDawRdBIE9XK6UjVFZofDBAo9yVlXObISAjo751LlFuIgQizssIsXZPsdZYxFwktbcQbZpAuVbMMHlFL5u57Wpv7dPcErDqRzCOCs0s+ytfsJPHIe90V9SZ+La5WJJxz6+w/VSzcoxLRtI/UsHuAvl7FVn6ldBx8qRGkPx6rgPBS6gq3JUT8FZv2GhTvnrbSboqk0KGsc6R2VpQ4KvH5zhfnx6W/n6okzNCdlC56I81B8/ZUfBcZzrHf3eiZzaIHU8e7v6sbVrvHgALKDt+8qXU3c/1Vf9rs0A+B5KXih6sbYobDXa/bd/+7e0zcnJCSEwfgfwHY1HdufkDv/+9a9/XW3kABQGAEZZAMAAzSfHJwwjjdDSaB8AMKA8zmEYWqrfOvbN198QDkyZYzSolQU/ZJc6R/l156au2wcFmsq/qTP9TZV7SL12QeKmvL0c28mumF3jtnoOxAYfwoLr7rVlt0T5Wzcf6+ZX2ud1Y+Cm46rt9Sno0drRdl1I75P2vzbPAIjh2YC1DTCX+V0HfXt1+toePX5sL59/QxUroV7cWKaEy9qYMRyMCPYY6rkPBeyS4DMogAUzQ07eYrG21WJpg/GAyllAP3BfpPwFYAzPsvCcQoheAsWYjxYgkUCV4X0DPEKY4F5UvG4IRkOu3l53EGEfEzCwXQK3WFs4VhGKGQBTkC6kJqUiNTxTIlTGnaCuJZgMAcdRD8BNFIQnM3MI829ErWCG35AfN9rMv3dsg8cQajmEaMZNGCP5MrcvcvRSZIywzyE8cgcwuBcmG+oD+BsUz7BhAKpSY0pZrP7XOxu5u/KvQrgMuyJfLhIkwz6EyCEHM5XJtA2uAJRnbOpwjw5SK4TzN2tcX7Lu3XJjBRTQAM38HvGcQ6oFBucuoJje2GAwZLvRBiiRRwOEAw85mDEOz16f2uzinCGnj+/eZVhplD2bndt6dm6b0xdWfvO1vfz0czuajKw7mVr/5C0bP3zXug8eWjEd2d1HD2w0mQS1cbKAba1RFF9fLmL+WBsIrPeQujm+cy1sgMS7nmu3CYIPeTbUtW07v++2DavnadOOyWozQdyY4SK+aM3TT/+/J1Rn/e+RtutqPi9bIFsgWyBbIFsgWyBb4DYskAHwbVgxl5EtkC2QLZAtkC2QLXCwBQTFPATzThIVWKcgEvCVOlG5gOGsg5MXYAnlC7xsAbqYy1Uw0AOaK2FsXQ7gXU4yOKXpaG3IaXldRTAdahEB1znkdjnC5L/yoKINyG1qZxunmz8HDnvAMtje55z1jl0BSeVxVF8LZOAn+pagkH2xna8X/V85iKNDW32tjQNoj8qrwlIiPGava72YC1rAH+d5xcZlePGYW3Adwvd5ta7GEe7jQ5L771UX7/zTWMV5AqB0kMdw2Wgv8wpGRbqO4WdwSm+q+mOsS9GO8wVZffhh75z19khBjWyg83Wu/9vb1I8XOTx3jRVBarRBgF/t3zc+VRepnxX+WrYBlD0+PmboZSqeO0ZF9I9+9CPaBIpAAGD0k5SDOBeq4GfPnvF7fFAG1L1QAgMAC/pCBQxwrD7C9zhPgB7g9z9+8R/sn/feey/ka3YRBbwTvE1bD1lUm+Bf07qx7/7q411Qsc2asK8NO9cwBxp8hIL0mjcNgD2DCeI8heW9DGe7y54ULLpng+YYbUtDb1tJ59ZCHEKs7agTu/pon/13Hd8FdNLrvALYP7N1Xrp+NN037Vv/vNCGq+U85OU+Pzu3o/HE5vMF86oeHx/Z7PyC8xjzHLmAAQqL1dLGkwntjDWf6RNo+Y5ZPwBE5G1FXuCihKK0JCBerZaM3ECg2UVI5zXDBZPLdQB6e9ZBvlY+py/zshPYrhFKOQBbPqegBI6wEXXAmMIazzzgzJkbVMEBhIZUAlFszOEB5Wv4+zIHMMeHVLpSykcoCNCskMcxaW6AvZTOImcx7o2/AKgBpwG+QySWKJGNXRTt5MZoaG8IUc0PwicThEXISqAN6BtCQRPyAnTj1uuSil6N+2DDsNGuCvt82ayoSg7qZLYXNouhqlFW9c4IgB3bgdzCzD9M2BxCVQc5cphs4V0tAuAVlL1r6xQR/nagMN5YB/l/GbI65lEWKO/2WM/eoGcD5IWmCTY2mUxtsVwyZzQ2IEAtPhpPrFyWtikKWyzObIWoE1ba2Zdf2OZiznt0BgM7uXtsy7Mze32xsuOn79q9Dz6w0cOH1rt7Yv0RNiXEHM47wGv6HPbzLp1r6brStHbtWtNq1yZtKmiY3P75d5N16TaeO+y1+JK86/3cw2K+d5VxDsXngH+n0zPTv5Pq+e/fcerWx5vYI1+bLZAtkC2QLZAtkC2QLbDPAhkA77NQPp4tkC2QLZAtkC2QLfBGLAD4Uwd35Vjyjl9BIzlT9DeuV05UQTaBJcGlSlUqlUz0WQrACfjJOSVISCd9Pzhq8fHOcP2+BdUaQjXr2jpH/z7D+vK9g12Opq3rb0Hpi/KuOMNqyvWA1oNW1QvH4fSGChOOeigl0RaFvoODHipN5YFWGSFk5mYr1HMKK9GvAG8qu9/v0XEtR5wfU6mjDSBagBj2BPzz3wmGaiwIpKoPNVbUPsFglKmNB7gWfwsGCxb3B30qsnCt2inVsx/r/hjKxD3QZoACQAlco5DmHqrA2T4ajtgeD4NTRy3bGHPP7oRWe5zOu8au+vPKXIYii+ws5Db0c81DcF2X1g+2hE1evnxJO6L/8N3XX3/NMYYyEM75zp07VPsKgP/whz+kOvj999/nNTgPdsS5OAe5gHEccFd98Z3vfIdhn3/zm9+wrhhv3/rWt6r7PXjwgPfF+Q8fPqzG+DfffGP4h1DUAMtoI/pL9dP4U35yP6/Tdqfjtw3oS8/Z1cf71p/adcZd1NYR78dp3T39OuePV/ZIAWkCVCsoGwSO6bJ4mdvc5e0NUO2yYL+mN6mGtQ4E9WP7TwqAdaXuo6gG+l52Tb9Pn0Hta/Dmz9Q43gU3tL421aaCeb6ffBhiM5vNZ8gaS4Xscr7kHHv56iXV/Mi124+Al8A1lnN+dmrTydgQGhm5gHkfQsywFg0Rrnm5CHAxKmAZoWRtdnF+bnjGYP3GWoOfQqthrQ+QsNsDdAwBYglp8UyCopY8FfB3ZRtAZJxfrYGX7xZUrRKSYmNPfOiijJgaWgCY9YvwKdwviERpW9Q/pq2gUlg53ilhjaGVAX0hbqZAGhJco+K10wlgM0BhqF9RaFBHqo18JwLUReQT5D+OuXehmhWwJuyNeZG3ImooesumBJ4NaugwoagSxi2lCsbXGkdcz5hbOSB7/sX3i5WVmxIBnqmy3SDMNQB0VDMHcIvw3GFzHkXAPLPDazbI4QwFMQBwGVW/VG8jkgaAM2XGfB8iLMY9YfiY25gbBxG6G0V3e3yeQJHOTQZ4bwTPX3etWJa2Xq2sKOa2mc+QINief/apffTeBwTA1uvZZjm3088/t9mzZ7ZezOz4wUPrPX5id3/wJzb41rdscPfY+oNBNW38eurX96bfq3XLTTx/rp4Zdc+Kfc+P9J5tngnpu+yhq1Obe7QpU88Kvo/wYXf1qjQUNOaacgBrPfPvLqqb3m/8miY7ZwDcpnfyOdkC2QLZAtkC2QLZArdpgQyAb9OauaxsgWyBbIFsgWyBbIHWFlAo2jrYkzpN0jC/cmj5MNAKBSvHi1dYXgEMVIYEtbBXfFJlCmduVFpc5q3bBsBqZFouHa6s3LYvSX4lsYmgqXGkIiR9u+KA2uXwr3OCpfCjdWfoRIaN9PWq9YkFZ7Nz0tN35hRuUmii/lJH+tC/cJbimA9Z7M9DeXRK2+X1Kh/XAMbBiSZHIs71zrs0zLCAqHIKS/Wt66UkVp0EKAOsg7s42ETf63cBTPxdC56jGkvgW8pRnas2p/3E+0JxVAbVGOyFj8a0AKvmkEJL4zjOBQQGwGgq/+BxceAFCv9dDasInQEYZEPNU52TAmAP5DS+1G4AYLUVbYfyV+sIzgHQxQcbBWADKIBxzQcffEAVsPIhYxyhHKgF8RPgFmABa8C7775rb7/9NiGv+hfnoGyUq7DmuB+AM8oEjEI9PvvsM8LkP/qjPyL4RT5gzQWBYLVPa4yHY96JfKDpa09v48Tf5VS/rsO97XV156V1Th30dXmBPbhtgq51BvJl77NVvYHj8iOwCHgWqHQAjclamQLmFOik52u90TxI54aOt7V3mzF15Zm546K247W2fg7mV5AvAtKtOQGgudnY+cVFyKG73hDaArYtqAgOgBbzEUpewGA8P0bDoc3mF2FnAODcMORRR/5gXIMP8gEDhq6KFddP5GsdDsYEewDAiNs8HA6sKEv+pBKX0DQ8yauNLNWTIgBR3IMhl/kcKUJEAubb1ZiIYZupBu5atw9oGZS+VZjl+Fyl7TZQ7gIgBxW48ubCFpwP8eWDKBT3jeMOMJggmipeL1IAACAASURBVOrFYMfwjhJCVvMWUcXcQV0BR1EDKGAjhA7a5LApjgA4UNEAV+Pzj+Gd0TqEW3agVM9ZrKu4fwiFHUNBQ1Up1XJ8r2Dk5mijULkYWhv9VtkzhteOGzmoug6cl2agspipPvTcDiGxcc4K51IJvSacJQCOYa273CiIdgXyHrAymhrubYDVVC0H8ox80oxms0LY6MLGoylBf7kuAmDGGCgRyWRu0+HQXvz6c1uentm7j5/afDGzUa9vsy9/Y+dffG7n//lz67x6buv50rqjqd398Lt2/N0/sft/8n/Y5t23bfTWnaBkjn2nsNnV/A9mC+1mb12+j2r6hte7y3e8ttB337qo53qbNagC/zvyDe9ao9rco80ax1kWTcGZXJMTOL6Zb73Ta51iPmmNWT9P4829zXydMwBu2zv5vGyBbIFsgWyBbIFsgduyQAbAt2XJXE62QLZAtkC2QLZAtsBBFpAC2AOhypEY1bpymgC2KDyrwA+uF0CUItI7jAV2BXnlU5XvC84znVOBPDguqQYICsVDAXDqJJNzKQXAlTMueuiq49Hx3caQbwIAS5nk798ElT2kqOwO0QyczFVOwuDorlSwMacvHfAx1HHlvIzKK6pp4WSOalmBXvQxQJpUcQKIaTmChIKlagsdvhurlMf4XuNHAFX18u0XmEzHqertQ4jXQUych7pc3guKo+iEdzeSzbwq1ody9k5D2NQrjv24x7yQuho/U5CjMXqbTtR0vKZlh5Col5sG1EaBAV9/lpXkNkydp6enp2wj7CO4DpgLR/yrV6+Yl1fqYNzjb/7mb+z58+f20UcfEfZiHPnw4Qj5DIj75ZdfVmPswcMH9sH7HwTYu1oylDTuAWUvADtgMX5KsY3fYVsoj7FWffLJJwwhDYiMegoYAxJX87/GAV7naL9pX+1z3u9bb657/+tcVwc/t9bL+Eeq4I3D5lLtmyiBm9qYguW2tqradmDkhRT+qr3eVnU28PO4DgA3tW+XPff1e5vj6TN31zVN44EQUgK8CFSwRgaQB2i4Yb5XKCwxr1+9eGnTycROX7+20XhIMLspNlRJ4tzVquBzHHlbR0NsnkEO9JLwFKGBg6ozKncB1Pi72WI5t+Ppkc0XcytWUO1PmL93Pp8R/GINvgxbX1YbcgTULtsXATBVtOH3DWW3AIMx/HAEm/guCmmrPLmhf0FsY4hwpYHY9CMAjneMeXVxX4LYqP6FDQCApZalQhbPHIDiTRlgcbfDTVbB8GGjAusCu1OQG0ItA9SG6M4BhQFSS+WL6wDB9CFwrqBjeL/aUgFHJS0EztoEx+dqeEjyfvFmVCQH2yH3brg9n8/BpFYUyyr3MeutfM/gtv8/e+/2HUd2nXnuzIy84EaCYBXJIllXqVilKpVUltr2tD2r+6F7zVo9f8W8z+P8ZfPosWetsdtuX2RZbVtSSVWq+403EAQIIO+Zs75vny+wEYxMJECW/OCTWhSAyIgTJ/Y5cSLq/M73bTpFYyEfzp9gdXI3QR2pAEY/S5CWiu30ftCArbRyciOGeKfBvlBQ452R6ShaHmueB+rwts1GIyq32+2u12+K/jqwNvrb3GhTjoUGwyeHtoY+PR5Q7Tt7/MQeff2VXd/esuLJrg2//sweffqpNUZja7Y71tm5YTt33jP7/lu29e571rp2zdpbG2DQelAm23A0ZILDtBJ3EFy+W0Y7/cpzhy1waj1i/eC5bGw8DwCOz79Vx9s4rlzkubJ0XDq95vF0XuX4vNF+7DveZ2K/e+o9RlC5skAyA+BVnix5nxyBHIEcgRyBHIEcgecZgQyAn2c0c1k5AjkCOQI5AjkCOQIrR0D2v5o4ipN4muCRklSgR9ulcMREiuCvIJ6rbWalxaxyAXP6MkEo2him3H1PQeA06ax6nahXfNI4fhbBtXKfCAcwOYpJzkoZ1YBFC+ZSnVBnTVdTzrMqgM8CwHUQgnA3ATtcm4Cc7IuxLU4E43qj8lc2vVU1sOKE8pR3Vfa9ghqqjwCzJhMjHNX5ACF73R4npHF8tBFXG1QBrk+s+8Q5Puorde0eoUxU6qpuqpNgMMBhtInWggOBbcFfqngxWT9xgIDjcWzcX8dgX/R39XkprWOfixO1Z/VF3ZPnnaQ9BWwD/I0xxO/VSWMdVz1fnFgFhEXcAFKh/JWqGxbOgLjffPMNISwsmqG2xbF//ud/zhy/yMsLu2Yco8UEqAf6ILYj3y/KQT/Y2dmxN998k+2PXKOyh0bZgMCA0Ggj1BVW0uib+B3nxD+UpXNKIYy+rDZBO9LaO9zHcSxU7OPPlQfXmh1jTKv996x2XqWfLKrbsmPr6rHsGqvwtE4FvEqMqGVcMA6vBDISFFpaVwZ1ldr4PrE+EdrGcSVur5Z80e9Wr+HTe1aBh56Vq/YF1jmoR3GttFclcPPnOC3/hwOO28iveunSZTt4vE9l7+NHe7ZzdYf3J8bIVlFYq9G0wWhow+HI2u3C7fCbLV90kzAz4KgrOB2RtWB/PJ9bv39k3U5BO+dBf2itdkGACDDcgcoz9RmN5R5zzwF80oYOhRwMCf4CAEtZOuciKbwL6HnDZwzgagKmGhs9aa7bMntnkv10Qnt4v/CExK7mTdDcVeepT6GOCZqiPkC7bpfsLhvcL70v8f2Bi5OSEwjKhzoW5bpEsrSA5vvUdGaTpIQuu7ruq2TxH5+ZLqNEfRxAxw/iwU9SSDOmtNuFjbarpn3xl7ttIM+urNgdHDvcBrGFFTbNolkHzzHMmPrVU82L9phNxiw7RSXZWDvc89u36d/RztsdR5Cr2Vm45ztG+eh3iAVTHUNVPm/YaDy2weDY1ns9wljUDzmkJ/2BteYTs/HQjh7cs8nuI7u0ccleurJje599aA8//KW1+4fWHQ+ZF3iC95b1LWvtvGStN9+x4s137Mpbb9ulWy/ZBOeV9TUHxwR82a9hDe790z+CvKWmtYyL+tuZ77MqacVcxKuOLWeNG3Vj3aplr7RfZRFPVFbXHV/+9wlV5yf3+7Jnir7zceFk0cRK9cs75QjkCOQI5AjkCOQI5Ag8YwQyAH7GAObDcwRyBHIEcgRyBHIELhYB5tgLk/CaGNFENn5K+RstdDFJhWPxT+rPCPPihAxqBuAC5YU7/GlS0Cdt4+RkVCVG+CvFqX7Gqz098etw7qzPeSDtKeAaYMKiiabzlF1Xz7qJr2VlxkktwXqUK+W0JvAFuiKorYOtiifaG8pLQDqUpVyqgH+EBIDOCSDGOlBtBIvGNEksSKpcu8jfCGUX+pXOH/sbJuIjtMHxWlDA81E95hA/9h3WKSmHdM5S3QrA4HKdU6pnKXXVzwF18U/1knJK9wVion6P3+N1q8/jGOyjPMCyjq7CP9RlUR86q/+u+n11YpTngzIJk+ialK5R+p4FfwFWAVih2gWUlfIXFs8As/iJ72XrjPP+/Oc/ty+//JJgGPvgHLKHVn8C8EVcYfmM76AiRh7gTrdDwIQ+h/Otb6zbSzde4u+ydsb++KBOgkPos7CCxgdwGW0SrcYRhzqFdmyXGIu69loGUFedzK+2p+6Huu2rtn3cb9H1XKT8qlqXfUwWngFK6Jwcx9nZz1fzMnYBDCyKy6KSl+UR1jHV519dWXUAuFqXeL3nu9KL710HMc56/sUxK8ZAYyy/T4tz1G74ORyPmXu3f9y3tTUAtYYdHh1REXxpc8uO+30CvW634/LPRsMe7e3Z5taGw10O3krjgLyuSfVrvoAMf2M8Ho4HNuwf29raOqHnZDohAEbXanc6ZbB87HcbYC02Uzv5Nbq+Fc8Ej9M0wdaUO1puF0kFLFB8CpYyFzDeWxxWNiAjTZ2dCA/PKubPPbk+9/x15S4/eN/BbliYZXPPiSwMHhw39Dzj4VhUN/Zc61qsxDaBJli52/E+5YmIPUVCuk9Yjmx0mU4DdtBNayU76PJ9CZA58t/0Lpaq7FbTVPsmhXFaKMD3kwRnqfpm7mGH2ATAs0kyP/abHpsBZB2X02fb1c1pcQFzNIe6QJ2tfMMURjek2PbtjIm0ywTALWu12iwX8BnXCsU52vz4+MiajYK5qXm/YmHiaGIHj/dsvduz4eGB7d+7a+tF067tXLXGoz377V/9v9YdPrFb167a7PCJDXYf2nQ4sMZ0bmtFz+Yb6za7dsu63/+h3fqT/2TDF1609es7NqWVeYp9OQ7iXUVd1tE38yIHVWr57RJ1MG+dJU4VcSyKY9V5Rxb1rVWO+67eXRa961bfi/mOlqzr43tOfK+qjtvxuvTfM6tca94nRyBHIEcgRyBHIEcgR+B5RCAD4OcRxVxGjkCOQI5AjkCOQI7AuSMgBXDdgYJeUkkK+GmCBeBEFtDYJgCsyRhNXGKihRa9TVgK+4RkBL0R7mq74GUV8C2DLZokq5soq14f890lC8qzglZOIvHCT/ZeNAH2vAFwXXmaLI4T32onbBMAU0wU4wg2pZyULbMn2UuAdAbrRKhnBrxgwDy1Nc6j8jTxqIlDtb3aQO1XqoGbyPs4I/xdBqJPQffUTrpWgQpM7CuHNBcYICdlArzqu9W2VR5i1EsLFxQvqZJVBq4TfVf1FDhELAASFT+VBXANhTDOjbKwH8Bl0SrK/r4oTrqnVum7Z/XX+H11YlTf1UEinXsR/FV/h+IXqlqoe5HLl8pw5sxsUJEre2e0CWCv4vr555/b7373O4JdHAtQi9/VlxFvHIu4wSoaNtL4G/bNAMPoMygL5xZEhlIY2/ETdtDYF22DMgB/8RNwGupgbMc/1Ev5h9GG0Z5e7VPG4ESoxdDFflkHI1cBlM/Sxt/VpHu1z5zVx07l+S0xTz2kYNzOCX8Va94XIT/tWfWq+36Vc9dB0WXnqkKWRfB3lf5wkWvSGFV7vekZu6jc6rXiWkr4m5w7AC/p6jGeEBwSzI5gn9t2G+jpmKrKJ0dH1u2t2Xjg+eCns7Gt9dYcBlrThkOkC2jw2T9PIBILeAhTnRiymuOhPw+YdqDVsMHhERXADiBd9dloeT10jxIqls/wE2t7jaXM+8vFCUm9C7Wpro9OJK4chH0yny1Jnan4aMEU+g8shllnLpbxzsy40fHX32l8oz9D3dF5Ttthrw/9m6kk1ZicvuDfBKkJ3CYTYT5LeN2IF2ApQK9TZ7fl5oI6p75SNpPNAqAq3zVVyV5HAWD8CYW2K3fdCtt38bQbvkIo1ZtMN9U5dSi2SYLbnl/ZlbnlM1dKXd23WuRXLjhy5T9xLhdsCdD7CcrnPPdhJmDw4QRXPVe0e0J7ffksa7RSnZrW63XY50ajsR0eHtnVK1d4/bMppMwTe7y3xz7cabVtcPzEmrOp7axvWOP40D77x7+10ddf2Zsv3bDh40c2erxr84N9s9GI7d6GJTYWBHQKKza3bP3Vt2185wd2+UfvW/f269a5vJlU1ckKnHbgbmHt3ctzSMdnwKLf1cfifbwMAmu/6rvTeceXVSHwsz6LKo/W8v7Ro0JLOFR/LRjR33QpkI146sTql8vqpvhkAHzenpH3zxHIEcgRyBHIEcgReNYIZAD8rBHMx+cI5AjkCOQI5AjkCFwoAsoBHEGeJp40oYeJEgGTqNhU3lVNaEb7Z4G/eCwm66jkoXLHFSnMEZcUu1UwrL8FhSM8q06KxQkfTpKl2SVO9vCCng7Pokl77r4CsKibZHre8FeqnrrG1cS9YCxgGtpASluBtWi3HNsZbemTp27LrXYAMJOaEpAfH1khqx51sFATa14u2ro4VZdoL62crWpb9asI4DSZp3pxwi7VNSqX2Zdg0VxZXMDJ/TSxjnorDupX+jvCYpTV7kCt7jAZABzxwHYBYeWfFDxUeVLDK7ctyllfW2d5ACARNFav90I37woHVQHwssnd8wDgr7/+mlbO6GsAwogJ4oN+o4UhmL7f2nQAjA8g7QcffGA4dnt7mypgxAr/cDzaF1AY/wB/sT8gLiDzq6++yjJQPr6D1TPKwAdqYbTRRx99ZNeuXeM/1AHH4Z/KBpwGLMZ58UFs8LfuAeUcr0LgCMvj5PoK4V+4y3khcASJzzrxvqzeq5Z9CgAvUADXjlknAkr/2jlJ6Qrx1DE1uX1LNfGSvL9LwWvNOVcBwMvAyu8DAOv8pwBiTZAX3eOn2pauxq4m1ZiKXL1UrSJ36njMkmGhOxwMbG193caTkRVYxNVsMpdqp3CVJex4J8MJVaCT2dh63W565nrZk9GYz3rYJANmelZUtPnUCizESSkLZrQTBnge4Qf7RJHeF/gsazXd5jfBzaJZEFQqN61vT+SSaSZSTmMmYk120Mm1AtAX14o6A+JqPNZiHj0vFF6oD/UK0YCBMfPhJktjKjrdzhpKYLc3nllz5nln2V4NKH9nxN3lOxRALSEpAKdb0qqNpS4mOKci22uifKdN2GcnK2Yu2mJu45OXFqaRSIsneCBtoz1nLnZr4W+nq0mV61+g3DndrD3ns2zaXefrBzQZdK833hvougFMi2dtUiSjbfU9+yPf9ZI7i9ooxQY20mgH2XhTzWwJ3qe8wMytzHeUhj+bCZ1RTywCQAO7vXdRdJknGs/mPuzDWy3b2tpgeyH/9GQ0siePH1u7Vdh0PLFLm5s2n4xt1u/b7uef2MNf/6u9cXXH1nDeg8c22b1vR99+ZfNh33qdDnCzTabIwVxYe61tRa9tk80r1nvlbev++E9t86fv2/o1B854FyRU55h3YheOMtQQ3yUIrr6rrfq80v0Vn3t14+mqz4pF560C4EXv6aULQXSXSKp/PcerY2J1PI/jcwbAq/aEvF+OQI5AjkCOQI5AjsDzjkAGwM87orm8HIEcgRyBHIEcgRyBlSIAgBMnTwTDqgpBbS/Vl1NXp0TAFBXCmGSRYhRwBt8J1EVVKCcqqQiCdZ7D4Kj6jb+vCoDjxJdbDtbQ3wXQoS7/7qJAVifAnhX+npX7N9ZDcBfXB5WWbItj/FS/aAXtk8Fuv1jaG3Py9kSZJHWuJidVjoAxziH1a5zA1Ll9vhkA2FU5se8IyFaBif6OiwFifCNcjsfGfcrtaZJYZfH8lRy46Jta/BCvM5Yn1bKgAK4FccY1aGGDzkFwnO4lwW3lAAaMVE5gxYaT+SFHtiYyzwsGV7rJKyqZZfeR6hdhhLap7QBSodC9efMmY4j+grjheyhtsQ0QFzGBAlfHIy6AtJ999hm3Xb9+nXHBMfhofIC6F2UB7KKugMCvv/G6ddodQmHZnAPuwtYZ+Yax3/3796lAhm00/kHti3oAFqNsnAf/oD6u5rxWHyV0Qr7SFvKVem7h2Cd1L2k8U3tFJX5skzpoWPaxYL2tCfYI+Zb1hYtOvi86rm6CX30y9tlybK0skLloHuC6/hvh8qIYcERP6k+hqdqyFrg8lBC5clBdfKpjVXy+xBjVxWlRXFe9b6v7VUHHomuuxq06Tup+xfHo01zglZScAG2e3xyCyamNxlDeO3gFkB2PR4SmAHEO3xq0OIbaF8fQ/p80FAtzUIaDTnAvjT18dwDoS3bJBLFTwFgfW6F4xfd8jhSOXwkRU+54HEhr5rToJ7YRYCEthFFJlF/IcDnB16Bypvo35Q+dJstl5QLWoqL0yEzYDu8pYJGuwvUct4DYqB/GDSwccrUvfiB3r2Nft0lHLl132E6q42Q/DVtoQGAC1wRyoVillfNJh6MaFtfl6mnBdK6KKnMKs77Kn5sAM9uIbXKiBGZUXarMM8yaKU+x31qe1xjqZ7JXrz+LYP1dxY3cvWw3vIdIDUx1t9eTkJaDO45tWSMtILCGK57juEt9LLcBADvIJ6jnds9Jzf6Qcgv7vVXQ4pmfxsyKVof9ju9D07ltwoGiU/BZOzg6sslgyPcldGBAYOSwHh4f2eHDXevv3jd7vGvbRdPax0fW7R/b4bdfW3N4bHZ0aNNj799YzoTwtjpt6/QKm+IKu1s2v37TLv3h/2qb7/8H69y+bZ2t9aQYTw0IpbgopycwvrASuHZMLhck1OdWv8i7xaLFJNVx77zjWXwjTyL2U0Usew/Xe7bu+UVj4um+lbpIGi/k/nLeeuf9cwRyBHIEcgRyBHIEcgSeJQIZAD9L9PKxOQI5AjkCOQI5AjkCF46A8pNqQkeTJnGCKQKjCICrx+hYQRP8xP4ARPoIDGNf2BByEg8TxpiIliIYqp9k7bcKAK5evCZQqbmQM2MCAZpYcgPC02A4wppYJrdX9q8FBfWceWnbREDw1KTXEoWbYq/4KjetoDy+F+CUkjbCpah00gSaVL5xYlaT4HGSLU7iV1W1sU/gGNqITiblxD+2yUIadaibYKxCYMUa50Jf0kSmfqresZ+qD8ZJfPVphxsOqFW3CHLjxGFpXZ32x3E4BvUQ6FUuYPV3/AR8hJ2plNWyHkbZsU+fdeM+C0DSsWp39QOcs7rA46l7KE22l32n2eDEOf4GhIXtM+CrFnlgO2KF3MAAQJsbm1ThanxRf4P698MPP6RqGApewF58lA8a5QDsAhwDAAPYAgDfunWL+ysHMI7HPlAGI98w6oPrxDH4G3AZ9tGoEyAw6oI6wMZWamz1H+UQVt+Uzay2AyDL4hrXoz4Q26bMrz2blpbfUojr3qnr6xeZlNc9dlbfqfu+btxatt+y+p22gdaom4BPBMRpHHNwdJIvWOet6+MqeykAPu3IXx+OBOuWxYqQDbBqwU4RLsbnWKx/9Xmx7No0Dq3aFrGsVY+pqvdi/bRQC2Whj8vO/ujo2Drtgs/lfn9gvU5hk9GEfZ+KzGQdPGIOeKeEtGFuNW0+nTBlACAtLXqTFTEcP/wxCwWqrIPnHBvZH6B8TapcLhbCgotGg2pjKILB+tAyzPmerIkBP8EsaWMsh48EWLl3sg6GmpUfEEw+/93Jwv2EHZJNZn59hJXYnuyclaOV96wWiyWwDADprM2VvoTgBKJNaxRtglhkqWWHIgB2BbCrfR1M87qZK9fxMKyhIb4u7ym+OyVFswfbwSiUzKzrtMyD633C36PKsSYp7RlTl+vy+v3Z4ySXC+5K0+eZzZuy1EVxTZujjfC/KSI/s1nD4be7dqdzwfZ7OnEVcwLAuC5aQqfrZASZy9jtk51DezyikwdFvrSWxqKxAIDTs0jpQ/xy3T4c/a2BHMBYbFCgjzRtPPE6AfD21tetWbTZN4d9B8CNWYP5pYuiZUeHhzbqD6yFZ/rhE+vOxna0e89mj3btynRiG6O+zY8O7PjhQzu4d99sNrG1NnJcI5h4x4JNOWzLuzYrmla8eM16b/3INn76v1j37Xes+8K2O2qz/6Z3ztRnI9yP49yi3zVuLBpr6sam6pB2kefNIgi86li0aOyVAjgunDzxB6gcteBdWHWo1kX3QXxvjSXGfneR52g+JkcgRyBHIEcgRyBHIEfgIhHIAPgiUcvH5AjkCOQI5AjkCOQIPHMEZPErSBQnh+OEkiaOBITiz7rV9Jo0kmoyQjtNynDykdaEmBxzAExVTzNNTip3XACFEVzWXTxTw6X8dCqf+1X95moOfgoAl56PUigrR55P5FY/z6oA9nlq6Yo8zR2rHpRukVIIRAmAStEb20qqTUHHODEW7ZEFPetiWsYlKRYjXBUA1sIA5cmt1oF/h+Njf4hgMva5WHaEmCcxSiqvNEGPY6swqVpX9LXhYEh4K6Unz1+5NkKP0MSCeQKJihe2A14qn5ziK4Wxzi81MP6WdfpZffmZb+5UAM4ZJzyrE7pP9fua49TX8BVUtlD1y4JZalhco74TdJViVopbwOOf/exnjBlAL+DqpUuXCHABo1DPtfU1WmejjaA0RvmwbYblNOKPbYg3wBXAMI7BNthD47yAzLuPdu3G9RsEwYgzjsN3+KitBHrVFwSA9RP1kSpZ/Rr1xXnLezKNA1xokPJboz44TlA4KtG1AKDsw8rVeYHGroLJOpBaNzGu+2TVUy6EBslmVuWUKuC6sTEMwbXq2zTBX15TWTnBtgW1XcGqf9E4HWODZ8Wi8aMaw2o8ln1f1yarxr26X904uais2OfidVGpnhZcqA/j3sNCjP5xn/fh1uamTaczGw6OCQABdJmPNuUyB5j1utDT15pFkxAXYBbHYX9ARgBMgtfG3Io2kChsfVNe22Tl73loPR8vQCpUpASldI7w+wjqYI63CWo2E7D1nL3KcZs6QsoZ7MYfWuJ1siSM9abbhTO8KQCwJSXyNC1OCKpilaHFCwCh5XsFgW5yCUjPDwBIxMTrlqySCbbZClTmsr/MEBdA0rFBPzthfVw1rNcOh8YJcpN3AhYnVTOtuk/y/xLqMuYOcQmSua7Bba69jzoEdyjvVs4Ogf06rDlJytumNeZNm5D2No36Wn7vSmbktKXtNEW5J3mVeZ6k4nb1tecupsV4eqfTu51bgZfiY1cwl7mT8bvn+GUvU+xK5TXqh3afMsSsY6ttzRYWEzRsDDjeaNIxomjDjrzBvjwbTW3cHxD+bl3assGgb0+eHFgbqvLx1J482rPNXsce3//Wtptz6+zet91f/k+zg30rxlObDfu2tdazYX9g49HQukXL2o3CoN6GsrnXa+Ml1hqXrljr9vds4yd/bBs//gPr3rph1sYzQ6lITlYKxrHkvL/Hd6U4Diwcr9O75EXGn+o7g8p4JgicwqAhnOeoG88Ff9M7fNyP71taWBGeO/E9N9Z1ERC+SEzyMTkCOQI5AjkCOQI5AjkC541ABsDnjVjeP0cgRyBHIEcgRyBH4LlEQAq9CNjiJEmcTIqr7TXRiG2TyVgugiUY0QS0w2FNGPskJJQgBGNJheKyEldJAAL7vLJPTgqgaQKqDlZxmzLUJVtBnxZMtocXjZSUa8mWMZb3nQDgoEnmpHgVAFfAiiCk2itCJVyywLBAl2CEABdhQMyrFmLH+AWLb1fteK5d2uPOfJIVH9kix4UAOqfAo9qvCsBwfB3IErDW97Eczzfo1tLx+NhvY5lSAQsEVnP5i1FmxQAAIABJREFUVuOga4/nLhcVpHzDygOMfVQ3weBT+Y2bDU5ERzvpCIAv2jVXOq4kCUl5luJ1lvpX1402kw2y2pkq2uGQ/wBDZZWM7coHDBUw1LcAvNVYoryf//zn9ujRIyp7lfMXSt/xZEylVrRuvnfvnkOprS2qfVHugwcP2PbYD9sFp7/99tvS2vnu3bvsvwDHOAfUwvineqJegLoa/+L9rPsD32N/1BnXq/11jGKjGGgf9Tep31FPwW6NXwLjasdlk/aL2vrfEgBrLDlRLCab2Br4W63/IgDMPJ81H8Wmuoantpx4fOj/cXO5UCepIn1tSj0A1nER5KoN43hb/b7uuJXu2QU7nQf+xrHbB0j/P9jplvc2cnLv7/MeQh8fHPet3Woz5+94OrFuu22DYd8VvngOTmCN7s9tjW8N2EKX6lyAUY3HTvY4rnJBl1m7DateB5JQ//J7KnHxnPFUATgP7eSB/WhhjMUyxJOEybBIdsUtV3m5gpgFeM+AQlXXp8TA3Jc+xElROp0RwhJOYwwgAPbFPqXSNz334nNBfQ2laLGALxryD0TPblPssFPglnhaYDMB05QgmdAV/9DvEYkpoKZUwKh2Y5YsoFNkUW8CWPBYt5KmywkBZMrlnGy82Z+RWoPvX8jRizMkxxVaD+Nrh/J4DwNMtSZAeKKU84ZN8P6FBQCk0oCtrmBFDlvP/ettzHev+YTwfz5JsNlFxyV8hlJXKmUsEJCBticcTrbS3ni8Rtg329zzH8953mRLnTJIU5SOUpqIPRC15yLGcThvt7vG5641WlxU0D8+stbUCIE3Lm1Y0W5bv3/M82FR2O6Dh8x/vLN1yYaPH1n/7pf20f/3Z9b48lN7sdu1a9tXrUnl9diOnjyxFp4/VP/C/tsXVWAhBPJSF0XbWhub1rr1ivX+4I9s7Ud/YN3XXrfW+nq63GSbfsKBk9LdN5wsXDixua8DsMuA8VkLTy7yvNG4Ese2ZxnTuDAgFOA9LwRF32lxUOonZXyCo0QV+C56N4zPzGeC18904fngHIEcgRyBHIEcgRyBf68RyAD432vL5+vOEcgRyBHIEcgR+DeOgPKW+tybT+jp9+okkUBX3MeVn8jZJntBTOYmFU/Kk4cJOLfJTcq4ZtuVQ+EfJ6yoTkGGNS9L8LecFKvk+yvnh5IKqGri6RObpz9R6VUN/aJJsQid4+/VSbZnVgBXFBCzMBemCcAIGyPwFHRSflp8F0GUlN2KrxS7im2MhSa+FX+1BfbRcVI5otyoMo7x8cn7E/VpNY46Z5yU0z7RBlrnjQA7LgyQJTOvpdmgWk2guVTCpVl4AQ+dJ9pB4xhMIjPvYeqb2E/XKsCNbYK4+qn9sA9AIMplXs2UYxP7KQ8wfsa+/10NAbrGuFAggvVl51UfUL/B37geWrdCUTUc8hpoj5xs3rVgAABYYBfnlhW52hEK3Y8//pjlKVevoBJUvIgVgOnO1R3be7RHS2fEDDAXeYexL4Cx1LhQHUONDOiLc0Pti3+yi8Z3UBmr7WU7DYWvFiqUkDEtiIi24rguwVwpgfFTymdc//7+PuuNc+AaUEeNrbCrxu/Xrl2znZ2d0n5bffTUOBYUwd/VBHVdufHe1Pgf+0f1+0XPiKfGVM7yn4zCblZ78reUisuEvGXbnEPte+ZYXFEvx7G07jkQY6Z+HgFwNVbP656O9ar2k2XnOAWH0mIgUD89H5j7tD9gX+VzAmP7GM9xNyVuweqe9sjJVWHmdrdQpQISTrE4AuBNqjxAOqhKqdh15eqEeYUd4vIfLXqV9zRZGZMK+5UQiKac8VgMokVgeG/wOJw8fxzseocghEt2zKi7wLDnrBXg9OP5GIAtM6HonDl5+dxInPzUM52q3JP3oTL+RKAn+YwFYPG2wTcOwltXrjdZGQepYwBSmhQ3k/p35lCe3NjTVbiq9iRGyhnL9lEe3PRM1fWX95QUz4CzJMmuqHRVrttr80NlNtoKuZsbnoqDZNttmwGk0VIzxhg5bwFaAaNTBOb+jgZ1L9SvnpcY4yECRp1xgs4O7FE/mk2jMlACc5Gf4z6qnunS7Upx1A11h60zjpKrgC8HYBROhpO0cMPTECDVBN5F0G8K29zYZn/F2Hx0PLDpZMwSsZBhcwsKd8BiT1tw3D+24WDABUntedNGDx/axz/7a7v3z39vL84Gdn1zw3bWL9l8MLb+4wObDYfWMijdE7xmnKDjbnARRTFvWLPdtMZGz9o3Xrbizo9s/ad/bGt33rT29jZIccpd7W3NBZG4Lii+WUv0We9fzDUdFulVx6a6v6tj9bL32ouOUxoDL3p8PG4VC+hF4znuLPSXCHzjmBnBcKmOT85C511U8zyuNZeRI5AjkCOQI5AjkCPw7zsCGQD/+27/fPU5AjkCOQI5AjkC/2YRwATYKaVLAl5RcRl/5/whoe/JP8wSYjKRcBGTzIBoMweQzHOWVEMOeaAU8ryByNGGma4iKYIj1OOkIFUjaRI3/F4FGJzw4o4exvj9UxNkyRpyEQSpa4hFALi675nQ4YxWLpVFuoZyxvXkQME8xT8qrdWWsitGvQG5AMiwHyY4pWgUHI7QvxZKBnWc4EHMm1tCxqQEU/kx/2nsXwLTate4mEBtHuMt+Kz9pLaUjW/1e5QvmChLbIFb9I920S5z0woQ4ryyQhfwRLk6Pjab7oVT0DrZWwryYn8o2QSCufjB5swN2+11rdftEQgKPn5XN3+E0nEBQFV9Wnd+BzmztHDDY4prQp0BOfE3vkefwk/ZNyOOgLPaD9cO5a1iiTJQ9gcffGCfffYZQS9gsWCpcjzj+KtXr/KcyOuL+mOf733ve4SoUvtuX9m2e3fvESRjX/R17Q+1MD44FnXAuVCP9Y1163bcxhn/1FfxU7bNgv4aT9Teuu8iKBLsx/kPjw7t0e4jQmvEBPsBONy+ddteeeUV9jMtDIjuC7ENVK86+Pe8+soqcHmVfVQf3bN1oLhq61laRa94Md81AD7rOnUfCdhXnyl1z6N4aaegYvqibttTz5OKI8OK4Sqffxwb07NE4zzqjnvy8OAJrZ4xRmGBAqSUQE9QRXJsakHJWBBQQhGM53nRLphzle8AEyzyEgDDOwHyvHveeeXFhaoUKlM4hAByMX92uH7PowqVqvt3RIhDQEdYmvL2JkDrqnv/Q9CWC72StTKvE/AT5aaOJ+BI+AzAOQF8drXudOb54MvxPCwyEFilxW9qC6h7CSNZ9aQap2OJ14aKWlpau+hY8SImTaCqBXzYkHrWFaSE5undis9B/M8TICdAjv0dVvuYBMicYsY/Uiy5v9viou1YK1gzJyhPuMrvpnRb8etwde4cbUtgCygN94PyhcphtutwuQ+OU99CvQAqYdvMMYuLCNP1JYBOfJucXTxsrmpmdmGvpJfOMlwVDoE41dmKMw84sfM+eT80qnxHwxEh89rapnU7a6wrxuTBYEgQD0iMk6311tmenQ5UwH2bUPHesbVez8aDqd3/6AO7+8G/2Gj3G7ux0bU1wO8nRzZ/9Nhs/4h20Mh53Wh43Ypu14qW5xH3u8OBf6PVsNZaz1pbO9a9845t/PGf2voP37P2iy/aPL0r8z2IcXc1s1uX+8I5xiTdb3pf4k//o+wL1fGoDs4ugsCx3FXHF+33vCDwswBgrhlQ3u8wXsb3ygh64wI4vUOe97rz/jkCOQI5AjkCOQI5AjkCF41ABsAXjVw+LkcgRyBHIEcgRyBH4JkiIGioQuJkd4RdcQJJ6jh9j4lCAuCk7OAkbZrYEqDDNkIjTMLNm9aElXCzRUUh89CFPL8CIPrJKbVzAGDsvwgCP08FcDXwiwDwWZP9BAtU75y2v1N5VRAU20UwTypcTejhGEzuA8Zhf0A7wDp8ZG2rY1U/AXhdF7ZHhW+8XihtZQGt+qmPnPSLBAtSTlRNtOv8ysFLONhyy2993FbRAV3se4KSAqwCdQBrgnlxwYLqJgAq6CrlruyrIxR1SI0+iVyWp69Bk54CgexryZIavyPOgskqW3VFuQKjUqkKAj7TTbzkYMHvCIBXAc9qK93ruAb8Q72lYBYQlhWyVK+YVMd5Yfs6Go1L8OpKLYesgLQffvgh+yfgbATLanOodvEd8vsKKt+4cYMq4MFwYIP+gPAYFtHYD/0b+wK+Yhv6Gb6HAlh5flF37Id2Up5m9RHUGdukKI95m3VvCKTFexpxEETGsbg2KIKlGgYIxu8A0FIBo15PLU4Jk/rxPn7efaMOeFbB7VlQdOU6VZS2OO55A+BawFrjJBrHNcK7BPvi+LoIlGifZc+hOI7qGRTBeDVmdbA81vEibRCPUV0FzQggk+0yzgMIjH65tb5hB4dP+PShjS9AymRq7V5BEDkBeEz2/94vE1hmWyL3r6t3wQs77YIwE0AOIJFjOJSmWPZFOJxUsvT9PVHxCo6yrilBL0AiGDEAIxWthK+ODakoTWpZ7h/akuCzwL443heilW1DeO0KYIfIfr3sLoSkrroUZiRPlStK2jpDPfDMdiEtL6PsN1DWOqFjU8qamX+ka5GyVVfC7QmAAvp56uT0NjAzazWgwYVaOAFgWkUDr+MakqzZsXTKn5zcXGin7KpjgVWv1YwKbr6v8TBXSTvCxvlBXgGKdfO6ZXRBu2OHsMmZmypath2O8y8JV3GN/k7ifcDBpiuj8R0U5vjdlc9+ZjYh24AaWF4algEkt+6TvOse2fJ9Ae3jz9qZra31bG1tgwAe9UGe39kETtCAwQNu39rY4vmPjw5tPB7Z2sa6rffWWdej3T27/7vf2YPPf2cbzbld6rVts92yreHInnz+qR1+/oV1xlNrzmYeg7RQDJbpjGFKleHvCVBIT83aPettXLLLb7xl63/8H639o/etuHXb5r1u+c7HfsIAeB/Uu483Tz3sXfT8OGvMqRu7lwHis8b6ZzmWVxzGal9i8PTgvXBxZVrsoPE5/owQWHUUAMbfeG7nT45AjkCOQI5AjkCOQI7A7zMCGQD/PqOdz5UjkCOQI5AjkCOQI1BGoG4Vf6mYTCC1OsGjCTcVQntH5r3ziVFaCGISKymQMCtGKIeJXFgGT04sdqUMBBD2CbTT/3COciI7TYZVJ8Z5Xp8TLD9xn1j/iwDg2F0WTtpX8pmdt4tF9a9PA6YZ05BjNioZVL6uU7BWk90AYADA+Fu5WqNqWPsxbMmWUfkEI/RV+bFdOPmdLJJxvOoliM8yA7jV/uW2pCquU++qrRedF+dS3TGBB9goK95ykj9Npka1ZglwWrAmhXqnwbjgfAJ18bqqCxJwTdW8xvE6BUhRN0DSsl83m5ycBgREXVUOACSgJfaNcVvWb5YBo7rjBCtlW6xza9HFsnMpXmpbqVxlo4xYCHwi/oillNfYjuOgsIoAmBC11aRSC9cMy+bPP/+ccUF5UOzid45JNrfNjU0qe5EvGNbOsnwGRMV2wF6prlFfWDujz9+/f599AjFHnQCAVW/UDQpijQkC8QQ/qW9BEYlyqFhsNEq19ql7JlhFq68qzjg3yjg4OOB1oQ64LkBsfAB/UX8AbkDhal+rA4mrjCfn6R/L4GL1O90XFwGSUmrG+lcB8Cr15tjxPC2gZfub6BLaPo5ZEaLouqMqXP0njr8aD+JPjuUVG9dV2rJurD/ruGr7xLGU1sp8Ps+YZxsAFABwf+8x+yfuHVg2+1jaoMKXi2IIJ+EDjGc8XAEc6GJxh6t0AYBd7Qkg1mm3S9v/KciblJ+wGT4xWqbaUeySylfc8QFOQ/7J3LjIYTuf2iRJah0OAr4CEXpOW3+3SFbN/Db9DypbOC+kxWW006V1sbkFNJPoJvVsiSAdTJf5fBOMlu8wUScB8Ix1gKI46WJT87iSc5oWGDSbCSYjbQBigHcgVDVB4jnh7kn+YFVH+XbBeF0RemJXDRVrCRedXBMI4/3JLbsTSAVMdg2t5wpOfd2BsKfc0L3oABj3gNs60yqbMfeqcpFfUqf69apt3Ma62fA2ADR2G29X8jLGLk5O8UaBbnNc3vdJEawczrQ/hs144vrleAEr7aY7WHNMSu0PZS9OUxSw/vf+N5+5s8NoPLTGDIsYJp7KwZp87k6HcJZ4aJubG7Z1+ZJt9DZsMu7bR7/8Zzt+uGs7a+vWnk3s0d2vbffzT6375Ni2rWkvdFt2ud1hPuBh/8ie7D+22XhsnWbTuh1/XjC9Ce4dLjKY2qzRsqLdtY2ty3b5tdds4/0/suk7PzZ7/TXrMIc9LLgD9hQADu+Aq0Bg7bMMAFfHpuq77VljTPxe4018Pz/P8eU77AUBMMdVd6RPFvFSnfsikjiGqo7xWZsB8EVaKx+TI5AjkCOQI5AjkCPwLBHIAPhZopePzRHIEcgRyBHIEcgRuHAEFgFgASBNYJeTNWliRRPm2A+51phPLsBK7M9JMKlx02wvodw0qWNSLlXUQZbEETTqnOcBwBEm1IEFgFZOgAZaHGFjNZBV+LEIVpzH/rkOCHByOOU0dEWNQ1Rsk/Uy/o7WzXHCH4pDqSllkwylIwBXBIAR3GoyLMK+Osij7zXBiPJLFSnzHJ7O1xz7Tl3HXKaiw/5SlC5qf8E61RUAA8AOwE8AVtcsEKt8r4on6iAFMn6PFsexL+oc2BdAUJATQBFdCDAFHymTozIYscdkM8p3K8qBjcYjToijLMFH1VHnVXnqe4tu7git1FfixCe2IS5SXKPO8RxnDhoJ1OM8qD/KlnI6wnWVo4UDuF5cK65dIBXQU8fjWGzH55NPPrF//dd/pd0z/km5K8U6jkN5Dx48KFW2gKe3b98mQEYfBxjGuaTgBTCGFTQ+uCfwN5TDOA75h2/dusWycD6ohQFhUQ7iFZXSKI/2uGY8B6DXOC0eEAyWslhAXBbWOBbQF/cl6i7Aje3ffPMN44NrQ12ULxn9geWMR9YBZKCK7MQa98z2WrBD3XhTd59Xx/pVzncmvK1RAGvCfpXytU8JN86AwLpWQssIFkobWS+grHeCYhGw1NUrwo4YT92Dil0dqFn2fInnUrkXafO69izrkp4rWJClcfH+vXu0gO4UboML4DaCqn40oIpSuWdhDA3ge7IgKeVwTakbJjOMfw7/8B7gsBBQkxl2S4WpLJoJM51QJiDszw+qRZNzCBeMTZF/2NsQylcqgOUqwsP9CY7nOeCw61xdBUvwk66ZOXdbXmdZIhNqgy7iWTP3xUBsvzSOxzYEKJY3B1XDrhn2vpXUh7T+BeSEYpVK5aYTT+R0VezpB417eULQTe1rs20zuqa4ywQhNv2Q0T9TPmXsq8UmydIZbUXozfJO7Ja9zaDSdQjbTPl5XYudLjBJpR2E+3sG0xPg/aOBa01gPOVlJuxNC+ygmi1z08JKGy0Me2mbWIv21m6r7Wruk4UPzu69bRzbukWys2EH125pjZilNzS2vfc79oOE2XnNVP8C8iJmAH0oI1mMtzBmOuwejQdpcUDDkFMaULhACohWww5296iAf/HGNVvfXLdO0bXDvT3bv3/XdjY37XD3vrWmA5sdHdrHP/u57X34sc2eHNrlbseubW7aWruwtbWuNSZjmwz71phNrFcU1oTKPamTmdqEKnbSaU8/0Vu3S7du29Z779v8R39grTvvWLF9mYsKSgeUlB+5FAUHFfB5QHB17Fz0d3W8O2ss1P4ac/RcrxsDVxnjL6IALsfUdM/F955YL431+hkBsN5BVqlj3idHIEcgRyBHIEcgRyBH4HlEIAPg5xHFXEaOQI5AjkCOQI5AjsC5IxDVAnEyvzoJrXxZgm9xssftcjHp5rOGUmQqtxnsIAl2+S0mJ0+sfkulZMonGKGkYGWc3K4DDpqgrHGOeyoeAK2yF65OZC2a+DoLclTVx6s2Aif8g+UdgR/igHxyZoSNmrAX/I2Wz4JVgExQSOJvgDMBJewrYInyqtBTZVdhniC8H4PJ8xbbL4L6OtVHCWlCTsW6WCybYFwEpurUHCibcGLmOWqVc1fgVEpSKH5lka1rU3mAbohZhJy61hIMJAUf9tM2wA5MPOs+kVWy+j/z/jLPoENgHIdtBNXDASfAIwRWTmDdV3XQri6W5WRnWNSgOqr/aIIWcHFVtbHOpfs9AmCBSUKICqBUfUajIS05BUqVfxfloV74ifoAhH700UfM6UuobsZj0IcRL+wDcAuQC1gLEIttb775Jo8FMFb+YCiD2ScaDUJf7K/zof4o97XXXrOvvvqK58LfUAPrGgCBtXgC1yblNrZjH7WpVMeoh9pLfdFFWycLN/D74eETGw5HBL8AylAkYzuUylKLv/jii/bSSy/x2jTunQJRFYXqovtk0dhTHduX9aVVx69V96tT7j5vG+hqXU5MfE8sVCNgLdtNY25Q6sZYVeNWHePOuk+XjXWL2qAOBJ9nzFSdYz+kbW8LeVW9X3Nh0GDIhRK4T27fvGVQ7B71j6hIJJRFrtOZWa+H+9KPx5hHK+LGnEALOXR9UQme6w5V2Tf5YMP7QMr1qrQQTv8d0ialv54zAKxQHnsxyGOblHxzf3/g0zLZFUPFy6ekcoCm/blpgkVmnqcW+0Nw2ixaNiGMmwFpp8VWDV4LY4uFVlIRJ2gb24dqWcJWV98S/Kd7nful/K84JZAoSClhN2FvktHS3nfkNsfQTs8BigvGQe3LxXHJHRvvT7SWT4rQMrUGATAMoN1VhfQ0AVG5eKANoJymdTQXlM2tmeAyxyrFLkFbAGBrIKiA3MiV7HmI/XmJA+hfndSWrih2+AsF+NTmE9i6sDFCH/D3GHLtOX2Y07tEsp7WC1sCvCc5pSHzZaYQj3V6d/FrmjE/tQNmgHy3i6YtucB7SnMxnboTxXTq/a1odqzd6djxwb7t3X9onU7Xrr10nVB7Np7aJ7/5jQ0OHtvR3q71D/bsvXfftsH+vs0e7Vt7/8Amu3v28S9/bZvzuV3dXLMu3FWQ8qHdssl4aAXfkbBg4sTdXM44WAyJOrbbWOTTtrWdq7b93o/NfvQT68IS+gXPC+xqb/FuX3pQ4u8aK+g4LlTHprrvTvXpSsqB6nh01thVfQbp3WrV54L2uygA5jiZ7v+6dxGGsSatgp6veH/InxyBHIEcgRyBHIEcgRyB32cEMgD+fUY7nytHIEcgRyBHIEcgR6CMQFUBrMnnCNw00aNJFk0sC5wIAJc2iQlWcNILk3FUzpwIsqDE4AQp5kmTlXC0aNPETd0EVJyQ10X45PBpC+i6JtaE7XkUwKrLMuByHvXvU5NsNYo2KeSichfXGKGr6oNJLCgM8RM2npjYFyQTsOKxhPSuvCkn3gK8U3l17VGFhihPIDpez3mhFI49C6BUy6/ur0nHCOwAWanY7bQJAjTRhwl0wUKpqpUTVipggdwI4aTyk42w+iDOo9hItaz7CbHXQgiBXsQMxwACAsJgX6mAZQeN69W9V703n+o7slxPIDYumEAZuG61Vbyes8qtngf3CyA6yhTQjZAqqp4VD1wf4BLAL2Ihy2vd09gPUBY/AXeRDxgwF/GI58H+KANAGJbPWuTw6quvUrWLxQ/6oP9LaSzbZdgwSwWNuMN2WeAZ1yJojDLQBlH9rT6FsvCJOYNlc436a0GJ2hm3GAFUUhTj+lEurlO5gVEnxAfXi7KgUMY1xfFGgFn3yfN4bC26Ry9y765aH8GmOO6ktKCrFlFO5NfB5LpnwiIAfKoOsqpPY3AcW/R7tez4TIox0++LnlmrjnV1z131ibpgndVu+B5lTqYTV5TP5nZ0eMi+PBtPeA9hnPjm66/t+vVrNplCKQmr3ILADr932k1rpDy6RH/Mi+5gEwAQkOt0H/X8uwCChHQJlgLMsr5JmZqSvZ48j+jt6w9y5k5VilouGnPFMNsl/Q+QmteXrJylKQZEphBXS86ac2twwU4Ct0ozQW6bYHRSoyqefp6Tj+Awr1M53wHVw8MfrInI1ZP4WmPetGayUfbSZtZojkktmcOXZBPAEJbBvvAD1DO+T/DacB7aGjt09phCFe05dj1vMldDuT8yz+TW2bCophablsn+noRjWFaKJ64V8BJBmzdg55xSeETAnfTaE0I3/zezic2xAKDhCmIC4amrkgXrATQVY8aUi8nSNXKdABPpOviMuZTxjsi0GpQPe0NgXGVb4+9kRD2l3hbLhhy8op+aO1ZM0ZfZvt6vsGBhPBzb7v37pNLb21esu9616WhkwyfHdri/Z1vr69YrmnZla9NGh0f29Sef2t0PP7RvfvVr644ndmV9zYr+sc0PD2y727P1Nt63ujYZj9imVEm7wzXjDtt0vB8zC3bT27hotWx9bd1629u28dY71nnvD6zx9rvWvHnbmlDf+w1PRbT6YIS76pV12/BdfL7XAdA4jpwFeZd9Xzf2XAQCPwsARn/n8obklBPHyioA15iud5SsAF758Zt3zBHIEcgRyBHIEcgReE4RyAD4OQUyF5MjkCOQI5AjkCOQI3C+CABaSB1ZndCJMBiTKQLAnARN8BA/af/cQJpAz1VHSz7ARv59ArSoVuHcGFQvKadj03PjaeIoAqK6K3kWAFxOCJ/DAloTSgvBSZwlXhL6OtDJa/UZ2RMFECbrMZFayRuJCXvlqsXv+B5ACZP3aD9M5Es1KYWlt43bawseR7WvoHL8qX3LyUVae6e8iqldVW6ciFR/WKX3nTWpGGFKdRJPgCQuRlCfwHG4doBEfADX8ME2gV0pLGX5jGMBzLEvfleu2whOdU5ZRhOeBMCqv1UP1S2qUgAXAUFRR7QZVMDTiavPZHcshXGcqIxAqBpbxSbCZ+yjfoJJcNzf+BcXD+j3VeCRrimC8QiodT4pzbHQgBPt43Fpr6x6on8qrjhOOZERGyiAP/30Ux4nRbbqhz75wgsv0Bp579Fe2ddffvllxhPqd3ywH2yd4wQ4oC8Ujog59t3d3SXoxbEAysorrLqpflLmEp4l5TZ+OrCHbe7A7t6joP26AAAgAElEQVS7a/uP90soDQANWN3pdqigxPnUt+J4CXUyFm0oZvju+vXr/CcAjXj/vgDwWf1A4/1ZsGDpvQ/VY1Jj0X6WAOnsRTuxTD4jVswDXAeAdR3qv+Uzp1JmHH+qY1yMQXw+6jmxKAa6j1Yd+1TXZeUufCaFZ7PGIPQl9DvYPgOQMnc6FPZ4NuD524Jte99asG9OVsfIFS7j3hatbT03K+4vAmUyR4e6tOSlwjUtMkrwDkBwAlAJ2klWmeyfU07fE8rqylqU76h0bsoJC3Ux3yNSO9FNGE8lkCOqRJVn1y2Bac1Mdwa3VW4UjRIAl89VwkjkNE65g2XVGxfgpAU2UhnyWNUNvwOUJytqQk5ZZdMJGZDULZP5lwfPrDFx0ErrYiiSfXFWq+hY0Wrznoj9z+2PJahOuXkZRwfAVNbS8jkppBkknG/q4FN5lVvID6z8xdOkTMaCALUfqufHIm8xFMrEs3iPS1bXSZhtDdp+45yw6R5ZA/+gpDaQz5bnR25hAYFbO7NJcL3sJwXfFcF3uR8WJTRb1px7/2K8GDOU472P904C7970UE5jfIXIHGdFP0025VyQM7XJZExIjpDDiYJ91OZ2fNi3/tExbc67PXf0mI9G9uCbbxmLmzdv287lbTt6tGv3P/vEdj/9zJoHh9Z/+NC+/vRjm40G9sLmhl3pdqwYjW3e79uVS1s0bfGFBzNrFclyfD5l/mk8Dwn5Uz5s3EvtomNrvTXr4Znx6mvW/dFPbPKD96zzxvetAQhMO2zZgXsMnhoLaxTBdeNF9R2qboxaNi4t+m7R+KNxdenzIHx5XgB86l1TVuTK6V1R/dbVRdtyDuBVWyjvlyOQI5AjkCOQI5Aj8LwikAHw84pkLidHIEcgRyBHIEcgR+BcERBsUf5OTlcm+BhBnyZdItyStaHmqpjhjTntEthMShtO3qaJVk/c1uKkJ+1SMfmZFB4lIAjHVS9GE+nVybBVVLgRAAvQ6HrrJs50jrpzlsdJ/XQ+lsGiOYFWyZHJSeGkaJDa0ieK06QxLBGnbuMpW1vZB6uesuuO4Lc6WScIGBW/nBhLueiq16w+IeWvVLF1nW0VoKTjygn5tEHnVRl1alXsg/NXwaeOIWBNwA/ADtsFgRUTHa8+jv20GALKEGwX8I05iVEf2QfLFhlKY7Qj4u7Ko2Qrmq5JMA/gEWXibwAY/EM9UB7AofIFq06yt67GSH2nCnLxN8pGHaRaFQB2+1bl0Uz355KRQjHWfSEArO2qI8rFdQO00q4U6qb1dapuoXBFnfA36kM4mhS+moQFrNciBVgz4x/Kg1IXP5krd2uTOXFRjq4RZSMP8OXLl3luxBJ1wjlwLNug2eBx+B6QGOpb1EMxB1QGBFaubEH6uGiCCt8ESbQ4QH0I5aIe6ltSBaM9cZ06FnXUtSt+x/1jGw6GbCv0CXyP7wSepVKKTXSe+6quaWObPs9y6/rnU+N2gKzKKwpL3kW2/YTElUIuCoDjWKNxK4IBV1X6sws/sU9cMKF7oHqdao9YZmyjCH2XARbdz9VjI6iOz+X4zKrGWfVXXXEd6KcAUxubm7a3u2sbaxsGi3bco1Asov9iDBuNp56hlc80QDzPy8oFWkmhSu0vc8e6ihSg0UGeVMDOOZkHmDlwGzYcYZFSgn1Q9vICfAxSGxPhlikRXMXoxsV8e3BVLN4r6Nfr5WohgUrxeGO3ptFOOoFwvpK0YFmcSkvjIN4HCLlTm2N/jd1l7PU+xGoAIkLlC/Pl1HUnDinprkwRrV8HVNHObtNF+m42a8wcqCJuXOiFZ7s5AG73+D5Eq+npnLbVugaUBMjuEB0w3VXd0/nYT5EqwBgmhS/7ZakInhvcpedMmTBlfmCUBTBL+260NxdY+PGAwElyWy7Oc96O793eH3WYTTGOPbDDxw+tU/Rsbf2KwflFi9ro2LC2Yc1m20YTRK3whVCNgiplwNo53gGtY5NJyo3cQiMWVEO7JTLUsCnfLy6WKl9sSIsA6CaO/pZyBvPdYOKW1Un1zXt6jsU8vhABfaKP3L2I82Rqew8f2Mb6ul1/4YaNn/Ttn/7mL+2jf/p7G997YN3+zK5eWrd2Y25HR4dWzI05gHtFy7o2s8vttm10e1ROQyletPGsnbK/tJstK4oO81AXBRThSd0LJXCzsK3NNWt2O7bzyutW/OinNn73feu9ecdamxu+4IILKlLfr4Gb1fdWjWt171VxrKgbj84LgZc9j84DgS8KgP392WOuZzTvkzSOx3dIXXusl96Tl7wG5a9yBHIEcgRyBHIEcgRyBJ5rBDIAfq7hzIXlCOQI5AjkCOQI5AisGgFAD8GwqASOE8ic+0wQJO6DieESVrVcBcxJypSzTtO35WQUJiYJl2FoiDyDyQo6UQBNQFUn36sTV3HiCZNHZ02u63haIKb8hFUr5OpE2qn4pYlFXmskFmdztFPFnKp3mpyOeQRLqJom0xV35frFhL1AlyCT4i9LYylcBTAjLNXkGACWlIYCTVXQGmOKsviPloaeD7j2o80JqKzaB7Vf2ZdCDmHFjH0pWVIKrCwCJNgOdbRyXeLaANpkxav6x0lD5XXFd9pXylnsJ/CtvLRaOKG/8T2Oq8Jj1F9Wx7IIxjnQjoKm2A6lqKy70cWYC3qVD50yTyxYBaHxUwsDBCyrgGlZ8agjc30mm3YuQgh5aOMiA2zH9Si+gJmIA+AulM6XL112yNRuE7aqH6FdAGChTET+W4xFX3zxhf3q17+yzY1NwlCUC4CK+iDmsEoGAPn227tsE8BegFycW/cG7gEcg/Kksh2OhlQPq1/gJ+qDnMCC8SgLKl5sx/l0n6AMqe7RZmV/SFBCiygUI/VL/IQFNa4R1/L666/zGiJUjuMOALUAuuqgNloEb1fpInGfRZP2yybzq+eoLg4p798li2Ck3I1goi4P8KKy4xh+5jXLKjbsKMinMfAUnK2Q5giAqyAljpN1MauOSbH9lj2ndFz12hyKJjvc4AqxrB3xXbk4BoBzNmPf5z1VtO3w4IAKxMlsYsdHh9ZGbmAqRh3Muk0+FlDIsrfhMBI5vWFxy/yvE1dyJqt7Xlug9noUAM5E9wC3K045clPc/dniH7UL3wGkfm0l6188F6PqMeX/5HuES0QdFuocyo1rk6RQNptgN+bldQAKcAiLXuSWFWyNzwUv0T84DvAUOYXd5LhhMwBgLEjyM7vSme3ETLoO8JLymVXEe9J0Yg3Gz2Mxnoyt1UTKgp41uj3CSxzD7Ld4x0pxQR0BEKnUTbmYsa9fb6pjesfiNozXibcTWQvSN7DIwXMHo029vp5Q19/MkupYCmheB2LmymaomMejoV3qdezg0Rf2+NHHduvGFfvqyy+t17tk9+8/sE8/+dyubm/bK3BaePDI1je27OqNl6y9cdmK9qZ11rat1cazoIEswkZeCyUxxL28ZqiJoVB2ZwfAeyxOmDWhDPf3TkS8xXdJJHl2q2lun8+obsf1T8ewgYaluV8V2nbCxQ8DpibpNFt29GDXBvuPbT4Y2HDvse199ZX1ZhNbm05tsv/EGsOpPXhwzybHR24zDdU2zto06zYbttkubKPdtl6nsG677fbctFGfW2FNtm0BZ4xWi4p7v7eg+m5RLdxdX7PNjUvWeeEq7aDnP/4P1nvrXWtubpb217TNpsLee6SPJa64j2OMxjeND9UxJ/79rBB4lWfGKiB4FQDMxRO6D7WYNPx3Sbxnq++H8b8n4n9jZAB85pM075AjkCOQI5AjkCOQI/CcI5AB8HMOaC4uRyBHIEcgRyBHIEdgtQgAkmhyPMJdTUhHVZQAR5z4weQroGCzUIa5kIMs5TBzIUxKXsd5YuV9a1DxIjiwymRRFRCsCoBdoHN+AMzzyX6wCoDLmben1WrV6JcQVTO1aQfVi9N6yuma1FAqQ+2jXKZRmRqhqSb/ItzQebENbUmwhIngkH85nkf18CY7sW2N+yxqJ+2/ysTgwt4ZgGbdPrre2BdVH4Ebqd6U+1fqV+XkrfZ3HS9gKogqAIj9FXO0AfaXWpdwPtVZx6Hegq4C8zhGAFhAGvUTHEZ5sgsWlK+Lf4xJnOTVNSn3MP6WrXWdmjS2c12cqwA4QiWpfqX4xfGyIkecBF6hjgUwBVTVBK0AK+qkeMGWGZAV9s34fPPNN1TWSiEdFe4AqAC+WgyBMhA35PLFubEd/3AMbJ0jxEcdYAeN88l+GvUhlE735SkY3y5OgXhdg2IhsFW9V9SmWqQBqA1lMwDzrVu3eJ3qizw2LW5A3XA9V65cYf+JFtA6x2qj+uK9loHDat9aBizPW4+nrJtrIO0qZZ5agLPkgGgBjd0imH0KigQArDFkGYjW8dVYxrH2PHClBJZnBKB6vqeehakPxwUIKBLQaTQc23Hf1fadosOFEICJWMQ1GPWtaMPW3kEibaGZx/RkRU9RtFk7pnFgPt5kF0x45xAysSnCL8/z63lllcfW+7D3eI/PycKV8jlb2jnDPtm/BwtmGSBuCz7cE7w0qYBP7hfPSev5bQEbHRQzS3Gyri54scbUC6h7Oe6meNJWGv2VeXNJyXXXOjRPcJFXxOOxWAZnSoAyXRNA57xpBoErUDTssbEYjrlqbWJFu2tFd8OtmkeTxLNxRoD4ZIXMOrBDs54AwD4ueV5gXbcAMJTEzsXxkPLfvX+c1BPXRwNpxIN9QnmaPZ6eAgLBhaUyVL9Tm46GNn5yz2xy39Z6I7v/7RfWaM2t21234WBq//j3/2Tdds+2L2/Zeq9jjx8/suu3b9urd96xwQidct3W11+0Xm/bpo22jWEBzUWEWGTg8HcGpxj2GeROhnW0LwBg98L7DPsHiCyAsMcJMVCO4+nY7bH5LEs57MfjEZ9VTJOBaIzG9ov//t9t/vixHd3/xtbxPH9yZNu9NdvqrVljMrdJf8D60/EjwXEshGjjXmq0rNMw5g3utFtcYIH7i3WGxTreHdotaxfYD6pfKJU9XQoAMPht0W1bd23d2mtt677woq298761f/zH1n77HZtvbPIdec40KWzI1CbeplIH605VjGJakXK/dO8sg8Ll7bVgkV88dtX3vLPe61cCwMk04FT/Lv+b4nR6Go33ccw/9d8sKS1KBsCrPHHzPjkCOQI5AjkCOQI5As8zAhkAP89o5rJyBHIEcgRyBHIEcgRWjgAghSZVBDii2k+T01HdVoWKtExFjjOmZguTtJTBJHWKbKU5hYV9037KBYy5vbRtWZ7H5wGA6ybnl8I22jkma0cpLihIPSEHOn4ZxI2NojpEZRwnqZLwiUqVCfRKyQ4zqS/xN+CRLH4FdqOqV+0o5TBAkkCY1IpSiFVjIcAqKOVzxz69uAiKLAIiK3fCJTtWz636KQ661ngdUlhCgYo4yUpbE4MC4LID1iIHxEjKXihGMb0qpTTOSyVSsncW3NN9gbJRHuBjhHsCSpqAxHH4h32wLwAp6o5tPeQl7HQJ/uLCC/WBGCb1xwjEcb0oSzbLyilcF97zwr0YZxwbVdJSP+u6dX24NtRJtsaoK4CrgDp+oo+jPKiAAaUASbe3twmAAWqhoJWlt1SxAKhQGeN4WU3ju5s3b/J4lIPjUQ/AVI1xOJes03E+5BRGHmbUD8pilIXzoWzUIUJ8wXT0HVrgJttY9S3dj4iTlN2IO2A4rg85f3/zm99Q6fyDH/ygtBvX4gQtCkC9cf4IvZfde+e9x+LYXe1P1b/Puu/rzr0qFDhvvbU/YUJFsRvPWTdGEaAlR1s8Y+L+5bidXAvi+PJUWVHhmsbEallxvKy226J7blUArOf0KnHXOAU4Swt6qihn9nhvj2rIy5e37d7du9ZuNa3ZRk75mavcobSkMwcssWHlC3A6t3arzRgKbhKwU+XozwZAQco1Gw1aE9ORmEA0qTKrlebCqvRciQA+QVfmFE6KVahTGTvm2K1fmORQ1EEt3i8cOuukDoEJVlNuXgBQWJDjvaWNfLUJjEJlizjxuZreX1CObyfCTdbTvg9OCTjnBQCg+rmo4kVNGgli2tzhsxY4wQobkBBWxzCVniKvbsPavQ0CwikBsMM+WkKn3Mre99O56coA4JnyCSMPqhaPcZvnXmaNUxUZXtpCOwSWVTbUvzTdpq1yug7yVeqcqRCmBnUysunoiRX2xH7987+02eiRzW1k2zs7dvP2bXv44KFtbG7bl58/sPEIi3zGNp8eWrcYW7MobOfFG1Z0u9burFm7u2XTOeyg123nxhvW6l6y0djjhrhMS7cWhKZIal+6Y6d9UGOHwdgynaJ9Xd2N6/b3H1c5j0djQnMoggejgQ2HY8Ls/sFj++Af/oc19/atPTy2LWva1fUNs8HQ9r+9Z8P9Q7P+mLl80frIZ42WQVT5zsUFFg3rwg66KKw1b1jRgpq7MJuMrJhOaY/eLprWhY06F1c03Roa/aPl/ayz3rWNrQ2zdtuKyzu29c6PrfvTPzG7c8ds65JZgZzKnl6FNtzsSCfvZYxAWqxYjts+APl9uOD3OK6eGv8rdtPld0lVv+hdsLzjpN6PdVzkHJPer1XP6M5zqk5pTInvPhqSdQ9o/7rFqhqP+d8rKXVF3Viat+UI5AjkCOQI5AjkCOQIfFcRyAD4u4psLjdHIEcgRyBHIEcgR2BpBAA24qRNnFzRCnqpGLEfvo+WjgKKEUAyZyBASVIFucIkTVClGZunbJ6D7XF1gj9OnD8rAL5QdwgW0Ly2YFFcVx5AkyYIF1mCliAmTH6jXEw04/gIfzkJnCx4NYmlmEjdGfcR1BD0jUpWlCPotAhI1EFhXeeqx1wozumgCOPr6qK+g2uRap1gKEwwSgUMpaf2x/ey80UMAPzUPjinADCqAVtOwEFNFgqm4ztsiwBY16qctRHO4zuUCygyGU8IGyO8BKzEB9uhZEW5UhvHSc14facmQJOaWzAZxypHMc570Q/bgJP/T/c9XD/OJ1tnnFN5h/EdrgMfgVv8LgtlxU6QWMAN5UEBi39Q8wIUY9vnn39uDx4+sNFwxLEHat2o0pXd9N27d9mWOBaQFfvi/MonLEWt7hNsF2DGvrCM3tnZIQBGm6Bc2XKjHNlzo07KK41rwXUJjivWguMoB/tCiYxz/OIXv2B9Xn75ZSqB42IM9rnx2J4cPnGr7LV1lh0hrO79Z4Gs5z2WqsdFE/fpgstFLElVWbd/HaQ9q9y6vlsHgPVcqotPnfIXY2z13NGFYtE9o3E/toniUwfWtYgjllc3nq3aJov2qwPI2MbFL1yY1bTJcGT7Tw7cXhfP8MnEtjY27Pj4yCawqR8ObH19k7lrAQUBqeB1DPAHmAmMSSUtYayVKl8oRlkvgN/ZhLBY4xbv7ZBfWQBX7eTtdmKpW/a1lI8ZEJk204CTAPeEmMnFIwQ1Ai8HpqUfsteNAmAHs7JTBiiEBTCt/1sFoSf2nQQAzNil8Q/qYHwHwKt3mZSTwHkq1c7zUwpgVwxrsZtr0jmucmGRj6s4DrlhEePRaGzNdpduKqiv4sFXJlDhmS9+YDswL65fp7c/3hsAkT2vL22QqXqFQ8WJgphptyW5nAM8J49oJgR2CO0xwz2SmCPQ9XxszXnDJv0Dmw4e2EbryP7xr/8fu/XSFeYWfrB3ZI/29m370qZ9/8737O9+9mu79cod29netm+/+NBef+1Fm4wG9vk39+zKlR27unPdxpO5ff3tt3Y4nNn/8X/+XzaZbdnHv/3cmtbx505zZi3GorB5o2MtqNCTp7VHEaA/Afi58j97f9E7Kvo5nrvqk6Nh38YjLPyZ2HjYtyd7uzbvH9n6vGGjwyO7unnJrnQ6NtnfM9vft29+/Vt7+OlXNh15GgDcP0eTsY1TLus2lMDIYQw1cBMKYCy0mPLv7Utb1pqMbTaCtXWDELlRIN8xALAvmMS2omnWweKzXtc2Ll22Rrttza0tu/ru+9Z8/49s+v23bH5lx+aAx3wms9WtATWxu6mfek48NbZF2/QFv8d7ksXL/jvsX1l3s/TVIr7DqY/qeffUgWcB4Eqqlfj+o7LiGKi2Vh+IzzAt6sIzVu9pF31HysflCOQI5AjkCOQI5AjkCJw3AhkAnzdief8cgRyBHIEcgRyBHIHnEoEqJNIksyZUBB4JNVPuLU4gU9ngMFSQjJMr6W+6mrrroM8nJaUGJkExqSoVpiarNCcZ4W91wl2TVHEifGUL6Brl2MoBXJQDOF2YLK7xE5OLBN8phyhig1hFxe0pWMnUez4Jy30TAJa9ro53Q02HnIq72iHGRW0h+BsnAxVPTchVoWk1HprEq8KbRfutHM/KjrFe1TLOAsBVZWrsM+izUGNKBYyyAWI77Q5jiO1xkhDbqLyEHSpUQyl/IOxP46Qj+nmn22E5AoqKqSyII3gS7AQYFLzEcagfICHKFnzGvu02wJ/fW3XXr3PhJ+py3D+246Nj1knTw1LaXrRN2PYLADDqBIU0ALnAqqyn8Z3ssQHRmRMZC0CwuCGpnmW7rHtCbYhzQimLXLjYHzAXcQEU/uijj6gmhsIXgwkm9fEd1MAoD5AWuXZRj+vXr3M7wCu2oVzUE2pggFy0AybzdYzspFFvgGC0wR6Uks0mj8H+UAwDPqNclAVQjHqjHNQpKsW1YAZlYLu+h7oXdtBYlPDee++xPEFCHKO+im34rg4AX7Q9dZzu5bp7rm7bKnAyuhgQ8lVs7p+1zvH4OgCselfPKxAQx0veO/JLjQUnxWjctwoxtHv5zFIe9wRLdH6Vcbr4E3wS7+kILs6K06K4VrfHhVuj4ZD3ysbaWsqT7Tms8czB+IUc3bBWBohCOa4CnlkTakVaI3s+VYBhAlSqW90qGRAKdsbcVuboTCCVY6c/6/E8bGMxA6xsw0Iw9JsS3iZIW+Z5hxMGyRZYZsr+mcbD6phYF7dTcXVu7WpYXAOuhXlwXbFcgt75zMbJ4YHPY42/AMPJcpmxPpWL2WFsabOb4Ot87srr+bxJ1SctlGmv7DTLU9j6dfniGPOFXwCvRdPT9eI8sqG2pk0nsEdOC06SLfTJfe2qY9l4zyZTmwPIEwDjXFB2Nz3nb4LEBPmsI75Du7llMnMPJ1tomyE5L7P0WmPSt8HRA5sOd+2FS4X9+hd/z3zGo8ncrr10y37xL/9ir7120978/vfsb/7un+3yzTu2uXXZvvzt/7TbL12y7a1Ldm//wCZTLIrq2ZMnx7a5sWEbG117+fXv24Pdvo1GTbv18hvW7w9sOBrZ9pUXrNXZslljDQ87awAKUwPraUSSebU/9+b4291R2MeTMpogfDLloq4JXR/GNhmNmf/68cO7drT70MbHfbt86YrdvH7brmyt22anaS/0Orb/yWf20V//nfXvPrJiOuNCiQO8UyQbdNaAzjfI79u0Lu+ZORX3G2s95htuUIHviww6HUDkhhUEx8hfPOe91cFChHZh3bU129zatKLXteLKVVu7865133nfRt+7Y/bCVWt2u25dTTtvqIf9PUHvgPHnot+r74TV8bV2HErq4uqYtuheXDZ21i3+LJ9LbnL9VBXimB3/G6W6AEcHanGg/vtF9dT7it7/zhpz8/c5AjkCOQI5AjkCOQI5As8zAhkAP89o5rJyBHIEcgRyBHIEcgRWjkDMM1mdzBGYEcCMoCYCLkFHTEZRoZCUM4SzcULHpTNuQdiEfqNuJv7pqi+CmNhzVQC86rkWTX7BhjFOWPuMW8oGmCYaMYGriWdNNClmdUo0TpIlhRT389nvEipWj4lAUBNbgltSjWofgaUI8gWUBJdXmUhnjAPQqYMfmmisgo2VO+GSHevqqG2KgQ6XwkTb8TegGv4BFgqYQ5WJWEhpHRc3SKGKn4AjsgiOABjH4h/KKQE9YzSnikvKU9RTYBeqoEF/wOOk8hX0U3ugPP3TfRlVhGyHZCGqCVYcCzAKSAnVqtoL8FP951nbIV67+j0sNVnvAhPfABgOVNQGskbWPYHj8D3zKM7npaI29kVYMgNWYT+AWwBTQVfsd+/ePQJlwFiU2+t1OfG+sblhG+sb3BdtDciKWNy5c4cQGOdUmwAWA/QK2GI7IDwgM86LWALywgJaqmKUj1sTYIFW3b0ez4UxAWMewLtiIKiN60U9Ueb6xjr3A3yGohnlwgZakFdtjHNrYhr9IFp4r3qvntXW54Wzq+x/ysZ+tSG9rGYddF52DSXsqJGjVesqhVcE6bqHShCZIC7H0cqii+q4t+xvjS2oX1XpFoFFHMOfFf7WtU1cpMUFLHBJ4OItWPz6YiOObcd9LjaitTBsoLGYJEFgqeSwCMVTAThmg00xIOM0QUSPpduhA1xO0oIQwEsAN5SPc0lpi3JP8pbifFAYpw6j1LppsQgdRCAfDvmb8XsdXFcfis8m9SGqbifJAhyq2mRpjfcPjO106ghpKwhQk3d09XnrANxLLvvtyQZf5Ib6cz/ECe8DcEOBmhrIEtazULQCwLu61h/5eG9q2XTuziG+gAzO0G5n7Pa9UJbi5IC4SbWr9ykf9W3G8yWXFoyjUwBd39fT53oKA1hOO/t2tbf3Q6SbAPr1+pNNY9t0xH+wfZ5N9m3Uf2SDoz17YXvDjg/2bPce3Bmm9vr379j+0ZENRkPbXFu33UdH9uKrP7DL25ftr//8/7bZrG83b942a6/Z7z793Dprm/bpp1/YD+68bi/f2LK7X31ha2ub9tbbP7KjwdBG1rCda7etPyrsytWXbTLDsxY2yJ43uWjhee4SZW8SVwB7/0yKX/49pe0z2hr9d4yFS2OkApjYoN+36Whg0/6xjQZ9a86atrVx2bY21qw1n1hzMrDP/vkXtvvrD627d2zt4wGsQfjOCdtpPvHRllgFgUVhWEDWbBHyY0FFt41cwADo/pxgZmPkgE7fUwVMBbjnEy6QJ7gD94eerW2sW/vSljWuXLWt196y1g9+aEevvG7FjZtW9HpcwMCxpgJ/dY/EMZioVeQAACAASURBVLQO+J4XApd5pEPBJbStcYhYBoCfquNZCuB4TgrtTyv8pfivjof675Y4zuq9XGkrznpe5u9zBHIEcgRyBHIEcgRyBJ5nBDIAfp7RzGXlCOQI5AjkCOQI5AisHAEpgOsmt+PEtZSSnGpMCmD8Lujj6t8TAIzJ9BIAJ9VLmqfzSc9Ws4SfZ1X2WQHwU+D2rBNWv095+KrlcCJQ+feCOloQQMXIZjGCNMbWvSNdBcjUfKetSaOyIx4by1e+2CpYiH8DlgGCafIL5wS4i0qLRaAn5gLGcXWT7LGeq4Z20QTh06F/mijFOgiwq27K0yt1Jq4bak3Ch5Q/GcAO8EGgGKAkwnuAOtwXULkCSArGKkay1Fae1jjBOB4DNnoeYCqFO53SchuAj5aj7XZpIyzVJ+qG7YCL+PcUtFJgEgDm5P1sRniJaxTUVt3YxumaV22Tuv3iGKB7P6pW1c+kJMM+iyysNW6gvtov7qsxRt9jf0BUQFrEBFAXbfXZZ5+VuZMBhAFSAXYBe/E72hsAGXV79dVXmd8Xyu+9R3tsZ5SDfWG5CWCDbVAdQ7GL37WgBcpdWeQrFzH6BuIOSExr78mEoFYLDDQe4tywmEbdAZM1Vn7yySfc9sb33rCrO1dLlbfgM+IBhTCOx/mllvp9AOC6e3LRuPDUfZrm5N1kd7WPslPGXOqrHMk+twIARt/ARzmg1X9Lt4mg3MV1QrVXV/26MU/1VMzUt9VeEVRWY8j6k+8lZesZF71wbK4orfUs0jgH9S+sZefzKftct922g30fC92+vUO7Wk8RCyVsy9W6nTbBUrz3BYABDAGAcRxxIVSzAGy4lqSMxbWhLEJ2pYKA0hbPHD72XJF/aowDOE0QmOMLdoQKeMkCJD0747ika9fzgO8gKBeJY2dzm86nnlOXVtfoeQ6wCXT1LK5RsJ/EFvuGPNIJ1uKapLDl0xz2yjOAdyzoQhyg6vX3I3zNOiDwM48zLbeb6BOAs6jjnEpXKYBxTlwCXqpQZ9U39g0ofvk8xHUy966DUIe/qDPOhbKhDHaQyjEX+YqbyOkMq2dSTWuyPYc2HR3b6PixHR9+a51ixG0He4+tMZ9Yt92y0WBkA+TI7WzY+uUrNodCeTqzb7+6ax9+9LG1W2Zv33nVOutrtr55xXb3j+yXH/zGOr0t+/rrr+0nP37bXrt12e5+/jvmyX3ppWs2Hh7Za2+9Yzdee9c+/OyxbW6/arNJ21qttoGiIj9wq4lFRw6AU5ZjnhcLEXARALMa25nrPQFxuTNMRhMujID9dnM+oxq3mDeZwxc9d3D4xLqtubXHY+sd9u3T//F3VAMP95/wXuJCR8Lnhs3QwWABjcVQAL38h1zAgP9uC87xINk1owvgfFALo16t1ty6RcfanaQC7hTWW+tZb33Tiksb1t1+wbZe+Z5N337Xjl953dZuv2LNXpfnLHObB7eQuvexZ4XAywCw7rU4jJ0FgHUM63UGAI5jLO/19N5dLp6sDNrxXbm6AFPPdqWtWOV5k/fJEcgRyBHIEcgRyBHIEXheEcgA+HlFMpeTI5AjkCOQI5AjkCNwrghEBXCcaImqmirklMpIkyuCQFDS4Heq65ijzieW6WcYLDalnOVkMBUnrhTm5E76WSpsAnQsJ3XDBO0qCmDPZPoMnwSAUUJUElOtk/LQxon/GBfl8o3KLMG7gnaBDpF5vQhVUmFxUjgpk1SGwK8UZlU1lCb5dJzaDT9RhibdNWn8lBXfGZPtiqDa+xQgSCqQVcHuotZQbOomLGvbPyn4Yt103YollKSygRYY1ndSXLrds7dnzO+L7fF6sY8UcoK5KENtjjjLWloAWH0Z9dCxypMLAEyb5FQuACa+E3iMKt4qBARs3t8/YD8BAMW5ASLxj8AHdpFn5G89qx3UxroG1RPHxT4tAIb9BHZi/4sxRBxQZ1yjcurimlF/jR+A5fgO4BfngXIW37322mu8PsCD3/72twS9ALyAuij3hRdeYA5gKHplCQ21LaycBXEBpaDGRsxgF622B3gGtL1//z7PibYC6EWZiCVi+tVXXxEeA+rie8Fp1DNOvON4lIX2xTnw+fjjj2lxjTZGnZELmArJlPNb4Fv2+rim3ycArusLi+BjdV8B2fMCYD4ncA9XBujY7546Vw0AruunaBt80Lc0rnBDAg7apmP5LGSuWB+PNd5ojK77W8Bf/T+OyXEcjuO8yl5Fob8o/tXtcSxWuZMxLNgH1u3ARn3PimbBewcLDKBgRO5b5ogl85tap9OjirfTTbnDCTVDjlmoRWdTm0+nxpy4sAemMn6kZL1ub5yeI602FJvevno3KHOBM59psK91l+L0pE7WzxDOVuy11RfURnF8U7y1sEdjjlspY8HMlOpewGoIY2ldTWvmBHXT20d89qrN3Vo5wOL03AG3pfqWVDcB2hlyHztsxnlwFn92FwTiVEjTUhrvE8CNbulbdAqbTvEMclWuq3pRwMxVxNSQ4nhfMuGpen0RAcqH8hV4GFbXgLpQvPoHZTrw9diMqTjGNl+449CZyl+KunFOAORDG/cf2fHBPfv689/Y5cs9A4Pdvb9rvQ7UrU3b3z+0tfVNW9+4YkVvzTYvXbKHD+/b3/zlX9vLN160d99+07Z3duyLuw/szrs/sdF4zDH0k8++tA8++MD+8Kc/thevbNmXv/uA53vppW1779037OhoYPPisrW3blmj85L1Nl6yGWyUW4gZHBfabvHsuJeQHwsT+E6GvxmDOW2fx1DAQ+1N6/K5zSZQxcMmemyjMRTBY2vOzNrNwgrkjj86NBuNrdds2qV2x46++Np++1d/ZcfffmvdmTsFoC9430zqaqjomw1rYSFJsoNGzQC1YfeM+0BqXbQi1MKdlr83tBr4u7CiDbtwV4mv9Xq2trZuvbWuFRvrtnn1RVt75TUbv/kDG73+fevefsWs6+OaE/6TxXl6t6mOYXXvVNV3uer7gv723uifcltloUQ8dtF7YLV83rMrAOD4jlyOfSmfNpwG4vn0LhbHxPh8wDkzAF705pe35wjkCOQI5AjkCOQIfJcRyAD4u4xuLjtHIEcgRyBHIEcgR2BhBASANdEaJ1g12SOQg7+lZo3QS5MvUD9wUpeWh656IRhIuUTlnxjz/UphWgXAscLVias4scOyl0AufhcA84W6AtRCKQegFBeMSYCPmkiLioM4SV03acYJQbnZMdgnE95SqmCzoKHUkrFdyknuyoXFSbAIHKQYFth030o/OMa1OjFYbY+6icPqhONFYl3th3UTkgRGwQ4Z5ylhSlLI6voRO4BEKDwBPwRsFEMphgUBEXfZO0ebaPTrMl9iyH0NMCi7Y8UP+ykPIcrAeXEdUiLjd0EpwBjUT4Ae2wEIdUx1IjVCVah/owIVdVTuZ2yPizvO2xaoo2KIYzWpvAha1cHe2Od1HYiV1LmApgC9iCHUroqBwxKSFcaG9YAqK1looywBchz/6aefEggjdvgOP1988UXm84Wqd2dnhwAY+wrYAkLgHMjFK+CKn4DIaBP8k4WkQPTNmzdZV0BdAGaAYNmAV1XbuBaolwF1AZDx99/+7d8SaAM843pv3brF8nB9uk6dC3mokaNVH8X/vO1Y3T+Cw0WT9PGYRQCyWm5pA73iSpuo4OX9vOJxum+rCmCNCfE+RezRlwTn1c6lgiz1cY0JfHadIWAu74tkFRzHJ5WvMUyAs3ov1YGSRXFeZXt1zNT4QzX58TEhV6cobG/3EWOBMYKLVOYz9l/AMgCtdqdn4wnGP8+Ly/5BoDujgh5x4nGAZ1SSAhA3CNhYhymUjg4ZGcZWw3PeJnViqwXlptveNkC9Qk5fKDbdYcPve36H14hUD5RZjZv6gvpi/P7U/glU0VpZ7zDsBDMbS/VaQlmH/zGmp55BjIc/fxAzAOAG4sOcs+C4TYLgJoBzA6CRfzimnDeYDxgAEfAV26gaTqrVZnGyIAyFzWYTwl63uAXaRZu4VTchMtmww2VcGIEv6sVjAXXd1hnnoW03cuSW7yw+voNQYz9uR1lUzk5sPunb0eMvrGMHttmd2ke//mfrHx1Yt9uxwWBmG9uX7eHeoX359UN7fDCwhrXt1s1rdufO9+zDjz7k+X7y/g/tYP+h7T56bFsv3LQ37rxnRaNlX37ykX3y6Sf28MFDu3Jl2w72H9krN6/ZzetXbHu7S9Xs4eEB26rTu2RHg5a994f/mx3Zhk1mUNkmO2gKuz2PMwAw1bhJ0T0fI/ZTjru0/Ua7zaY2nXgsEKvJdMRxd9gf2Gw4stloaMPjI5s/Obbpwb6NDh7bVrNlk93H9uTTL2x2CJtoLJhwS2/laKaqG2C/CevnZPEMNwFaPzc8/zU5pzsXYHFAt9GgYhh9CX97jmx/7nXwftDpMtZMc9AtrLu5ZVvXrlv79ss2e+MtG71+x1q3X7XmxkbZ/lzmmBYRlvdEWvqIhQfL7pfqO3b1fS8C4Pj++dRz4IyFgE+9q+NZD1v0dI+eShmTCkcb636sjofqz3F79d1X43B8H8c2Lbh61mdqPj5HIEcgRyBHIEcgRyBHYNUIZAC8aqTyfjkCOQI5AjkCOQI5As81AnGSOk7sVEFBdaKlCgtxLCY2y/I04ZQUwE9N2GOuKuWrWwZ/6yatTtUtKB+qgfFp09Oq3Qg96uBaPF+EEgJc8RxlPTiXnKCkQComVBM4wzHVCewS3HKy1lU8VTUz9pGNr/ZfBERVr7LcVA/VEeBLuXChLBTc4nkDyC4n4iqT4NWJt3getHnsRwJ4cR/V7yzodBYAXlROBJNanIBtgCC4Vigvo9056iG7ZOwnC2iVI1tf/C2QJAAc20I5fgWBdW4cI+W2oGy0ogaIwb4AKoCNUr/K6lh1U3vrp2yScRzKY87gbof9D+BYAOxZ4K/ugXLRQ+gL6seqj/ZRf1IOXPXdCMfVT3AMwCzaQHHAd7LqrVMwxVzCKgdx0yQu+jYAL/LrAuICsm5f2bb1tXXGCH/jOCiJAYPxOxYFvPzKy9wHHy1uAVjHd7BjxaS6W4RDMTanuhhl4dw4D+4lwd9oaYuy0D7YDwAa9fyLv/iLEkZfu3aNKmDdV7AphYUp4oLyUWeU+9QnLXB4lofAqlBXY8Mq51oFAC+Cq+cFwHHhTBwPUI76v2BlVOGX+ZmDApj3NGzL4VoR4K/GxLgYQeO47kGdT2NfvDf0XRVaLgO61bG9bt9Yr7qxEHUQAMa+uK7JZETVLi60PxgQiLWaDRuOYF/eo64U6shWAVtdwBYHkyXoBFRj3lofJ6GqpHky85s2PHVBUsDS2RiADNa34GQtwFTP9as4wRqXuYcJi1x9S3o6xWKnZP/ccnWlnn/xGUXFYwJGep5owchTfVb7hQVOHOOphJ3ZNLk+lM/BBK91XqpJwyKyGH/EhOtUoCSeozyOnH4djJ+3BdsxWWGXANjlu8y97HzXX4gA0FkXWmIDzPriF+N2B8C+qM7ZLttLaTmocHZ7btSJZtEog9eajNZ56Q7CtbAGfQNtC4oKa+fZdGD9vW/t0d1/sZeumLVnA7t3954ZFOSdDYhjbTSZ0NL5z/78b+3h7pH9xz/9Q1vfbNvB4z26UrQ76/ajH75rw2HfjkdTu3rjNmHu/W/v2mcf/cqGoyO7+809u34NDgwD+8//6T/Z5Us9Oz7cs8ePH9lnn31s7ebcbrxwxVpF126+/p41tl6xrauv22yOhVwpZkkBrJy8uG6qu6kAdviNsZvxnZlNJvjbba8nyGk9m1ABPB+NbdQ/tkcP75lhXB8MbfztXSsOj238+MBm+Icc9f2RgelPCfj9nQ/3El53PZe09wn8A+zGAgi81xXcB4C4ZUwZzL6djmO7u0U6vwf4LgrrFi0C4KLTtWanbZs729a5sm29m69Y4423bfL9H1rzlVetiYVPsMb2FYQpt7R3EmxLruOnVMKLgO9CEJws0ld5FsR30er+p8ZDp71ex+QYVAXA7P1p4UYcD7koIr1jx/8Wife/xga5DlTHS72fneea8r45AjkCOQI5AjkCOQI5As8SgQyAnyV6+dgcgRyBHIEcgRyBHIFnioAmZ+NK+TooqMmVmNOWU54JEBHMcALKVTycfsJke7J3jJUk7FwAgJdBQHxXwtQkoH1KVVCJhmybI9yMv8eJoTh5JaUYtkXAGCGm4oTvSwCAyTxM1iZVEWORVKMRHjLPosBxUvHEqmvfOhBQ953qFWEhlFvtos1csVAtCoZhUkx1LgF0sj5VXXXd8RpVvwg73NbS21x1ld204KfaTblx60B1FXZWO3WcfI/XH0Gl6qyyUA9M9AHWAYID2EH1IzAEQIfrVV5MTdgrv6/Kq8Yq1hWKU+STpf1pAg4lJDJMELsqDpBSCmOpjDEB+uTgSQmLAf2gLEU5tIlu2Kk8xKqH7IxxPYqxgOGzqn/LdgywUbGPfT/CXn2vfNNqZ9RJE61S7SLWiDvAKtqF+Xi7XUJSwdQSwKTFEVWojzqiT0NNjLjieEBVQOBf/epXhK9QAKNsqIFxPnyPcwgQu6Wr2dalLdvc2PSUnFRDzrkP9lW8ZfeMOsPSGfXUogLlCtZ9I3UR6oV6wEYa2/7hH/6BsXjllVeoCpbFM/oS+iTKhmoYABjXI6Af70OBLgHG8w78cbL8rHEz3s/6fdExXMSD/n+GkleQNY7x7DsrKoDL+64Ca2P9BH9RrhTap64lWI5Ktcu40ibXK6IxJY6F2C6nADkHaGzH3/GYZWBS4+1Z8a8b98tnX2p47RPvD0Fg3AsAXb1uh8/iIRalJCWv2z97HlpYQ+NhLNgIHSVyz4LJukMHALDbJwMejif+N24evguQQKactkHdSm/b9GxQ86KegNKEMukaOJbPXXWbom8NgGCAofQuEZ87ijmu/dRzqGbRks7rKlr/6J4mGOU1uAIaEJxK5ORiUj13esB5zl5YLqfcrrR6Jnh0q+nYleOiIaookXOWAw3295j6x3PK+uKWltcjqXIhKi5z+FI1nFa2AQAnsEuIS1ic3kO4qAv1gnIbKl+0owNklO2KZI8fLaeRYJgy2pHZ6Mh2v/6lPfr6n+xyt2/rvY41WuvW6m4io7YdDeY2nqIvTe2DX/7O7t7dtf/2v/9X+5P//Cf2Z3/2Z/bxZ1/Zf/mv/83ufnPfptOGtde2rLd5xQ6fHNj/z96bPkmSXVd+J8Jjy70qK2vLrpVVXb2iwQaIGSwkMCRNXEfDMXE4MzKTyfQXyPRRMv0L+iiTbL7NaBmTzERJNIk2wyElESRIgGygQTSWbgDd6Ora98zKzNg32bn3Hc+bXpFZWdXdsPng2ZYdGRHuz5/f9/y51/u9c+50tIV6vYfRuI8Pf3IV5164iAcbmzh//gqOHl3Bowc30NnawDe/8S2cXV/DL3/lc+h12/i7772L5VMv4c1f/ofImqsYjblgw/TcBj+nFappGVP2TY+nq6PZvt637eSpmiYctrb3sX44GGLc76O79Ribjx6gt/EA1Xv3MaTq9/ZdNMdTLNTqpv4ddAfojyag2fa4ymvEIb61qbULF+050GSMs5pyAk9QTwshpAwmOGaylCb7GwEu39sfvnCCObvnazU06DJSr2NucR7NlWXMrx1H4+Q6qhdeQuXyG5i8cBrj+aYt4LB+khYTuCY6/VdQAO8LeoPF8x5YayHdO0jPeoaO96NZ41sRACtNjDvrpHzZ4Qoy9S+vWXMj8GuFizaUPoZtGq9tPRfGsTguhovPiiUAftanh3L7MgJlBMoIlBEoI1BG4ONGoATAHzeC5f5lBMoIlBEoI1BGoIzAc0VAk5wR4rIgTWBHYFAEgXof1Y8RcMr+WYKVfK4zqV19NtbVKHucNwu2xEXokdcpzUc9bSLd1AVhAljb7wdWc9iV8h8WYYUmnYv7y87a5spkfZ1UvEWQoG3iJJogSBF0xoYtHrM4Ae7zdLv2vQQWBFmyInY1o+eKjcdRm+tYxeMUJww1kWZNGPIQ8r3Uq4Kg/IzHI4xRX1E9VQe+jwsQ9uvMPFbss5rEjvWNkFLHk0KU50HLwVpWs5gQvAlW8lVKU0FhqYbNSjJA/lh/wWRuG0GQtiF0ISDnsaRY5XYEvHwlyJRlNGNEMMh6Fq1r+RnrwXIsv2kFaDaaeduqTVlPAdTnGhQCyLe+b7kofbJc5xSvIcUlHosx1kS7+gjPUbmPuQ/PhXEmJGXdpZgluKV6t9V0eMzjKraxn7K9qNSlnTPBKaEpFbpU+PLza9euGRBmTAmBCVTPnDmDu3fv4vbt2waH+cs485gC1Lp+BHBZhuylqdBlWYS0akupxVlHAUWeK/fjK48hAMz3ly5fwvrpdTue+j+Pxb/dot1hkCzf8/Eo5AW3vJd7UNPhWnrWmHfQnofZXtebLeg5JAAuHvMwuYOL47xzx72ezepXugZ0/arfGLyjrXAa2zWeOIT0WsWxzcaLtHiHbcs2F1QWaJatvsZBwdjimK9Y5krkQn77g8b54vi833uVLchH9eNwMMCwPzDwanliOY6Mk6WyWQq7RS1hlp37hHjL782sM1WSAoY2DhIWsu5Vh6Bepp4ZqOytOmSkipfAkgtsZJufcv/uxsaVka5e9HJ1vyYEpmJWY46JjJ3u5ZawOt+4wGpPny0ogOO1JFBu55jgr+Xc9QMYCC6OozwvqnuloOV2zIds16OpendzSLvLcwDPhLJmFcxgOwBm7AyCWXwoHc1cScpyCJSrKcet/eGwyyygaxXPa2tc04/LXMP5/dQU357bV/dhW3DGmvN8h0NXJRMcExBzjOW5TPtAdxP3r30XD+/8AKePzWE0GGJjYwfLK6uoVJvY3O5h7dQ6dto7+OAnP8Wx1WM4e3Ydi8tLtihmY7uNL/3y17C52cWDjS7mltYw6I/Q29nBwtIEzeYIlWkP3XYbL73yCr77/R9ha2OEU+un0W9v4vb1G/jBt9/GV778S/jyV76AO7dv4t33fozeqI5Lr/49rF94A4MJ3RHq1mcIS/28XE3K/4x3J4WuKbT5gcYK/sl7fVI+m1U0Fb+9DjrdLQw2NzB9+AjVGzcxeO+nmN5/jMp4ZPl9p5MqJtMKxhUg6eDteGxDfkbpL4GwjVVsssoUDS54YI5n6zfpeuB1wLqP3Q7a2j8tHJyYQH6KZlIB0x6aebz521paRuvoKmory2idfgGN869gcvEKOqdPITuyEiCwP1ezNqyDnss1xuQLaQLUnQWFbRxI6t+4YCOOP7Oev/N7QgEaFwFw/jyRCi/W0wAwub0B/ORW4wOB5XqOz496Ti/+e0EAOP93Q1royHtx+VNGoIxAGYEyAmUEygiUEfh5RqAEwD/PaJfHKiNQRqCMQBmBMgJlBPIIFOFtPiHDSZ80UaKJE02MC7qpEMsXGJTAsYx8wmnvPP0uKChM4NvEUhJTiAoXJ6byiZx9AHAEgLKUi/BKdSrCjeJ7QYkIVOMEcgQQnLwz5ZAmvAi2M59AjgA5j80sfBOUabGLxvOZVXfVqdg+UQ3B/TQxJmAncBFBhdo2TqzNav8cANqs3MEXlCCKwGs+qZ5Av87vMADY6rKPMjW2sSCMTapWMwM3BK2EjFRssg6Kh8HUBH6ivSu3UY5fgo/czjOcro5J0KT8moqdYsRj83uWwWPJ7lm5fpUHmO2ictg2UgDH60AKVtaF+/NYrCf/Vj+Lr8871MVroXhdEGjbNLuNEQRADo7UfgbCUtsqxoJnPC/GlHBU+W4tThWg2+mampcxImQjlOW2MY9yvBYN5E2nZptMdTu/Y3z4NyEw96clNL9nfFgWYeyRI0esLzDuBLncL+ZeVky5DffldlrAcO/ePSub9VPduL8smwUBWQb7Gs+bZfMcqExmmS+99JKpiHWtcX/Gg9uyPowLz03Qe9bY9XHbtTgmFcsrjv2HOd5hALCNfzPGC7MbPsxBitA03D/iOMiiNPaq2AhoTYSZFJA5PEyAIS4y0Xit8YHQQFblbK/oaKB2igBYfTSO26pHfm/cR1k3q02K94XYTupPpso1qefY+i5Boa61AftW5vcpgl/CL17L9Wbd1MEGc2lji4o5DzBGo6HnUpaq0u6LKQcy4RDLT3QmqQ/T0gRCVFpA2xjsMDcu3qHaUc4RZJ5aPLDnfh/SC8TrxZ4TUuoC3V8sNgL8RfAa0hwo/roP6lUQOIKu/J5k/daVh3v6BPPrGm1MGWgJz20bh5DpZpXnRc6fEQhhmTvZMFYqs8pnBYJABoPAy2FtEpZ6k5o9d+Zg2BblaMECQW5KJcGFSlxcw/zBBPS0OR4PDQZWaCXNz6zdYXbRo8nQ/q4hw2Dcw2TnHjoPf4L246tYWmxiOBhj48EGFlpz2NzewdbOAC++9hk83tpGp72F+bmmORr87d+8hXNnT6FRryFrzmFu+QXU5k6j2lxyu97REPU6bcO76Ow8RL+7gRcvX0C90cDdWw9w/+FDjDHExYuX8c6338bKfBPtzQfIJiPstNuYX1nB8to5nH/xCxjXVzHNFlCt1HLb8Cn1tKay9QUInvPZ20YwXn3IFm/wnm4LGiYYc5HEoIdBv4tRtwO0t1G/fx+dd36IwU+uotUfozLloiUp4wn+Pf+wLZCiUweVyGlRDlXbY3smrKDOsTxZVdezDC0uvjN78JG1CTO9UwlM+3Ozt6+6ypvguJ5VbLEa8wU3+TyyuITm8goaS/NoGAQ+j/r5yxieexGD02dQWzuCaqOW+ij7rINoV5j7A/MT8Dc8T82CwN6N967smXX/2AN3078d4vGKf+t6n2Xpnz837AHAnt/aYLBeC4vViufGciIQVh24XQmAD3nDLTcrI1BGoIxAGYEyAmUEPrEIlAD4EwtlWVAZgTICZQTKCJQRKCPwLBEQjBMs3A+2sswiCNRxTA8TLOa4nSZdtM2sHMD23T4A2CZqCpOtmrxRPWZNGEdYlSuLQt1jbIpg64n3SdVkh8RqWAAAIABJREFU1Uy5FffAykgs0iytJpyiAnjWMWVLHeOqGOYxky10we40P/+QB1EwogjuBKf0vdSK0b63OHE3q/w4ccq/DTIE6J8D4dxW0hVmRbjMfViHODEXy3la31X8Y9wEAuwzs8j0ST8BWykzCUNu3bplk9VS3NAem9Axti/L0flZjt1GI1dR2bGS+lIx4fYCm1GpKiDPsvi97JGlamUcWDahJX+1HT8nTOavlIxqL54DASfLI8jmJKYAcARQUqI+LZ77fV+EVMU+XGzvCCl5bNls6xx4ftyGcJcAlgpdngvrTkWtLJBZLs9PEFRKaZ6r8gWzLlJMR6to7iulNxXBPB7bmiD4ww8/NHUay6Els2ybafUcY0gAq3PRggHWhZ+xXVguFdqMD8Eu2095oAmZ4w+hLsvg9tz37t07uHXrtgFgxkD9QwsD2CdZBmPEc9HiA0Hv4vgXr9vDtnNxjHvafvttH6/DPWP8DCv7mWX4Oo78x64rLegpOkLMqGR+7un+sWcMCFb2cdeiWtSueVq4Jpthgxq5m0EycQ0gkdc9wZkUZQIIxT4Yx+8ifIj13DPOF2JRPOWn3au0vcY8KTsN8g2HNrbw/HjNETw1Wy2DQ8yHSlzbbDXQH/TNMpqgk8CWcIyQi1bCPG8u9IgcyHL/UvnIMpIq1trQ8q2ygZkYtYJGs74nBYLVlc8IyNwRItkaK12EoJoWmWixju47xftVfv8wkEb55K7wlrfOiWyR06I2trsAFsuM7g5xEVV8JrIFbulXx+Or7Gctxy5zIk8JCn1R1IRUkAiSSttgZW/HTnmX3a9YimqqnakmNU2pgzqqgNPfVkZSEBMC+zFcRew2z35eluPX2tsX5ozGtLJ35TdNh+0c+T1z2RIOT8cGIhm7/rCL4fZ1zI3uode7h62dLWxv9yzX8/LiAj68+iGybA4XLr+E/oAW6zVUKwPcvHkdd27ewq9/7SumXkVjCVv9FmqtdUwrLaCalNUYo8ZukQ2B4Q6ySg+txhTLi/PY6o+wsfUYp46v4f13f4xb169h6+F9nKCylffYRgWNxWW88Atvojr/AipNVyTboyf/V6GSnTbI7AAOx7WY0C7jtFBJ921e61rwxWtkOOiDCySG/Q4mvQ5anQ66776Hne/8HeoPd1BlTmFfV+HW4bYOwmTe1oKjjFiXx3SF8IQL+qpAnZDaBdx+HrxW6PRsj81VUxYTAFerU9ToIkLraAP9nleYivNGrWqW0HU+G8wvorUwj+biHOpH17Bw6gzq5y5jcP4KeuvryI4dQdbwhYemp7fUwLPhb34tHaAE3vOYWwDBxXEqPhfMgsl7rt003sdn4VhevEZtmYQt4vBFC1z8wLG7eB+K57nn+g0LQPg5x5TSAvppd//y+zICZQTKCJQRKCNQRuCTjkAJgD/piJbllREoI1BGoIxAGYEyAoeKQLRO1ISJJjgj1IlAqDiJndvETTw3Hmeu8okY5RG0SV+vkk3saPb/EArgWJ84gcRJoVmTTDrxPMdwmviNAXkaCLFJwqBJ06Thnhi5rsKLTefM7w1uJltAxSpCVf6t/L95nTRxHuy39V2ECMXyZqnJVAd9JyVccRJwTzw0CR2wTGz/Yuw0aS7gUCxb9dSEej4Zl3JCsk5FWHpQWxY7c2w/HSuq7TTBx+ML2LDOtAUmENRnyj0ra2xrygSPub1UwNZ90yRifNWku4B2VIYKKktRKLtp9SWpPFk2v9OxWTcqVWVfK0UhY02AI1tjwkLl+xVotbZP9ssxnocaDMJGswBwPG8tKNAuAil8z7oIoCsuBiJGo1x1K9WzYqCY81Xwl7HkfoLjiklR1RNtWjVpzG0EgwlgWb+bN2/i4cOHBn8Jb/lLNS+PQbDLfVZXVy3uLIdwePPxJnpdt9temF+wnMNRQc5ylcNYwFaT0rKQnl+YR6PeMND8wQcf4NKlS6b0jdvxHHlMxk2LDlifqGLV9rG/79euTxvfYrs9S984qNzcujflfT9UuSnvrpWrnO6Jtgk8xPPWvUDXo47p+zvA1fW2B+wW1L7a37ZNEHJmXFOOVWeatM51+3xd29HhoXi9aRzmsXbhnKs0dfx4P9Fns+JWHO9iGXGc1jjG+0uv27XN5lvNPVb37GuyX69Wa3avImhyBfDQwK/ZoSeFI+Ehr0lbuCKrZwO8Kd0AIWYCQ+Llfu8lk6ugXq+Z/bTbKvsdU//3vJ88fkrTYCAvPR9M3N0gV+EGxe+s/stztm3t2H5f9vu4WxyrHez+m9wD2C7xV/czi2lhIYEpSnkMKkzDs4Hn1/Wcu5PpEFWzCmZ/4bllDieTfbPtjyomKUB5Pt7cUSGdmcG/ittAW6d3aG7PPAYLiQxdfToeDT2PryCX0WXCymQBPRla3awY2hfzmmMFx7sKYStvSlVkF+PODSxXNtDv3cP9Rw9w+/Z91OtNvGC2z120u0PcuP0ArdYy1laP4tixRdy/ex0b9x/g5Ssvoj0YY3HtLJoL65hWlzBFHWOMcnWsCVIJgqsjVCZdDHsP0Gs/wMuffRPzy0ew+ei+wd8fvfMOmrTErtRx99ZtLC3UcPzEUayfu4LG4nlU506gUpszy/wJ8+5WudCAttBayOH9yPPHkkEni3PGier90chUwAbMDciPMGSahn7XlM3ottF8+AA7334bk5/dQLU7RGXoymwHkVxaECy/eSz7rbDH2d/jSgU16wN8sKAVtOfLtrG9ljn4TWMfuwmvE0LiDBNrf/bpjArgbOq5s+sNu5fMz7cwt7hoQJyW0POnT6N+/iW01y+hv76O2vEVZA2PhffZ3eU26vtPLNJM14TGJI0r8blqD8ANKt84Zu33nFn8XM/vMUWLtnni+U6Y3SzpPV83X+N2xfE3PvfGZ64SAB/qzlxuVEagjEAZgTICZQTKCHwKESgB8KcQ1LLIMgJlBMoIlBEoI1BG4OkR0OSqoIom2wVSNImqV35ehEP5hCoVKPwvAACpeGXxaRNxKQejz8g+afxpqo1ZfqAJksYJb02s2+SmKVwSaE4WtLH+8RwOgij6rpiXUrHJj5Um1/hek2mmZjABik+Qa+K5CE5UV9OPBHVCEXbwvWxG44Sc6qDtIxQrTsbF8m2SLNVvv4n1OAk3K9eovhfUEwxWnWbFPNZJUFbqyWKfKkKRWb1YsYhxFSjlZ5z802R+BOhUADebVPU2rVjBHIIT/vJ8aRkt8MhtBPb4d7SBFjiIE4/RClpAT3WkslNwSoBU9sayoVZZhIwsy9vIImsQhlCRChjm/hXs5d92TSX1c7x2nz4CzN5C11Vs61mwRIBf3+Uq5lbTFnzwvcWvlqHf83zL6tPaludE8MofKmaL14pqKGjPOgmS8m/CZPZBfhb7roHcagXDwdAhU5aZupjHUL5fbkNAzDoQjPFvWTYTiG1ubNo+rBO/IxSW3TPPiepH2UeznhHEsz+xXE1E81hcgMA8xYTGUiAxDtyWx+Ev7aEXlxYNNOV5gJPVuq4Vjbn7te+sPlCcVC9OmBfL2q8dDupTUnMVx86n9cmZ43040BM5gtP4buAmjJ+2iy2wedL6M943VLSuR/uOwCbkGNc2GmNtnBs5oCc84tgd80vGcUZjoVIs6HrSWFyMxyzwEY8fY15sR36nezLLYf9m3lDGhuMKFaI1Wv9i6vngk/qN9Sf4I5Dk9nYNT8fo9TrIDKZSRUhOOLI8wuzrvMPb/cOUw8xpyxyjhFW+vovgldCyKgBrak8vv1pzVaKNaabMTQunwr2b9se6J+q+GhXA+X1beUkLNtDm+pGvLnPoRYBt4DqM34JaAkMESjYuWQ5k/lIZ7Opo1t/2PmBhA63waedMiGg5Z0fsT4TXtLl2uG2/BsBpUZyAtGtGrZ68BogUDY8nO3I7n/yenRYPqG1Sp4gK4PzZzNSqBGRsUyrAfQx09WpSM5MBjx0O8zgEoZNhD4PuHVS6tzDq3cHjjfuYa85jcX4Bk3EFg3GGt7//Y/z4Zx/ZQpblhRbOvHASO9ubeHD3Ht548wvoTpqoNtfQbB1FNWsY+LRIppQBbJ8paC/OT0doVPqYdh5iMulice0Y1s6uo9Fs4uH1G/jON76Fm7fv4yfvX8fFc+t449WLWKR6vbmC+aPnMLdyEpVaAxPLM01r7AamlcxjPRkzma6rqAkreX7TMZgX29TtowH6/YHFo9VgTmFgbDbQfXQ7O2g/foh6ewu1q9fQ++73kG30MG0PTFVrzN/6+8Rsud3ym+2bYVzlcRwOEwabhtsefAmzPXc2+yPhb7NaQ73CBQFciOLtznoyZzBzMpsCOKOqeYJ6LUOtxoVzNTTrTSwwrcHCIupLC5hfXcXSC2dQO/cytk9fQPeF02ieOEb5sdus2/qYJ22gNU4d9KrviuPnrPFU41Qxd3Ycv/Kxztypd8F0eGT3BaLR3j8suZBqW88e+ZiQnBziswvrwTFa28ZFVRwLy58yAmUEygiUESgjUEagjMDPMwIlAP55Rrs8VhmBMgJlBMoIlBEoI5BHQOAwqqUiGJgF2vKJn2SxF8MpMBEn9G2CRvaeaSKK+xjolYVnKGQmAJY6rKDm1eQ8d9dk0mHARXGbmeepOufqJlcO7TeRpjr45GPM7eeqJv0UwQsnCzVBF+sR4VvcR38fVI9imxTPVxPxB10K2ucJyJ4mEjXxJjWc8uTGycRZ5ZuytpaZkkV5iGNsDgJTAic6dnFiUYCR5dqiA6rSq9V8ApBKT9ZX+XPdvdztolV/bW9AeEqbywbqjXqCAiM7ZD6hH2y4FVOpm9VXVEcpgHUOApmsq2yGuS3rQgDMzwWYWBaVv4SdAueEO3Pzc5hrzdk+upb3QK3nHOtiearTrDzIBk3Gu/ajfM/tCDulYBYAlWpY+8gWm3EgXNX3PA+eG3Posg00aStoYyBuOjFFLkEqY8Jt+T1hrKAwy6fSlvGKSkKWyW14PFpRN5oNtJotOyZjJ0to2jTzWHfv3jWoJutyThxzOx6bwJdlUeVLQMbzsHEgqakEp9UnmFOY23BfLQJQ36O6mMCYAJhlKsdw7AP7NedhxrxZ+z7PfvvtY+NRWrjzBLA9RD88CALHe0ixKEE8fW79bcYCIt0r4hiSj1VJQUxb0Vnjjxa7EKSybUepXxJYarwoju9xjI2wIo7bcWw9TPtE6BIXYglcsmyr63BoKjmCW6pDqXTk9TiQvbggNtWPVXdj4E2I7gH9Xse2I7wkRBxOhq4+pYg05VedwvP+0u7WlcAEnIRhhJtuxeyLsVIO4Kxq1xlZlNS/hKEx/qZSTL/xPIswyR1/fd/xDABM6eXeZ5ikAE6AX3GO9y8/P9/O2srgKO/LVP2yWsyfa4jXr287fsWUvA5rPacuy2CgxlTX0vI39Rfeh+w/5nmdeu5yUw0na1vG0tqT9slGFnefGdwK261vXUHtfU5PFDb+0qabDcTjsBwjlFS8MsftyOuXueW3yVGlkuZ3KQewnfuoZ4rc0eMPsZC18bOffoDbdx/hyktXLKcw0MBf/c3bOHnqLC5fvohej2N0F91uD/fvb+BzX/waBlhA1jiCan3O4CVV5imTscePAJj1mrJezDc9xjyGmAw20N65j8FkgIXVNWxttvH2N99Cq7mA+5s72N56jEtnV3FssYa146s4eeZF1BbX0Vh+Aci4IIrtUsMk9VvrjxPe+92muZKDfQfijIu7fNTQqDetX7oCuI9+t41eZwv9jQeY39hA5ztvY/zhHTS2h3SStizZhLo8hpwLbByie4hdF64RZ7RtaQDblXbPsmNOqXnrAQp76ucJsmkFXL7BJRu8HmtUN/OVY03FFfWWE7jVwOL8EppzLdTn57Fw+iSWzp5H5YUX0Vm/hOzKFQwXMrcUDxbQ+z1Lxue2fJt98gMXx6rimBnHuP229fTEewGwDRmp+9t+Zq2+6w5hHyXVfnwG1NgeP2MdOHbwtwiAef3IdeUQt6ZykzICZQTKCJQRKCNQRqCMwCcSgRIAfyJhLAspI1BGoIxAGYEyAmUEnjUCgjNFG1VNBtkEdcjJGCf/XbGyO9OeTzJpFidVJlf/Kq+vgOozAGCVMev87Lgm0Ek2kjM2mgV842dxwlnnLmgtmKNJLb3OgpCa0HLHxpQHMSmXD2obqTwtdGFSuzixtif+T8nHFo+ncuJEmM7zoHrNOp4gQ4yDAIngWKy3AckkEWMso/pVcE51OGjiULHR8TXpl7dXmrzne8FXwXXBEkJUTvwRrmk7vgo+CvqqHoqXgCZVoaMhJ67dDlTwSQsoBHS4fQSPLF8AWOpkQnDmICbgiwCaZSoHsMAhJ6pZd9ZPYJCfEXjyWLKCVmzUZ591PND2gsisl2JBQCo4Wmzf2E8EbaVgjrGR6lewWspnbaNYyMqW9WCfMuVzqgu3IVglRGX+YP7N7aNSnp9xP9ZBoDa2B+vLcrgNITCPw1jylbCXr2wD7st2I7hlmbQP53sqdVk2cwxrX/U5Li7Q+bFdWD5/CKPVzwiB1Wa9fs9UyixHilHWi/XhT8x9zHoLOCpmui6ep60/LgDWNVAc++2usDu3v9eqc58cv8VFQ3sh3u4ionieEeKpn9q9LOVhjfWLY3wcu+N9I+Zr5b5Rbcb3zbrbktsCH7YFYXPhvhNhi9qoCKm1zdPiP+u+pfNnHVjOKOVj57aWl5h9O8vQ7/cMBA+44KFKkJQZBPMFEMBkROUuQVayjU+5fwkNB52OQ7vpGIOxl2k6R7M/dhtbK8PtJJIZccpfS0iVlK9EPLwn2iKOuhZPMT+qQ9D8nqocu1LxJRcQxSm3sE33PCuTsJsWyCkODkV3/9OTCc9HfdHaLnSgHMxbXtyk2jQltMNcdiOzqE3pJsyEOS0qcvCXLJoJz3kfGREQM7cs+4eft1kSp/4oS17vf/5sJYLoilWCY891SmtjywmstBnWBpOkbqd+ND1j2P2L+ZpHBszsHmQAmAtzdgEwjz1iHmfLC+sqVtAeerirhBwNupiMHmG4dRXT9h3cuHYD3/nuj/H6Zz6LCxdeMGXzt976Ds6cuYSXXn4dW9ub2Np6gGvXPkSlUscXf+U30B9TobuIStYwjJlVqQJmdOyBL8WWCnpXKPO8a1MqXnvIJlt49PA6ev02JuMJ3nvvA8zNreJ73/8JFls1vHr5FOZqPTRqY7xw9jzmVs9h+dQbmNaPWbl236MCmOjVALgPBYbtzRXbrbr9GcTjX6txgVDNYkdVMC3/CYDH/S66jx8Bmw9R+/AjbH/vx5jefoBsTKicXLndYNxa0VueR/aFEa46dwXwmHCXiwgs36+rcflMZOpccPEW+7OFx67J1OrWd5oZUEfFlMJZ5lCzQVv1Rs3uDVwA1pxroL64hMWTp7By4TIqZ6+gf+FlTM6fxrhVNztqNxLZXXQRx6k41sbP43PZ054Xd+8BOthu7uHivcnGzEMCYF8Y4ctG7Nqw4Yf9KPnMh8LjOKuFYwLAej7Qv3lKBfDzPDGU+5QRKCNQRqCMQBmBMgIfJwIlAP440Sv3LSNQRqCMQBmBMgJlBJ47ApzA9jxjnJbynzgBlE+aa2W+kvwJ5sbV+uEzllOEtq4I2q1qnk+woNaalR/Ycrkle84ilLT6JltDO0Soo442C/bunnDI5Ss7ypTLWPGIsHHWpHw+Ub07petgIB3EzklA+DlaK8LW59h9pqrtecpRPKQQFfzQxJvAXYyRwJb2URvZRCbVtUl9Zrn4kkXofnVTH9DEPbeLgDGuVhAEZV1MPYUKur0uup1urjzW5CDLIZBT/QVeuS+BH2EhJ1v5Xjlpdc3EWMgOW9bOsiDkNsq9yfPle6lHZV3M7wXQuR8hIV8JAglKCYAZH9kC82/uKyCoiU3FOyoEn7Wtrb9T8WYgw9tFAFg5cve0cVKxW6zHY2/TpK5W/SyHaAKYgqXqC3qvxQE8ntqGxxXk5edURzMW/J4xpHKWUJyfqzzLN9zrmu20fghmpTTmZ9yH9RTgZd0IeGXdzDK4PffjD0GuQDTry+34nYHBZtNgsdnv1uu5gptl0jaa58C6sr1YLv9W32U7SQEuu0p+xnPkD+tkfS8p2nk8tfFB7fo0uHjQvlrIEK/vCAkO2pcgl0pagavAgW23CD/juGr2p8EutwhJ8/uCxtRCTm6HKIIqvpEs7Ivwl9/Fc9T58BhaaBAV62xvu+64gIULQJIlaS1ze1H9aCzK7wcJaBYBsLaP8DjGQv04r1fhnuYA0eGj5cRMObZZx52dbbunN5kDdDJFt0/rdeb3HSNL9rhUBVPKaBbDWQ1ZrWrqR46TNcsh7rbkhGUjbiubbaNUVSs3I0Q0jLd3kRhj0GBeZWtPWvPSwpbAi8eiItizwBLg5BbHSVXrWs3dH7+3uzLZ00sk9azlSU2QLUEhG0MI2iwuRtzchj7ZLFuuVY5P6T5sOUjdx/cJVSHjyV/1BY1bFueh54bnudg1bM89HoMRAaP1LeUQJpBM7FPWyykFhvXJtJ36oylK80eFoJD2KyfP5UtbauYXVj9ge7KN8/dmRe3ODFMqbW3RgtsUMyhsE8tjO+pjOurbOTBqo0Efw+EjjLevY7B5DcdPHcP123fRe9zGqVNnsbW1g4cbm/jFz30Od+9vYmNzC5tbD/G9776Dz77xebz2xhcxQAPTjM4IDYD2xdVasjH2o1hdp2O3CvcG8N8xAfAO+jv3MOxuYvXoEn78kw/wzb/6O6wsr+LXv/YF1CtdPLj9EXrdTRxZW8GRk+exvP4mavMXmDXXMLzWxRmQNZLv9y+zuE7t6hJoAlUuwGLOd68CATBzAA+ZVqDfQb+zje7mQ2T372PnrXdQ/el1ZN2x5fa1+xuhMcu0wYvqX/a2tFiFwD31UW7vzjZp0QPBMxdJ1KqYsD/ZdUIo71bj1apfG2xPKn9pB204nWpgG4e4GKWKFp+hDAK30JqfR2t5GUvr61i6cAWjUxcwPPcL6JxYQ+3oEqo1V/mz3rbww64DvxZ5nVoPCIA4jtV6LiuOo8V7wqx7xKzPXOBuSxHyi11/zVIA54tIQwoa9XUVoMU6GkcFgKMFtM6Dr7ZYpvwpI1BGoIxAGYEyAmUEygj8HCNQAuCfY7DLQ5URKCNQRqCMQBmBMgK7EThIAewTkbuTQtornwRKM7W2kj9BWO1jr2HmP8Jf7S8AXMwD/IQFdLJ/1oRUBBt5XZKxZLGOsa3juehvgVWVHSerNEm155wK+Sbz7dMEIifyrCydf4jRs/a7CAcOgi+z2qh4rP0m5p4HEqleRZDDsgRRo3JU9RPcE5jlq9Sssb5R2Vjsg4I2/FzgJapd3VLTS9PnNulrE/SeL5YQTxBTk4M8F9ZPAJjvZb2riUJZAGuiUeXrXHlMQSP1K4EjASDWRQCYYJefK58tY0dQaNaEFWBxYdHqQMjIehMI8j23V0xVJwFBwcEYk2ftdzG2UslGRa5gbbx2NBmr/qT4qo8IgAtUCZpzOx5DfYrfy/qaZQ1HQ1NkWe5STnwnIE4rb9aJseAr4a/y+irW6o9qEwF7wVYB2RrVVJmrilkPQdqHDx/a8Rhjqnf5HWEu+w9jwO3ZTrSP5nvWQQsAaB8d+x/BMOspqM+yWK4WMkiNpPajpTWtp1kX5kc+evRobme537j8LO2833V/mLEkjoezxhkpKfcrayYQ4H0m5T3VtVuEo7qf5PePMBarTMOEwfJUdZh1vlKExXuG7kkaC9TXpWYfDYZ2ryMoJYjh8awvJ+titbnqoHop33PxutQ5RrCy3z2seN9TX/FrD0nZS5vfkdk4E4jXCGmTYpnuBawr88CaenXEvyeoNRpozTcw6PdswQT3M2UmJj6ec+GGQW45WuxCdlOxMhc24XICu7wD2l2wUnVrXaqGCXFr9qBgEDf2AYMyAv+FBQKKl6ki0+IgqXgVY90T7FkmdEhXBrvylCpTAmCLVVoYIGyvsV9xMmcTwt9kyxwBv9VbMJ6LVCjZHPsNx9wmkNniB+Wltj7N02b9tcAhPSBwG1fqpnrJwSIco3itGCBOi3MIgHfHTcJeNqzfgywXMUFkUtiynbl93g+58A9TDAc9TMfs0zxnYDwcYjTawnDzGrbvvodac4IRVavjDKMJc6g/Rr1ax/lLF3Hx5Vfww3d/gHe//3fo0qFhWsOFFz+PY6cvY1rlvavpsJ+5zKkGNujoC4q4sGBqjg5TA+msHyZ9TCc91KcDTPsbGA62sLq6hv/uv/2X6A8qeOPl83jh5BwWW1yU1cG9Bw9x+sIVfOFX/xEG0zW0O0NMpg56zbLbrkk6jvjx+Lkff2L25qxflQA4LVBgzAYDqub7GPS6GHU76LQfo721icnWBvDjD9H7m3fQag/SwgGgTmhMm/T0jMo2HdP+2dTxOdrOrdLZQU2Nqz6fnrGpmPc+xMUOnneasNh/2M+AhinraQVdQZ221bUqGrzGaxmyZhPzBMGLC5g7uoLlM+ewfO4yhmvH0Tl9Hr0X1tFcO5YrsT0+KRe01X0XnKvPxb4X7/mz7jOzxvS43RP9+FkBsF12e1eK6plD14DuvXE80PNXsS7cpwTAz/LEUG5bRqCMQBmBMgJlBMoIfBIRKAHwJxHFsowyAmUEygiUESgjUEbgmSMgAByVS5qsKU64FD+XZWcOSnObQ5/5ygFvUgbH/W3yJk3qFPM1PgmA3YLRpsIKCgB95iIbn/6dNdk/a1JL++o1TsLbpFJSHQvSRDAZIUMEFdECmhN9miwuiJzzdnraxFms4zM3btjh4wJBFRXbcBa8EDjR5JraS4pJvjeb3wmBgeeeFLjTMYoAOJ63Jvc0+VeMz34AWCCI8M5Aap0qGj++AC7LJnCkHS9/dG0I+HLbolJeQLNYr9gnVH+BTalO1SYEgbKkZtwIFnlMgl8eLwLg1lwLzUYTg+HA+ru2iYpQ/v1x2zue8057B+2dtqnwaFnNsjUhrLaSWq4Ipu09gZJUYcXbAAAgAElEQVTZa3KC3VXOBmExtfKk9GXMFAfGTGXq+lOMec4CxdyH7cl6CCrzlcfSAgPBOwPKySpaE8NSJWshgsphGYS9tH6WBTOVuIS87ENUHQtAayzgvtyGr4RtzFEsyMhtWU/2dZbHsnkefB8BNfclLL5x44ZdJ8oXzOPuAssAOJ5zUIiT54cpoghz9wPIVlbK624KywRjBdHifsWxz4xPkyrUi3EwloN0A1pPQoD8HpCOJdAWz6sIgvme8dTiA/UxkjD1H24Tr3lbwEK4lBb3GNxK6kJd77LwjvESYJx1D4r1KsamCHx1PvnnKRYGdc1mOcP29pblCCWw7XZ2fLHIZJrn/nUFJmE7QdnY+ikRKcdDgt9hf+BuCQaFHADTQtoBsP9Ym9IxJIHN3FY2qWnVhmw3WutycYWdJymWKYgd+EoJzHhaG1vh6f4d1OCWZzntI9Vx3gvSwivVyy11pfh0i2xnpsJx/izB+hiATX0mVw8SGtsaIlcKx3Ftz73G/XRRo9WwdQuHvmatnCyjDUDLsj2pte14wRa6khwW1P+sba3OPobzR+0twOvW0H58gU5+x187Ly54MjWwq5ht/7HnMrY+bMJPz0dL2DllH7B+P8J4RCv9LqaPb+PejR9gMHiMhcVlzDUXcPPWHdy8dhX1Sh2D0QC/+Q9/A/fu38QPvvc23vzc59BcPorNrQoWl84hqx1DtdbClIsDOP4zK7QptFlnWrQTUg+T+3VSYk/6lj+5XhmjMtpAc36Cyy+9iP/yv/ivUJlmuHz+NJYXK7h47ji2H2/h3ffeR39axxe+9hs4ff5N1OvLGFL4HCyzCYStTVL/9ZDyGaSOzNIvNFE1JfWu+ndgObCp/m1j2Guj3+sC/Taadx9i4+vfQuXaXbQsBfbU8vXSD2BA6EuGzRgnBbBfDkkNbJXyZ+KJXT/+pEh4bNdJqqP3dSp0dzs268ezqvE6JQjmc0vG3yqa1cxEvBntoJnLvtVEY2EeC8eOYfX8L2Dp3Fn0V9bQP3MJvfXTyI4eQcWUwOwDnrPdrnUC4YL7T+zv7Lfx3wjxWTmOC3GMKo7v8b3+zRDH6v0UwHYN5P8C8CMUn/90b1c7q756VtFrHFNLABzvkOXfZQTKCJQRKCNQRqCMwM8jAiUA/nlEuTxGGYEyAmUEygiUESgj8EQEBLTi5E6c+Ik7PAGAxTfTan5ONPu0VVJhSiyTZnaiwssmcQ4BgH1CdK8tZBEC2GTPHu3Pkw39NACcT1wlm1VO6GoiMU7ERvA7a7Ir1iMC8P26Xr594Rxnxf15u+9hIPNhy45gMwLg2Dc4sSYrY5YrOCnQmufA5SRmvZ6rcdXvDqqvJv4iYImQ6DAAWDa9zMHbqLuCVOcSlaqCnDahnvKzCuKyrgZeAiQo1l95I83dkirBpHgmlDGVb/pRDAS6CICVp1gAmMrgaCMsW2rlm1X9VJ+DIPph2prlCKISdhJ6UrEsy2PGK8LwIjTLbaKpLZIaK03cKp7FNmS8aK9qQJSKPct5mOUg3saMBHEJUwW6eSypqRVDKdEZJ8WKcWf7GdwZuT2q2pDnMzc/Z4CXUJp9gvGm7TP/5rZUAUuJyzaSNTW/kyqbcJd1Zh9jfmB9zrozhsrhzJiyLidPnbSFCCyDZardeH68hgiACadZrtojwu/DtGVxm+L4OauMWQsY4nb7lWFtKtcDuyD8+o8LJNSOEZzbZ2yPoYN7A6npgKpLzN466x6g8uw1phoILhaqh67HOG6pP/aHA7deTYpzViO3L1e++YyQn5bKXleBtuJ1p/IFJmaNccVz0RhXvN8qbvG+I6Cbx9fsxHsGp2gFzXrXG3VUpxWM+XetbotHqPSs046c11mCY3bcZNErFTD3MQAsGJ/g4dRkvq6y5PVnykXe9gn/kyOIA7+kFuZnbNP0rKA4GJiR+jfBWB6b/2ksi/DJ86PuLgjbBcEEff5Awu/zBTCsjrkAT0yZy43cBjm5dISc2hoPvBjP5aqcunZe6dmG3xMn83gZFdCyFrYeWzXAZ1vnOUpTDmHB8wR2rUCqUtP1oX6QWOGuHXqKKQFt4s66Mgymelu5tbLZWY99XOP2DtQ9Z7Vlm6Xq1qrJa2SMqeUI9vQIlkd40Md0OkSl/xib997Hh+//CMPeAK16C71BB93tDXR3Rrh2/RZevLSOtaML6Pd28Mqrr+P0+Uu49tE9dLeruHn7McbVFl5+85dw5IUX0COIprVxlqGW1U2RPZmk3NJSPI8HqE4naBCm9h+gO3yIO3dv4LtvvY1f+dJXsNiqYjLq4Mz6Gt5+628t1+/a+jls9adYWH0R6y+8hhFtrhMMt7CZunfvgqUqLalrNdTrTJ9A+2emOuC9Z4BuZ9vUxcM+LaB7mNASutNBr72FOnPDv/s+Nt/6HubbAzRsTUQFQ1sqYSmHHVSm3NTW1wQurd/5CEZIXK25fbfdwwrpV3xBhLcp+zvHGO9PE4P2ZgfNOBoI5qIszw1Mq+hms4EmF4ktzGP55Ckcv3gJ9dVV9FdOYHT5JfROn0J2dBWVGnFycu7xi9FTNCcHBV2fcbyKz77F50CNScX7xn4QOALg/BipkD0W0FpUIjei3FnHF3BoXz2vRABchMDxeZXjQwmAZ935y8/KCJQRKCNQRqCMQBmBTzMCJQD+NKNbll1GoIxAGYEyAmUEygjsG4EIfjVhEsFMnAhSIfp+5mth4t3mrfKl/T45m5ezHwAONr5x/3i8eEKy/SxOWsXJoeI5aX9NPvO9JpTsO6ls0qTYYbtQEQBrYn7W/kWlWjHHpSas9gOiRYC233Y/NwDM9kxKT0I3gR++RqWtADD7nhTAEdA/rb6mYipYhWpyUlbPEQrnKijAVJj8leJTFscqj9tyYpBK4DgZav0wKQI9Z7FDIe1HYMmJ9wgrrBsl1dOgP7Btdb7R0ligWa8EhYyf1IesqyyYZfnMY8semvt9GgCY58t63L5928ABASiBpNonqmqkYuU+nlvXJ94F16Wm9ryirrzTBPiuOssn6mXlqPIVe23P9pNCWhbQjCdhLctlHanEZXxMedtpG2RVfO1aT9BFcZUNN6Eu9xdQ5jHv3btncWDZLPP48eN2jvxM+X25Hctg/6NCm/WTelcLH1i27Mdp8czPT58+bWVxf9ZfiwT4yrizHla3ZsPgnWIf4XtxXI5jzX6g9jDj2fPsa9ddGuMNuiUFosbBOAnvFw/Vbm5/ynanxbLyb6v9dZ1xTN7vHlCEyVIhF8dQnZOunxgH9QlT1zOPbcqvbfUaed5XXuMGIe2aG1ubGCxMY5L6WBzP4vijMeGgNirGPb7PIWGCHxaPlAeYAIt1atTrtnjA1O7DkeXoraJqANhurbZwxfTZmNKCl2CpmvlCB1OyuobVNp5M0R+4Kph/W9tynOf9UcrcBDQ91q4upY0trWldpRpy2QZ7bqmA83ykzDlO6JXyofLc7Hx53FqWK3ZlNZ3YULL6tavax+zkOOIx3nUFsVzGrIv6UXhWiYtScktmpRkwla6XxnhZnew8DZtaLmW1CxWnVLza96x/greOhnefffJ7nBYQUS3sR0i5kxPEpqo02Ra7Ang3JYevjXNVrR+fK40Ie1NeWl571uAkk16+5QnmfarK1ue2hMBpn9EYY/YhjIBRB9uPruGjn7yDx/fuU7+LN954FavHlvHejz7AO999B1mvj7X5BcsLPEQNlcY8Bv0JJoMpNja3MZxW8dIv/hK++rv/IaorSxjXM4OdjBrPxbB4Uk7T1ng6HqDCugx7qI0eY3v7Jr7x11/Hq6+8jjde+QxGgx10Ow9x99Y1PLx3E6sn1lCpz2FlbR2VuRcwt3geqNJy3FM9EPjXG02zn/axhIuJ6qjXmuDiL0JgUyPD7dMH3R563R2zxR6Ph5iM+hj2umhvb6P9eAPjzg7mNjfR/u4PUf3oDpZGmceaRgBUWOf24t7+02paRJD6tZmqu8wWWbKMZ39XzmBTrweoyXoR6lpuYF89aX2IS2NqpoiHKYHpzFGrAq2shmbdcwI3Wk0sLi1j5dQ6Vs+fR3VlGaOTp9E9exH9U+tonjhloNoV836Z7PcMVnymmfV8Fj/T3xqrn4DApghPTgLhGozb7XkW5iKJXBCdwG/6TBbrGiu0iIOnxPFai4nifYfb8rv8vnKYm2G5TRmBMgJlBMoIlBEoI1BG4BOIQAmAP4EglkWUESgjUEagjEAZgTICzxcBTZ7bPJBsNNNrhIz7AclZE9Sy80xTmj7h42/yiaZcISvr6H2qL7WA6iKgovpywng/xePTIMYum3YvvHzyaneuNq+Vzj9W84nJrgjAZ+Qt27NvsK0uqpxnHeP5Wtf3ehpUPWzZMQbx3LW/AKoAsD432+ekmNXfAsCmFk2qr8MoVyNsERTM1bouw7EfqcA0uc/PCA8J4aiolMKPYE6TnHyVgjn2fU4YUzXKfQTspCCRAlCwM0KgCDS5L9/zVYramCtXseXkNScnCf94roLnrI8pWNMkMf/mNixT9sAxHodt01nbSYFLKHnr1i2DYYuLi7kdsuCcxosIcxkPwTNZq0ZAF/eRsjKOPWovKYEJ3TTBSwjNn5s3b5pNMuNI2Ms8uQSubEuBce6jSV7ZRhOMScnMevK9Qctq1cqKkJYKXqmMqehlLLgN48DtqQbmMQmB+WuK72TLrbbWQgPVRRbUPAfWjfuzffW94hEXSei64XEZO6lXi9fKrLFu1pg1q72L+z5tv/2OZWUnRSQVsm4n7DBrDwgMCnp+rgUCk5Hn0/V8oX4h5+N9bn27ewZFaGH1Zjskx+J4z1Jbqk8UITqPo2uawFHXGscy1W83j6uDulrm+W/jWKF6xwUSqnFxHJ4Vx1ll2a0z2F/rb7su0oKp4aCfK9fnmi2zAea50taXHNLHXSZ6nYDYi0B0NHH732ZyQjAVPq2AuVCDaIrbsw2YL9gq4e9NzaucwHYfq7qq0diXAxYuAhFg8ny8fn+NCztk/5wnJJ36uG19QI4BCay5V61fqza2u/F1gtkORvnckYyT0/7JaSQpij1eT8YyAmBZ4Rq4p2iYDNriQBCVlMCsJ4M4SUpbq1eGEfPNWj/1vLau2E0AnKMDrbeTLbBxc1k2C3YH23PXY/I85TTh4H73vrt7HSRRr6uRaYGflMC0+zZobE4MHDuGmNIen8QwbWsQeOq2+VwwMMYQlWkfg527eP/7b+Hd77+N7k4Hr7zyEs69eB5d5gEeDLD9wR08vrqJazc2cb8HbFUq6Fv7em5s9pCVI8v41d/+Hbz6K19Cv857n6vFrT/YuRF/jgxoTkfMrTs1C+jBFsf2e/jLb3wdv/1b/xgV1HHn3lXcuf8R1hYaWKj74p6tdgdnL7yEuZWzqC+cAupz6A2m6HR6ZmvebLUS8GXKhwZqdd73GzkcZIcdjYfo97tmkz4ZcPFXD5MJF6P0zAa6226jt/0YjzceoLqzjblb9zD90VUsbA+QjYEBldRaIJALv72vjJPts1rKrqIEgLkL33OJBmGsPcdafnG/xsz9wvo5gb2rda1HcEEE+990YuNPhWAdFbQqUwPATdpA1xqYazSxcHQFq+cu4Mi5M6geWcbg6Bra6+cxOnsB9bUTyUKcYNqvneIYXRxf47NkHKfi53r2iveZOO7l6t+CU8OessPztyzZfT1KGu9yKLyrBNYYqcVGGif0HKh7rmIbXRk+zrNSuW8ZgTICZQTKCJQRKCNQRuCwESgB8GEjVW5XRqCMQBmBMgJlBMoIfOIRiCv1Z02ox8+Kkz42aWPihF2LxDjBmk+Ya+LGxLVpilYKYPcpnHleNmFbUCfoWKqXJq6Kn+83ua4D2YR0UjQVYWZUIESIoH33AyDRejRaltqkmGtu9pxnzHsWJ8lmHfN5G74IHZ6nHEGyOMkmqBNjwUm1PMerrFcrBCW1XNlJEKFJOiliBbNmAeBinzM1WgIFrE9UWVtdklpE5y1Aw++2d7bR7/WfAMD8TjD2CQCcVIoCSMpTK3goWCd4JPgnBQqhs6ycpTzhZ4TQUvnGWFp+3OnUvpd9sV1nIZ8q/5Zq1QBwyqnM/VTP52lnta8Uj4SeBK08Z8JX1lfgXPUxkJbsVx04uNJZYDy2jxQ61qa0BKW9ZYI6OraAtgEJ2pOmc+X3VM5eu3bN4sL6nDhxAkeOHMlhP8tSXlfCWr4n8DVVMfMtVhzA81fHU/9Vu/N4PG/WlWXPzbUM6LAM5UMmFD927BjOnj1r50pwzLqxTwjyCxQTPvMY3J9lEyZr8QPbUP2H37Ec1sNsdZPtuGyseTxByVnX9KyxeVYfmDV2HdRXnrZ9HHcNmsmClmApLcRQm6jPeD+lDexeG0/Lq1kN9qgBHGvsPOgepboUUwLEc1DfFhiwe0xS8QquEx4R1GgBgy3kmIzNdtUthZPVsakZJ7uAOME+XYd5306KUV3H+f1yn5zGB20X95W6mH2o1+16XSpV9Lrs++68MBoRbA/cqHZKG11XhFIxS/hFAFyr+vXA2BJ+Dfp9jJmnlapQyxublnC5z3Ju/060yHylfj0zGWkVlZorpHlvpdLRoXxaABYgMI9HwGVjfrJutvtngmayjjflpF+te8Z9A76pbJVv7U5bXSp17d4wxtQWEySVrJ1fKi1Yg6u97Lv8WcYRLPPnKr0F1dRmJT21U7U4Ep76D2GiP6/YUhDWLblCSFAtRbSB3GzXBSG//tL4zTi4TbCfN7c3S+fdSOZKZFPRJjvfzETAXkdeW6y3W0ATAMsOOpVDOSr7sgHgIUbM/0vFuCnFBxiPNnHz6g+RjXr4zKuvYm6uhvsP7uD6B+/jwtFjuPm37+KDt36GQb+J7dEUdwc93B+NsD2pYJw1LD7Nyhif/6U38Zt/8AeYLs2j2myYWpb9ilSTdatWqWzl+EgF8BiNSg87jz7E5sZNXLt+Db/2a7+JjcePcf7SWaxdPI2du7fw7/7wj7D54BFOnj6J4yfW8f7Ve+gMM5w+dxnrZ1/EmIrkLEOrxTzrLdTqDTTqXCzF8baGBm3Rq1UMBkP0ez3L80sFPSYjDMdDu17Gwz5G3S46O9vY3niI9tYGBttbWOx0UfnZDVQ/vIOVcYahqZld/W6OB+mhToCX75kr2PL/JuSdenOuSHc9vm+TX0vpmqFI2cbNdI2x2xH017iog9cZla50p8imlh+4wYVhjTqatQz1Vgsra2tYPXsWR8+ew3h+AcPVNfTOnkf/7AU0j63Z9REXP+4LgX2AyMeJ4j0j3pPigh9tlz9jp+d5HyH2pnfJx70AgLWY1MZpLodI16j+nZGP+SFntu4z+cLA5PihxYN6Bn3eZ6RyvzICZQTKCJQRKCNQRqCMwPNEoATAzxO1cp8yAmUEygiUESgjUEbgY0dAk99x0kcQjhPJmpCxnHGa/Ekq3rQW35Qk+lHOM6l38nyQIZev5TRLk682qZ+Y3b4nk46tfYpAQsoIm1SboZI6CIDOBI6awCvkGHtasH2SzhVHfOUk7B6om77br5z96vk8ADfCoOfZf1Yd8wm8BLMEONWHFH+BNL7XhJvl9EyQReCFr4KYmrB7Wozj94LkOn6EygRx6ruCOnxl7lVuTygnUKv6CloSuAnWFdW13JZgj+fDvwVoeWxZF1tcLDefTzIrn68UvYS/3DaqkAX2dC7KYSvgGvup+rgA8rPE7LDbmn0vVX/TqaltHz16hJMnTxoI5vnxVeesOrJswU/1BYGVCK/ZNmwLtn1UNzt8mli7yHaXQJTH47lubm7io48+smvqypUrBna5fQ54JxOrV+yHUnkW+2hxglrH7va6Nh6xbTc2Nux8ZCnNbVgewfL169etjoTQtIRWXmflDOY5sM6c4T6yciRX7vJzAuCYU5nHiOpUKsD5/uHDhxZzlk24PL8wb/bSPJe4iEJ11zU/a0yL7V4cP5/WJ4pjqo6j8SC3ZDcb14nBHduGNqshv+UT9xprqAT8LPes50PNFwglMGu3nWSZ6n0sWQ0nkECr8fw+pZORTW/BhUHn4nUP9sBhsYHBaraJQTfP3c0fy5erfPO8Z2XVPGex1GbFOEdYW2wXtdtBbZPfJ5OCNt7jdG3x1QA181Z3u6YKZBx7Pc9T3Wy27H5kgE12zQZEeX5Dy7tNta7nE+Y9CwbDBgSOSSVq/dPawJXcbAOLucFbv+9yzDNL70Y9B0pUKvLZwa4338O+Yw5hmgG7JbDfLy2tsOzD7VCZ1UXg34HurpLYrMPz9k3q4mRbbWzW7JodjppRtj2mpEVYUtwmK3rdq6z8pOLMbXHZp5MS2mJk6JxW1QRxXMTgi1TMVNmAK4+RTnWSLJtTfyTqNMhsOZH3LnyztiaQ1SKx1Ef9uqFVsyuA7RxyZa+nXfB9KsSeDskMADv4ze27lYd2MrLcv6bA5b6mYB2aRfh4wDzcTH9AqN1Bb+M20NlEd/sBHm7etYUFC80WTs0vYvjhI1x75zp2dgic2VBjrK6tYTS3iG/85GfYxNRg6oVLF/E7//SfYO3CWYzt+nFFuV+3Hk2C1yltl5mzfec2Fub6+MkHP0RnMMIv//JX0d7eMUVxYyHD4lwdX/9338TP3v8Ar712HseOr2HxyBoaC6sYjBuo1I9gjAayxhxarUXUszpqTEtQm0Ot1kSjyVc+j4zRobq308ttnzFyVbyp5nl/77bR3dnG1tYjA8D9rW1k7TYaDzYw/uk1HOtOURmMXXU+AUYpz69BS15HSTHPduFyGP4m7u5AWHl3fQBL3/liivx5lxbuvIbStWMu5lwoM/X2NghsCyk8c0mD4JcuHPUa6s06FhcWcOTYGk5cuID5Eycwnl/G+NhxdM+ew+j8BcsJzOvansvCQrM4pupZqwiHNXbtec5NKv8nxuTgRGPPA2lnv3YKP8HtQWOCXQcJAEf1ruJUvNdrvGX5Wsij/UoA/LS7fvl9GYEyAmUEygiUESgj8GlEoATAn0ZUyzLLCJQRKCNQRqCMQBmBp0agCGi4g+AIQW0Ec3FCRROxNvmSwKutyA8r921SOFkvqiKCo3xvEzoJlu6dmN9rWVy0gI6T6ixHoPqpJxsmnPJt07yw7KmL9c8nsYJSbeZxEqTIz0MgOEFzK2cfAKwJrP3q/3EBbgS3+fkcNliF7SIMUn/gZ1Jqsl9EAKztBX0JzQQP+ZkscnWYeK6HiYvKlxJO/Vf9WvUyhVyvZxBRalwdk3UilOTnnBgUoGT9pM5kOYKStBwWzJV9NI8vdavAuCYeBUwJ8liGctgK4EpRq3MQdBZcFlyK8eb5fZoA2K7PtDiDuWipeF1cWjSYyfoqDzLr4Tl/CX1c3S+YqfpGK2cDVQm2CQDLkjcCfR5fVuHcnzEj/OUr8+aeO3cuB8U+cT014B7t4fk3y4hxZLlsXx5L1ss2rUxQk3J3EraqLXk8/iwsLmB5adlgLAGtchkT0rIvUCmsuPAzQl6z8MwyUwqr7ZWzmKCY9eNiAu6v8ZD1Yvm0lFY/MNtr4ysT254/+QS4pWJ1LZUAq4BgvKbidbvfpX+YbTR+KD42/jI3bloAwV5j9qRJDarrMB//k9JN9xXZ7eb3g3zRjcPIOLkfnSUyKk3lJJHynwop7HceBgOpnEvKyl24OsVwQJDnSl5TzQb7auuHtPolBE1ZZu38KA4dem7guKAgHl/jAj/TIph4T433vbjfHjicy2eD00bIAWxQsOLWv4R3Nn7RytfU824PX6t4zkv2cVNeW07jGiaEbqZinSJLtrpmE2z5Y8nlCIEJK6sYJ2jqsd+19dazgMZe5lY1RSP7AdvIwLFb2NoPYRMtiBO4Fgxy++aUo5cwOaXsle2y1IcWJ9ZpSqtwB6ZU0/J7ax9ey27C7PAz5Sb2i4gLs1yxaUy46pa7ppK1dLlSByfUy2uLgt+x9w9BslEqozplrNIiBn4/zQzisZ8ZxEvAWterGSNrkVplYjHKr43882RvbQtD3MLZx6iUr1fw2geCHKQR2ZrjiuWETttaXRLAlop7OsJkMkw21ek8zQJ6gNFghMl4YIC4Nh2iv3kX/a3bGPY3Mei3bVFB+/E2Hl69iTeOX8KDn97GqFfB7fuPUB2OceWFM/jt3/s9/Pnb38P/+a1v4gHH5ZVl/NZ/9I/x6i+9ia6B34rFjFCTx6pnFWzfu4+3/vqbuHXtKlYaA1y8eBy/+89+Dx/evWGgtl5tYTIYodd9gNNnTmB17RS+/Vd/jcf3buPU2TNoLi6hM5qiUl/F3MI6KrU5VGp1A8CNxpzlAm42F1CvtdCaYx572LlsPd5Ev9vx/Ni8Fsw+e4IpQfCwj16vg0G7je3tDWxvPkL38SYmO23UOb7fuo/6hw+wWmuYrbrZzvNZKOU1NgeBZL3NZQ5mfZ3akpbLE/ZdwU97VnYIPGYj8hozN30fT+Wk4DmgHfTye5o/28IJ9v2aL6Kgmp/PxI1aFY1mFXONBpYWFrF68iSOX7yE1rETGLQamK6tWU5gXH4ZmF+0BS0RABdhb3yve3V8ntT3+XWeOvaecqKCOPV3bs/z1Liof0cUXRzye0SCwEXorP3jfUPjlJ45dG+ctfjmOR+Jy93KCJQRKCNQRqCMQBmBMgKHjkAJgA8dqnLDMgJlBMoIlBEoI1BG4JOMgCboBWvyV07GJrVQfNUESpz05aSXwQebDdpr6bZHASxAHBTDMwFwUkXkE6NBkRsnnvT9fgB41rZPwNRkXzkrpnsm5G326eBcuhEeq7xPCt4+S5sXwWkRAMdJu2cpN2+PgnVm/JywgQBC+XBj+eprrTnmp/TJdCpx+cMJOgHX/QDOrPZU+eqPmvwzFSlzYCZAw30J5QjXCHiYJ48QQFBXxxegFAwSAI7bLS8vW725DctTPAXFeCwpTBgLbit7aZZDaMxtCXAJBKVEFiQgbGF8lHuU5Ss2ioH2F4h9nnY8zD5sC8LI+/fvYzgaolFvWL2Ve1gQX4I9j6oAACAASURBVOobwcBi2bLhFtRk/aNNdOyT7DvcTjFkHK5evWq2zISp6+vrbuGcrLkF31hX7RthOcEx60V4SlCrOsZtBXdYD+XpFeTlqz7j/lQEC7ayfdUHWL6U3FxowHNmW3N7Qly2tdqP50QVMH+4n8Cw6iaAzOMq1tye58X33J4/+WR3yqGteun8D9PGNrTtY8G/3/6C5jpe3vcNeKQbQRq3zS45KXdFq2xinrguKTBjexFQep121Z5xPCWoKP7k95m0aCF+r8l+jYtxTNaYNKT17dht1fljuYvTAhDVUYsLzHZYbgZJOVdcnBHHxBz+hcVA8Xzi+DHrfhHBfhzLtfCKNyZaObs6dIpOO6mAqWTv0wlhamAYFYePtJK1czHF79gBqoGlKYZm/8t+RZtgV3Sbte145HAo80UxsknmNaxzjwBmt/+5K4YTK1fQ8wPL32t20Ml+1sAVk+r6tuPJFBk1wgTbSWGrdmceXVeQet7UCcYOrxIUM5tl3l8ssFS4OuB15stzYlUyZlbFNEu2vXkSV1ehs8/y13KwpngRwEoBbSpOKsIt37Qfg6+UNpsSOOV6VRvZNZADWInPfYGcfnIbYFMNOxxkfOyZyxYbENomi2mDug6H2Z72DJZUyA6zd8Gx5RWXglmfEwJT2Wz5ugm3XRU8HtH6eeiLOMYjDDsPsLNxHffufIR3v/8O6rUqfuH8BVR6E7R6VSwMa+ht9vDw/jbuXruJo40m/sHXfhUvvvIa/pt/8d/jZ902Bisr+A/+0e/itS9+Hp0hY+jPi8AIvc4OFlvz+KP/9X/HD7/7fQw6fSzXgdX5Kr76tS/g9/7j30brWAv/6l//H7h+4z4+/+aLmFaG+I1/8vvYebSBb/ybP8bJ9bOYXz6G7e4Yk8oSFldOAlnNHAgaBMD1RVuk1KjPGwhmjmKec3/QQXt72wAwnxOmyWLbFixZPuQhhoOuKYDb7S1sP95AZ2MTfS7O6bXR2mpj+uNbONqfoDUBGoTaXGDAPme5fT1PeH5vYz9KzW25f+06yHXxnuKaYw/XRhjk9evBrlM9c4XUCWYJbTSYiyC5EIc5hH1BJNuvYbm9MzRpeV2vYmllBcfPnsXJy1fQWD2GNq3Cjx1H//IrqFy8DCzMu1rfjsm+54s1rIZpcVSEufE5Mx+3ki37rr9C6t3BwSEu+kl3iqSg9/NRTPK4+d3AI5Hbs/u/NzTmxPFW43QOpJkiIy3gUJn8Ts4VT9xMyg/KCJQRKCNQRqCMQBmBMgKfUgRKAPwpBbYstoxAGYEyAmUEygiUETg4AvsBSlPjHBIAa4I6n4QJKuCYH9imcVzWkFdK7/cooWxOKxbiyghNOBVhBSdpdw3lEswoQuRg57wnIjbhFOozA24KACif8X4R/fcFAMf6FWGHvpsFhZ/3WlFZUv8SWknVuQeMJDhDyCLAaja5CQBLgZurG59SoQiEBfCkuPPcl6M8vyxBHAEav5dSk/1I29gEfupze6yckz2v+ji/E9DlBCJBXgSQAskRXhIAasJRIJHfE+QJ/gpSGdTIMpucnAWATYGWFlxIQfu87XbQfgLqAresNwEsf1lvAk0pXHOwmVS4rKMBwZSrOfa5CIB17vHaz0FiApp6/+GHH5p6m5bIq6urpgRm3yGM16IUxTBCaG739a9/3RYDnD51GufPn7d96swBKdvLZE/P7snzVfxpe03VM5XFVPVSGaxzFwRWPyYk575Uh9s4N53aQgj2O/UZ7qN+mtUydDuu9GX8GE/1ESmft7a37NiEF4wb+wPL4/dUJDOvto4Vx8Rnhb8q4zD9qAiYec4C5cybS6WkOKf3AYe4jKkLdnfHWteuOReLfcDsTpMF6O7n3DJZNidN5B4YYfAtAYTwqnOKTgARyOpat/FqmqHRaPpiFMKUpOAWZFc/MyA4cjvoaHFtNQyWwoqrjheBib6L8DS24Swgn8MPpVOg3TDh0Ji5pQl+29a/6rWG/S1AarapKS+zAVfCTbaTWf8qTyxBsINDwjHLI8u82cnO2/IEMy91UjJrzBOAiQpog6yhnTOCZ972DQK5Ajv5C6BadfW0WtcBkHcKQ1H+xkGP+Tr7r/HcZCFs+xg0i3bLrqg0xJaAtjMoAmDCLSp1k9rScjp7P/V4pDgksGp24ISkgqjq4JZblyre1KetD3r9IwB2V+pYvoNp608pVzDjqpjlZtmsj1FBQnSH2DamCvqaqtTr6n0j5RRm2Uk5zP5gcDPZQSuWVNU6APZ8wNbHDQD3MRr2kJFwM1fvcAuj3j3cuvYTDPtdnDy+hvbjLUyHE+w8bGPj5kNsXH+Ear9hYLQxnuDM8VP4T3//D/An3/gL/PF3vo3J0aP40u/8Ol758t9HfzzGtEJ4PcSg37E+uPlgE//6f/5DbG5so2o5qkc4Uq9hba6KL3/pCr74tdfwb//ir/HBjYf44lc+i7NnTuLsS69gvtnEu29/B62FZUwwhwmayOrLmFs8immthqzRQKM5j1ZzGbVaA83GvKncCTNpcd7tttFpb2PY7Rn49nzOnhPZHD/4HNPvottuo7P9GDvbm9jZ2EBnewuDbhut/gBLD9po3riPOULgKVD3NRim7jXFvD3v+ihk/SJ1afYPs4NOY5VyWXO7SbWCIdXhvAKkXldu4GSdLDt2a/uKLxBwZb6rwOtMr1GtokVHAxtPgcX5OSwdXcGxs+dw+sWXUZ1fwKCaoX96Hf0XX0P1zBlUWq2k2nfwLABMpbwL+f2/Wc+Y8VnT07LsLpi03hmuc42Vu6N6Gt4NNM8oPy3uUM54P29fGKf+H8dH1iWOSXou1HH5vZ5RD3PfK7cpI1BGoIxAGYEyAmUEygh8EhEoAfAnEcWyjDICZQTKCJQRKCNQRuCZI2BKuqAAy1WIaWIyTqJoskWAJ0LEPZPXBwBgWUPqmLMUwDaxEyeZQj6w4gQ7y1FO4eLJz4KfReA9C9qqnD1QOuXn2w+Y2/nsnbeyYg7a/jCN9UnuH9toVhz3q08RXMTtBACK8Ff7FPuItuerKXFTzlaBt/0UpLPqVgTA8VgRBhL+Pd58bBN+UuKqHjHXr4GdZPUsAOr+5t6Oyk3LOgvWSUWq/qzrR9cVyxcMFhgX/CXAVD24v44pAEjYx2tN6l+DaIIUyXpZxzlMXzrsNg6BJiCkJDwgZKDylwCdeXFl463cv2pD1pMwM5+IDWpMllFU0GuSNvZLAWf1A+5H0EkYy7y7gs4E0Wtrazh//pxNLHMbxZLlqV0Jbf/sz/4s/477X7x40UCwWSunsU8xV/uxHoSzLJPtREWu2pz7UInM91T/ytKcf/P8uT1hrdSkspRmPJm3lCCY9SAg5jHYzgTHVAJHO2zCa/UBfid4Lmgp621ZC9u5JIvlYlsfdA0Xx7uD+kmxrUwtl6C5K0MdVJkFrnL0aiERxZ+makyqt2QZIQC8q8jyffUT97G+KRWcgELKHR3tdItjA8tyqLy7kMjgGCEnYSdtkrMmajVfOEL4qxywu4AtjOemDvXrUX3oiXtLsOqNi1o0NnmddvMX7wG86eRjuxW/t/GKsGrEBTcDA5GDwdCuMy0OIOQi/aFqdmTQ2iGRqVlTfl/POztK9y/PN0sl8HAwNABsIsOq2+NbTEKddQ17rFLKiFR3O0/ZEuvvBHK1aMvyBueycN9RANghktTeuxbtBrBTkl1XKSY75wTCtMjA4NnY8wAbMbY8w8zt7M8XVFqaItOsqh1am/I3AWCDu7v8btceWqCf2xEKp2cD7yd+BjkATiDM+qyes5jyNlFBx2QOb/MwKKdyyMlqbZUU2yampuUwIZZBYX5D6OtFOCMXzE+53FOKAuUQNhhpNtHJ7pvfmzV/H5gMzH6b51Kd9DHtP8aw9wCbD25h/eQaTp88gb/5y2+i2x7hxof38MGPrmO0A8xXqliqAiu1Gr780mtoHj2K/+VP/xTZ6go+8xtfxS988fPoppzak0HX8usOuj1865t/i7f+9gfoToBavYluf4i5SgUrFeDk/ARf+nvngfkJVs5dBBoV1CvA2omTWFs7js72Dvr9CQajKiq1RTRaR9FcWEHGPL9U/Tbm0Kwvotaoo15vukNNZWrjc3dnx+owHvRtQYSgvMa0Ea+rfhf9TscAcGd7G+3tx2hvb6HD+8FgiJXOAPWrN7GwPcI8pqiNgGxCIOv2z5bn1/qq+zibujdZO/O7PSlHUr5objO07aeo0Q3EHyT3LIB0m2VfbGALBypuMc8+YWrgStXzA2OKZqPudtBZFXOtBhapBD5/EadfvIJqaw79ZgOdsxfRv/QSWutnmHshjX1+Pdq4ZuO2A2D7f6hPvk143rVxIYwDPtT7flEdvGfM5BczALDtao77nvs6fwYK94jiosF8XEp10HNFvJeUAPiwT4TldmUEygiUESgjUEagjMAnFYESAH9SkSzLKSNQRqCMQBmBMgJlBJ4pAnkeTNk4JzVLzP+rSZoiANbET5wgt6muZ1QASyWcT6YXAPCe8tJkv07SJ7z2WoIqd2mEAMXJee2/HwCeBUsjlI5lH1TWfsc9bCN9EvvnE2bB5nVW/WNM4/nvV9cIJ2STS5vgIujj/hFuclvCMdkf61iawHwWBbD1tzRpr/6o46lfEqIplyvhnNS+7M+aBLTrAMwF6urlWAeWI3Uyv2O9dS1IAaw65IrnBOJ0DFlICyhSRUzFpGIluCjYyxgRKBK66De2mWBrUYF42H71tO2UP1dAXNbGPF/aQTM+jAMhJFWxrBu34XupoJlvVLlpCeFl+x0nYYt9LgfvqV0FF1kmcxErdy7blLmAz549mwNILVbJF7FUq6ZOfe+99/DBBx/YpD+/Yz1PnTqFS5cu4cSJE7YoQBaR/I5gVosB2AaCsILEUi7zeITIug5YtuzPGQeBce7Pcnh8Hmt5ZdmUvdyen1HZzM8JgVUX9TnGmvvKXrrRbFhMWSa3lQo8gsinte1+3yv2B8FiXatS/iqeWhRktrimOHMYmE/6299JChcBWlJyxnHOAXKy7U18z0SvSdWVm9sGVwfLNVuwsdb1r1hqrFBd2TekDONnzA9KpSx/LOdtyger8YSvug5M/VtNlsozrJ3jPkVwG8fjfLyIOTADOC6Ow3qvehNSGtie0nq/h6xat/q3t3cSNCIcG6JerVl4iGXM4thUwxVTxvvtWsBwhCFtgGn5zHoYQJ0aALYmZMqE1IGKi2kIzQ1qSdUogMl4ptwQCXV6WzpNdgheTWrJAJZ4V9fiLmvz9FxBmO1x8Fy5imGVylfbxmtIFWyVNslVLlKgUpd9xO/ilnc0SwpgAllTqvsx7G/2O+7LxSRm1es/ptRVWyl1gRM9OyeNPWb5LDitNBNSqdPCmj7UYQGA+moelzT+GWxP5QgA02qay/YspyxV4Lz/GQDezSlsIJvokPVP+aD9GJ7b2Tk1ATYhsP9SlTsesu25mMChP5g3etzDeLCBjXtX0dl+hBevvITv/b//H669fwMbW8C1GzuYZg00x2OcqNewMp3g/NIqjp04jR9d/xDt+hgv/YMv4cxnX8coLSTod3fQ77Tx6PZdfONP/hztzQH6WRVbowkG0ynmsgzzkynmxn2cPgp89bdex6//J/8UzbVj+N/+x/8Bp46fRrXWwmRSRb2+AKCBamMBtcYy6vNH0WguWpqHap3glykYaqaCZUxG4yn6vR567bapnUF74NHYrJR1H+C1Pxz2DQAPmPO920F7axs7jzeww0U7nS6GvT4q7R4W7z/A8v0dLPHeMqYKeGpW0ISZJqROYwrbdmhOIy4KphpYP2wP5g62scnwvVvkW3sp4a9dW6k7pOcLu95se6YNpj27E+aM15ctUuGYlaFWmaJVq2OuWcc879vzC3jhlZexfvkKxnSjWFhC9/LLGF+8jPracc+nLTkxaxIW7uxZnVOAvnoGk/o3/6dAsICWOjje++3vpP6P94J8eUQCwLtO7brWfbzRuKixVc9Feq9FHbovcXuO/+VPGYEyAmUEygiUESgjUEbg5xmBEgD/PKNdHquMQBmBMgJlBMoIlBHIIyAArBXymsCxPGJpEl8TMvFVE52z4OLzAmAdu6gALgLg4qQ4J+KLk/82v7mf7XNo/2cFwJqQmtWFPm0F8EFgZr8uvRes7NqvxnZ7XsicT3bbZKnnSRVsif2JdeO2hCoEX8prKkBmatPMrUAPC3/zvpLaOPZHfqfjE54p1yq3kQ0vtxHs4+cEw5xIHfQHOQCO/UzQj4BPykvux/IFg1mmFLDcTu+5jdSNPE/WQdbXipfggRS/3J/15nEN8jXqriAyi123nlUO3U9jOBPQjtBZdbxx44aBS8Yh5gNmPQmDo/VzjGGEHMVxo9gHBX4FJfk9oeedO3cs5owPFcDMBxyV3eprMZ7cj3mAaSPN/fnDehPenjlzBufOncPRo0d3lcvJvpmqX6l41acIaw0Wptyn3E+W5hEa82/aNAv08nzUF9l2PLbFajy2xQlUAjOetKcWZBR8J/TmD8+T501b6sUFVwTvKsQJXGWpnKxwn7FjFMfVWbuzDoIkUb2q64/AIQdySSmaA4PKrl2tyiBgzDLCmZRbNgcKbkUcJ/dVH1e8BSWx/k6pBXIYnRaGKEbxfAxg81xo/Zz6A6Y1G5ukdB2lvJG6RuP9UPasscwIetX/tLBD3yk2cb/iNabviotQ4j0tB1WjIXrdLlotgq46uu2exYz2tTy/OpXM1QwTQsBpUgB79mVY3mMqfyeuePb+O7J8wsOhL4KQrXaE76yHxSKNoRH2G0A1YLyrbLY8uhz/TcFH0Jq5lXRSDNv+dIWmdJE5b5NatWbK5V0FosMusmKBVkuUakTMxN2JLktBTCib2RtZJxMcmxe1L07ICOGqBrktn2qCrQZDBVMJilzP64CXMSKoEzbndoS/CcwZiLW8yX4NUgVq+Ym5fwLAPB5hoyC+FPwO2vnFrsqRJ8Z6GTQU6CI81n0vqYXzsTXd4q3sZPFNuGn1NpVrUgibfbX5HZuC3NDoeGB5b6l8ZTxq7DuE4+M+qtMubl59D1dev4Iv/P2v4m/+p3+Jr/9f/wY3HgzxaDyHqw82kI2GWJ0CL8y1cLLWMtVpdzpCv17FpTc/i/njq7h64yMcP7aGlWNHkFXGuPX9H2K1B7x28VX8yV/9NX565w6mCVIOOjtYaGY4sVLD6VeO4Vf/s3+O1tljuHPjKjbuPsZ4XMdoUse00kSrvgjUGqg2l9BYOIJGYxFZVke92UA1q6XnC4fig8EY3U7HLK0nfGaxccb7BONGYMuxZzDs5Qph5gnubG2js71pSuBOu4fNrW10N7dwtNvHsUfbWO2N0JwA9dEYdfZtdwQ3SC9FOIGwwXl+nrLd2nWmhQ9maTxJ1t9m2G3bmhu69Sk3Nt+1Mye49jzaPCDPgf/x2uGW7Hn8umZ5gqto1GtYaDYw12hiaXUVZ156CWvnL2CcVdFdO4HhldcwuXAJk4V5yyOsRVxS96elFfkzz6x/G9j4kJS+Nk7r0gwW0K5g9p/83p/6phTGYR1pvghCC8qsv+/ZYO/dyuIQ3BmKAJhb6xntGW+T5eZlBMoIlBEoI1BGoIxAGYHnjkAJgJ87dOWOZQTKCJQRKCNQRqCMwMeJgOCVJhA1mRsVwJqk+fcWABcUwM8Sj8MAYJWXhRyUs45xEACOcOWwwPUw2x0EhYvwN8K0WeA+Tprx/IpQlZ+pn/C7qJQ16JBgiuqkXKqyQZZdsdS0Ub0alRkxtpqU1WeaJNe5ETZyIlt1F4Tje6rbaL/b77kdL4+R56tNk+lmFVytmMUx9yUsNHicFDY+ITzO9+ekIdW7BIiERYSEUi4LkvBz/k0gQ1Aq5afsi83Ol1CASqGkQo4KY8VeCmBZLUeoxP0Yz6h0yWMUrJef5VoobmvQXhAvfckYEYJu72ybskzQV6CaUDO2VSxTfeegayFO2s7q/wbTU5tLgbzfNRDrz3ZlvQlTCVxv37mN27du2/nRDvr111/HypEV6wdqP77K8prqXIJ7WlEr3y/PlX2B4JbfsW9oMQPrye/V3wR7uC+/437KAc0Y8XPuz3K0MILH59/KX62+RAU7ATBhsUCg8lLL+prH0/Wm67jYlupPxfhF8JhfV5Zr1hXL3J5lFyfYrX+nXJFxUQQhgI0XY8bH4UUOREnhNK6kHNJeNrfZBcYar7wcB1l7xqtk45tvl3J6C/7qHG1cSBBbqny3ZJ/HdOI2ybJ653GkMFXs8vNWnmEpMJNtcH6PDHlwNe7qnGO9VV/FYFafj2A5jr8OplPe1xEX3zBeFVs4Uk+W6GwvljlmHlgD2lxAwnzMhHsOeC33KwgJqfr1+BICukp4d4yx5wADkgkypUU7ef8xr2iHpHuv45Q71CApwQxtmD3/bQ7VBYATALVxPsEsgz7BN1YiX4dB7jFt/UXKcgIoKpeTuTQh2nQ6wmjiir+MR55WDbJNGT+LA4tJqsdktewqWs/VmkNlWZCnc2VcCVEJpalCN0ibFi7YwSw5q39uMN1gsSuA4zjIvzVeCXrnfZYK4gCz3E44tR3V8vo7oTaH3J6Mltcb7Y1tMUPa1spN9wgfl5jreUjSa7lwCYGrtN6nS0FadDQZd7A0X8Xl167g+OmT+Na/+hf4iz/8v3H7EdBpruHHt+5g0OlifjTG0XqGI6AF8RhZPcOoUkU2N4dpPcPDx49wZGEJx08ew/qRJayORvjaK5/B1fev4y+//R0sLC7hK1/+Ijpbm/j2299GNasgawLzL5/G7//X/zlqJ4/g1s2ruP7+dTRrSxiPqxiNuXhkDtOKq4Dr83Oo0wK6NoesVk+LZHyc4QIHy6VO6+fhwGyvHSa6XTlPmP1hPB6i3+9iNOhZfGgX3d7aQm+HuYB3sLPdxqPNx+hu72BlDKxutXFks4P5wQhzowlatsjCVejWzxKsHKX+lOcH9odr62fWxa0rqr95u48sv3Ua75Qr2juJ5Ux2W+sEiPmWCuBqxUZW2kBzXQUrQxBezwiBM8zV65hvzWH1xAmsX76EldOnMJxron3yDPpXXkf1/AVUG+42sSveFVTdhav6t4Hu8xrb9iiABXsLFtC7Y10C2wEA+6XjQbP/59f37iKnWc/bs54FNGbGf7+wyBIAf5ynw3LfMgJlBMoIlBEoI1BG4HkiUALg54lauU8ZgTICZQTKCJQRKCPwsSMQIUBUOM2ygP7YAFgTPEmpxcofJgfwQQpgt3PcawH9LEE5DADWJD0nrJ9XARwne/P6pZxqcbI81j3CgQgGDirLYhqVz6HCcXKsCBpkm81JYk5aSjERy9NnKicqASOgicfXpDYhJn8IXQi5ihBkFvhQLIrAUMcvAkWBKyl5OcEXlci0z7V8j0k5KYjtIMUVcLKF1bGVD1AA2RSYi4sG7ziRTJgoAKxY8XN+z/II75QzV6pds6FOwKgIxWOdBY4jAI5tKFXyHhCWKj6zjzzLhXHAtqw7IRPPXe3Lc+M5z83P7Xs9CnLs6Z+F4xzUDz5O9QXhCI9p882FAbSU/tnPfmZtdPIkc0qu4cKFC3n/5DkRdHPCn+3CuhEE84cgOVeLAvY525VtQpirPsGy1d/Zh6SS56vyBFMNrMUE7G8sh+A3wkspwqV+5nYs98iRI7vWyAkiqa/GcUXXSryei3A0bjPreta++k6gnO+1IMFseJNPKYGxQdSkPuQwndVoJ5pyxSrHa1Ix6ppQW9Vqrgou9uXdHKe+SMWBFkGe2zerPjmMKFg0M3aMJ69Lli8F98RAkjsR2NhmSVUdsCpWUmc7gNtdEBNjLdhfjH+8v6ovxzF+v/6t84/jnRbb9Pp0IKiYipPWtI0G854283yz7C+0f7a6si1MnToxMOkWr/x8iuF4iGnF1aBm124WxcwTLOtnj4vtxxg5oTcbbKmEDZKaFDfAWN2L+KFZ4ToolVpdbVStOTyOaleCUgGoWQDY/XD9nqwbM8u1/uDN4zDNtmNf7Nt22TRDdZIAcLJnVmZSu8cbZJsY+LX8usl6l/3LvtHCGMsxrJg60PbTdOtl95r2mFnbjSeea5iq2mQBXWxbnYrlO03G03FMNBU1a8FYpf4uy3T1H4PraWGCXXtJUU3479eLbIRZV6Y7oP0zLfppAe2/tA+2vm5WwBmyyghz9SHag/t4481XcfXP/wx/8Ud/io2NDBudOj56sIF7Dx5hpVHHaquB5nCEbOwQf2l5EV2mYRiOsDMaoTsYoJYBF1cW8Duf/UWcWz6Gv3rrOxhlVfzWr/4aFhtV/D//9o/R7nUxzTJsjXtY++wFrH7uIipH5nDsxCqm0xbGkxb6I/abGrLGIqq1BdQbC8iaNVTrDdRqLVSrdb8f2cKCCkaDIXqDDgb9jp0v+74UuWa8THtxW/Q1xJALeqiIH/Qt7y8hcLe9hfb2Nra32rY4iPmDs+EEc1sdrG53sLDZwcpkivlpFfVkt259N9nFJ819snneveL1HCylt19KVYymY0y4gIOXmV07SamcFgFw4UFK0m028L4yhn3RbaBpFc4+Y5y4mhkUpjK71axjrkY1cAtHjh/Duddf+f/Ze9Mfu7Lsym+/OQYyyAgGmRwykzlnKUtZQ0sqSa3ukloltWS7W2gBbhjw/+cvhj8YDRswYMCSbTTsFiBbQMulKqlUlZWVmVWZTJIxvHk01tp73bfj8gUZHJJVjT5RooJ8795zz91nuDfP76y1rffKgY13rtjo1Xdt8v7XbfvmK9bA3AEVcQvZhBfhRu4wXXPtpt9SAFd99xwLaP/et2qs7eUD/Gpsa1D4FdebSwKqP+ldZxMA1rvf87xTlHNLBEoESgRKBEoESgRKBJ42AgUAP23EyvElAiUCJQIlAiUCJQIvJAJZqSW4hM8EgM9b5Mnq0AwOcPzLtIDmgu05ORjPC9CZRXfl56sdXIeOXOSOBd5N5Z4Hkh9Xt6oeAYLrGBmLNQAAIABJREFUC1kXgQOPgNxaHswM7evgrYInATkqW9Fkfcr2rJWJz5QPVXAEn2XYqj4h8Ivv0K8AtmSrm+suaEPosnaqZqhzvTOYEijCZ6o7PgNYAyBRHQRe1dcFYtwG1nMW1+GkzpV1s+4D5QPQ4Q/gSoZgqLvyLQISQx2se5RaV0pNxU1xQR0BXhZz5KuEAs+tdpUrOV9f554HgJ+0IPq8EwfuCfVDnBnDyKUnVet5188xrvfbpx3DT3sPakecx/ZvNgiCAXI///xz+9GPfkR1L0DwO++8w/zCaENZbgN4qz2l7AXcFeBHv8D9CxADjuM4xAnnATjj32hn5fpFmfge56GdcS2Vh3gADKu/K6aItVTEleX2YsFyAYTxG8ewP4UiH7mmCe9iXKnM+tyga2gcV9dOivI8ZyCWygOr8TKbTggkcZxi1+31fMMHbUzX9rgct/Ml20HXlq25P19gF+xwWWOW80yAOMFDnyQ4UTwyV+R+QgXkwuuFGKFMbcbwcdxxoKk+gvphTMMlIBT9FdRFHWIjU35u4nsBYF1b3+u3Pq/K2jC/at7Lz4AMgPX8hUJyPB5R0Qk76zEU2lCZWsN6na6rP6F0RA5cwHQKQz0XLABXqw3VNvIdz6iGxHxIAMz4Qy0MBXCA8VbblYrRHsw5G5DGQa3b1eIYz/kbHS4ejlRECtoC1MoqtgWwBUYG2BzPcyoxXTFc+SvDXzz94B6y7TnTVvD4sFdWLmA30iXcxvUBgBtIwIp+6pWK/hlWy4DkODcU0guBJvRp9b1Ij0GgHoC1soWuruuVlS021b9+OUfTsWEjz5eapwjtyMTDSjvGFIWfiAPihBhFBliNS4A31JH2vTFWCDhp9Yx8z1AEx5cUCmODho8JqH/RB6CSpX02xh76jC1tu920+599bN/4zffs4FrH/vJ/+O/s4d99auOHDfvop1/a0WBiP7330KCx3mk17cbWrl1utWw6PLHLuz3b271kk/nS7g3H9rA/tMZ8bm++cmgHnbYtxxN798Nfs+/89u/aj/6/H9pf/q//i/XQL1sNm9nCuvu79t53v2mtWzv22cNfEJ7v7d+2u29/y4bTFSFxu3uZeX9b7S5eTvi71d5i/+Bzn/kTVjafYoyMbTYd2QpwFXbPYSfM52psJIENOsYB2nY6Hlv/+JgK5+l0aKcnR9Y/PiEAbiBuk7k1RmO7Mhjb5c+P7BBAeLmybuSb9py+3u4YH1ABa3MCcy2H+pgbDFw665Aex6Mh6VoO22jPv72iTTTgetihJ7gaAzzGEYW/tIPmXMMxt7Beq229Rtu2u1ACt+3S1pbt3Tq01771ofWu7Nvi6g0C4NHb71kbbiXK5R07LTRGNZ/l54j+eyHn+fVr+x+vt4Ps9fk8a50zO71pc/6j84ASV6/hsMbWpnk2f3Z2zli/XOr5+LTvEuX4EoESgRKBEoESgRKBEoFnjUABwM8auXJeiUCJQIlAiUCJQInAc0VAUCwvNOPv7aYvxmpBp/77lwmAufATi/0ZVD9LIC6qAKZF5DkX4JLSOV8+D9hS22wCahU8CKvix927zt+k6sV3Urlm0KoYq1wt+um6GTAJesgSOt+zFHNQ3AFYCWrl+p4BORuAc75/3IPgM64nMCRgCpAjVS5gEgFrq0nIBjibcw0rN6/yYAsKKSYZduk+lPsV94LzBaG1mAmoJ2tiLBAL+snWV7813nC+FIiyfEZZAIE4Rvl/YU2Me1WMpbjM6uNn6f/Pcg4WxqWkJsTDIvjCrXMRH80Nm8rOIDb3rfPqUYdmz1Lf+jmC7moDtDvg7w9+8APmCkb933rrLfvggw/s4ODA+1AsoqN90TbqW4DgAMWAslISA8Teu3ePcxRgL/r+/fv3CZpxTVhOX79+vcplLIU4ysH3AMbKW43zlVca94F6oDzYWaPeOAf1xbXR13A8rqsNEChPfSQDxPp4zu0o63K1qcY67lWbOGSFjPNQDynXoSzDdbQ5oco9SndVB4vqx+jv4xGApdvNqq64X4DZbhfqM6tgbdXXQ7mq9qvmrbRxJMPVDNpwfdRVyl/URar/VqtLtWM17pOdsfICAxjxJxTAuT+r/ihTEDjDX46LUM5umvMUG8L69IzT3/P9SsGG69PulVbG2kCw9NzTUKcCToYKGypI3hvAIT8LjSklrgvCv+ls4pbAhP5QrLYIHNsdbx9CyVBJo14EwrLfdqIbLN7tjsOr26GkYHHY2QoIUZUL+/CUE5hqbpYb9smUND7q9MFYsUlcDQxwiTyvDpw83ypjDfiPTUGLJS2gqcLFqVDS4jotx7cOnAGnltaY+2YF6CpXAHCAhQHvpMRczWChHAa+wbBgp636Kx4Et1LCE8TJwjlAcNg45z6ivpL7Q2V/DQhPcOhWzxzbkbc4XLHdWhh2xrSbdqWy4Z4QI9wPYafXlYrn+ZzW34vF1FqwtAYOZaqBFhXB88HA2q2J3fvFj+z+R39vo49+bu1Rw3bbu3Z6MrS/+8U9+9HRsY3HM3vjxg17/eDAPv/pT+za9rZ9/fZdu31t32xvz+bzlf3v/8f/Zpd2tu3X33/ffve3f9P2D/ftL//iL+yv/sP/Y784emjzTsf2Dq/apf1d+2ff+z1bbC/ty+lDOx4fWWO1sHb3qt19759Ys7dn1mhbt3fZrN2j0ha2z612j78RHYBsxmeOzRALmwAAz8eeIxkwvFKSu/obLhELWoZ7TKbjCe2fV7OpTSdje/jgS+sj/++gz3jOkOZhNLLucGx79x7atZOh7S0b1ls1CeLVZ5BCBPmAlcsafYqbAXDN2OcAQBx6WPbFZeRNr/ZTYE4KKIpOTDv1DIA5FLBxw5W161y8ckaAJXTD2o2WdRst22m37PJ2zzpbHTt886698f771ri0Z7PXXrfhB9+05auvW7sHkB4vuLX/JtCzVX1Ux2UFMD8TyK02jKxz/3qRjx5TPbdj85DvqzgfAOv4+vuy3tHq77QFAL+It6lSRolAiUCJQIlAiUCJwNNEoADgp4lWObZEoESgRKBEoESgROCFRQALr/UFEipppBoIS00uvSSlbYaFWkiuCTdZR1oxSgnExS2uiFU/awto2XfCmtFt66oF7wRX9RnKVZ1yvfT9RQN0Xh6xfD7Lf4wCeBMArup5Jnffo7U6E9OktNO9ZWibF7gEEDKIz22kmOffAiE4rg4mcnuq7AyMMohTnSsVWgCL/O8zCsAu7BhdhZiB1CMxjg/qC3j534JS+AzgRqBLqlnVGUUJVgluZSgkG1gBWBwv5aMUgvhOeXsVM9n54t8AWLoOrovrAd4BcmMReTwaV/cNAC0VsBZLca7GnsAijkM9ZTksRaRsoBVXAWDFNPej3L4XHQdPc5zaI4MJgTDUI99fvdw6MHua6z7PsWeAYNo0IUtmqGRHwxEVwb/4xS8IhHGfUntL3etg0gEloK+OU/5f9I/9/X1+X+93n3zyiX355ZfcjPDee+9VsBx1QH9ptzzfquKHPiGYimvmfM+IIzY6SIWNfys3NWAwFMeoixTnArY4TpsotNFAOboFc6nQD1cC9VH81hhW/8pgVXAWjE59VFBYENhBmY8TbGhAzN3k18eqwLWfh80aTULtrH5HHQkjYXuMXMAAPFCOSmwaG4Pq85/UyILPuhffLIK4twk7m2njE+8TfSXmcOZajR9eO6Uy0Od5bszzaB7r9fkzz625nPwsy/Oa/q44M1dvE7DHkxTg82F/4JsyoOAECA1w7ZwRVrd+PO9pibkUan7MpzMHwC6/5TGIGeJD5S9gYGttAavnN/EpACTaMZ7XzPccWJV1ZizN2gHkqGIN9SNVxnrv4LwY4BawFv/DsUxmevYtg/cs0wiCptBWMn9vxdt5v8u5932pY6lWJrB2iK25izbUYZmNewIoxf9BDe59WILFhq3mIMneag7swjxauVpF7pRvmc/4uCZzE6/zXOdnvTYQ6Hl5pv9EJ8EY4HX1fgRoTqAZUQLwp/rXgSa+A5SnCh5gkXbX4PxuCz6fuy06ckI3ydD9eU3GjnMmU5sMjmw2vG/je5/Z53/ztza7d2QfvvN1u3b1mv37v/2P9lef/Mz645m9cnhod2/ess9+8pE1j/v2b771G/bNu3ft0u1bNhiO7H/8n/6dHQ1P7d333rG3Xn+duWlhyf/x51/Y333+hf3w3n27dO2q7e627LU7h3btlUvWuNy2xnbL9g+uWrNzyQ5uvWPdnQNrNLrW6u3YqhljGHl/sZmD/VT9YWkIwZzW+yPmIwdA5WYIttU6/y6BLODvamlTQF84fUBlv5jbaDiwL774gvDX1b8zm47GfHYsBn3bPTqx/Qd9258ubXth1tHGwVD1cs7kZgVYT3vDoR8iJzDnm+pdFwC+gczc8a5G+4TIhevjYY530pZbmVdjCTm+43+A/szXzQnW2xp/B5zFWIPbwVazbdudhnVaDdu5vGN34X7x1ltmh9dt+MZbNvrah9a+fsuanXZ1jQrYahzwfR1fQy0euYrzfzdEznDNe5wX839PJKgcW0bOuvowzbFvzzjzE/2//l7A+ZQbjkI9rXzi2ggQnxcA/DxvVOXcEoESgRKBEoESgRKBZ4lAAcDPErVyTolAiUCJQIlAiUCJwHNHAAvhAncqTPBVC9gVXEpQQDljmXsxNA6+3LJepHERgls5+ldaaHNFhha81pAYi75rAKz6YIGsqluofPRv1fFZA/FVAeBcv1y3NWjl+qMv6CVokf/O75LNaC7nDADWAmaVD3EdsAxCgmNXxTAXZG1RLYOGTfVmMwqIRA7CCgRa5IQMwCyYJQtmnJthU/1+2B822KHWAbD7aLoyULk8uYgvO/CGUQGn/KFaWMe/ZQ+Na2VQqWtIWSewLACs76VgBmSTYjgrtfEZoBu+F7DDb+V1VfwA9zD2oAhmPt3hgG0tAKz8pBqfKEPqYUHjJ1lA16Hws46R+nkql8CcKqOzyrzHXVfQsH5MBrQvqp65HPU7KT6pnAzYmttefRBtIqiLc5WzF5+jHaDg3dvbY38FRAQ4Vk7km7dusn+iryDv9KDveaJxTSiDAY6hMMb3+EF7onxZSiMW6C/qR5PphHDYYSjma587AUlxznQKqDFmXZD/Fb+xEQFq4LxhAdfB8fjd2+qx3XSPuJ7U21oY16YGbULwazpE0/iBGhzKesFKqFGZkxZ21rBihz14sgxH7PAHnwPQIIaAlIPhkJbEAhmawdQvtrZ61um4TTbmLYBa2Bfz+1B5Yi6jzTPlnQnSpZzosDtmjlSAx9XShoOhtWAZ2+rQ9UJ4MW+A0v0q/6uL9gIcQVGagGi97wrkbZrr8lyqfqc41p9rdQCscwGp3Np4YaPByI6Pju3q3p4r1MMGH3AJKmDeB/Pq8mp+vwCCsIOeYT6bVvCXn9uSoAigngrtgLsU+hLYe4wBVKFuZB2dBPkVAqri+c48tCiP6SVcmcp7pdWxQ8Y1mIJSOQAw4Bj+jp0FBEnpB+2I2GMfAMYEPXEFiT23q48vtHfLVrK2xqHoJwGAcQzr77YGbjmO+lMp7ba8hO3xIsPhBygFdg6wHtDV6Zrn1a2eZXroBgBWXLyDQokcNs41EJwBcN5oI6GzByKgv97LAub7NwgLs8aGAnjpltGAm3MAfleishjUbbmy+XJGu3DUCe2e31XwOV5YRv1jW076Nvr5J3b8tz+wL7//I/unv/W79i/+6I/tv/+f/539+7/7W1u12/a1X//QxuOp3f/s5zb86Sf2Ozdu2tdfuW37d27ZrNWw//D//o09GA1sMBkRoo/HE3twcmK2vW2j7W376OEJ4/21129ZbzGw3s7Srr11x97+1ofW2enZstm1vcNXbWfvFWs0etbs9AxRh7q7wb7qm0T4jhOq3tUcOYCnNpuPuNmB91dBQsQirJnRVzFmCIAnNhuNbTmfUUV+8vCh3fvic6rJsTVhNhzZqD+0MeyhB0PrnPbt8v0Tuzac2uXZyra8q7BBqLhGO4cynfM45iP2GW4ziLHjAwvzMzYG8T2wskX2jQ3UbFOR77br6HuYd9mfuCHCwTfHJzY0kIU7GMUo4jiMXN7dhtlut229VtOuXjuw19552/Zfe9Uat+7Y8Zvv2fK9D6x37dDV8iww3JoRa9QNOYc51luV8l4jVQDacfYaDmuOqN5jYwMdQ6C3Um3o4HvtBgAc931mzuWQ9x0QaL+IQh0d85QCgOtPq/LvEoESgRKBEoESgRKBrzoCBQB/1REu5ZcIlAiUCJQIlAiUCGyMQLZszWpSLAByUSlsH6vFqVhsl2LCF3FdQVL9VJKUUKMkqOfnrYERAWylpNKKcuQH08KZFiq1gFSTGudFc19DyxB6DZs3BeCrBsD5mhk0MddcgFtCC6pwtGC9/rvUYRnkokwuUiP2AsSy1WQ5riSRM+B6IVeKoVCeEORAIRILeaEWwqoZF92TMkPqqPr91IEtrVKjDQCsUE9BI9Y5lH6PG451OCj4gc8JlsbjSv0n5S+uqzyqUkPiWoByWOgD4JJiWMpeqs8ijyW7mnIlyjJVcQ6FM47HPeE3FJb4LWtoXAtwGdAOZeK6Anyw6ZXNL4Abvvv7f/h7297atrffedumkylBHM5VDlfUR3bTKFfX1vVQVymKczvl9viqADDqpjbF9VBnKUzxXX1DSb2t69/nem7aAPA8U7fGT94wIbCJcqHiRttIaapxmDc5qN9hMRuqKVh7/+xnP+N9K1cwgCtsmdHmgK44Bn0Cf8cfjQmBfQytyWRa5TwVSIb6eDQCZN6yGzeu2/7+VaovBwO3nu71OraFcQX1Jq2TkSuzxe8Ap9Uu6vOApuux2/D8rosl+5baDHlfkYdX9uLZqh2fSemu/oa+Coit3M84Hn0c93t89JDwGWAOoFdj7erVq4yxziUYzjbHyLHL3J2ugvax6VbWXKhfrqpY4h41JmhPG9bAhHRhJ11ZvQMWE+0E7ApHCvUz5ffN40n9TfOOQAHrRMAccyPGYMvnOwFjArbIMUy1qXLFpmfgps/q11RstIklf6/v2F5Qbk5h2zu3LlR6y5VNsPlEG7toW+wwBNAKtIibrIBjF3NrNzve7ubqX6g/NWZUf6h+Na/zeRnzoWyQARYBgACjCLdCNZ0f09WmgVD96hrMS+o+uNwIQBVwVgj7wAnVZM1dIKx7m37RAGXB0KjE9R+BaNheo/8T71Lh7PVFzHQv3IAQ/YnzRDyn0aZUAEfb6364sQN52+eutvT7io1vdONdK3wdTfszRza9VE0G/M2bBTw3rb8XVJsB4lnP951QOuPvgHluly3w7vDbFcLeZxljlBm5uTFOaE+NewwVMKAo67BYVIp6zueY45uApxMb9Y9sMRmbHT2wh//x+3b6o4/syu4l+96//jP7mx/90H7wkx/Z51/es9/43d+zVbNln/34J7a6/8BuW8OOf/qJXbqyZ9vXrtoEz5Bm0z5/8MCOT0/t8v6+ffLZ5/ZwMLTmzra1e12b9of27u2b9uq1XZvY0PZ/7Q375r/453Yf+Xf7I9u5ct1u3H7bZgvP+QsQinfLZqvj+wFaTTfIhvIbds8QQWOum0Ptjs0ODl25CYHvYktuitB491jNbTYZc6xg/Ny//6WNMb8ZcshPbNg/tflobMNTWEKPbXYysp3jIzs8PrXDydJ6S1e8o0L+runJbPmusUI+4KUt0E5or9hI4eMHbcrM1dWzo3pHQXHR5dmfZH/AblADpXAG4Nh05wW8LzIHb7wj8tndath2s2nbgMC9LiHwG++8a/t3X7fZzTu0grY337HG9pYn4w1VcSNenvmspMI48nfrXTTGn/ovf+v9vPaOnje8nN38A7IcebA3ORAxdv7On+et6n05CtNcruew3mGe592inFsiUCJQIlAiUCJQIlAi8LQRKAD4aSNWji8RKBEoESgRKBEoEXghEchASYsoXKY6zwKaC1e+iEQhDH/TL7GyZ/QFSrnv+WKX/4RV3QqLnsnyrm6lGQuT+QalXJDl5Jnv0sJQXuDR38+DSnX4W4etukYF2GrguapDKBHq16nuMcCi/s2FRyoUwp5wQ0vmtsDXGYJ6+9TUUFxU5JGu6opFeNU910WfbbLq1eIblr433Y8vlCalb2hTBFyyKlUq8Xx7uObjAKHg3Kb7x3kASABdgE/5WoKluQ25aB/KN3yOc5WnFnWSfS4AFq4nAJbbPcNJqXBRFhSfKkvXBISD/S8AL64FGIj7BXxWjlYsxsMa+od//0Pbu7xnr732GoEZroPjcY8AbjgP94TPUU/Ecmd7h4pSqlsiF3K2Ba53o68KAOeNIvVrqv0eNznl9q/X8byx+ryTXR4/6BPajKCxpbEg4MIF+rAAFwirQGCzYZPxhP0QbaS+h3+jLQU6M/wkqAkF+u7udlLX+eYLzI2DQd8+++wzG45GthtW4ACre3tXqMBkv5qMDWrYrW1YTPvCeF3JLsWyNkfI/thjjXo4tFQ7qP8C2KKvqg2UG1fwbzQe0epUGzCkDHZY6ypmQWKUjzGAH6iNe12HwYyl+cYJ1ptcasHnhfJeK/aKmVTwuN7u9s4ZS+jcF5nOIOBKNWcLJsb9UvUa6l3BsDyPaAMAjpElvOKjdspzK88N5wGVJ/eA/BzNgEJ9OY+D8549+XmWx4bmNp5HtSrmxolt93pUeE6mAF0zQivYK7O9ASl5764QhTUwHr3ATPBRXsygoXSL4HiSsL/gClCeQ3HNvKXIlwvARpWiwyTWAf2ATrWhP0zKa88p7NQJz678bM6ACOpg/E8QmM8LnBe5hTMoUhwJgFmH2OzllXNr3JSnGPcr2TLz4RKyQS0OxWvUCZCsHTmY5Uih/hK/q+cx+nLLgSHriFzGslUG+A2lPAFsqG8hxXQg66p5B8BokzUoZp3jfD6/XNJZAS5ePzZ4IZYa//m9C+2MPL64X4eFrvJVv54HXMb3bhyOTT3YSOC5gnG+36esfVe2gBp2PLDFeGTT+5/b4OOf2dFHH9u9z35ur9590w7uvm6j+Zy5zuftjr39/q/Z0YP79v2/+r/ssN2yndmKCtytTst6gLydjk0Xczsd9q3T6dHK+/iLL2yrabbbbtlyNudml2u3D233jVfsre/+lh2+9Yb94z/82D769Be2u3/Tbt99z5ZQAAP6MtczAhM5lrm5wPs9xzVsrOHmMJ8wHzlzJkf/9rHoea/X72luG+4K+6XNpmM7fvjAlb+TqY1HI87HgL+D0xMbnw6s3x9adzCwg4cn9srp1K4szNpsB1fAV/0U8WbuX8/FvN6y6L2ailnmn/bNlXA8qMYVHBbYBxwaI3+wv5UFCI15nhsSeI/JHUWION7fab3ealiv2bRe2/M9X9rZsYPDQ7v91tt25e6bNnrzXRt+8KF1bt9xK+j44Rwbz648hvOcpb/n/57I3+d5+gz4rQHifM38brhpntf8zt8Bo/Xs0TMF5RUFcNWU5S8lAiUCJQIlAiUCJQIvKQIFAL+kQJfLlAiUCJQIlAiUCJQInI1ABsD5m/pCa15okZpBCzG+nhsLaCpE+bm08Fmt4CCh3HkK4FjkRF6zagHSlQu4phY4JXg4sxCVF6Uu2Mi+Pnoe1fVCMqCqX7daaJLhXmVFuga2KCPDJ/5dyltZaUY98iJafUGt3jahW1k7ONeUbev8Z+vFY9Ulx61+TaqIYgFxnVwwzqhkdJ4bsh6fC4b9TMzroFewLYNiqYhly5vPkfpU9yYIg38DLEGZpTKz3bmgVc5JK/AkCCiFpEAN4BjqIutpLWqiDlhMBEgGpEI9Ub7yxeI4lCWghO8ExwB38YNz1U9yntasoJaVtMrKyts6zBdQumibvMzjHrcB4GXW40nXqkM52Yyrb6LN0dZSfqNd8HdtUFA7A6zCjhnQFmCHgqmwSRZ81LWgrIUKGL/RJ7rdju3u7vF8KmqZp3XuGxtCfS0AfZ6y9Gy/CnvRUOPX5xVtstCGDt0jFO+okzYe4DxcTxbpuS9qzpTNtqAwjsc9weoZylnUG/ECNAfgYz7edtu2ej2WqzGh8qCk3gqQrLknQ2zc5wRWtUk9r7Gs4wCANefpO80dGZirPVAHtnfKN0zzXoKT2MgUG5jULjj3DPCQNb+AYnIbOPN8qW1kUtvoGeWwyiFepVIMt4JOG/b2Y56CunLeC9JLNSieO+gz+G45q3IvzxdLazYAu6HIDovaJf4NhahR8d6A3Tbb2jd2CQADBRFd6XmN53TYJZ951uTcm+z7wKSyg3WIpLYgUGYuYK8L1LrcJhWbrDYBYL1+tARTAbla8Uai9AiMjG/q8Hk+VJbImepi4Co/vecFjncR/Q6VrJvKRjugDChjo2+wigCmtOGFkjZAemwm4X1G/l8ASJ+z14rQNXgM5e/SqFjWM+pMf63sfR0AV8/x2HfHengj8M5hBx03ZXM8FwWnAQiZq9lzQ6+wKWC+YK1oE03/4QCYy4XNpiMHwEcP7OjTn9nRp5/Y8ef3bDAa2Td/+7dta3ePts4/+Mcf2699/Rt2cGXf/u//8y/Mhqf2nQ++YT/+wd/bdHBiB1f2QJx5HbgGWLttH77/Ndse9W119KXttlr22f0HNt7esuGlrn3rT3/f3vqtb9tPPv6ZDYdj+/JkaM2tPTt45TVrt3es2eliW1rVNj524Bji4JftsUSe45kt5tMqbQmZbGyoYo/R+2DAfroc0KZ7aaPBwGbjMWM0nQD+jmwymtjp6TGVwOM+NgANbDUc2OXjvh0+HNrhaGG7eFfiezDs692Wm3WLWriq3Dc6AAijxTBCqD6PvOnK98y60jY92rZpNk8OOdzYobEVynnlt44hFOpx78MY143Gyjp4R2mZbbc7tt3p2NbWth28ctNe++BrtvXmG3b8tW9Y82sfWOPS5VAAu6UzOrzPYe4swOdC7d2w/o6Z3xvzOz1V+Oq/YTevumsuVFnVnLhhztTzjnP/aV3KAAAgAElEQVRhbITUuMf5Gi9ysHjSe0D5vkSgRKBEoESgRKBEoETgRUWgAOAXFclSTolAiUCJQIlAiUCJwFNFAIvwGbbWF1bOgN+w0RQHXPNAX3bKazHaeS/VyXoBp2VMaya7Qqz4PEYBLNinhaCnVQCfFwypf+sAuLpeUo6xrr4izOKywkCWoPk6eVE/l1/FMhbOuRiFxfMEmusL3JtUtL6AFtqsZPvIummhNw460yZe+aqqVRuEhd7ZWNWsBGuBzP1iE0R/HICsxyT3P692WDJGXbFgJ4tbHCuLWMVK+VUFf7GwlyFMtWhoyH8Yi7BxDVnA5utqoV02ubp1KgxDhYzfqoeAIAAdroW6ypIaZeBHvwVqofKV4hHn4XPAMClVUH+BvTNqv0aDIBBwWepfLmgqP19U9lcZAKOKj4PAT1P3+gaCp5r8Nhx8Xnl5XtQxaiu0Y3/Qt8uXLtPGG+pwWEDre7QX2grfQeUNEIA2zfmd85gAyBsORwSuDn+abHOogbe3upV1MyCObM0FWbXQna3Y63P4KlkfaC7DMQ5IfCMDfgBkH8Ci9fiY9cjjQW0kCJwX+fN94fNKpd6EzbPn5obVL8pU2bAZ1rWRF1hjS30FdUMMum0fTxpzuP88PpgbM9TxGtMatzgHMEjKenwvCIBrY1MG7kux1BgTbFXeTFrNhpUx55zZvOrPiv8ZKCclatj54hqCenm+R45d5TNWfPOzJj97qBDlk8NdOIBzPL/5rLIDBoiZ0UIbn7kCFAAYNs/MLcr5FZDM50tCXyoOvdxGq2HtZtfQNq7KdarInL1QkifVLAEj1Khh3V09izQfBczic0sW0vG7/jzIm1mkBMY13WnWYad+1G+h/OR3ofpTloncv5XjFffp84/jJm7siiLPgHtB1AC7xjzG/oxl9CPvMMZhFbOwVJaCl04fAfHiLcnbrdpNhs1uYVatvNKCtmyrdf5mKfkdYHsuWUB5gDcAc9lnKzYhAA71sFtJs78GAOY8FqDaYXEAa8SmAuVC3g2et5xNbQoA3D+x4f0v7cuPP7bRw/s2Gg7s/W98aO3ets1XZvfuP7Du1q7dff2uPbz3hX30jz+0O4eH9uWnn9kvfvqR3Tm8YVd624TP9x/et88ffGm/+eE37Dvvv22t4wc2HQzsb37yY9u++6r1e2a3vva2vfX1X7cv7j+0GXKZYxNha8e2L121Xu+SNds9WzXbAa1j0xtiJ+XvEtb36PewckZ7LQJ681ZdoYsxEWOK/SZUoogN7K9prW5wKhgxVzLUzLjvwcmJDfqwgB7Y4LRvs9HQWientv9wYLf6c7uMOSf6BZqdts11OIlc14S7rtjW3MV2IGT1fs89HcHyURf8zKEijjnJgTEnBY5RV8+vFfvqe7yEcmYDANNK3NF0D/nme1vW2+7Zjbuv2evf/Ia13vvQhl//0FZ3blsTzweX/FdzAFTXDoB9U4Ry9ubnwiP/LRFOQYGSWaSchZRvXMOkfm4e//XHeB7z+u+QvPlOzyNtwnved4ZyfolAiUCJQIlAiUCJQInARSNQAPBFI1WOKxEoESgRKBEoESgReKEREACuQ7h8kfqCKxexmG/NF5FcL+NLoxns8u+xCMfFd1/WeqwCmIdssoBWni9dN1Uw149XOEdJle/pPAC8KbgCPrTbC1vhSmUgpXOceGZB/5w8Z1nVwMXwuv9flHUenPZ7PAuAz9xb5EZ8XBwy6FIeRJSxBl1a0Huh3Y2FPQkAs68kUA1IA8gmWCN1YoYkahflDMUiJFSGAkUqL4PHqg2jz1R5Q2PxWxbPKENKXNlGs5um3MA4F9a/uD6OATzKoElqQZ0DuCZbaIBBKS0z/JQCUtbUtPadz6zb6dJqOkO+M+BCqrULjIMX37oXK/E/FRVwvb9mOCXAqzbHvwX6AW+VJ1oW4+gDgLjIsyjrVqlGBfsxLtX/RyP0+alNJrPKXhn5GtVvO90uQangrP4u5XoFis6AJd/YoU0OArQaJ8pfCxUz6o9+inIIX+N6iEml2IyxoVjgOxyr8SZlcP3fsNBGHmBshKAqGDlsu127du0axw5UwZ7zuFfBUoLZhitvBZkFgHFdnIf8rThPzwEplBFnKfUBgWVvXZ8XBLkFgREfKZmRo5ixl5QuujoAcIZzGgGaTzTXyhr6zLzOXK1JTZw2GKmcXEeUpT4DIM2+B9UzoHejZePJ2GbzKWPZbrZtDtvnsP9FHlQAUgHJxdyB33yOfKiea5TPcT5joaJtGlW1hLYtpv51lavn+kS9OB6YE9RzNuv556rdtRU0OVRYNFPNKMiF8kLBKigry2p/FfAD5WjBmIZ9reID5CUbY9hR866ijar2Yt0ATLHRYMG4CVhxzk3Pb5UlIM9cwTgGwDdSYNDuGvA07lHzmcqhdfBqSSVnlQdYCmBsBAC98450BrpzXKklQrVK++jYnOGgXm0VzyAAQqQMAKiP/V161yI4xMYnKJ1VZ0DgDJ3jvnxDQMBsqMCXC6qFK1Um1MuLJZWvw5OHthgMbXJ8ZCcPv7Ber40Uw7azs2dHx6e2f3DNBqOx7Vy+ZJeuXLajo4f25aef2ujhQ+uMZ9ZdLO3G/j78mZlLt398wrt+/2vvWGM+pcXyz4/v2+333jbb6Zptdez6rTvW3tqizfSy0TFrbVunu21bvV1rtreYc1jwlCAUHBv5jJHheuabIwDbqeavNh0mlTAU0G6W7Zh/CRcRV0gD+C6RHxvq3+mEZUzHE5sM+tY/PrbhYGDDwakNTk45p836A7t8MrA7J2O7PpnZ1rJhzbCDxhXmYWtOFTD7BVKroO2Rtxif8YXXtebhLAOrc6a7ZgV9QwQ3GEQZ/FgbIJLrgOe6lusOcgIjhYsr+XFt/J3aaarzm9bB/IrPYAd96ZLdfecde/Wb37bxN75tiw8+tNX+gTVJn91aGidS1a+9hZgneH1XOud3kwxyBWer8aYBHS40rjA+u9mj+u+LiEl+x83vg9XcmSygqzjGe1sBwIpS+V0iUCJQIlAiUCJQIvCyIlAA8MuKdLlOiUCJQIlAiUCJQInAmQhkpZWAga+7RD69tDDKRR3B31icqWzlsHgVdnBcDOUabyycprLcAG+dRyzDx6pizwGALwJ/uXQV60p1yFrvHhmMc+GwnosPi2+xEJ6B4CbFQqWG0EJZCIvzNTfVZ9M9CQD7mt+jql4tWuey6+VUi+OyrjwDDM8qgDfB6GcdSk8CwBkuCIxisU4wR/csECb4q3yJ6Hfq17J1VX9cL0YqZ/JaTYjvpH7UGBBkFRgDOEL9ZN2rhf9Ot8McvYC/OAZQV/bqUpzoXJStPKoAXPiD+1Pu36zs1XUVa6mGoZIEcNb95HH8rO3yMs/7TwkA57puHEPJLlQgEL/RF7RhQMASffbq1Su2u+vQH99rI4AgsCy+0R5eDiAwAITb9QoCwXoWfQZlQFkMi2Tmi16tKlgrha73D1+Q1/gTEFI9ZF2tcSXQiHqov+dNEihboJTqQKhSY2Fe95CP0WYj2mQPhoQV1WaOhtnBwQHHjeAsro9zNAak4gIEznl7uUEDeWmJes7mbtY5aheWTSgUAC+U/CgP41DwXLHXmOBmEADgeHYIfvJ+k/1+hhD6uyCy+pHiq7IF/fNzN8+R+bks0O59wduS8GgxJxzHPAIAzNiS0jgwBrRdLmCPjec0rKsBx9wm31ZQUSP/L6yt43myXFkTuXBXDqT47HLWa03iIoBwqAbDwYKbAvB0b8Xc6xBLuUmDLTqXxfPdg1YB4wqyxjOIquZQ4KKtCCyhcgUAjrzA2oSm31IQIrcq7yVAsccb9w1I2qYqGrlg5byRBMCOrAC4Y3Mb1YnKaxwqavYdbAZbLW3h5soBqAOIBaStYC4thMNJmRLquHc+lDwPMe2uW006VGSnEbY3yGqA++p5liZr3B+s0zsdNl41Bh1sx4YRQHLELRTA2sDBfiZ3k7RRhBsFbBlpC1C/tfPJYjol+Jz0BzYbndp4eET16Gg4tW67a6PJ1K7sXaVzwQTPwkuXON998tGP7bOffGRXOl27fvmKXb96xeaziR3f+4JjsoXc5lcu2fburnW6W/bw9MQObh5aa7tn88bC9q5cse7Ots0BslctsyY2wCAH+461OwDA6KCR7zriJsU7ADA2OXBPovIzxz2h3wIYc46InMluTLNkuwIAo5w5lPIA46Gqn41HNumf2nDQtxHsn09ObAQgTCXwwLr9od3sD+z2cG57k5W1l+hXuIar6IHx56uFwXI8pxfJQFebK5srz2eMH6qHaVMe58XJegtUzmc+q8Ke2cGx1Lm+GaJS8nPi8T8Ym0gZjo0UmAu2u1072DuwV999yw6/+4c2/fZv2eKNN6zZg0sEOw7nE1mo+5jzDSG++SDZk8sxILn/cAMSxwCgtL+Ua1xqPuT7YLW5dDMQrr8HV3PpY97ziwX0y3zjK9cqESgRKBEoESgRKBHg+8nR0dF65a7EpESgRKBEoESgRKBEoETgJUUgQ0stTD8O9mlXft6dj8U/X2D1RRxXGPmPFsH1d1+0WudhvDAADtvkr9oCOoddC+95kTTfD2MXBBwKHC3IPw5CV3Z3kZ/tWZrZy0ckfbF3409N/XkRMK6lNemhHpce+SLlnXdvjwPA6oMqH0BDKkSq2iKXLlWxVPP4wm2GdIKi+EzQVTawOecq6peBFv6d1ZMaGyqnsoKFhS2BWixYhkISCkSC3eWCMFiLkCpHKkTco1SKAFwoSyBQ/9b9QPELKCCQh3gIjLma1O2jdc/P0y7P0hef9Zw6BHvWcl7GeVXf0mJyqMe0oQN1EGDEZwKn6EuAqjl3Ndq61+sQdKI/ox9IDY4yAHKvXr1atSc+m05ntIRmvujVui9gQV/n4jz0haOjI6pnEV9cXyp29XMHwGsL7gomQ12OfJehbK/bj+teBXwFQLP1tDZiZOUrFWXMKbnFcTEajlhnooGkrL+yf5V5jnEdxAux0ZhQn+ZzJeCZ54ldg+BKgRsqT9wHxgqBl3K0hm0zVIw557bnWvZcvwSWoWSVPTyUcHIT8EHtMEVK7ZzCQHNbnpM092Topr/ruai4a65QOfXy8L1sv1HuoN+Pujes2/I84+PJiFCFKsW555qFehCQGCpIh5rozJ7DeGXIc+oWwfiKeVMJZ135q7zDzaY/3wF2WK+IZzXngNFCKRxWsNZqEAJz/Lgrr182nl8CwEGPqqHsKmOHUOx3kcOWsKgF8Lf2HGFn9pcRh7fabJbzLkuxHvM9gTkBYShpQ8FcAWfYC0t1SaDoGJtgDqB26fePPzNzkIwffEcn7MgZjQ0arFoobFeUXcpl2LEzc7+6B7G12g6AASN5GlWsYTWNa+NZB1UuYH3MQdoA4Kp4B3FKA+FtFJVTvaQqTg93jak8J6OvsKwazIYidoln0GRqs+HYpsNjG/Qf2mw6Zgvsbl/im8l8trBOt8f8yGjBg4N9m07G9tnHP7PlYGA7na69evOm9dotO3n4wD7+6CO7fLhvuwf78B63Vqdnna2ebe9dstZWx+ariXXaTWt2WrZqdazd3bVuZ5v9s9HsWKvdc6tj9E06OrulM3Nhw/J8MVur3HFPc9/w4O94DoBp6U1VdyhpOTYckEP5i2cxj0UO7tnEJqMhrarHw4GNByMbnJ7Y8OTU+qen1h+ObDUa25XTgd05HtnhZGlbyP9OJXw4stP2Oay8MT7jeugn+ns1tpJKHb0WWmHaPvvuBJaJwnkL2HihsbwWw/M+2NOo0DVrM8N2mF77zg7+8TEOS3WjNfTl7pbt7u3and/4Lbv6vX9pjW/9E1teuxbj3zdWcOtH2LRzU4PP8ATKOSew7ofjlO5BfiTHm9x7sgK4+szvT6pivVvl9536eyXb9xwAjPOKAvhlvD2Va5QIlAiUCJQIlAiUCOQIFABc+kOJQIlAiUCJQIlAicAvJQICR5vg76YFFS28uD2dFmixGI41HLcvpOIpFjFV7nphG4tWrkzi4g1WmR6TA1hBUVaxrxoA58XTOqSSdbMvjgX8o53lOhZaVDyvMV1oERaakcUxCYIv1AceB4ArNdMG+98nwUFf9/SFfV8fXgPOfO6TynnSTTwOAOtcLq7PZlykwx9cU+pcARC1j1R+GZ7geAEjLI5DoTufzSvloOqwBmPrvJ7Z5luKO6l5dY18TYd6ruSFIhPXBvCazqYERw5TPJay6ZXaV8AZsAv3ifNwn6qDIFaGZfoO0E8qYAHp522bJ7Xdi/r+RQLgHN8XVb9cjvpK7lPVPJgsewmrIv+hwAmOQ1srJ7DbhE/ZV2DjjXYFsP3ss8/s/v0HdvnyJbt166ZdvbpfVQE5e9E/YCs9Hg65vg7lJSZdwFWNEVqEQ+G6XBKiCtJqEd77boZODqsEzbTJQBAb56NfyfqZqtOArqpcHnOCrTu7O4RVKEfwF2UBTiPnL467unfljFX0tcNr1mw5kAQglnoa9yOIjLpUzynmq13/qP97jksfa9kq1wGZW8ID/mxvbVfqU4FFlc3nF8G7uw5gTMoJgAVXKeEdJBEcxXMvQ171mxxjzUkapzqmfmyeB3UviIXmiyk2A+AeAQSZg3hhXcxznQ7taAG5aXfMfOjebgSfAGILWOi6Qhh9q91pE3DhUQZg50AyNhnFM5rPFQLOZZXDl4pyp658hhPKh5oPdWN+e7l5kKM5ROW9h3Kafa+Cwn7XYpaBkHgJzsPxJe1mUTaPXv9/letgWnbVrnSUhTTHKLpIAD8HcA2W5yAtntDqRmGhDMXybIn88Q6mwynbZisogP2e1htF3FYYqmrCNAp4fTxICY2b8h7sCmCCN8QKeX+Z3zn6b3o3ArDGexU3OwRwZj5jbPagCh7qaEVvnXvY306ifFmABwBWv6vGSkBf1MNDC0AafYLnYg/K3Jazuc1gAT04tfEIOXCPmQP30s6eXbt23UbjCbXRAKbTydT29q7Y3pU9QtPBl1/afDy23d6WXdvft8VqYYNB3x6eHFm7t+WbCNodu7x/1bb3LlujjX6KzSkRp07XOl1sftpxV4M4njA4+pOrfAGAkTbBrZs97+/KVgvPd40Ni9Q5o28uArTjXmNj3XpsRv9DDmF8i5jPZzYeDWyCGIxHnJfHg74NHh7Z4PTUBiN8NrHuYGyvnAzs1mhqe9OFdWHjLNU+lcCkywFyHVguY3OgNkJIvRtom4bn81Dw8gTM07FNgZtT4juC6nDi0eYGL5/bgKzjiNYWEI4HdF01vJ8yrzQAcKtpPWvY9k7Xdg4O7O7v/6Ht//Gf2uJrH9iy0+Fg8PdZmJ1jKsDAwTMF/3YAzPKiD3rZPjjpIKDvlHe8Ui1HKpfYaFNtbIjnV37+1udSfae+8Mh7fKRZ0Ca8Mw+S8o8SgRKBEoESgRKBEoESga8wAgUAf4XBLUWXCJQIlAiUCJQIlAicHwEtyGQALGVTHdT5omMon7C8E2uNwUC5wLZekl0v5FZWiPSYw8pP5JelwggroesFdF5zkwV0LCE9CQBfFICdpwwQ8FPEBJe4iB8qmgr+hl2gAPB5URZg0fdSAePf0kpvqneOfy7bj3UFsLOOtOibF9JqFXpSbJJYiAvT513fF5PdavFxx+TLZ0i3CQALvPNuQp2hvL8CWbpmzvvJGMZmA8W5frzAFha5lY81g93c3zP8VbzwmQCTQDDqgOsADgmKAb6gzgTO8XflQ2Xey1C04VwALql9oegaj8Zc2IeqF2XiJ+cFzouYgouw/BUAFiB+Uhv/Ks2FWbX9q1CvTSBZfUrzZFZ25lgTsIW6Tv1U96R2BABF/+h02ra11bNur2tX9q6w/wDu3rt3j5AU7X/r9i1+h2sAiABYACIPTvvW7rSYp5GKyjZymrqVtGyYpRBXzmhB4SaUdS2336/slGWpG2MI3wl2ClzW+5bXycGxxqs2UgjSaszh37g+ILcALPr9dm+dI5tQFurgyPON+5f6NgMqKas59pDzNuX41sYKzQcElk3fiKHxlOssK1cBW+X+zXOHcvYKgFfzeNMBMdsbis2amrLe/vpeNuDqJ7lvZfic46rPdQ77qJlbGVOxvbLZZGbj2YT2tYhLt9NhvdzS1vMTU/VN6uJgrNlqGHIArxqYq7rxLPf8sgCXBGWRP5NPGvwdkLfavBRKQoJLh8stKQqpJg4AzN8AzK6eFVrme0TkCeV7BYlqbIwKCMm+2GgxZykAHcAS5+J2k/lJ+aqAdwVAUYwG2IDHbip/JwF8dVUkQTTqgsMWDWtgA0FAXeZBRXmpP1dP1Njcxc0NhIdLB8D+8HOlpmCqNr2xPy+ptgYGI/yKF45qjoF9NK/n4Nj3ZsBXGm3mltcsNxSn2pxVAXpZQod6GOBduZTlquJ9x6uKODl393I1955RpYflMc9DG4aA2Mvx/o55iGru+cxggTzu920y6tt0eGpffv4La65a9sabb1uj3SEwxzmT0ZiWzlD5Q8U7Ozm1+QjAdGhX9/dt69KujedT5tTFhgXA32a7bd3tLevu7Bg1xJxvPC8t7K7b7Q7/8L7gxtHqGOY3gnUqYVe2nAGm+zhAnyaER4hhs80fvH352KADOt5fsTEgbPZpp432ma88FzJtv+fsA4v5jLmQEQNs8IG6eToc2OmDBzY4PbYBnA5Ox2ajqe2PB/bK6cheGc1th9dZGWzKMZpQJ6rucSW6nDfYL6ArZ9+Jd0zUtBV5tDGG8D1AsWd45ttaWCeL28cmmMgP7Mg3ADPGasr7SygcL/PaN8ix2WxYu9W0LpTXrYZtdTp28Pob9uqf/le29b0/MXvlBsccX+vj3d75bQLAqCM3VwTQ1abR2FhSzSdhz12ph0OarOfuej/j+pmT/9uFc2a1+zG9TaT/ltDcrvm1AOBfhbeuUocSgRKBEoESgRKB/7wiUADwf17tXe62RKBEoESgRKBE4FcmAtWOfFkOnuP7m2EH/o5F1bMAOPKKpTxyvoC2XiyFKiCSj8UiUagB6tE4BwDHKhIXRev1OVOEFqRq5Z5ZqNfidqpvhuB5sYgAJKsYUrm0C3zKnwyABaKfpgi2GVUqZ1VwlRJCtnmPu/9sYRrHSb3tbbYGvIxbyumMBVXBlPUCXUiuaL+42Zq6ajNyiFBubehvAC9YnIMCD9cWfNViteBrHbqhfCmZMrTSdbPCUYvgavOs6M1jApFQX+DfacW5sPl8QaAFK1+VIXVeBtX4u6Cz4HK2ykWZAls4FuUBGuvz4WhIhV+2nxawRhwQG4FgLerTJrX+c86YeJp+96KP/VUDwE+6v7zBAMeqX21Sfda/Q1sB8AL0IlenoCRyOUPJjT6BNv7Zz35GNfC1a9fstddeY9sKAo/HEzs+OrLpFHmmpw5Fmo1KzUr73/E48gCb7e1dJoBxm+gJ++x640ZYd4ZVtACuNjOgfhoH+Iy5ZWcz1lH9K49HHAsLZxyL/otjoULGMSgLn2GzAkArnx8LAFzvp4DDp4M+j9U19Xech/hgjOE+cCznhSUUrOscxGqPKvdwq2mdbpfXRpmIi+4dZQ6QvzQsonVNjT3NbRrXj2yuCKUsYsEyCcwcnnLmrG2OUb9R3DKAq+BhuATo3zhHMF2wWfWBxezlS5d4f7gHgDMqSM3spH9KZW+v3WWMlwtYyDsw52ajgHkAhstF5PkNO22fTx3aVUA67JbxsMfnoeurlJYr92n254EzVbdqBVSNPKVU7GJuBnyMQca8ttzABBtaKQL9S8JOKooBbUM7GNbJ3i8cBFLZDttuQN7ac1jPssBFlaqTm7fI3Bw7z1EenRmkr3RFc35X0IYvqohDuewsPXLHyrKZMA91ariSGs9JlzdTDak8ulRJArZS6Rki5mbk7g27aD13UKRi5Wpc5eX14/Mf9VuqrAO4qS3ZJyPvcj6nmrtob+3lcV6WQjvaawUb5QDAVMvCTnw6selwZLPJwAbHD63/8Mjmk5nduHnbrh4c2HgKy3ptGmzb1s4288ou+kNrTLxfQrV7+dqBDWdTbgJxRa/n9AYEho00QoLjYHENUI+/05a92bRWCzlrW7Zqtn0zIcLdBEef2wobHABrV4DxoQCGArd6P4H61xX8fsvzKh+zx8jz2cpOWtb5KBN20JPZ2Gw6sxncO0ZDGw1O7fTooZ0enzAPcL8/pk327mRkt/pDuz2Y2OXpin3CjVZ8Q0N0yUrL7u9bPl7QRzS3sfn43ifdu76L9y2paytj5ZXNOeZ8M4cAKcsMFTDGMzF4bJColPPYzIGNFnCZaOE9fWXdZsu2trfs+je+Zbf+zb+13nd+21a729XcA2efSDOPrRvs8/k9MT8z2R8xfrV5MRTyvpkyBnPce95QkzfHPPa/AfQwr/23RH63KwD4SW885fsSgRKBEoESgRKBEoEXHYECgF90REt5JQIlAiUCJQIlAiUCF4qAwwVfiMqLnlqArC+4ZAhSgTWu1/jCrItWfKGUi5xYbGPuv7BKjhUiLQ5JEZMXczZB0YtaQJ+BdTU1bHV/ycIzQygtlmbwwYV4LvKfDafW054F4DIWoVaoFXvhNgs9B4/nbQZsBxRmnj4uamIh3y07cQ8eY1cC4UcLa1Uba7E38oTqmAwl2NKwFGU7rn/yorL61Hk3I3VfPi7DUXzPHL8ADpFvF2XpGCnzBEIFiXFMBqXKgcq6QUFDJeWiAlk4XuXXVXvqCzgG9RRsBTzKsKyynoWqBzaTsbhcLXyG8hdqTyzkA4qhjsrNqnvFdQDHAIsrSEa1nlthU/Uc5QsWql4oCyBRamSB8Po95TF2oY72FR+kPvMVX+YrL/5xIFt9GG0GeAm12GLp0MFVaUbYu7Oz7TlFZzNCYKh9b9++zQ0BV67sV+AH53/xxRe2vdUjAHQg62p9zLtQf7oVtNsC+3hoUC0HpXm2K9Ycr76ax5WUu6g/+iN+C3hKLYvz1TfxGdTrynuMvorxBuiLc9Hv8T0gMbJFHtcAACAASURBVDdKmNlwMOR94md7d4flC9SiL+Nc9FmNY6icT05OPCc4VJMxB+kYwutOm+MMAA4XkeoYx2hjBepKpSGVautNSBofOkfxUD5kzQWahwRF2f5SaiZgk5+n+Tr1uTIfV4HXBIA1npWjGddH7l/E58qlSzYYDmw2m1i71eHcz9yWfvtu64zcpciByudxbBpaLa1NK2XASjy73bUAzwvNfTjeoRq3G7lSdeXpDxwoQjnojiB8rtCh1+EpgBGUugR6Hjj+esReF5hI8NupratPIzfoSnmZw3aZpA5YDvCoBQDomwjObIUKK2e+q6SNXpoIBNh4Hu/JATBUmaxqQP3q+PWJ69zHUJ7SOtjHBcoEsEP9YWvL53DkfA2P6yjF6w5F7QIb2QjgUMnYZCU4yfGMh95aresbvvw5QyjMd61QCkfpDs2rS3l763XDXxTWiuWkBNYxFfyPPs13H8bJn8f+PVSxC5tPxraYTW01n9v9n39m09NTa1nL9q7u296VKzaejGm/jFp3t7atu9VzG/HxxFbzKdWtyPfbubRr1vOc39wOQDiIhzPGc9cdslttKn/hYNBoex8k/GW8m1QcV0Jr9EvUHzbQBMArjgFXAPs70BrqYtOGq9NpvZ3i6VDYNzPo3qnejdzas/nUFnguT7AJY2Cj/okNjo6ZA/j0pG+np0ObDIfWnszs6nhor54O7XA8t86CutdQ7Cf7+FDxci6BipntljZAAGzHe55vAdRuiXjfjncV3zThaJXK+OqcUACHKhjnt5m/1wEw4webbCqLm26Ljn7OlAMN6xhgcMv2Dg/txu/8U7vx3/y31n7zDdgRuPW43u1ZlKd54Xtn9KFH4G0CwNV/B6SNVXRNie0Tmj80j+ayNC9vfNAHAK5fG9crAPgrfzUqFygRKBEoESgRKBEoEahFoADg0iVKBEoESgRKBEoESgR+KRHQgkodxmSosWnxJINbwUhfP12rSLSwLWc2Xkv5wmLhPV+fQE+LWvWXpQtYQOt6dQVWLspTpp1VzqzXd8OWMmCpQO0j4CypKR4HcHVYvWGfF8RV7VG7OPNBLhz+CKBqcYyL4aH6RXywcM4F/libFxzm4mjKE5jzbuJgQB38KB9vZUGtXHNrr77qttVX9EHuW/gOdQW0wAJwBviE77B3jPyKUj9pwT3HlYohLGbGIj7+3Wl3/D4DXtWVdCo/Q1z24LQwLkitmOG+s0Kwfi+sU8Os2+lWcAILjZ77dU4IiHOkTFSdlKMU8En1QVHanKENGrL7RaxwLGAYwNDBwYFdvXrV7VhDJXYmb+k5qvBfyqQTF30aAFzvQxet97Oed9HycdzjADC+11iD9Sj7+mxK+Ckrc/QFQGDCqGaTkPinP/0pATGg6c2btxzCrpY2GU+oEEb7o29i3Lzyyiu0lWY+0FDRAnY6CPY82jgWfTfPkVn1Pp/OuCCueyEApi+qVWplltHrRu7YlY1HIyppca3Dw0PWEfVC/XUvOF/5fAGzb966SXB99OAhoTDOgcIX9Tw+PWE9HXq7mjjPWYIwtLSOWOr+1Oeltic7W7oiF+UJFAomA0y48m9tiSuQ7CDU5yVt9sjPCCl9Mc6ZXzTmHG7sgDoxoKT63qY+qHM0L+c5J7dRfpahfMQM8cK4BwTe6XVtd2fXjo6PCHM6vS6BLmyhYW8L21iCauQvDStoPKMBbPAZ6Odq6YrEdjfU2cidGjmWNf9JHVpt+wlLXhdsOiR2AOxthncCKDYJkTTeo8xly58xVQwEPTF/K71BWEQTCMfGMsIw7itbmOcqdYUhACAsntMDp1IVO7z2nNnVc7+u3o9/V30fzzg9Wwnhwskk1xlwm/lwfcxhbM6o5mxYiwpP71fevuG9G8poAUeyOaTaJSBz6CcLa9pLc5OIq3E5zyjFRuRyPvMeE+81sqfmdWOXmfoWlce8aLwD+cPuzMY/3zyG+3HLY1c/+/W18QFxh6IWeYAX04lNRiPr379vk4dHttXbtsPDG97nGmaTqVvTA+Zikwc2qDSmM2tgU8JsbitY2WNO2dm2xcwBN/2w2W9XtHeWdT2Uv7QTpvIb9sRtbnAABIZaGH1H98wCqMJOtuaV24ir2d3WmpmK3U0l4s1NC/yn53eu5njMFzh2uapcORZ0RhjbeDy0Uf/URsj/e3JqJ8dQA5/YZAxIPret6cBu9Sd2sz+1vfnK2ugb2ACA5g3QSzvwsHhnrVxO730i3t1kO47Yeq5fWT67ZbRDY4m9FUu9d0NVvLAFLK7jfMwPVX7eUPtD1V9t8AtlMMrtNFrWbbRse6trl+7csVf//L+2K9/7njUPD91+XTbQwM+cH8I5J94J2aTxbl2B3Hj/pLE9XANUm5QrmK9UabOP5kzNTf69tz3fY/UfHP4F2y//94rmiQKAn+YtpxxbIlAiUCJQIlAiUCLwIiJQAPCLiGIpo0SgRKBEoESgRKBE4KkjIJioxU8BpLwg/YgFW7J25iJMwEVfp1ovqrvjIJfXWC8qh0J1VV8IyhWXaieD0icpgLWYvCkAWjDiImYszNYX5fFvLN7XVZP5uKz2zWVuumal8o2136dtmAtD4rALVH2kKJVNcgYMntFurXhTm9evpXtWGwmg6t+MYyx24+9SzAmSboImun+UDYihxWstBFJBYo0zdsiVygwqnlCo4zNAbiigVAY+o/qvDSVK2EDGAr7AkFSzAkCya87fo47Ky6sytcgomCrAhmMV2wzN8vUF4XUt2eiyDp22TSdTLkRL9VvVP8pG+fm+BcRw/zgXoA2WwmhX5IuFXXCOfb0vX7hPPW1nfY7jnwRPn6Pol3bq4+4hAzyNK/QLtJ1szgFI9/f3CT3xd7Qhjvnrv/5rwss7d+4QsOIzgL+f//zn9sW9L7jJAG2Kcz744AOqwPH9559/zn6MMgGXcR18LrBJpV2MGY0bQAoBT9RTsJjwrNW0yXS67ot0RfA64nxsbkCdcY379+9zM4JyYaP/AliibhoHn376Kc+9fv0664764nq9rZ5tbW+z3tpgUh9nVR8O22XFFG2AmMqmWhuJdH9S+qNc5RDGsyjbtmtsK883ro3PBOpzzDQ2Acl1PK5PNWLauPKkTqgxLRCN4/PcqP6jOVjzEe21mdt0Zlcv7VHhOB6OXc3HXL3YCDJnis71XA3lo0MvgLTpdGZNECDArrBs5iYaOik86giiuYXPWsIiJiV1JTFACyylI3UApnPkDW1GrmrCqbnb3a7arbCD9ms3mVbWNbwrsDfmQgUUhWV5y1Xr3BwWqIp21p67df38SDlwqQB2lojvaYms/MIp5QC/k+2xchKH9bRbUzdZL4A439sGWA5pNW7OVZZoA77jhDKUT7GFA2D13QpYkZPrmq7gZT5d4nIvB2pJvi/JXjo99/SOw+sFGFa/wbsJ4C2Bf6inYf+r9zmQZo0dIt3IycwqUE0fG794H+4ewLQXUm6njRIofz53hS1soCeDoU37A5scHdtWb8su7V221lbP2ltbdnp6wjphPsAGA258Qv5uWpBDHQyy2LZlzEe0RW6saA+PekBVCtUvnpcUSWPzQABGfO7vHADAvjFt/R7o+Zqh+J3NvM9DSqx9Aujf7HVsT7dwB3B3wEravgbAEVMAY/4AKsOlBHPmAgB4YuPhgMrf6WBog5MjOzk6sZOTvo0GY3f8mM9tvz+21/pDuzadWg/24BBnI4yMfbxHa/zjMqws+oLnLua7s76HzXhjyVzAzsr9Ozd8NupveS9UqvvmDEwGRNoN9rakBg8VNfv1Ok+wXHu4iQIxtqa1rWndVsM621278e1v2yt//m9t7zu/g102oQD2Pu7v+t5/qn6njSL6vHrPoew+xhTq7ps2pADmHFBz89HY0g5Gz4UcdvQkybFrJDky5LkYdcJ8XX5KBEoESgRKBEoESgRKBF5mBAoAfpnRLtcqESgRKBEoESgRKBGoIqDFmQxuz0Bc5ffTAmoskmVrRSwAY+FJ6oWsTKkWtqVgCEvlbL9ZQTMt4NUXjmhJFzv5ucrltnxucrnOxambqsNg/juEARnWnFloD6iRIVlWDcRy2bk954zoQLZ16eintYq+KKzTvWbQJNip36hGhheyQZa619cKY5WTa2eu2spQGd/rGgIK1cJ26iMZ7Od2yH+v4AnsEyNvZl4orBSwUKkkhZWLg1zhqrajzStsIWVLGvXWveeNDVnNrLYVGMqgtw5iFR8uMAZUwGeyVJWtru5dv3XPijfqIoVvbgNAKfypKwdRTgbtjDdzEDsQB3ADCMLnqjOAoaxz6+Pgon3qZU6PLxsAq8++iHusx3dTmbpenmtwnCAwLI21CQDthvZD26IvQAWM72/evGmX9y5T0Y5NBD/5yU/4ucaMNhO8//77VAwDtnz88ccsV/mhcc1sZayxgGPRhyYjV/+qH0mhjuNwHlV8jYaXYZ5TF8ervrByxrk4T1bFuGepb1FvKEKhaAT0xeeoP85DLGhnfOUKz4dVrDZmoN6aI85syojNRHmOZl+C5fHMVdYAYllRr7FO0MtBvbZ2pa3rdMr5Jec/1rMwP2cUd8LhxbyybMf5uDbAi8byGQASTgb5OVXvj9W8FgfleR1xw4/yR+N69774grlQD65edXt7KC4B58Lqn1bDtL+NZ4DsiQH9ANmWMwKiZttVkVDsMo0DrIcJmNfgUH2DdQRYojo3rKTx9wXslP3ZgQ09AMBVHDBvRt73BSETjkM7+P/m7F/rVAZSnvpTKa4VakU/DFDPYZZAE2yCqUTGsyryrDoHcgBM1TOmcH0WikdeO/oDzawJ24Chwma36Xa8BJZQjKJ82pi7upfzAOEwnks43182sPUNF6vmXYJk3xDHWOPmFkxwW6G70Oi6RXE8G/O8ojkH57O/J+txQuek7kVs+Lwi5Pb82lL80nq6thlOfV0AWM/EPM9pYwDVyXh+Y2PIdGar8dRGR8fW7Xbs8pUrNkPO2J0dm8KpYLHkb5yzvb1lq/mCmwawUQFxRZ/Db1g8EzbCcphjJXJJ4/kOu29urnBVJ9NaQB1MNbCfq/y43pFAVn2DAWC1P7td9evqain/3eXAm99hK+MSeYG5QSBs0ytVN8cHxgZU9XAvGVMFDTeESb9v/eNjOzk6IhAeDQGIAYuntj2Y2mvDgd0cj+3ybG5duk83bBH9iBC+qotvVkyVq1J36B3EATCO8THLzQWxnaAT78a4BAFwqIVxPzjDj3PFsOfP9s0VLd+Hx9zDBLB89/aNGUrbgk0l+NPb37Pb3/lndvNf/bntfOObtux1Xb1dbfZcA2D2vWg3zaUctwK9GAPhIsMSqpQxXjdtlMnvMLRS1zwZCmKvbwDgKCd5A/hsElC4AOA8s5S/lwiUCJQIlAiUCJQIvIwIFAD8MqJcrlEiUCJQIlAiUCJQIvBIBLSwosU/LMbXoZyAFhfJsJjKdbVYmuWCqy+qVt9LERy5aAEPtOiiRXws5mVY6As+6+rlxUf8Hcez/ADAeSGnDrY2AWDlHtQVdIwW6FmvXIEUKYE3LTbVg6jPVX0qVWpWyE8DgC8C6rSovQkAqy3xW4rgDELr7VQtJseN1VWL9XMrC9S0mJbrnPtLPd74d1a7sW3D5ln1kuqVx8ZirMrPQALfyzoZ32fgnWPAhWIsModqmH0rWUTr+lxArfIcrq0xBY5Qpmwwde0MlaUuznUV6MW5+l5wS3Vn+e1WZa2boZZikuPINg/QBSgE4IbfKBdKSyguVUbuqxfpVy97iqwDr5d9/ee53kUAcJ5nNGfpngFRj46OWAX0DQA9wL2d3Z1qU4MgMOy9YfWMH8Bd2EDjHPQvLGQD/GLc3b17l8paXAPH3bt3j/D26pWrVNYqJ6/mPYBk2Ep32m2CzKyQl70yfmOzAeZQQNpLu7sGO2taWy+Xdnx8zD4IlTI+++ijj1gPfId64x6hVFfZsIz+8ssvQ73X4jE7u7sEeajrcDQilMZ9YZxub3kuYD07qKxfLGnrK8X+9g5i5g4OjG+owdTnNR40lwHgQEUvxbXybmtM5vkjPw/z85IxhPVpzBvcsAFr6tlsrXpLm2Py3Jf7xaa/b+o3gtS4f4xxwrWGMf4Aar1ex+aTqdsSr6DS9hzN0Ps5iAxIRHXjigCYT/JQBDukwZyLuS9UkMoZnHLGs24BgGHTS1gaz2UC4KDrgHOcWyuTWec6zGMKK1jAS/wPYJZACurZ+K3NLvHOoWeSXgJoxov53Jb+3EYe3zbav6V0umsYC9AcG88Iu2SfS5vwtVVzvMAQqlL/G+kOAFId/i09/+7S53JuRgolupSZys3LsR7538mHqUL2e+XzjWDOAeV6roZ6e1m946zBo8ckv39kAOwUOrAn6li9Rzn0dLFnOluW0hXY9O80L0FVruesP8s9x7PnNfb75zMMGx4CAGNbyGw85nVg9TyezdhHuJkCNvCjMcFvt91xBXC7bTPYZsfGErQd7J5l2c1xFpb4gL0a//4uFipTbjDwPkZraKfDXlfEMXIwL6DY5b2u4S+7DGB+tL/fP/4NpBqqePJgHlhZehNK+0CuADBsrsfDkY2xkWbQt/7JqfVPjq3/8NgGw5FNJzObLabWmi7ssH9qrw3HdjhZ2BYEznx39n7E67Al1uOQ/5ICOW1mYBWQJ5hg2wE6mxkbIvBeRBG5by5g/wrpc7VhwR9GvhlBeaMp6PfNEr5Jw+NMNTG7QGxm4JxmVGVfvXbdbvzOP7fr/+rPrPfuO7bCxh46AgAmrzcScq5MCmAvLmyfpe4XEK7gr89ZeaNnns+rOSjwtTYHUA0cdWedaw/5AoCf562nnFsiUCJQIlAiUCJQIvA8ESgA+HmiV84tESgRKBEoESgRKBF45ghIoaMFRdnWUqESEPMM0OM6FTOhra8JWU0CuFyki4VRXzAM28QAdgReNSvo+oI915xCTeCLt24z6SqNyPUVNdgEgLWALhiQF08zNMUi+HrZ0Ou96Uf12/ydf6qFpk0g+UUD4Cc1eAaAyrErW2jEVfBIUBPlZTVmVgzXIbP6Bj7XcaqPQGwdEue4yk45txHKzLl9zwODOS8njhGcVf3rGxjOKOimE4I1QDDkMoXSWdcV2BX4ybEQLFOddN+EdTs7le15vpbgGcrFcVmJqLbJ+YR1jdyuimX9s7wYDmiIP4CJAGaAa7uXdnmfv+o5gHVfOdZP6tdfxfd5rDxt+U+CwLi3uipe94t2AxxVu6ktb9++zX6F82Cp/P3vf59Q+LVXX2PfBfD7h3/4h8p+GW0PkAsIjP7/7rvv2p1X75AIoHyAYABX9Ldbt24RBAN44rqffPIJz93q9YjpAETxHa7DOS0AJm1Me13CX6pke1vW63btiy++4DVfffXVKpcvADBUy4gN+iMgNOqI6+IH93l8cmzXD68T/uIaqAvudYwxCov0djvlGfe8wMrv6wAYujmHP/kZhrIRX+QZ7kROW80N2ijBNov8ppq/BL+1UcSfW66yJOgLWMZczJFjm+0KAMx8umuFJSCwjte4zuAY9cn9RgD5zHMsLCVy/1F9UDeUB4XhVq9j7U7H+qd929rq2QqqxGmoRwH/CFzntpzjPtZPKDfyABhy+1/AIt/MwtqxnbRRp/58PQMjm6F2jo1gLkhEvLBBoElIj7y0fHZLsRc5T6UIpsUyHGChRA7gxfgEoFJ9aJXMHKmRYxe3J7tnKUOlAOStRv5hKWHxWcBEPo9lpZyUhAwAcxWj7uv881WeWD0ndU/STnLzAlS9TmJD28gNTC68dW1vBepClSxwzPti2trIOyugi34X95zfucjnoRCG6jrePPi8AFQl9JXFr/dL7/MiibKzDtvtsMFWP4SdON/ZwjUAAFjg0FWvgKuuLJ+NJ9zwgDbGnABrZKjQ3bW7ad3tLet22oYc48vJjP3Bm6pljXbTJgu3nkcOc4DDYPmuRF+qT/p7Bs6tZLDRl9HHCOMBj7n3IAAwNkEgPqsVLaBptB3tQBV2WEK737Pax88h7Gd8Mf7XY8G7kduo00odThzLhU0mUACPbTIe2XjQt2H/xPpHpwTAY3w2GdORYD5d2OXxwF4djOzmaG57C7M2DAOgxMWbLRW/egdFLYFjKw28t6Fy/sZmSA1X5s4GEI4cwlShx0hmSmP2t9hEmXNZB1BnTmAW5nPGCvGPHMRxFgE94xtwGIr7rU7H9g6u2Y0/+EO78Sf/hXXffddWO75hh8pjqnfX4JgK3fjjzxcMtbCQF77nxhqXLOf3ovwexptTuQkA85gEgB+Zu5IlNTYZlZ8SgRKBEoESgRKBEoESgZcZgQKAX2a0y7VKBEoESgRKBEoESgSqCCgHogCYfmcoowV2LZQRAMv2MIHPWLPmTv+1msRtJN2+11UAUJspF+0ZuIw1rAR9tXhDhQfOCEs6KSJ0E1kVUAeH/Hese2uBU4v+DpR9MZTrUKGWyECoKrtainu089QVwI8A4LRol+t8HjyqL1o9S3fVom8GCMqPiQVXtaWupcX+HD8uulKVAxvEtaq5Uh8FIKrHX2Xrd25jAdZ8TF7kU0wEYDbdu1s/eh/Dj9pVC+9SEKteKiurGwW+adsaqnccX4EggYJYqMc9ZwtUwXReP5ReAtg4DuUAfmUIqxjjO+VjFWCr92X9O99j/rtiJtCOsqGyFEwEDFR9vZ9XGTQ3qoOfpY+9qHMuAoAriFG76OPg7fOA3Yve25MAsOqtutSPh7IWf9B30KewWUDgFBAW/eTBgwf8g/60f7DP3L8At1ABo3yocqH8Bsjt9/sEd++88w7tn2W1DAiLc3AtHA81MfrtZ59+RiCLf+9sb9PGdISF8VDUE+J0u1TYdbe2CIpx/M7WNscgFMroZwDAgMeoD+qAP1CIoa44H4pV9VHcE+qLcQwwjJzGuH/UF3lCNb5RFv4O+A37a7kZUKWLeUnALICG5itcB8BlOgPIWkNcqXwFCaR6zmNNG0Lq7Z+fRcr5O8O8Ee4WGseAhrPJxObJOvm8supzcDWPpRM0X6LuiDuOwThHDADgjx4+YHv2BwM+w7a6XcI25BcF+MVx8+XcVoDmhIn+jIXq0MV1DvpWS1fNOQSGY4dDXFnLOoRda+lQLwc7XlnkYHUw6xCS1rz6TnnnCZX8eLdJdtDm9XA1IIFRwFUvB/M8VLEOWLn5K851z47IqRuQlwpGuD2wUkn7F6plbtLRAzueH4yxniU4D9bBUFBTIX02J7OaBqBT81Z1nO4lngfse8B4IYrmxgFJdUnZBB/x17WdsyPB2EQXFsToV4R0SbEMm26qhNEHCeY8FkxNEKpVt7F2xW71IxAc6TzU7/QbCmBdp93ueB7mGGMAwHBRRn7pBcYY8thDTT+ecH7CnAVr6NFgyHbowdK92yGoXs3CdpnpQpauDm+1OE5xz4C4elfA+OFnzA0cm/TY37wPeTs6IMY8Q6Ur8zKHkzhUyrFJZDZF+QDh/s7Afh2Kc8QP5+AztBU2JhJwI87INA0gTMX8Wok7X8w8FzRssGkdP7HZBPPNxIYnRzbqn9rw+NSGgyHzcg9OTmw6hy393BqTod0Yje3OeGoH46ntzBx0rnNGu/LZlfI+vthyeIZjM0rYklc25rRn9n6OcQNbbfy0mrDE9nZaNT3DNgGw+hzGEVTTckuAewGnB7SD8nuHDTffvWMGgHNP2/M0o8xuq0PAf/nwut363h/ZK3/6r60DCNxKuX9jsyeV3NpUVFlC8wXKx32odb0OGHvZ+tmd0rFFpNqjGfetdyE575yxhk7/PaFnsObyAoAv+pZTjisRKBEoESgRKBEoEXhRESgA+EVFspRTIlAiUCJQIlAiUCLwVBHA4rxgWIa/WcEpZaMKlgJKi4S+PrVe8NECeVUugGMs6mZl6SPwi2IASIGUR9Ct/6gi4upPLBIni+UMeerwt6pvUiurnhkgMt/gBuGv4A0XRjcdcE6kuUinVapUtK6dIVAdECmWWnjO/35cw2pRS+fVy9W/ZZMs6Km6yMpYEDNDcpYdi/Noc4CqDOR0rOKv33mxOtcvxz6fw4XLsINWPfG9PlMssupYfUxW0fqusktdzAmhsDitPo1zBH4BVgDd8L3Kl6pQddPCOPomVcOwwpy7rblscKvxAojS9IXsM5sb0hjJ9c/j5qkGbhwswKUYIacqQBwAG34EtHVvAkr1uuX+dtE+9yz13XTORQDwi7pWvZzzwPKm69XnmqetU/1aagvcP4Ap4KzaBf0J0FQ5dgFJAYEBWGDxjP4KeIqxKLUsysGi9snpCXPrwjr5xo0bdu3atUrxD0j8+eefs/9DfYvjdd1r+we2u7PD/kPL59WqUq+zjZqeaxrgEWXjB3WCIhk/ymOtTUX4THmBcR+Cq7hvKtbHI8/T22xZt9Nxx4lWk31X/RrzEcpV/mLOHQt3C8gbUerPFdr8plyfed5nXw8rV817eqbVN4/k6wpAV887bUhqNFgf1KETYx9QC59p3qv3nU2f1+f8PDfqGaz8yog56n5l7xKBffWsItTzXLQzKIUp/3PFIqAlwRV++IwF2HFlIICLNkOtn6MZ+p7d5uQA2IEalcWyuo7cshLfoiKepxWwL3KVprlLY8jFuf68Z3ypiPR8vsso3y2RAT3dBQSQm49ZqotD7cs80PSyJeiuwC5tZt0KF0pjhiCuBahZ2QcDiMGGehkwfAMA5rhFafEMYH35juLpMAgjA3JSKRqbiMh8+T7g6QVyH0D/oyI61Olsg1Cs8rt4v+J5FPd6HBxTanNP5BiOPMX1Ob1q1wDeAIa6Hu3XK4vncG3h87gdIFzpERa8b1olL/AuMOfzECpgVBg5frFZYzZG7tsJ3+fabeS3b9pyhs0Y/tzExgncHzc2zGacj7AhA7l8vS97H859QmPAoXq8GwIAxzmwLSZKDMttWoTPYwNibDXwV71I7xC2y8jt7LEJ1WzAbp9fQs1PIByviVSO+3iihPeJdQAAIABJREFUCng2sxlg+HRio9MTGw/7Njzt25gAeGTHD49tPp3bbLm00WRoe5OR3RlO7PZgansTxMM3PqjnC1xj0wPfa6J/8bfavsoaHUrY+E4A2JXE+NA3Y8zD2hnW1eGP7DmqZQsf8cE1tUmDcY6NBYTkPvE5DKZqPmydm0vbbnft6p079tq//DO7/id/Zs1Xb9iyHbl4Q8nLOTr9dwL7dFiMc4jHO5L/Jc0FHKfe5tqEwnGA/1bQOen9Kr9r1t+vqvml0eCzr/yUCJQIlAiUCJQIlAiUCLzMCBQA/DKjXa5VIlAiUCJQIlAiUCJQRUBKxAwEsbgilWgdLOJELbwL8GlhTsfmRTvmQJ1OQwEcUAy5AZPtW24OLNByMTUt8GERqioT38t+Mdk1Z6iay+PCnq8oV4uoqq/O2ZSzt14nLSRnyJwXcfNC1BkFcA0A17tevQyVU4fET+qyuZ10bK5rLlfgCW0MECObYpSBhdic81IABOfrPEGSXPdN188AONc/9w/2pcjzi2MEMvO5GZiq/6kOuq+8mC64i++ktkUZWPDDcSqPKrpej38AmfCTwZJgeO7XikPVd1KuZwHhXH6GflqMzIuSm+L2pLbO7Vs/FvAOKmApKhWfDIIzULjotb7K436ZAPhZ7+u8+eZpyst9CH0WEBh9FPFQH4IqFmpufAYrZwBXbFgA2IXyE8ehHwMMCg7iWKhEcSyuwby9ly6xn8vC+NNPP6V9M+AwyiMUHk/sxvXrvAXmI97eJoTmPDEZG/Ls4lj2KebHdIVctpbPqkmNB40ZwWbaSQMkb/VoX8x88A3Ao22bV6rPVQV+BXg0/+B5AlVffX478xyK/LOaTzJA88eBK+rkDpDBL46t5/NWeyAuuF8cr2eVNoGw3eAi0O4wRphbN83v6iObNgTkzzROVYbmRNl0T8Zju3xpl3lYR8OB9Xpbbs0L1WLYOhOGEWoC34TFLeB30/PfKodx9Xys5nm3pPW4VTU+F2gjooB8hMJudhxAJ1SFADpVLtcW53zO5bhGqCsFZKnkVK5Xegk7YOZ9hO0z7hOQ1iHpGhgpVy/shR0Aez2qzWO4n0ghAV8Rz8br7wh8xksVG9Aq9KSuhKbCNCyAuYnANyJQWUnFM/SJvlHN7Ybj2ZaAr9Sa1XMkymG+2lBvKi4ZOOIzB+5+w4wZFKrc5OABdLDpKls3aPG/V8+LUMMzbayAWwBFPYfWTjC4L2zgCAUwhNG0R15YY+4qWqh0Fyu3Qvb5AJu1mtbp+abCJQDpbGHtpls0+3sj6h4OMsjfHP0Fzyzl80Zd9EzQu4LGAP5N4B0gUZu1+LlzQra39xVXVQviErEGANb7HJXJy7UjCmNG2Ov9zfMdw8EGn4fNcthEA/xWc+BkyhzIk9HIxqOBDfunBMCT0cROj46oEMaGjP54YB3Ms+OJ3elP7HA0szZz9obqFu1BW2/k+AWMlVbZ1d0+d/mPN53biqPvueI3HG8iFlSThzJcmaRdb8uOZ0uX1Xq8uEFBMfJrcBzGO2yVoRjwV1Jr9n2zDlNrdO3g1Tfs9T/4U9v5vX9mnTfvWmNny6W7YQWNDSmykWafi3Y8YwvN8S6HgmwDfdbGWhbQGermv6v+dSCszwsAfpq3lXJsiUCJQIlAiUCJQInAi4hAAcAvIoqljBKBEoESgRKBEoESgaeOABbdtIifF5y12FwtAiVVhBbi8Z3OyZAuAwz8nYrRgLYEcNi5HyDOF6Z9IViLQQIHWryHApjAGAvIWBxKC6UXATF5wTDDN527KWcv18dklxf1E3CoPj+T729tkfwIsE7qnVzuI1AiwcT6cZsa9kkAlsvaAQDUjvm3cgMDKKAsxVtKNyraAGhoC+qqGf0hAElqDn0uCAOFDxU4yZ5V94Qy+fdQc+W+lu1fMzBVX0N5WYmnBWCVrXtCPQCrcC1BUZQna2YA35yXV/00w23FF9fIini1Rb43xU5lajwIOOucTYuRTz1o4wS1r5R488Wc4wT3i5yvgIeAfrgm6q97r9dlUz96mVD2ZV7rWWNdP+8i885FrqW5FG2Evgtwi/YT2MXnslbF35EnF7AWMVP74rfGjWCpxgjKAryFYh0/2Zoc+YEFjXEe8lgCcEIxhqlNZaqfAxZqHPQ6Dnl0foY3gpjaTFHf+KB7g9qv3W4RmGrewKK+FL85V3jetMDykmNDbgvdN8aC28iuN/7kejggSnlRA7CpbtnuPY939VXEiXNO2PLKSYMgL55t+L7utJD7xOMAcB6Tuj/BOfQHtut4TAXvTm+LbQdF4navxzYBPCIUixggBzAeuw60MC97HmEARE/D6eCW9wfoRBiK+LntrjVgyeqgMT8vq74hkIPNW4B9KD9cmD1ma9jD8lqeGxRtwDGA50nYUwMSUTFM29s10PI6LQ01kTJS7wy0sNbzCecAQIf3MmOZ3j9aoShkzl0qC1sGA2C+g6jfKz1EvJ/w2gGmCdXZ7r75YQ6QTjjcio1tke7CKXAFEmnrW9G7+FzQOVk7036d8DLyShPwRvygMI/NC/Bipg20642p9lxvVFtv1HPY52pf5YiVuphK+LDeVV3z859jMIAs4wg+CStj9O0F1L8Lf29bGpW8hMZdpEDoEdajTwJo4vOmAQJj3EGP6n0J73Z4T0B/1nyjDRV57PpA9jQdep/jR80m7eD5DIx3wwogRy5kn7MAqX1ew9hA27EfE0gjeq72xbjwfhTiaP0d7ZP/xGYKzDG074cV9nRm8/HEhqO+jYZ9Gw9dAQwQjE0rfA8Zj208HNj2YGCvDSd2ZziznQXU7G7WzfujdbU2N3BQuCY+5e5VbDhmlZ6kejX2+6FCV/mfA6gSE8fOggbGefQrt4L2HwFf/F1gGepqbexQX8T45VWw8QNK8bZZr9W0a3fu2q3f/yO7+od/bN233rIVcpMr929cA/meOWYiL7FyQ1dl690yftffm6r5MecBrqmLFaPzfhcAfJE3lHJMiUCJQIlAiUCJQInAi4xAAcAvMpqlrBKBEoESgRKBEoESgQtHAAt8gl8ZAOfFpqzI0OdaCNdCTIaBuLjKwt+xSCooysWYUArRVi4WQF215ItMWtCrQEETC6sOf/F9XoAWbH7cDfsC6Vmbah2fYUJezOZCWFiIyk70POiTP9diMxfPsBiO3IhpESsrWnSNXJe8WHXhRkw2eJvO8foxAhI0nVEGSX2I4wAX8DsrwOsgFsXMZ66ayeo3nJfvT2A3L97le81KYMVLbUAgFCoWVw75n6z8xbWzgl3W1IQ3zG+3VvSiDoA02U4W16oDX9VDC6eoR7Y0V/vo+wyv1V8Ff88oEjc1TFg/Pk07149F/bVwjvtXe0D9KUiIzwSslJeYwDpyVar/5nY6r68/T10fd+6LgMAZmn1V9VS5F4nPk+qTQanGEtoQSmDAPdkfo50ASaHGRZ+C/S8sntGmUpmij0LlC1tnbXxAWdrcgXGCf8s2GnXDv2V9TieAmechFuTFOcz/C1A4n1Odq3ndc2W6PapUv660c+VutlbGfWa4I1jK+8KYbLv9M2H39pZfL5TFeUydmRvDKlef1WON2Y4QOPJ7ay5XzDVXwX5a/V6bSerjoN43pbgG8MI8I/tnbv6IuOR5AufLWUFzwpP6z6ZnEcrUfCVrcConsUFnsaB6nEOazEgA1S1mAaZ5zXgWAP4s5svIm+rPR84dlYIUyll/ZgDSwFoWsKcdNq6KH+8z8szqntT2YcrsECkUhp5uwWFqC7lbAQAB1vD8B8xcoD95DnWqSm3lSuV49tP6GfN2wE7mCWZm0PBXDljJ68SGKk8ZDIAHwObKbxftwjra+x3h+nLpNsSyw5ZNdEBqjVFXP+Kcuc0AQaUYRbkr3+Dmzx/EK3JVA6ajbi5PZWQ1zgjpA8S6QhV9d2HNpZ+P7/me03IlrfdhXMvjNY+ctiELdv01+fFaAcwsunre6b2LADXSVSg28exH3apNfZW61AG523AvqPDluOLmvfX94LxuZ8vzteJ/vD/QYO9RVLUCtALChnW3NovonUDKdUH3auyTJK/VsACm6P86jhbDMV9J/YvrrCgX9/vleCZ/Brj2TQaeJdfjhRzAVMdKPS9IH/fCMYhjQwGOXOCcZyZTm48AeQe0gcamjMFpn/CXccIGn37fTk9OrTMe2eFwZK+cDGx/trCtZcuV6XzA+G+qpdlssWugUkb75gn8cM6VjTMF7KHaZ/dzQMvSIv8xPvE44ACMcVcD847i9ZAFKx8voD/iGarrOYA/VdtoB9TPATXe6bGZBwB4u7NlV9+4a7e/+wd29Xv/pTVfv2vzdmTsDuUwlfLME+zuDxqvnHvj2tV7Z8rjW5/vORbi/vXulp8Tmss3/S4A+Kt+SyrllwiUCJQIlAiUCJQI1CNQAHDpEyUCJQIlAiUCJQIlAr+UCAgYSfWRQW4Gv1mBJXDGparIZacFYS20azFY/8YCj0CBFlK1KCPgSNVLwMxs7Qd7OS4MKtdgzrFbg5+bYFaVR62msK0WilLePTWCFuB5TCw+Z8hQKSvihLygDwigf/u1I89isrZ+BKqm1q+XvQmgPvIyueHeztxDUkfIcll1EKAALJKyV6pSX+x0ZUq2U53NZ754mNRBik9uV9UTn6lMxb0Ow1VWVher/2gxW/eEumS1IwAWjhHgRVlUwi2XBGL4ozrg+gJM6ov6TKBK/8b1dN/q71W/iZvLgIvgIsU6n3OmzZT3b0O7Pc1EIPiEOirnKOIK4IQFTtwn4iTrX0FFKYPP61sX6XNPU88nHfs0APhJYPVJ13oR3z8J4F3kGrmM/Hf0ZeTgpcIz7Ii1EUE5q/FvtC9UvPiNY/FDJW67ZYfXDivL5/omDdVNmzzQPzBWACugMAaA1rjAeEJfIfQM2MX5ifk/PRe4NkigPCmBs5JfIEnqeM3tsH/udDu0D/W9Kb6Yn+8doFM29HkOcMXYWhVXf27xWRGgK/etvIGEsCip5KoNKQHoNA9rXOn5pXmK7ZNU0Yx/PKvqc6/UuxnK5WfNeXOmnrva6JTBOAAUYwvUhk05tKpdcXMOFb9taGUBiXyzDqFawMyVeQ5TQEVZBwsqyTUYkNEBMGcxIjLOoRH3DLM1t+f3AG3Uqqyd+Rx0AMoYgkTBqhkACZ8xxa8DOqhyUR8CO0BhQiDP04qaCADzWAFg4SwB5wDeAFg+vtbXJxSOPkKQGnFRmwPgKpc7RZNS6MaGLo8r4OvSppOJz/kBFxmLeAZ0KxAf6ty478qe2C06qusz0mHJ25gvrZ02FLRgLY42DaCNeku1y5y6VAFH/lw6/IZjRwBPRjBUpP5UD4vfiKFDR9/koeOqfhmdlfw3FOQ8htdwAOzn+O9ms81NK2hbWiiH/TPu262EXeG8lp0G6E9uKeo3BJYR3yo+/hAmOMzjUs7HDpCXtljOHZQj93Dcr6ukubvAbIkx4n0OY0K5hys4r3zKlaW0NqPBan3OMQQVPZ63yDc8n0xsMh7ZZDy0o4cPqADGnIB5pt8/tdPBwIYnfVsMR7YzGdut/tBuD6e2PQ+VOtoioCsdCpzWVsbPmss09vAut2ygvRymum27ZhZXSy+8oX0OiP7mmxphWQ9FuW+0iD0CfnK1kSSspdFflB+46Qp1V/BiMwcAvG94xIaFTqvJjTzX7t61m9/9I9v77h9Z5/XXzHqdGBexiRMAGKbp2iAZduCay9X+hNUbNnBW7ygxjvOGO31X/53LKQD4Im8p5ZgSgRKBEoESgRKBEoEXGYECgF9kNEtZJQIlAiUCJQIlAiUCF44AFs+w2CWlVIZkWgzNC+j6LIO5+iKLvsvlCghwwRrQgGoWLP76AlNeIEflBfi4qAR7OSpCXaLw/7P3rk+SHceVp2fmzax3P/AmQALgY0WNRBMpURQpLSUb7a7t7v//adfGdk2zI9ODABrdVZXvm5lr57ifSM/orOpqoNHEaKI4mKrOvE8Pj7hX8YtzHICVE4GqiZYgWgYpefJSBncZHpVtaW3oMCGDrwI0pT4+cj5eR1gZ676LegVfxuSUrlfnFNDJUPybwri79tO5joFZTdTnCUUAYMAXfJaVtdpWk2e65nz8fH+Kg84rFZ+uM4MDnOuY7bImATNIuSuplTuKqfJH9X/xb5xHandBFKlnda/6t4CWALIAWg3ssjpRfwtW6R5znubrPzYx+eBOGxvWkEl9k2kXEPj5i+ecQ4Y6FNsDWlGhFcrOA9CRLqAB4PtbI489OS9epw2loFX+CfbheLSW3fT2/OvnpZ4z2gT7YDEDwGjuR5jMln20+vF7771n77zzToH/Wpyg/laP/VA/YoCdAVLMZ7Zeo1bvXmUPcKI+DThGVTAsXgWeZcXqxMaBUCzqwfaqQaz6unJWoIgMStrV2m5nU94Hfh49esT/kMC4FkFQ3LerRh1UaazIY4YvGHIXgQyHc4z5ebKSrtuu7u86jo5BRfXK4Z9+XM3mi2U07ug3oWeqO1zDHB0jj5vMkaiXK+DG+99sqO6mxS4WvpxMChgEhOlXDoN98ZLDR0JWGijjB/bFUCY6CAUkxjN2n1MO0KSahILSn5IOgOuYaszJ4x2e04qM36vXUPUnvkMnXJ/qgjrAChvqgNrIC+TOCHdBR45QkA5lrRwQkRDSFwW4Itl/CKv5V9gky+YauTFyS+CBasVC+Rk2w3wPoqoRfcJhKoEZ1L1EZv46AhC2WCz9HUDgNrbHtU+wuCG9q0BlWWq5hgU5oeueuocN94AKYCpRURMWfWvcUdkdslAH+lRs7x0yBLtdyY3YhJ03Fa8Rd0JYB828DzbGHiYrLz2tQyEcN+yLx/bHlepfVr6xC/fjNTNWDqVhF73pvXY3wWFakJDfK8uzMdTlsu+m5XDYUDOmAYDZz6M+M22uASfjxjbbNYEq1bQhr+a98+QG026/NrZ9UgCrlwDyblzpTCAb/ZeKZyig8d92Z4vNyt9hlyvboJ77zbV9/fxLG+4GdjY+scVyadcvntt0NrfZzS3rrQ9QC/h2Zp/dzuxitbExrrDfQFjrCx4BprmAcP9uqvFUCy62A1fm4//5wgykh4NjmLWHGborrxn3uDHWFpa62G3dOT7F2M2xI2JMu/NYMLDDkErrdlhpR/HugTv0sPx153bccPGZTMb23uc/sU/+l//Trv7u7wmBd6cTnpcLeAh+/f8eYHPFOz7bP+oa+7gSY5aUwnEvHKtCjZ/Hnzw2NQAc7d1+tQi0CLQItAi0CLQIfC8i0ADw96IZ2kW0CLQItAi0CLQI/I8XgRoCSO2oSWhNgmvSm3OFSSGSQQgn5aQwCdtCbCtrWkzGEOyOvFaeWyV6fVmqaXqf5NdkToFqsPTF5G7Y/9U1e2tYpWsoQEA10qrmLRP8sD8MlRAnfmNySvdzUEvwDsVmgXFJzcP7KlPRfvIM7TTZntVyxyavXpWVr4J1dRupDbMyUFAlW8TqevVbOSDl7TEATCVS1GgusCjUurIGpVpGE94VyK8/V67lGAng6jspXLWNlIY53lIxS+GkPKvbQ+pE5S2+V5zUDtoHnwOk6jz498kJ7G+7AkhyLmr/PCn5TeEhjoVYo1/gR8pe/c1+vd1QDVgru3MfU+xU8zS3+avy7k1+n9vhTR73uzzW67ZdBvQ5zgVoJpipRQ1Q2qMN0b51rmrBw9nZGW9T/QHbXl9f89+wjcb3OI5q7WqxjxZEqJ9K6aqFENhf1sUv5UW2iQc8CCtZWdQWyBvKU+RjrifOCw5gRpCK+pjTGYEqQDHqGlO1j9xGzVFN9keDMoehNIznQt0WDhH2nqZceJTG9ZwXxyDwMSBVj00AGTe3N3ur3P0AQSCTx0kp9fN596BtD5DzWK32XgU0Ayjhoqp1bxfn52ETu7H5fGZ9v7bTk1NCdKkgaalMi96eSj9AMDxzoYokdOmpA7YeKkkytCj0KVeNUHSynQBu6UfrlrH4UTz1/NazE59TQRm2woolzo/ASNkrmOX7uRJToIpgmrViB3ZyOtmDTF4jRnO3VMZ2PBdBGT6SojBsauOcujXFlNA7ns1jqFSh5Oyhi/UFA4DoUFBn9SHvGSkV9BT3gdrBq35l697tz4nhYJMLuJiAuhZEAAAX8Br1mJUTUBPDLplxZq1c1aPdEfCPxuNQgzr3Yv7Es5YglvvuF8dReSvYHvVr9Z4jQJ5zkOrcXIs4Jet+7Ik6wlGr1heTOEgMd1/mCmtKs3/CfDow/GBn/QauHFHjtlJe5/cMXSfvZuvPYH2me1b/dhDoABN5zXsg5HZVLzKrJ+B2tbkrfj1nnJUWJOxtWIF1WELjP4833m8chwIawzYf7bTa9hxjAYRxfdfPn9lsdmtX6KebnX311Zc2u526Avh2avPp3Gy5tseLhX1yc2PvLHo7heX3Zkjwz3WDUQvaHWT8/pgX+TnBPur1rqXM56IA9hxXAB8AZIBf70L+zIjf6Hl6v1Y74Hj5/ZW6bYwDAac3sPHmEBtjKyzdR7A5H9iwG9p4OLTz0zN778c/tQ//8f+wd/7+H23wyUe26fC8gJW553F5t0+lUga0h47lJqkesNTCioEWWOZ3qhr65ndqPnbieE0B/F2+HbVjtwi0CLQItAi0CLQIHItAA8AtL1oEWgRaBFoEWgRaBP4oERDcyqowTgzFZKAmejXJq8mhAyvNsGjTJKFUYdhWKjdOBg6h5glFT4cJVrd2zqqoPMmuST8o0zhJREtITLB6qPJEmIJ3DCRpwjXvk/fNk1BHYSpVyvdIxVLLaRKuxCkmC3O8joEgxEHq0TIBl+JKpRQgdapHeEzd8DpJlEEm/lZbARhKKZptlgWIZCfMibSw6NREsuylNdGm/NFxsB3qVgq0ZhWj8k4W0ALO+E3V6smEk65QKeMau3FnF+cXnlcJMOn6AK+0r2KaJ7y16ECQlxP/ncNbxaPOf+WNrl9toPar21Dt8SpI/zrtlnNdx63vMwMsTHSyPmgof3EPWpQhhRu+U31g3bu+UzvkY6rdjvVDxfh17v2hADiPD3VM879rIJiPn7fbw6n9wpMM4XIe121Un+ObtGHe5xj8ywsz0G80jmgSWwsbBINl15zbUEBOgA7nZF32GF/U79He+BvwGIrxk9MTjjfq93om6JrQB9X3lH+6LvUDnjMsVplHqI0azxfsiz6Kesa4N9CIq8eP7PHjxwRw+B7nKOMALYAdVChWqi2va1I+lj6SFMDaF9d2kJuiIFU5AV2n8qVAh7SQZ0r42pfxDPHLoEpxEMDXtdc5mPu0/haMI1hKqjfUFmX95lh8wrq/WwBMjJODAjLd4nXo0Iq8FKpXqPk2XAzQL+H8sXBQNoC7MOrVEoFGZdCXM/rguUkg7IpAxaqOK5+t8YznvXsDEVo5QFat01jg5R3Ola3hrOGuH7AHd8Uglaz+0C4lCKAu5bVBhhi/aSNNVSNAFRZj7VXpAruAeVAqU90uZSsVpAEU8Wyh8nYfk8HGUSeVo0O33EXNXqrUoSSV5jgAuBYfMDZoH6poQa51j648xb9oyOuFXx32hVXveDyxMZ5/+CxiSGvjIHmExbhuAWCqir12cJ1bPHdQ/Ax88xiZcx370/I3zhtabkJUvo9IZU0Vqt89FwwE3MOnULWyDba919vVQsEA9Ozj6RWr9O8YP4pwNavtuWgv3I3jc7Y3wTOuuWcMRqHU3m19TPHbANDdhJYb8ZcIGvb2uFi3g0a8Hf6iljEW4ThWBmz3utJbqprLu9N6ZcvFwhazqY07XyA2e3Ft118/s/lsZtfXN3Z7fWOb5doXa8xn9oPpzD6Zruxys7HxBnWJncw6q3a7fSps9e7H2Pr7MFXxvF9f9rHPvmh1AnEPLIeCWCjhrbmvk83vw0K8rPBI79hlXC3SeiywcCU5t4c1ORx9sMCESmB/tz/pxnZ+emrvf/Yz++A//+/2+Pf/YMOPP7LtBNDY95VKHOODW71z0DBCYP1PgD8vzpSCXQriBJDzONQA8MvjePukRaBFoEWgRaBFoEXgjxOBBoD/OHFvZ20RaBFoEWgRaBH4Hz4CWQV6bIK7TPykySBNGmYlIbbT51KvZUCiSXyqf7uugDZNlgsuaBJSsIJgA2ocTE4HcJRdXQ1M8rVyXiomhjhnVU0WHUwQ0W4yWR3WWfGaAPggZmFdyQneUNcoVoqJJsjx76JmxYRa2GFm2Jav+9jfr5PQNQDW9clCFscSEIWaFAopWWTqO6kIc07kSWe1Y22rrEk5TY6r/XMO4RxU2GKCHUqb3Y5ACMpA/A2oguOqTqnOgWNKTZ4BKXJI6ke1R4HLk0mx+9RkLs4vwCXwJtArOJrtp1V/uIajr9Mmb3Jb3RtgEQAbfrMrhFoz1z9FnHD9am8pggUSMzxU38pgTJaax67/ofC7BscPjUWGUg/Zp4YbBaIkVXo+zl3X/10DYMFEnV85jTgBnKIvyEJX15shLW2kw6JZfQRAUjV/sQ/6EvJVCwLUBlSaQnVsOypLZVOd7znHTTEtuR8QC8fFd6yDGRajOAf64mK5sC+/+JKLTQCcoWqFEvjJkyccj5eLJa9VLhUEZ7GQSPkpaFSAeOUsAOCxjhhku31dL/M9aozmcfsuQKuxW/GGOhd9C/eUF38IaOl6dW4pgWuQfV8uAQADwOlYeJTdXN8wnpPJic1ubwhZVMOXith4HiNmtGLeAhaZbXa9DQZbAuDdZmDrzYIKYcSJ7h8u9w0AHObJhO65jm5Ytgq6CdroHYDgDyAr1IkkWXEMD7JDK5Jr1YwNW2VC3bD4Znt7pJ2FDWwAxxCgXPEr1XAG5g1QJwAMiIT/7YZEdq52dBdqHwf9UhxCq/wDoKzUnnFOLvbB81j36UJmt22OkhQ7wlavvQwFJKAbYooY8FIFHgVeCRDd4jnofsAwB910OQnHE9437oXvQHFuqp6z1boDSZdk7sHwduMg0S2YpeLek1b19zr/iiVKi47wAAAgAElEQVR1GgiZ0wG+lV/F7UOCe9RwjrbV9QyGsMEOXIhcC/Ct/uYKYgfV6ou8LtqWeyPJmUbPNN/Yg6k21EIEuRiz/q8Xvva22roC2N8Hg/jiWmhvjuMMCX95LexvnlNSs3u/CvUvFNdbQP91sc/GO9ISjhuLhfWLBd1AkAM3z57b/PbWptNbu3n+wpazKesFX99CDXxrH+929vnt0p4u5jbemg2LcDtM1xHPnSvbAbTVl9Qni6W4bJ3Rf8IWOqh9rOvwRQuutPc8Y6zUFyIO8bEr1emsrqTd5w1gPuE0zjXY2Ua1vGGrDgAM63OotkcjOxuO7PL83N798Z/YB//wv9n53/3PNvzkAxtOoLD3/o6TuX2+y4K50ANAOdnNa4wv7x2xuCe/j+i7/PvYZ9iHi47aT4tAi0CLQItAi0CLQIvAW4xAA8BvMdjtVC0CLQItAi0CLQItAvsICABn9YdUSoIJ2lqf10oRTfoL3mXIlie6XSjQUbkJCFzXSdRxBUalCGANwKjpSKXS0G2jj/1Iqbs3qgyr0SPqrnJfd+qdYotvAIB9gnJf788nKn1iVlAtq65xz1K+CgILuhGcUN1zOPH+uuDrrrzP7Y1tAJakNqRKKybqM6DDuWXzmvNC8DRfb4Y4AFc559jGUS9TNXeVT/gOUAXHFGTBZ7K8xedQKQJmZACU4yp4hPPiOjIYFgTGvtmyVrklVSUn/8NqVEo+V6/t24V20CeTYrObY/2mQeFDxy+BNoFzKKcRm9weAoQC8fotNXC+R7VzgWNRL1O5rf5fL1j4LgBwjqmgwLHz1H1GsctjGLtqLADR74fEOOf4Q7Z/1bF1T3ddC75HHyH4jZxFXuM/taPAaLaM1jiiMUYLTnA82S0LXuL4ypHcruqn+K1zFWt0qkddPXxnvDc+flHRuN3a7e0tlcayLketX+2L/g11HH6ysleKTzlDlHEiIGIeY9WmHLNiwUO+/9zHqbYL6/8MifNzr+7PGnsBfQCt0Qb4kbqY3wdY1rkA4bVgRNena1Y/y5/rnIhRHxa/gGdcALPdUjn99MlT2j/DBhrwBAus1EZc8EKrWwdJo8GYdX83PRYOYHHPifWbZVGseu1cKYD97H7tLEpKVkkL5LKd9xu2ESuOBpBDfwobW7filQLRx1FZ7DIf4ibZh3P5heiP9WIiH+cD4PFQO+Yefvx9xRda8ZKDEsN2WVCUORb1TfNzC8fBewZ+YOtLDk4ACLBqfGchhA27YaiLvc0cJMIMGhDYawXTXbtcE4EdP6emmVBNwJPXKPlpRB/X0U3GfEfiMyrUyYwu1cqCpQkAE1pGbFmPGPkn3awD8GCpRX1bci7AuGJdQDEteFMeuPR4rzrOCmTB5fSeo/z1Poz9XFXLnNJ9x/29NJZivPDTOaBMyl/ljY8nezipBRC+QMBtnkPvG7WlGcBSc1YKXhBXh52ore3gnspm5BPq+pYFFRtahbsy3QEx1fkqYYJFclCBL9e27Tc2Gg1ssZjZ9PbW5rMF6wLPb66tX65svVjas2fPbLFc2bvjsX10c2s/uJ3bJVT8XlY9VPBx/1RXh/q9WEJD0ov/5wp+h9NeG1k+4/hO8XMraCm01QQOl6UfhjU6q4YjBtF/OHqEqtqvzGsLcyEHFueNBtaP/L0cbbDDWMFxaGjD8cgmLAEysouzc3vv85/aR//wv9rF7/+zDT561wz9inbh1O67PTzBri92IAjmuKC643unAK51UI4+QP1bP5saAM5PtfZ3i0CLQItAi0CLQIvA24hAA8BvI8rtHC0CLQItAi0CLQItAi9FQHa5WQmiCa0MgH3iVdOBaVKwTBLvPxNcUf1ITbTCjhJ2zoQUndvxZSiSr0Hnw9SUVIkEkVLHpDt5peJSCobqWnWIuw0vY4tvCICz9XSZbA5lhmAEzgDoool0wWFMfk1g+zgeJ9vCUPBUrVi3y0PTXNek35qExfXAMljtka9NuYFJUQCGunasf+/1EHU8bYd9aN3cdQe1BtV+WjjgtXRPOLHK+qCLBSdhpWJUXgIUQTmIbWRpq9p8iIFsmgXNBAp1zVI5ckozJvezNXVRJ++2tsKkLZR4vUMutIsUs9r/oK3CvvRYv3lo+3zb7dQPcQ1qU0LzkxNXYC4WbA/8qE2wrQAb7g//CYrl45W+E9vXizfytT80PzPsueveBdPuguoH5wpYlY9V9pdC6ghcyPeGv+8617cF+xlA5XGwjJdhnSvYiM/RfhhXNWZI0as21neAq3tQ6hovLWjAMQR68RttDNUt+pLaQN/LWl2LCKDaXcwXzB2cE7mEOsM4Bs6N3xrXFUcuRAAMgOXzemVffvWVffnll/z3u+++a++//z7PK6CMsQdQD8+KApUx7o/c6l1QWN/hGSG7dy3+0JjFfMaCo9gP16SxF/fEsSfV1dRYpL6vfKrhvO6NQHe3ZT/S4pailoZ162hEiITnlmKb64breus847gR9vocpwBy4zoRnyePH1NVfXtzQ9AEJbJDpxEhMBTDPF88uwAsd1vYycIqGtb4gJw4RyhgCcvck1X5Jpte5mN8jk3QloLmznN3fJ7bZke73QIJZQ1N6A/lor8/4DwOBAMMJ+Un4q52oXhTi6gCYqseqoyH3RZ64GraUKHyuFR9koYR3CIevBy1NdrdvbNffq8R9oTCk4APLtpoyyGhLIKGGqbjEWryIs49a/c6XXM41gekzXV1HX6ySnC890i+istwqMvYR0kDxEJjL90AAt4BzjncROM5VHZr7Kh/y3sSKAPMc0W4t0wosFOtX43dArMCwFj4VJbZafEagbdD3Lpv1ONsPVb7/cd9Rlvong+2lfJX1sXJnYULAcnQ0/ljSYKgMiFkLFzYP7OwaNAJORGnrKcBpeMztIwWMfE3lOAbt9HWe88A7zblHSeU5T3qcq9tDYtr2oD7QgD0swUs4hdLW8yXNr29senttc2ub2364oaL2hDDiZm9M5vZZy+m9njeW8d21KICY51pNAT63SgWYTACyG3mt6tmfamF6mh7b/Oq1kH4VfMX8WHX8IUJvjjE6/2q7Z3PS+UbCw9Ru5kvtb6Qh+fEf6Oh9RgXtCiOFtBjB8jdyE44JnV2Ou7s9PzM3v3pn9iHf/ePdv6735l99IEN8K4Xz2pch8BvKfuS4O7Bu34AYOLrAMTIpwx68/tX/hzbNQD8bd8w2/4tAi0CLQItAi0CLQKvG4EGgF83Ym37FoEWgRaBFoEWgRaBNxIBTEYfTHpVClVBvDyhXk/a6d+6IIEKKpf6vkx8s/4vlJLjSakFybqDAZYzANZEjsCBJoMw0SOlUT7ffcGoawBz2wSHMgA+CnXeAADOE6a6Vk1OZmvX+p4EGwUkcqzrCa17Y5AmbPM5dF3KAYGkA8vggHy5XTWxlvMiwzcpgXV8LTSQejBfe4651IfISymRBVYAfLEtFHA4nkAZYJWsoHleTIDHJL5gj2KcVctSTgpyZeijY2t/AWYBt6xex7ZZta12VQ4/FIC+kQ5dHaTf9CpJWcChYJigFSEZoFEonfQ3+2rYQmeFcAbC+R7vgrMPvf8ctzoWPhldxIovK8KSGu3YuFAfO1/TQ6/v6DVVgFh589CxKR+zhoz1mJGBi4CExoPcD/UdcleLH5arpVu4B+zXuA8lLrZB30LtXfQt9W0cJ7s5UDkeanj0HYwRGuOxLWAw9gUQVg4JBgOQzKYzm86mtAVVfzk/Py+LL7RIgf0b6setLwDBD47tBO8QyDN3wzL4WP9hLPYYq5wLn2uMKsrVKodyztftinMVxaT5sfKCJypxA/TlhQ2ygEZ8aoimdit5AGUca8r6IiEtusH31y9e2DtPnxL+QpWI+rPoz2yHyQnPjb4vOIiuPeqGtuUillWoSKNmLMAV64w6JNM6L+9yeN4CBELlC5AdlsYJwtHeGABmg1qk2Eleyw6K8K8SgwCgdD+ORRhQF+L8jHeylVZ8BC0Vc0JiGdlGzVs9033Yd9CHYwbn48eE4KoDHOOJ21AHMMS9ETa6vbDX2EWN1z0EJPxFPLAIaISFBX6+HVAb6+E6lC1KZM9Yg1Kc32PRAd5gXM5LiOfAPMHRgFjA8cgT9kdsg9q0YQOMtlWsSp4JIIdlNlsPNYcJ3wMuF9vkUEpXil2+B4CnhX3vS89pLOyC0j+3aXS8erw6XFTobZLH4fp54YpcV5Zy3AjJsv+KvEtODWWcCqUoc505m1TKxfI77I8D+LsTctg9x/WDwes9iK2Kdq8AMBZQ+DZe/5f3E1bQfVhvYz8sCOhXS1vBDppj5dKmN9f2HLWAb2e2mM74ORYSDLdbe7RY2KM//ME+7s1OllsboZ8IPKfiyACwWGQhrT4WdQiaus2217qOF9xQnZttuFBgwEUEOpy/F3tcNUSyr4VdufT5gLzM27Azp0W53tkxjuIAqO1O9e/AdvhbJVtGQ+tGQ0MNayiEu/HITi/P7Qc//VN79+9+b5O//q2NfvCx7SbjKGfgOcv+OkDuY0GE9wG/tFg0yruMRQ73wF/tw+vXfcWxGgA+9sRsn7UItAi0CLQItAi0CHyXEWgA+LuMbjt2i0CLQItAi0CLQIvAnRHItR2zfa+USVnFqQk3ffbSBF4oeqTkEnSTHakgBa3iQgGMSVTC2JicyZPl3D6Ua2XyBnXBKvfnDHAyTCw3fYcCWBOWb1oBXK6hOq/UTbouXHeG79m2NTcYVV1QsYVFZd4ff39TgCWoka8Df2e1qI6flUiCGMqDDKd1TE306v6k4hZQ1UReBq0u5PBFAsg/qZAxIUhg1MHCdE3VILaZzWBp7HWTBTVz+wtg5RzWdQlc4fyAS3khhPIiKxk1EZ/vS/dWg9LcdsfA0dscjtSfcC+IKZSbAuqKj9pY96YY5vYVJIfNNdQ8Wb2fFw8cy8WH5meGA3fFqO7fNRTN+9W5kPtKDYDrdsr7ZtXRseMfHXNiw3psui8WBfwdqUcuOJj7via1M7DN+ZnvF/mOtlefkuIb20g1DBj73nvvFdWhxis9FzIMUkwAHV+8eEH4eHFxwby4vLokOFT+4Pg4N2gc+9qpg2IdX2MOtpG9OyAKfjj2wTEibIZzjMr1hAX0sdiqTqvipvgcxAx1QAP+OpdzIJjHgdz/87EYm1AjYnvEAWMUADZjFM8qtZXaMedb3ZfKMxDPDygJof4cDm25WhE64ZmNOqP47+rqwsdL2BZHWwI+ArjQopVUK+5nAAiys369dIvtIWqrjmkhvR+PHcySgRIW8QlM1aurTQ/VpIwjoM92Z0DeAMDcO+rXAiZpfCBzDUGiC0BLcLh/eT5mWAPgEypGVl8NxSLrhr70E+pBSmXduncLa9kA2QBXUEkSzgbEhNXscITFRGGJG4BbRYYRbyqRY8GAYzRftIbPR0MsnoEB9NY2JYdcuuwiVHpSOPwkIA4Zb6gxXayM7x30e/pBLR8QjIpoWCe7dbRa5xCuRq1csmzvV6y6jOvrHJ65NbWrwuv3tpKLAfWZq/F+RseVcMfwXPLY4Ue/c3/gFUb7lQUScX/5vLkfaB8udkiqcPUd+c5w/8qFhn0+vWehTRxOupqV8dTKofg3+zbzzaGwyoY4tPd9eH0Yg8IG3N+HHfpiYYGrvT0WUFj3cAKgoNyVw0YAvLAVxoPVym5ubuz66+c2n97aetXbGq4m65UNBh0/6xZLO3/+lX0yX9mTfmej9c7Vvlww4E0fDt80YMa6A9Xr3o/z0cZcdBGq3ajZDDjty+IGNgq7ZamGsdBBxwDad8t0z2+C5ljEMUJ9ZBfVexsLAqOPoxa2ADCU44S2Pn4DCO9GeIeDo01nJ5POLi4u7f2f/U/29Dd/a6e//q2NPv7Ydid4j9vXA+bbP2/UQa/+y8+N3P76Xvei50F+fudtGgA+MoS2j1oEWgRaBFoEWgRaBL7TCDQA/J2Gtx28RaBFoEWgRaBFoEXgrghgcp2TeTExmJWb+EyT+JqwL5N1SVG6n+D1Ced8zHw8TQzSym7sE+ReN8zrzIrrauKdkzUsP+iTvYDEtLuLSbp6okfXlu+Vk5uHztUHofCJrKiBdkddYdloPiSLOF2t46SJSV1rBgs6nrZXvAEQFCttg4m0bGOaJ8Qecl15G8VXn+FYqnuHz7IFdJ50w3eyTSaQibrExZYVsppSj9NtKTXRmwGKlKZ5Mi6DYQKOqEOM80ARqHMgtwCqcI2YwMO2qhOM68vXhX8LqnP/0dDWK7eLpkoYKq5uzNq9gOt5oYLinfNd96L4ScWoOApyl/b/FnD+ddv0VdvrmhU3xFsqxAz4lIMCxjlX8BliXWBw2EMXJWWAgnz/yvtXXV+O813b5nGmbpcatGZAUo8Hdb+rJ44FwzTuvCkAfF8M2AfDBlZABv/OCyXy+FaPI3mfPC6q/QSwpAgW9EXOov1QHxrt+uGHHxLCZivlPNboOqVGxblwLFhOo88CIAPy6vhacIA+fHV56fVah15HWH1V9b2zhTruHYuDtECJsSt1IPdKYI6TpVLpXh2c8wEWzTkmefxhP4hxSv07j9VqMz6roiarjo3tqZCOsUSfI8asOR4q4HrsVTvmNsPfeZENryXV1ZUDAa4X5wQoWS9XrD/8iMDdbDGf06K4h029YWyb2AY1S6PGMRS82+2acFTwDtbSeO5iHCTsjLq8qlVLy1fCFzx7w/A5bIqZWxpzCaW8jmeh3pAq4jkRIJr2x6BCIlms/+pQ0UW3SeEdVrDEz4DKAZ1wLF4Gn9m+PYFVKQs8sNEQqkEAfLzXDMM6eeeAFjHoN4yLK3Ohdh17mYmww3YFol+nXh3cHnev0nUJbNxP2PAiknwmypIZZ2A94lASl7/dzSAYol88ry1UjgRedJN2+E1l7D6HFWEfA6SODdVsBqQBb/ViBdvoDF6LhboW38U7nRS3euYOR4iNw1KqW1WTGLWO4TAROZDfY9S3ffyRBXiA1cizvHCI+0bdXY0xZRFCmIcT6B55p0L/Lf2dcVRIHdLyvTGiS4ExrIx9rYD3Db57ou3278G6Hq8BDNVvqMAFgJl4DoNZnxvnGQ29v1EB3Nt6Bfi7sPl8YTfX17aaLwh7F7OZLReo476zbtjZYrG06y+/sovlzN57fm0fbbZ21htKE9sQ9adVB7pctLkmXws0VEtbNtCRS/7+7PmzxcK+UJ1DMbxf6IKxIqA3ewSU/gFbcZxYbam2CN1+sYdmLsoBIK5vi/7TxaIKwF+MAeORDcIKegIIPB7bxdWlvf/pZ/b4d7+3y7/5rQ0++oh20GgZ2Un7mH8/AFYtYFxL7ayg3FR+NAB831tI+65FoEWgRaBFoEWgReC7jkADwN91hNvxWwRaBFoEWgRaBFoEjkZAsFZAQZPj9b85wVrZB2oypQaXsuetwbCOIQUw1V1h78YagsmOsECHAwAcMp0EgPN11X/rhjV5fCwAPI80It8SAAtY6z6OTVYqrrpWTZoKBgjUCMDk7zUhW6tda0BVA977Ul+gOSuDZO+qXJACCMfJdXoFqDLwL+q1ZNcnUCzbbd2bYqAJX9U1xfEEkKSuFXgE/MXxCHFT3VABFMVPE3/4nZVIqhUqy+gCpkOZhXutYbX2F4xT++KcAkMZztdtnGHU2xyGdF7vn1ARuhpMEFj3g38LyAlq1Sobtbv6JSAf2gLKaeVuHg/yhGvph0dsyOt45PypQbIAfT2uaDu0Qf6uhqT5OkofjQ/VDwT+1Z41/CxjYORLfY35ftQPH9r+ua/n68vjbgY4muzO416GkBoXND5jO+U2bGHns3mxiBaEhbpefSxvr3PkvFBfw2dom6+++orA9tGjR+y/sJdWnmisxz7rTU/ghrwDOMZnsI2W/TsVtOOxnUygYk0OB6W252HW1I4Q9XOA8C6gU85VXT+VnO7ly2uRTX2On2Kh7XQFuGZa7IZCTeMNjoH7UAkDtYFyNAOyuq21GIqALrldCAIz3rEARguuzk5PCKrc1n5jg43ZyeSUdsObndtoQ/0Kte9ms+ajCePBar2wwchtngVU97pJX4DFHy6kCkAcCk8BYAA2xJgAOIAf7wnwBgCIlrwBKqGMVR1eKWQD2qm/sB+g/nEQUogCKUrEZ4B3gFR8VrsyeRuqXQAxWucSPON+QcT2i5A4tgB+bzeMA2NCVenQbclZY9rBMv//kD6yzimVj9hfNWyhIg1w6+uewrpWtsKBjgP6clySatalwaFodDtrjlXQdkJxTecTPx/qC7vS2OPoCliezTZ8D4qazdibberPLx6P9tZev9gtsZN6OyncBf3RVvnHnw++8EE1rAE2pVrGleTFPxq/cjsSGhNe75W1ebuc+7KA1vdom72t8/Fa7Lj2MRYR6t00zlRUvfHMoZK2OCukhQyot5v6mOyymRthAc3xIJTCqu+Le+L7EZThXBjgoBnqX1iGo3/SAnoJADyjW8lqOrXZdGrr9Yp23mzj7cb+8MVXNr++sclmY4+eP7dP+96e9FsbIEV3ZhMB98hLYlq548T1s75xHh/DNtwbC4skBraWsl9jFWste94A9DI/cVVY0IDehbEQiynUelx04VDd80E1gr2v0wY66orvouY6Px+MbDuBCtiV7ZPR2E46uK509vjRpb3z2ed2+Zu/sYu//lsbffwjG0y6ovx1u3QH0lTFZ9gvpXIae/PzWs+BDH0bAK7fuNq/WwRaBFoEWgRaBFoE3mYEGgB+m9Fu52oRaBFoEWgRaBFoESgRELzjhFdMammyXLDhGFAUXNE+eeJclrx5ci+rDKUAZg09qAZZL8wnmfOPT4Tua3/xeKWmm28pcHNfk96nAOYk0RsCwDjWgRrtHuXxXdcrwCKL4hy3DBxzu2lSq56ArcHTMVilY9Kue7elGhpKPljFZlgidasUwBmu1UBa582gNysZAZtk66ocU/5hX+yHbbAPa3+aUZUoaCuYom0JomPinm0Q6mQpVvE97gn/FVVTKPoErwRSAJ7wo/gLCAos1lAIAFQLHo5Bz+/rUIP4CvDLql25p5yTKrzOG92n4osY4L+8ECHDcsWgBpzlc1m7hgqW6reiJD9UZant85iUAX09ZpU8DRhy7F4EAjkWJGvifD/4HPmnfMz5X/c/xSdDx5IHZTb95czI/S2PnQ/Jofv6en3Pip36GVS6sCjF/ULBqwUW2E7AU31RALks6ojnBj5H/8Jx8AMIrDEq5wJgFoAJagFDBScVvY6nZ4fO85Dx9BgAVsw4RiQFcI5liUsoZPWdnmlqj3ws3RO+U94xF0KhqnbDZ6wJvHalcwYPWYGc25nHS+UQmMthha1xCsfE54+urgiZZvM5x2rAmsePH4W18SDqPY8IpFi7F2P7CC4HayoW0ec71ATe9TbqBrbb+FPQc8PHUNSnlQ007m8LAAw+FK4ZgmwaN9wsOgx3ERMw9YO6zWFLS6vdrQ1lkxxgqvTjsJwVWCPULPrYgMm8Pi0OcPUoVYMEqK4Kdsdk73DQUwOEyg6Y4/tm7bA34CqA4yRq7gKO8zlCOBgaSQBg/gufR71a1vvd2zcDLpefUDfXdtfbPqpSl/VsArs4j1ttS+g6QG3kGJMIRLmPt1MGwISCsKMOGOaIE2Nn1MOlO8e+Ni7jH3lZFi8kAKyxT+NhydMAilSLBwDO40v9DqKxFTbWft0eHe8/oSbO1sxR85oRCqvmfT90tbi3AV8YCVG1yIKfoy2pOPZaxqXvQqXPfzg0FzhnzWuCd4fNGtfV93CfWFjhNZrjuPgMKnLYQlMmLgiPgGxpB91vVtYvF7acL6jMXyxmtllicYYvPMD+ty9u7Pb2BRdsjHqz519+bVfrlX24mNmT6cLONoDQvZ3gFLttLLDwh6MDbynmkTchVy8W2H7ngbpRodqVvezfESPkzGbHmsJQm/v9u209ew37kSvT/fVcttDRv5T3uH8kbAe1L0CwL6FgDqFGORZpjL0uMBZnjAaddd3YuvHYTicTe/z40h5/8ok9/s3f2tmvf2uTH/0wagID/2rsdGv0PI6qk+Qcze9g2jbvk79vFtAPebNo27QItAi0CLQItAi0CLzJCDQA/Caj2Y7VItAi0CLQItAi0CLw4AgIeAmsCHRx8ihNGOrfOrCAL7ava9fKyrNWhmLCTHbL+I6T/WEbC6tITjVVEFg1gDWZxQnypNjA5/U++eZfBX+5f0woHgOkPBYt9qqT3hFhToCrhuRrAmBOrKdayFSXocZc2HPr+gRCa0CV2yt/l9ssX3aeDMtqX0yMCQBj+6wqEgAWrFDNXkEATbbpmpVXOg6+l8W14KpyCdvgM0AOWqgGcMP3sJBlzoxhcdqHqsnvhtqpsHHlMaAmj+aSbSvgFI4paFmrfAX4aDEOSMWaf56Purd8D5r0R64Ljv/3BIARQ8RENqC4N4Fg/I028tz3WeTcxwS/FCOptAXDMyRTvnmNTZ9o33+mDhL1GhP0zf2gqK0CNiq3dE25naDggsIw53zuF7mNjo1vGWDkvwUoqUTvRrQMz5bfRXUX0DT3v3zPyiVa3x6Jq+6lHm9fNaAfGwOPgRkdV4sk0IboF19//TVP8fTpU9pBY1/1EfVXwG8BWvUL3U/XAS76sTB+QEV8dnrqoCf6EcfFzdam8xnrBmMbHJNK2WRxr8UhTL807N41lr8JAJyfI4Q/d9RKVUxqABxIz8ejyHGC9OWqAEIBN0GxA5ih3CbVTG4bgJYVbMbYPBmP7ezk1OZL2OB3Nru5JQBEOxB0su4v4u3WxYA8rH8LBTbgJ5S0gMJjPK9Q59YV0MX3mCJaB6o4jrdhkCGVY0g4DZcN+OgA2IHpduTAMoISNs87qpN9aAmFqtSxoRR1C2XU1QXkdMAGdS9gn3Mv1PIVzqNulmpdQDEhWp2B9ZmlQGUJiVB649nau4sE2yweGFycJtA0cqUx6w1HDWS3Eo6aygB9295Vj1Ba45g7V4W6tXDUUY6cOHiOR8wTgFEAACAASURBVGAwXhGE4jkLe/QA0rgm5AsFlMVieZ9lhMEEkgFEAyYLC0pVDEhczKXDsjvnqJfVcOUvF3vITjitx1NN4mhIL/PAOri41X1N4bwoJINU7w8R5wDqvsjH92UbYFEAFwIBrLu4m7CX9se4GAfuVKxG9vgKAM8jPP/Zv9C+yS7c3w2gOodyPPoV+oWU1KVshe5u3/dxj6z5G//hegF3WfcXVs8BjfcLF3e26wGHscgCavyFreCyMF8S/OLaV+ulrVCL/XbKsRLXt+qX1k9Xtlr2Nu7XdvbsmZ3/+1f2wbCzzXJpE3SBbW8dF2R4H2MMgmWXnOfzJHCtVPqRH5sYJDVWol5xH7kMi2lX+HssWS96YKxpDFW/C90dFLO2u3feQ8t4qHPHI7dj50IEWK8DCg9sN+psg52xSI9QeGSDbsQ65SgJcHHS2dWjK4fAf/nXdvW7v7fBx5/YAA4QRf3rrZ4XJmgxxF2gtwHgV701tO9bBFoEWgRaBFoEWgTedgQaAH7bEW/naxFoEWgRaBFoEWgRYARUY/EYANZEYQYt+EwTmZi4F6DUtpy0DBvCbC+dlayojYgJO070Y3I3Jh5Lwb080ZMgiSwQHwqA74O/5RgEfm6Td9fPXoFyT9KEaukhirW7jiL4o3irTYoiM6DEXTa1rwuAM7TVRDjODYADCIT2AOjKCj4B4JwbGaYeyxXdB77DtgKN+Bv5p0UEyhsoEnEeKUvxN2CRgJssi3V9GX7pGBkS4nyYbNUEIo6LY2WwuFdD+cRqBnGaSMyfKV5ayJBjdN+ChO/LsIN7AQCW7TauvwDhpJbNMCtDfQHzAjQjN/FvwHq0K+JcwGhYJmvCvo7RHlY62FCfywsOdKxaQamYCmoeW8Si9srt9DKk8CNpW+V4GfNioYEmofVbCxWyKl/76pqlGPTxca9Ay/mge37QeFMl0usAYOyaz4UcAADGb1gxy14992Uu3glQpAUoeYGPQA7aXPDYVYIDk70/lHSL2YLq37Pzcx5Pds9SkAss6/aI+WJs/i4BcLnmBG9zHuRwaxzK3xNepX0ZY8KUrWE8U8xzrmaHhDLm02p272yB55TyWXkPALVaLO3xoyub3t66qm44cqViAE2AP7CfEbSzGwBgB8EAhoC/621Px1YUGeW5i4jV7Zf5GYFuVPXV8zHuMS+k8DUiTiqpTOQ2AEUO3wCGaQUsCCUVPJWNAwJrxo+A2qEbF/QI5BHg4QwOBN0O2a+P4JTAOFSlTBj6P1MVXQSfzPlhscn12rxu48t2DGBWoHyylfUbg60yDHL3ylTa/w4ABON+CX9xzAgWADChpVtFF9isa8VngMh973VqadFPzB3PKgdp1AWHzTYjBajLTVyRibxDnBl6weyodes2yvHDGPpPvk+2M617vURAfrbrWnD//pXbOfOeGDcpR/f5r/01vpbxjEJtTzQfA0NxC9vkUL/Tpjq9i5WY7WJhT9T85qIIgnZXFhMsqiQD28rtvXluKo09z/mfAD7vAwsclPxhg6wFd4Tc3m56V2AtYNYE9n7K972o101wSkDchx37wtYLdwHANchZBdbQ/XpJiLxare12PrWbF9dctLGez+1iNrerL7+2j9Y7G0EdHHnX9Q6/8V8Xduuoa82cCRgcfJ3/5mIGWE3TAtpVvm6dbtZjgQVgMfqJp5IyI9Tz+7rc6KME89iYuRILuTDAxKmRjxzn49k2Qt1o5AbBb2dbrLtADXXYuA/9mdCNJ/w96QCBT+3y8twef/KxPfrVX9vF735vwx98bIOTSVm0ofYri6tSTfiD8UjtHLmcoXHO/aYArl4i2j9bBFoEWgRaBFoEWgS+8wg0APydh7idoEWgRaBFoEWgRaBF4FgEBOCKEuMO5W+tTMsWxVlpJsgnEJdBDiaiNcGv72ndmywyNZFD1UZMsNXH178zxMj3dgwU5G1rgKx7y8f14+1hlI4vDY6OkcFLfV5OzAY0uS/7dG2ccqtUgRm61cASx872w3nCtUzwphPnOPok7F6Rmb9T/U5MjkPtSNV2mhgWiFDc8nE0wZZjKiWzckOq06KICyWK4oCJUtyrFKU4lgAwjg9oJIUqFxGgzqSsLtPkthYjYFscMy9OyOAy2zxLxVSDKJxXwCa3kyxsc23QYzDu+zb6IKa4Hy3iUP9XWwmm6vOcH4iR4D0n4pMLgO4zg3G0D5Q+GZDmCVv2tGQDmnNe5wc4wDF0PuVXjrW+c2vO/aIOtWndz0ufVj3HUDjVbZVzIo9nBGqAa93ITiYnxS5ZsdHCiHweHgtKTar9DutaFlByT7K8PEb5xrl/Htu97vvaXmMKVKWySM8x1jVqLMsLH5QjOj/7jA2o6sXfaAflAY4NEIqxBd8jNrD41YKBAmcSeGN7vSUFsHJascO5CeYqRwp8rjFX4xjH3QAoGoMVb8QjOxpon7yYQTlBMBVwlPC81Cz1PBGYx7NxuVjQrvj89MwWy6XD07DlZZ8h7AUE6myzBlAlbbXNDvVMfSzDH7B1LmugpNQmTKPMNxSFERXWBj0EhOU5k21wI6+ZDwDAAfzYrwMYBaFzUAzQNhi6mjbqNRO6CcrG+M5nI/8LVXQoFwGEvRN4Pd+i2oWq1dlrGEg7ZOY1h1UuF5gEBKadMCBVOH4AnHluR61hAkPXHhPyAQaGChTOz+wjsWKh9FP1ceVxcgVRjm3wXlQAptfv5bOSltYO5zCGok1lZ87rSgp5ni9UnMpBWT6X9xAqwwPsod4xYbMrNrkIr7iXSF3qkJ15GLpu1lseer1n2B1rgQKui/cQ154X4RTbZoJIWSZn22xvawJ2MtdkxawFOXKOwDYxtHuMwzUmlOF8rxw4APb7jlq1ur4YK4tVd3lMRG3bZJvtKmcHwHou7pArWKRAkIyU82vVAh+pg6EC9nrcfYDepc1nt9av4ZKwtDUhcG/T26ktl3Ob3VzbYr605XRmVzuzJ7cze+dmbucbHwM729kJ1ew76/BvLXCQQta8xi9q/frCAIe7WPgRlXtdIQ8YztLYoeTlAgUfdxjN9JvPAdlBc9GBLw6hyj+UxViQwDES9Yejv9M5QPWAwy2jR/7iM9jOkwl3NkK5DbwbdJ2djid2djq2s/Mze/TJx/bOr39r47/8nY1/+LHZyRndCzrUKmdf5xnivN636+dHfr/I73L58waAv29vpe16WgRaBFoEWgRaBP7jR6AB4P/4bdzusEWgRaBFoEWgReB7GQGBsAxgNKGfP8tWsYIC+iwDG3wnhVSBn1S67K0Ccx1WTihVNRI5JxmT4cfUvnfBjDJ5nyZZ66Br8vdYY7wEVyhh2Fs6Yx8B4Kz0fch58/lqqJDhzcG9JSAlAFDDVNltawIs718m5+PkddxqcIt2lCrv9vaWE5jZ8lTbZzU3J6pHo6JS0/YZjnB7TpyHAnjT27gbc9IOE6T4kXIQ2woAy14Z5wUAJjQKW2xB6Axvy8R3sq3GvlIAa9FBjoP2Z9uG8kcThrlvaMGDJud1LMAsgWW1cd2+38eOn/su4o37U3ylCpbyqUzmRz6q/3LiO9RRygPcK0BfXvighQqI1X35qXGngPZkwc0xIdmju9pQ6sQ9JdT15DFMACRfb24rfX5XO+VxIeeYwIDyRd8hb3GvyGn80DZ65GCH0Ah1PY+MeQ8BwPflUt6/PlaOu+IhSKvrVp3svEBDMdc2uudjltcE/FtfWIB7VnkBuAnMkRODAdXhapvJyYQgoCwEifY+GCuPAOD63t6EBXSBZHHynEfq84qhALBgeH4u5Gcm/w5QklXAimUeX2hV7I+bohzWc1a/83MWqtotrLMHrsyErTPVfVyU4Ha3fi0u/RsN3VLZdq54heISqkQCYMCgqNHqNXQBG6Gs9Hq64bMb5s56uHrDZPDC6wwwSaBO9W94CRdAF/bJVJC6VXKprQqAhesPa2BXmUZt1mgX7/N+bt5fgDjmEEGQK4f5OWhs3CvhKMukOjTktUuxncZ+Ljzby2SLGtkDIYtirwuLOOsa/IJc2Yp2EIw/1l8VMy2cgSqb18p4R51TwOghrOahOXZ9NEA1tlOMmZehLi7wTkAyFhDwspiDO8JVQmGMpQBzhL7+o2eW4ugQPCBb3JyLq7UEII4lZXPA+gx+C2yTIjqUsoB5SMvcf7x9tjZkDWBfVIS7djAcFLKoqffvkvtr10CBBYVRLzbujX2KJNMbtgjQnRL7PTEPXd2M9qC1dsnPvVJc1+z35vFHLvB9BOM7rKFRB3i9pt0z3302G1vMZ9b3K34PRbDeczg2Tm9sdnNj6/nan8NYJPPixh69uLHLVW8nNiQAHmPxScDfSVhBA6ZC6S61rTumOwRW3mgNywj7EF5jSBhYD3VwKPwRFy6bir7jvS6gsGKEUAkI611YFuXsN567VHezFjMWFsDxYmQb2ENjIQcgsN75u46LBiZjlBYYWXfSWTcZ2cXVuT395FN7/Itf28VvfmvDH/7QbAwlsGoRa9Eoxksfo2oAXI9N+V1Yeakx+VgfbZ+1CLQItAi0CLQItAi0CHwXEWgA+LuIajtmi0CLQItAi0CLQIvAKyOQJ6FrQIid9ZmgwDFYqUmxPLGdIRgmMX2CzC9H8IyTNFAAV5Zt3OYtA+AaTPlM4dsFwIp3Bk6ayMJnmBykYinqzwnE5fqZanBBi9wOdftKwadtcGx+ttvafDYnyCNsUa04AB4zgmGpItWWmvjVNQnQZuim4+T2FwDO4BjnxX7ZRhjgSABNFo4C1vk+NKktSJSBMZSaUF7qmrAfQB1+dL15ojBfu2Iv0InzlDrWsDRPSu//HgCw2k/tqZxSDsoiW5Aix1HArh5cFK/laklFrOzlM1DUPsf6vEBqnmQXXFd7KodyOyn3lAe5/9Q5L7CnsUr9qxw/1T3XvhmCsm5jVau7Xliga8N2yBNZmWerdMWkVkUfG4NfOYjHBvcB5GPHxfY5dthGiy+kWsWhVfc3j0/Z3l8LB9g3YDsadbzzQgB8p4VBpUb8uPN6rglW1X3nrSiAwyo4P9syyNJYqusU2M4x1cKgDLUEgHFc9C/EQ+NT/bwhlIEVcqiiWWsz1SHWMRzQQYG6se16RRUh/x2K2fCvDxUlIGwoO3cjPmsBfLktF2ShZi1q2Koor1tBOzz2BTueyyNX/6Gup5SP0W6H4x5gpUNoLvaJ5zjtX8Oi2NW6fm+QAjIOgL6o98trApx2mEaVaShWS+4hTmlhFFXCcR6AJgFUxjPqzKre9r42uJ9TtWQBkXB/fimqLhxALCx33dZaFr8OftWG9bNW0FLtkvuvxjj1PYJk2nYLADvE5nboMyMskABc8+c/IX8A6gJ/BbK5wMTbV+NaOTfiFKpnqlfvsc8NouaqzrAI5ltAyEHdLppm2ITSbtm9XyinxV7sT7jcsJ7m84GQMfBisqfm2IV871Gb2q+aORFWywXiytY7VOASBh/4RlPAntTqCG1aSCK+77jXubAD4Ghj9rv9AgXaPocK+KCtw2ab1uu0o97aZuVlUTY93DWWtFsH9F2vV2ZbXzQA9fh6veF4MJve2vPnz6yfL22z8vbdrdY2ur6x7t//YJfzhV3uAIDNJuhTG0DgAf+O3maj6Ct7xr1X9HI8iT6L/kTrcwi1qdh3C3bmInIn2kYLPtzt3PMNymIpnr0Gd3nT5EIP58YjgmVBZKh76fAzGHoNYKjrOwBgLEiJ3+Mxa1/zOT/pbDTB4qmxXVxd2JOPfmiP/+JXdvFXf2Mj1AQ+w+KhsPtm/rpLgXIvP8vz3/W7hv7dAPBD3yzadi0CLQItAi0CLQItAm8qAg0Av6lItuO0CLQItAi0CLQItAi8VgQy6Mkg95jyS5OXeeIzT4hliKYJUu0jO0LWhIw6wbhQ1YfME5acoJEaKk3caZsaZtTQ4N7av3HsOkj1hLzPoL4dAJzv/VUACDFWDVxNZCGegpEZjN13jzmWAmeYeIfCCv/G5JgmyNSugj6ARHlSTfsLyOacEhTMv8/OzgpwxXXoO8ERWPPhM4AzgF9Z6grCCkBm6Cw4k2EVtkesBOx0TPzGdwA5uBZu168P6h0LtEuNqusUyKICMmrCyga6xPsOK+HX6phvYWNN7mKiF3EC9MOE7QRqm2TFq1go7xQT5YXGCinDEU/Zd+M2MuT3vAuFlhRZ6beUpXWfVvw5ZsT4IeCZr4M5kSzFtV89ZgkEK2+yojXvo3Pod51PyvkMX3ON2JyjymcBRN2LmvpVAPdYTHKavGr/YymVQRbiqjZUH1G97npf9Xl8jtjJkh3ADtehcUq1fbGNrKE1XtHSNuDvXeOWapzy3u5wdvi2CuB6f8UgA2EBu+wYkJ9xNQDW9rLIRZzQvwT+8/jL3ATQgJpQNU2D8il/1LY4BsIwgX0qwFS/JgSGupDWzrB4ZWN5fVMAeQK5LSxXO9sOAQgB7cw2qKtKAOyKSgIk8CECHd0RrzQApcMijb/qU4qTAz+vM0sAHCUGdp33WdgnU5moZ3pIDGlfHQCY9xA2ywBWEiBzgYrsi3kM7+fICW4Hb2kOLHEu5CDUzt6ZJWUsylyof1mvmDAr1ckN8Cfo5da+DqSpPU6uB3lMyjFQXuRnnvJBuT8cuGtGv0FO7OvTUqUcMQbQ5uKSLiCd1MzqjKmusPKDQPYgwFHPnsAw2jLq7zowV+3miF9opJGMgLxu4e2gfgs4GzGTElnjaBJNByv3/bmYAIDYq+W6wpuBdHtl5oNqPWMsCOWts/+wgg4YXMaCAMrKUqnn41ZYqxZgc29p7TnpsNfBejl2wGFf9OCJKXtoLMjAtUMN7G0p1Xs0AMsoQPHrKl9s4+pef+9AW2wC+va991XWD+57Wy5XRtv9+dTWKHnRb2y1XPJz9m+8t/zbH2z7z/9i72wGNh7srLMR4W+33dkkbKE5/uKZWN6TvSWk4OXiCIF4uAAEUEf70YkiFLS4dfQWKIo9S6Rw9g9YQ5jg3n9CeE7LcxyfrRuuFhyB0PcBfwGBEW9siFrA3dAGYQs9gKXzaGzWeR7SFnoysfEJ/hvbxfmZPfngQ3v0y1/b2a/+0sY//MwGZ2fez5nM6MNeAiQ/G9Fn8v9dkp8tefEa3mPbT4tAi0CLQItAi0CLQIvA24xAA8BvM9rtXC0CLQItAi0CLQItAiUCgBUCa4IhmjzRRpoYqyd+MzzIIc0ToHnCRRPD+kyT+pqgyRPKAsACCjp+hhx3QYO7agCXY1RQuU6HMpnLiUqfIJV6yKfFd6GsOqzheR94zufIk1X3QRtOcakuY1WDV4pMTSzjGqG6PFZn9Vi613BDk9XcFuX9erdiVo1YQbd6AhybZ6Cvf0s5mhcV5HvRJJ2ACs4lcAb7aXwPOJtVtroWXaNgteIkhWVWeeaJ+QzjpNrk7QbszIo7wWN8B2CHc+tacn5L8UzQBYUd6zm68gnbqT1yvOt+dVf+vc1hqrQ/5mmHbld8V59W7uU64BpD1P65vwqSIkayl85thdgI3AuqZ2CrNtIsPr7LY0gNyXJ8C4iLGqWl7ULRlmGf8jjngXKN+wUIEAB3y1CHI2hzWVLna1OscJxu3BUbdFiaS9We8y8D5btyJo8fx8aVuu3qdqyPq3Ffn+fnQM51HEdtjr8VJ4IP1pR11ZwAVnYmUH8TcGKOhcVrad90oRoX71MAH9vmWF9S3dRj8Sx5GkSDgKTKfY1h2Fbq5frZJ1ya85Z5ag7D9aO6oGpz3QP3T2rXXEtV2+icWJiznM9tgjquqCc97qicLH0Q8AxuDqERdF4ytiEAsEGtiHt0a+jtYE0rZCBY1uLd7rWTxD2AaVRnugp4b7d6aBvsbsyu2C1jANlR9I2oD8s+I9vmWAxGKEbIx0wooF9tr0UI7Ge8Rke2ribFeAUtpNd6ZVzJn4b8XtBQsWP/im2cV3tdXagUnYvG2M0/Pa8B9PzK9vVp1Z7qK7kP5fbS4hedX88TgCuOubTk3oPV8q7FZ5Lb27LOPe4n5Wbul4c5p/xNfTIWE1B7HQspvI+6o4ffnNc59nKuDtgxprEO8X5AZXwY1+p9ZP8e41CXe4XSGHCzG428Xq7+F4pkqogD5rN2c7IY1jOJsFI2x6xt62pbnlOvaHHNVI1HxWeNzUxjL85cIDD/loV20GEqxQMAs4+wBrC3fF644QcKdTLyp1+7ep+qdthAr2zV99aHTbgWwxCgc0HBzpaLuS1mM+uXC9uwLnAA4cXM8P6zXfV2tupt9C//au/P19bFfY9tQPg72aImsNuYs0/GeyrBbVwzAWmYQfM5GIsdeEfxeNc7mazBCXpjcURenMOxiTblngwc89PCFfY72DvT1ceVwOhQOCcXiOE7lApBX+3cJcKVvyPbdg6PT7DwbDSyUTemEvh0Mrbzs1N7+skndvaLv7CzX/zKTj//MSEwFMwYm1DjPApv+7l1PqV1chfKYy7+bgB43/3bXy0CLQItAi0CLQItAm8nAg0Av504t7O0CLQItAi0CLQItAhUEcDkopR9gjP1RIl2eWnSurKo1MRQnhzXhAx+Q42kiUMdC5OJUt9pf+6TLKDzhPx+onF/IzqmJoDyhFA9me9KpONpoG3L8ZICWGCGk84xsV8f5ZsA4Fcl5F1qRoGrDBdwLNkm429dc30OTVZLuam4179lWyp1X6ljCsVL2Ewq5tneVsfFfnmCXNvimnPtYl0rFyNseru9ueWktwCwaqhKeazjCLQJJmdVZ92WOQ+k2FUu6TicqKVKx2v+ZZte7C+gVSamY7IR583HzHHKas+Sn9EgL+Xbq5LhLX5/H0RU/xDkV6z0GwpubCOgn5Xbue2yWruG8/n8eRFJBin6vAa2ed/675z7akeqLsPuNkPNerwT8MU2ud/pmLl5MiBRP5RSFv0C1w4ADBCsPOekesBC5WYeL+/Knzw+39dud6VPvc+x+OX7qb/P4z0rsUYdSHFUxTH3GynoaWmbFrrU1/g6FtAFZqSD4Nw1ANbYpXGDcQV/DfvcAtfiOA7FAlqkOtT5fDUALuNvLBDQJelZW1+DYCV/UyC5txjOQF4LTpaLha3n8xjjBYGhPESN0TUhKX6ojmMh3qGNAYCpIsX4DVA6cgAcONVdOkCA3DYamsBSMZVmGE7nGA9COVcQhi6Sz2w6fIRs162G/c6jZGqx5sXngNcEU1RPJhPfov4MJSPrFe/BPMAU1M94NuL/p41tAV/7xncUmZWdfgxvN6+SSkvc+OECjtgJcYB1b79dEz7y+VaVCsBuGNsEZ9U/C5iMmrD5WYltRqPORsOofT30GrJQi2rs0UIULpjDe1OUG9DFlfxMCxX2zz7A5D2odtVqgPEEx7w/p/cxLshA27kymjEKBbDi5f30cNFbzlXmRyjPqf5lzVa3Hfb237szSCnOertsb+9Bpb8nBXAZH3YBpqXEjcRy23FuFSpth8PZMkDjKTmp7k/9PhZf6N3O4+slS2SRXANgxhsKYSypCADsamGvD71fHAVFMLbpXbG/3dp6taTaF/AX6t/FfEEgvFqsWCt4envL78ebrV19fW2Pnl3bOfImajgD25/YwMa7rY23ZmOZ1WBsYl1fXzzAcWOkXBcWLzj/YKjVmE5ltHcarxXNPuHYXqbaLiiOOs2+qjPgsENftL0vKMA44dbzBMIov4HvAYNRTgTKXyqFHQCPAX5RFxjfjSc27uBGMrbzy3O7+uAje/xnf26Xv/q1dZ/9xAanpz6usaSwL1ir/2+L/LzMi7L0PAJ0bz8tAi0CLQItAi0CLQItAm8zAg0Av81ot3O1CLQItAi0CLQItAiUCKheY4Z1Gbho8i2DF+2sSSNNvnBiJcHVMpGZVuFnezYcBxbQGSCUSdQ7LKB1PfkaMgDm97KxC5VKngji3zUADgVIDVtesoCOSUle914X45ci4cW3yK36PngvR+xs8bkmi2VJmwEawFKGGxn0at8Mt/Il5zbF31SbLZcEUzXQY7vF9R0ovaO9c11ZxQgTirhmWQQLDgryAh7iP/wb9yGwqjzFOTM8VsxwTFznQS5G++v+8Z3qAGfVssAU4PM6avgpJoRZI5+cVOxq+I39M8yUYivH7L7JyWPx/xZp9EZ2vQ8k1uA1Awncs/IFf2cbbsIMTPpG33FQ6Jbj+Zhqr5yjuQ3rNq6ByB4I7ENxbKzK4w5BYYIwuS8eAN9wAxCU03456LpujhOpNrTOp/zBdsgVWCPjP+S14ETeN1/Lfe2S962T4Bgcrcfxu/59X36G62/ZhIwwqQNzP8pjD8enpACur69AmjRWf1MLaJzXVZ4OtnL+lDbp99a5OcY5P4/FVJ+FIXFR/pf7TsBM58oLJvjokL11FPHk+eM6lWdSkvKZEHVzoZBbTKc2XcytG3Z2Mj4hbEMNbsAmL7PptWWBhU4mHe2iN4LLFPwCGAJcue2r37tTHeeL+DuqpbJx/dqc6LmVu2SB0lhioVex9g3ySzBMwOgg1R/CAoNe71Uodt+f/QlI+2Xl1WhI5SHVpNuN9bjwTfw7oFVp5xhnvJ7x/pnpNYGBsMJiOBSPWoyg/eGC4SpoWTBv+HzA9XGBGpXUWyoZCbK0mCHatDynQx16kOM7MC44dgy56MndLVAD1sG4P2t9XNwDYLdbz64Feezbwm441dOuF8ZovNV1AkTz9hAd2uiO3JrZP3Tr4PIDwOb1XGkhLuwfdZM9bbQUAON6AOWivHV1rKB2GXupPk/vTwF3GbtU71h9Qt7D8cq2V7IS5Pvx9Wrm8FYrEOTiEoAzxvHIRn+fKuNRLL6IVQnqF/uxzutVcx/aeAMWb3h/+HuFer9hB+2g2FXk7Jv9ytarlW1XK+tXa1svF7aADfRiZatVTxg8vb225WrBWsCXt3M7/fcv7dF2a6cbs+HWa2OP4UwSVtAO3b2v8/fO+xruiD3/gIVH364GMz6TYnzM77Jh4i2+XnIjqv56v43xwEFuWMSzP0ANjIUAMZlzIgAAIABJREFUcBrAYpQxQS/Ar/+HVSCu4MViEcDf8WTiABh9ajyybjyy8aSz0/Mze/zeB/bkP/25nf/yNzb+8Y9thJrA8Xx96d09+mD93pXfKfKY+kZemtpBWgRaBFoEWgRaBFoEWgReEYEGgFuKtAi0CLQItAi0CLQI/FEigIlG2VLW6rgygRk1UzWBWC40TdZJWeHTSz5hKrWSJl0yDClQA5M/Mdmt40qly2NWsLaGHJpUzZP2GRTUwETHvivYulYel3OHbu2q40jpJQBcYEfA2m/TiBn01Me5CwJhMhgTjpiYzrBCQDXH9L5j1t/hfgW+AGSRI1LACmB4fcRk+ZkOIkUSIxj2uIot9gcIBFSVIg4qSOyDc+FHdX9xT103sq4bF4tTwGPkbYZ62A/HwnFlxYvjYBsBWZxf8DhPlGM/2UvnPoD9c0wFNHlPaVGDJuj1Pc4h62dBPe1T73ssX+6DfN8mv15n3/uu4VUQEucRkAcM1viCz9n2UQ8Wx+Ek7MDs7NTtvtfrFeGBfjTmZKiaAZ62U74eu8cMPgRFMowTZMlgRTbe2F6LFAh+AvRkiJshTM4LweG8j86VISmOhXuXGljbZ+itXM5xOdafv0nu1Pu86hj6/hjolQV0AbgFFAYeDEiGe2M90DeoAL5vTK8BsGKMe6HqOsaxfG9a8CLr8Rz7Ot9Ux7RuJx0Xn2clr3JNrhuqAUwMtY36tNFftMgGAGmxWnrdZNQJRb3u0cj69dI2/ZaWvrTUZb1cxBZgCjapAEKwVkW5B1b65HZQMG6p+HTrZ6he/f7d2pztSzpHOhzsTeO964YBjXKeUlcaNUe9TqcspQMYB1wWAPZ8kf1znCNUmgBXeo4AKmss7inXhgWtwzVcvmyBcd8FT/oB/P0CgIu2vb5oibbO8fzK/ZcKRN6y12WW+hdWyFBdw53C29EVrXzPQe1SQmBATz8f2gD7wPoY1r+sJxsJhP1X/drGY9S4P+H26xgHvT/suB+scBE/PXdxLjm2uC11tBGfc648zc8vxQ77abyqF9eUOsAHx8qqYb9oH0NHzE3WjkbeIFKhSi3PtbBZ9vrPbtE8QO3YUFxrdR77C9skKXK9hLRbTMtuWwskSg1eb/uCpmMxQFTmIPBlDWB2xFiMwpfSoVusA3CjXcvCAj+pA1CejDvy37SaFvj2xXj7hRm+jf8Xi0eiXaEchyU7LaTRh3uogAH4N7am2ntt/Wply6kvdoMVNNT8i2VvywUUwTPbrFe2Wa5sspjZ+bNrezJd2CUunfWUB7SEHsd6DPQlr/XrcHgUAHiHhRH4bhS26lEX2XulA3GBdCrpw5q92GoHhKfNOo/pdYKp9IYVuBYIeCObxXm4UAB574NBeVfCQgnajGMcAvzthjbsxnxfQ11oWNQPx2MbRu4DHo+gBD7p6F5wcnZmV++9b0//5M/s7Jd/ad1nn9vo4jKs6T0jNK7n58+xBWV6Nr/OO1HbtkWgRaBFoEWgRaBFoEXg20agAeBvG8G2f4tAi0CLQItAi0CLwDeKAGBaViRpAiVbDGe70wJiVG8vqQYw3YWJP/xk+Ct74DwpV+BBsivUDfjEc0waJkWZJhlrAEGYkKwc68l4bs8JyJiETvXP6qDtIbXUrW6TqP9U/y4rgAWkcm08HVffPaRx7gLANUzJx8LxAdiygpuT0qMRVbb4Xf9kIHbXdWX1ECAe/sNnUmpK3avt9DmOpwl1fZchnibp1JZuL72zk5NT3gfOA+VvvkbcBxSSAEZQZQn+Ki8VAxxTwDUDaKlzFRNOuFNx5RO3OK/sABUzqUjVJhkQC06j9qZgsyYUERcdQ8BZ7ZfzO+fUQ3Lj+7RNDQhz3gqMKe+kCJ7NZqb/0EaAnao/rrwSNM8LRZQv9STusXjkMaDuS9p/P2kfNRsTzBfgzfWJs8Wr+nIB17Gv8uhgDIpFLcgr5IkU5Dl26qeqcYocR+5r8UaGlMficKwdXgVvj8Xt2D7HPrtrfMrbygJa48Bd52OfSArgu/L7dSyg7zxG2EBnYC0oprYjoAurXy0YOQa68zGyLSyeObn9df8H1x+wW9tpnESOEFBLfBtPKo0pqg/sC2fcJh/gaNevqfw9HXc2m03JLEstbUEtAqqldTa2bjx2xaxAlg1ts+1DNQn1pwMyXQdBkOqkArb6oC3xbyiXQ/UZ8EjKwNg0QJw/N2giG9AIY7m/D7h6l7VHqcmV7XFoDwPc+v7+XoGasQLl2H8EJgiwjfrrgLykYa763qxwfw7rcD4oNwnielhf+/0hnkTkALbjzp8LG79mACy+ywyGNpvesj4r760YX/s1QYmIRUrMg/WazxO0BSxslUeAuw6tt7bte8JKKBwBvKSYZk3UrS+S8WfqiDHHtekz5gtqPPN7z3qcgyrTVB89g+399gHKon6uA29vFzlKl7zn7e/ffbQKgM9hKMzlsBEgksdINWQNOJIKYEBDXmWKWrKS1kLCULBSuUpr8LByTnbQykdeYyixCyxGLjBeWJjmcUE7EVwDQodCXO+D3EALPwBr414F8VlX11m4W1QT+DsUpnV1BEwLSLa7niCfduVUCLu1OWoEA/jLxnw+m9p8emubpbuWLGZz62dzm85mdnM9Ze5sNyhFsbFuubSzm6k9fXFrl5uNTQh/YQfteQ9LZfwNGDwawJLdF02iTTsbcRGI9x0fXPQOzGUe0SfKmBYx0GJOr/trto7Sv8MAyiqx4oAfINhBL22eydr9nRlQlzbiKguABQ3up29b1C0XAEb7YJHgZGw7WK137rjCGtXdwE5Oz9hHJqcTm5ye2tmTp/bOn/zcLv/qN9b96FMbXFyUxRXHnlH5XSu/i9bj9ffpHatdS4tAi0CLQItAi0CLwH/MCDQA/B+zXdtdtQi0CLQItAi0CHzvIwDoIGgj6KuJkaL0DLh6ADPD9o32eDG9ROPHmPzRZKXAIH9nmBvSA6l1NVmJgHHiNQFgBfHg/LLCTDarAm17rc1+crRMDCXVcj4uJ65iAjB/rglVnzT0mTAXlOwntsr2RZaiyceYa68+vysp7gPAx/bRRK1P/rr1riCG4oj21b3lY9SQrT5+hjo6tqx9Vdsvqyml8s3HUV7l8+MzAC6BF7UZJ+IxeRrf1wAYwBA/UmQKmvnNea26An3paDkq1pkCajqnlLo6RlGZhTIVh1Tu5/vJsFv5TWUcFHsxQS/oq/vJAF75K/BXQ+A6/773g0e6wJwv6jP4Oo8tAu2A6Zzk3m6L0lu5r3Y/zFW38qzjlQGd55ErF3Xeu3I6X6uOqbYpqs/INVwj8kfjUwaHymtso7GTubPdcKGC8jmfQ2NrBuSsEz0AKPAFCbKFvry8LAsu7hob8j2qL71u3uR41P23Pn5eGHJ0sj3G+HwtOR/UNvw+AHA9rh+ckzsclPN86faO1XTXc0kb58U5ut+s6Cc4DbvYnIs5x3Je5efVsWeYtnWrYIekeR/+m/V4Q6EKyAWIGVa0Ui8qXzRGKVa0Au5XNptO7XQ8tslkbCvY11MJPPRjh/XsdrMyPK1GE0DegXWjjjkKgKMasYBZ5Hk8v9dR8Ed0gDYAHT38ArdI3SmwB/jGdo3xULVn2S+lBI8GAcJVG1G9y2evW0fzMcsx3O+jPNNCnQmIje3LIxmwbY0aq36eDeuQDqi0LAA4Fvuwr8IGO9S7+DegHc7FxUNQ+qKGOS11vUbpsBtyn/lsZn0PhwJf5Ib2Qv1X3AeOgW0fP3lM8NevYRU9sGHXsYQAPsM2UIDCzhqAky4YQwewWwCwDvfrxHEEu1xg6TgXF8dEjAAUqQKnMwnql3t+MXewMC9AXDwafQzWggBAUwJtVzdLVe2uCz528vNQ6KL9PQ5l+VxYX4dKNsphQHlaHMOlGKYB8Y5lPlzV61r2gz6Val3r/crtuV2ZW/qqFvFRpe6KZyqw46oZQzxP9I4Wi/yo4GZNWq9Z7Xnu904WGfuxX6UFCvI8hoqW/4saxVo84fV//fo0/nt/3rj6N87l7ytoL9TTNip8AYC3gMIorzHDf3Nbz+b24sVzm8/mvL5V39tqubLtfGHj6cyeXN/a+XJhVza0s93QRmx/9IORdduBTWiTjkUFAMH+rj0EmYUams/OWGBBATRAvVtvK77IyRD0kyDTPns3sN52to41hLRhL0phtYMvuPB639GHZWkfCxFpLQ0F+RjVi+GoM3ALaCygg5NLdPjBZGxbfu5uBcg7jsuTE243PhlTNX9yemKX7zyxxz/7uZ398q+s++wzG5xh0aDbjvv6UV9EINvuYxD4rufe6z4/2/YtAi0CLQItAi0CLQItAg+NQAPAD41U265FoEWgRaBFoEWgReCNRgCKM00eAlgIWmiyWnWyMjAUSKsValRkYAV/WBUW0EWBwB7gxPyySuzy/HlynJM1mvQ/Amy1vQLxErhNwLWedK+VuzpGhnMZSgpe6DicyOTksN+PfnOfGgDn+o/1dwf19fwqXgcA1xCLE9nrdakNLHAANaomeY+pge9KJsVA6ky0Oe0Kl4sD28YMRRULnxTFhOfe3lvnFvTT9QmuQR2Kz7QgQUBVAE55KpWwQJlyV+fW9WLiUP9lVXtW8gra6Vy5dq8rk/cWpFIWH4O2uBbZPnuzDtgWuFadW3HO5yrK+JQLWUn9TYHeGx0gjhzsPmCoPo9tFF/BcsEtTGzf3NxwwQJ+CkxPizAUN8UD26iP6jvl0EEflIytGlNqkIfzql+o3+nfanfdus6tfcpCgzhGAQCCC7ACDVU+9pHNOSbIqf4LJb3Ok1XrUrXjnBcXF6UGtqzL6/EqN4/u45tMbB/bp/4sj4vHxiu2TwLA9bVlEJoB8L356uYNxYL42LbHAHB9btZ9jX6m61B96jJO7I1l77+kBHR94HahoPIx78xzhVsGFYM5P2VXHFax2E/9RmBJn+m3Pse1u/5uRztZ2L8Odl53E/faESDGOAzFJgDpEGDRITCuue9VF1n1VlUbV2BIq7RCmhxWwg7LoD6kmI/nASzyZz9okBZTBZiM3R1WshcVRSb/GTHRIg8cH3Vw92ryPQglxJOecTD0MQb3RuVynGjk4JHgrfdzbkMdC1UlVZlRB1jPTcAiX4gxsNV87vWKAWdZosLjQlv79bIs9lktlja7ubYVF16ZjcZje//DD1mLFYCW4wTee2hFvbHlamWLxdxWszmV15OTiV2eX9np2TkVxMMxFr45Th8OoYD0txUH5d6uVAun+tCupHbIV+cK2yHBYI1TZQHbQf11r+/rremW2b6gZr+oT/Hlu1DRXEaZhbTwRkptXj3Oz/rCg7DBjsUQYRWuEhLqR96dQgkeucGcxznZkKEyZaC8b8nHmO9qsXigdMpwfuFCB4bXxyi5FqN+dB7LfAyNcwiaI5dgEx/9nPtzAQVi5IvF/P3QLcm95m/UFOZCDH8vw9iPXEEN4PVqYcif9WJhs9uZLWczWy7mtBnHc3G+QOmEtfWLpY1Wa3sym9vp9a1d9Wu7NEBf3I4veBoBCKPP2IYAHMpgMFsA4MEwA2+35VYrI5S+3sBbk8BUOvwILc4AwMv+oEYq77IDV7SHYhu25VhoEk3k9s8drgp5AOtndwEYsS4wavyi1m/UBMadYJHDeGxbqOJRygNW0KOONtA4TndyQhcDLHY5OTuxy8dP7OzHP7PzX/7STn70uQ0vL6kkjlHL3QX08JCbQbyz5/esewf79mWLQItAi0CLQItAi0CLwBuMQAPAbzCY7VAtAi0CLQItAi0CLQIPj4DsdqWGUr3OrFrTBJkmzjXRXQOHDGg6qEZGUbcvKVm0T5mIq2AtzlUrgPN5qN5IiuQ8eVfuWlZ0UVOufC6YkJQPGUroWPV9ZTB7UPdWyoWwaKT62YUUB5OSmjg8eq2pqV4XAGc4jZgoNkWpG4rmYllMVYVP4+GnhuP5+nQswSrsh9xQrV3tLwCcYbirXlCj0M+BfWXvm3MHk9Ow+kPuwVoTE/BSBwuOCq7iGNh3Op3y2ADbAGTYd7FY8N4BjzPwFiwRGN/XT9yE5aVPZEMRl+GvK3Zgp+i1nxVbboO6dEPZc7o9aIaeqherusK0LIXCLC2MwN/6T22u/pYh5Kvy5eG9/O1vmeG17pHQKizjCV6gglq6/bbU2NkGOgNaQd8ca403d/Xb+/q2xhkpfvOEcG7zvLBA++Tvcz8pY1fUYVUf0KIDnEv5mhcYqI9k62l8hv3RH5DXUMBjrM7w+y579+8EAAdIOTZmqJ9zDHipluheZfbSgoYAKq/KzgJ4K9eIvN99ELicN5Rh2E8wDO2hMYMgJJU2yONk3RcF6o8dW/Eo1ycAHGN0jqGsn+tna15UkMGy9iUo7nsqCanow4IblC0NpSFRDlWLoabcAnquaWE7GnYEKSvYI4eSlgpRQjW3kZWql/EgMPOHJ48ZdV8JF+P5jTGRxyIABoij9jkWATmIhB2tICJqD+ueef0Re/Zp1oyP/+i04RbMqD1LkC+oSbtlV9uz7/FygMUcYEIBTKtexISwLhSbsTjFSwlvqcqUAhhXvF4tPQ64J2AvqntdzQsADJg+Gne2mM7s6z/8K5WcAIHd5NQ++OgHdvn4kc0XCxtPurDcdnjGsQ7lFGAlfXNt19MX9t77H9qTp+/ZBM8uuLGgPrF7bVPxCFU16zlvdlQPQxlJ9SkbAS3mim00Q1kIQxcCv98D0IVyB+s11cmAa3mRFNcmxEI9z6GwTI5FLSx1kBY+FEV9AESoQ73u774uNJ/ZgK6UExuti0ufEmhOndjFu/4/Al+qWv3eCOzjJ9LTawjHzz6XBHcd5PIYUh0nAOxgP2pHxz2W44diVoyb9ZW3yD2/JuYNrdP9GIcAuOd2AMCII22g8RvW41CMo7bvam3L1ZLtgNzB+8ZiemvXL65Z/3cxX9hivuK2fGZuertcre3kixd2MZ/ZhQ3sZDewSSyOxPVARw79K+DvcLe1MUGw+0G7pTv+Dht2l/h7P4nvZNHtmedAWNbz7Ita3Yi4cUxBDfedoR432qYbDG0MBwB2QhJjtwNH3yb8hTU3rNK9o6Ie8GCEmr+d7bBgA/tgcQO2w3sW37VGNoQaeDzhNtiWNYFPJ9adjO385NTOrx7b+U9+Zhd/9hc2+fxzG1yeH9QB1ridn4n5XfVVz572fYtAi0CLQItAi0CLQIvAm4xAA8BvMprtWC0CLQItAi0CLQItAg+OQK0AFjyUUlNgKk+05XpyWRUmIENFH6aIMGlzxLqV009RqyzbZ+aLlgK4ntivIUKe2NH5VYcuwzUdOyuA8RnuJU/ia46SrCHsCTMMr4S8PiEo5WKyAZbVYIkblSl7+8N64rKO80EsjqiF6wbOsAv3pDqBigHaBKBDwMtjhWvaQ04cMwMvXVNW+QJcQa2rmrlsywRJtQ+BHpVTXpcSx802uQBbuB4cG8fDMQC5kH+ybFb9VewrQCioJtgL+AsojX+fnZ153cXJhOHBdzg2Jm9lCV0DV/47wJKgC4FL2Eh3nava8BnrZcexcHzsq3jie9VJFrzL6nkpOBULxJGxpmIl6kxG/uQ2qhXEx3L6wZ39O9qwBo66xrtOl7eXAg9tpTaWMlh5oBxDDiM2+DyrfwnDoNCqfpSLxyC7JoHzgohvGp77gGtdK1t9APsgB5C7yjvllFTi+bi4d1hCa8GO4E69oIMT8Ml5QPf0Om3yqjjcd79H7ZjTuMeuFoozwvOkJLzrvPUxv8k+eezF33S7gB1vLMY4AAQx9t83Jmsxw9Ex/VhtYxG2auGNIItyXGOprifnSx7jtd309paQqeMipIGNoZQP+AdATPXxyKEMtkP8CbxHqDU7CHjlwkoAWuN/XieYz2ZaQYdZc0BUXKsWBun+qZIn/AfhwbNlSHgH/OYKQ8omi6pUNVkFi/PzkJa97AxgQp3bIge08lrLOP6OSkuEFYg4PG7DAcOtkFmrNu7HFZsOEqnmNJQXHRKiQ3UJsMrapOFewRgC2BOo+cIAwqfJ2NbLpfXbnurff/uv/2RPnzyy589f2HK1sctHj+xHP/6xTU4vbD6fsWYplaco0bBY0DYa9r03z7+2//L//F92cnpuP/r0M7u6emzjkzMbn54SmK3mC0LcJ+88dUvglY8VgM98N8OzAkpJAjm306YCO9S2tKCOGrpcmBaL8TC26tnNsbQb2wT3jkUrAHkAzLGAi2NGAFiNH4LoZTwJFa5qBesdzJ9tgHqoEesr8bw2bcDIMjAd/vsA2LpoF5WEi+pb71u6Dm8ztJMvePDsc8cZloWIdxA+R5E7hm1cJsxjJYeZ/JxwFfTeWttrAIftddh0I+Z67jgb37teCP5y/IcKmDWqe9ZpRs5BBUyXCLy/LG5pO75erGyzXtsCTivzJetEIwdgO26zhdm/PbOL6Y1drTd2uXUITLtwOJCw5q9bpiMGHT5HTpQ6yV5Dm7u417vX7VV947CF9vbWMsZwu8EuiG9YsPPdHO9zBMDxLk+xd8QVgDf6MH/jHROLEcPGHBdIAEyVL353zJFdqH5tCNALQDyy7Rh1sk9sMB7ZDuMYnF3OTuhwMMbCqJNTO7u6squf/Mwuf/FLG3/6qQ3OT3lc3kl679ZCvvq94FXPu/Z9i0CLQItAi0CLQItAi8CbikADwG8qku04LQItAi0CLQItAi0CrxUB1YgVtJJazefpMIHiyLMGrfq3JoD5O5ROmD8aY2In7Na44j/XV3sFAOZ5wwKav0OhkX8fu0ld032AQAC4wM1kDVofkxNGxStwPyG419Dur63MZ4Y1NCY/ZR3LycpK6Zzh6jGoVwOLVzVqbg9N4Aqo6TsCtHFHxSv+1oTYwaRtTIwCdAre074w6rUKdM7ms2Jn60AnlGYVRNaxcx5pcpBANdS/gns4PiCXlLNZSYwYYPtsKcxJ8c2GcAyKYMFiKnD7NWeDBdQwuZ0Bi8C2cl15jmvVObIqE5/jXLo+gUecS3/rGIq99sfnAtrFznjo9TildFWscHxC7FBEHWv7VwG9V+XLm/y+BoL3XZsm7nWvuA7lF1VWm+2ByryA2lBeC6AfKMmTK0Aet9THsgqujGkptt82lvX959jm+1Xu6dpluY+cytbkZRzbOpDJeY9FDucX5zYZu7V7XpyhfpUVo2VcesUikvvuQTHVNvdte68Sl2A1bIf9oA6D61U1VXLmY7IPJjXgXXl813UQMMWCEsS/m7jVbm4nXpqsaOPZU4PenH91XLAtgVFcXIlXqnfqQDSATICmOlf076wG5vhS6vsiljuvA4z7GEAr68U8YfVK4LnubTeAGwPcOICEAhhCCTya2BpAEdAHKrwdICmUjq4AdQthP6Irdyl9LACfsYy8kv2zcpDm1KgF7LJhglWCYV+dwDYUqFZsOQ5i7KVSEdeExTfY3OsVs00DwvkzZ//vHrAz9qeFMhSKWwA5qIBdhcm6p1h4AfAPV4rB0PollJa9TcZQ625stXF1rMHGF/COykrU5wa829n56QUFjrBwfvbFH+yf/sv/bZ9+8rEBxN/cXtO69yc//zP7+LOf2Ox2zvwC8MLYNr+dEgKedGNbzG7t3/75/7PFcm7nFxe0s3305D07PbukEhhx+OIPX9rlk0d28fiKIHB+e2PTmxsCQowLZ2fnBNJUs0ZNYVw7xxlAbjaXW59zMR7GC4w1q7X3wyGec51Nxt4H6HqB2tIA5+HgEVWZlVX7dzw956WmDliMJuGzM5XHgC2v7Ne9FnD6CYgZq+i4YIH1ieO6sS3rC6u91eYk/6EUjpq1VG1HjkA5zU15nZ5HOLer3N0Wme8GOJdAeSxWDBPsspCm9EvV/MWiwchrWj2HFTTPkWpvI+foCNK7Ghi5yPrw0Qbr9ZKgHxB4OZva9PbG5tMZ6wC7VfSa9YSRa5CFT6Yrmzx7ZufTuT0ZDu0U2nhYP293vgAETQ0lNp0YjN8NAPXTuzcXs7EjIQ7792wqdeP+fNGHFgj6/w3gMDxAPuKKfEkLXdjGUWvZ3/fRbiC9UIEPaSOtdx2CZzoEeR3sHRdfwPYZlut7e2jaR4+x0CHsoruxDScTG03GNh6NbdiNmf8nZ4DAl3b145/a+X/6c5t8+rkNURMYfSEU0BgL8nvugTL+Tb4MtWO1CLQItAi0CLQItAi0CNwTgQaAW3q0CLQItAi0CLQItAj8USLAundJxZkVRweKiLC/02QY9hFA5IQ564f5D1VVWfkLlSO/30/93acArgGwAqMJnGMT7roGgrgABBlUlPNXdn952wy8yz1xEhwqBhbhK5PWPHZYImaVJqfJAgJn+FcrnY8BYJ2zToSHAKoM1AQqZeuN37m2KOBirmmrOOX7V9tm5a6rOVwZDfUKVJtQFGF/gSqALBxH/xb0KvGM72Rvi/PA/lkwGOfIyk9Z5WYQi2NJ5Sx7ZaiHsZhBdT2l0BPIFUjEJKfqsOb8EFiUKlptkGMvaI7rw/ERgwyRBZd4fbQd9X4BFTIm4AWjBe5wvTom9pFVd1Zq5xw6dk1/lEGjOmkNBF+Vrxl0KefyMZRXgqIC+KUtQ+V6rL/weAAbyab7lSrfe0D7Q+N7FxTl5LlgX7JQVb8o8HvjsED1gtV3Nbao/0o5j3zHf/UYXYPKh+bMfVC3jsHrAmCBQql/y/EISh3kvM4xX1cBnPOR4xpqtPbukjA5PXlpkZOP7Q4X889Lx0mLo44B4tqJgs+PlAN87uq5UuXGMRhcFpoQKm0Itk5hhzoY2gq12QPQrlbLvXoX0t5hKBf9QU8YRnvVYVdANSyGdwPArE2BZE5Y3SGBj9SB6q76b5zfDWNjMwBowNOwkHWL3YC03Mrr9BJgpzIOjKv6La2j/YcqYnI6b/Ed6rXyGUwizVj6Ioo1FYR8bkhtvnWw12/dzj8ccGnJjO0Jo2zAOqy4F6inoZol+ByazW5vaLt8enamisO222LBDhZObazrhnbz/Jn9t3/bvSQ1AAAgAElEQVT6f+2dR49Y4/fZV1/Q5vmDH35mP/rZn9r45JxWvzg32uvm+gUB7NXVJci8ffEv/2xfP/+KAHE8PrWn735g7//gh1Qon51eUOX74vbGTq/OaQcNmH/74oV9+YcveN8XF5d2cXlp3cQVk7SHDsDOdxYCcK9di+9khYxrkDOBnouwBKd6OJSsuAbATaqxq5z19yHklPcT9qm08Mvf/VyF6+PxXn1K62q8H2m/6EO8jrKI0E/ptuNQse6Vw+wusQjBS2uEyjO6aixXjCUcbgnuzxgHwDi/+qqcW8pKjQJKfUGbHGDy+6feH1SH2bfxBXI4ri++c+tnQt9tb9u1Q+LNdh352ttqg/eHpW3mS9ssV6wBPJ3e2uzmhc3psBLbLqEK3tgai1VWvV3ezuzkxY1dbjd2NhjY6W5g3XZnYyrV8Z/gKzs7/wMc5k+ogd0qXXbWWDywH+WI5yP2Us+yL5IXhzLYqbr3aC1eocmAP3tZz1owHYttAIEBe/FMpj00ByDIlB3OAwBjPOqwWMKV7FD60g4aedkNmb+DbmwDLHyKXAcIRt3t7uTMTi7P7PTdp3b5o8/s/Gc/t5OPP7EBn49e35zjaSxQ1fvEq95THvrsb9u1CLQItAi0CLQItAi0CDw0Ag0APzRSbbsWgRaBFoEWgRaBFoE3GgFZ/uGgGWb5fJHPqgkuqtZZ3lYAJ//mBAsmgMLelhMt/DvmpF5TAZxvOE+0a5I8T+RwEi5m9DKs1r1Iiax/U4kU91lPCPGeQh3FuUhNK4YaxSeV9nXoyu2Fchr7E+AlBUx9rmPwtW7gh0xU1QAYxxD4zYpgfK7af6pDmxVwUkYIWglWZvs8nYv2y4s5FVQ6hiaWM3jN1s+4FyhcAY4BOnGsm5ubYv+sa1PsspKWE5Gww1yvqI7BNWH7XAuVbRLALStrcz7rOPq+vn8dT/eJc+q6VE8Y0Br3X6sHBZIz+M51RhVffSbwjWsSEJZFJ5XGsEVMiymUG7m93+iA8A0O9roAON+D2kqfaRIdcZZdaVZb5pw9dqma3JXirUxEf4P7ep1d7gOYaqv6XnOO6G8BYOQ96l2r76g/CGYDdkHxjhzB39hfdvYYqDjRnn7yGHIsd+67/joOrwNrS7vuG31/uADAr6MA5rNnT2xeaqLSZw/ZbdkO32tRC/rZ+MTt4ksbqc4nFaxhhSy4lBwxjqmsc1ylAD6IdaUAZq1TErT9c1bPrPzs1Wcax6mCpUIVIG9jjy4vCT5pTdyvXDGIZw6AB8AuWaAr+GgRC+eBcdw3QSoA78BhlW2ocKWC9PDRRjUdAfImlJaoTxtWr7xPwhs34WVtWjwzsQ6GLhvxdAQoY11eV/DSOSLsgvfg12GgVJaI0kb7UNnsMBkKyzVh29a6sbtb4J5ZI5eqSwBg3E8AQCh8Vw55MdYOByNCOLYlY9pTMblczu3Fs69s3HV2fvXIllyYsbHL8yv2NSg1x93QduuVPf/6CxvtXJ07m17z3OePntpnP/+FnV09tcV6xVgidPPp1GazW7s4u7DLiwv79//2X+3m+hmtogG4Hj15Yo/ffc/6fmurfmc/+/nP7eZ2Rqvy84szxn85m9v18+f29bNnBOSoNzyeTOz88qLYNyM+cpnQ+IHjywEDNsQYH1iygIDY31NwHNVjRowAy6niDttgvg/RGtzHFvUBtgeUlsCtePdDewbGB/SLDuaQH31etrzx7sRnoiBv9EXlhgAwlwXEO2QuzaGxwOtUw/446s/msW/nEBjx8/cZL/vB94DYzv8t+/x9vWi9T2RHAb33eR7CFaQPCOxjsK8NRI7Drhvqc0BhKMjXfHfh4pNNzxq/2+WaNYG3cCxZLW0BJfDNDReNwd2EpTzWPVXrNl/ZeLG0k6+v7clqYxe2owr4BO4sm62NAX/DNpvLMmLdIpAwP0ffDxhOC3U2mzsCKL5B3kMhvaNyF3h/vxbGxyrkHiygvZ+Gm0MsfqSCP955GXe4Cwjs8l0GC0U623ahGsaYMUT/HbuNORTDY68HDDg84OeoI9zZYDK2jnk6shFqZJ+c2vj8wrqLczt98thOnjy2048+svPPf2onH/7ABuMTr0ecFrBq0UN+b3ydZ33btkWgRaBFoEWgRaBFoEXgm0agAeBvGrm2X4tAi0CLQItAi0CLwLeKACYFBe3yRLgmyAQm9FuKtaKiiMlD7Cu4JQDMCbtQQdKm0IU7Ph94Tw1ggVdtk29QgKiGoprg0bF9TiopjgMMQiGh+8Tv2k5UE+/a1+vF+QQ66wGGtaFAjKB5hiI+2e6TTgRWUDIcsdPOMFsA/VhjPhQA33XPmDDNNrN5OykKiy1xXCfbG5aKAR8P4huTaYzfZrOvtRv2zGqjbNWc8wbQCqBLAFg1fFUXV1AV38PGGdcv1S2uA+AV2wrKSg2M88IiN+eu4lnaM6mzM6TW9eXPlNMCxYJy2FYq1dxu+BzbSsErGCyQh2sHtMN/agMtwMBxcI8Ay8+fP2fefPDBB8WKWpOW+d4ekhffanB44M41ELzvugQNsiq3TM4mcI/PEO/FcsEFBloIgP3yIoEMh9VeGRKXeMWxFfcCAI7U5X7gbR9sdhcUzaDwvrioz2RbaOQYAECu553vHfugLwkCqw8fQMe4ylflyl3XX4+9eRy4b6wq43xS0dZOz1TkPSDY36QGsBbsHLt+xRpxHXajAss0ZjN+YXeaQWzO2bpda7jP5wIdU9MdqqZoqDT5KymA9TzIsCKfX88a7ALbXieoDulgzczaousVbxnPHKiCAZdQr9YXIoUtbthT4xgFpm9h6QpsC/tnr93unNUhD5WP+By1cENtuN0B5rnNq0MgALZQBNNpATWIEQSYxUaZ3lBXoxZuWRiVno05T6ExBKDi2Fysn71FtzvANfwHgIxaouFOsdnatsd1uusFgCz7xXbr6nrUXh/AZeKEY/VqvSSGXm9gt4vr3dp0emOr6dSuLi5tMOnsejplTdb33n2XC5WeffnMTk/HdvPiuS1mN3bajWw5u7Wb6+d2dXllKxvapz/9Uzt/8q7dzuZsK7QD4TJKFqBW8JPH9vUX/2r97Nams/+fvTdrjiRLsjPVN/PdAURErlVd1cXqZrNbhg8cEQof+DTz/984MkOZHrK7qiuzKjNjA+CbLe4+co7qMVxYOiKATNSWvEhBOtzdVrV7r1ncT8/RW6sPR9YPXqwubb3e2uvXb+0//ef/bNYvCKBhlzuDra2ZVfud3cIOeru10WjI/j9fLr3Gbdzr5aRBtS+h5ImADdcb48qo7+0eNWehWgZ0Y33xgdvK4/rQRSMU41B/IsZqzbQGj+cAloug+jPgbyh5VRe4rf8bz05UmZIqR1Idm69quAMi+zWXdbPrTmP59pkuQKQSFbENnB0B892zGmH0MQBmONF4Cwp4qXrpsU/B5dYOWQNIOALIxSDto4S8jAWeh5Q0AgDsMUQ/wHahPK+biteDbg/V3hrU/QUEbrxt1vsdLd3xHIBfuozUDWtZn6rGervSpu/XdrWvbXpsrBj0bQJ76IOxtvTo5LbQALxQ1aI9D0899lkibiq6PQnExyjvN6gV3E2sYd9Dm1L/5Dlq1HbbcanKqfKW0w+Wp317uAdg33gGphW3txOofU9DJATgc1cE90ZDt4FGXw5VMP4ejAs74jPUvCYMLmxAO+ihDcZjKxZzGy1WNn310oqLlRWLhY2vXtrky59b8ckrs1HRKsV13fRM94jbT14kRyBHIEcgRyBHIEcgR+DZIpAB8LOFMm8oRyBHIEcgRyBHIEfgKRHgJGBMEKaT1a0SNCZepSQRKNNkeZpNz0kVThSi+pfbwfE/qi/8qJ4LAKfnKAin43erv++jhfsm1L4FAuBwtmvn+jrQgkA3gQLcHxQJMTGGCWWfpNbEeVjOhdrMJ6dDDZzUK+1CmYcgzWPgTQoPujA5hfdSsAqwASgBWHaVlaniN421JtCwHdlIY5ISKl4oijSxhvVlX6z965rIHlr24wDAWlbWzVgWKi1sG38D7OIVyhhMYONHiiYBYSyDX7VNtrdQ76ZgN/07BYE6dtrvxqStFKX4DPvGeUpBKGCtfUxQi27iADpVLiMuUnYCIAAAS82nfiVbbqlesdzV1RXX07mqT+p6fKxdPGUc+DHLPgUAS6Waji8Clmmb7AJRQVBdU6l3BN31vlUAqxZ3CnjP1P1Ngfo5cPrYuPxQAJy2PwE+tQmcC9oD+ofaEEEO7FxDeYnzRj9R3WglTzx2bDk35n3snB8Di7vbSN0fQmj3QdvnD63/GAvo9F6TxiIFquyjqJEJqCA1ssb+RJGYJhloWxof0zaTtuMUAGufqmffgmGoYBMAnF4LjbP4TO0Cf7O2OayrCYBPBIolregPVgwLm8DSOhTC/UGP4xhgHtSHrGdLi2YA1B4Vrtg/1HQnVvQEFgPMcojFMqxxsQBbCZAYF4ddUAb2+kNQpVBQewKMJ0s5hBUA9n264veuHnAkhSWOGdxd9Nk+YC7rCMNSPzShAaEAgD2u/nwRXtHWVFBWovY7ztbvx/hFzHjNoH6GlSyA0wnjdE2YDPUzjhlAbrdd26g/tNEAUPxAJT6Wvby64nr/9tvf2ueff2Lrm/d28+a1jaGuHZjd3FzbbDq38mj25S/+nY0XC9vXsIsuvJ5wUxPO7faVLZZLq6utffe7f7XX3/zeFqsLu7h6xeuy3a3tzXev7d/9/d/Z4vJTmy5f2K7cEeqNJxM+SwBcr29uCQYR8ymSimin3vfrClAfqt4KcBHXIu6FJZw7tjtbLha8nrh/ApAzeQqQNxIKEDOMRXShoLI7KH7Uer1Tuh65njtDt37NjncB6AP6Q6GNtsb7syyIQ03qCRT+zKYxDJAyFg6AJwh8Nzp494nnrR5smFH3NazOkQiB/dH6t8/PlSTj48PdPvmMkriHpKkp7ItUift2U/jr/QQqdH/WUK1Z2ULzOzxLHDwBAbC8OdTej5HchGcD2DxX7njB5zOUlyiR+FOyJvAW1tD7rdX70nplbYtNZcvN3op6bxMkvfV6Nj6ZjU8nKw492kF7iWM8hUOt36MNtMZghpXPvaz060phqrGllI8ERqzdPrt7R1LNbz0To++7LhzBDtcfPA9HW+F9Cv8uYOPw52AuR5tnfD7kvxcIotGJhv5dP2rcM0GnKKwZ9uyEcRqOLwTFXgMYNYEJgFcXNv/0M5tcXfL9cDq1/mJp408/sdHVS+uPJwTPbRJNknTysftd/j5HIEcgRyBHIEcgRyBH4LkikAHwc0UybydHIEcgRyBHIEcgR+BJEQBMSOv+auUUTEg9ek7tCviJiTpM4gyV4Y/JwNa21lUH6SQ4JwB/hAL4Y8AptYDmvhKgqwqD7UR+TEh31Wmcv/KZynbCOrUe5PGHGmXAyVFXVMhCT4owV0G4EkKQFZtNAeu9ZTtX72OQr41rpx5lCra0SexTttCpLbPP1bkCFSBSP5qIdRG0n4MkQKkCDscgy15OJked5e6xa+KUSQMDr/WL7WHiE8eD99gO4oTt025zsyFMXa1WnEQEgMV7QTDaUO92XBYgTOeCif7RcMTPVVM4hWY+Ien1jNPjxX6hOobFNI4pBcA4NuwLPwKSVF+FFS8Vq/s9jxGviOVisWjjKtjuyrOK5y7wrZirjQgQC1brfFPbwo+1jScNBD9i4Y/1x3TTbayjjm+qCMZ3BA6YEE5U5mpfqaW5+rWAqJIKCPGT8UfLUW0YP2kt8m7yxw8Nw0NQlOfh+MI3HX0pBQycQE/GqLRPo51JFYxX2YJiGbRrtU/CnugDaQ3t9Hw+1F6eAnWfuqySU4LL3Pmu6no8QoWdAuQweX/Upeqqh3UsaheAY/hRMkp7bgkIbttQMsZqnOm2bb1H3Vld43bcC7Vha28bYKzb1tO2ncIm3TNYZ50q4GELMVHLFm0F341HQxvDXp/WybCgBcBCPVJY3zqMUeUCAFz2N4CiCDLXYzKT28S6mtpVxoRmqi7ag6IPd9RBJFIBAOvLA6it1wAOO2j277jf0k46oBlUmj4eO0hyeObgEApeh25On49QQgbM5GcEva4UBvgFAIYS1MuVnlg/FepK2O7iRACTxgVgEGB64yhSdr0VarHuWAeZytHT0ap6Z5ubtY1HY7u8uuTx/d//7f+yf/rf/smq3dZ+/2+/sWI4sHExImSHfXN9NPviF7+y4XRsZQ0QO+L96lBXrNd8u1nbbDY3YLKv/uf/a69//2/28tWn9uqzn9n7d+/tcKjs9v17W1wurT9Z2qc/+1sbT+e2L0vCr2LidYnfvX1NhwS0XdyHNus1z+3y8sqT04YDGxZQ/Zo1cFSocd8cMB431zcEvmgnqC+L86JiN6AobIcBmf25YOx1WV3H7QrNcEWhMpt1dWG+HNeMClymCwT1B4D1Mgp4LmzNv1s5sYNHsWMsi5rMSho8ne5S9/Q4FdV/ObJ6H/FEPmhS/Sj9h8l5rH1rDhZDoc56sO0zXhxRjNVpwkXbFzsAWDXZPVnCldc+vgqi+rMWATDiiwRBPls0VAHD7hnwt4KbSVVava9aVxFP8ihp/VztMf5Xtt1t/blkX9qsPNjsemOTzcamx6NN+qgFbIbUtwKJHSizzM7hnZHPW3j+jIAiQm03pQuB9NV3z7x8noU9fFs/2K8x4x8l0v05mxkboeLVs25ENu7DbZtB7AmEkTgCe2eo0KH4ZTFggmHYRQP60vY5lkHCxrHwz6AM7kEJDBCMmsGjwkazqY0WSysuLwmAJ5dXNprPbDiZWrFcWvHqlQ2vXlivmLQ1su/a4aNuI3mhHIEcgRyBHIEcgRyBHIFniUAGwM8SxryRHIEcgRyBHIEcgRyBp0ZAFrRprUltQ5PlAoep+peT0QEOUecNkzYAwLQCDPs3AYcWJD5SAUyVQdhjcrIpJp1wXOkEfnqc6XmfU4i1E/tJvcWYmm5XTcEGJ1DDvrq1b07UH1IZc7lUwSTFFuokhgoRE6SYhBTcu6dCSWyqu+f2EEjVAev77jV/CPSkCmVcvxTWCsShPQggceIwlIbpPn3CPKw142+pYmFbCKArda6Uwvie4CLOF+/V9vA31LWKo0+oHjmp/e7dO3735ZdfcqL35uamPSYqdWHbmdptIxGBAGTcHoPgmK5Hqh7tJj9QoXbwmn1U7KDWJidyMQGKen9uVYmJ9PH4zn4X53x9fU3bRiyHY18ulzaejK0INcs9AA67zACduu5Sx+JzwByctwA2Xl1BlSjPO9fmLwUIP2YMOtePdR35XVg2q08qdrrmci0gAMXYg4lk1XUM5wE/DodHadt6zPE9dZmnQNHHbFt9W2Mu4UHURcarrKGxLbURnSPeQ0GOdqR+2FWxppA5Hed1bOf6ffe+8NjzeMxyH9v2vRqcXWvlD+xAFqXd7auNAdTKdYDJA0mf4jUISJWOtWnyi9pcF+CzvSbHye8j2aQF2FQW3rlVpG1dfSEFwFRxshauQ1Fao1eVXa4uHJJyjPIkCiaQHGsqD6ECdmWmj1+4b8OqlgCF/WdoLBRM6OsgzY8duNYVjrwXMhZ3yQyOXhFhoj879FAL/kT4xFrDOLcDYLIrLaX6pHqQUMrvndQQJnCdbT6pxex6UQBsr83qo4MTQx4XVJVIlCgBMk92Gnit16Y6WLkr7djAftlh9nS5IMw9nBp78+atvXz1gpa8h6q07fWNFcOh1YfShkhaIyh9Q6Xt1dVLu7q8tO1+Y19/9ZX97d/+2vabtb3+9mvWXx5xPDe7XW9sOJ7aFz/7pVWoDVyi3vDElqsV+ywOYrNZ23y5oGUvAHC5ubX58sJevvrcvvrtv1nRP9n65tp6xcDerTf22c9/aT//27+zxoasHTubL6yYTOz99RvafE/GU8Z5u91QbXx5+YKAGfbVAGoAbjhHPscdkWADKGpW7fY2MNSDdmtojqmsLQ17YrfGRq1obBPtg/AvhMCAg7xPKyEg2iTBKwBuUicY/QuqZDwfktkDONKK2Ot5sw3wXuhKVO+HUZd7MPRSGrIv537u7KIBJZ32e+IARdB4H895eC691/fDBhnLsk569EE+G8XzpY+5XstX/bBN7Is2iH6LdXBuSljT85KeEzyJCyUs3Ioc5+HWzw6A6/2e9aZh6Y0Ejn21s/0WCW17WnNjnX1Z254qfyTJQal+tFFV2ez9xi7WO5vBKaVnNj1BBYy/+zZGTKEAD8TNPoMkzXiQRlLGgLD8fhpSC/gB3EPuzzEp1MNU40cNYYTGn4FD5U0VLyA7lNZR25di36EHEUl9aDt9dyEA3AUMxhh0RF9DGgkSWkIBbAMofAMSQ7EP1fBoaKdixDrAdBkCEC5GNpiMbTie2GA6s/HFpc1ffWLFamnFfMFlerOJzT7/wkYvXtoJ++CIhaQVtaOn3KHysjkCOQI5AjkCOQI5AjkCPzwCGQD/8NjlNXMEcgRyBHIEcgRyBH5EBKScSxWhKahK4ZQmvvV9qt5r4WYoeQTbOEGLSaGYTXuMBbRUuqlKWOv9UACsEAkI6Ni7dtH3IHCAI+ocQrknyKLJfQHCVImHfaH2nquOMGnqyiYBhhQYp5D3qQD4ocv+EAjswjTZFEttilcco2rYYjtqHwKg2raWVXKAJj+hbC33ZWuBrLai9pDCY6oyQwULZSNiKSgsAPzdd99R9fjzn//cbbZDxSy1myCXjjVVgio+OB+ogzUxqzjIlhmfpzBW62lfWj691gC8gto4PiwLRRUUv6yl2OsRhOM4cUx4r+PX/vQZltP5Ypt4n6qc0zrNbb86Y2H41wSAnzJkpeNOC0Sj9mk66S54l8bhHOj8Y8TpjwGAFSP1mRR+S42OdqKxh0q8sPkFAGbSAJRSkZCTjuupyjqNUQs8OheoHfcEfBLFstY5F9cUnKabfGq8figA7iqAu+0O4z/aVDs2BuBU0pLuRd1jT++BOm/FiPEIuJK23Rbe+rDXAmHFT9tMr7s+I7gFuGsc5AGwwgaa6lkAm5MrDlEDmBayVW3HvietsP3A7hoK2FA9EtJAtTksiEMOh6BdPa8Pqv0O+r4vh2sqcYD7ecA2Qj2HPqceHBPo1xww2aEroKPDWs/mcjcJB38Ahek9xSFZ3boy8NhpNo3txPnEa2yc9rkVXCRQs9ZONpqMHZ5td7wP91CnfrshdFxCIThb2Hq9sfVmbS9eODzf3t7Y+zdv7JMXL21fra0YDG13e23v3762ohhSVbvblVY3+D3ai1ev7Prdd3asd3YsG0PRC+wf9r6T+cqWFy+sOSHJqrFhMaadPyAeFLtQfRaTwgbHg92+eUMYCGvn6Xxp3371lU0HPdYhnk4n9t3r1zaczuyTn//Clq++sF11sGK+speffkKQvL65sd1m42rwft9miwsqKmfLuY0BgQH3+z07HKEa71mNBCYA1V7fKty3qAqGpbzDZVxXthkAS6rC/dntTuEaNt49V7jTLhpbxiuvqQNXtEt/DnLoDDcOfhbPQgSuyT2sHbvjmcurZpAoBojFth3yeue5syMBTOS+lCAQSQVcKuzBNQ6xX0cHc5G4JzQIhaZjge41XCbU5uk9XOOy7uNpoqMfT/RVJWSgfcCOO5T6UJDT3n+35WdQ+QL27vell9TYVQSnTeXOI1Tuo2/sd3bZHG15u7dF01iBEhknt4IuMC4gQY0wPRItGHM/Q6ZrHE9W0JUnoDcV/okKO4A6rpELuQOwS+UsM5iwYI+H3HZZKHux3gGrsRwMYK/XdnalP2yevdYvkk+OrB2MsSgAMOsAoz0PWPcXbZj3MLTx0YgQF3AYNtEGwAsgjLFwOrHRDPWAlzZmLeAlFf9IhJi9fGWzL7604YsrGxQTJjRkAPyUp7C8bI5AjkCOQI5AjkCOwHNEIAPg54hi3kaOQI5AjkCOQI5AjsCTIyBgpsksTfymYBIbTZWWXQDMidxQNGIS8h6kahUXPu12DwDfOQqftWlu5/gS6+HHAOA760BN9d2FBROfKXyg1WX8pJ/7xKAfoCbPNGGoiUtsCwoYt9b0SXPBPU4ANlCRREG2xDIanwmYp/ClO4HYvQaPvbiPBcCcUAwFnOBmuk9sR/WBNZna3bbajb5XW4EaCRabVGLBAvF0IhiVna1UuGp/Utum6lx89+233/K0P/nkEwIOgFzYQku93EIu2An2XfGoa5EqalvIEBPIKZBNARkhTqIgFcDBfvC3avJK8YyJWRwTwK9gGydOE2vpc9bfij3iIpitfUBJvNvvbDKe2MXFRQvku3bR3fbwxwCbj21zf8zl7kG0ZEddYJYCuHSc+KH96Knn1ELEGAeeun66vM5N11T9TIACbRuJArRPh71vgEEp6zUOKflBFuLn4Lj2+yGAm46N58bgp55rur3HrPtjAfC5826tmAMEpfe+Nibfv4XcsyeXOi5te37bSGxlZWcuxa9wU0f9223P3fssFMC8zwK6Ho+EnmAzsDmm+wZsW5uaoAVjEKxmaT2L/aKeLhRvPaj4oFaFMo+SPEI2ulTQLBjQr2fHA1SDUAp6PV/e5+h+EDCIFs4O/6jHJQh2m1i2VQJiKJYdhKlebB8JPwBAhD4Og9UWlHDD4+QNxW2c22Qt9SvFEclAgN37vW1Qm73Xs9VyxVWh2m3KndmhsXK7pVIWqtvFakXY/e76vVv0z2d2OpwIiAFduf6psWLQs/W7t6zru1rOmUwBxTDCBTvm2XJhN+++syHqB5c1YRtjDNg5ntGmGTLLivfAoaE+/H4HdefWVZT9ntXbDf8eRemC0bBv12/f2bDfs3K/tdlibu/evDFEY7xY2erV53bqj200u7AvfvFL26N2bFPZm9ffECJiW8V0YauXrwjKZqulTaZLlmGmXvPYswOu0fFoQ5ZoPliJhAEqRo1KbYL9xEKZ8J9qV28HMrTHtXU7ZjxDBNxH8sBgFKWI3eED4xLWSZPfaBsdsJb3tFGsGEgAACAASURBVLjfoj3gHPz5MbgjlOmRMODtANA5wC0aE/kkrMjv2lE63mN7nsB393yWjgVtGwwrcEZKKl/2mWNrQ55+1x0D0zas5zhamQOqh2ofFuV17XV+Af3RJsvdns8y9W7HtgHwi+QNQOD1zYb7Z0xOgPgnK8u9narS5iez+WZvi83e5nay8fFE5S9qAsMCegTQy3XRZBHPuIb8/GQF+2kAYPRCJWgqVvFsLoW2n7s/37au0GnZAtYDh7K3TzMBZILQdB3KXSQFYL2Bri36/5D1fgGAsTySUKjohQKYABh1unu0fO4D8KJNAPwCAAP+IqEAy7e/A+sVhQ3GYxvOZlasVjZeXdhoMrXeuLDp5comVy9s+slnNoRjwrCI8e4xd5+8TI5AjkCOQI5AjkCOQI7A80QgA+DniWPeSo5AjkCOQI5AjkCOwBMjIADHSevU4jiKBGoyq50Ui0lYLCsbVsKGqC2I+puAwJoQ/5ACOD3UFAicU11p2XMTb1KP3NvemaK+Arr3JgvP2Il2j0V17jQBKDUsax5HLVlsM4WYqXI23Z7WTaGgJiTPwdUURj720j4GAGNb7bUNKCoIDCDZnmNYQqcAqQtvFP+0/WBSE7+CplhGgFPqVgLdUGthXakZ2RZDXfT69Wva2cJOGctj0h4AuKoAP3ySWdBLamAsg/2qTq/scrEcYK2uTQrhUxDvk8oOKLoTuymkTxMdsFwKn9Nj0nkJ+nKiGxOkoQwCxMM5CS7LhjtV/qoW8IfA2f8KAPh7oC0Zs871ozZeqmPd6UTPATO1yadCzQ/15y4ATvchGEyQEL+qFSzwq+XV71I1sPqroIyWlb15F5Do3qAxoZuo8tB5CMSc+17bevSYloDY1Fr5Y+unzhHd60QwGta3+O5sgkVYyXbvVd1r3QXM2rbWa9WJ5KZRpOAMAFasu/dj3m/DZhfXGmBuuVjYbrchAMZPAdtUWOsPoEY9ENoBSPq43tjx6Ik4WJdWzoTGbqfKmryhhgY14vU5mQ0B71ALNBS4ADkAxYJHkPp5LKJuKxW7DoWPh9oGMa47Kw7AF7Va1ZdTpSVhMUG0/7T3lKjZqnrAOi/Y6K5v3ttmfWtXly9ssVjZ5vaG6tweVK9NY9dv3/Les1guyRLrsrayLu3Fi1eEngChVLKiVuygZ7PJxA7lzrY372izPVtM+fru7TvC9elibsV0QnVwr6lsBGvt2q1+EffBcGyjAr9uM8t4hxIaKuCiGBN879ZbWuGOpzO6R8B+eb2+4XaaumTC1PW7t1aXFS1up5dXduzD8nZln/7yVzZbQlW8NztU9vabP1gJiFgd7NXnX9h4sbR+Udjy6hNCMNQn7g+GhiQCwL4BT/do+9rrRsMY19W8Dgpp8YvkAUDQUK6y1jJqtPYHVtN6eswcgAblLigoDytnWv/Cln/k9uNpKQkqxT05DnGHMrhNBojldF/VfZj3zQCxHPuasALvC0gCAHsNYbLiTlmNc/fstJ+prWk97iPaBK4dn3PRVxNIrHu5jjEdQ7EdTwLrAGCofyPetICGInyzte1mTavyqtpTAUw1++FgVVlRdY4YIkkB+ReHY2PHprJBU9t8V9vF7d7mh4NNCIDNUPl7BCto69sQls0QXcvJJp7dwWeHUQWY6noqgJOfCGZ3TEOj4LN5WMRjDbcA97UBdZkAgiQTWkG7ApgVh6MmNV19mIAyMCPIBQB2U+b+yD9z1fqQ2wAABuhlu8OzHoFvKIRhB01ojM8AgEds84NibOOrK68JvFw5EF7MbbJcWg91r1cX1p/OzCaTj90+8vc5AjkCOQI5AjkCOQI5As8agQyAnzWceWM5AjkCOQI5AjkCOQKPjUAKKrWO4K4mtwRJBB7uFA6u5OAEHyaHAH7xCwis+rmYGMJETmu3F6raZMYpEfi2CuF781HxJp2gS7+nZWW7kTPkN1k4nbjvQj7MY6mmXQuTogZxCsDbc4nv8F5Q5V5tUkxyxXnjVSpqTXDi9UOqTh7rB8BV9xqftSvFrF0yIZoez70YB+x0G9H6noUzYqE6ozreFGAKwqp9aLuAmlC0CEqlFs/YDuIBIKtJfsVHii9Mll+/v7aXL19yMlyfUzFTQ+nm7Qr7x/fYlkCp6qVim1LYYjkoanE8+Iy1Uuczr6UJ+1DVkE3qFOva6rwFlnEMWgf7TQGbjkHtSwBY55m2FxwHALDqI+M8ALDV5zR5rjajGKhvdq/hY/v9X9NyOuePwdouxE/b+nPC8RRs/hjom46rD41tD10njdF4VU1gJVx4f3NlXtpO1A/RvmAfjLrJafKMaqenoLcdI6Mms7aXtsOPtaWnxujc8nQibdWnDgYf9dOq1u7uC1qX8DephZ7WUta2P2QB3d1/u90Ay7qXYDndF9IxoK0J3LHVvredUEvymoCymVld1Vbu9zafzYhaAeiYfELP1bsawVTnAvoMAfe8XimiBvAEgEolMODJsWdH1faU1XNoe7E/1BIl9JWtddQKZvVeKglVw9fRL9od1IoAmb1D7eCZ23AbWGwvVWWmzxsOIFGnGLbCUNR6LWUqgQEjDwcb9AZWHzwG5WZj6/dvbTwe2quXsEXe2c31W9tv3lv/UIP22ub22qaTKdt73dRUJY8mI5vOV3yP7eI73CcLjuVDq3drO5aewDQY9rmv9e2asGqMkgKzqd3e3Fi939hkOKINtWFZ9CsAqKJwu5Oof6yaxnVz4L0C7WG/2xB8oUYwrgOuz6EG3G+oHMX7crsjXB6OYWVb2Kk/tOF0ZYsvfmaf/eyXBN+Has96xbc313Zzc2vzxSWtcLHs8vKVXX32OY8LtVZRu/fUHBwKnnpWIY7lniAWdtBUlDNZwEcDgva6IpREYgEsdVHT/s3r13YBJaWZVbx3Ri1pnHO/x3hCZa4yEwK97AthYY7v0nITaAdpUpXGRCraA0a7mjbqUrPUrLdBjmNhrZ7ex9P7aDp2pc9d6m8pKIaaW+pzPdcQkCePl+kYpHtCm7DAmt+Axx5L2ffDIhz9FXWAAfl3641t1mvalW+3a9vvtlS1037bBlaWla23sIhGcsHJDr0j1+uVjRV1Y6v1zla7va1OfRtB2d0/2fjUszneo58iLLRd97rLjDEtoh1So78xhp17hZ6Fuxb6qvHM81QsWO+Ze3B7Z9x/hg59UfeXfRn9C8/pNByAItjhLpJPQKk9eWDoltGo9Yv2M0Td4D7brtcDhvVz2EBjuTE+L7g84C/qAfcnY+uNxja+vLDi4tJGqxX7whRq4PkMmQmsNVxM5zb49LNH3ULyQjkCOQI5AjkCOQI5AjkCzxWBDICfK5J5OzkCOQI5AjkCOQI5Ak+KgGpBCnBqkkwTWal6I4WbmhRrwcURdeVgA9dn5j4njhKQlqq2OC+aAuDk/bmajT75f6fs6E7+EwDjPyoXPgyAFRxN2KVKDnzXXV3HyuUTy2rGC3XyYneKkyYcqaaL+nJUMkAlhHqEqq8GVRAc7gLCCLSkF++5ADCPqdMqUojVqtNU6y2AhGxmpQwEZJA6NW03WF8QmDGMiVwAKdgZq00BVGHyO4XlUuFqkjRtV9ut18j79NNP24lhbFPQFOtge6q9i21JxcyJfijYQsGsiWWoiXEc2DbignW1b7yXGi3tDzh+rIPPsB1AWuwXy2N/Oqdun0nbhCaXU7imWEm9KXCc1jcGXJZSswtAu1DzOSHnkwaRP/LCXdiYQrS036hNp3FIr8lzHWbadx4NIh+58xT+PVZpK7igmtOyhMa2pIrH36kSvXVsCNUdrDiHI0y6u4V6Ok5226z6ySNP6dGwVg4NAtHd7acw9qFluut8SAGMZVUDHjHsKqLZtmLg1HVJoX0ao+64TXiWlBf4HgCOmqL3gHCieNXYwLYf6lFXb7pSmWNfjG277Zbq0d5BAA0leGWXCwiEcc1r6Wq7B8JUV/ICNKEUgkDa0fw+BWgZJtGxHu5ZifqXxA1LuALT+ymgLe4BqH8KySIAmANd3gcAegibUYs1oG5Sg5knC0jJY4MlsStSOR5j/MVx1Y1t16iRurNyvbZqv7GLiyVtsN+/e2vVfm319sZ6gHgH1EQGvBxQpQrYNBkDBo8Ic6sGXsgnQt8hEoJmc9ts13bY7613aqhwxbkBgKLWLtSNTDaaTG2z3dJ+fYz6o1RA+7MPwLr3Xa9dzDhHfAB2mTwFIA/YCxiH+zOgOY7Xjl4r93iy+lDZAclJUHxDAT5wkDYar6y4fGGffPELKplff/etLWdQEDf25u1bWj3DCnpX1qwffPnpF/b5z39ho/mcdVkR28GJxsBWHxrb77eMjyeMnGhNjONETFiyoSoN9sUYMwCih8XIvvnDN0xAwL0PpR56fcA4KDSh+DyxbQ6H+M7vmwTAkWQmJe2+hBp6ZGMoohOL5lQB7P0Kz15oE55IgTi5BbU7aQgCR7YcY+3f6cnRt5KOaykkTr9r+3n0T44RSftsn3eTpI3us4L3WU+A0POEQDiA8KGpmcCwr/bWlJU1u5KJDIC/5X5nOyaXHaypPAkAbQWJDXXZWAkVcVlTEQwl8Hy7tVdlaS/qk81OR7YlAOCp9QiAGQNy4JMrbU89qr+h+A7ET3vpKKzc1mj2nAuvfYw+1/3x8LhWn/bvTFb0to+kBhu6iwttnvtDO9FPHgkI3gcBdGE9z2RR9E30m6j7C9CLOr/8Do4GxchOsApPAXBYQyNxAtbQgL+oAdyfzWyA57PFgr+DxdJG84VNVisr5jO3MkefQ53sv//3j72F5eVyBHIEcgRyBHIEcgRyBJ4lAhkAP0sY80ZyBHIEcgRyBHIEcgSeGgEAshQ6CLacgymazEqX1+SZAC0BsCbOQ5XBCaQELqYAWJP+LUg9I+z6GAB2ZdTDADiFNN0JPNkLardd+IHprJZlsx6wT0hSxRIT1Ok2NXnJybHGrTlph5dYLmPS2O0WXcEi6+DupOSzAGBZdn+Ai3fjo8lYXG/YD8LWkhORrAFprWoHk7/46cITtR3aGCYKV52vFFCCIoCcsj9OYR/Uw3iP+r+Cym/fvm1tb7E92UNLSYz94ScF1VJaS02t40pBHq+q1HacuPeAaYJZx6zP0glrrasawFIjaRuKD5ZLYVoLOI7Htp4r4gzAAzCNc0qXd5CPCcz79tTq8z91AHy2H0c80nGv24efOiY+Zfk/FgBWO+sCwnPHpnabqveVRIC2mPZTtVUAJkISJekMvH421FGCxmk97nac7ySJPCZWj4mR7gPsI99LV/G9/BgAfPY4oz+dOz62Iao3o35oKKBTAJyOH91tpGUDdH3SMYanmNiX6/jS8S8FS4TJFBW6klfjJUDb1cWlnQ41rYIxPlDpGzAPIIn340A8bu7rYzaBXwtY/Rveq6LGrsPaODJuD+O/Q0qeC+WFfWZNqZav1JmnY+31ZKOUBONIN5BQC2PXURtV584jiDqzvHfGcUMRCZcGbAC4udptbfPurZXrW6vKjdmxtuFwQDVsvdvasS7tWJasdQr7apBDwMxRgQQHKFjH1jsNeA+nApiJPT3W3MWYu96saZE7oK+xWyVXOyQeleTdRdQoBcCEghH5XTguQDnnXICS/lzl7VogG3C84emyfTReRxe1Wk+8Zg7IjyjIGxHG9YMCmBe/P7TRCNbSMzsWE5ssL6iO3K7X3Ecx6rN+7GazZW/Z7HbWWM/Gs5V98ctf28VnX5qNYRIcNrw24Ho4L1eOH1xdXu4Yu/G4oBoVwJIwH8c38PEEAPbr331lL169pAL8eOrbEOpLPE/iGQFK6P7ASsBrw7EVPDdPgvOz2+52/By/GofUBu/d0yKOUH8LpDJxgXGGywoSH7wOsCcW4PTv7t/3tpWUd0g/T5Or2PeliE0cXNIxJO3v3eQO2qOz7Xvign7Z53gOFZ+r0PaaqrZDVdkBIDjqA8P6GXHbrrdUEENNf3uzZkmNcl9ataushg22HW1ebe1ys7VVebDF8WjFCTbQAMBmBSyg2b6i/8Oa2XpU/wIUM+lD/dLNVKLV6Q8fK5Dc0P0RH4dzADW+Ad2h7+daqPfrpNWVx4DEVAD7vwXQb6QK9r+hBAYIHhAU9wh2/XPckwCAUffXFcCoH4zXgu/xfX86sdFyYYP53PrTqRXLBcHvaLG04Xxhw9mU7TM6tFvo/+M/fe+88gc5AjkCOQI5AjkCOQI5An/MCGQA/MeMbt52jkCOQI5AjkCOQI7AgxHwybzAmsmEdAqApfhKJ7OwQUI52r853+XEGSblYrKeioPEVreFZmcUv+cAsCatWx2HJrI79p+YWPQaht9XAHcn5tOJPh43JqeEdc/YihIA+zxwK5LAn5x+i8ltTpiHmgnfEaT0osZrqMBwdLId1IShYiPIKGVsCpQfgnrnPu/alaaK5Q8Jo9v9JTavur76DkAJE5CCwDhWQEpYOGrZtJEpNjhnWEHjV0BJ6mEsj+1hG4QWUVda+4R6GMteXV1x01j2u+++axU5rOu4WBACYx1tAwot/OI6UMHU+KR7GnepK/Wdjl37FgSTulcwJrWWxvYBDLCvFJZ1QaXgdQqN1adkZY3jgdoZ7xEP7Fe1kgnqoq529zjPQdGf2nCX9jMfawKAR3vtgvyfHADu9EsfcMNKvzNmIVYCwbRKb2pXZYXCTgkFgFT4DOOUoCLVUazx2WcblLV5V4ncjffH2tujAHCS+POnAMBqI1IAp2OuEkV4np2EpDSOaovd8/P7gSvg1Hbv3SsCsH4IAAv8n3vVWAAb2fXtLWuxzqcTV4uifizGu6Pb9hO2gNyFlTKvf6iTce9rAKV4PLDmFZxz1aDTIYeXsGN2o1fByXCV4P3TLWapzAzrZ9oYY1lCUffmbcdI2SJ3lJUnu1NM4ngBBaFWBfTCHuAwgu3evP7GdtdvrN7cWlOjji4cGkpb39yguCxqLZg1fryo6YtxGpBxPB0TmEIhi9izTjKA+hFq1xHrzBPAHk82gS0z65ieHIruoMp0mOnQHLupCXvbeshMqnB1IeEWz8HVkbQCPgHHenIR2bv/z44ArIC8qjNLm1yUhwgqF/lz/igBSDY2mAT3YWsd8BSgFvHCNQRk3G13VtZ7wkPrj2w4u7QXX/zCZi9e2XAytcGoIAynuhw1blH6oam8jvBmTag9m85ZLxj1g+u64rECsBaTMaHwb/7lX+zy6qWtLq8ImwvcB4sJnViQmICxBRbGaHBK0IJLAWA9Hhu3my3tr/HLZyq6osA+eOCxAbDEghTUHnluDqOj7Ijsn+k8rOfQaI9xj9AzFZ8OkdAQNsjsu1G2pB2/+BAbCR+J+jVNwrk39iW1kjUGeGKFP8tACu+1gP3c0N5cAVx5AgZhMGJbWlOiVMWeSQG4lqztXlZMoAPUxzL7fW23t7CL3ltdYZyvbFxtbbHd2XJX2ao52vhoNoYKuN+zApbkOMdQ8RKa9wCAoTpHXWUAYYxxYc2cDOQc9uLegudKIeA2H4RjSJReUQkUJtT4L8Et/qLS1y3mYe8MMMwyMQD1gLpRMgbw1xW+aBv+NwDwadCnMh/r9lDjHHWCaQkNtbkDYNT/HaHO78XKhssl6/sOFwsbo/7vYs4awH2UB4lnVe8nR1v+w3/42K0rf58jkCOQI5AjkCOQI5Aj8KwRyAD4WcOZN5YjkCOQI5AjkCOQI/DYCKQw7iF1k6x1UwWwJpLbqaFQXHByB9OUnBh21RZVRZgMFWxNATAnmu6sl1vLzuQE7oEzKTKC93IiL1EAJ66bZ0Nwb6IfSwAef6CeJCehY0uEwbGsIEWq7hIkxD6gfmktiaH4jW3I5ldWxSkEllIvPd+HruOTAHDUxntsm+gC4facj8eYkKxaOKnau9i2T+Di2rsVsyurHIQDAGPyl4rrsIyW+hzf4+80JlgGCmB8jol5ACm8f/fuHU8D+wX4JYAOGIbJVkz0AwrjHHQMqtWbquvYbmRJqYnOsJPU+Qr+Chzj2gkAS6Wb2sZqPQHbdD3trwVPmBAOJbjU1Vhf7YPd4gRrUrfO7K7PphuT3o+9rn/Ny3WvXfdcngolnzMWjwGcj93fU7bVPecUFhIgxK8SI9SmtA/YvhaoAQtVJVRosBCNxINU+c6EliGUjq6yS/tO2g67x/69sfYDQUitlh9KVkkTXFSPVuf0YKJMDLznvk+38eChqYZwx/5f+03Xa1W2AkOsp3sHgbEswEOrCgXwi6QrbSe9hm2bj3ud7i8YV5AsAsg2m05cHXty62AAs1ExsuPhFJ9jnDsY0rIIB8NqGKo5gE/aDoNVHeD2ULP+LgAm1ndXDShxTzY4QC3oNxIiZd6z3R9Z5411YR0MmMiaoAB4YZ+RCol7JyBpuGCornAoiqGYhM8vwBFicwB8hTISNsuF9Y6NNfuNff0v/2ynEjbNazseKuv1Try37Ldr1rcFuKLBcQ+saORJOrB9BoyiuzKuCRS3Dg3RDvCMMimgrh1Zr3+ngsfxAMBBlQn4DIjm10HqSYeWBwK/U7h5eMkHCqZl602K6YAdcVSfpE0wyxU48MZxD6B87A88RmhD7Bz+kAS1Lex00Y5sADtmt0++u5cBNEJZCpVoRQBZ45pju8WFzV9+avOLT2y8urTJYkEc7YcGZXlJG+Lb6/eE56jxOxoMvFZtiZIJeFxC+ypoX/273/zWxpO5/fLXv7bff/N7AuDxbEkrXyhysQ1YR2NcQbIY2jaeA2D7jLFns1nbZDK1AgCYCXOh8gYoVIIhk/q8FrEnt7iluJIgeK/FfwF2HfTe2UIrNh54z1T0dTwJQPdQJr+EOlV9UeBT/a471qXPRUoCuHtGdhWwlPayWwfcBfhFH3Elf+kuK0jeoN02rl1JG25v07DfdsUwgOuurGyz3lm9K1n7uVfvbLzd2Wq9t4vmaPOjUQU86p2sQC1mJF5gDAME5vM4Ugj8F+3Jn9IBaO8yXThWRjkMT/q4UwArGfPOByDaOOX5aJueBIo63fwTQBd7wfYolY9rA8txsuEB6wWfel77lwrfUAsT7g79c9k/u/J3xDaGZA4oha0Y2AC1u5cLAuDhcuW1f5crGyxmVkynXiuY274D0PN/ny2gH/tckpfLEcgRyBHIEcgRyBF4nghkAPw8ccxbyRHIEcgRyBHIEcgReGIENHGmCcR0Iro7aa7JbE1yaZIunRhLJ+bwOVQg+Gkn4mIH3RrA7WGnstX4UJNOLVDAhJYm5DnfdFcD+LEAuD1PzgN2ZF5JDNPJVe4/rAF1/FoXk9mq9cfzjYkzn0zziX8Bm3bSMewBPUAOTgUAqWqWDeGZGmyPAcDpOT6lWaSQkucXE7/YhhS1UBfSrng4sPlsThBLeIHJ9FAV6nyxPQAmQAu84nNZX6sNSYkuWAt4BeCLdQF0AXxRt/f9+/fcFz7DpLKOCftFLcFUDSyrVLRXTOwDbOBHE7pd+CJwq/aaXqe0xnG6PhSW6QSpzkt20NhHO9kvO24lEYRaM42TYsPayJw8vVPR67h0LR+CXk+51n8ty34MAP85z+Mp0PZjx/lDt4W2kKpM1ebwGfoS+l0aQ0/gcVUlx29acHqCixR2VEkCVoTtu1T1gsNp/znXFp8CgNm2Yxh+jAL4UfA2xmHZOJ+LfXdf3fugrLI1TnWTRtrrFX2b40uSJJQmTWkbPA6KP/2e0I7THQeONr5ki54wIscNXN89LXQHBJeoA4x7LSAw4AzGO0AYwDJuh+rePqEqbIV7gC66WfI6H60iMDzYCArMFkw7fOwnxAd33zRudFlmchTAVtT8Te5Zd4kKWCbOVrC3ByNbFHf1e4sLBQcEuYBi5X7vyWRIKAIY2763r//Hf7eiV1u/Ke14qqjQ3e13VOkirkPAJPzC1nw0smJcUNGL88KzAi1nWZMXyUhQZQIo9rjfAeHl0FXzdDDxOqe4VgeommmF7K0P502FZ4B+nCfu4YCZHMcDTAI20zmDyme38IY6GuraEe75ANNs/4ii7xfQlIrsVnEd7Yp9FMlNgPNQRxaelIHnLNZOBih0EE9gCotngMbmaGUNRWZh04vP7PKzn9nFp1/YMe6JtCtuKqv2W7t++4Z1lq+uXoQTBdw/dq7OjZIVAMa//c2/Evr+4ld/Z19//ZUNi6EtL1/asJgw0WAwwHE63Mc9GyAd9YZhLY1a45ubGwLg8XRKEEjISztnKKS9/ran30V9ZAJVKYDR1nGdvVY12rYAL5+lerC39jrAtBfW82KogAV323EroKcUwO09Vl7HncGjfe5TfWqqo6GmDvvnUPnzGoQqG+1HynMCd8BxgOBDRfDLsRrgviytrErbs+6vx57PMk1jZX2wCmrh3daa/c76SJ6rapvfbG2139vieKL98wi222gfdrIhawAH/CX0RXyoQ/f6wEpy7CQKsg2HBT5Ojv044oCw3Bs76TLhrhIcIwnTUdcXwHVAwHtiSRivkw31rzvI471/B3UvFcNhBY1EDIxTUKvTSpqqX3wG8Du0fuEg2FC2YDyx4Xxmo4uVjV68sAI1f5cr648L6xUF2wCVxVQPIzmhb8t/zArgjz2P5O9zBHIEcgRyBHIEcgSeNwIZAD9vPPPWcgRyBHIEcgRyBHIEHhkBKTLbCa+YuD03MY1l0gltLZPCXf1N8IvJtpgySpfh5LIsozu1Hc8d9vcA8AcsoD8GgL+3/Y4CWOD23nLpxFiou9LvCaMFhuPcZPEH6IgJXtpsJhbHqXozVQ4LIN6zKvwzAGABAAFJna/OAVBJEBiTu4JDus6CSOl1BwCGAkjfpbbGAKb4SQEwlsX+VA9X+8T+8BmgsWKHyXt8jteqrqjYEhTDfnB85xIasE/FGtuSTXd6bGrzqj+o7UKhI8tm7BvnIPCrc5EKWmBN+8MrtiMLatmj6r1qGHf71iO79U9usQyAH76kKWjtgolUBU/YAPgUFqrpuCWwiUl9tUWNAWqD31MFE6R9vz7kh+4l+O4OCN4/dF47QAAAIABJREFUp+cGwKlt/0PH+RBsbs8hyQ1KY5ve+3ROsnlgvd64Z6TqQbVhvRKcJgrgdMxN/6YCEuCQjgFQ+g5o+wyABNA3LcYE/IBLOGf8DcAGhTAsnv1YAt7wLaAZrJ8BCN0eGglKVdjrol6u7mcgswC7UOTCVhpbcX2v/3AsjCQB97r1Y+y2Sa/V6mDUY3KIwrmwyD1QrYx9QhkKyIhjqgF897AMHtp3v/+Kit/RYWevv/oXmw4BCBurq63tUBu1LJmAhScOJlL1MR6Pwsrc70+4X0AFPABYgv01gFrlCkyC4VD+9ntDV7sTXt05RVAhHbVwvc4r4ubKVIBiOp4Q/spCG0lhOBVXDuOUGUFCMpyrlKqevNFC+kjmcMgMCIx7FA11CY5dxX1wFTCgW9juAqxFKpwrlCMJrQJsPBrhYtmUVkyvbPnqZ/biy1/aaVTApdsBPqBxubf3b7+z/XZrq9WlTSdT1prd7DaMWVsSoTnYv/3mX202n9sXf/M39tVXv7fReGgXV5/YYAQb6PsW1gDygPlQE+te+e7tW1suljZZzL2OcMTSn40cfRPAs4wDALpbK6MtciwKe22qTr0xei1hxDfKj7jdsANgXGPVn3XF9Z01ftQwaddr+7SsogOApp/f/e0W3/jxGsfeJ1y57Ipxfx4MBTmt0tE2fDyGDTRV22H9jDaPtq+Euf3WS0OgLnBZ7u0ICLwvrUS960PPBocTbaAvdmu7aA42O/ZYB3gEBTxAsBTAAPjoIWEJTTtyKISjNzPRgXGM17DBTvt6miqpsZOJEJT7qg4zgx1w18EwOxJBsCuFqeTFdSag7/sva2vD9hn1fpGsAdjrtX9P6LcJAMb6rP0LGIxkFzz7LeZWXF7Z9OUrKy4vqQA+IQmBYw32MbAhSoMgWfFwsov/+B9/cs9J+YRyBHIEcgRyBHIEcgT+siOQAfBf9vXJR5cjkCOQI5AjkCPwk41Aa52XKJjuTX6FlW46Ua1JLUEDTfa2E0W0gLsDwK3KGJM9YaPc1vwNVW06Qd+drH8KAHabxIcVvd0LSVfLZHkplu8tlwDg7rYFGTjpx0lht7OW8i5VutJt8eATglg+VdKl6j183iqBHwAs54BGtwZwew4/wAK6hR1R4VHbSmG16gJj8h0qK0wWe91Jhwwp5BbshIoXE5tUS0UNOE7Ohk24q7Fich6T+scjJ+9TG/HUdhnbhdoN1s9pDG9QD9LMVrACHI3aiVmdhyCuAK3acrd96HOdK76HpSiOXdcRE9opMFb/UQzxneytUzB+r90lMA37TBXEnJP9AGj7yQ5OyYn9rwCAnzJupe1Yf3OMTvor1OmsyRpjO1WjSR1v2NQrAUiKYUy8a/kU4nXHZyVcpMr4c30nvZd8rJ0+JwBO4e+H+s/HALAcH9LxIb0XpjHqXgcXD97ZPGvsbOHxYwFwbAewFvcPVxE2tEUGRIRyVPWEMc6ovjMBIZOTfEz1scdfdU8GIMZyhFCsWXoiOAYVdJUfCGaoV+/K/7rqMs4NPAdQ0hXFfiwaX6mfpRITYFTxwFEh8qh36gpcwDHUvB0C+uAGAsVqtSOIBOj9n//Pf7P+YWeFNXb75jubTwob9FA/tyIcAyCk83Tcd4ZDB8DTMerBjw3vsX2/XgCwfixYFxQsdPAErVQC02YWINKfJQiuCV8RD4C+xk6N1w92oHu371bti95Ih2iojmVVHCp7HCwtsD1mbl3sSla3qI5rF/Cd6m0BRYC7uI7uLIJlHbgNnBbzfKhEJ6Qmu7fDqSHwHwyXNpyubPXyc+uPZ3YESMX6p4Md9nu7vX1rr7/7vY3HU/v80y/ZBW43t7TGns6ncYlP9rvf/MZmi5m9+uQze/P2HdWaly8+M0MN5AB8fJYhPD3afrfndS4A8vo9u76+sdXlhU3mC4TCqrpmPBz/Ig6A2H4OgJ8A1GzblI7iOyiAvT2fuJJf21TlLcttqoDDjcXBr/+miXYEx6q7nJYYcROUeyUj7sYDJTS4mp8AGLGP5zz2/1D6E3BHaQwpz1HzFzHx5wPUAa4IygmB4dxQ7jlmb1DTudzbAUkfNRIf9nbDsho9G1nPFuXerrYbu6wbmx9PVkAFfDzZGPXcD4C8kaBgKE/Stz4V6qgPTPrvbZy27QGA8QwH0J4kaDIBgQmO0SeSRBCuCwCMRApB3ij/wljzuz6VvkgOoNIXseZzMKBvj+peKoMBfflsCLtnt4VGDWB8DwhMBXB8DgBssG2Hw8t0asViaeOLCysuLm2wWJgVsJEeOpzGeQMWYz/N0V79l//ysVtS/j5HIEcgRyBHIEcgRyBH4FkjkAHws4YzbyxHIEcgRyBHIEcgR+CxEcAEfgtXNBlEp2Of5NGkNSc1Q+GgyeQU8GlZqcUAUjGZ1tYA9hmmOwu5mIDl8lAkRA03TqMG7NIkGyaUNAGnydj0/GiXzEkpbPS8Ik1Q43uQBXaDMdmKbZ6FqLTI+4BNdNjktdsJVbHbp2JqzPeBWKfgURA4PZcUsEptc+5aPgkAe7m3R/8o7l2VWxp7LYPJSVg14weqXMJaqm7cUlOKL7UVTHBeX1+3NYRTxa2UMlhXykVsV/bQ2JbqJOt64j3gMyZ103UApfGdlL/4DlAYr1wnoC3jHddIx6o2zPYQMB5/ExaEnaWOEe91XTUBnF5DfC/VJb7X9gTO0vbYBf8PQd9z1+XRF/evdMEUuv2lncJjwa3a7IeO/7Hb0jiZLp+2C43XakNok2mtaYGG0dD7CH5UBzhNUFE/T/uEzgN9F33JrXO/rwY+B0c/dO7nAHAas4dqAJ8dHzvD9UN96TEAuLU9BZhrFaxScvq36XHqOnBkifuoxpZ7Y2gAvXSZFBjzniNb7BYiefIQ1JwAY0MkVWFcRN1e2c3jXgPFbdgaEwQTBDr4ZYIOgHANK2KUJ0CdW1iE+zkBlNLmWBbHBMBBfxNghM+CN7ZjL1XlCfhO7+d+bndQmuMi4e+JatsBVb0960FpXNZ2c/vODvXe9rdv7et//f/stN9Yr6ls0GtsNZ/z3AGnCcpQQ5V1iwH1HDgDZI+LqRWo7QtgFPclbwv+vKBjUg4YYBUTkwApcf+CshfJSkxow/OQK5V53E3D2J1tf7RX79sAsCrcTvz+EEkZuCa4plHfl+2HN5xIYOMNOx6Y6C4SduwuYqVVtUNhj6lD9ADv8fzG+1rY+8J+2OsJD+zYK+zUG9p4urTx7MJOA1gyjwnl6/3aduu39t23X1uvN7Kf/exvqR6+XqMcQ99WFxf+rHY82tdf/Y7JV1cvX9l2V1pzMnv5yedWHQ42mc3ZHmHBjXtdjZq2uy3PH7bX+KyEdfHFivVZm/poSFgRjEft4UMd9aB7ZtvdlrxwOBraoT66MtvTzELNjlj5cwfvo4h7gHDdx4PSd2oEe4kS/iQAOB27fD9s1PeSJ/x5L9o0r1+P7YFJN6Gq5zJRN1qJkwC+WI/jMfoAXsOyGxC8hroXELjcW32ordyVhMB4psEviD7a4XoD9fvJeoejjarKLtZre1lVtkL8qfztWQEVMMpFR4vHs/QIwaOTAPqarMejfq/GnKiVjfNGO1b/kLtB8iQfoQvIm1pAuxf3nTU07JoDAgPowiaafQ1tEgeI5EHcR4b4t4P3P4B7qHuxrANgt392AOwguIfnv8HIhkjMw/PnZGrDxdz6GCOWCyvmi6g9jLrakDz32Vd+9n/+H39pjxL5eHIEcgRyBHIEcgRyBH7iEcgA+Cd+gfPp5QjkCOQI5AjkCPylRqCFrGG7qAnqbo3bFGLJ5k5Q4BwwTAEwtiUYqEn+VHlLE0NNHHWUyJzQ+xEAuAtduoAlPQ7WnDuntEwUtOn36bakOEuVzZr0TxXTAiX6TJOTmpyWUhSfC66cO6Y/JgCmYpWT/poXfZge00az9AlK/EAdK4WsoG8XUgEAAzgIEusV6xOaB8iQ0hewVnA3heaIpfal7xU/HQf2g2PEexwnYDVesR2BYEFrAd4UaOkYBM9S9bEgm88d+2QmXtuJ3kTprRhofb2e6zvaBtaRNbb6pcYRtutQ1P+lji3PeVzPAYAfA2B/yDE/Bdp+bPsf2taHjl/ftfAxYJ8Sa9Q/CLMGA/aJ9e0trdK1DvrDCPU5BwP2EfQHJa4oGSW9Dun4z3WhmqR96924obactvOHYOxzKoDZJxMI/NA+P1ZLGLU6CcSVmJTUWla/17m1985QYkuBqxikfTcoaZtgdW9dqYZdxsnVNCbq3isL6Gq/twnUb30vM9COuaHm1f0tjYU+Q51drINtllAAH45UvVKxCQUwqY/XrcWvwsnPacULoBy1jCNZTLHQcaptMf6EqR5PKB9R9xQgkUlitHxFEk9jh6qxZru1t6//YMWgZ+9f/86uv/3amt2GtrbLxcxWyzmhVhVQrK4BY1mtmMcExSGUppPxlLAUUDtNNsJ72A7DitrVy4B7rsB1BbADKCoOg8VCneqKXaNlL6x4Wde1Bd7+nY/tUDK7kvV+n25aFxQCRQLxu/qqtClulZVeM9ktnnF8DYGxv2t9etukBFw/gmks6w2W22JCEp6jACgRf0NbgctEYbPZyurTwMazBQHwdv3WjtXGdus1l1tevDSc4c1mbcfmZC9evLTxdGKI9zd/+APj8cmnn9t6uzcbjGx5+cKqw8lWF5dWHw5WoDbrsLD99tbKza2dDhUB/agYE/JNF0vCOCjB9+XOkw+gUh2MCEdlJ77dr7nedALr88Y7N5snLMkBwF0VjZqweB2hNnKoPl1h7bWFfRzwurRQnvoY1m/bNq2I41lUfSZNAEnHP17XUHE7wPfENe6NbQrvUfcXls9+rXlOUI9D5F55DWBAcdiQ4zvUs8bnTYUyFoC+O9uXULj7WIzHMrR5KICR9LBZ13RUQXtcbfb2eVXZZV1RBTy1gY16R9YARi1gWjGz7vQdAEZD8drTsGb2uta0f0cSQZy4i9v9ORx9hAkkJ8TMk+fY5kPlKwtu1gBmnLFdV1pThRvg1/pQ9eIfBmHRjetO5bgnX+D68DvUAB4WrgBmPeCR9QGKURM4IHAfyXzDkfF1MrbeeGzD+dxGi4UD4OWStbB54BgLCofHn/7X//qx23H+PkcgRyBHIEcgRyBHIEfgWSOQAfCzhjNvLEcgRyBHIEcgRyBH4LERkNornXSUJWE6cSl1ZmplK8ViFz4QhoUCWFbQPodEaYofWkx08m/VJEvgazph77Z/d3D2HlCkdaJPLn9IAax4PASA28m+pNYb14mJ1HbSO1QmPGyfnW1/uI2kprAmC7VPTYoL6gl2thOOOI9EFdZVhKbXtAs02vicESo/Rf2r66Rj17HpfKVK88l6r3eHZVGvd71eE1guFgsqg6ic0WRqLIdlAZc4aRmqcmwb8CgFnwC3skEGvFVtXNmXyj5a6+F7rIP3WB7wipO+vT4/V71i7BvrzufzVh2cQmUBMhyToJmuA5bTZ/f6TUAhfKc6fvpedYHZ5Pv9tk5wap2bgj3F63vtNFESqh2k1+ax/f2vdbl04v0v7Rz+VAD4ofPuQtluH07fpyp5QsXKa3mjv7A/D7xethJSNO6jL6Euqs5VCQxKdkB7Rr9DskbaPttx8gMXTe3/uQEwz/sRSSwfVAEHHJStMZWzocZ96JTkKiAAjOXkDtHCYpfJfhgACwSHKo/jz9Ftk7HuuCisKndUSgLijCdjqnwBrVnHmXasULsBOob9sqxs8f5w5PK8p4eKlDatBFtIxAnnDcJHWQ3HWdMe1k2iWc80ErccpLpVspwVBNmoYsXxY39ob1XN88AzAmEr7il1bevba9u8f2vv33xnl8upffu7/2H9em9NuadqcT6fUgGMY0Td4hrAGNtrcCUdOg0BeoYDKwZQBzrUhSW0q4MdNgOI0co54JAU0LSKxS8cTKhQDJV3IC9AP1pBk4N7wlJ7f4y/ec5Sjt57djkSsEOtegKsDQDMe0zEHlCZoDDU1jgnAmspgvm5Q0XWcG4vCQChK73p4EKXFTfbBvB1dIxCxAB52ObQRkVhdXOy1eULh42bd6DbjCXMjAFqsaH319dWN0e7+uRTWy5XBJbffPMN1bTz5QW334PtdjGxfjHm9vZlZZPpktdic/vO9pv3dqw98WsEt5DZnIAeYxDrE9dw7QDABZgdeH1lKGORoFCXTHIYjTAGeRVqWiujfwpM4ppSce0AmCppPI/pOS7uwQKTDoDv7KCpAI5f3q+Tv9NxTO2btuuhrtcYS2tn9ltPjKAVdFwj1gCm2tfrRuP8YMFOC+io/8u63lCzoz3XqFG9p1IazzA1kh32eHba2x7q4Ppg5f5gu3Jv1fFgi31jX1aNvTrUNqtrm5+g9j3ZCK4lx6iBjHEcMDfaqXv00FHb+rJ2xnfxHKukSLRP2j8L+ZIOux20P3u6AtjdBbyt8TOoefXMzBrA5pAXABjvh7CEdiAPOMzrh343hB20W0VDIc5+iL9H+C3886LgOlAGW9QC7k8m1isKG83nNoACeDG38XLJGsVH9DHUAp9ObFCM7eV/+t//0h4l8vHkCOQI5AjkCOQI5Aj8xCOQAfBP/ALn08sRyBHIEcgRyBH4S42AIF56fCm4FGjEK+CWAFeqAsbyUh4R/mIyNwHAsp2kIiUBwNxP2C5LOeDqAoe92jcmRvWTqq3azwiAVa7vYbXquWsgtcaD1ycBwFL53lO2hhBH37VyobZ6oG9ZIIUTizHBrDgrlpy0V73BUI8qDqnNsOLN+EQMBZ9TpRc3loL2RzZCxVgT22nM0/aQgi8AXUFdHKvsoFPwIXgL2ARgjPOWGjGNiaBSCkwFFtL4+aT+kGclpS/2CxAFqIVfWt2WJfeF7eH72Wx2T1mbhkXnJ8tcfKc2rWuI99ov9vH69Wv7zW9+Y6hvjB+d/4sXL+xXv/oVP+va5KZQOY13G9+kXnb6veIppVQK5NR2BNRSsPyxS5/Wjk3788fW+1N9nwHwhyP9EIRO28cdnHM7aLZV1LI+HNl3y6pswREGZinksZySG9IEBSkqlciS1gXujldq12qj3T7HNhfZNA8BWd4j2nqVd3UoP9YGPTcobFzPLMy25YTUVZMUF7p9rpS6XM2lcA59lAAkoJrUkVdbBfjxmAc4SSApjyYAr5JFBJbT+y/2w+0cT9agli8SaQBfez2DChhqQoxvOCbWJQ8ohXPW9UENYB2vzslhjts/c6xDMk4kYnH8DaVuWzuA5+KWt1SkMgaQ3AqERskIgGSoYnmuYdPL+7cnCkG96UrH0pqyYkgB6iazqVW7rV1/962tr99aub627fbGlrOx3b7+1qbFwBq0z2ND9e98MiPEgvKTNYC53UhIivEW8NvH3T6tiLEfv6cAiaVlJxxWtbGOezdttEP5yBr0yb2ZWLWt7+pA0qGvXy9d07YGrZ5nog3wmYY2wU17fT35C7rKA+2rcdx4D6Db3gP8QrryFAlHSkYI22eHiyrd4W0W17oGiORJ+/3MlaoQ7TowXa0ubLe9ZYx7vNZQC6tNDHhvK+uDTZdLG0+mhOjXNzcExLB+ns5XNiomXGa2urT5xaVtdntbLla09N5cv7Zyd+3XEBbFq5VNpnNeE7SDcrdnjWLeV1vr7J5B4Y5xyRPKABOV0eGjBZSxsP7meEPLbq8ri2s8Gk+8jjOAJJWrd8+UDvgdNPuzh2CwL9MmpZxxpnElrquTcS6q8ds+FzoadUAfsNfHgbB8ZgJBJF4QANdUxAOCA/rilQk5sDeHEphA+GC7zdq2m43tdiVrIpclwPnRyqa06tjYeH+0T+uDfYo+Ule2hJLajjY6OQAumEjpKt9oCpGi4J8Noi4wjbfjkbofYyeXR7thMsHJhrTevqsH3AJgiIwDCNOSOxTV/m8A1AmGIhjKelh0OwBm32sVv67+hbr3BJVvAGAqd4cOhqkQhooXyQLYFpKO+NmICmBaQM/n1p/ObDCbEPoOpzMbLeY2nM9sNJtRAbz4u7//2K0jf58jkCOQI5AjkCOQI5Aj8KwRyAD4WcOZN5YjkCOQI5AjkCOQI/DYCAAEpJNd7eR1TDpiO5gQwwSObHAF27SPFBS2ykzW+4o6eAnYJJCMWoo+CwU1gk8US3XDCe6Avilw1LGksCMFxY87Z1jnJkvCyi6ZvD+3jRRe6Bgeta/EOhrLp5OBOm4paQVkoKBDDKW0TvfXhYaE6QGoad0XlqGcvIv3T4/P3Zml17V7vl1ILAUuQBImN6GwBWjF32oTAt2Y3Lxd3xI8qQa1IGsKqdg8QjUrOKJrIcWhYgUIgmWxXywLNTKOBW0V20Rcl8tlq1CUpbmUuHqf1jJN+wWORbWIAX0BsAWZoYQCBL64uOA+cAx4xfKr1Yqhw/5TdSQ+w3FKeSnFpV513ZQUoPgrDum6aANQWWEdtSPFTdtL21Ha3tOJ6nQdgeZHtfM/wUJ/DQD4XHLKDwnNvevTscT/0PbOjWNd8KplCONYgxKJEai/OmwTfKq6ohWp+o3afTp+pW1F9xCN2WnihhIl0kSQh87hYwpgjgcBEtt7T4CKFAx3TRBkYco+gP+dcUkgj1VyUmw8LQ+QHjOW66YZda8ZdyMFL+53UcM1vR4co2MZjQdd+Nt+H5AaY6YDz5pABkpYqFh5Tz4cOPZQSQs4WNV+T4X6rVWmOkA8RI3fhmrKkx0qKHObgNUBwagCdnWfQTkaABhR5FjefuZqYl7jvkMv5R35uD7kqoCdaFeoB1uXle1321Ayj2318srefPuNffXP/51qX2ugdLyxAus2lU2Kwsr91nqng11gjJ3ODWAbkBdwjEk+8R4qTCk7XfHr5+MJCmNaEgMMivkTBEa7YvJBQL8BlagyEPaGo/sT6+niGQmM+F57CrXwPftsb3n3xnjr0eYXcSVcppo1WijGcwDrPsZzqIQRJlcdM8ZUlx7M8B2thR3Eob1CAQzYi+OssTyfOxw2QsF7PB24XXxW1hXBKu7T4/HImhrwl6iezR2gHn8TKAd3ltU2Ie2osOFkbNt9bZcvPqE1L+yKZxcvbX5xZde3N/ZidWmHfWW723d3ALiubLq6sBFqj5/6jMN2fcv2MRq4xS8AHesE7/d2u1nbi5cvPXcQqm3YhhPsD9lmN+sNx6/pbEYLcNQSHo7GVsDJANb0Bc7NYwcVqZ5nCeET2AwIrOuU3i91L75LDnPoC/grpbasqtvnIowRvH7oUwF8A/bzfeNKeK+D7XWApfp1W/M9+zPGZ8Qcv7vNxrbrrTWHo1VVzTbfQKl9Qg3vxgb1wZZVYy+rvb2q97ZCQsfhaPBkKKCKPp5sePfI6I/iuMK9k/VPPRtEYgkUzMdIFFDCJmPGVuFwHH/j9RDjL8eIgO8cp9GmOwCYNuTodwC/iDWhfdhDY10qgwfW6w/tCKU3AO8QduxjgmP/2+2bXfU7oOU3baEBhmEBPZ3YaLG0/nxmw8XC+tMp1b6wgx4tlwTCxWzq9uO/+OUPuT3ndXIEcgRyBHIEcgRyBHIEfnAEMgD+waHLK+YI5AjkCOQI5AjkCPyYCAgYpeBXk9eaBEsBnpSRUgPfTYhGLTDZ3MJmcTigwqzVXoUa5d7xxsQSa4gFaNb3mjDFPqQCxjJ3lcd8SS53ZlL/3iS9CvnJKlo7CX/kh+GJK8F8Ivxx6uJ70CUmlBVTKT84iSaryZiwFyQRSNHEYQrBpXrlZ6rHFqowqaCl3nAlhh9z65Ad5/2Yc/kYUFIIpexFm7i5uaFiZzFfUG2riXeBWsUBy8nmWded1zZRO6Xx0PFiOwAgeIVVbQrLBcilMBZ8FnzFsilg1mQtjkP76kLvFNBgOdUuVl1i1BQGMCtGhV1eXhLAaH+IB/ah2qichAe46fe5TBcY6r3gvyCdoG+qksYy2K6UluoraczUtxm7ViHvV03X7JxS87lA5o8Zl86t+zEo/ec47m4fecoxpMt+LAnloVimQLcd0hJHBo3h6XfqSwSJAQmHhasiASawTdqKRr9QH06TCbQ9tVV8J1CssU3252lSRXoc+ltxEJw9Z1nf9ksOIBrEQm3WGfvdKjcFcffH7nP3CsbpDBuWGtnd/R1+EBR3koYeAsAa7wjkYMUc25CaOb1+6ufpOuqrDm3vlKUcx1BjlfVte1QH31zfECLhOsxnMyvCDhfgUOq9u+Ps0fa1osUu1OCuAiZwhL0rgCl3jsQit3rGnbf1FQYMhQoSmkCEAwV4wxKWilVVT2BN3gHhJdSaUP5C1Xkoa7u+vWbtUqhEL64u7A+/+61986//bOP+AfpC261vbBjHAUVsXUPp3NiLi0ubwGqYBN0trgH9cPwCU0gVgGW5k/qjl/8cDK0YTcMe2METgCjtmJ0uEtq5MhR0LGyGw3qZCuiw8/UkK1d24/nmLsEBCWUAsG4PDczMWu28R3uzxH7rpmHi26jwmrWsFcvDdJAGa2dsn+1PwPcE+2AvbUDgXiN5r8darYDAhL3Hk9UBFytCYNSchcKz7yreas8+PhwOaMGN19XSAfCpd2DtXRwY1MVSwhNyBhYGYEZcNvudnU59W6wuren1bHn5ki2kro82X13ZdHlh1ze3dnWxsgr73byzcn9LG2PYIE/GE1d6hhK+3K4JoAdoL8XEGihzR4C9B7td7+zVZ5+wHZ1Qv5gK1b6NxxPC3125I0iczZfWH4xsX1UEg7PF0kaoBzscedurGysmhdfKDpVwH/sZop14O3UlsBxoHHnqMx9LHcbL3rlVATORw6+7+q9eCXqjn+F8fPwwqn1Z+zfaLyEw7bBR47fyhJwKyR2w529ss9nZu3c3bOtQmXObhPo9gv8T+v5ub1fV3j4DBG5OhL4otQsAPDy4GhjuPPgsDGTsiOQBqMHjGZdtCe016izr+R1eKz5Ge1/xnuUnzPrLkTDB90hiJAiOOstUYqNte31uANgTHAugAMa/GXAdwubZ+iMqg49Qg7MGMN6MCe3zAAAgAElEQVQL/kaNYMBjQN/ByHrjEV+RkDCYTq2/mFvx4tLGl1dU/FIRPJvagPWBC7aJ3mBk07/5m+d+RMnbyxHIEcgRyBHIEcgRyBH4YAQyAM4NJEcgRyBHIEcgRyBH4M8SgVTVhb/10wWUrbJByjHVMUtesQ5hQVgvYmKttb6NDasuopaV7WQKAWkbh8koWjv3+Lf/6ZDYzQvvfgiPz0Tve5+5n12ofe5WeAi+ODjDtCYm/gOkPgICC7B0FWRpDGWbis8EWHBEgi6CmQKWPsl2dwyI64iKlfuCNkKMRHl8DvT65HxEp6NSTsP4IQCs9kEVyBGqItiPHm272XKiGTbMAMCq0Zu2KxwTwWlVea3KsOzktsIWWspUthMoFPtu94zlobzFj2qVyt5ZwFTKGuxb8BXrYX9q7zoeTqTWrtJhLBOwIyAtWKrvsQyOBRBXakddH11PXTdChuOR8cCxaBvatvqB1mvbTgcwdZMD0mPptg2dGwCfvktBk6B22ue0XKpAPtOl/qwfdQFwO4Y801E9Bd6m7fk5dv9DAXDaDu62geQS71fn+j8+5/gDRVzYIbBmNsAIYEj8IN5KelBiRlq7GovJFQL7UTJB2gfwtxIV0LZ0zR6jCObxJ5bP54S7aezPgV22dQ11Gj8ZtO9fNd0v7vCGg7UukH4KAE77nSycZenbjjdQcXbGH/VRjiP0BobSM+q+qvb68Wgj2Br33J0AMBXXANd2v9uFZa7XDYaSk2Nh2ES7e7PXkMVQ0xwBUAGaAJk9OFDAglpyrMIrwkYVqqtIWQs3YBgVkH23lOZzBJO23HKZ4zprDDdWbndW7/eEtt99963tNxu7vLhi7dfN9Ru7ef21Da0moNqtr4EDbQTl7nBgp8ZB2Gq1tBlsiAGpWMsYNYV9DGdNWDwvICEhygPAWhgXvA+8OIAitGAsqEwGtmS7AEQLcEto65a1+Ca41Z0FdiQq+TVTX3N1MOIKBaUamCdzuSLXIZmnGdBGtz/0hCRez0hkC50lLbZ7fj+kTTRrFXvsCWYPsHF3dTCuDO6XuG5wdi/r2vZQ8R9PVNBS5Q+r5eZot7s1ISPiO0LiWVPa5WJuq8XcQPyhPOYYwKQAjyXiQnU44gpnl1BFr7d7FHS1xcWlLRYXrFWLY4G182g8ZZ3aGVS+x9p2t9fW1Ds7NjUTB5DQ12ONaSJ7a+rKmnpvPShne0M7HHusAVuGzfXly5fcN8AvlKTN6WTT2dK2W3fjwEWaLhYEl4DggIaryyuqQ1EPuKprq5qKzyQc63o9G09mNuzBRjggLwAwleHhRtNRBMfNW+zTOSj7C9qet3tcSyYUeAaAg17W+nXQ60rvqA3MOsCRvNDamDsEhgoYx1kxYaKO0iuNrdcb22y3TFxAu4UKeFf62H2qjzaqaruoa/u0ruzTurFxc7TpoG8jJFc2RysioYJW2oDBJLIOcnHeeB+H7QMk+3mUagmLeLXt9Pn2rpZyOAZEvV8LC2g+ayABjxbQnpyB63nEeDTAMzBsoe/AMBS9hmfDQc8GSE7id6H0xd9UBye1f6kAHttwubDi8tImL18SAA8WMxtgrEC7xjojKIbdAWDyN1kB/BzPLnkbOQI5AjkCOQI5AjkCj49ABsCPj1VeMkcgRyBHIEcgRyBH4BkjIEWqrOoEDASCpN7SpD52LYgmhapsbB0quLqCUHM0bKGdgJfWb4FXUu+3BVIBgGkPzUlYn5pvVY5PAMDppD4lN5y9vI+G/5gAWNabhC2Y9EyUaV1LVcFCKcEEPGWxysnik0MbTnBD/YUJ9qQ9EGJ9RKisGsta7aHlPwSApa7FNnB8OjcAIwBgrKs6wNqOYADeAwBrPSpbUe8wbESlgMa2BZ4EWnF+UuEKAKP9sT3B2pIKNp9wF6CVElbHmip+laAgeKx2ptjrGPCKZVRTmLAsbModguHXrTZTWIb1YLGJY8WvICMBPiYlA5CkwAfrpP2wreXJOoIOqrtgTzFO4Zu22V5nWdJCR0VVntvJpmpgHdMzDjHPtqmPKYCfbUdP2NCPAbfpbn7odrrthlP1AcDUTs61FSZa0B7YYUVr6496mZHgoOQMBxFel1IAl+N7qLt0H+gmFOjY5FqgvqbjSuHouTbNzxJF3WPGte6lOweA0+2my9+7V4TG7akAuHsd0zYLAIx9cHxI+j3hbvRrjTNnATAg38FBLJbHOAvIifvAuCgIKMv9zt0FQpXK4w94i5qySAxgvV/aaXt9VKgI60NNVSrgNMZQJHHR1rUFwLxzQyJO2OW1RP1+FMVx3ab4FAAY9UdhS0+ghFq1bme7XQNAltzuN3/42t6/fUMVM4bSoTV22N/a4Ah17Mn2+60NkEDQ7xEAYx3se4HyAtNZq0bGvRUAWLVYiV85PjvUdYWzK9sB54ZDV4UOBl5uAbVFpRhnXWaoXAF2aVeL+2vUXSYo9Hu4622N0MpVsZ55xXtPC5V9nPb7ga/r9xMA2QH7Hq3WWQoBCU53yRe6VwEo1g0cKhyqI444Pj4TAMyxnq9A8cGq5mhVc2AtXt6L93v+AqaNRyPua7/Z0bViOBpY71TbeNi3i+XKJuOCCmAcBgSb6HyeiBXgvzlyf6w/D4teG9geMHkwsuXqyuE/6jD3ezYaoz1isQEIstVQDEMBbw4/KQhF+Y1QtVNNTrXywWp6TnsiIf6uTmaLywvrjQq3Ljez/aGx2fLCyvpob99d23hU2BglJ6xv27K0yWxuL169suG4IAyGihbK2dliweQIbGOMurDDsSt/Q4mKfbriV8+cXhvYx6fg+pGMGBezPQdPfnBb/XRsc9WvXz+oqaHAvgPCuKYNLdGh3mct4BhvAYFxDff70so96l/juh9ss92x7/tzjjncBkCGsvt4tOXhYJ/Vjb2CE0t1tNmgZxOcI8Z83BtQ+13WzRxfkWCHREu3tudzZtTvJh9mkoHXaNf398dwYPx+wF1fhvWYqf7HvwUcsOOiH7Bz9LmeJ/TBQx0qYAwAsHZmw8C4EXbQLQDGvQZJG1gG7RbvkYyAZyjUAMbrZEzoO/vkExu/fGnFxYUNoPwtJhznetgPxsCwgM8W0E940MmL5gjkCOQI5AjkCOQIPEsEMgB+ljDmjeQI5AjkCOQI5AjkCPyQCGDCRxA3neBP1Y2avMSrVF9pfbN2wvIIZYoDQdmCpnUgUyUjJl85OZrYK3M9TP4k0FeTTZxwxTp/UgDsyggJMh9S1KVxbyEv7QLv8Gz6t0CgPpNaE0pR/EDZIYiJZVOlnSAf1BqcpI4JyhacRgFG7eNcm2g10z9QAZwCYNka6ryh0MXxAybKBlpwCOuhNi+WwfnJXly1gHGeAk9qizj+LljBtmWjTCvbWA/7EYRVzV3VHtZk/L3JWdiGxsS89tdVwQrGYB+sNRkABe9RaxifEe72e1RA4xxx3gtMNu/3jENaNxvfqz6wFHucdA2YoljhOASOZXedHns3KcOhRwCKjoI4bQtpH++2DV7DM/VQf8i48tzrZAB8P6Ip4O+OM+qLbaLNA5bIsnxGO8Q29pXX0pa1M9Z3teQgVGiwUvX+1u0vKRTQ+H8HvbwWuPp7muTxoXbyxwLA4erb7pp9JxSl6fGwXwIBJs4PjPU9mdz5cT69Ptim2/pCEQgAHHbSlFh+GADzGFhf1xNcAJHSsgxQeQ57fZvNpjYc9DnW4Af5ToQ2UM8SPrkjgCSMVOSZ2W5fctwqJmPuhwkzgHSt2hNgF9sDxGoCxIYiWEklsIAGMIRC+OC1VmEJS8AXKmGoPNdI/IG1+KGy199+Y99983uqQ8ejgc2nhRXgRBgHQ+0LhFwM+jwv2jP3ejYpxjYdT7z9sVatFMCukHWHWvdbBqxEfdgR6obKjjbgEwAw0FUIgF1Hy7IKpJ/tPYfjcoBb2kDHswmtawGAA+4Bcrmzh9cg9vHKAXB6vbANgDEeJ22fI5miL0tdbxNwpjjUB1qHCyI6LKwdBJ9OVN1WJaB8EErWna1tW+FeVVMdutnt6JoyGY9twPqtPbtd3zCe02LEGsvDQc8uV0srcF/tD6wAoGZJ3Lh+BOPA6K6YHk3Gbs0LS+aTt8sC9Vl5/60J6GizDKBHxaurfql+JjB3i2vvIwc7IrkklON0iWGtWr+XA2hPlysqNwG7UQO3tJONVxdWW9/eX9+yfaIesQ1GdrNe25df/MwuLq8IG6H81P13Mp1SFY2+NBpPrChmNhwUBIO47GwvsCMOt5nucx2u+d2YGkA/xkIlUwI0+zkgScL7OwGwHQn8vXYw1NtNO44igQHAV+pfPDcw6QbPHHie2lcE8bD31nP3DZPoPFb+/A6IfrDJ8WQvq9q+qCtb1Y1Njz0qf5FIgTq/I9SYRnyjHjDq/+JMYLsOwC9LaCLwUMHTAp+JEKGY54BA6TATJNza2RNK8MpkRg5CoXoHBGaCA5aR2heW21D69u2IuFL127cTEkJUDxiJEUhcwPUZFd6uMJ7hXgJlMNoraj8XY+tNJza5urLZZ5/ZcLk0g/032nyBdgEPeCQawkq6YM3g+a9//dyPKHl7OQI5AjkCOQI5AjkCOQIfjEAGwLmB5AjkCOQI5AjkCOQI/FkiIAibAuAUzKUwTJPgggNd1bDqAreKzLAFVW1IKSM1gSbFa6oaJvzCRE1MwKUAQ2AsVYLRojEA6L3JunaaNgzrKEt4SAGMNX0y0s8xrKITy2UBlh8DgLkX7SN2o+3KElrxTpWkKRC9BwADnLMeIWspu3UhLbSTYz/XsLpA49x5daGrzwdG7bdQNKfbFqDDqwAvVbrJ9dTEJqApPodKDPtJAXCabKBzl8qQ5xeW0Cm4lepXE/WYkRRM1wS8Yor1VA84VQNj3XP1Sn2bDm3bmsNUwbnSHZPzqAGMH/UjfL5cLvke5wzFs8AwzhefA1DrOATM1MZZNzLggRIxWjv1qCOaWrYLyHVhdgqT0+sHBRJ/YvJYqmrEDL+Paed/6gHrpwyANTY8NqaCi+f66L1xJvrsuf7OhAjYz0Y7xnqpTTHVaujnAW7VDwQ6UgicHk/bhsMJIk0+wN+CYamy/UPtjSNOqNA0Onvbvav1q7h1baAZn0hy0XGk+9K2H4o7z6vjqKBzTdftAvj0erZjfABgukJEcpBgsteg9fvDQ78A0VhOCmCMoRgnUG8dsPf25oZKvuVy4YlSjdcPRU12jE9eu9RhMgAeFYe8fw6ooIW6smSdXcE53E9wrFG8lqDTLWx5tOG0wHOgMhOKRK9TTLgsQBuuCE1Z2XZ9a+Vua+V+Y7v1rb3+9vf29ts/EC6/enFh89mUYNCgojzUNgSowy/A3GBgQzgnDKB6hiI4rJZPUDA6fJL1OY6NjwWoRcqDBdhDDWC4LriamMeH1Uiv3OYaLg4U0UOdSqtmVzsDDOLWx2SiwGWws4V6mB4chPRQ69atAwoUm/hVm0/Ha2IzKUtVliJqqpILw02CalEoeqG+rxwGHyvWh4UVMFS8PdpIAyZDxTyEvtaaY2Vl7QB4jxqydKg4Eh7W1c4uViteo912x7hOofwFWB9BddvYqD+0xWwRMW6s55kEdjpiH6F8hrvLwGupog3W+8p6J0Fgr/Xq1x+aXGYUORzkvcvbDpsQEykA8GtvQ7TwhgL4rp4ujhu23bDxZW5Ac7QSzwy4vw5Gdr3est4sFMA4Hpzv559/aZPJlKpUPA+h/i+U77CEpkK3B4eQMQFwfzDlMnQcDpW8P03FLTJJrGKV5khG4LNpqL7RNlIADHBLG++j1+72WtFQ8NZecqJpoqY1bKC9DAWuZ7nZ2Xaz4XvAYlhEY5ytKyx/sLKEInjnSn0qwaEmdjt/KuGR0HZo7LJp7MuqtJdVY5OD2RjP4oDAsP6G9TOS76B2hmNPAGBcKwJg59o8do2V6steONhVxDwjjo9+XQmL47kF8TwGDGac4hmQ8eMzKuybB4TBdEEJAEzQi2QN2DxjPZT9IBge8vrjOzgLnehhPrT+eGKj1cL684UNFm7/PH35wvqTiR8X1gc4Zm1v3y+2M5xMbPEP//DY221eLkcgRyBHIEcgRyBHIEfgWSKQAfCzhDFvJEcgRyBHIEcgRyBH4KkREJyVwlSTlCn47cJPvdc62qcAcGptLKtbny929UAX6mGiKVWM6e8UxnEyKCaUsK0WDCfqYR2HV/SLHynfEtXw99W8UvtgwitWfsBv9ByoeBBetArg8NvrXBzFUXHB14ihYoTvBVlUSxeftfWDGVO3aWRMMCGNiW5MngXUwUR8WiA5hSDd69o9j3uw+UztY8HsVOWnUwTgxC/AruyUcdyo16f2oXqi6cR4WqMXgFTnnQLOtM0KHuu80m2ny0mFnm5f62jiFsee2jIjbkpEkI10CqJTS1uBXCkpce4AqdgfFM/X19e8lmndYqyDZfAZzhXbBkAg5IlJVXwnIITjU9+QUk+vAARq19in9oXt4phwPKx7N564Neh226rKAZJwXXA8L1++tFevXrVW1ekEsPrdU8eY51r+pwqAuxBX/epDccMyGjfOQeBu374bDu+Upxrj8R1gExNpouYjJuxZv5LqQ4d66bir7fE4AM6gwgzQl7YTnUs6tiihIU16SLd3rp2xZGXYkabLdofpc3WA2ziG6vZ7cQ2O3NZFTxb4EADmuSUW1d1zSK8P40TbZF/K4aLDXsY2+vw5+KtarM7NHPRIkU1L+n1JJeoKQKwEICxtiBIBBeCJAy+Aflj+IoioUUuTiLjZnWDti0SQpqECnDVB2R6guMVY5GCXYI6sM6A44BZUmwHtALioVOW9KOo9454GkEWIVVm53dh+t7H1zXtrqr3dvHttr7/5PQHwi8sLWy3ntClmPA41HWEBKce4j0A5CAhMhSHudf4cwLhEYpXDHjerpVEzhZiuX4S9cTH05JbTSXXfUVIh+kQLJD3hAJDQ/8Bzi0N7AFmpGKEi7KF+aQBLXhvXQ7bqX+w7vT+215fg3ffrNZcBoCNBDephMHAq7Wvb77atBTshM+Ag1dwo9wC1vp8n6uZCZY56zrD0Rg3eHeot02rZbAd4WJdWlZXNZwuvV3s6WgEL5+nUJsPGhv3GTs3JJqPC5vM5r//pWDPeo9GYSXRoO4ghrbQLd74w9P2mZJNiggfhtseu7c+RvcGxAG2IkBfqYAFMqIzpN93WnaVSns0OsB5JBUhSOVqJNleM7Tgc2c2+tPpwtMliabPZ0orJlHWJQSmxLJXZ2B9duh1Ao52i7vR4PLdhMecyQ8B8KlbxzOR1lXkfTh6gAO0B/Qnv8XxA8B6nag5g5ZDgJVH8HDk2QqGLNkkVr/cJ/PI5Gv2jaWy33drmFq4ilTWEvl6igc8GgNix7r4sbbst27EE6+PHS0cfbNZU9llZ2hclFMFHG5/MxlDTQ7UOeB6lWlqXANb3DmcCXPMAxEq4UY1gT3pxFTmU36wDrOdxJmCEXbZKkxDwej1nv99gbBhSGew2zvh+4LB2BCjs6l8Hw/H9CDWA8TmsoQGBUawaiuCRDaczm372yoqrF1ZcXdpgteRnqAWNOGM5bKd9bsM4Mp3aDHWr//E/PNejSd5OjkCOQI5AjkCOQI5AjsCjIpAB8KPClBfKEcgRyBHIEcgRyBF47ggAMGlyRMredNJe32kSL1VzpYASy6lOZLqO4N891VXUxWvBFiabYnJXUILwl3Z8oWYNACzFMlWcZ5S/XjM4+WFNXM2639k6agk/rg8D4PScnwyAUxVFR0mWHqZPsN9ZiabgLQWk96xTg/hh4lgKWKmAfdY1AGZiy5duNwW46Tk+pY2di4cgtaAR2gCWA2iEGpYKsX6/tXDG51o2hbGAowCyOjdBVlk7a6IV2xZMEhzHutivkhTuwa6wcBZk1XakDL6noqXtaEwMhzUuzkHnoSQFXSPFQ+cM+OsTszERHpOkgLxS0F9cXBh+8YOJfdbO7PU4+YsfHReUfIA9qUIaywDeou9pOR3D/8/em/1YlmVpXuvee4Y72OBmHh5DRkROVdXVXVVdVEtIBULw1yEh/gieeACJF16RQOKBF55Qg2gKqoAuKjIyIyN8MDO3Ow/o9629jm07fs3dzd2zuxDbUx7mdu8Z1x7Oyf1b37dQIHNeahDzU4rBwUDbh5V1APSAxiz6A4HZJ0/AyIHigwkPj+k4H7DtPzYAfAy8fsBtvWFv/j7HyJMzYvtj19Ofd2Mez5MKYpvO+yDBVqluE9DLz+eWvinpJI29AJnRp+OaYuxGP743f6W+ndfb7oPr7lkUvgx3jvoOzHpz6tsUvdxnv3xAHus7zd/dpx8DgPttFBbQHB0QJJvYmBuklryD8zkIDgCsaycBKClveazF85D5CBtoFIxYxmLHq2SWlAika0l1PQWJAHnMZwC4tathVQNYANFtpnmWohgcYPzb1Q/3bdnOYV2yTU7q3679OLao5E4AGJXh7RywtbT1cmGvnv9k+93KVosbe/njj7IhPplO7fLyXHbA7AdYpVZpU4+sCQCcHCC4NkSAUu4myKt5OmqIsp1I38EGKcGMur8D4J4yCVztKUtibKtTfWZJgpOaN3mHpEcpbUXsk3I3AayA5W8mD7gq0u2j79rNx4P4pnND1VQmGcA0h+u5oAQeh+yUGFDyTnp+8i6DENufXUPZI6Py1q0KYONIsbflemmb7dIWK+r9Ag9R0ba2Bh5v0v1qfLsS9KRt7LQd2mxa2xDguN3aBEvdCe+H2BMv9I42GY+lMuc66lFt48nMawnToxPglBgbtaXuz4F4JP0J7IshOhwN+/NuPtru9LwVFE7jRDVovdOqruzmsLMN8ToMZAH9er3WvT95+pmdnD4RAK7biVSiHfiVp7SD9SG21V7dWAkS48mZVRVuHO5IEnWfpWjtOancvWt4/Ik7gNMHFwkRKHmTynfHGPFEA/UxWT9j601NZ4e6DoO3gv20G33g1atXUnhL8b3Z6FnNn92WvpGOd6BMiNs++/uL9wF/idzZ2A52sdnY18udTTcrqYCng4G1vHdRmzlZOMvWOTkLKOEjWT37MMhcCVIOo6u5fa5ybbwnHsrFJ1k/6xnjRaQ7O2hq/8qCXZ0DFxcsxuPnyA6o8oG6sml2yIs9NMpgrJ4Bv1IB8y7ZYAE9lLJ3NJ3a+PNn1n72mY0vn9rodGbDyVSW5zgOxPhSHXTmx/HYamqInz+x0wKA3+dVo2xTIlAiUCJQIlAiUCLwCSNQAPAnDGY5VIlAiUCJQIlAiUCJwPtHANCjxSUWp1S/7n7N2lAgRI3VHArlVtB8j6owPosrYHEfGJcDuoBycS5XjDhoC3tQwSws3pJlnNcWo6acWwa/PwAOJQ8LV/+GAXBu+axVsXxJ+a6NAr7mUCb+HZAyj2tYILNwKwVGWpx3muDtl0NjHSNZaKr9WLDMQEqcIz/nu3pQniSQb3tv0TBbQIz6uSxwhjVz3HfYD2vBPGwMEyAOa2jaG6ARfTSAkxZRWdxL/ST6T6iLcyDF8WXhmVTo7Cc7RmoyZjX/Ih655bJCmxTscd0C2gAN1Dqy2fTFXKwcWSwP5a3qA6dzcg+hag61UCgi47ycC6ADqI392AaYzF/259hhIR3gl99DNR21hV+8eKF6xIDdqM0cx87rTEdsuUf2/fLLL+3i4qJTKMbx8mt8Vx/51N8XAHwX0f48Hd+EG0B/fPN9zJuRDxMwtA/0BVySWjUHoDHO7s033SWhGnMwFdD33hgNu2Cgi5R8nrQSiRn0L6x9wyb2ob6TK3x1jHA/yBwKHoLAfwgArGk9S9yJOHftkc3N9wBwun+BqDRPxnFy+OvfeWxjW30PNERtuN2ovi1zTDsaWdPUrrRdrQR0m1HVJZ/oWgGgCcA5oASQ8thg7qLeqlsGa95hTpX8EryW1MdSB+5thzVy5FUBurSNw+FIZJINLsrw5drqqrJXV69ss10LJr58+dwOu7UND1t7/sPvbbNc2Mm0tc+fPZUy+LDdCOBytdN2rDkJYCSL3lSvNOrEpkrHCUcBmmq3LEbpyDsFc3vKFPC5tnWlsuCdb+eW+P4c8ABRNtSTcFzs6fVP1YapzEIAQilpkwpSakY5GDvA9ZrEd22sNkMNSntKXe9AT/VdqfkqeLix65u5vbq6Unu1Y1TL7g4C0ASeUfuX9sL+GTC4QilMvdikGA24fzO/Tf0GuIfd89hmk6kt5q/tdj63+Xyh+5o0jU2qkX3+9MyenExsoL61Vv3V8aTVdd1c3yix4GQ6kYKa+5pNZ6p1X7eN9xXBXuC/g1yHvQe1v/fjvezKqX8r0K6+kzoSQcH6GhvjSIZIKlzNFZhtA373O1sf9jbf7Ox2vTMqXjeTiQDweHpi7XhsFbWNbSQwjEg3lKqyy957LWnaEYDeTmYC2XpmAx/DvhwomVTa8dxzhTCZdansxiBZFYsBe1IXkF1W4gn6Rpty8bJdp95xAsCuDN7p8zX20LuNrRZr47m9mC8VI9pps9kLvHuigNdgZ3y5pTJq14Ot1yuN4x0JF/u9zXYH+3a7tafbjZ3uUQCb6ju3+4M1ek+8cxqJNqDmdsL596zv5bRAG8j22tXr69THiZGUxKk+svT2SvoTHfb3zUh8o2Xlte21ueXqQx1tAWH/K/UvamAUwLJwZjyzX+2fV0M7UBsYW3AA8NOnNrq8tPbywuqzc6tPT1WrerNc2max8OQ4bONRuZ+dWnt6Zs1sZid/8ief+hWlHK9EoESgRKBEoESgRKBE4K0RKAC4dJASgRKBEoESgRKBEoF/KxEAAPcXnGMxKCydcxVlrqSMxe6o6xrbx+dagGVhnwWctBAYkCx+DzAsiKW/vqCm8yQFsP4dtV9ZIEqLrVhC9uHFmwpgsz02lqKvRwCwRECpLl1aEHM6miwMw2YyFunDUrqrF3xXF7ffgFo0S2qJh+Bv3EvsG5ArAEl834fDvmjsltpagEvqi4DCsr+LRftkEt1tI65CE6EAACAASURBVNs9V1bnCpf8HHyfQ6b+vfXjHu3Z3y4gZ6hsOSZ9jt/jfFI4pevJ64oKaqR6tPE5x4+khIC90V+65AEWoJMlbR4/AeBUuzcsVKNedSQ2eDg9EYE/uaV0DoYDAsd1Rb/meEBafg8FcsQ9oC2QNvYPKB1jqFMGJWDG8SKxguMAc4mLFsmHQ8WSBXg+16J/SuLQ8VHBaDHabaj5jG05B8cMoB39hIVSroN7QpGMFXRYUEd/6CDiEUvwP/QEdhw8/qHP+vDx3zY+HnNVDx2Hz4+Ns2NjrX+Mh46psZLqOD4EgFF2JpGkq8oylW20QX5d+bkC/ubfR5+OOS0H+fn8I1DXWYXezU35XCQn3qhDjgr1gUAfg8D/tgFwDtVjzElJewQA58+BowA4yUgjMWgt4LuRKvbJ+blsbBnPSjhJtqw+nwWkdZgjSgN83GIhf7ANcG0DvBvIchkVLqAS6iNopRq/4BXqBKe2kJIZoB9qx1S6gHMBlVcrwf2r6yvbbHExmNv11QvbAa8HQ7t6+dy264WNm8q++OzCNmuSalZW2UHAatK4m8MQC+vkagHgon6p2jmBRk/i4QN3bJDCU5a9ld9n9GV/MKeekyya9avXnnWC7e8jsurdbe/KVijpYC+IRamFVOw2taGPVwAjSmEXZCalJwl21HrVT1efEsf1eikLZ46znC9SzXgSfVCJoqo9uCIboDoauf3xemNrJTLxnKNu89Zu1yvbye0E9SwqU+o/72yxXpkcjQ9wsxEUWXba0/FY0HuzBxpyvyPbrtdWDff25Gxqz87PbFI3CZT6BMAxAZW67ZErq5u6tZMTh8CjkUNy71ZJKZrmm+hqmtMUGH9/caVvmufC+juSSJJCPuY75iW4JX10ezjY6+XGfrp5bbuqtqfPntns7NzadmrNmESoVhByOzgIuKMklVJXCnCekw6rudiqHVvbTG1UkajoNuMaqyL/qU8lxTV9wgGwvzOyDcMrnre0mSt6He4faDvafOM1gQV6Vwu3J6aecVL00s8o46AEAZ75i6WA+3qxstv5wrY71OeMQ+9f8T4VCW4kcTjkPth+s7PDemftfm8/223s883GzrHI5l6BwNhBp/rcgHYSHeJZM5JC2seH6gGn7ZTskDTZuldsx/mpZMK9jfaeZMh7+o73bRIND3wW8ziW4YzDVGaAuaWpvH8B3Du750p9mORPEh2kBE4w2JXBFZ7wsokeYvc+bq06P7P68tImn39h7eWl1SendGe31V7MbXm7FERG/Tt+cm7j83PVAJ7+6lePeUyXbUsESgRKBEoESgRKBEoEPjoCBQB/dAjLAUoESgRKBEoESgRKBD4kAgGAY5EtfrIAHXVcj9V2zEEwcInF5v7if7eoxIIai1+p3ll8LpURC0XZz7DhFGyjzp9qgYU1HAoN9AleY1CWjz0QpW2jjG8s8SJPkFfjmxHy3d8OgPt79aFMDvPybTsLwwwa+5rjfd/S2D/2DchyHwLEemWylhQAThZ9Wkz2hWZpnQDnqQ6iYi3lSKo1mewYc3VrXE8HIhIYfhfg6t9Hf/voQ2E3zPZREzjUp+wTMJN/Rw1k1F4TrByTBTSqWqAux3BFh9ezjdq+gjsJmtIH6LscNxS3xwB6rujVvSS4ECCZ78PWPGpZc7zOzjI1WFhTxzmAqAGWA9CEgjkUuvweYy1X0odNdiRPEA+OF2CX/UO1D/QN8Bv3zzFDEcwxQl3NT+xE2Q41MPsFfOY+85qiKI9RNhN/IHCof3P79bj+D5lzPnSf/78B4GNxetuYzL9723aaW9Oi/7H56A4AJxDQu5B83MS8E8fJ55D8mRJzWfS53HGiU47tAGv3XSDiWuMScpvm7h4fcFbQNfWcDo4hYx0nKV77MVef69lM5wpnjbeuhIDv3W+H+N0tnMOm1WsAPwSAo6/nff6+Atjr8QoAJZthuSBw+N1OY9xr8ya18H6nZ4JLFx3AObTyBCggJ/e13OJmsBPg4VkrhWyySBa0k5qVK/Hzq31QIwtSRr3Sg2DWAavh3cGwrqeNl/NbWy/mNr+9ttXy1q99t7H1cq66wG01si+ffWb7zVq/Y/9Mvd9p21pT1YLb0VZuLTzQc4D/AXqjNi1QznkvIMpr0KsfZC8Gcu1NFudAP9k7p6Sp6DNcsxSbOxTRrgKWjbDtBKDiOSBmnKBuPNrFMqP+K8AyWf36844kJnSrvBOh5uTZbUrSkQ030BnbZuyEV6705PIByCsUptRUZu+d6fcl72qZxTfwXGOUxtvtrK2Hsh2mP5zOZlJFS3mpeKDC93vjGlUrelTZ2XRsZzwnxmN0t1LsAi1lYay+spWtNxC8bRs7PztVTV2soTtb5KQU9Xc074tqMzUO9sgoof29xSGk3sQ0hjiXLLxDHEwyE2AbhbDGzcBevZ7bT6iST07s/PKpNW1r48nEmsnYFZ9ta6OmSdbYrsbGtlgq7SQJpicPq0YAmHrGlaD30Osy8z4QCYdKUPOkOb1bKcHA7ytVEfH3SK59k2ydsWVW228F/g+p1i8JENiisz1wX9bQsnFOSRhA4rXX+13Ol3Z9PbcV6nAlI0Q9YLfxph+hHOY8ii6KZObR7V51flH/frlzFfAsqdqpBYwKmGvHY8fbA3PtpKXv5ryB7VTnOPUVJSSlXIoAwLKLcKU9il0G4V6cnVGZoHCKmydy8r7v7/OoeOmHtNWeTihbZ2yfAbzU106qYAAw1tz85fOa5AvsoGs7YHM/m1p9cWknX39t7WdPrT458TrBev9Z2Wq+drVxW9vk4omNnzxRveHJtz//0FeRsl+JQIlAiUCJQIlAiUCJwAdFoADgDwpb2alEoESgRKBEoESgROBjI3BMAawFuGTFG/CXxbtYxA8AEAvbufKXfaP+ab4QHgv+sW++iJ4DtLgf2czJrtGtH1mI6+oJS6DrC4m5da8W/EPhlg6k9cNM8NMHIzmIy2Opxcq0mhuwJIfN3eJ5d8GZqCjO3QMH/bbqA9T++Y9BgLjH2Jbrz1WjOWiJewtImsOaUKXGz/61vEsBnF9rDpPu4gYEYLF6rb/8oR2jvq0SBpJlpMC16umxz0btHLbhslRcr7skgfg3IDSspHObco4RinOuK2ySIwEhIGZYmvN9rpzt+lDYGaZ+nyuQ1ccyBXXENyBx9G2OFZbTDrKiM97ZdueAJyAuEDgSKjhvjIO4TxRX47ErfhXXrPZejNO8rbm+iC2faxxpgdSvj+8iIYB/c/6rqyu1xbNnzwSLw2o273cfO/c8dv9/LAD4bXD1Mff0Icd5n31iPL7Ptv35hN9jv3z/PEkk+lh81iWfpH54LKElxgI/Y76PZ0I/wSifm6J/x5jrRlDYD/fUyfl03JcHd/dwZB93jrgPxuM5GMcMEBzjuwPhYfWfpNIPAWAdL7fW7gHgDthGvd3c2p+5pAOwAXb3gpYRf7dHPti4aQVEAbiydVZtWVfpAq6wyNXci0JXN+cAaLvby75eykUgUlI2qm6rYDLwaZM295qaAF639EXpiOrRgdZ6tRQsDPgl1TD1TBe3dvv6KoHPrVSnAODdamFNNbTPP3sqlepqMde9CABPWimIgVzRP4GhUvdSGgAQtMNaPLmISImYQJTcHFwBHIlRKGFlV4yqcqeo6Nq3O54zsEkvKaBzSaW6SezYP5MbSeUJaELhqQ3Uv4bp3UmAbSB4u95i7ey1fnmP2W+px74UFFSb76m/vLFlqtG+WTvkpS1WSwAfsSX2qECZr4eyNaZFqYX7erW2m5W3m9of15WmtqYaWT00/RUUPJidn86kqFZ/53g7b09iQz+Zv16oz+C9fXZ2apdnZ1KBA8L5K/ifVKFem3crledsOrWmbayibIeej1hhp4S0YYKk6f3MFcCpLrIa4NAl8mnspBrjnqfg53N36L2U6nTM1W5vz19c2XK7s+n5mbXNRFCvmU6sHtNfSNQCHFJbFht0aiQfZA0NhFQt52rk0HRYW1NP9d5ATWCnnMkhRckBvG566okUwpUnUQyGGCanGroxjIgz787JClrvHTusnUl2oB722jartey+6S+uFnblL9sw7oC92EjT3qi957dLm9/eKoGLPsM1eEIB+2zcUhyVulTJQ08M3O2t3h3sbLuzL/c7+4a6wNuNVbwT2dDGsnc/IOTW+JWWPdV+l2NOUnFTU7o6+LaeQ+kJhVIAh7MM3X6IatrnT9p/r/HnYw44HDCY9lDyJuM5KYb1bxISAL4oe2mvVGNb7UE7Mbcl6Es7A3+HwF/+0u/Oz2361VfWXF4KCI/o43UlGO11uyn6XVl7cmLt2YmN6tban3/7mMd12bZEoESgRKBEoESgRKBE4KMjUADwR4ewHKBEoESgRKBEoESgROBDIhAAOAeyffDoqhW3sovF5gB9oeiK30M9mUOCAFtxjvg9t8+Nhd34LOydBavqStAg6rpqKS7VFOvbQHcAMlOFhaKnDyZ8MTcZ24XVXYCFVGc4Yho2hVJ7xWJfKMxYGItFzNyitLOUPt4ybwPAEY+8LfrAReA0IHkCkgHuFeukOMvrNnPcHFAG+Mshom4vUwgeu/pj154nCPBvFpRzAAp0kHJrOEiLyX5ktolrBBSwcBvKX2Akf8NKnH9jS8wCN7cnVUxSbuWxcLWJJwj0+2z0kdyePAemfYgeilquk3tSvUgsNVlwbhrdEypdYgKUjqQFYDcL9qFc1qJxVouyizMQISl7AupGfeKASaHQ5doCWjtUdigR1xzbBzCL+4qkjFBb50DtGBye385dMTwc2HQyvbuvzE72Q+abj9nnHyMAftc4OXa/7wtmP2bf/vjsn/MY3O2f76F4x3Mgn+tjTPEzT6qJPhr9MxIOOFfX17Nko/yckWTBtvfs3nNQKwtSV/D277GzgU4JQPcSVY4k5+Rq4W7ej/qkLpTtbOvjfrqYBWR4iwI4nBgcfiV7+ZxSh2I3JZ30438PAKf5QjbHqOp0Iah23SaeOqB6lu79e75jrhS8TLECzMj+V6AN9wW343U17Nbr6CalLVbOBwFeB1fYwyZWJ2jF9gfAsXld4g2WxEDV5MSg5xIJQcvXNr99re9QL/LZZjW39eLW6tHAvnz2uQ32W1ve3krxW8vpwa2I2SeUy1w36kWmvwoQp5+jroav1K8BsIe11KBx7/WwFpQCsMVziqf6cCgpr9v1dnHhvQe1psdRKMsls663Hvi70d38u5eqcyuVNAB4Z6vNSpbAKQNIts1S+gJV11vV1SXZBvDHUWXxzL+HA7t9Pbfl0gEy36n+ezO25Xqlvwug7QpFMMrUgbXV0E4nYzs7O7PJGNSHondgbd3YGFgmyrdzVWeyqKY961SWYLuh/XZ2s5gLUqPCbkYj1fBVPecEMvWsBdyhrx14bHhP4zj0Qb19oAwF6kUiXSorAXjmOtS/kyW5+tQ9y2dqBXvfVHwFm1OszezV9Y399OrKJiczqd2bYS0L7MGksWo2FeSthrXucb3ZCARX40ZtMqzG1rQTWRV7zXGcZVqr60bvHlgQC0q6XrlzotG2KTFRZTdGldfflQQ8vRQO3CYdq26VoUgJEah7SRRwALwSAKYPC6qTeLFeuWuJVMIHW5AEttro+hiXu+3eFvOFSjfw/oFqPJLEAOO8P4hyEyPU0iR6bfc22+7ty8PefjHc2+l2ayDr1kZW886VSqNoHPE+o3bxeY7YeHrIUAB40Fm++5ijPeQC4AMhFdN2dbRCMUpOA4DbAX2Ad21XCOsnMZbNsyuHZfUMHGY/1MHEVn9HZnVthwor91qAGKA/wBEgKYMFgE/PbIz69+LCRrOpVdOZjdrGBm1jo/EkVXUZyvq5moxtVDcFAH/My1jZt0SgRKBEoESgRKBE4IMiUADwB4Wt7FQiUCJQIlAiUCJQIvCxEQCm8SeHgjkM7hbgehbOfB5gLF8sD7gbNVEDysU2AQRYnM4tpuPzWPSOhTadg4z/BDplIYy6JOx6swVtLcElK99w/tRxMxvQDhIEAOjZM0d9zC6uYRGdFupjMbM7/t2N3d+lJwiW22JYbvYaLYc1fTCTg5UcUkab5XHLAUcAXSlQWJxPiuY720pfqGThtlNWH6kJ/C7AlV97LILntsVcB4vW/Aw1cMBM7iESBeIa+vcb/SHANr8DODhGKGUBovTjqK0btqihKo7r4hxRb5ht+b3f10NR3e+b3APJEvyUUmo+VytyXq4F+07OG8dlO8HhAAnZz7hHzsViLsuroUwOGB4K7Pzac5gb8cjHXtxLgDPugeuLeoGhhg5Il8f+mAqae/rh9z9Y27Sygo4xGArOj517Hrv/PwYA/G8C3h6Ly2PPm4/bY2P4IQD80HnyxIIAXnnSCH0v5oI4X+wTfbmb23tzbmwXzwwljXRzeVJdprmJY8vuN837XVJFSsLpxy6uJerVdvOLm9Le27xjwseeF9mWstNP7gX5+O4cIiRuTGC1B5CVtJMUt2HLr4qwoYrMnsV5f2cbQI/mzAR/NR9wHcCbBNpiTiSGQL+2qa0dt1IECoCm43Nu1VwWlEtKSwA04Id6s6r/6WDJFYUkqaxtd9i4tTJaU9WodeDp2+0EgYFdQGBUiV3ZBxKSqEU+v7H5/FbQfrVeOigmUWi1FBREATw67B0ADweCj1XFdXvNWAFprutAHB1WyQJ6OJBKWNAvQT0v4TqSrW+DlTFQb+fGvYK/2GCnOumhQkXti84RQCoQvvcawPzmNZEdnLqS2+FXJASpvYBnh52Uh1yhVLzcX1LxAgQBrIC+PTV1cXhISUoqfzAcSQm8WW8EuxaLpVTAAD8U13XTSg1MbV9P8jKdi3sbN7XNJq1N2kZ1fgcCfHv1jUbvTUSMe07jyyOoexD4VD90j1+OzDUIfpMACBRfoVDdqYwuYM4txVFXutpZY1MQz/d3TX2WvKF+7+pfT6gT1XW7anXs7j9qQ77jc39/ATqiPN3ZarW23//4XPbXZxdPlAxWDypJWQ/cN/29qmUZ3NRAX6yyNzZCFd1ObbM3KUCHqIEBjqhcqS9LYkCqU+s1g0msQNEc75WalbpkFBSpgExU0cBq2h97akLodtWeGCCV/m7jAB3Qv1zaEtV7qjfN/RFf7gtraIbbcr2x5WLp9uCp7vZus7P5AghMrWjvO5H4oemIMbjzmseb3Ubq3nq7t2eHnf1ieLDL3dbaw8DGNrI29X1aCUzOuGri36Bd5oE0IQKIvZtEze2UdJZmAn2ZyLGSTaJGsqDvXR1lAd4Avgn2Cganf9MHHQDTh/gcpa/bPgOFqflL/V8UwbSt1L+jpAJG+X1+bi394fzc6unMhpPWGmr+PrlQ7WfVNKbLktBQ19Z+881jX0HK9iUCJQIlAiUCJQIlAiUCHxWBAoA/Knxl5xKBEoESgRKBEoESgQ+NQNjl9kFYvoAdoEjqxx5MzO2eA/5yrKjBymdhQZtDgjhmDhO4h4BcWhtElSOlhS/YRP1YLVxHjbFkx6uFfRZ+fan4HozQilpP1dqv6xjxewMYaxHLFy4DHrwBGfzg71TNSj18RHn2UNsFUDkGE2KfgAT5teWwJo4RwFAAAqiOrV5SreXgJm/PUOj1r0/Lt6hFMtVxfo2h2s3hf17zM4e5+TnuVMAOk3L1YK5Az2FxKIyBs8DO6IOyPU2gJlfdcj5AKP2T1VMWiKMPsm9cT8CouFYUvtEHA/JKtRX1FlM/D0X1Q8rqftvEOIhkCn6PYwasl7UrFosJyORt2gd2eT/g2nPlb96Oed/KQZ7DHV/k5v5QAb969UqxfPLkif4G0AuAzvVGbeQA2MfOpeX9DIg9ds7Kgdhj9/1U23/s9X/odTz2vO9K3HjoOt4FgNmPNuZPrtDtwOoR8JknicQ8fKeYvKOtcW7VxOQv4ASVmepuUrfTtwVoBbvN5w/BwKQyjPN0c5sjqnu3HQbI/Xs+pgTOd4wxG4rg6NfdfWa1S/Njx/ZR2xQA1H/Oxtyaz+uuyXW1qlSSST2cPy/5N0AuEli0bVLmomo9Pz319uIZm66PeQXhYBzTwSlW0A4I3fI5lX7Y0e4rrwULPOJ5uNkJdgoACwajEsbWGNXrRpbEqHxpT+4ZQHx7e23LxUKtsV4vbbWa235NfdkNhV/t6eUTawYDW96+FlNqsJBl7sP+GbAqu1s0jhzTuwEglj7BX5SqnVpcLiGVVXUrxR/QWs+/UHLzpgA5SzV8NWawUZYduNc+5kv11X2y2pdFtLeIu4HsE8hzBXoHATkJAHe5VnKQvxMRO6/pi/KXdlE9X+JDv00W0cvlSvdITVsAMEpQwCzPAI0L1afld9SsQMqB3ChQ/KL25XNZ+hp1n30uHw0c2HrtY4evniC11zHZJ1Td3bsFiQYodVVveI/dhtpIyQMkHJAEcMCSGttjjQKHfyNXiPp4uHtPCKW6dz+e8f48kD7dMyB0ah0PECjYn5TpqrE8EDR/8eKVXV3fyOp5Opu5LTPxqNxG+MDfqrEDbT8ey/IcWAwYrccTq+pacB6AOKgavQd44gDqVupepxq0wMmk+NWbZahXpTwnruzPc3knO+0UAYe+OH90ANiTImI8qi7tYuGqeaBxskoHAK+WK9tssbre2mK5suUc0O/9HaX7bnew+RJXFPoFdZ098UKhAwAndfn2sLMRfWZ/sDMsoId7++qws9nObHwYWi3HGxppKABMnGGjNfN6gPjE62XfnJJWUmZOlzzjR3HozfhyAOyK4B3iXs05nqBB28gWOllAC+ryHiplsFvWS/GbwC+fofwdCPJWNmxaGzR1so5OqmFAP9bdJOLNptaen1l9emb17MSGk7G1lxc2efqZDSj1QcKfMhKwha+t+dlXH/o4LvuVCJQIlAiUCJQIlAiUCHxQBAoA/qCwlZ1KBEoESgRKBEoESgQ+NgL5gnEsmseCdr6wzWIWQCjquYYlc64GjMX4UE/mECIHagHaAjyF+lGLYWnRrFtkZ4EQ9UqCwDovC36oBBIkvAcq06JVDjUfA4D7CmAXxCSdRVYXOI+760LeDXc59n3N2dtbLwcn90BCZrMaUP0YHIvPcpAaoD8HrHEVASEjnt35fR33DQCu9pJazMEDfwClLHgHAM1hb799AzbGvXEMQGKeSHDPXtMOWiANAJxbW5+cnAgAR5/lOvqwNY7Nz9vbW32v+raqbegL1XEfef/TInUGRLkn2VDXtf5Gfw8Vcj4mom/nfZ5r7BIdUKUkEBTAN64n3zfGUmwbY/UYXIv2zMdHP8EjwHAoCGOfvJ8FXL++vrbf/e532uSLL76w8yfnnXI85o8AbySIEJOwH8/nknx++ZB56x8zAA4A+rb7eizEzY/12H2jXfI5/H1i/i4AHOPi2Pxx7Lnx0Dn758nbVmAvPQtUO/OYewEWpuk5EEAauhXwLx8D3fzWq/Grc/YSctSOupHjVx7X3QHszBb63nMi7X/vPpNKOe4vH8tx/7LOTfVRpbBN19h9L6VtgpKZWlgJLWZyKQDwkbgBDD0/O9OzU0rdjds3870nAnkN0+5eBISY6xxGykkh1f5VzU/UsAesnqHBDp5QyMryeOvAWUpjbHe3WFD7X6xvMYblf9g/A6/gZcDfDbWCVytZ4/IIuTg7tWZotrq9EWBtK8DlSNfux1u7IlWQGqjM+fzZU49G1mJlPBpaI4tYkpwAT6hbHVBxP4BQcUq5hWReHgmCAUkBoj7nunIZ9W0kguk5LgUlwkeUsh4nfhfU53ueJU3tNVyTW4QUnpuVbZItsEP6BPaldPXECk9O8nrGwGBXqFYOjlF9pvq0xIt3I1fjJvALMOcvMFRgcO/boIDck0ghZ2x1cOrkukUxx0Qk6YBZ87RzYt2P0jCA4FugoicF0B9rICtQnrINgqJuP6yYqvZygPu92/sCnJNTgL9SeSKZ40XvH1IUJ1vlbuwAoqWaRgG7tB9/95Nsmk/Pz7RPW7eudubeUv3YLUWSq8b21EEG+rZj7UM9ZmoVt+OJHYjJEOVwqvMrK3GPtSAw4yabM1CoClBKGcy7AqUqKtsIgnsZB96FhLdRAKfa0KjhqdXLvUsRT41fHEPWG1fKJ3t07oWEgde3qIMPNp8vk+3zrY7ZVO42ItY+MFu+vrX1cunjAcv2nWTSqe42dauxdh5au9val4O1/dKGqgk8oW3oC+laGzUF1+4gmFlBd5jmNp3u4ImVAfn9HS0Bf6mF3S6bd3Mp50eMAU+oY1+NJ8F5xpFDdgfAlfToQ0FZ6it73WbZP1cj2wGAgbz04clU9s17XbcfX9bRWMRj3z2ZWIVLy4y/J/q9ffLExk8vrZqdWD1pNRfIDhw76S+/eJ9HYtmmRKBEoESgRKBEoESgROCTRaAA4E8WynKgEoESgRKBEoESgRKBx0SABZoAPX3I2Ffshp0jx+8vtPNZ1OjNYS+fh3oz9u8W7LPj5OpPrUelReq4Br4XcBMMdkvogBAdcBOJvauL6gtXHo18cT6cCPtxCpCbfx4AOIeJD+33LnVvH9a9q53etv0x4BTXGN8FfI04RVwjtjns7AP1UG0/eI1JCaX2SbV2aV/VqNtuBVb5E5akATf5nfPLarGzd0yKoszOO649+k5cBxCAheSotcvn9IvT01N9FqAEABz9lGPJ8i99zzFjUZ7PfFH9TqmexyliGtA5FPBxb66eYsHd6xZzPI7Fdvn549/RpgGAdS7R9bt+Gu3DzwCrAWke6hPHPo+YR//vJzLk58nHc8C3GNPcy29+8xtBYNr1l7/6pZ2dnnXgqD8XxLUe6zuPHQP3xmJS2L1r3Pwhv38siO1f/4de29vA7LGYRsLAY8/3XgBYsMAxUv/c/Tnooet4AwCnMaA+LxDhSAhAhSLVgaXP+ZGEBNjMVb1KKElj0a/LsV/8cf3r3Z/uWrOP7/XdzDki9srvLz4LJXF35CMK4P5++diLhBfNXYHB3PNWhwwoHApgV6CGNa67NqJTbgAAIABJREFUXShBa0sii9n5yYnVVS21qep4Awz3e5sCvTRfe41TgJGeeUNXxuoaBT89QUUg8sC2fq7NZhWZQKphiiLXDAgcVtH+k2cu1seAQeZrPe8F+rxWOu2HMni7W9kGNeNybgfUkLutXZyf2LQe2fz6RoCqUt1VrmWdVI/LpLDcupW2ICIgdigL6EY1cql1i4oTdeahS/DRvLa5SxwAAo1GAz+HgJ7D0xroDIyClqaJuevHJAjIbQSQykMQgArEvWsr4iHFcTWyOfe7cTcK6gCvV0spUanRGpbWAv2ypPbjcK+KllSke9kzcx0AZH5WVWPDEQDPwZkDYXiakJ/um/ui/q+//2DnjeV33KermKk93MFDvYtVScHsY03XnMaexp+UwBvvN+rjqDnFeu/ssIGhSaUfAN3fERJ2lnOI1yu+H9ukbk+K4S4pQSWLSSzY2XI+t+cvXtpmuZequ255F/SkMZTby83a6nYs2LsBWKq2bCVbaNS+45NTV6EesMWuBXKHVStTbNlWkyyQXEBk/5ygtVIHGDNcMfBUJS0qGyVgzIAhCYKOCGQXAD6glvZx4yUpHJQDfUlmWM3nXWkGWUADi6XGPtjN61u1++vbhd6fsIImyQD5qrsI7NVHUequ5kvbUUsblXBS5quu9pbP6EUjqw97ezbY2a8OA/vscLAp8P6AnbknMNTx7hGOO3yuPd32Ob2ZhD7bFfNS8voc7W8wrlB39fzA9sQzOTLQP/VeLnie3Hui7i8AXvWC3ZVG/04KXY1fAeDKDpTUODu3+uRUAFdqcGJOX5pMpPAdtWMphKu2sWYytdHsxJrTU6vPTmwwofbvRNugCq9xBfjZl499PJbtSwRKBEoESgRKBEoESgQ+KgIFAH9U+MrOJQIlAiUCJQIlAiUCHxqB/gJ9/J4rFOPYAXZjkay/2B9QL4dWUes3gJ4Wu5LFZyzqh1q0ryrLASYLS9j1htXsGwA4LUXFtWnZM6vFmMOvPqjVedkhV30lKCCEkBTAeYwDJqQygJ31dL7N+4CZxwCxfNsA4/FZvx3ztslhQ8DhiHXAeCwkuX+OG+ruuJf+NQZw0OIzRpOqy7fqFtqjPfmcxX5+xjWENXjU6w2r5n7yQPweMDIWhAP+RB1gvuffpyjH6qZT1nI9AWZZHOW7XKUKiAhLcfpknO8emO3Z2cZ9RzJCJE4EACdeodoNABz3GWC63z+infrWtaG4j+PFWIl+f+x46vNZX837RD7GAvbk6uq4f46RJ12EVTbKayDwixcv7PPPP7evv/5asDtiF/eV30d+Pfn4+9C56qF7/tDjPXa/x8LfPP5x7Y8Z75qSPsAyO8b4+97f+5wjB6P58Y+1axwvv9f3OUfcr46fLl54ISUDxVwQ/UpK2J3bnN8bV0CGpD67N2dL/fpmVO5B1zzmCeQeu4/+/eR20M5Ews724Z8xDvNnbuAUHb8HgPk99sn7k9om3Zoskjc7qWGrBlCCjXIjYISSVbVnBcpHNkzAS+f34Lulb7Kb9mC5TTC2taqFmwAUKsao37qXLbBbCetaUs1YgKdspA8Oidme/Zh7mVfYb71a2GL+WgDYdhs7P5nZ6XgsC2ispOGGXPN6tbLF7WtZIqOURYm83ThgRkXbtLVNJ1NBzRHqPmmOo+6xO0fIXne91rOgadwWuqkdpKlO7rhWndy64XtKTjgIVqJU5OjI7thtpAVbVao22Uir5AB1YPdSLQIYVwLd1HXdC6Zy/jW1dIGFYRmt9yHUwLBV4ugJSfxUTd40J7ONbJ/lVOEQlZ+R9AagVFKE+j/XB4x3a2pgmaszUVo6UHYkq6Prv+rn9LEooZH6m56JKTlBdsT7nQ12SX2dEgawmFa/ibqvMX5TTLzjOHiWLTUhlbLfXaO9+3Edftz4w/bA0fVyYbevbuzm9taaeipoC/ydTXmuu2qa+NbN1EZNYztU43Rf3lGom0xsJhMbn54E0rfRqLGqmXSW2tJ0x7tgZ3HvNW0dAAMvBzaqGhsAf0PJCiZVW3LdDibdttmV6lw/gBoV85brxElns7LV2t+Z6Jcal8R5e7A1AHe3Fwheq++vbbMkaYJkClfqMl6oO4zyep8g81Z25m7FTu1m1SMm5tRKPuztj0aVfXU42Gy7szGuLV7JW/2fGYD+EA44Si444ObtiLebYBK3p4/pfBoHtKPXE3dwPFQ/2BHLSj7QXqubGr8xNw8czssyWkAX9fbIa/yq5AXQnnq/JKDUdmgaay8vrbm4NGsa2UR7QorZaDqxQd1aRYKfe7dbO51Zc3Ji1Wwma+hB29qwba3icxTC7cTqb372vo/Isl2JQIlAiUCJQIlAiUCJwCeJQAHAnySM5SAlAiUCJQIlAiUCJQKPjUAAptgvFrsDDOYL3QFz+6rMgIkBDoFe/An1A9AuB2sBifpwLxbCc2WqVrCSqgD1L8cOq+LuvNj+afHNFzF9sc4X5fL7CnDRB8BaUEuL7d3CY6YKi+vKQUAOgHVeF8Tc+9PZSR/nDt31PrbN+ttHHHLom4OZAJexQM/vofgNiBltIkWrbCRdZc2f+Jmft4vl4SDIG3UOoz4ubQ+EjT9aoE1K24CGHKOvCA7QFPV22T8/19X1ldoK6Mu5uN7ZbKbatICguEeuifsEUvLvUP9GvwRC8Fn8HvbQAasjpnH9YQHNfh1Yll3mwdp2rGNFnCJxIWIXCvWo79kfa9FWce8BeWPM5O12b2xkDXIMLObA1GGGW1zGdcXxc6AX+8QYy+/3+fPnUgGzcP3tN9/a5198LuVdjI9QQz/UX2J8fmh//7cJgN8XYB67t3/T+/4hAXAf7vb7bn7/jwHA+RjP27mb25LtserTpvkrnkcx56MYjetzFaRbu+bj7Vh9336/Uo3c3P40T6pIj5Q3rNOz7Z26+FnzOTl+j8/6AFigTsC0O4mOEQpgrj1PponjxPzgoM+Vu4DG6WRs56dnGvfAIsCI5hgBxJFq+IJ9VFM52R5Tt1cWrlLVOpRDkervAw4tAZPU7BWA3zqwRPHoKkQHolI0UvM2QBjQ0A4OcucLqSCV5LJe2nI5t+16aQNA1XRiZ9OprRZzQawhQBTF5HJp11fXdrtY2Ga3tcVqZesFEA3r6IGsn7lfvR8IbuEA7G4hwDfUszrveqPvseufzGY2aVtXOqL+rXEZoZbunb1/M24Et/yYrvil3iuGuLQHfU73mCUWAMak4AWCoaJNdXNR9xIXbJ13242/oySA7HWBvSYxdZUFlpXA1uUSOPzTI9ktqPm35mnV9nVFsKBwR1VR6qL+pU/59UqNCaIbuvUycJ5kAWCmVKqAeNkgO/imLeP9Tf03WZTvUYerRi8JY3duLFx4JG24/j4B7BiEUp26/TbHcpjt9ZZJEpDRcLKJ5kCqj0vSwM2tLV4vZJ+9GThInI4bG+MXbntZGqPORadMTdn9cGgbrg8l92RiO4BtM7J2NhM8pgbseMq/uU/eH1XE1t9Tk+W8P9fSPaSaxoylCrUptsSoWFWbPNWM1vjgGJ4IEeNbNc1RwqOiR/2+RhFOnWxU7SsBXsaFakTvTOpwhttruakwjhwa89ylZjQJD9VhoHFB3LydKM8M+OUYXpObCMuOfbOxyWFvv6hq+9bMzjdbG3eKcAe9KXIOctP7rPp3QOFoScUkJbWEjbdsvz0poSLBAO05iRvus67vsGUHmgumS7k+SkpqVwUTfuyfUfyGAhgFPQBYFu5Na+3lU2ueXgroDscTKey9M/lxZR2Oun6zsbadWHt2au3ZmTXn5zaYNDZoxzYC/E4ngsrNt19/6KtI2a9EoESgRKBEoESgRKBE4IMiUADwB4Wt7FQiUCJQIlAiUCJQIvCxEQCa5aqiHD7FgnIOhQPshRo41IKhpgSkheoxVIyh8gx1Kd/HIlKAwRwQa4kzrJxZBWVRcU/NuTcBsK6XmoVpUcoXFKk7dj8yHRDtQVq28oXdtKglm78j+yY73lic7wPgY+1wz3L0AQh8DNx9bJsGkAvg0IFJFpdRo6R77UPOaIMOsCdr51D6dmu4af+ofRvAk+NFbdmw+oz7C+V3gNaA/15n0uF9QKC8DnBcK4AVoPPjjz8KJFPzl+34N/CXv3yvxWrUVput+gEL/cBpfnIero9tWHhl/+jHx6ybc9jKvzvgJMvQwT2767CgjliEciyUwAGt4j4jiSK3Po/4s22A9AA+giuhCEx2rf2+0//dVWbeal1iRGazrb6ffo/ryts4H1NcG21K3H766SfVGn327JmFcjyOHz9z8JUDtvx8j+3nBQC/X8T+kAD4oSs4BrkfC4DjutkvnkkxP0fb6/OsLnvuSgGMi7nPbY4zMBXPlGMK4DRIunkog7n9+1L/TnVz83mW6wwraN2HBlQGgFO907wPx/li7MV3oUjOFcB6zia42u2XFKRuHexwNuYfIAuwc9w2SpYBkwGefL7xGprMf9gXK3lJUAx1Y7KU3g8dPO3Xsv2VxWsq54CiFaDlCuwEhA8JPCWlq0Sl6Zo6aAy822xsuViodinwChUfFtCb9coOm7WdNI2dzWaCW5vlraDWZuu1UF+8fGlX19f2erG0m/lCVsRYXQ8Gbus7Gbe6J2AWgFFqYEpcSCnsMBrr1912b001svG4tel04irgpKytK8oLjPUdf9sxdssjGw1cZS7gJmDmcUMxHHWSu/ckYCbQFZCeFJQugAbw72y9ovYr6l5XK6Ji5+8GIK852+Gh+hO1bDUIfEwI7mGzLUtdym6MVK9VdY0Na2OHwdLSOoF1e2nIogAl71LJtllW626f7f3iYAeA4wAb9vjMn3sCw1GWQ1bQ2HqDT3m2JKU1cLAbO0LkUvcKSKc/9AW5PycLaKlQdW8kCMR48dgC8ugHi5tbW98ubEtfk+m4Q8izsxn+I4LQqJuxJdZloUamfuxAJthWAQvbVpbQ49lMFty8M55fXNpeMJma9Xe1sOOZK4tu1YUeCs4STt4jatxEUJlX2EQDj9ObngaoK5i9Tje2zgclSTBmuB/GICCY5AbeQ/i7ROGbftI+9I317mC3t3MlUQiWb/e22W/caWW5sSGO0xxzS+3vFF/1MSBwUpQTU2Kw3RtVsJ8O9vZHw8q+2m1tQiLDoLLRDmhLDWelmXTJDjEHy2SfPuI5Md27sc/B8or3RJGUdOD1syvV56VWr7pvSspU/d0EgEP5K1Uw7gRJAax/oxCvmqQGHlmFs0vVWHPxxNqnl1afn1l1cmrDsav496pZ7okiW9wFlitrm7FVs4mNLy5sfPHUhrOJlMIkA4wo01FV1n5dAPD7vVGUrUoESgRKBEoESgRKBD5VBAoA/lSRLMcpESgRKBEoESgRKBF4VARCRRkqogBSsZicqxJjoVq2datV9xeoxnH4G/a4LCCFBbDbPfpiGhAXi8UARbK1Q+WRbIJjEZUFfClBkupJ8Lga+TmGd9aMsvqkrluCiLlqtav/G4uPaSG1H6AAwFr06izvfCstrbnvpWsgEsjVAmyovI5AZd/tgS+yC3ifbWLzY9s+BF4CTvRhbwCCUHgHMI/2j9/j+nO1NZ+5QsYBa9g55yA5VEPAwr7dN31DCq3R0DbrjfaPffP+p5p+KKfUL7ZqbxZe2RcLYj5H9Qt8RD1zcXEhAMyxQlEcalRA5c3NjfYXWG0bWS4ChTkP18C5OJ4sGxMg13VJUZIW47Ev3XmtPvohC+RcR/T5+Hl7S/2+nQAp4IXj5zGN9sgBVw6+2DeU0+yvBehebeToD8fg1LHB343lVLuVewswLWCSlF6RzJGrw6MWdKi32ZZ7pIYy0Jy4xbzAd3G9ef/P+0f+70dNVAkOHOvvjz3Oh2zfP+9jIOvHXPOH7PuYa3uoL/VjlMPKh/pY//P3BcBRDTT6H8AINWDYEoebg2KBqjI9S6JvxvPFYRL1JOEwDjL79an7dYDVdzM4G31ZP3NVb7q5qHEZ86fm2c7CtpP9vqEAzpNc4hxxvx34zWyj74HipLqkFmqMZblWBJALAJwsZ6XMTMk447oRJFou5tpe8yg1ZGUH7MCYZ/JuS23Z2uqGZynPa/9OEAsr4j2AjPmY+dJVvy539HkaBXAHoKUM3smKNtw1ULUyf0rJuFzYcrnQNhx7u1na8nZum+XCTtrGzmdT223XdntzJfUnsOzm5rU9f3ltV9ev7XYxt/V6Kedih79AI5CsqzUbOclSP9jtnXmPkNvDAGBaS+Vrh63VPFfa2trxyEsESMVoUgALAE8cAnv9d3dPIB6CYalOKvWDU0d1C21UvlJy72wnRalflQNGVwNzT1Knpn4na2ABYGBegrwdQJQe09XE2zs4TFzretQpftXeqvvbvbVISap5PvVP1MG0A0BcQvAE8WRuLMVvqr8toHbQs89dXUbJvtjr2jvb593M/+q1CLUo+3WWzkNXsmt8uGJav7pYNAOBXNydhbaeH8myer1c2Xa5stura8VsOBqrnRfLpdpoMmnc5pt2RcVL/5fX8NC4UgDwYVSp7uuoab0WMDbBXM3AbDyZWjs5cYiYlNZcjQAqSnegueoPmyzQqbGNdfjJ6bmg5LCqZHgM/JRR8oCYYbvsanuSBfReqzECzPZ6wKp/nf1cAoKTxfNqxTbJLpzkh4XXvBZwH5iOt1os7QAETmplbKJjHHYJBIxPJUdWtt0cbEOt3+3G/qKu7Ff7vZ2msdnsB1Zho09fTSWvh9GIAyymU4OqXXy2lFtAqKPTOFA7p3ZlrJD4oPEy8rrTAHfVHVdSgL+zA3sFgFUDmN99Oyyh9XkNyKfmcmNWtVafnll1fm7NxbnqAQ+nUwe607HG+Ip+gmqa8h+0TV1by/bn59Y+Obf2/Ex1gatxq7g03xQA/CHvQmWfEoESgRKBEoESgRKBD49AAcAfHruyZ4lAiUCJQIlAiUCJwEdEQCogWc65bV1fERgL3QGFOFUoKKOWH8dggTVUwAGYQjEZ8IgVwKpmARbVji8EabEtqWG6amNhYciCagbguDapi7Gay+qJhcVuhEECk1S3LwdOggJSntz98eXV+3bRDymAw84wV6AdC313hj8AAA6wG+d9FwTMv49Y5BA44GQs3mv5WNedltO10FxrITgU3WwDQM3BZX5dATE5T9hHRg1aqXQ3qMocrEYigBaW0+9h3RrXKXBLDbi2FXhkoZx/5wpgFMH8CRgUts9A1Kurqw5U0kcBrK9fv5aKWJB6v7OTme+fW0Bzf3zHtUYyg8MATzjgXAGY4vyoY9n27OxMEDggVMCwHOw4UHCgDuSmLdiXccVP7o8/AeH5dw704/e8HSKOSpiI+pUpLjEO4/pjHOk+UwJGHD+vqxrtQsxDuUwMuU6u8fz8vKsDHf2pD63DHv7e2AuVf2r7/n0cG1vvApEfMRW+ddcPAbEPjdHHXOOHnPddc8Lb4vpQQkoOKfvjPvpc/7jvC4D7cQo7/a6vJzVj2M/GtURfi0QUnhWaO5JakuNGTdRIDMrn+27OSirJOF/3MyUD5WMuAHL0wzfuMXn3BqzOVfv5+I0EkLiG/Nx9IIyaVPummsddnDU/hS0zyMUDpbGW7K83qAu3KH+HNm7HtttsbNy0SsISVErHZWeUe6j6vJwCAOcgWAXI0hy499q1PDFVe5d5i+2ZO2Tdm4AXAC/eJ6RKdKDF/oBjYBo2yALQKH0Xt3b16pWUwGfjxi5mE6mO+Ux2uba3H373e/vp5ZXdSAmabKd3gNaBbXaAVZ/D5Ag7PFhDohnWsdudoOjZ6amNUf4NTMC7qgY25ieAakBZUa/5y99xg2p6LPUvzx3mOH9nSfwrQS8pM5MC0tXaXnM15nSAmj9XPWkh6sMKBqa6qyQUhWITQO7PRVSjW9sma2m3VObZRFuj3BTbk/qYZKqw4efa6Z9eBnVvCyU6eSJW9K8daBT1aFJ0SrE5GlldUQ+3drinvuJAfLta25A6rID2lICgWr+pFjLwVn2YOPC8yZSgzr6Bow6u/QHrwFjvA0rW8Nq5btrt6llUr1iEA4BXtwtbzefKxhg2ja2UoLWz89MTnUvjGSts2T+zGapTlL9DW3EuQCAJD7TjZGx7qcJd8Ys9dNvObEg9aLZjX/pt1HIm4WujwsxKQsCCnO++/OYb1ZvF0tgTKYJ6s53r992KOSVFJNW2LKDDznmzVD8mpiTT8V6zIiluTc1fxkmykN4fNAawf3aYP7DDesOLjg0CFG9cce7vKp6YwTsquv2t3rEHtiJIy4X9eVPbPxuYnZNYZ2bT/dBqADBi3jSxqA9F0mMSoXvvRQnsCu5IysHwWdsmsh9w12XBJoCLDTkJnYBdjqK5mM9RUNOHsXLGOFqWzg6tjb4sADzymsu03+mZDc/PbIwKGGt7APB4YqPZRON88eKl7bCOJ5GC/sU+s6lVp2c2+ezS2ssLq6cnVmEBPays+vqrxzyKy7YlAiUCJQIlAiUCJQIlAh8dgQKAPzqE5QAlAiUCJQIlAiUCJQIfEoFQWwYAjgXtUPPlC92xWC0bx0zhCRiK2ryxyB3b9JWloTjMj8XiqRbgsHpOyq04jpRESeHEPgGPpcJMgEuLTlpoTDZ1e1dN8ufeAj3Lfunz+K5T8XZeuZ146439vYbeneLrWLy7ur9HrKT71/O29noIxMQ+odrM4xUxy48b0LcPDgOuSnGTxUTwQSt3d7GL74F+tGfA4ACYfKa4sOCYVC5cQ8DCAMgBPeg7ASffaO+k5I5YBZwMZXle5zfq+qL+jXq+AWZRqWLLDIR98fKFnZ2edWFhIZXPLi8uOwtotgvwkicNqO8d9rZcLDvVa/RdJR6kWAFBua8ffvhB13J6diqoG/cesCoH5X3gdKz9YvxF7HI4FGM0YJNsFbXG7sCG74lXgOVOKZkSKWJ/JXmgokoqt4DBobAMNTXXHqru6WxqV6+uBNefPn2qOAMwgEz5nBFJIBwjruVeLLpiqd480e/7/T/6yf/XAPCHANxj/eBdc3t+nv6ccGze6W/fnzMeum5XhSYL2vdIcDl23Q8duwPLmn48HSj6+xvHyZ4TwLVIJAoAoWN1dSu9vmSMPc1nSSXbB69xnu7zpALOry3aJ46Xz7FKHkoASftktYDzsduP/7HriO2jBnAogOP83fepTYBTmovNNE41/hMMllXswez87FRQL0/w8IQlVy6iqD3svZ6nDbArXiZLYsCYj2FYnqtVGa8J2kklnNwSpH70xBbqlcqeVWrfnVSaUiQvlwKZu83KtoulXV+/tNfXL21amV1Mx9r29c2NrTYbe/78hX33m+/t5vVrWwLQKDAqS/6dbaQUH+g8QFPBUayReVcYjqwZVVL5EgfsoqkVfDKdSqHZjLB7Buwe/Pt6JNVw01Q2noylMuV+geV1Uwl2C7amshGqPiuHCn/XkDVz5pKBlbJioO88vu76jDJ3k6D6Xb1YoJ/bQPuxVDsYS2G9/3gy3GHgEBiArfleENShmmysD0PbrDa2JMlpPrfb1yRMbbvEiOFoYPXIQe/APagVM8YHZsdAfN7DUAvj7kAMiFVCrd33ya/ZvxMsBMQmdWdKvtM5kr2z7t19sP18gsXuGNEBXBIEqIMLCF2uZBOONThksmrG9nqzsvl8YU+fnNmkrXWs5KOt9zpFX6pf7J9HtoFaom4HLuNSM5nYYNxYVZEIQO1eulFtQ9q54fNaCnX6nt5tos9ucOVY2qvnz2Uf/bNf/sLaGcrhOqla3VKdeKrOs/q+w1glPwDgUxKZnp9YPG9x0OFc3r4kRLye39pysbHtGgCcEiM90D6nbLZKvGN/1L8HbcfxsUnfKMGCa9fz3oZ2uz/YkuugDjT9Y7OxX49G9mdDsy9sZ9VuZ+Pd0JrD3mo3t+n6U5fsGPXQUy1gAWDZYqf3ZHzIUQ+ntiYFgXGiDIVE59U/6BsCwEnlC+jVOzwAGGtoB/eCwszVKISTShgFMDWAm9NTGz05E8htTs9tCNwdT20wae0ARMcdZjHX3D6sK0F61MGj2alNnn1mk8sLq6YnVicF8OhnBQC/672ifF8iUCJQIlAiUCJQIvBpI1AA8KeNZzlaiUCJQIlAiUCJQInAe0YAcJvDpYAFseCdL8AHfGFxKixk+SxUkQF7OUaAn9g/FIEBE+8t7LO4meo6agE/FlRZ5ELFkalDo8YsVnEBEXXsrNZpH1pHKFhsyktAslD1xkJ8z7U5B1HvAsDxfZyvryTmXCwWHylDebS13gaB47u3AaYcpvUVa76ofGcpGhAjoEZ+3FDy5m2Wq2BD5RtQOs4Vx4jkALYLWByqVn7yeahpAzKyb2wT0InPgLpx3VG/GgvosHim37FIiqIGMAyYvL6+9jqYWb969epVB2cJPt/zJ49LxC+gcvR5tgGGxz6cm3+/fPlSABj17+XlZXc8gHCutI7G1vFDbJ0+7PfH/Jq8juWdJXW0Wd62OVztt2W+L8cNK+sY8zFuo2Z3qKxDYR9xz62vsdcm1rQLceD6w1Y+71N5IkgkH7glKyq8OzgX1/KPCQC/bYy9zzT7Mft/yL7H9jkWz26eiuSX9MH7zC2cw90hUt3IbGzl/SmPz9vuJeYWzf/J3vgYAO76NCApKdVUbzUp8uP5oflDx/I5Xs8NEoz6DZbqavc/jmsN+Nr1Sw3IrLZvAtHddWXA2B9cd2eMe7z37OtB7nwbrwELREwQcOuKXcGprL5uNz9y7gSa9PzmeZeg5HQykfIXSEj9XtSVbCN1q+B4wHadISX5YFvr5RsAWtw4Dh4k+WCF7IlAbusML3aFqtvVCgBLKZruAZiWgBr7LFZzl25STmC5svntjf34/f9js2pgT6ZTtd31zZU9f/nS/q9//X/b1c2NVMTO/HCR4BgrXTeKQZSbQGZUsfzhvwDecVPLxhmYqRIEdW2zlmeBg9jDfmttU+kv8FcguKlUKoBkFmLDPFk3tcBWrVq5CXTK2HinzwehSt46EAUFH1mwAAAgAElEQVT8Cv4KALsFtCtDdzYQJORZaFL5ChqqbuvWNrLOdiWp7rdzZ3CFtes0UXnjgoJrBEAeuLqT5fPidmk311j0r2RNDLxuJxM7PT+16XjqdWtpEoF7B8AEEcttuWusVrLXRnnL+wsJA9RJbmsAKZbHSbGruq3et3mEAf6SJ3fqFyT1ofD0urSuXqdAr/fhqAvrQJ1r4Svq5K5tv97K+tjh795aniuj2n7E4neztm++/MIqiuAyHlLCGspfbodZYUf8qQk8rKUC3aHURUVKMtS4tcOQNqSus/ejajKxdtJa1bS6/+2GNhWpt8HeBGqxLX/5/LnGwhdff2OT03Mde4hLB/bFSR1LElS8Q0QCXLwv87nKWvCX2tfrjdrZSz4MbL3Z2M31a1st3SKae1vvvG42z/Wz8dRub147BKZvcP8oyEkmQAWsCsl8dLDFfmDzvdlSPZQazQOrdwf7/LC3P6uG9qvBwVpcRvZD1QduSYhwAtxBYPUL2XzTviQXeNKAq+zd4ltv57KP9nq/9INGUDjVgE5JAYeKMeNKcg2+UK8nyEu94IC/ZHDkcBgFtzW11SenVp2cWHV2on+PTmZS944vn2ievX3+wnbLhfoaNs/Ufh5OWxuOZzZ+cm7j83MbTWdWtY2PjW+/fZ/Hd9mmRKBEoESgRKBEoESgROCTRaAA4E8WynKgEoESgRKBEoESgRKBx0QAWBOL3f0F+vzzHMLF8fuwVvZ2SXkUC9RsG8cJCBzH6mCgFkx9kTusgjsQxwJ2AgK+buiAWDXFpHpxlVO+KJ+DyE5p2lf/ZgrXuJ9QnXX3F2v3UjJ4zV8t7qb6Zv04h4Ii/zy/9rj+PM7vA3mPtedDgCzOkce9fw1xPK/dyIq6K3Jiu4B1OVQJ4JtD4wB5YTGpNpP6605VHEAwQG8oiLmGUIQCHDlGWD9HHV+pr5INclyTavWmRfFQrwcAlr30eq2avxyDzwHAqIGpFwxo5JrZjs9YSOV7/gSkZqGUusKhWOUa4v44Jn08xkxYUEd9Ymylnz9/LhgMEI02ylXA9xIKegrKY+MvV7z2x2n8HkCIawuVL/cU403gI9VeRlmWK4FzuMt9oszjPoG/AYClLEv9I6y7w4abOH333XeCBxGrUA7HeYkP8UAlHW0XoCvUpOEMIHAV1tDi40mfmD7P4/GYee5jtv0QCJuf72P2fwjmvgumvjE3HVHrPjTvvw8A5vjH2iLvk4+JQf9+Ii/iwWdTAGCAZlIAh8V5XL+gDAAYYJYs1vsQWP0to8LR/+49+wJ0pRiyfX7v0V+1T4DUlNQEmFByU4LG0e/z88RnfbDLfveSdDLwHM/QvB1Q/msOTvaxm91WVq0QG2oBA30BOpdPzt3qNsE1KeZSqXu3aEUdyTzh9s9gNY+HO3AsBeZQSQ4FnwDCPIMdlidQmWrhArE4p9SrCVqhfp2v5joPqkXm7B++/wf7/d//a/vq6VP77MkTGw1q++H339tvvv8H+/6336n2sCtwAbWUrTjYSolDQFPUj66+BeoBj4GPQFKsr5mPJtOZav8CrqbYHdduOrzbb6ji6slAw2Gye+a5488enhkAYZTDbmNPzfTkVOByXodixJx3H9SWgN4suUoK4OQIohgkO2yvCeyWzwEJ9ROYBwBWwo+/lVBjeTAkaWsnS11iwfXSBlgEz+dLu72dq0Yyis/Z7MQuP/vMnjx9aifnZ6pdSy3W7XbtAD+90zC38+6FTfhytbAdz7710jbzpa0XC/UB2po5fHZyInW0GKHqtqb3MVXC1RuH/qt3M/4na1/vE+qTUte6cvygmrCuFh2g3gagYyu+2Qn8olJnW/rVmDIO84X99OKVfXZxaednExvsNw4kVb7D47tVIsjAdiR6jGo7VLVV7Vh/h/R/3iUpIZJq/ioIByD83mYnMxs1WEObrZauehe2Pwxst9nbar60l89/Ur84Ob+wk4sLG7Zj3euoqrvxnSdZxTsLP+OZ6w4aqIBRwfM+sZWqeK1khpHa/vrqJinsD7YFDK9Wqnt8OpnKQpv3FvUNkgXWyWpaCRd726Im3u/tdms2By4PHP5ygSQpPN0e7M+GQ/vT2myWADBft7a3BnDqenJvyuTIQ5xR1Osde5ASa7yqswuwXf7tCl7U47Q9v/PeLhYMGeY7+quXusCiWduSSKDn/UjJJa4Upu2GqgFsJIehTuf9bTyxZua2z8PJzOonZ9Y8eWKTz59JRby8eW279UrjEMjL9ii+B01r7emp1dT/TXWDuez2l7/4mNeCsm+JQIlAiUCJQIlAiUCJwKMjUADwo0NWdigRKBEoESgRKBEoEfgUEQBWxQK0lnISiI2F5T7wi2200BcwNimSAEf5InwA2nyfAEBaQGfhNAOPsRjPwpJgILXwMkvgOKcW+JOyQKqdysHeve/TvbC4rMXgZAEaKtB80T8tYXWKlu44HQB29U583o+7r6UeUZf1LKjf2C8D2/HdQ0D4Q0FxgIY7J0G/Dz5nUZKfeTsRx1DqRtsHJAwwy2Kwq//uFLN5vWc+V63m1C9CtR3n45x5fdo4DtvHcfgsakpHn+Q66a+hoskBMCCX77lG1L2cCxUun8d1B7Dl2vgeYMvxtKg+8PrSHCPszfM6w3z229/+Vvs9e/ZMf3MIE4AcEMoxwqo82jVq4AaUzfvCY6BmDsoCntK/6Z7cZ7RdHJ/fo6Yw1xB27bRh1P+Odo72QsXU1A484pjEhn0i9nGfxI8FaVTW8d3t/LarSxltx3lpiy+//FIxj/uIhIGIgYC/hvebFu4xJ32Kee8xx/jUAPd9zv3Yc75r+7dB3Xfte6yvdpA+e2ZEf4x5Mv89P8ZD53sDviYA467Kd5RWytLMhjoSUaSISyo25uu4Rub6cBPo5lHganbMN54H+XMw0w3rmBkA7mBzby7XmEp20EKn7wGA33j+pvsU1KXGKtAlgUW2Dav2fB6+971qq1J/E4jlykOeg21d27T12raaixPIvXueDwWmqHuquCerYMAqAHS1XgrO8eyWFfQeTuPOFg6gt26xrd/3AsBRysEVw9tUB36XoN3O/vZ/+1/t7/+Pv7E//+M/tqcXTwTefvfD9/a777+zly9+0DXoObsfWFP73EVSlurJp77Au4CAouCTZKn33gl0f4OhYBa1f6kRPBgkRarg/VCJQi2wCWcC1NHMmahoAcB83tSKqdIK1CaeQDAItxL1G4e6ugZB3oOpSnKyxkbVKhDIT5IXkjoWK1/BQln7OgAW3DywN39dsVuhaFU/HNhiRa3kK3v16srW252146l99uXP7PMvvrTLp5fWTsa6bpKaVkuUrHN33CBZQP0rIB6lLfY20n1sbLe8ldUwwHqzWnr7cb/10E5nMxtju5v6PM8fYurlr32cknCh51Ko1beA7ZUNVGsexajK+rqalFc3YkRM1p5EqG0PZm2NYndoP16/EuD7k1//2na7tY2S9bgk4Hvsnx2mHw7cx9AO1GxuXTmMuhQAiTl6MzuxZjyTChjFOmpsjRkzq9tGzyj6PnWqgeLcNwB4eXsrIE6/acYTO336zKrJVOpzqVqj5AcqX91jAHxPnojnsls7p3vcbgXtUSED2jebvVT6i8XKFrdz22Bpji31dm23qLO3W5s0rerdYgfNmDZ+7ne2OexsjQr8YLbeHWy53QsEr4gM6lxZ3ptN1zv709HQ/qIyu9xtbbJH23uw6rCzhhgEAHZ0rzbA8lnVe5Ots5uOE2fvP3KBABrjOECDkiiSxuEeKTV9lSQyLMsFiYG/+LSTyMl30hcrYUD/fwCLcgHgSokC/rOS2rrCrhtr5/FUSuAKVfDZmWA84xV7dFTcw1FlI5S+JCpg634ys+b0zOrzM8FgoHL9y1++z6O4bFMiUCJQIlAiUCJQIlAi8MkiUADwJwtlOVCJQIlAiUCJQIlAicBjIuAAzOFpHwTnaoa+Oim2j0X2UDkcs/jtq51CUSnlEYs+2MkJCCdbRi0MpkWmWPwOa8f0MyyjWcRl/xwS5vcve2Ls7TIb3v5iv1RbPcjgy1jJDzrVt+W4xxS9sW1YPuewIgcE79MuHwKAHzpuDn3iugOWsE+/3fP2ju+IbUBZPguQGaAh4ETAv1AUy1qURdik5mT7u7qRA8HWuIYAD3EMFh5ZqI92jT6l2rqnp51KNepYovQNm2XOAQBmHwAwnwM0N2tX7nKOuC7AZXzG9fWtquMeuEe2/du//Vsph7/66iv79a9/nWpmet3qaPOA23FvAb1lIyr1mIPN6EvH4O8xlXDepzp4msZtAPpQHIWaW+2Jki8tqse1BGjnGmLbaAMp0HbYolIncaD7Zr+TkxNZW8e4Z7uw/o62DIV0WEizf1xbjHkgMovsYcndv+aISwfvesrVx8Dy9xlv77PNYwBp/3gfuu9j93vX9p8KAEdf789T+Rg4Nk/mcXnoWvuq326cZMpXjasMADOeQj0JrNE8103b/g/17WRrHOOPbfrX0a8H342zrj6uW//2AfCx2AYAjmMIAAsaplqwSdEe82fcax7HsJ/uEjR6EDlPwonj3JvTYWMJKmI1zPMWS+OmquzsZCbYBNRD8Sj4iRpP50jWxZn9sD/jUDsOBecAuUAWwVchJLcmJhaAPNtR29WBtQBmAsLhUiCr363DT/b5m3/1P9vf/at/af/8T/+JPb04V23U5z/93n7/w+/s5uVzG3D9KBGrysbjSSo74aB2UPmzAkUsCtxdVt5AVscJ2Ps7hqtR4VSoSzW9SAXuKlwgEnbQ8Zzj+A3KYYBR6yBYamlgqBSoQGBoZrJG5hMUnqrX67V/pVBXTFFD7wTwurrV+7t/SxG83tpq7SBYz+pUz5348o5CG0UfXi7X9sOPP9nLl68M/92Tswv72bff2ldf/9xOTmfWTjz5CfviV69eqo79zdWNHDLWu7VajKun7bmeqh7ZRAkCQ2urgTXAOturHjAAcEVphQRBT89ODFtx7sljb1JhoiiWojNLfuNdToB3s5bCGMUy+wHblZxnA1c9p+eUlMCqrezQcHk42G9/+tF+/uypPTk9se16LbtuxUYKdVTMvM/QIKhGR7J93leuAgaAAkOBvrPzCxtPT2xY1e7konq2A4FYrv/05ETH47mHFTbj9vX1a1svbtXei8WtzU7O7OTJU5s+eWK7Aw40XsKAIIXtM30uEjS4V+Atfd/nKgfAqvm8WtuLl56whgoWu+npZGbL+VwJagBmmmi1XinJivv2d2PJ122/2qhvrUjwGNC/Buo/qKG3drCb3cZWvLehsMUyfL2xXwzN/nI0sm92Wzs5DKyiX6VkBizUHQnHuAAA8z6eEmrSe3HAf59f2dbVv1INk2CBLTZzsbpX6rO8pwOGSd6k7q/gb1IHsz0JA7KExrK7kkLcBIUrsxoL/5Fg8AgA3E6swtZ9MlYNZ4DwmPeToal/ucU0sfNkkGY2s+rs1NrLSxtfPJEivPmjP3qfx3/ZpkSgRKBEoESgRKBEoETgk0WgAOBPFspyoBKBEoESgRKBEoESgcdEIGoA54vYsQjdh1pawEwLk76A5UqHPpyKRcG87mkHDJLiIha1VZMuaj5miiyUPFrslzoDhUGqu5dgb9gws12AQM6bg6yIA7XVpFIJFXCA3bRBH9zq+tP5EkHwxft0/H58O6vRBB7yeHwMAM5h80Ng+Ng1ddAhwbMcCnQwIasjmat3o+0CwOWK3Kizy6JywOJo/wB8sR8L6LG9FkDT4qeAI/XoqlqL7KEAZRu3vHQgEIvc0c/YFmhIXV8gLArUsAsHAEcdarYHAHOMJ0/OpVjj2KhggcFh7dwlHaTGDAtqAYzUx/kqPy4KYI4NCP366687uK1amAlQhLI5wDkwVIukLGanPu2Lpn6P/baK76KP5d9HbPPv+Czgeijwo0/wHRA71NjRVrFP7BdgPrdhztuV2HCtHIcYRtzZj/vjO6BuLG6zaB+wOT8m39Nu/MzVyDEuo0/l7a/F4my8FgB8fHbvw8w35qg0Fxzb7l375sfKnwlSJCZb/P4cns9d/Wt56HwBYB113f3pg9m3AWDtldwh+Gf3TDDUq3fJQmFvGuNN2yVI26/xG9fTJSUkoNif2/P7UkmDdB9x7KinGdd07DmbP0/ZPv4I9iZ43D0X07M39snV9Hym607P27BhZtydn57aEEC03dpJgoSAu7puRHNUr1XJJaFC3VtFDVU9/6kJ7GrQAS4d6c9+73ME6Agla/dcUhy8Ji9zJMpKzROoUFcbgVPa5W/+1b+0//1/+Z/sL//sn9oZdT6Hlb14/pP97rff2evrVwLAk/HYTqZTAWCpfA9cV+21zIFFKd5YIKvtsQPmPeXgdVlVY1c1jb0ib1gIJ+2yq6Fl8+zvCmEfrTm9Su4JgCgS1w5ANaxu+Xc8+L1eqmr3pvq9tImeJ6mtAPFeQzk+TzXd1R57Wy83tpYFtANg/rqrinqqDSvhZ9WP/fHHn+ynly8Vg2dPP7cvv/pGyt/JZCYgv9qs7Pvf/tZevnpl1zev7er2xhbrrS05/mAnUGfDRvCUpJ/R4WCTERB0Ym01tBbHjaayWVPZuB5ZO6pk2X27vJXS8uLszCbYICf4idK4HtWKlSc6uMsLYJ6TrBZzKWm5f54LE+AdyX+oYoG/KSlA1s9KHDvYen+wq9XaXl7f2L/7p38iEFvLotyTBWV7nqyoXf1L7V/qAI9sw78Z883YVtutrfdmJ+fndv70qWDwZud9XFbkqqW79veSqlLSlKygAfmbrV2/fGm75cq2u5VNT85tevbETj97ZqvdXm4Z6uUCsN4No309ocLfm3NnFYH5NaDb301evnyp9lgu1jamVvNwKACMvTl9hsOul0sB40iIkwX4dm/b3V71g6X05RhYaHPiqrab9cput7yDDJX8QZy/PAztL6uR/cl+a2eHg5S/oy0C3oOr4wXURX393YV/kgiQvRNrauI/spemPjDKe3grKl9/t5EpOwpe3nuyMhKaDXjv57sEeUlC8BrAXp8Z0CvL6Bolea25BhjO7wMSC2mn8ViW3ih9h+3E2pMT7af4AJ1JDuV4STk8ms2sffrUxpcXNqDG9z/9p8cfpuXTEoESgRKBEoESgRKBEoE/UAQKAP4DBbYctkSgRKBEoESgRKBE4O0RCPvktwHgHOTGgmQAnlAh9VVQAXFyaKV/u9S2s8nTwlCqAZwvxqN06Ba6U60xgdYeAOaYUkWovpjDsIAPOh81XQHAI2oCjro6vnlUjip38xrBSQHch61eFTH+OqCW5WG2cB/31F1TWqZ+H7jbh7452IvrfxcAjvbyxfE7RRztHgrOWJxkUTLgXMQ54F/UdXXryp0vemYAIuo/B0AOq+G8v3A/QFy2pS1UYzFdRwdKkw109JtYPHXl11jWyyiYVNcXdVbTqNZvrjQF0nL9gNpQuAIeBUJRM2kB2ZVLoQjug8UAz2HnHJCUhVquG0VsjJ2wlg54gIUkxw+LVcGYWPBPFq4cN8Bn9JFjPwUyssQI/R6gI9XHVt9nITapjuJeYtzmCvk3jhUqv6TeUy3G/U4KYEDPCJXfYW83115XmRrMxJH2oj24BxaqOUcA9mi7gPiRKBJjMMAz94F6Ktourq0A4Dfb/F3PsXdB3P78fG/+6/WvfB7un1djPiXk5H0z5oIcij4WNj8EgHk+AJTijyyFI1GE+QKAlOrLapsEgCOZQ+PjYBqPXdJFqm/5xr2m8+QgNq/5Hs4U+XxxLLaC1Mm2OABwnoiTA/OIUx8I56BbiTsCVnd1gSP+AQqVKpWUtopHAsA6f7JwBYKSUIEFNHD08uLS648q2YVkGVeqCt4NmB+xeD5Y3dS2JYkHdS+gJymx/ZHnLghcB/HhHLJ9BVimerx87wAMN4a1rVdL2dxSU3U2mdr/+D/89/bjb/7B/uLP/5kBk0/HM3v58kcB4D2K0f3eTmdTQWAgnU+BqFYb2cbq/Ol5pLkw2WVLeYrKNvURAeGkSqb2rCdveYmHcJ5Q7WCUkNROp8/w7oAytmmsAlqxD/BZNreeBAEMVuxS/WXNeVjkhpJXdX8d+qL85K/D4XQ9u4PAr+yHVSs3ALBDeIFKQNrAbLM72I8/vbCfnr+08WRsn3/+hf3sq2/s2bMv1D+uX1/b859+sp+uruz59bW9BhxuD7YSFKxssd6kurA0JDVYh8mm+2DtYWCfPT23WVvZ6urKbLOytjI7bWu7xPq5baQKXm0WGks8B3mmY+Uri3BKBwyBcKhck4W4OLArX0kiQEUeLhwo1Lerje2BvykWo8PexnUtMH2zXtv/+Q+/sW+//tq+Ob+ww3YplTEQP9S/gMIoRbvn/Ys+aCNbHwa2pdZw3dp+OLAN525au/zsmU2mp7LMRj/s4L+yzXYpqImim35CHeLlfCE18na5sP1iZXYgmbCx6ZOnNj6/kLq2aVFCew1elKskIPj7Q5qzUKVjpU2taimAt3pmLpYrnZfPVoulvXx1ZZsNyQKmGs5sN1/ObbFaJtW56d0JUE4iBZ2Bd1/A95oxl95r1sB0uuVoZFerlc1RF/OODJI97O18f7A/tqH9eTWyz3d7qw9bq3kfGgwMfTs20HpfSe/mJDzg5Kw38nDkYCpKE7bmVFhwqJNTiRapfUkSEQCOpLdk/8yYVY3uigLD2sYhr1s2CwDzewLAoQQmvvRhflLLGVvoYVPJAlpq4JTEwr4CwCj2+ds2NppMbHxxYfX5uVTDs7/6d971WC3flwiUCJQIlAiUCJQIlAh80ggUAPxJw1kOViJQIlAiUCJQIlAi8L4RyJWQfVCUw8X8u4BjnZVzOlkOKGOhvAMCSSmQitp1FnNaJGdBz1ezO5WkbAOjpqAWo1PlsR6MDaVuwKZ7YDUt8nOOAMS+fHunDMvtnwWu9GW6oSTskSoqUzrnUDuO5YBC1FiLZ1JnJLvfHOTm/4545XF+XzDcb5u4ji5mSTmkRfnMPpv9gHYsJKI8AeJhdwhQjW35jD+h2g1wEgqWHNQFdA/AyX4BA1lAj30i/vEZEJF/h+1zAFGOE6rSvjIU+2cUwEDYUPKyPVA4+iefc18BjOP64r65vjxBII9jPmZyoJUfQwv71KgOW8MsKYH7yduh39YBs3P1dMDOHNbea8tO/a4r1/H7wCmHbnEPoc58aB4IGHUsySD6Qd4/WbxeLT1BICyfOUfYWkefyI/rCRGsqd+p52PsxHcx1vg9YP29dkgq07zd+v/Ox2bse+y++v32WCz7feB959Fj270Lyvb3+ZTbH7v//r31++ddv7ufLNK/rvz3973mt23XtUu6wFz/+8Z3SVHavwbGPNBM44jF/2Rj6iCTmq8jjdkusaRzdEhOEylpxx2BHaR2f5KNfSpq6yrZBGPzPnXvmvJEjShvcEh2yQm4x/b9sRP9WTVas201jlICSb4P/xYgVh3bO0DM9jHXhNIWuLhcLOxsNrPZZGynJ6f26uqlnZycCW4KBgvigrNcQYwSljgqGchnIHS+Xhq4K5XgiU/AOeYIzfcCwCReARgdwlJTFkvixXJuq/lCaltqyv7X/9V/YRcnM/vFz7+15fzWTtrW5vMb++nHH2yCdf9qZdNJq7q9/p4QQMltXnX/ul9XYqowsc/GOOV6HARhd7YRaNxJyct9AValNtRkhYuIq1Z5B5GDQtt2imD/3AG4VKppfqJ/yQaa+qw8ezmXrK9dLR0AGtUp16jfM4tnBN7AP565AL974HiHma/X1eVerq5v7fvf/t7Gk5l9/vkz+/KLL+zLr75Sv/z7776z3/30o/3w/LlNzp7Y59/+0qZnT+1Xv/oTmy+X9t/+d/+NbKOvX1+5pTS13acTteJ2s7d2MLIvLs/sl199bvvl3ObXr+z11Uvbrhd2PmntfDy200kry+fVZm3j2URJQRU1W5Wo4bbXMpcG9Fa1lKeR6OfJfh4PQOZ2vVEt2wGqcdt5zKuRNVVjy83Wfvvihf3mN9/bv/9X/8KGaxS6XosWxbL6gerSYmHtIH5PXwCSo/62oW3oJySrjSpb7Xc2wy2kHtuTJ5cCp1wq+wo8DrBkXsqqer3wBAUBa9tZzcSAan3+Wvd4/tnnNpye2GJrqkurhJTRUPbEjHJZWkv57dbpUe+ZeyaR6urqym7nC6nuNY72BwHhF89f2Gq9tslk6p8PUHszJk19n1rBKIEFjZMTC2kMJAUMUcdyzwDgvdnGAOgrW232UsjXsNXDzqrdzp7t9vYvmtZ+sTdrbW0V45wayYOh1e6Pb7sEbQWAD24D3mU83r2N3KnTk+2z3t3pC4qp1wXW810JDFg+p1rAqgEM6HVVO0p+AWOsoNN3DntrgWDN66kWsMNhPuevbwPkHVCjO22Dchj4O6D8CwCYcXxyag01g8etnf17f/0xj/eyb4lAiUCJQIlAiUCJQInAoyNQAPCjQ1Z2KBEoESgRKBEoESgR+BQRyAEexwtQ14cquWIpFH2xqNkHK7HYE3XgtG/HVX2hLlaPdZ4EarU4n6275wvqfoyDFoH4I8iaLHVDhRyqkm5xPLfgZAEqFnmzwIX6Nz4KQJxWtl03mymLtQaWfo9/B9jjZwB1ro2FrVgMPwa38vbLId6x2PeBTncdWnRnUfrOMjtgbCh72Tdq5AZwBJiwgAjsRR0LBA4ICeDjGgIAh/o3VN98l8POsKuM/tOprQeDZLnp18h+tFHsC1AIFTLn4BrZJgfAsR/3BPxlsfn58+deQ1Bqm7199vSzewCY6+Q7zsWfaJdjMXzfMZTDmmP9Pe79bceLdhWMkD3mXZ3AHJDndtH9MfBGn4nCqXmfTmTmbfcb19KHx32wlp+PuNJnwlK6Az3ZeIhkg9ivg1kpgcIX7L2+dkDfuPdoq4B0/Vjm1xzzUezDd/n99v/dAbIMoB8DoPk581i8bz/5mP0fe763bf8hADjv4zHu8jjnbXrs3+/q+w99HxzBzDkAACAASURBVGreY98fu0d9lkBwtH8kmjAcAGXd/J22A0J1tTpDVZ+rV3MVdGa1HPOs4plq2nbPg15t4rz/dv0yQdyu7/aeb8fmlXz+z22ggYJ5DeH+2FIfF0tKKl7sa9O4C9tYh3RQuoNdnJ54AtByoXqsoaKmDioAGOtZnseyft5jpewWx8R4f8CWGOVlSpqSItBVgV17Ul906HVh+Y79sX5eLm5tuZrbcu6JOrUd7L/8z/8z+6u//Of22dNnNr++soZ3gv3WXl9f2WzS2uubaxvXlRSPOn4CrwBmpeR0QBf0mOoRa44ZSuXpz6it7IIBwABaE5j3ZIdIWNOzTW4iPOdxNWhUAxh1o8pIpO9UFxflLz/TuwX77jdeGkOQ87CzfXLMMKyf5a4AHHab7Ch5wOdA4fXaAfB8MbfNFkVssuAGpqLutJHNl2v77vvfS6X65Zdf2bOnT+2zpxeG/fJvf/zR/vYf/t72dWur/dC++fUf2z/5s7+yw2Bsf/3X/4Hd3l7Zf/Kf/sf2D999Z89fvdB9j4G6T84E4QHA2B1fzsb2F7/6uV3MxrJcfvn8R/vt99/Z8LC1Exw3ZhM7mYxtP+A5hqIXpbQrpKXoNLOmqQWW6V+MR+ljt0D6vZTkvG8cVPLBQelIiWr+jiaHgUEl9e/f/N3f2c+//Mr+6KsvbIcSNiXlEVu9y9hAANfBPzVnKylXUeFSD3eBfXbTWjWe2PVyYcPJxGanTwSAUXVTc3cERJQThSk5Yb9e2u31td1cXdtsPLZJTXHftR0Wc9st56qniwX0oRnbYnew/QjlPPbcbku8p08mxbmbJzNeSOZAUL205WphN69v7erq2uiG1cjfU7gfADDvYxpbe7PJdOx1socDOzs5tc16ZS+fv1D/oa7warOxDUkHjLV6pHG8wLqa8x6Guv/lipq4B5iqEgvY/mx/sL+qK/uzwdBOsdwGwAKZURWnl3VxYMYBwnG+P7gtd+6YoyQPuY+4CwnvoRpLvPv6S5F+9wSAAMCeEMAFDZkfsAznOKjrsXOvKsHjIXHhd97jpMLnOwe+AsVNsoIG+nIcfgf4Mk/UjWoJV00rACwwTP+cUjv4RGrhJ//Rf/ghj/WyT4lAiUCJQIlAiUCJQInAB0egAOAPDl3ZsUSgRKBEoESgRKBE4GMiEIvZAVEDAgZQyRfntcCp2oD+J5TA+WdagCdrPy2qxsJWrHtr8SjZVMY5vMKZ/5Fyq2dJGjBD249c7aPrTFZ1Utxst27ZiN1bUgSFdWccT7XocmtnQECCAJy7g0iyzAz5ry9sh31jwKq45xxQavEYZQILXqz2JTVUDpBZ5JLiKKtzm7dfH7gEvDzWxhGXuKawF8wBAqCXRWXUs/wJu10WYAO0YUcI2AtLZn4GMIv7jMXqDnBTvzfFPRY7c1vn2C76VRyP9uEv5/N6jG7ZndcFDrCY90XuCQAMJMbimf1CIYwFdNxLxOBevc/svh8aK32A+Lbt+u3V9d2ktO7vG/2vDxz5PE+iiGvo6gijjOn11zh2DklziBT9OMbdY+aGfhJCQOqAtsCnUP3HOfkuYh7tFW2dA6q4jrDFzpM2clCvOYCxncUy78/v0059+Bnjrx+Lbl7JVMbH4vVYMJsf40P3fcx+EZN8n4fgf95XjkHiiHU/MSDu6Vhfuzc/h0XoEevy/jHed4zlfVnXl9S3Ursm7qixlGqrdtsLTPgzCwjFc4lnQK5SB0rGHN5dnwCpW63n40xOFSnRQMfIVcK9m8n7rKyZe4A5H6f9/p2Pm6g/3CUwCH77syofZ3FPjNmwQlb90iPbAWSm44mdTCcCdYxFngFjrHwPZmMUt8kqWU9BYBYBASBhUbvddZauJoUvgMxVtW5Pz19P+Pl/2XuzJ0mW88rvRGZG7kutvd4VF7hYCYDDZQQNNTQQGMyQYzbSfyfpUaaRmWxkJplML3qZhxEJ7tsQBAgQF3frtbr23DMiMkJ2jvuX7RWd1QtuA+QMo9rKqioywsPjC3ePaP/5OR8BrWyTBc8h++f5/BJJskC6YiqBGOPjJ/g//8P/iu9+53ewO9rD+emJ1IiNWoHFfIp2s4HZ5BJEi7F/7rBatKsnJVOOVN4X3g+qa30M3L1jXlSXl9fsrS32zlo5eAfw4F8Ay39rYVJMFatLM6HFTY0aGrQ8poK21nBW0EJYrm2qLeaEzM4yWwvm/LMy9dbOzPdLaMl6EQAL6KWZwOh07vLkEiry2hhP2g4T6B2dnuP4+Bx3b9/GrcND7O+NQMvqR4+P8OD4BNMowpuf/zJG+3cw2tvHYLSHH/zt3wmgMS/wX/71n+ODjz52tshZjnYrxu5OHzcO97BaZVjN5uiiwNfffxdv7o9QLOcYX1zg/r1PkGWJwHyvHUs9rvzsTOfKVAxUv3o7/0azIVvoTr+PuPU0VQTly8rzm2SyPF4nzE3LtkzbZWdBTAjJRX6TeYJ5Dvzw7/4W3/0X30KcpyhoIe0XCerZ5F1hGEctjJCTDBXAvOfMBVzHYp1hmeXKD8t8vWfzKW7dfhP9wQidfg+JB7Wdbg+1ugP4yWKqXMXzyRSU0tLuu5knaK8zNGpUNlNt2kbeiLFYZEgyqm/bUhk3/HbaS6stmlW6nmd1Kexp6zybzzGZzjEbz93COL63RjVB4cXCbZvN5tjZGbnc3MzPzLQMaap9qOTP5JaSIyFE5/tQXEev39G7ldTNWYFllmK2XCGn8peLPPIci3SN1jrHl6Icv9aMcZis0ZR9c75RAruU0/YuTpxcEwTmwOjGeyqsGW23AIKya76bS6kuha/rEdxXCzX53utzFDsVsMsD7FS93ibaK4AJ5AWO6djA/0vEse6tcgFTAs5vD4YJiwWFObYLALcEggX1CeRpSS4A7C2juSCh2xGo3/vO77zK61G1bxWBKgJVBKoIVBGoIlBF4DNHoALAnzmEVQFVBKoIVBGoIlBFoIrAzxOBDSylKpET5R5ghpPSIZQ0+CoVY/CtCW6vDuLkDyd9bCLVCX5p9ezVHRsa7KeLPWs1C0aboC3DCDdR9DQ/Js9hE9+mSja7Yk0QB2DZrJ1DtaHmtm2SXwdcVRGG6mCWT2WGgUUph8h4CRT8BD/r22JeMk5k+WlwgzNlkB4CgRB2Wf1sAnobCArhjN0b7hcCVaolCD00oTydCgAb/OWlcrvl46UdIScNCVf5bWDVlL1WNn+yjBBa8rpsP1PxhvmC3Tyis8Xmt9kHm5rY2psBXQOEdlzYFgiAWeezM6qXnlpNMw9hCOLtM4MfNnH/KlCt3JfKYN4+D7eHsCg83tpA+ZrCa7MYGtSxBQLlPMFlSGvXVK7HiyygQ2gXXkvY7qwuYZ/hNraVMDc0j7H+V263gkA+P7d9Zm0hjIvFxtpDWI5dS/kar8S4ZBW97f6Vt72oPbzo8xeNt696/Ovcfxvcva5Nhu3Qfg/bWTh2lct42To/b7+X+ewKZFYlHaB9+ihxiylsXA7LdI6mbuwSnPALfGxcsjQAdm2yWfZw1/rhZhzz4EnPHa8uNteK8hhhzy97Dm3q5B0w7O/wpx1j264ogD10DvcJIbCeZ4KwziGDz7NwIY/1U8bpYH8f6yRFHDubfikh6zXleG3RtpfQxStnCVkFlT2MJKx0qRdczk6iLaKuLCV4oktHw4FXKZEhFaiDoJD6cza9QJIuUaQut/BP/uav8Dd/8cf4H/7df4+o1sDRowfIsxStek120I1GhOV8ImUitd2yeuZTV3XKsWYuV4I8KkrXueCYU/U6UXLh3UPsHgpcSjlKkO3zxxIesow027y32HOkSSWhV6fKDlp2tBFiD4QbhOA+fYRyIyvPa4Isd7l8OVYqd6uH6qqrLKmd/XCS5i73b7LCnNbDiyWUx1X5lh3ERr2B2XyFk4sLNBsx7t64gRu7e2i1G3hy8gT3Hx8ji1s4ePMdfOGrX8fOwS3ZO89WK3z/j/4Qn967r8USzA/84PERUG9JNcl3hH0C4IORW5Q1X6JNAPyFz+H2sItseonx6Smmkyk6rQ4QpQyZvhnbJq115azCPrNWfQl9R3xW93t6F+K1qs9RAZ1mSAl/Fyupox3IdYJQiULrdak2F2vgpz/7GMgzfOubX0U6v3S5lutucZqz6vapOXh2jgfs5x7Fr7Jc1s+IY0xXCQoqzbtdnI0n2N2/hU6vp28qSZOMualz9LVIrsByNkGerjAfTzBmnmWqb+s5OlirLcbtNgqWXatjuUwxmayAehOR/143m1LeElgyH7FGKf2knbNLvUH75/l8idmU93uBuNlGqxnrHXM6HWuBxWKZ6NlJO2z2S+Yk5gIKLg5YrRJnex01kOa58gs3mhF6vY5s1tlHkhUXbhSY8xiqrHmt6zVmSSbF9VvI8RutGG9lBboErnmmRRauRz91e7aFE1zM4ZbcuHFXiu2iJlV8DcwlzX7pLLodnPfQt86FAu53/Z+Aana6NHBhiNlBe/UvY8pc5A4YOzUwVcECvNreQNF0NtEEw1ps6tW+AsBxS2p4fkZ76E0OYFMHExDTSr7dwd6/+u6LHuHV51UEqghUEagiUEWgikAVgdcagQoAv9ZwVoVVEagiUEWgikAVgSoCLxsBTgqFQCZUQ4WAxpR+ZZAZAkBZvfmJOEE3b0vslFRuUkmTR1fyK15NuRtOvNtEdzhxa6qEMFev7WfQyIATJwQFrL2qmPsRqG1mt4J0v6z7pl5B7l+LIydj57OZs7iTkuHZCLP8TqvtALBXwl0BwcH5roMeBhxCAFaGORYPq4HdgxB4GgjnxDMBL/+2iXiWx0l/2ikz9y+/OSlt6lyWyzJN9WvggNsNAE8mk2dUzKYADiGxHcOfPEeoAGW5dj9kA1mvbz63awsB997enq6BANjAIsE2obV9hUBU58yZV9Aptz7r17b7UL6PIcy/7nzP3PsgT27Ynyx21hZCwBzGpbx9Wz3LddlApxI4DcsK+18oiOcEdJjbOYTU6uGlHKeuTTvVEL82/TNQQJevMYTGm/4fWE0/DxqWr1+x+jlUvuW29Crt52XBaLndvugcL1tuGIMrMDRQsF4HicP9r2tL5TK31fu6ur7qdgLW0HZU7cGf0ADwZuGEV4bawiBrV7Iz9nmm1ba8x4PaeDCWh3BVdseBGnRzrzwCMRW7AWBbTFW+p6ECeHPtwTPQ6hr2t7B/bhS9HniaDbSN01eAsKxmfT7gAADr2SA18FpW2ASxhMCEO59++ilafG4hwp3bN53Slba9Us36hVtSrrpvHis4Q9Ar12eCHwJYglcC4FhjLutBCMRFO0maePvfTLl9CUipZiRQ/Y//7/8DZCt877vfw3Q2wdnxE+SrRDl20+VCcJE5aKlEjjzYZg5YV36hfKsCrVR7LgjVZsgSp7wlVKVVrlxolQfaPb8Jjnhufrc6LcFSlke4zetxKmu3oMDZQzulqyyhW01B4LjWQJO2u7KGdnmnazxOUJrQLXHAk6kO0hRrqqT1TUhN+2PaYjP3by6bXoJAbl8tE6wSQmOvkEVN4O5yMhF4vbm7h73BCP12G5PZBA+ePEES1XBw9y28+6Wv4vDOW6i3uBCtgdlqie//yZ/go0/uyVZ3vljgyfEpprOF7nGn3cbuzkBK4mSVIp0tMWzU8Ctvv4VOkWBy9hhFkaLZbqPd4HPWaVqpZOUXn7+8fsXKL4RjfDu9LtrdtjrqkmB5lSBKnSqWKlsqxi2Hrxb9EMpzfR9z9aZrzFY5fvKjn+CbX/oi7hwMsFxMZBGsnLI+R7cWHnBxAnkwx3gBYZd7do1Idtl1tut2B1Pmy2V+XLaYqIG9g0N0+wNEDZc/mH2C9aWqVvB+McdqOsFyOkUjXaG3ztCOctRjAuCOwGJei7Ba0LI7wTqjWpuNrIEsbmLCRQiNGO1OVzBU2DSqqR0wHrPZApeXMz1HOTZRxUw1PPv2bD5VWyYg5rGsHy3s+T5NC3X2P7YP5emmLTPdeIq1lOmdVowaF7tEERaLFYpaDYThsj0vciyzNRKqpdcF9vMM/7zVxJcQYcS+JMt3p9qVIlsLOmml7dXWeqd1i0FYL1qgx1QGU13O43yuX+efzpTKIvpYN1xO4Nj3EarRXe5fB4GlTvf9k9sEgAl+qQBmf6V6l0phKX3rtAHQ54S8UmPrZ0N5fmsN1+4Jgxl/baMNdJPbmlyxIADc7HSx+93vvOhxW31eRaCKQBWBKgJVBKoIVBF4rRGoAPBrDWdVWBWBKgJVBKoIVBGoIvCyETBVaDiJXD7WJsENFPNzTvKZHWw4+W4A2PbRVDut4aiqcun2rlhnbibfTT1csg69AiNkOegtoAMi9TTfGnPPNTeWwpo8Wzu1kk3Oh3B4c50ly+cy3DUAupjNN8pH5S3z+RU1YaaJulzWmo1mrMlk5TzzMIyTZpqwDCxSwziHsGkbdCgDnfCemPpSYMQDC7PR5b0xi2ezgTb1JsEp4bD9HR7DbXZ/TdFrdeT5CGG5P4Gs1Y1/Wx7mjb2mz/sbxj8EHWVFtu3noKGzyrYvWj3z/p6fn29swAmFbT9bpGBxCO+Plfey/YL7CX6U7td10MzKfRUAvA20WZ1DZd82EBnWbQNtpaIKYrZlkcLTNv9sJNyl+snboH+VgR2vkRPXVDKZctvajl1/GQLb2WwBie1nyucQCm/GDq+wC9uBtfWwDdn91jl8fuHw6gyWbxvXbNs2KLkt7i/TfsJ297L7v8x+1iZfZl9rp68CW7fds5cBwNfV61XO/bxrEwAO1L7+Nl9ZOWSQlPVV35E98FOFsNkEmwqY47XlTd9ct18wpL/982g7ADaY6tIhhHnrt43pthDpyjUGVs5h3NV2/GIFXYtX324Ux96mOGz/BqId5H3WAnozptAE2KsD2dV3d3YwnTEf70q5ZKnk67RbGI/HXnnI3KYOkNPTgseskqVTX3qlHs8dFVS00rLYxSOmvbCe9wRRsSArYWiep0iTVPa/zHEra+h1gf/rP/x7fPH9z+MrX/0azk9PMb+8RJQlDizTMphwN1kgzxJBYBI/lk/VI1WntKTmohQ+5yaTMS7HYyznK0Gnbq8rpWer3VauVYI15lElKCZsk5K3GaPb78oCmwOIxlatLKBK19k3UxfJ+lIBymeewHEzRtyK0YobsqYmBGacdB8EelNkSSr47QAwgfRSiuWUFtAFHYapAF5jMV8K+DklcIZVkgj6spnwWufLlQDx/m4Pt/b20aUdcJbh4vIC00WC3v4h7n7+87j17nvKT0sc22g1pS7+0d//FH/9t38r1SXzD08ml7LZJuajBXh/2BWkz1Y5imWGG4M2Pre/i2g6Ri1bodluIGo1dG2SLRMkJkvlZB0Oh8r/6573LhdvgcxBPPXFtYAvY1JjvAUfqUv1eZr9ogzaR+ek24TUqzU+/vABkCT4jW98GciY05YQn7ElA6aKn9Vgu3P5lqVG11IBWhPzQRgjLQpczuaotTro7+3i/HKCwe4+Hh+fYDAcYbS7g3avLxjJ9uGcAly7zajCnk507mg5RytZIcoz1BoRmq0OYsYfhfLtrgjz13CK27zAIo8wTtZY1xsY7ey6XLbeinyVEQAnmM4XuLic6J66BRtqeeo7fI/k85UW0MoPHTmrcyrN+S6bZYVTEntlrxsII4HYHhcnRE4HzX69ziPQjprW4ykKTNm+vFU58wB/Na7j1+o1HLJ8Obs7+Bvx/dWvrpGK2ecCthzAlhucdWLeYILmPPKW73zT1aIrpgauoWDy4ZoDwHr/9fbOsnbmOEyoKwk4IS8XT1LdS0U17Z1dXmBBY9k912XxzH1p70ybZweIHeBlrl9ZRUsNzO8mGmYBzRzALVpAd6UGH337t1/mUVrtU0WgikAVgSoCVQSqCFQReG0RqADwawtlVVAVgSoCVQSqCFQRqCLwKhEwBbBNnNuEv6mSrCz73ACOQVGbXNYEn8/JpvxfnDSVksB5+2kS39RWfhJbE+KBlCvkVQa47Hwb4MWyBVOdUoG/c2KV9oX8SeWJ5RS1z0OLTimC5WEYnK1s/ewt+1Q/szDOMkzGk02u3FanvVHJCn5FVJKs0et0N3nvnJLC2xRuU5n5if4QcG1glYd5YfwFG0pAUpOVPs+gQTjuFyooCeo4qU/Fr0HfLifBmjHOz8439qhOUcUJRpcb0YC/xVNqlcxN5hIcE8aaZbTV02Axlcdm58ttYV5hliMVlrdkNWhv5VvdLReutTFaQBsAVhuo1XBwcLCBwbaYweBDGC/BiM+gAg5hYAjXNu3SB2AbAH4eSNwsnvDg3uJox4TqwFCpb+e1ulz387qxIATi29pUGZiXYV646ELIyvchu2cWe7XnQH0bWl1b3cKY2QKAsN2HZYZq93KdrlzHNSA43Oc6uFm+By/a77oYl+v3vP2ug9TbjrF9n1f+ZwHAGvf8wpWXBcBhPe3Y6+r3qtvlosBnRmlBwxUXCJ+nXcBWgxchiLsOqt8sDYEtWKD6UY4VwZeBWqvf5nlWGnfZnp0lsjN3fhEAthzyYVwNMtrYZp/p78AlI3y+huMat4eLROz4EACbBbSNIawtYSn7k9wfplPlIr1z5w7S1VKqQVrQcv+d0QjtZgt0euCY2+90sUppQbuSwE92rKB6NfGPUlcfay+uTzuc1GwSANPSeCkFLJWmtGomx0smU/zf/8f/jt/+9u/g4NYtHD96jPV0gnqeyv4313GpLKGTxRxZspIKVg4VzG9PhS+B6WqJx48e4+joCVqdLt54823s7O1LgckFWbWYTieF1LiEyISny/kCk4sLWe4SYFNh2mozL7JLhSDrayqVlXPaLfJqNGp6blItSlje7XbQ6bRBm2h+U6UpEEkgnhM2p8rpymcwY0UYTACc0aGbltg51b8p5rMFlstE8He5couvVoFlNJ+NzDt8sDPATn+gfLiybE4z2QcPDw9x43PvYufOXcTdAXLaUtcash0+OTvFH/7Fn+HB0SkGwx2kqwWybIHlYoF6I1L9i6yG1SxHZx3h3RsjdPMVuvU6+sz126DuN0OWLl2eY74nNHhf3fNfBtBUmGap+hrvcV35eF0/YY5k/s0czWx/UgATBgssurQjtLXu9vs4HU+QFDH+7Pt/jt/8xldx53CIdUaQmWqBwlNHFefuQaBPNToHB95fwsqM74SIEHf7WKwyPHxyjMO7b6IzGAoyn55f6Fi2jcNbt9HqdqVmd4LVmsqkQjmiGnt+iWg+RZykiLjgICoEHpXKIsLmvZP5mXmv57MlJkmOyzTHqgAODm8JGAvkg7Dfgf3FKsFktlD/Y9/I14XKIgh3riiRbMNX6UoKYS4moGq3RrIf1ZCucyzTVOVwDIp9HmreryZhKVXzsh5fY5k4JX+KOs5WCywipx7uFRHeiyJ8K27gzShHKwPqvC/Kx+zor1+n4hS6fjzVfROIj9CkBTRBP11lajyu5rbRQYB6ca8KFrj1791UQgvmUuGrnNp1KeHZT7lYlDbwGwUwraDjBgrZQBsEbuh+OfVvU3mB+TdV77J9JvhtOmtofRsYZltttQR/a90edr79L697JFfbqwhUEagiUEWgikAVgSoCv5AIVAD4FxLWqtAqAlUEqghUEagiUEXgRRHgpEw4IV+enA8n8w082ETvZmLZq33MArpcJid1pMbyEmCqavTlHKPdRGBoC+0rvakLhSdejalJJK/YDevKCdZl4vLYUqFjUMnKNmAoBSEKNKg+8NDazXT5k/o6hXHjdXMy7eL8XJNyVCFTTcuyOTGrXMB1Wl4WmhikmmYD5HzZZZtRN7l2VWEaQhv+XgaWISSyfcN8vCwzhKeOvddUZwJbA7FUSo1GI/19enqqSzX1rNk+hzDVoC6tohlns2vmMZb312Avy7I6GURkTAiATVXMn/zbALCpiAkfGE+zguYEY9guTAFMmG120vvMZemtSsMcx6EFrN3Ll1Hnhvc9vD/le2X7lUHZdQD4VUFaCHQd6KHq7Sr0uQKPtlgcb0CWYIz7CreFiwTUHf2CCv6+AWWBRbzdT4NPdq0GZa0MtrdwMcIz8fdwNoRb2+ITxtz6Qwierd2GY1R43w02235WD7sOq+PL3pvw+sPYb4PK10HQbbC93IZeNGZfB1DDe/w8aB3Wfdu5XtTWy8dc98wo96UXHbe5P76d2pAcbmczfya3ezDGOoMJP656ehGqxqmu47iiRQVSyzubU7uGMJ+77rdPa7CJ50aNTJVnvoHSzuD8aTnl/qY+4y1yN2O/B9v2t8FfZz9sz8unv0spWFIAh30oPIf6QWnfjTV0AT0nOd622i2slivB4J2dkZSxezs76Pe6znI2y8DFQoSFDng/fWYR+JmxO5WehGrOzrcmy1qCKoKxRo05gddI0yWSdIU1rYCpUK3XcO+nP8EP//N/xre/+6+V3/PeJx+jtlqgHa1REP6mtFLOUFC5u1pgNr6UayzrtZzNkK5WKPIIDx8+lJU1FZfvf/kruE3g1+tL/bhYuWcW1Zmso2xueT+4oIkKztUSs9kYk+lYikveawLyTqsllakAtCAwuRQtagmKm4rRcDBAv899CQVpiOsWIPBerNeJrI9XyyUWy7lsk6VApmU161JEAtIEv8zvy7y/VJEuEwfJU8a0YNyonl6j12ph2G0LzMtiOs0EqzvdNoZ7+7jx5tto3zhEYzgEak1EeU37zFdLfPL4If7gj/5UClmC2E6XZdAWnWP9GtPxAsNuD7/x5S+jncywnlzqfFL1RoxdIvttoVXC31ZLwJaW2ulyiYRxTKjsTnXtVEezvdE+WE8fQmOqWTMmPi5ALaveK2puIUVMFW63h7PJCn/1g58gmU3xnd/6dcQ1LkZzZaitUQzrwbKLoVMSMwstr03fjH1RQ4IIOwc3cH45xvHlBN3RDnrDIdqdHp6cHGM8meD2G29i52APrVYHa4OcNDTnAjYC2/kE46PH6CNCywNrto+YvGfvhAAAIABJREFU4JGLTtbM35xKkcq6XZ5fYpzmGFMoHXdkF91sMqsyu2OuXLwr5oPOC33Tknu6mAnu0tqZFuT2DJMqusiRsP0VXLSQY71yluK0mmYvYi5gQv6aVOpr9Npt5fB2amyq5BNB4jwDkryGs2SFReTOwbv7RgF8K67jc/UI/SRHrHd09vGnLggahz15d0s6nDNBRPU86gL8ahm6STVnC00AzDGM44Hy/jLfr88NTMtnv/iPsJfbWXvl7uW4QWhMC2iO0bSKjpvI65FAsLOBJvCtebtnp/YVAOZPfnsFsAAx1cK0fW7FqMsKuol6pyMIvPOdb7/oUVt9XkWgikAVgSoCVQSqCFQReK0RqADwaw1nVVgVgSoCVQSqCFQRqCLwshEIoVk4kb/t9/K2UJ2o83kw+4z6jBM6mhx3qmDac2ri2guwTB38DLTwk+CFV/3yFIJWPjdjCE448cjJNJbBCesNCLU8xKob5x45KcaJU28VTXgbQHBNf1m9AuUXJ5AJUWnNyAnTQa+PZtzcqG+lXPC2xTy/8h+bXMUD7BAKmNLRzs1rMeBrgN0+0wSa/w4BHvcTgC7lVQ0Bl8EFQl9T73IbATbPR4UXv0xFTBUKyzU4a+fj59yXAJhfvEarJ4E3Ia6VY8o0g4hSCXGiWBOc2UYZzHpyEtjyANvnmpxstbSfgLu/dsJebiO4MDDR7/c3imVryxZbgyPbYOTL9o9X3e9VIfOLyg/70jOwx1uhhmWEfVT2rEHbkTrQ971wu9kmh/3PAHuYz9lNfMebxRUGjM2C1q7dKZncxG+ocLb7YjDXPrdxxNqq1cPKt+08twFglkXlEJWcBqQddHHXzC9rT+F1WQzDPnIdLA37Wnn/MM5hfa2uz4Os5fO9CgB+Efwtx3Bb+3oRAL6uTdq5y9d+HQAOr2tbvcN6bGKoC3jW8pmbTWlbtoMOP+PvISB2zyU61zoVnL69w4MWsNAVwANX7SobWLffpk5lEu0Bn9p2ICI2t4dt/VFtNADAdp/kA2zAO8idHfZ1XVMpt295LNA+HtBucgbbc9ZfjxSZTIngFwVx3OU2jcm1mrMoXiXYGQ4x4gInfuYXay3mc/S6XYE9cXUqLtepW8SVUaFIlfUa9Zh2t3VBSh5bqzcV33qN51kJpvJ47t9uxvjRn/8pLi4v8Rvf+i0slgnuf/IhiuUM3VqBiLa1SSIISptpqnbPnhyhBubJXSFZLdQmHj08wkcffYyDwxt4570voDcaSl3L94HxbC4AKtVttnb5aLNcILfJFAZxAz2qeKkeRCFYO5/NwOslmGRu5Jg5R33+ZOdgG23Uv/1BB7s7I0FgXk+s/Mdu3OP1pqonLafnendI16kAsBSrcAvIaO88my+RUPm7ZjvhszIXUKUClKpR7k3b5049llpWFsq5ew4PRwMMRkPs3biFzuEBGoMR8jpzGrNVNAQAx4sZPvn0Hn72s59pIVtUc3bNskKnSreo4d037+L27gC1xQJxwf7CvM60Xua7iVN3Kk8v+00zxs7ertruxckpFnPms3UKb+ZaZlshbNc7HxcusC2mlsPZLfqr+3cmxnQwGuFsOsPpOMUf/MGf4Vvf/DLeubOHfJ2489tzrLAcwFzIB7Uxd08IHBkSruigHXENy3WBzmDk4st2VGug1elhZ/9AiwLuP3yIZqeD22++gd5gIOth9XvmOF4uETcYmzXGR0eIZlyUIM6r9qxUFzW3MJDvk2zTrVqMi7MxJtkax8sMWexySxMuq594W2QuQnHW3xkm0ymmi7naA2Nkz8Jw0QoVw7pGXpcU4swbTHU1r5/v1DXU9RKdoR3HDgB7O3vej/mcCmpgmRW4yBLMqawnpAdwkOf4zVaML9Xr2E/WiGXhzXHND3rOAkcX7Uy23T+NsVRMU2kt14U6Cq7N5O9a1cn6Mo+vh74eAOtzAmC/eFDg3OcAJgDm7xHbmf0uAExlsFcA828qhU0NTCUwFxP6b0j169TAykXO93xvAS0AzPeXdgtxr1flAH7Ry2f1eRWBKgJVBKoIVBGoIvDaI1AB4Nce0qrAKgJVBKoIVBGoIlBF4GUiYNAxnNwvgxcrJ5zEDyEfP9dkeZDH17bZhLspfTnxZMokUwAbANZ5vCLL5tXdJLvLS2qT8s4I8OmXwBKVEmkqQMnJOQJebqeypKxYJgRmWZwAJ6gNJ/utTrZNoMxPrnOyjqoRHYcIhI/8ovLYABGVxZ12W+UqT7C3CeWkH8vkRHsYm/B3Aw4vC4BNUcsyQvBodQnBFGFYOKloII+wjscS7nKfEMaFCk/uR4jMzy22ii8nHKkUUnrApxOYdndMdcy/TV1samC2PYJjgQhvH8oY8R6G0NbuBQEwv6hE5jaCZwPRFgPZU3rob9dCtYg3hn2ZLvGZ9nndADisTAjMngfXroNtptTlT4tv2O/D49RWPcQVvPL3R+CVyhzl8XNtOYS89jd/loEh/7ZFDcrNHZQVXpspd52a0I0r3GZKdOsz4TUY3LaFH1bnsG9bPcN+8LTPeVeCIOBWf+aztHqEINjOte0elQFeGRKXofRmDC21vitjUxDTbY3U9i0fU943jPW2z55Xl/C+lscx+6zc/sLnSTlW5fMbd3gG4oYAOFg8pDroxK4knovgyUELv80rbTf3n2BKClS3gOBKnfxzJjw2dIew3zfti48mf64rzzFfQBgLp1Z82i/kihEAYPtMz8gyDCZe9c8QlRmkUQgXYvH3DWguOwYE1tKyFG40ZC/LcZtAj/CTEGrQ7+Nwb0+wlw4RCy56ytbYHQ1lc0zAV6txzGZ+XNocJ8rrSvLDz0gJpajMUqn0ZF0bcbFSKkBK+MpaUlH6p3/wH9Hp9/H+V34Fy+UCDz/+GOnsEq0iA+9Mmrg840oRGgEXx08wH1/ILpe20Jfn5/jgg5+h3e3iS1/9OhE0npye+HQNSyzXa0wXK3Q6PcSNpvLAnk/H6s9FmqFVj9BqNbHTG2BnOMDezhCtuI75eIzpZCaFJdWXhK6N2I13BJctgr12jH6vjcODPezt7aDb6aBFEEWoVRRIVnMkS1pUL/VMI3TkO0qWuVQLhOi08eVzlZCOILERtxHVY+V4vZxc6jgqQNmam8wlm+XoNlrY3Ru6tApZgRsHB+gPekp/MTjYR2e4h7zVRh4zr25bFsCz+RjZKlHu38cPHuDk5LFgPPP3DrodDNodDDsddJhzVTmVWZ+V2iGV2q6bMF8rx/064nYbe/u7ug9Hjx5gPpmoPfBJq0VdTdoYQ+CWcJMgGUkqGOxXEEgxbV2XuVkvlil+9NMHGJ+d4l/9t/8M3UbhF7jxuUHlqe/tPv8v66M+wWeTIGIkMMqfjWYLKS22CUfjFhYE2cyvW0To9AcY7u7i9OISF+Mx2r0ebt657azKM9qOr7GYTdCk0juuISdwvRgjnU0R5Wu976j9aGFFrsUFVMj3212Mzya4zNb42fEZ0riF3miATtMtjiOopMKV0Jr5npn7mbl5x9OJ7j1toLMk00IEWpIPB0OVT4CvRYtxU+ppgmO3EJH7OUDbYMLeYo0Wc1H7Psqxiqri1TLFOssxXed4spwoB3A9qqOZF+iuM3y9UcOvxQ0cZgWafuyhpbMbmuiCoEgL9pLs6n1c71lQnmB+q83zHmgRDT3inVJYd40LQP2zXHnX6zUBYCqcBYi9a4BBX44hzOmr3L+8f82WjtF2KoPZbthOPRhmPmbG1eUDbso+utZqyqa+3vAW0FQAt1vIOea3W2h2+9j93nfLj5/q7yoCVQSqCFQRqCJQRaCKwC80AhUA/oWGtyq8ikAVgSoCVQSqCFQRuC4CIeSxfcqAoAxyQqB6BTqYDSYnjDgf5X9qglr+fU4ZIws5Wda5fexvm0h/Btr4SfbNdp9vVHBWtnxuEp5lckLSJrc5UUcArGksb28r1QaVRWmqiTKpaQK1VznPpFRdHgoQPB6fnGiilxBpNBii3mhgOpsKZskOmRZ8hM+c/OJEl5/IN/hQBrUGxcJJfKvPBjB5JXEZIvEaTCFbBnrbcrFugCiBuRRKmWLFci8uLmRPKS0HJ/J8vQ3a8npNQczr5DEG2vm75e81QKYJTw+ITflp4M0soKXypaWmz3tn+5kKmWWZApWf0QKa9Z7NpmppltM4hKFhG7L7vmkn/pp+kaPB6wbA22Cu1X8bWNu2v+0XQskQlKofmjrSwNMWS+nwvNbeyvHmPoJQvn9be7Bt4b0It1l7DS2etdDC520O+0doNx6OPyFgtjHKxoVwDAj7exibcrsIxz3Ly2rHhu08jIvF0raFcQjbo/0e7h9C4eva6PPaQzh+P6+sFwHg644tPwfCmJbbUFjGdQB4W7wN5j5P5XvFArqkztX4XcoXHObo5TUIevoFDVqoYxbpwTPK6rZN1WufaTx7HgAWJ3lawSsA2CUlds/Akt3zVgAsW1u3iMjAcdgnwnKkAPYWsAaKbd/wGFtowQU90/lMtq3MB7u3uys4S3h0fHKKs8tLDHt93Ll5U7lt290OGgK7ztaZ10iloRZpEI62urJlLiIqXWlDzMUeXAxFnSCfxznqcR3jizF++IM/wt2338SdN9+Wley9jz/C9OwIYN5VqS1TTMZjLari4iqC2bOHDzGdXWI+nuHh/fu4nIzxlW98k4QNH3z8iaCeFLt86YjbOLh1B3fvvo12Z4A/+cu/xHgxRW/Yw/T8TBbQyWKFjE4aeY69nT7evLmP/X4PRUJQ59wmLi7O9XwcDYcChQSczWYdnVaMmwf7uPvGLYyGPcRxQ7lqSebWhKjLlSymFwvm+F0K+LI857BbR5JlAsB6H2l2EDc7fHBqodkJ4ftyIcjZaLSQrHI8evAQt/f38MUvvIOIi95WKYa9AUb9AVqd2FkzD3fQGu2gtbcPNHsYTxZYzC6Vw5Y22rS+ruWZAD1V0UCmXMC8/tVsrtzI/CLo1nY5mDj3Fj7zufAqbrfQ6XUwnYxx8vARVtOpoKie5bFbuOOsq7nQromYgJDvEFI0p4hrBO9t2f7Omfs4B2ZJhD/9i7/FN778Lt67tasc0OyrhL/MIczFCeregYsFwbK9n5FS8+1yXRSICcBrNcyTNbq9ATIucpsv0er3PGRvIM0L5U9eJEu0aOe9s6P6s8+fnx6jzvzEDd7jliDw+OQE9XWGbrulnNkg1FYuZ5eeoVlr4PLsQgD4g6MnmOQRdm4eotvpol44EM04UsFLFTjz+AoGJwvliSb0L9ZknZGszxnrXqcrgMp3T71TRQ2s18XG3YIW1ISoTp3LRVJ1tNgGlUcYWnSxWqSyXT/nAoBsiZR8FjXEXMyXpvhiDfjnzRg3104VTACtHNUa3Jy6uF5kAr1USTu+WxMY5pikYZMKX72P19TP0XBK4IgrBxpO7R6b7T6toA3m8jjm/OW1cdGAcgLTGrzu7KAJkuvO9pnv04Toyg9M9w8CYL4jeLCufMDNJopAASwITEDcblK2rdzAdf6/oNXF7u9+7xf5KliVXUWgikAVgSoCVQSqCFQReCYCFQCuGkUVgSoCVQSqCFQRqCLwDxKBEPaFMCec7DeIEsKH8qS1jvU5FzUz5CfhTRVltptmE22T4bzobcopq4vAqbfs1CSRJgKfWnQKZJVAKydTCSSlTo2bGyWjJsm9NR4nYfnFz0NYsQ0AmyqYk7hHR0eyt+QxBJDNdksTuPzipBsVqVJg+LxnDgDQrs+pKBnvEE6FAMsawAZOWP40D69NPWlAhaDULG8N6Nm1OAtnTso5CG0g1c7HY7kvJ7i5zX7avnYOg772dwiRCQ54rYw3J7ft+qxNmY00jw3LYRyHw+GVXMkG+tQeokggn3Wx8vlzZ2dH18t4c3+zsd4Gm56B6C9QT77Ozvc6IXDY58pgbhuQU18JoJgdY+A1vM4XwcSwj5chspUXLjyw/dkOwrzMareyn3UAy+CpLSrg/mYF7j5nG3B6r02ZmmiONqrhsD7huMVjwjZqbS9sX9tiemUM8HUM99Mkf5CD1eLI65KqybfbMuy0MsrxL5/Pjn9RO3zRPbOYvQgAX3ee55V/BYj7GIXXa5C8XParAGDF4bocwL5dl9XBG6d92ZV6y+egExgA3jxTqNrzixS4u9Rrphgu2fWH8Lh8XQaAN/feXFODhSY2lnMfAVx/bQLdW9S/1t7LsebfsnDmwgoPj7XNFlIFCzi2AWDbNyzXjk3X7lkolSktVCMoR/zJ8THm07mAzP7enqySm7GzgGauYEGnGp8tNUE9IU2qQ5tt2TWvi8w5YEj02XRl13UVgoLHj87x6Sd/j7fefQO7+3vKq0ol6b2P/h7ri1NE6ZKsB8vlXFa3/Jzw8uThA5yfPsFiusCjBw8wXS6xd+s2Ts4upKykZTQVpTfeeAt333ofw91DDHb28MGHP8P/9/u/j1//zV/Ht7/3HfzP/9P/iB//+EeqK/MCd1ptDPs9NJGiGxU47PfQazQF5Pg8uri8kLqx0+4oh24z5uIlSP377rtv4eaNA7RbLafGlIo2UX5cqkP1TRWwlJuSbSLPXQ5ge/bW6000Wx2BQbqNEGwzrk7tWRMAXs7n2B32sL83xN5ggJ0R7aeHAoUxbXF58+IaokYbUdzRT8LJYp0gWy2wmE9k3U1lLmPKtsI6rJKFFNWMBV+SqI5nWXmRujzYyrnK3L9c4OYsqNk3VvM5xqfnuk6+mzGnNNXkbAvK07xcIpPyu+HKjNy7Wz2nmpj2vXUk+RqrdYSf/uw+zk7O8L1/+d+gWXBx2kI5gp2Hu1v4oHHUK9s11vmGa2rVNagCztFotZUn93I2l6J6tH+gvLNFvaHvZboWZGx3uhrXGQPmjO4PhmSeui4uNuA11uoRGrQkpiX2aomcaTCyFGvmxc6czXVM0FhrYTaZYbJa4cMnxzhZrnDrnXewu7OjXLn5OnL5f9NM+Z3nyyXSNENWrJUbe7FcSQXMtkE7bfadZr0hdTsXH7A98XOq73nv7P2vUYv1zMwKxjnSOy2V+kVUc3ml54kA8GWS4mS5AM3a+cSKixzdNfBGlOMb9RreYfoUqe3d85qx5PLMepHLwp19RIpf8V1abhN8O8tvBk3Wzfwnm2cHhAnhXQJn2u37faQWrjmQy20af7nYwLkLEOTTPYc5wQv+iFsbC+gNAGZb8jmDaflM9W+d+X29BTRBMMExt9XoUMN9+DtzBFMd3Gxj//f+zYset9XnVQSqCFQRqCJQRaCKQBWB1xqBCgC/1nBWhVURqCJQRaCKQBWBKgIvGwGDdQZmwuPKgCmcnN4Gn1x2MJeDkRNnnPA2u+YNk7KJau/QyXJMAbwNlgi6+ErZZH0ZMFGlsdnHw9KUtn0e8kqZS9s+rxY25aHAEyesqSow6GD5fy2XmZvd14QYofLx8bEmIwk/WSYBMIGmAR7mBubk1UZh6RUanJQmAAshroFCTZQFE/khwArVjiHU4T4GSctWtGWbXu7LbQbl+DsnZlk2lb9m/Wz7GKDTpRO4+wnX8PgQ7oZKZOXGow3rer2xCuZ9De8F/zb7Zt4b1sWsqC1fsBTFzCcY1XQs96flNssd07ax3RYAZoNTbkIfww0YZBv0auaX7Qu238sCq+vKfZ0A2E1yu2vZ9qU+GRJfnz813D+EW7bdjtvst8l77SZwrT+w/2kfA2vehtZ1Cwdk7Xq1WKOkeLf9yrDKFi5slL+yk3UW0bbNjikvmCBoYJ9Un/Nx0T3jpLUUbT5XuB8LNMZ4hVIItaVq8/nEtwHZ6+6vXaf1qxDuhuWHx9s+4RhnMQ7b3fPa6ovg7zawvW08v64dXXfu8nnDayyDZhu7wmsL9+Fz4YqCN2hr5fOYGtj236SlNOJ7teVvcgRbn9k8E0oLItSuCIGD+y90EUDgK6C2pDK2OOlanUO5vjb1Kyl7N+DZ5wDeXOdLAuBNX/QAWIuKAuBb7nOsj56b3McvumAZ254xjIHl8OZzjaFtdzpKVXB2fo52s4ler4/BoC9FMNWtpydnoC36cNBHuxXL+pe5dWknLHjYbErpSfBIK2SqFGPmQ23UsS5SKVxbzQ6O7p/j4uwct9/YR3fQQa0WS4k7uTjCo5/+GA1CtmQm+2jmSSUkqhU5xqfHOD87xWwyx/37j3Byfolmu61z6blY5Di4+xY+97Wvoze4ATqC02b6j/74D/H3P/4xvv61b+Br3/w6/pf/7d/jxx/8FPW6UysOegPcuHGAVh3IJmN08xSHgx66BEb++blMllJaUpHMayfQ7A+6eOvNu3jrzbeU+7bBfLlcBEPQl6wEbQl5qeblc44A0ACwuXBQQS3wVW+CQH42W2C2nCknMKE2m9poOEC33Ua/00Nv0MP+aFcwlspoHluvUX1Mu/xUx2VMykqtJ9t1zrzJM6TMwax3DdoHE166tkLLYWI/Qj4qMpVzV8JMvjtEKKjCJQBut9X2eC1gzujZHLPLscAxVcHtXkcAeM2UE5nL20y1LCFwjQAxriNuNNBuNFVnAt7lOsPZOMVf/eWP8NX33sF7b91QPltab69zZ39N6GvtXDmW+V7lx3y3yA3wI79+El7SIniZZpjNV7hx8zbWUYTL5RK7+4faZ5UxR3UswMqIZEWOXr8vS3DmRaZd9mo69zCVUJx2yJFTds9nWM1m0rPXydwFgJtIlqng8sOLS9xj237vHXS7HUR81DC/M2MuG+c1VskKGfPxRlT0rjFf0L1mLVUw3390n6KaFhXwmUhIT/BL+2bGQu9dvAbe53oNWZ6wa6FVa7hFirW6FhCkS977BOfLJU4XC5XZZD+PgHZeYFSk+EKthq/GMYZUXPuFnBoN+G6ldwA3Nuh9i/BYSl+3kMGld6FSmKpgAl3m/XV5ngu+m/v3bgJeWUoT+HKxAiGw2hnBr7N4rtGxhyrjmL9zEQJ/j1WOFgwQbHM/WUETIDdk+8zjGi0uSHQKYUJffkbVLxW/tRbtoVv0/dffjWYbe/+2AsCv+m5c7V9FoIpAFYEqAlUEqgh8tghUAPizxa86uopAFYEqAlUEqghUEfg5I/A8WLUNAIcT+89AYJ8D2ACwJu69XbM3u9RsuSamg1yLZrNZhieCepx4MvtmP9FUBkMhcN2EIXfQkdZ5hLX8Jpy086rusq5c6zOBziCGUvAqT58IkYNL67WA6WI235RHC0Oex/KTbgAwJ7fcTLzK5qQey+J+oToyhG0GMW1CPsy1GgIku35OJm+snj0U4WchmLPjDMryEnnPzWaZOR7tfJabNwTTVidONhpIMwtoK1OWlsxD5y177T6GdQ734XbLHczfqeglBCbUlb0kcxvmzBmZ6I7wd8JffsZ6XF5eSn1NFbGB5vD6QshmVogWl5+zm7zSYa8bAF938m2gugwBn+mjvjBrd+Wfdq6wnG1l2D0OraANjIbAzxZbbCbvPUjhfTSLcOUizbLNIoGwTpvFDSUAzX1CUGz1ttzC/Jvth+enKm0rEA8Cu+16w1hsg7xhXwv3tdi8qM2V718ZppbvexmQ8vOwjPK9f5njt93vFx0XjtOvBIA98LQx3c5j13Cl/nrQuD22AWBnoUsdos8BHABYd+jTZRGqY2DFbEVrAYBf+MNnkC3OUVylfvROE0FdwtjYwoRy/coQ/FoAbKDlmXy/tI6+mi9YY74B4CAHcHgv7LkQAmCzgLb9yhDYnDi0mKEgL3FA8fj0BK1mC7ujkdqYOTwwFzAh1t07t2WNS9BLMEzVZStuOzU8FZ0pHSYIhZzjBaEgFaAEXkRIzbiFB/eOsJjPcPvuDbQ6bcU/patFusRHP/xrYDEB0qVy6a5St6CLOViT1RKTySUuTs/w4P4RHp9dooYa2o3YpX/odfDe176Ou++9j1qtjWSVod5s4D99//fx5OhYeXnzWoTj8ws8OjlFs8vrSNFrtvHeW29iZ9DD5ekxisUYNwZ9NBn5LENbqQpqSLOlAHCnQxUwVbFNKaQ///nPYWc0FISTCFjwbYXVYoH5bKZrpR20wKgUuA4IMocyFZquidakEl0uV0jyFEm2xmqVotXu4MbhoVwwuu0emq1YYJL5avM188cS+AM1gl8CyjRVebTs3bxfIRPoJcojhOOiNDE+3qd6TXCfsI7gjDbOtZiLe5ziloCa18n9ptOJoDZB4Wq2wHw6U7mdfheDwRBxuyn4zW9aiVMhSwCe0wpciWMhkE0rbdoRT+YJfvzBQxw/OML3/rvfQKNBK3EHsi2vsLqg5aEPlfZ+gZpsyLXIh/bBNaTsKz5/7NnFJTrdHvrDXZxejhG3WuiPRrI5TrICvcEA9XYbaUFlel3vIWyrvGfMR0y9M+2qp5OpFL9UshIxzyaXsoEednuyN2Zu59Uiw3i5xL2TE0yzDLfeehPzxULqcqYb2Yw9fvHIapHovHxuTSZzLFfsS4VAL6/JqYsb6pdZlkgNziWTvKc8Jk0yZ7wjllpoAUDM1BsNOtvUBJZ5mxezBR6Nx5itmYe5QAd1dIoILeToIMXdIsfX2x0ccNFmlmghgKTQbgDWiCpgK+V3ARll673YrYCRTbccAQj13YIxPTMJaAWA+ZlbXOBcewiBvW00LcO9Epgg19lGEwATCjub50JqYQeOlUtZ9s+xtlHVqzZLcM88wNzeajqwzJzAVAY3nRqYSmDCYSqFD/7t75UfddXfVQSqCFQRqCJQRaCKQBWBX2gEKgD8Cw1vVXgVgSoCVQSqCFQRqCJwXQRCWBWCM5sYD+GPAY1wEjks15RJoQX0xubSVFseUJbzOG7Ozam1NScmnQqR+1kdBSAD1R//lrKU8JEWb/4YTTB50My6cvKak5ec2LZr0Plyp+olgDI4bNej/GUbRZgDwPxiWVQt8RwCocynW+QCwjyXAWCzeqYCiwplWgzyyyCrgUuLs33GMizvLssMlYs8n0E2Hs+6h/sYbGNZIQS2uhjo5X6cIOZ5CFMNZFB9a8cq9sF+Bm3DnNFsIB6zAAAgAElEQVSagKTSh7kfmU+ZE2wGVDiZHIANU3waPCbA5e+cGOa32Wfb9ZpK2crjxDfLJ7gOAbDBd+4XXp9dv4F5g9evOhKEEK8M9LYBWIvfi2Dey9YjLGcbACyXs22fcr/eBtzK5WjylhO2Pl93eO38zNpa2M5C8Bmqgq19hf3Yjg8/czbNBVZS76ceTDg1Pb+sHfOeW/+zBRXWXgWbPFC+HF8KjNDO1hYChP3NgJmB6LC9bsYBrzR+3ngY7nvd/dgGmMtt5EVtxmJ1Xdv5RQFgO284doZtKmwbIfwMf2edzQ1iA0xtfN1izx5aL5ctn9XHBITcQqJN/D0YUvsMnCO0v7eH3ijgvS2/tdkrCmA/fpbTFJTjbtdn9du4XQTjXniMkhkE+X71WaBsDNtfGSIbANbxPMar7csAWPttyQEc9k3rK25fZwOsc8ve1dm3sl7sF8y/G7eaesZS4UclLOEYJamddgv9fg+r5VLHq6/1BwKays9Zp6I3lU00YYxy4yo2EZaLBJ98+JGslO/evSNVXxzXwZyutN/95Cd/g+XpEYatJhbzMebLucoVbE4TLBYzXJ6d49N7D/HgyRnqRR2jbg+XF5fYuXUDX/yVr+PG259Do9WX+nEdAb//J3+MxXKJkyfHynX8+PgERyenWGk8qaPXauPdN25hOOxhcnmBRrbAW7cOlff1ycNHSBcrdLiYLKZdbYHRsI+dUV/P/EG/j1u3buLG4b4DXoSVtEEmzJ3PMJ9MsZh5AEw4mtMhhU7Ra6yzRCpp2vvqfSVdu7+LHIs0xXy1RKfTxf7eAXZ39zDo9aRSZUwZL9oRq0DkyDP3TsTtWvdAq3O6IhRuAZpBVKk2G9T8uluiMZAALW6i0W7pM2fnUiBNUtldt5pNzOdTTC8vpf7l9S0Z28Qpwxvtht51+P6n/pbTKti1F8LmhEpmKXcNKLcxXmVYZHX8wff/Ct/44jv44tuHai8xQbsH2fYu5lJ0ux7s4KhbcejaNgR8qSInAGYuWb5xJetC10OFen+wK+Xo8ckZ4m4H7e6Q2ahRb8doSQXsFgHWabvcZp7rBmbzCRbjSzQbNUzHE4F/guBkSWUw81o7O+XL8zN02x3l6J0lCS5mc2RRDaeTiRaq7e/uq/0KqkYRFqsVktVKAJeLH7htPk+kAs68kp3wl4sFuKiCuaXbbff+Q3W4f9HSvWHKXb03MaUJU38QoPqMLK5NFVjNlziezXChXN8ROnmEZlagFRXoRsAeMnyl2cRdtoMsRY1A3btrqD3Lzcd96ZnPNkO1uDTmbvEMFzVI7UsoT1W9HFgc8NXzk07iBLxSBdNS3D/bvXW5UwATILtcvxxrBJDjpgAw9xcE9nmAtQ9VxcoH7OBvxJ+0eSYUJnBXPuCWs4KOCYDrAsB0Kdj/vQoAv+x7aLVfFYEqAlUEqghUEagi8HoiUAHg1xPHqpQqAlUEqghUEagiUEXgFSNwHQAuwxA3Qeww6DZQYhNSNikvAEsVACfmvNphMyvlJ4OsqldyAPvJaE5KS4Frs07B5NPGatNb49LKkCBW9rHKN+rOa0CFYND2MRC0sRf1E+maXPJAwhRjIQA2tZgA5PnFJq8uJ00JQQlPBYD7/Q1oFrDi5GsUIUkdaDb4pgkzr2jhNoOX/J1gl8cSFhsQlUIrsLE9P3cQmqpY3g9CVP4uNbPPocs6GbC1cxlc5jFUR/NcmlT1UC+ESDyW9ta0Ym7UnY22qeS4n+JKWF+y3LW68niez5SaoeqTil5+WR471oVfVN8QDruYZJoI5zk4icrt3J91ItDv91wZdj6rE3+GKmYDhxs16Sv2kVfd3eL5qsf9Y9o/bAflelm/EFwIbXR9++R2y7lreX55TNlu3soJ4VQ4tphS3o4N62H3PAT8/Dy895aDkm3G+p79tAUY1l9UdmAnbmWFfbQMzrfd53LcyhA0vIbyAoIXAeBy2eX9n3fP7HrC84exDo+9rlzV1+eYtgUdFoPyPQzB5NP7nLv87V4dppD7scfOH8Z0s4jHu0BciV3gJBE+R+weaqFMqAJWAIISAutmN4g86/NcXqRU7ge2GMcgdNkCOmzfOr0HclfuhQe64TYBWa8Atu1lAGwW0FaHcL9wX15XuE/5d4sTz+ns0Mn2mPPTWe9rHK25ZxIVncrDCmB3d4QenzetNi7OL0jk0O920Iq5iIhKUjqxMj88Fyot0Ol1N5CKdrnHj0/w6ccf4+btm7h566Z7Zvv4EIg+ufcRjj74MQZxDVm6xHI5k/JXC5+WKyxXC1yen+Pep/dx/+iYqAn7/RHOT06xd3iIL33zV3H41tuot3uy+l3X6vibH/4QP/voY8FeguuzszMcHT/B5XiCeiPG3miIOwe7spy+vLhAvx3j7RsHKLIEF6cXOD+9wIzW0M0YO6MBel2qOmu4ffsQN27s42B/D3s7IylbqY5lflSCWKplZ7MpFlOCwyVy2vyma6Rso7T/VX5XPuvc+9Uq9apO5FKpzla0087RabSwszvCcDCQIwati/Xew6uXHb9zLFnznjM3bU4L6kQWzKyLAV3BQe3v1JayzyVMo4U3le96eXIqeNaLZVGxSw365PwMq8lUAJAWzcxXzPtM8N9o1pGuE4FN9nMpR6kWJdij8wPtoLlojZCvWGOeppisInzw6TFOTs/xnd/6BnZbTFXBxT+uw8p5RO9JTo0s4BpY+1ufFADWG2NDQJS/U/1Zb7aUdznuMB9yjLjdwSrJkKzX6PSGqDWaguytXhcZ2wktmgmza7Q4H+rv+WyMIk+xlAI4w8MHDzCfTjEajtDuOstrwv3D3T3EtbrUx9PVCtPFEotVKuhLiEt7YoLwNKMq2g1AUoDrHbTm1L9Z5lxq9F5jizLYF12ObbZ/5t92aZkZ07UWbPD6lfYkSWULTpWzAf+4HmM5X+Lh6RkuFgs0UGBEG/Ycyu/bRA1xnuD9Rh3vxQ301hnqur9uTPTIXTbWfB3X+M1z8m9CfhTKCcxFHFxoIQDsFcGycfYpOuw5TohLm2buo8Um3jKabdBZQzu1L0E2+yVz/VLdzUUlBPjKHcxvAWDCXm8FLWVwC8wJ7ACw24dqYNlA0xZbn7FdNLH/u7/7j+mVq6pLFYEqAlUEqghUEagi8E8gAhUA/idwk6tLrCJQRaCKQBWBKgL/GCMQ2l5uq184ke+85p5acj4DHEyd5MFvCIDDPL42Gc7jNeHPYgWTnk7C67x+RnoDBfz+ZiO9AVF+YoyAiTl9twEM5b7zClxTCBv0NEtSO4+UJkHOVbONNrA6uRwLirJATpryvFTkcOKcOQCpSnD50p7mUjWVrMVME6JU0ZTgqwFgTqoarNrcIznruUleTl4bvOX5zcq62+1uLJQ3KmUPd/m3KXY5oUzrZYOy5XMYYDPAy7oYtDY76LC92HUZYNC98EpMyxdsMNjy91JNTTUvyyOIY35l5vXd3d1VXHgc9+EXtxGI85q5jTDaIHII6fg5v/l5GL9fZt/7rx0Au6bt2mFo3bxR0pf6se0fLjbhNt43W0SgiW9vkb7JC+wXGBjUDRXEYbs02CzwZQs6/IIQ28Z2xnYTLgKwNsqftujA6qoxKlBrlkGn7fciCBuOkdsgawg+wzZahsMvgrtWXytjG0wul1GuWzg2WTnb6m/jpo3fYdzD47Zd2yZ9r99RrhFhOgDvHKB466I8cAjUwjpUj4or2a+1WdftZY2l7NgaO8NM2rq/tmEbAPYKQztfOQv3KwNgUwCXFlGFC6CeF8uNgphtPMgfXFZdX4HFPgewjZG2b3geXYd/Zq89OGed5K7AFAfebYLQb9PHsxS3b96WYu/Bgwe4c+eWLG4J+LjgYjAcCVqRYxM+tjstwTRCrXazjUcPjnBxdopbd2+jP+g7lw5a/xNgZimS6SU+/sFfoZkTPC+QJgsHMlmXVaLcuoS0D+4/wKMnx3piD7tdZMsEnU4Pb7//JRy89Sbq7S7yOgFSXWrf//T730er4/K8Enaenx0LWLLcXqeNnUEf8+kEk4tL3D7Yw82dEbL5EheXE0wmM+RpgsOdXezt7Cin7mR8hi+8/44g8GjYw85woPzGVEvTmpmLmGgBPZtNBAkJr5kfN1ulys8qWKl8rplsf3mPXW7eSDmqqaKmDbSe9Xku2+dOuyOr6UF/KFDGe8RtLeZBrteQMs5mDc1z8D5I5st3Lao0HQCOqawkKJXVLxWcHD+d7TLf9QSwuZiHMC+qYU4L4ctLRLRBZj5nftaoK29u1wN+qrNp403nEwLVxXyuPkcFqxYAsUEQGsd1TFYpji5W+Osf/BTvvv0GvvLeTTSjtSzEXSeOFAvGUDlmfVqNcNzZLJyT7TDtrhtSl9KSnPC8PehLFbpY52j3usj5XKgzFUhNwJLHpGugOxjofrDNrqXcXmN3Z0/vJcvFXLbay+kUk7MzzKYEwjnaLcJfKkvryNMMvS4XqC2pwxbEp1I3o0qWi+faXBjhc9cT2TM/b5bq3We5YqqCSIslGNNWO9a7I98naV/OL8sJzH6vZyXbCJ+hzK+thRau7ux/cTPWQjqXaxpoMq90moFW2LTAjrIUA4qk6ZbBHNH8V2R4IyrwpXYDu7y/BPgEt37Bj8ZWbnKbBXoF2Wkbz3GB+Z254FHqX6dylq0+rZ296ln5fLlIjDBXts5ucYmAMIG2wC5tnl0eYKqF2bYFi+sEwFS917mjs3cm8KVFdJM5gbmAwal/nfWzt4Lm8XwXZF5z5q/2ULgRN7H3b/71L/O1sDpXFYEqAlUEqghUEagiUEUAFQCuGkEVgSoCVQSqCFQRqCLwDxKBbQDYgEs4WaxJN5uQ9/kI9SfVlrSJddnANDFtOYBtUtlgbqjMNTWUgIyfzNbks6kOapz8c39L2Wv5yAIws6l7jZNnqab3OYlsdnichLKJb1kwe6s8Wcvxn1feWr5H/m1w2CYZZWftYZVBGea8u5yMneUelRacZKOqIKqh2W455S4nL2mb55W+YtmB8nljEe2hdghQOYFuANOghgEdu2ZOmJtq1mylTTlscJTXHoJblqXcgN7amceHCt2yythgmcVFx2mS0eVvtW8DQgbx7J6ZZfUGrPs8wYS8rCv3n0wmmqzkF3+y7pb7lzEdj8c6z8HBgfZhbPjNfQmA7R5aW+Q1UQ1NoGfqaO5jcfhldbIy7Pxlnfd1ned5wJGfGXTlvbJ80myHvGeyZeYEtbeRDaGrQbPN4gsu/PAgmHUPbZ6tPVm54eICqY+9Kj68t7bd+q+1Uf5N5TjbE/Ne83e2wzt37lyBv9aOwjhaWdb/y6pg2/dFkPZFn1tfL5f3MseV9wnVp5uxzBccjuvb2kv4TNgGiTWelyB/mLe8/LnFzeq0qRthkOXz9BD4Cvj2Y6YggV9wYPU1tS3VgFLMhqpirw62fQm2DP2G1tLixL4CV7aXFyJ58hvusynbw9Pw+ViOaTlWZtFsba0MgMP42bEh1NX98xa45X21X2ABbQ4ctl/4nNG+/hm7eX5LQco8n85WVopbWsIKXjm7YALMncEQd27ewuV4rIVEVPISyDIX6nA0wipZYTFfYDgcKZfqzs4Q08UcKfPZ1lu49+CBlIoHN/YRNxuYjqcaz/mcpmKUkOqTv/sbJBfHKNI5lvMx1ulKatQkWSFJllhMFlIfn1+ca0FWk3axbFJRDfs37mD/jTdQ6/bR6HUFgNd5hL/+mx/gZ5/cc89pgqUiRavRwHKxwDpJwAVUk4tzxEWEt27dRIs56i8uMRlPZCVN5e/7n/s80uUCJyeP0WrVcXhzD7u7A4wGXalCmd9Y70QexBKILmZTxYHPX/7NMZOAzt2XXPCXoDcT/OTCmBy51Ll1idOpHBX0zyPEtCiOG4oTc9PyWUiL6O6gJ7tjKlgJ2mniq/eOnAvtakDD5WF2bcnnzo5y5ebNmEs2XyvPLM+VK7VDjkadNz3HkjmMx1PkWSbld6MVa4zngrduv+fyCfOdh4rhhDmJ1wKhesdYLaXapYuIFvdwvzowXhX40U/v4cnjU/yLX/sa9gYN5BndT1x/Z3k2ngv+mjU7F855y2P1hY2an6C6KfvnIqoLwq5rEXYOboD62TQv0Gi1ZG0s9SkXqK0JIGN0e33lXrZctw8ePkC33cXNm7dUl4xtbrXAg48+FtCnSpn5jvkMIYSlqpxVHs+maBI4M+/zcolOd4jjszP0BwN0um1BY7ZxWlLzW+OaFvXVkCQZZtM5koyKb97vHEm6dirXWl0x5QIALfgTGHdtgu+zzBlNYM9+wWcw78t8ukCv05fdNK3PadU8vrzAcjpBzGc445kzZg3UizX2owzvtxq4ybzDGQfROuputaWZ7usdVliYANgv3qwXhfoLFbuy3xaMd/ePVuJse0ojLLDrFvapHQj28hjo3VmAuOngPNj2G1zcwJy/LamEqewVHPY20gTAjQbtoX1eYL6DSwVM5S/3JRxuotZqI+530eh2UdR5fB0N5jf/7nde1+tSVU4VgSoCVQSqCFQRqCJQReClIlAB4JcKU7VTFYEqAlUEqghUEagi8LojcJ0CeNvEv9SnfsLN1LqCfZvJeTdDLIUJc9L5XHCa5PTqJy/s8JaPTkUoAOwn8s1q2SCBbCg5acS8ZptpqFIUzPqQdniESAGcZLmChFTTeCDMOtKG0kCOpkq9HTPP5RQxTnmm402tSLs+qjXWOcbTifax3L+cTGaZnLQieGQdZGMdWCtvbLE9aC6DJcupa4DT7GlDmGOWt9zGyeTQXpmTjppYzjLcuHFjM2Fq1ru8XoNqtm8IfU2RbPCyDJFCpZlBXp4khNkGFbjd4DeP4z6C5P4nwSEn7nd3dhUvQluqNFk/QjmDx6wnr/PWrVtSGxEqEH6biliTs8p36CaLef3cnxP5lpPYAPTP03dC8FSGUM8r779mAKx+6BWZYR5oA8MG9MO4b9SSHh5uiw/L4v22Nm3xNpWxlW/tyMYVW8xhCxVYP4PKBr7U7lFoct7OYwskCJi5YMCuK4TU1q7sWqx9h+cqt4MXAdvy2BrG08qy+GocCoBkeK5t5YTHm11zWScbqkeva8Pbxn+Lq41b5X0sJtvqG4LMMJZOUeYhrjk82DV7xwlT6VoZOo9X+pYBsOpWcnMu5wkOVcibfMTPOkC7Z0DoRCGn6Kvlm3r2yj00O2WvYyxD2hcCYC2kEjK5km5B+lC5ZVzNAVzezwE+n7KBKn1v01+GxmGf5HOXzz0BNz4rvdOEFnKwHnqeM91shrjWwGg0QL/rrPoXq6XG4Ol0ht3hCN1OF0enT3D75k3ZxNKytj/o4dP792QLfGP3EJ98+il29kZot1v6JvCSIlXguS5INTl+hPN7HyAuVpiOT5EtZ1L+8lxJukLG/LG0V57MnVqZICty+YnjVgeDw1to7u0DvS5QZ356BwV/8MMf4vHxI3GqmIvH5BqRYr6Yo91oYLfbwhuHh+gSEC4XUtAqz3G6RtxwqRlarRhxXNPPelxDu9PE/t4uep0emu2OrIBZD4JU1ln5fxfu2cV3CEJ1nrOgta9sugvZEmc5xyk3fqXMUFtzwI9KYaqCaYFLBTUBMNsxLX9prdzudJRLNlZ9nPVxvck8qg2novc5cl0ubLYjd495bawfoT4BMOuSrakaXrvFcMwfy/zLq0TvN71eV0rvZbIQuKfylyfIksQtASS45nuGlOc+qy4X+FCFTJVz6p7VkyzD5aLAD//uI+z3B/hn77+JWn0VLslwzxgqdQv3/uDeOSIPyd3I5ZxjuJuzWS7ySHCPkJDAO6W6Oi/QH+2i3moL/s3oBBHHyrXbbPUEi2nF3VA6jwzNVguTy0t8+uk97B/sYW93V+pjvvcl8wVOnxxL3S3WyTQcrQ7arbZAK0Owt7OnRUaT+VL24xfjSxwcHmK0M8B8vkCySrHmOOIhNtXK66xQ/l/m3KbimV8E8FlKFbiDqFRX8/qdc4V/R/Vj5nyx1E1m3mSpwRtNrGZLDAcjnE8nSLIEjTVwenSEbLXSQg22T6qAqZquFTlGUYb3Wg28wfda3r81czhrJHBv3lpI4BZJKge5f3gQADdoJy40TKDurJ2VZ1qKX8aXfzA/tFMHcyEC3XMi5qGuOQtpAVveN+7vAbHyBDOXr3IBuxzA7ANOAcyfDvrK7tnn/nUA2OcEpv1zs41Gv4e433Pl+nzAO7/92z/PK2F1TBWBKgJVBKoIVBGoIlBF4OeOQAWAf+7QVQdWEagiUEWgikAVgSoCnyUCIeQrA78QeIWT+mUQaPtpYt2rS9yMo7MdDPMraoIZxUbRqwl7aV54rFOE8XNTGRhwEdT1ql2beLKJ7o3CUPaRtJl0ylt+K+evz11p9dREoi/L1CM2SS/bOk5SBWpdi8tyvpBNMQEXp8U58crJUNtfwLEWCSaFykMr282B1bfa1NokPuGlAWBONBsssZi7vIqpuy7/ZflMeR5TOY5GI6lp+WX1C5WWZv9MOES4zn04ic6vEHpZ3S0fq6k3TJlj5ds9sO0hROPvrAvjxnozTp9++ilYR2fTDHz00cdgXmOC23feeQc7OztO1U0F1nQqBTCPJyjmJDqhsSmArd4GI1kXnsPqZNfGuodg7bP0mxcd+186AH7R9Vl7tbbCeyB78XwtyErrRiq+7PNN//J5gq38bRBTKjl/70MFO++7LSbgYgBTdYZ9zX63+hkE5YID9g2Dvmb/bONLu9NWP1B9C2exG/a9EFqGIPJlQK1dq8UijO0zsNTbvD93H49JBDyugcNllW84lpfvbXmct75rMSz/dCDmanL2cvnlehk03npdEhm6eNv44wZgN9ILmJoDhbk/W/5g7ef4xJU0A9fk+/XpTV01AlXxBpKb2M2Xa/XegOLgfARC9kWVsTdMdarLUEUcuFY4oOyUx5sYeTVvGGdbCGXpDvhstDpI3emfr2W47MpwEJfnkMjaK31NaWx/2/mlNtQaLLcgK/zcbKcJAgmtuC/b3e6IOYBduoMPP/pQCseTkxN86YtfxMOHDzAYDtFtdzAbTzVur5IlHjx6JChcLxp49OgJhvtD9LotdFpt5XTnPSRIOjk5RbsdY3b6GKef/D2a6xSr6RnS1VxqVEIwQrLlbC7oTKiWJWvUCP9qsRSy/Gp1uoh3DoDBELVWF+ssF/SbrRa4/+geTk+fSPWbLZYo+N6QJdjpdXHn8AD7owEi5e+d+Jy2Xk3LXK5xQxBYTiJypCUAbikmg/7A5QBm/+C7zjpDwmfWfK4cxlqgRACcpIK3VNS6+BeyLZZNttels3XRQld5T6WQdCpIqX4bTRJCpGmiY2WfG1Gxnam/UDXKekQEcw33LrRZRKd+RlBbCP4uFzOB2YYfm53lss9RS7UtraebTQyGfeUKdsplPtP57uNTAaRcGLcWSHbPAdoop84iuttVnliqVJPFCtP5AtO8wL3jKY7uH+NXv/A53D3oIs1mAnyWh9oAov1UAgzaD0sl7dNhKFZ8Erj45FmBPKqh1e0BtJ1utpCkOZbMYzwcSAWaZfw7xWK5wnC0j7jj3ucYQ8aE4x/v70cffojLywu8efcudndGGqOocF7NqQZeIlsniKJC6mvmvr5/7x5uv/GGFL4PHx5hvkhkQd3tdQTOnU0z1dERUqq9105xnK75DtaQhfN0OhGEXq0SsnQpvjUuSpm/Riao7nJ0s527+EdY0nq6yNW2aEVNwGoQfzydqY3W0gLHDx8hWyWo0Z0DuSyc9WbNHN61HO/GDbwZRejka0TMBc74ahEl8wWXEqdzu+Vk1nuzf7/iwk/LTe1z/DpwzJzTrD20UJJtWQss2TZ5LbR3lk20g7sbCBzHbjuvQbbP3NflBo5inydYal/mA3a20IS89jfbQDwYoN7rA7SIVk7gNkbf+tbLvOZU+1QRqCJQRaCKQBWBKgJVBF5bBCoA/NpCWRVURaCKQBWBKgJVBKoIvEoEypDDJqFt4tsmibdPNLtZ9iuT/5yossl6TlT73IKbiXIPgDcw10+Ua7LaH2dW0ZabV+f2VnecmDS1ruoaWH/apKXBSk7kSUXr7QOtrqaEkpLB23vapDfrtckpatafHkwsZnM8fvxY+dw4KaY8cE2ql1z+Yk5i81hCTIIrU8aGE/uWrzeE1BYbiyMnicMcwOH9tOO5zVQxUj/5HL0EXVTS8ouA1LazbE0+ejh+cXEhJSS/ZFkdAGAJeTgh7lVhdu+tTYSw12CQAelyTlfblxCAceH+tIXkhGW/11csjx4f4aOPPhIQZv2Y7/fu3buqG8sl+OOx/CYANkBuqk27Dl4f9zXIbDCQ1859eJ2/rC/rV7+s8/2yzxNCUGs7T8Et7xvtGV3eaOd97kDUi+JifZfXE7Yz5UAMcg6zHFuMIBjjFWIb2OWV/9bnbWGFtZUNCPYg2fpbqJYPx7bPAoCvg7TWrz7LooTnAeDrPgvbyjZQa04A4bhV/t3qHD4fNuOrP0FYdvg8ue56bZ/yM2WzIMVD3afaM3ciU/yGudoFeoO8waHSd5PL95rP7ZkQKom3KYXD+xemPSCs2dQpgL+bZ6Cpii21gNlge/jqyvXWtp4xq11bDmGz4A5soO3+uJjzGeygrvt2i7HCcbysyBeW9qCJYDs8l8Ax4SRhVZah224LPu3v7cnC/979+7LCpQr18GAfT46OcOPGTTx48BBt5t+s1TFfzHAxPsf+7gFmlw7ctgdtHOzvod/vCSZzQRX734MH99HvdXD66FMsz56gvpohnV8iW80EJrn0gIrT+XyCxXwpSMZLZM5ZPtBpMixLWS4ka/YQEQY2mD+0iVT5Z6mSrWM+m+Ly7AwFbYcJNOs1dGg5S6WzUhSkgpj8liKb98QvfNAzt1ZH3G7KTnowGmB3uIM+nSdodSwXEappE+WQpcU0cxi7MZLbmNs4kwK3EBR0eZgZd6qAZbQrIBZJ4RhzQROvSbl0CaB5Dp8nllI+3YYAACAASURBVPVjA8jhwCSVqFqk4YAcATKhNY/XOxLVpJR3Wq5sD6Dl3uItxB0wjqQA5TsUVaVc0CN7aL7rEIJLuc+8tcw57PIdE2ozRYRyNS8WwrTNdlewmPGjFfGDo2MUnSF+9HcfYxA38Y333kAcZVhHa28Rrdas9zzLD064LcUsLaldrxfwfjr+cJNbJEglbas/QofvE9q9JiVuXo/QGY6wZhuJmzg5PYVywd68qTWKfKdjjOaLBWr1SO8Z07FL9dHttJVzeT6ZOItr5EjWVD0Xig3Nki/OznHj5i219Z9+8CEup0ss1xk67Sbu3L6tHM2tZlvqaKbSWC4XLq0KFcjMzcz+lSZ6P5rPl1gzDy9Vs0FOc4J1nlvpTviO6Rc30rpbqvEkQafddbbOtQiLBd+XEvT6PazmC4zPzpDOlsgXCajZNZV2VKzRrxW4W2/gbr2GARd6ZITEHBbcIs1YDgFPl9moKfl263L7PrWAZhxZPpXTGoejurN21zt34WCvB9jO7pnKX95fqnwdDN6ofesOBhPQCwDzPY5KXuUHpk00lcNPAXA9bl1VBDdbaPT7qPOb9uXMVx030f/1X/9lvzZV56siUEWgikAVgSoCVQT+iUegAsD/xBtAdflVBKoIVBGoIlBF4B8qAuWJ/FAFFNbppQCwTVRZPkev5jXrOJukVm5cN/W1+dpM3msi7qrtqaAvJ3c9EDSIo7r7HL0u45jljnMWirKPpgrYKw001+bzlm1UzD6/pNXNch9qYtHK9moY2kDS2o+qFk1O5oWgoilQaWnX5QSTLCKdCmiTF1mqrGJjbRwC4BCUsH6ceDSFot0flsXr1sSsh132makiTX1LWMZ6clKe0NSUr9xu5z3jxLfP5Wqw2uyhGYvw97K6L1TqbdTXHmYYWGBdTUnD/U0BzGtj3Qh7eSz//vDDD6XoZV0T2hxGNbz99tuaeDa1M38nRLacs4w7AbdBQYNEnDzluVkW9zdw96qQLYRRP0/ffBHo/HnK/MdyTLm9sl52360NWvysHds+ugYPhMN2FI5DPLYMgrVYo6CKzKnouL8BZusT1gbKfcv+tj4vC9kk2Ywn1g/Ypsxi3a7HzvvzAuAyBLUxKIyZ3dewjXoW99xbHo7J5R2f95mNdeXx3baHbT8EvGH9TAEcnsfGiWfgsOi/O1sITbedP4zFlT7oFwHpHm+0vm5vqthUthjYU+mvUhN4ZbEtJlL8/S5X2lyQ51eLiqxAX6FNuYFSOYxjGQBvcr6XALDaoFdNbtrGBqq4fuTaxtrBr5cGwE66bMBXfUh5WR28lW30FcDslI52DZt6MRUCNYYF1ai08XUwW+XxM6lv1+j3emg1W3h89FgAjJD05s2bKo8QcjKd4nIywcHevtTQ5xdn2qffG2I2WWB6OcbBrQPsH+wq1rujHcymM4x2d/CjH/0A3VYTy+kYjdUCk5MHKJZjFOkStdxBU56DuYDzIkIzbqvOq1WK5SpBtiKwLdQuGvWWlIDMV0roEzfber5w4VG72RR0Jrxkq8qTJVZymJgjYU5VPR9rstB241EuOEvQyTgTiDZaDXT6PS1a2tvZRasR67upPLxrpFQvE/zS+jlx6Qmo8CQIpZKWEFg20F5NLgBcuPcWWuKi7lxMYr5PeFtc/e5TYgjmSlmaqiz+rjyrysMKB5ZlGV4Iyob9j+2f10c1qfoFVZtUHEfOEUQ2vbUILUI3Am21x1zvP/RfKHgvCq9CXudYF5mswnnNjE+69NbStK4mnI3rOBlPcDxZYpnFePLpI/zqF97FzVEby8XUAW8pTtdQ6mH/zqRxxTuzSOXLPk/LYMqvg/cOQtta1ECyJvjvoLe7yyzIrp3XG0jyDJ3hEOm6hl6fOX8TnJ6doTccodOjFTSfKU0sVi7tRCFIXii3NWPL+0ulLC3NCf2Z7zbN14LktAcvskLtajqf4MH9R4hbfXzy8CFqUY433nAL2vQsolqb0DNqSHXtUpAUWCYJGo26yp9MplJM1+XiwnvnBjjed7Nfbng7aNZT71uZ+0mFuHI+s8zFXO2Y6u3J2TkWkwlW0xmy2Qr1TJgdjRrTuBQYMnd2FOGwBoyYJsUNQfqMfclgs3uHdspvqty1KIPtUbl7mR84UjtiG+FnArk15v11MFjvo7SIFtR3n4MAl/txsaZgL7e5HMFRzVk8M24CxfZ701tBE4QTArOdcqGEqYPZf1pNNOg80++h3u0hHg7R6PVVTveb3wwfQdXvVQSqCFQRqCJQRaCKQBWBX3gEKgD8Cw9xdYIqAlUEqghUEagiUEXgugiEgG/b5L9NEocwINy2mfjXRjcJH9pNbs7rHeRsUtnK0PEGfb1qOKyrTdgbAA1Bgx1n6haDoQYG+VMKAQ96TRnG7dzX1MEsk7hW26RYeGoRqslYTmimKaazqbMC5AQ5FTyy2nQT5JzYkuLJ5xQ12Myf2n+93uQMLgMaUyRyX0Iu/rRcpwYqTJm3USgHikqdg3aNnIDLCzx58kRwejgcOiVykSOh9Z8mpnOphA3QmnrXYhKCMt6HUF0ZQgRNTHubalP+Wh3tHhkgJgDmvlSMMY5U7/I8H3zwga6XFs9vvf2W1ENHR0fK+UvAS8Uvy+DvLIPHcn/GhmWEiwGYw5GTp5q89lbTlkfZYvbLGgX+SwPAIahk2zd7ZYvXlc9fEETeV2sPBmcNpLr25HIaGuRV3/OAl+cJlb/WFtVu2YdonVmyKrdjTG0sQ9DAajoEXbovvo8YrLZxxVTANi6F127309r1NsBahqHlcdUNj09hqNXL+reNO7aQJVTi8tgQwJbH5PIteS4cZi08dNxW5vNub3l/29fGTWsn4bWH5YXtqPw82RZ32xYuGAphLj/XZ95a+Rk47CGwmG/gFlHOExy6TXiH3KePrQA6b5S9psL1e0k1bM+uAOiGbWhzT/xz0O6/pUgI79m2Z+31CmCzon5q4WxlmZW0QGBQZ1vgIDho+YIJDKV0tVQOTyGxy1Pr8rsKnnY6GF9cIl1n2N/dUy7eQb+P05NTgcTJdIz+cOBBVI7Ts3M0uTCq0cTl6VjQcXQ4QrbOtBiIThrMBcx79Bd/9ie4vb+rPLpxvsbRJz8BCICTGaIiBdWKeUbFrAPehIHM/bpa/P/svcmzJNeV5nciwj3mN+aETIAYWACHKo5lZaqWtbU2WrRJizaZzGQy/UVayLTSfyDtpY02UrfMpJL1oG51l1jdLBY4AARBADm+MWaPQfb7zj2RN4ORiQQJgEXCE/b4XkR4uF8/fv365f2d7zszm4ypV7vy2rBLgGdDqlnq47Z7XVk2ryoS0JqyqicuwK0NoHY2seloZJuVl3YAZlVSuPp4hm3vXDWIXakKAO72u3Z0cmgnJ8d2BFxqltZpt6zdagouA2YXwN/ZNNkjY5W/tOliLhtoLKCpvSu7Xp2P1wEWhAVkAVtRAHeZVzgAo0YtakmuG+cRyVa0k317zVignt8XBhBlboOyO7l+eE6bl39wWAyIc+tdav2CVlF78r0SKCw78QT7BIJXquvL+QHQsRVeQinpYxpjW3q/ms+lpiat4Gw8sY/PL613fMt++cuHNtg07D/61lvWbVYC5CuUz3yfC9Jw9xjgZYzlUpmiQlVdWmlTve4w9yfXUeJmYtS2gvkF8x7OryB+XQFfOGq7gwK0FFS/uhoJ4vb7Q+tSuqPVkl05SncBfOo3T6YaL1G+k5FB8hDXBOUq9s6zydjmo4ltVl7LeVnN7P6DhzZbOHi+deOm9fs9G00m2i99RpGlrbitUPt5uVI7UI7zfAMAk+AAZKYWsJIx1tTa5Xo1rSkVs1sqr6jZnOypURd3USSn+AtWK/GhZVePnwj+LsZTq1DOVyt6j7VTruNhs2XHtrFjW9uhbawtcO+OAsBdFN9YR/uYnJIpkwU0FysSCLxfocIH3roKXVbpsvdG5dvUNfEL1lAf36DbB+Qm8NssXFHMZ1g6A4A3lJRQ3d9CfbUFAFYt4VLXnL7b7DwLgGX33O1aC1eewUDwtzwYWrPdqQHwlzUZro9TR6COQB2BOgJ1BOoIPP3/lRcXF3mlojo0dQTqCNQRqCNQR6COQB2BLzUCu4DnecAnFo7zxvnad/hNZjV8Q3EU0COB1VxVtAXOAYCTAjj2nyuxdtUrApYsASbrPi14Zv9oK8DQ64w1vG6frBn9n2rJJfgkeJRbambKYC1gRX3jzUbqoNFkvAXAOncpJRqyqUN5CrBkEUxwKtX9ZWFPdYJjX0mBFRa6uVKXbUJFHGq7+B6/aVMOx+J1wFrq5qKUBJICtiIWUUOYz1nIRHkbVtWhMo79q2bqZq0F4QDH0QZeR53dgH0BCALIKSapFjMx4W+spwVnO227vLi0n/70p3Z6eiLL0Lfeeku2iL/+9UdSL1MHmHMA+J6enup4xBCVL38Dt3kdsIkawlzvOBbXm/MPi+w4r9/lxnoe2Nq3z/y6/S7H/DK+u3u/fxYwmG8bSQS0mbiHkjxi4bbN1KR8Wo+ZfpPbk0efiesV8DVgP+8HZI7xiG3yGs/5+eyDls+0OVWRjONtx6R0n+7C/DjH3WPEPvNxSu3bUcDuXs8cLu+71lHlMj6L4+ZQPf/eC+FvpgJ9Ji6ZTXceh917JvadA8p9oDtvTx6Xfe/nIHw39nGt3Sr16Ti8PX4ad9WGBDM1HGePgniGbG2ck6OD5/gkaJrb/Wc1eWMMy0sU0IpnXCgysP+Mk0VeB3gXGCcbaD07QqWcKXLzOG1hbeaMgdJye75oIjdhh+v20d7vkjJfQXyqAOZlboXuxwoFsYO+OF/FWf64rgDmNc8lnp3z2Xxr669kjvVaABZQCejqdCmJUNjoerQt27AYz2x6NbN2vzDqJmPFfPPkpmqUDg+G9vjRI3vwycf22u1TG/R6ZouFffze39lq9MQa1cRaG6AVCQwY4bpbCHa3/AFsxKVjtUiAOE1JUFeiLOR4ADxqAXu92KUSSlACk3iEsheVYwGgIkEl1eRFATzjOZR+tF1RqLbt8cmJnZxS+3do/eHA2mVHoFsAFeAIJF1MbT4FAC8E8xZzVwAvgL9SubpbhspiSDWMItmBrOyq26UV/FBXHaClhLak3JV9MOUzHO4CErl6uoZSc6d5ieyfgdIuJeX78SzX2AlobrVlfazXKakCO2tUql4z2OsvU3t4WS2sWmBTjCIbJXNlFXBZRN6tfDk+NWnpp9P12u5fTGwKhG4U9v5P37dvf+1r9va9m9ZYThQbbJFVO7uB3bipJjLN4FnhqmS9cFvkdA9SbiRqAMsiG/U1c41O19ZFyyqS5FqFDQ+P1LTr6URzHiKDVXC727Or0Uj77g0PNMZUy4UtKqCqny+wmfPzeSAJelPFr8PcqWjZdDyy1Wxp66qysfr60j558NA2zcL6gwM7Zr+cj+B2w4o29we915Xa65Wr9YkZiQAcl7nXZDbx66l7y4E4fSRs0LEFB7Z7AsBGfY3xpNPGArpl6/VSCmBU9wD788ePBX+XM7clR3ne2ZiVJEqsVnZgDbvZatnBZmkDW1vZaFmLe1Tzam8r9aBTvogc41EC85/Uvqn2LxuojbpmXgaCS6Z6xbqGub2zPlA8KRvBXJnXzSKUwQD8dqoB7AkRrgb2er+CyWWCvu3SWh1KvhT6TBbT3Y5gb9HvWZPrBQgeDqzsDaz/53/+ZUyt6mPUEagjUEegjkAdgToCdQS2EagVwHVnqCNQR6COQB2BOgJ1BH4vEXgRLIgFwnyhcJ9qS4vLAUuSDWeulNJSdKiiwlY5qYy2+wvVoRQkaUkaeLpjFZ23SevaCQAH2N2FPVLuyLLR7ZpRUAgYU/MW5U2qiYuaRyuEAsNpATzVEI4LE3CCRc3xlEXLpZS9AT61kE8dwV5P4DFURBxPkHS9khojlH27KsVQ0QE9+Zt9ALVy0LMLl7btRyGRFMG0N2qe8h5AlN9xXL4DLAW6YZVMXALCRBtoM4uQ7CfaEGpO9g/EDegc8C6uTQCLsJbmN8dhf8BcAALw+YMPPhDgBfa+/vrrdvfuXb3+6KOPdEygb8SCbQKeX11d6XOUY/yL+HJOHIPzBB7zHc6NY0X93+cpGL+Im++rDIC5PvQLrkfYLRPjgPN5AgHXmO2ir24VXymhIwew+XgV8A4VoWqES2Hkg8fudvn13e0DMR5s7+O0cWyXq5PjPol7LcavvI15kszzwPqnQt+kfNsd73bB675+u3vM3W22bd8DpvPziXPN47m7733Het57Ec8cGD/v/PwyPrX0z/e5+2zZ7ld2x66w1jMks3X2gcLH9rTnVCc1JQQltaE+y9Ky876yVRenmrh7Y59UtPsSl/ada/5s3H0Wx/jquVXuTDGnNm2CUZ54w/kAqtxmVZCsARCM+r8843hrfw3gaBPPMVcNuk2wnoBpJ4o99bepFYuCX3B0pefbDBvmlT+rcHfwhA8cXVvW6bRtgS1zAmaodmfXU1uMZrYqV9Yf9u3o6NgW87nduHnDSEo6Pz+zN1+9Z7PRtQ27Xbt68shGZ/dt/Pgja68XVqgtfs5eJ9lte1EWYj0MBF4vVrakTitu20nJGhdV8dJcxOvX0t5O2RFA1XMNheG21vhKylZiTl1Ynl2zaoFcWOdG27G9Pjw8kHq5NwAItlUfucUhZC8NAJ7ZYjZRfdflEgXpUqrgRcwfdL28zioKS12DAJ/UOKXmbwK/qB4Bf1IGK5mmcBUs50kdXpJuAIJARa5Xql0sqNssZOtM05TQ5SOlw7dWaWXRFuRDhYwIl7mXwz+vBSvU2uT0af/UllhbU5td/WKj+sreT9ZK8gFKzqcLWf2ezxc2Wjqs++V7H1h1dWXff+frdmPYtaJBTBwmu1U5EBvhst9xTwGw10QG8EnYzPxNxwM4giBbskxGoW5lx8pB3ybzGQJo66H8BApzWVaVFWVH7UIJPF8spbou2x3Fk/qzrjz2uNKH/TdgeG69XjepYt36GAg6uriyi7Mza2PhvJjbL3/1oZ2c3rLBYCh7b56BzA37B0NrtTs2nqBmNytbPvdC9YzSFRDLGEUiA/WjUZxXc5ITcHdx6B/JeHI1AYhrer2W0pr7oSw6VjQKqes57uHBkS0Xc7s8v7DR9bXOY13NrVFVVlRray2W1lgvrb9p2HGzYYe2tgHzZZImGxvV8uV+UYKC3H0cufuk30uHFxva5Ype9RfZhLuduCuDuW7YPuuCbm2hBWtRrKsOsCuD42/Ve5bCt+NqYLYhgVL1gZ8C4LLkPbd/boQqWNuVCQC3lRDQpCQIdtD9nrX7Qzv4j//BFzHtq/dZR6COQB2BOgJ1BOoI1BF4bgRqAFx3jjoCdQTqCNQRqCNQR+D3EoGwYY1FpQATz1voz9VaAR9lDxmygFh8z+wwteiTajj6wqZbKmvRMlRPWd3FXKm1a9UZsG8Leny9ewt+8vYLNKQFednGsqiHlR2qmlZLC4z8IwYsjEpBkuyapRw2FuhYoKK+mbc3FFEsuAlozudbuCrFTVLGog7qUouthVLXF99lAV2UDq1ZUNMiqQPkUOkGeAWKAThzAJyDk/hbKmYW3LHKa4QKzNvKPlgADAAcalniDyylPd1eVwrfrcoss5WO77MvvhMWuZwLf7t1IQvtrgzLQRnx0sJ1qqsK9I26w7Tn0aNH9ov3fmE3btywfq9v77zzjoAt+7l//77aTl3FaDMAmX3wD1DAdlFHmPdY7ERRjGU0i6t3X7mrz6O/5BbQXxYE/qoDYPoH15F7Ke/nxCX6BdtwH/EeiRO7duQxPnGNI+kg+lrcA+x/N6kiB5n52LY7yD4D+FI/Zpsc0D4P6OawOcaGXVvrHAzn/WFfH8zH3DyZY9vmzJo7h7O757T3uzF2ZRvnwHEfWM9hcx7PiE+c8267t+NkOlaAzLydOUDf3XcaaH2sRXWXQX3B+jQYq8250jfVd8/f13FSslE8D3z/ycc0j8cuMM5st/nI8SegbeUoJFP4xm7ieROv49jPjVWq07r7+dNz9mQelJuyv012xGqH/vaatK6q9x+sigGNqjlfOjRyYBP1hf2zvF/7MymVcEiK0lAN620pbh1Ubm3+Ne6urCT5aL3Rs0b3OYaugEbqwcqunWcczhmVLUZzWwGqek07OjoUhMNimGfCxfmZHQ4HdtDtCFaVzaY9/uTXNizNnnz4CytXc+uVXs5ANXsBlQlcAgZpG0ASNSmwmRg0Um1dHEDC2hr7XPoVANkTnFylGPcAbZV98bKSVe5ozDNlYvPZwqoN8wgAcGmv3XvV7t67JwUxgLbdayuKJJkVsk+mTARqZNSyU9kJA39Rf+IiQrzUp6IEBnOjlaub1fVRN2I1XaAE9jqn2P6iCgawAYJlRZwSJUL1q4SYlTuj6Pmc6hcr6aZo+5yLkr70mWTHDwAmAUA1s+k36T7T1C0VoIU1cisuq7kUpEvmF7Op7grGc+ov0z7Oi7lIq1XaZDK10XRqn1xe22TNde7bR+/9yu4dHtjX792y9XJuvU5pm81SiXrYczObFJBPjJF+D7z2GrOuFpXyNc2rPE8BGFtY0e5Yu4fqE+jXsRm1fJlrKX7Ug+35teZ50gH8o8ylH7t9M32oT31rlKPcSxXW4FhYo7CmT1FGI9XE1r5Nc7rrqyt7/PChHR8daZ+zRWX93lD7uLw4t7PzC8Hi1954QxBaTij0k2bhTjTYK7cKJXfQD0kWwAKa42EV7vecz0/dCcXda0qUrsB3+lVV6TWG3RxE804zQej5bGqjqyu7uLgUoCYNoD2vrDVdWnPFz8qa1dL6qgUMBDbrNTam3qVxzud3JDYIAKufuCODEgiYg0rm6zXalZwg1TlzcPqCXzNqWkefE9AG5KrOL+ptB/JcR817AcCygKbur1uio+qVDXQT4JusoFEEowJG/YsNtKzSqQnctlavp34gJTDKcOygmWd0e3bwD2oAvDt3qF/XEagjUEegjkAdgToCX2wEagD8xca33nsdgToCdQTqCNQRqCPwnAhE/bjtgnVmo/w8pVYOBnxF3FUkUo8mW8a8HuIuAP6NRfy0kB8L0M8s6u8pkqGF2mT3qcWkHZVwgJYcBIQ9Iiur2A9rsTMt+LNIyiK5VMCp/SymCTRRAw+ruXR+7EdKqfXaFstKdsQoKgQYE2xmMVvAEkVCqivMwhgLoywWbmEki2UJOoU1c/xGbYSqin+x/S5Merpg7eqwXajEOQBEQ3XJ32HbDESN2qcC8rI6fFqLNfpFqDelIJLiqOXAvCi0uPzMPpItdfSbWLxmcZifx48fb9XGqH+BwK+++qrsst9++221n+0AxbQPIMziKO2KmHLO1PolbgfDg619Ne+zqMr3AIqoiUNBnddMJp5fFgDmWH8oEHgXZu3GaB/s2jdmBJgK6Bf9m98BaukzAYCjpjPXin4QCnRZ0GIXmhJEYr+RiBB9TPtP29Ifc1V93BMBgPeB0dhPDiF3zz23+5WNZRqTdgFpnGt+r+Qx2hfT54HcF12PPLbPA8kvAsw57I325cd7ZvxMCSGqFJusivN977ZzVzWc738XOD/voSxoqseKA0uvZZpUvUmhq+sW8rO0oy0Y9k+2//Ikokj6iWdN/owLN4l9SUdsz+eo87afp7rD+Xk8DwD/xjMzA/K5qjzvh/Sz0Wis5w2JSIKvgN2kciYsDnKBQ4C6SipIYJhg2pr7DNSz0TOKurDYE8umOgHkbeJPqo/M/rFDlqIQyKTOvt4mGCkOSSGs+0LK0qaDq7DOlkqUEqPVtj4zcVvMFnZ9diUL5+7JUGM6kFUlEqq5gO/RwdA+/NUHdvPGLTs/e2yt5dwO2k07+9V7thlf2qALBALGY5mM8rm0ouhKachZ8XxeLeey41Wcojxy6itAw+hfUquuALr+bPMxZiP1MBbHKJfn44ldj0Z2mWyssWNm09OjI/vavVft5PjI2rzXdvjltYU71qLvolAFAKPknAGQJ7p+VeW1eomZbI4ZU/RcEllMiQU8z902VzWA265MxXpadXtlCd021I8+5gHYml6blz6axkWNgUkZL2W25hw4lXi5Cj335YhCUP0eB/6ip9U4IzUxoJ1tzFbLmVTGUqbOHGqH+pyxnDYxDgMtO92u/n5ycWkfPnpoq7Jn5NU9+fCBffet1+z26YHNpmOVgi1aDcFwr1WdtMmyk/YJGZBeI32CwBJY0z3Vl71Ds03R7lrRwQq4Y0WnZwvVbl56vkezZb0DrLoPrEIWLABZCEqSJ0D9XJTezA+ZeyiZgfq7/JBskJIGxuORah8Th+lkpNrAw+FAiRhnZ5dGl6KmMNeYe3NZLe3x2bnqAN999Z5dX13baDyW4rjdaielM4C1JVt1v/fckpz4kdQgqJ+S7Kjxy76ZcLYFqk33FucZTicowAVsU61q5kVPnjyRmh3bbGpUd9cNKxYra8xnZtMF1Noai6kdNBt2sDHrkzAgxS91sqk/TL/QDFmQu+UTe7e13jRM6DnNQ2UHDQCmcS0yBxz8BsBXMgt9CtcOudy01HZeYwXtyQl81lRfpxYyIFhwt+Ug2ADBzEmliKcmMAC41DZYgfNT9AdWDofW7Hkd4Fa/Z61uT98b/MVf1P+/sI5AHYE6AnUE6gjUEagj8KVGoAbAX2q464PVEagjUEegjkAdgToCEYGo0bkvIrnySss+CQY8Ay1kyZgW51EHsKEWo5M6i5WieJ1sBLWonxYYtwvjacletpPJei8A7C64cQXQU+lXDiQEC/JawAmyauFai3mrraomjqPz2VDrzNUlWmgMpRMAFqVGslhGnSOglBbBBUGTCpbFNRSPgKyAtyiLZdFnG6mFvcYgto1uQyllUlI3RttCOckCuS/OuvIjP88AF/zOVdyxHe1XvdzJWApfFtcAwKho2Qa7TrYJ4BZwN85zUXntvoBfumZpQVFq6qScZh+hqPYFdIfRsVgJcNbCXrMpOMv+CGYmLgAAIABJREFUP/nkE/v44491mW7cuGk3b960e/fuCdzSDrbD5jkUoXwXoE5M2W+oSnnNvkMlzPlFbeNbt25tIWOoq6OP1wD4N+/2zxMAx1iRq3LpF2HnHX0qFL2xHX0l+u8W8Gb3Ot8P9fCumjb6ez5mxTi1D8Lv9oF4nQPhuD+euf/SWBZKzFz9LgtqIFBa+A7wvBvtXXCsIXOnfvnumLd7ffYB+fjOPtAd1yQfx/P39j8Rny2m+7xj5t/dBzrj8wDAEdd8fwG149kQNWifeVakGphPnxmZzbMIqD+Ltg4SUr4+a+kcY7tinimDNXalZ5AbnmbPl3R9lljSJkVxZAHs5icJlOdgOJ6PKWtge87ZNlJ8piBFnwU6AWIBI6HaxApWKlTVcXUA7u3h2YDiExDszxeHw2tBQ1S6KAo1fjcbsnKmxmk8b4A10/lCLhjYIQMxaW61Xsq+FuUw/RqgzH4EkVAtIuhDgRpxTOUTODZt1/M12UjzvJyN5za7HltZNqzALhkgZA3VRsUi+aDTloXzeDqzu7dv2SeffGBtErOoEX7+0MaPPrJBh/qgfh6qSSqLWc4XMIo1MNdoaQ2pXv05pGc1NVaT6Bt1LP+hqlZCQMxbOOeqsul4YtPRxKbTiU1mWD/PFa+mIFNhpycn9uorr9jJYGi9bilguG6gWgVkltbFslbXxQGwagDPRlJhotRE5bqQOhqLZrcxVt3TVJ5C/Qcu3CSxriH1r9SO6flLfVfgLWrJTrsjBTZQTBA3XQv8r2mTxhWpzL2OrENM3HETaFM/8n+6pqpF7La/3B/MmQSiAbSq87sQXJ4vqWfsEJTGCtyuNlaiqjWz8XQqaM1MbzKv7MHZE5tVTfv1B/et32zZt996xcqWXwcU0nFf6FmdlQeJ94mDFKRAaSUh8Nv/lkE1fb1ZWLvj1s+Kh6yBvR417YT5Yr/cHgysOziUXbfAasNkx03tYO67yZSkC3cvIQjeRVC1eqIAFtKz+dSmE34mdjg8UiIAqvH71P7dNHVvnV9cuEK47Gjud4iyuONKaY6D/TEKWM7Lax83bDGd6b6ljjDJCoLAi0rJArJpLwqpkwHF9EcgOwkYi+nE5lUl1xnqgdOnSilrHeIzN8L1RcBbU2ygrVkTy/BqZo3pworZ0ubn59bfmHWXK+s1G9ZtmrUB8JulWLy76PD9prVcpK1xE/hb8B6AnrrBkou71bP/9h89UVINYKl+pXL3ciI+T0St7SBYKl7VTG4nAMx7hWKwSQAYEIzqnGvt6l+ue1z70lrMEQcDKw6GVlBSBQgMAC5a1v/e9/c/9up36wjUEagjUEegjkAdgToCX1AEagD8BQW23m0dgToCdQTqCNQRqCPw4gjkAHi72JbBiHyRPv4OyOfrQa6SzS0k9f4Wcaa6jMl102Gw1+4L6+YAA7E/r9/oS/Dsexc8CLokxZLOLi2ys6gV9n6h7tVrLJZR/GKtpxqFXqMsYJO2SfXrWJBiUVELpVKj+OqwwA4LrLIJXGuBanseCYayADe+vrZuqgFM07QYnyyKBalQ0yS7Sc4jwGtYPWshdrWSWpjFUBbFcvgb382VaxE3fufbsh+UxFI4t1pa3Aay8ffl5eV20VeKolQ/NeoBc/ztdUnQK9rDoqkUwslek/dzlSV/BzQL4Cw1DQv5y6X9+Mc/VruwaAbsvvXWW1rUnIwnep/j0j7aRC1f9hV1lTk/2sZ2vMdPrlbmexwHABzt2vZTFiU/gwL4eSDts4wpX0UF8BbeJnW77GBlawnQcqtVrlH0k+jz/M7V7lt1Yko8CVv2uFeij8U+82SF6G+798TutQtAojanOuXR76VAFZvxBIzoR7wf6uQAdlHvOq53DnTzcXUfRN1t04vG4WhbDqzj+y/a9+5nu+NH3oaIe8Ru332w+1zYd+zd70XbY9vta1GrZ6OwhXXZB55c9CyYVV8Kq+hIUkrb5cdXIk3USk21RdWOqGeZPbO2fcYfZAnouqVuDpifSsGztgfoDaCcAeBnYrQFwjxt/PkZCloej1gY9/sDK5rUKJ3bbDLVswNwpM/XqBod6uk5pEYne9aUWATQE1BBacfZC/6trEKVKHDndXOBS0AqEo56nZ6AYmPTFBwD8rkiE1C4lppR6tVNZYsVP9T5Rl3MvetQ2hXKPgNACQxBw/Z4NprZcjazdrewotdJiWFrP69qYf2ykOqW2p3tzcpWi7FdXk9t2Gtba3Jhj9//qQ07DeugfqU2rlS/PKyBo14jdNuvOS6OFg3U0Au1JbxCOB/GCrfW9hIG+r1c2Xw603NoOqVGL1bSHvM5oGyzsduvvmJ3bt2wo37Xhp2+9XsdrzOP6nVZyeGjg8sHR+OZp3hNbDYdWTWb2xyYt0SVCuQDQrs6Vc/tIl0jwVfUkmmMBJ5hgctzWvDNQSRqW8adTrdn7S5AHRjvQFexV1IAL1ChUn+YUhcOyrE/pmyEj3s+x1quudbIatdSAFPDGJltAbjDonmOyhsgzPWceZ1e9UdU09RGxgq6I2XndDazVoErjNliubZptbKPPnpiH/z8A/vmm6/andOBraqZ+qegfVIuUwMWBWiM35EcsZ0T4r6inq/K15Bpj2O1tA7q33ZhncHAmu2OrUncE5xvCl674npj7d7QBsenNjg40r2FVTA1d9VHuJbcb9StRmFLAlu746rm+cK6vY4U37PZRPV0SQ44OjwW+Of7JK5xbbDnRgVNAh5zT86TNpA8wTVYpH7VoUxIcpThWnBc7n2eMbomS/pLJYjLfYfVOAkBzH+4/iTB0R+wd6aNJB8KLq8BwIWSMKS+r5aCxkoGIPFgiaKZQsokJCzMqqUV1cqmD59YOausMZ1asVlbv2jZAHttWyrJhBrVhTWtBCCTpKBnc8yrUAC7ylxJGenZqbl86erfsPGWWpvvyeqZ+JDY0bJmmfq5ajFj9+zJDm6RjV202zujCFa9X732usCGRXqb+LgSmNfU+232BtY+OrLO0aE1OlhAdwSMe3/2nc8ylau3rSNQR6COQB2BOgJ1BOoI/M4RqAHw7xzCegd1BOoI1BGoI1BHoI7AbxOB3AI6V/buAxj5wn1+rC2wSFaDAVW0sBmKlAwAS1kia7lnW7y1wnwBAA54FJopVEtRj1GLqKkmGXsOS0/2i4VmLCZiOymbxKQ6EFBK9sU0ScAKQNVoalEtbD23dYJTvUHxAZTDAovUIFzLhpjFrCFqgwRGQ6FLG1BfRWzDSlltTTA4AG4sUAd01Tp3BqLi2PF+7GP3Ne1H7ZurLIGmqEF2jxtt4Jxy6+dYVGehG6Ab6seoPxyq4QBHAcPYPwuovM+CJe2fTMb2ox/9jcAtyl8+/9M//VN9zg8LqIBh7AppOyBX++m0pXYCUqAUxnobeIxVI9vxw/uoi2k/1tIsjkat4hyM76otf5v75mW/kx/3Zb/z+9huHyDcd4/va9tuPNlXgNC4p9lGi9prrw/I66gfvZv8kMcsh6EBBXJ4nCce0LYc1L4IvO5rc4wtcY7RjthPtD/AJdvldbHze3D3u7HPXSga8Po3oGiC3vk55dD206BsHod9sDc/h31ty/f/Ini8+0zYB4KjLTE+5PA6h/wxpknRL4eIp7bPAWIjQUAJOlFbXQrVpPZNiUWqJJrVJpc1aUom2lo9J6cCSQ7Tv6da3HjDP1PCUao1H9ts+1f+HMsAcMTYYTb4NHwfkkNGega6yTKw1JNkgH/D4YEVRdsmo5neZ/xebTx5SapZ1XZFJbj0+ryZVbobs3oikcPbrWd5IHC/PxtNASyUqW7Xj6K0a70utbhLVyEmK2mgIUAPu12/Bg6nfGxfCAZfXV/aaDIRhJMaF42mrhHbVDa/milxotVrWQcALAWzg67JdGSHndKa64adX18LiQ87Lfvg1w/stVduWeP6iT38xY+tXzT0DCraXmO0EHgubbVB2UxCFZa+JGrBtlD9etzd8pvfXgtZykoUrYvKa/Gmv7HbBfRhA43qV64h9COUyN22vfHmG3Z02Ld206zf7lu3gwVzS/sS9Gy19FwqG4Xqqq4Xc5vOrm0xH9t8St1f3x9ADitoILvGCpEzfjMXcTtjJZrJ+rZhBapnqV7phE3NLQCLgLai17Wy37dG0QV5h5eK4qt7P4FgwCA2uqq7WnYUR56r2EhzvTkOcxnA4Ga5sdVibqv53FZLVN8ztydeV3QsWy7GtlrMrIFKfAPgXajfUmcXZfd0jIqWBIOVjecrm8zW9rc/ec8a1cL+/Ntv2Xo5S/rdZ51lBJhROgMDZWmd6lUnC2/OHQtjYDzqb+D/DFC/WttwcKjvloOetfsDKYRl2V22dS1R17Kb6aKy45t37PT2K6pPzLaA7xWwlVq7LU8yo3+r22gsYo5HYhu27CMpebk2UXuXe405TSQ7KfmsUVgXANls2MXFuT158FAAWP1FyYVmvV7firYDb801VWc4Jdilet/0TdmJrze6ZqvGRnOdstvTXAkIy3yO+wgArFII1KJOYNbt9H2OuaQHMVZIEY5CHbX80pqydDabnl/Y7NGZLS+urFnNjB51sG5YRxbgrrQusYOm7jMRSWpizimNlHLMwZKde06uOrJ75lKlWr9KZPCkQ8ZV1eBWkoNfd80H1EcdAjsARi2cavsCgIum1wWmJjYAWIrglsA/17tJbWT6InWBOz1rHx1a5/DIGtQD7nWs6PWt/53v/j6mWvUx6wjUEagjUEegjkAdga9wBGoA/BW++PWp1xGoI1BHoI5AHYHfZwRyqKLF5x0r0liU/zT4y3Ys2D2tYac3ngLgVHdQcCgpnlQ7eOd4WrRPi318FgrgWEyP39jhyYYuqToDOAW4EBiKJakEU2RPJ0iNBeNSamDAAItq7EfKGYAugCqtmQtUJcUUC2uDXt9tN6WK8QV9bJ19XbahfbJ4yHZRbzIglc7lqYBNbdHCb1hoytbS4VjYQPM7atnGteBz2pgDleeBRr7PYmHYK7NICcgFVAsqsOCZQHgO6wJax3VnQTNqCUfd1gB90ZawhnaYUCiubBN1jYnLgwcP7N1337XXXntN7UDh+84772xtn/kOi5jUB47awXFNWeyMfWFpyN+8F0kMQOGHDx9K2cX+WYjnu9GOuM9eFgDvg2yf9V79QwHAn/W8Pq/tXzbGAWfz5Im4D2iL1yP1MYht6QNhDS7r2wSdnwd+8/3GOJh/J1cUx99hfb4PpkZ8opb4vnhF+/MY5OD2RerxXdC6D9LGeLHv2PtA7b73XnYfWxgaUDU76KcdK/88ag0/857AHRa124Kuus4xlGocTC90vzEoS1kY9VQTAUkJAuEeEXHfVyM4nhMBjTVWp2dV2EhvQfaWrz4lwTp2kjFHzdndc8qfrcK0q7WeHSfHp1YWXRuPplL+SdnrTy43p07tEKxczW2zBHV5bd6n0BcBp9cgBbJun4+o/1YJbCHyxKJ4uVRijo/nheAz9dUFpsL2OtV2UHxR5QFp1maFgKHXHJ7NZzYaT2xOLdSLC73ud7EEXsm6en49l1112QfKec1VqQOxll4s7KDXtlU1t/uPz6xsFnbcb9vZ+YWdHB1YY3JpT375U2tMx1Z2Wtbrt61TtPXs5fovdB4r1RtttrwurmrdbuG31/cNu2KUzSghlTxEzV9A8HyheFHXtpotbLaYq4294YEd3zixo+MjOxwOrNstrERd2mxaB5thwzqaGE41jzg+OrJ2qyMwNxsDf69tMRvbDAA893nHfI6NMJWMN8nuFkWvO4y0Crc7Vn8BsLXgW/5MBXC1+0MrgMztrpWdrhVYF28aUtqihAVmcs3VH7B9TgpUYJ2S2ABpjabqxxbUF04AWL91PVPCAnOkaiFlc7Vc6BwB56ESbmwWtkbZfHlh1WSqGrECdYaDSSVQTbtmS7P3PvjE3nvvl/bN11+1N++cqB4ysY5/xE2gnVrxqZYtKlrd97JEDpW7O7QIoCYAjqUycewPDx1kl6X1B0PZPZtqJ6O4rWw2GhuK2/PzCxsen9rtV16zdauwShbZwNeVVLOT+cxmC5xI1tZBQZyO1233bD6f2eXllZ2cnOgzLtHZk8dKXmP+EfOrw4NDKVEFMLFdX1Z2eXZuVziboHDWUAHYb7kafcW9ShkSt+gO+Bw1mNeCuk3dk3yVWsXYrzP/4fV4NFKfJ6FOczoUwFxnOW74nFfHEBb38VAuAtwzJDtuUrJeVdnF/YdWnV/Y+vrK1qORdecbG3IeSp9YWymVLwL1tbUEg125rgRFPYR9Xq7xgf5mLVs33XWHzsy2JC8YivewgU7Qn+SBqMusfqq6zm1ZSQsAo+wFCPNadX55L30G7E32z9ougeBWp2etA6ygh9bCMrvXs/bBgfW/+73PaxpT76eOQB2BOgJ1BOoI1BGoI/BSEagB8EuFqd6ojkAdgToCdQTqCNQR+LwjEGpOrQllC+yxOB3H2wWweTuegSpJZaPFywSAY+nacanbOocCeBccbBfOkw3zFo5mYEEAJqmnchvZ/By04K0agbGQSu2ypxbALCpq8beqvEZuxxdyY/uoURxxYPGM7dvYzLF4lWr3soDte03L8wneSlGcKSHzGO3+HYA4j6kWtRcsurptLvBVNekSpFYc99QGziFDrrwLOMsiMv8AwKE0CRvquMZ5e/L38pqtAV3jeAFTaGOollmMdCWN1wxGifzRRx/Z48eP7e7duzofQO3p6akUvyyg8p3Do0MbXY/0nYDOLLACi3nNsbFWZLERBTDtDZjNfjg3FMCHh4fq01EneF+8Pu/7aXd/NQD+fCK87ddJ3hjW9QFpt8kL3POML0n9uVXX7dR73R3XBM5QC25tzYFc1BR1JWnsLz+bULrvGxvje2FLnfeD+Dvaltebze/vfYkKLwtpt+PenvC/7D5+m+3y477M9/eB7H2gNOKyHY8yRa/G/fRsCQDMb8bfeOa4AtSDkScGaUxI74cam4SfgG+h3o1rFs+nvI17yxTkx3YHZcHU3Opah02Qmm43m87s1g1cEbo2oV7udC4I1SqxMnZFXbQDMML+lsu5rSosXf2ZKMWuYFJSDQvYAYABL9i/ohym/i/KzaQKxKJ3NhV0QhELmANgHZ+cWpuaonowwmuowQlscUjThHCLUfp/srldrmzdMJvO56qPOp1N7Hp8LfVoY2Wqf0rx0bJwm1gplNdYL08NtNfpFHZ+eWHjq7HdOTpUfFCdYgl9/fH7NnvyiUDj0fGhdagNCsStKkfjWOlSWxe6JlUtT2bZjbjjgFSPJI7RTp792Bo72HTVLz+VLZZzr79cFHZ4eGJHN0+sPxhYr9Oxbrtt3bYroLnuzAcAd9R4xTYa3HXj5NTtiK1hk+sLm8+ubDEd6RjzGaB8oe3ni5WUrNC0cBKQYlJW2t5P272edQ6G1h4OrdMf2gAl4+BA8I9zXS59HsO+VXcZhxEpxbedTrBPdsZSpTJvIEmCerLUZ/Wx0iExn+N+slI9YFmMC8CSzEDfdTW1AfSK0roHQzvs981GV/beT35kk4szXZPhoC+LY2u1bTRb2i8//MTe/dnP7MZgYD98503rNLG+XmyvB23QeaekDWAv56QEm5J+HnWc3VmCs0HtvZJNtltACxp3utYf9l2F3Cxli204hwz6ivH4emTD3kB22GeXl1Z2Bnbj7mvWUvmJseBst98XGMcGmhjKwUSlQypZppNIB0RGAezQs2Wz6cTOzs6kwiV5jWfSq/deU/3o+48eWq/TtRs3Tq3dKnQc2gsgZ1/8o7Z9JB+q7Ekqk0C86aPcl0B3VLPc9yiVUVbTBwbDobo47RU4TfN4kkkA1FKScz1Tf3cr9FSGhbl6PNsok5KSCq+l/q3MxmObPTmz5mRhfSyrcXFBAdwwJUDQS1u8xgpasfB7DsUvILtYe6Kiq4M90cFrAnstZ1f4+niimsRSp3OOXjtYYxbJhADgVPNaNu+p5jW/BYY7/C6s2ekIAG9apay/pQBut63Z61mjU1qr40r5cji03smpdb9TW0B/PrOzei91BOoI1BGoI1BHoI7Ay0agBsAvG6l6uzoCdQTqCNQRqCNQR+BzjQAL2bnaM4cZWvcN1VMCKruQOK0Nb9e1YwE+FspZ2NNi+Y4COCw143g57NgqZ0P3lGw1Y/E7ALDq9ibL5l1YIgCgRemEZxOYDkCxhQAsgKVavyw2Rg1cFnfDzo9jsMDIgjvfV43EtEin4yaFMQuXKB/4jEVpjoEKI0BwtDFgqSu7nkLqUOPGAuDTRfyVFogDqAaQAoZGnds4r914PgMuUhz5PlbLwFn+jsXngFWcd15PNRYVI5bsk+9E++K3YpNsomXTWXitOtS6fAb4/fWvfy2ojf0z7cf+mc9QBoda8saNG1oABhijtOGc+IzFVRQ2vGaf8Z5sEbGlXC4FklEPA5g5RkBfqToTHMz79ed6Mz1nZy9Scn4Zx/9jOMYuFIykgkgAycelXdga/Teu+y6kjDEwkhqif0ciRLzPMSJZwhf/XfkUx457L+7PUBLn2+5C391xa994GO2Oz3av5z7Q+lkB8L597IOzL3Ps2ObTvr97TbfjYnaQ34DBCQb5uMuGqXZu5qywdW9IzHfruuCURcrcfL9h7RyHler16Qv/K43V6Yh6SxbULr31TTI3CyUTxHMr6ghv24s6MxKuPKNhNl3Y8eGx7JenM5SiWBGTnFQISAU5dkAEiA11H7Vr1654R/2Jxk/Ahzqz7kYBmIkxXYpg2UajBHZIDMBEIekQ0eufAuiOjk7s9MYt1ZhVvxd48cQIxUwAzoz0nvXG4aMUq9glN5vaH/a8xJp9Ypd7fnlul1cX8tNGIUl7V6uFdVpNgTAg1HIxsdl4Yl3gEArSxcKOu21bPP61Pf7Vz6xTFnZ6fKR6u6uF16VFLQrAxFKZ864Aw+m5LDUsyt6k8GWfNHS9wsaa2qoL1f6lzrKewa2mwPfh8bEdH5/KrppLi9q3y/Ot5PlY6dnNcZeLlYCuagZXKzs9ObVet2Ot9camKIBn11ZNp4LL2GVPpnMbzWY2nS2EWOkn1KYdDAeKb3fQs+HRsR3fuCnF76YobVm0bAMoA6ZVK5uRAAVkpY+h8tX8ZmPdbsc6BaUmsPV1wNeIeZKUkknhC/TF1pcEOc9O8BrKBqBDbe+1nwWAZUuOnbbD/mq5sarRsqpo2/HJLbt37449efyR/au/+ivdE8xTRkokaNmbb71tN05P7V/+n//Ujm1ttwY8qxdP759tVoa7qjjg5ZhAaIeGqEJjTqhbjfkVClbZfieJNFB/vbFev2f9gwOlGRowG+DYadvN23dsvljafDK2frdtjx8/sXm1suHxDTu5fUcw9YpSGeuNDQ/5vkNS+ifzEOA+/zg3r7Pr/aaNytg2Sl47e/JEriN0FhIoALw/efcnduf2XTs+PVJfZX5EvW3suKM0B/cH/ZPnBfcAgFllNUgCnM5sTo3epmls4HtL4DTlB9od6/S6SkRwtwtU78TNn1MkNm6TWkgKUd1v7Solf6z0Nz2A/coafbGU+lmKYPo3c+Px1OYPHtrVgwfWWFTGGXfUTzb8rxXJEhrArbAD9OlJ1A7G1ln9CgbPd9z22WEwan1soRsCuW4FndwF0vhG7WuNO0lNLYt0wDHJCtg8qxYwSuDSAXDhCuFWv28txi0Uv/2e26sDmIHAB0PrHh1b//vf/2OYGtXnUEegjkAdgToCdQTqCPwBRaAGwH9AF6tuah2BOgJ1BOoI1BH4Y4tADix8MSqz2gw1wram4NPairHoLQVUWhzcwpe0OB4AOBbh2X9YIUd94N8ABWmBPkw+c1i8BZ1sk2omohjQ4tLOIjyLhoIvCRaELbS7WboymDaoFuBqJeUBC3yylU4L2b5TLAdXsldk0SoAkRZesZpMgJtN49y0sI46QqoMr/G3C54CGOTwln3kNVFDCczCNgoJLTKjckK5jAIk1bkNELYPIAWkis/YFoDKDwuHAYDjuueWzqH6zeFTtC+uG79z+2diuK0VvF7ZZDxRDD/+6GO7f/++zg+wCwD+wQ9+oEVPFDTEDGD8yiuvqA9i5wzE5Vz5DtsDgDkf2s62vMeCLNuz4IoKh4VV1MKAZGochi1wft/ugrf8s30g6ne552sA/LtEz7+bj0vR73ahb56wkV9f+tXz1N95H85to0Mpv2uFHgA4rmmuDs7/juPHfp4HfvOkkDjPF/W/lwG1u/vc7dv7rsbL7Pdltolz2AegXwSEdz8L2+Stz3PqA7wf4/r2WMn+mPE4nhVp2Napuo7R/wUnfvpOgsGpnrDandlJ5/WBYx9obZOk9zdr2etZ4M8Wx2duSa0asdOZtQvqrSYlH8pFgOUca+SNdYqOzVGzhipzs7F+f2hdlIzpvNGF0vcES4DSUX9+he0uataFnsaAOEDodA64orSAJyp4TXtq865V/1OwGxAqu1+vh1tVqHfHUsaenJzajZu3BbZQ06G4VI1PVZtF2dewdWNp1Yr6qh4XMXHVM8WC259nekbw3FrMbTy+ssvRpZ1fX9ly4/fmoGxJGTufL+y4V8g6GVBtm5Y9Ob+0O6eH1ho9sY9//mNrt1p24+jAOq1ScwD2zzPHk7JM8JO2T6cTm80rm1cz1fiVuj/BeqY4SlyS8rGp92eThZ7TZbdjh0cnNuAY7LexsU6rZR0UqYr7RpbVTCsAxQBgnmGyDV6v7ejwyHqoL1fsk9q/I6umM1lOU3N5PJnaxWhkoykq2KXa3R707c4br1nv6FAAs9M/lK31dDKVwnS1nOOo7DVXUXxXlSB72cZxoylFJr2tW3YdrKPwpUyFoDzXnFB6PVX2wT2kZ3vyFwccypZXYI+4eL1ph4okyVWy9MU+HKU0fbsCwDY7dvjKXfvW979r/+1/99/bj/72p7biGmwadjQ8tP/iP/vH9oN33rJf/ej/sfmjh7ZZOszUvRg3YeqbzKPCAthtn6NskUpgAAAgAElEQVT/AICxi0bV7/bu9CUUwFQLnzEXalMXmnrGhQ0OD6Wip4cyr1ts1nZwetMOjm/b9cWZrRZjnet4MrPxdKpawIc3b0lBLHX2glrOhZIviMv5xYVq9x4eHFi7Xdh1cieh33rCoCefqZZ0msNcX13ZK3fu2rvv/p3dvXvPBsO+z3GWK7mWHFKPNs1jvB+6wwz1hakLLNhLcgJW4Yup5p2D/kD9GkWwFLetQvMbzoWEB090SBptxhhsmDWX5d5z9bsnbsTwRRIE7gEOh/Vdzf031ik71mt39P7s8sKmjx7Z9OGZbcYTa5KoUQGPqUu9sTbJHABjqXZ9vu1gGQtokkEK3StKXkjODSSwSPmNwjdUwfTHlGQiK+/kOOAAuHRVsFS/1Av2esCyfKeub5Hsn3EFKEproZo/PLJy0Jfql/6kBM6ibWWvZ92jIxv+8Ie/+8Sk3kMdgToCdQTqCNQRqCNQR+AzRKAGwJ8hWPWmdQTqCNQRqCNQR6COwOcXgQB7WvzJ7E7jCAEDfRHQl9J3VcACrFrRy2RYaSE8X+RjkxwARw3g3f2FQisAsOye08KyYGaqb5dbbwbgCRVt2D/HMQQY0oJ5KPlYPFaNOWBtUuKwny6qm7SAz/nzj8VjbPZQHHC+QGLgruInFU1SGycIsQVLSY0RUGBLIcQJPF7R9mdUaSyUJZAQi4thd8v2LDhLaVUUWxXwdsEvXbyA8QGxtvFP30e1EhbT7CdUv6F8JE55ndPYD6AcwJD/C8gG+OWHfQBk+R0Lo++//74ALZ8DaPn9ne98R9vRDn4uLy8FbgG7LJhyfP6O+nrUvOO82CcQmJgAgHkv1MYBtVFUsZAqa8mdetP7APDnDX4jPl81ALwPFEYsXgTeXzSqxdgU14j9uAoLO1uHSPQTH4ae1knNExfy9+NY+ec5AI57bdfCWeqmVE84lO/sIxTocfywh45rH+NWbve8G4u8LbGf3Zi8DIT9fQPgPLZxHnFu+T32IiCcyuduLZy1Hw1grkKMFKW8DrCgca7IjcSB7LGk/Wxti72lodTewt4QF6e+9LTasD+/9B/PB4BiVubA2+jQSmB047Vhp6OJHR0euqW47MmxYV7baony02vOoigNBwQUubBUasEOBkP9AGQ4Obd33giaACZRtQEQZb8sCIwldLU9RwHlFWrJlS1XqDqpCwvoQQGcoA+fo5pdOcSSFXS1EIwiNjdv3rJbt25Zt9d35V2rlHXrZkNvBvWw75lfq6R2Ro2M7ayAksCw1+F2wEeklnY5mtjjs8f26PETW6Fy1LVZ2mG/Y0+enFkH9eBmY/P10gbUqp1c2IOf/63afTQYWL8L5HNHjnjmeN1bV0MTC35rfiEVdOnXpkHMvBapg2Gg5tKWc5LAWlb2UVb2rNMtpWRESdsjMUzJX54AN1ssVcu1LLu2mE9tOqXW71y1Vw8ODq3f7RupX4vpVLVngbhLbJ/nQMeZnV9d2fVoYouqssHJsb3zw+/Zste2k1t3BP6m12O7Ojsjc0A1kgsgG9ccKKvSuQ6+sbpVclTRSeAtWV8ne2LPZOM9ylZ48tpmiTvJWvbVJEd5YsBCNYWxTiZ+qw3wHQDsDieAX42FshB3S2GS+xbYDxcd+5Pv/9D+h//xf7J3P/jYbt24ZcfDvt0+7Nvbd2/ZKaWNr8+tGk3c7lhQOnzXwzbYLbo1RgPkUy1c3yzV8parCyJS6gVvbLZY2brZktJ7Ml/Y8OBQ121A/LFGppelJIfFpmmnd161smzZ6PLcOkXLLi8udMeiLu0ODlXruQ1k3YCVcUD2xDXUsTEX4t4lSSHq93riG5bOXq5Dc8n0PCI57+OPP5ZSHcvyxWxhF6oBXHg96cNDJau5St+vA/ccMQD2cm9NxlObzaeaBzHP0VxKc3VPbiQ5hO/GcyrG1/y5E8/O7XwkuQ8wVmpeXy3NFkv1k7JdqC50CzV9tbDJaGSL6dg2i7mtxwtrzuZmvHd2aTaZM8BZp7GxLveC6rKvNSKQnMC9g127yqnQBwHqgs/Aa2pat6zA1lq2503bCAA75C1aXmplC4RLt3mWbTnbUHtb77WsGAyfKn9JUkFlfXpi7dMb1up3dZ9u/38O7jXMUalzXgPgF0256s/qCNQRqCNQR6COQB2BLyACNQD+AoJa77KOQB2BOgJ1BOoI1BH49AjktqcBMmKxhAWmWJgK+BegOOBk/N5dcIojs9guG7rMdjMW6gMO74KPsG7eKoS1swSBWbTVgrLXHYsF51DYsTimz1gUZzk+LWLS7mgHSpyAOCxEsr8A23ymxeSWK3sDzm7rsSWljOrzsdgk60RXQGuxVJaEDqC0sFqxUOxqjBxeabE7Ad4cEO7bhtizcMq/XK2bX4OAvwG5ctgVgD3aJBtH2VHOtKCoeLHoumW6LHL7uYfFNO1igTPiGMrGUD0GVGfRExDHwijQlu0CrP3sZz9TfV4+B+SyoPntb39b7WCBk3MEAPN31O/Fqhq1MPbR7DsAMAugk4mDYxQ1fIdzCahNe9j/8GC4tdnO74bfFkR++h31m1vsA4+/zX7+UL7zRQBgVzY5YIr7O+4L+gAxjmSF3UQIfSGz8N2NI/uJ8S1+x/gQY1Nu/Rzff+Z7stb1xsl+E7iSgEtsv00KCfix05DdBJDddj4vri+K9+6xP22fMf68CM5qNN45h+d973nbPq9dLwLceR3fVH72af11p66uuk1Wz2LBCSHHflMVeB2e/iR728wNYtuu9Ln6WrLpz2O3TZhKteif/YyxcmnXV9QcHdoBMKfpakSUeovVXJDP4GDKQAJSuopQThNyj/CawSXqznbHDgcHdjA8cotnEpe29eybgrFRkl71SoFRglS+f6//idrUbYs55wolJjWEV0spOwX1eB8r6aXXEZ5MvC4qz7nbt+/Y8fEN63QHqssqYGMt1fqENq9W8wT1fP8CyoKFS50fEE35TqXXEW7zPJTyeGEXV5f26NFjOzt/bMNe22y1sMfnl3aE6hhY2NpY2TTrLib25Jc/tdnllQ16Pev3eoKYZeH3m1/HqLXs9tZAyjXPZym7WwKIWAejLpQFNLFaJri5MT3729jGloXOrQWIb5h1cZ4AsleoPJeyD7aibdM5kHthm2pqm2puzdXGDoYoh7uanywmY4HfxWxmc1wrphO7GI3tyfmFXV2PBRtPXnnFejdv2Bvf/qbaWWHvXK1tNh7JRrpdtqwoW7qYTH2AwEBpKTCxyOVzVI/MeQSpabPPf7DcRbUd9yEzFeq48lG77fWLo8Ztt9MXAOaaNJoeP45FTKk7y9xIdYGlBF5CDwWVZxuz7q1b9uvra/vX//av7XvvfMOGzZWV68oai7kVS2yoV7IX5hktC/Kwcg8bYGAtgDkB3q1Di0qIcB+7ulyQOCU9cA1QAWONfXE5Egw/ODq2w5MTO7xx6tbaVSUAb63Sjm7dsRJlrRIklvb40UOvPYuV8KZpq0bLDk9OBRapMYy9N6OE6ujKdYX71NvuSUc4kXjtbOY5zF8C5nItmOcw36FfUn+Z91CAjyYTK8rC7ty5o/uNBLiYT0XSHNez2+nZ2ZMz1fkm8YI5EXMlB+UkiDStLDpbx4J0kX2+kwYE/vaxLyZ3AfTXtgopsAJMQkBbynUCPp9jCT/TWMK153qv5ktroFifz211NTa7ntji4tKK+cIwoi5IdkTRr5rO6SfVylZtYGytU3KWP6MBxO4owOeAWhS9ZIigYlc5Ffo34JfnKdcd5S927+3SNrxHAkSvJ4Uw/Rww3KDu841T6964aQVJIgDg9Bwg5RML6bLXt8Mf/OAPZUpVt7OOQB2BOgJ1BOoI1BH4I4lADYD/SC5kfRp1BOoI1BGoI1BH4A8tAlJkZIv5u2rcWBwPi994rYW6ZL2Zq7pysCYoiq1fsicUwAkFlq8bbxcmtxA4qWlZwHQVmFtpJtc6LW6FckHKgRRw7Sq90Pmk42rhMylItOiLcmJrVOmfaTUtAYSASV530WtGugq4oUXy+WKuxVVB3mRfFyBaC8QJNHu9PFcXsyib2xAHbM1jmfebXMUR28Q1Cii/28/0eToo2+wCrLgucX6yKpzPbD7z658DZPYdSup4PwAwn0l5xGJeUozHb94DurKIzkIlPxw3lG0AYBTA2DizmIkK+Fvf+tZ2AZS+CMDlX9g9A375O9oI7A2wFtsDhqM2MAAZaBx1hjkG5xILrBG3FwHg512X3/bergHw08j9tuA9AHAOWbmXqTMaMI4+IktU2a772BH3Sz5G7V7HUG6xLeNcKEKjrdovqiLsJQVEfOAKABzHin65ey+9CGru3vcv6p8vs598nHjevuP95+1vX6w+KxB+0bFjXy86n6fjfXKcSG4J22dGpg3eukwk4BtcwztBgsBZPd64XgCieCZp28wlID7RuJP7UGcnFnV+8zYtse2dzqSW7ZRdvHAdnGHz2jCpbLF7lboSoEfyEfU/sc1FMSsw5jV8gbMb1V7FbaK0o6MbNhz0pJwDYm77SrLUBaig9GSfi9lcYyBghQQnbKYFclL/pcaqu3pUtln636gqAWaeBMG9NdF4jeLx6PBUdVQBbGWnk5Up8HvBlb58Lz1KlRDhEBFABjQFQK/0nGrKUlnjLNtt1nZxeW7v/fIX1qZWJyB6tbSO7GSJmdsdDzZLO3v/XZs8eWyddssOUEZTa76FFa8roaVIBvpq3uCJWDIPLgsp/3qDoXV7AyvKjix/2VYJUdXc5ouZjal3ypjCdWOuABhrorTsWhNYisJ6OnH1d7dn7YMDm1yd2fXZA1npYq+M60S33bOKi7pxhTdK39W8slU1t1m1tDFgcr6UzbPa127ZD//ih/b+z961TsOsX3YVM8Ac58Y1R5WpfkN/lAK06eAMqK5krVQ/tdHUHEVG3anGL9ed10ogsJXgoeZlodjWM5JyCTzXK03OgPjEX04LWF4n9aaU48Ba2kI9Xmvaqmhb+9Yt+9/+j//dvnH3jr15eiyQzfwCyGxLFO9Yc3vigefKebJcJMfJ6YXuQfJdUtLrtk8JGvRP2UJLQVraetNU/Jh3jcdzm64qO751005u3LThybFqwXItW5SHmEys3T+w41u3rVW0BaHH11dKcmiVTd2r1HFudXpWoHQv23qWjEZXUqMOBweqyT2dT6w/GNjDB59Yt9MVACZ5Q3MegGm10FyEsheDfl9zG2LPtaSGNO158uSJDQ8O7N6r955JwuMZw/ZSyDa9TY8ePZLqHHtrVOXMeeh7utYl17BISQ2q5Jzmqp5cqOQWjWue5KIkygTUfV7NJfTP2mVhfdxSNmZz6nXTXyu/7is8vbER5zpy3dcr1Z9uUn97OrPGdGHFZGaN0ciW19dm84WDXe7LBjWC+R8Hu/Rd1QdWsoLXBtbzsoXq1xW9G163cRrwbTj3gL8NnsOUPen1rUH9Y2owKxkF7XFDcLjV61iBXffwUDV/W0BtEjpSrWBeF52e9b/97d92Sld/r45AHYE6AnUE6gjUEagj8FtFoAbAv1XY6i/VEagjUEegjkAdgToCv2sEgHQ51MjVojkAyYFgbB+/fSHXlbehhBX00sKww8W8rqIAQ7JAzo+93S/qhrR4q/d8xV77Z8HRFwdTLeGA18neOWBk2HkC/sIyOmoRRrt8EWzjtfDSQigL4ygseA91EQvxKEG0GNxo2JxafkBdFpxZOGNxKgGCjdww0/lyjixMRbtTLWIWPR1KOYb283PVWiyE7sY6VLccJmodx3XPVYZhSRsAOPanuCWAEopd3gvLZN4T3Eoqa8WLBe60OMfCJO0MUMa20Sb2GwCOOpH88A8lDD9hVc05/fznP5eSl/3dvXtXsBgArEXN9VqWzwBcrJtZXGXRnc8AI4Bf9sd1AR7rWiRgzIIrEJg2ck6obtgPtYRRD/P9reI7Be63BZG/zf32lQPAWc3V3XjlFsgvE8sAdBqX0j0a/ZLfWyWmVI2ucKTf7yp2c9i4vfbiKE/tm/lebgOd32PAABRS/MvdEHYTJaLWd3xX45QW3Z+1TM8/31uYdk9wPg0APw/++vCZQF3Yuu5R8ebb7R7+iwDAcbxIuNiOy8E2pdpOoCiFL69fuR3XMjt693J4+o/t8/f0OpU70PETiNJonH1V55usoJ8+q1JVX55t8bwQtEogd7NRfdCbN+8ILCo5AWtVAIqUtygW+XGbVFnrNrDX9QMDyqT+NVcBK3FGMJZnnSfc9PtdO8TidjCUpTFjNftVzc0WjMVBqGyKpxNbLCprtDyxgWeXgKu5NbVb8aoYrh+bZ9+iknKXc6fW7ej62h4/fiKFKQD4hFqqB4cOgRstr8eMFXQDBWflgDHZPgs2rby0BMpTIOtkOnXVcaoPypMeoDidXdvPfvF31uu2rWw07Pzy0i2gpfpcW5e68qu53f/539ri/LGU0cPDAz0j/JzBm8wNGjB3waaNErVcedimrurB0A4Pj+3o8NiKFvcyit6VLau5jUeXNseuWQrLhZIB3E7cpNZUiQTKFIyu7Vc/+7ndvnlqy6KwEWNOizrCDbt18671ukOpIMeXZ/ajH/8HOx9P7Go8tdFoYtMp9sdA8Ybq51K7lmv83/zX/5W1mkvrFiv74N2f2NdfuefKz42fd69Tqh4r10qQVuplj6tUlKiDG16PVu4DnPem8UzSkxw6gLVS2W6kcGYKsk2t22wE7QCsUtuqLu9KABzop3FOxND7G0kDDu9atm40bbZu2tEbX7O/+pf/t9l4ZP/gW9+yxWRi0/FE8JP90N6F1KQquCFwq7E6WRirL1GzVgVjQ7katuspEYTj+ZE1WwEAcx0Xy6Vdzed2IqX6sfWwXO/0VOO3uV7b5Ppa7UThOzg8UVuo73x1dWnrzcIGvYF1uj1ZSaMo7Q8O1IbLqwu3V141bL5wBfDRyZGU8Z1OW9fv/PzM+2CaC5WFq2i5NiQ/ME8Bfms+M5vb+dmZHZ+eqNQFn3G/yU3GTGUtSqlfvTbuk7PHunejFAZzIJ5xT51ZPFbxTHO75adJj1wvr8bi27gimGvrqmCuAZbPzJ/47nQ89oQNjQVuN+/OC4xz1Avn/l5JxS+Ia6Zkjva8Mhtd2/z+A3v00/dsM57aoNOxQdlBwO912IukTueealK7mjq+1K5eW9EoPIbct6ilAcBy0DCpe4HAsrpHoX9wZOXBgbWGAyvaHZ+XpsQA4K627/es2elao9O1Agjc61mr29b3SQTh9eBbNQB+mTlYvU0dgToCdQTqCNQRqCPw+UWgBsCfXyzrPdURqCNQR6COQB2BOgKfIQJhLZxDDb6+qyCNxfZY5PIFa1/U02cBZ2LRPFskzwFwvm0OmKPJUkts1m5hKPVKcvTUorIrTmJBP1dmCaymhTCBXVRXG7dpZn+h6tO5JftMVz2hhnEArLY1WVR0FZRUpau1W16GCqVaakEOuCvQin1dAFbqDEqF5AQjrKx9AdzhrRY5E4wNIB1xDJVqDpUCyAccD7CVX4+4FrK8ZAEth87JejrvErGvsEzmeyww5jGK47I/1C28jjp3LGQSt4Bt0XdYeA1oK5CRatpxDehn7/70Xbs4v9D7b731lrb9sz/7M8WTRbxPPvlE6l0WRgHJ9BvaxaJoDmxPT0+3tYX5jO2AyQG8qaPHvgDAbKtrnGww8zh8mRA4t/n+DLfnV37T6Mu7zgTR/yNAfB51pHlPCRwkZyQYlo8128XwrMZ23HNRrzq3bA/b9fz+zNW/ueJXFqyREPIpsHX34j4PErPdCwFytiONNXkt9vTZp8HjfPzd1+m+CAC8u8+t5f9TcavGZa8B788BrzL5VIWtfqAAeaufB4DjuZVDXraPcgLxXNrGYUdhvAXou84VPO8EcDdKFioapZ2cnNpoNHbrXD22gH5eCzdUsYJrfBelZfo+yQhSrmp77KKpo1t5WQGB65Sc1GrZzZu3BTJRyKEoRinM8aL2tFSU65VNxiQsoegE+lZuMQ3kxc6f51hK3vI2em1XPgPUUVuX1w8fPLTZYmY3bty223fv2cnpqSxaG2vKMbj1uStuGWfdftbVpzxrWxrvURLO5xObSV2Yyg4oyQsbabNqMbGfv/euVauFwKQsqau5FUmx2Ot0bDOf2P1f/tSuH97XfU0d1cGwLyUvqlCVf9ClgBoBp7Dh7RhADqjG+ejeJK7VQspc1Na0DRguBTUgFTUiyR4q3VBoX/wAGT/88AP7u5/8rXV7bSu7ffvH/+S/tO//5V9aWXZsPq1sNZvbJx+8a//uX/1f9h/+/Y9sY6WNJ3ObTfnBTndtRRMr3KbNKurFbuzrX3/TWu2Vvf7GLZtentl3v/1t+/GP/062xE8ePLDDXtfefustW1UOCgGDbtPtz3vitVVRFiSqPJ2vSBOdauoqwSU5HKCa9nrVrihmruXw1RMufJ5iArf0H0C5W0+na6P5VcDxts1WG+vevW2/+PWH9tf/4l/Yf/6P/pG1qsrG19dS22IF7slnrmwn6cCdVWLe5Up13cYJ/uZjNwCR6+lKT3efJoZ+jzBHK+1sPLbh0Ykd3bxhrXbXBkfH6sdKMKu4xhvbNFt2dHrHlsuV3b17z8bTsV1fX6mfHx4eWIW6ttO1ZlFaf9B3yExNbBI5jKQzEiZ9vjSeTASEBYjD7aXZkv06yYPD4cCm04nmL+4eAeAda5zo9qi33LJOt6vjcx8qWXG9lkoYe272wflpvpaeb/TxuMd10A1zdS/foXlvSrhMU9z0XX8mhPqX8xBYlWq8tE6vm+ZZYyWJMJ5yjUgy0DWiPwj4Z4mb3OPbOf7alrOpLUcja85n1pktbPbJfZudXVqxXFnfWtZGzctcNLWPpCiSB+iruu9IImEuzeui1PxafVuQ2GEwv1Xf9+jY2geH1j480LbcxyR9YAFO4odSF7lPuI4kiPCD+pcxC8t4EhWPjm3wnT/7ys+v6gDUEagjUEegjkAdgToCX24EagD85ca7PlodgToCdQTqCNQRqCOQIiCYyeJp1B5MUDeUpb6olIHepHLQ2lNmh7qFscnCWRAiq4n5jAorKYMDquYXQ8dLC005OHaLyQRCUn2zrfWyFn9XW6tAKWyTulaLiLHQmYAPSpctWIpFx6TU0/abtewAWeRjMZgFUVRA+k5SSoW9cw6+ZVdXJCu7UJYl5UVAYFbeckATYFAKnWSLGQuKEZ9Q28aCKZCKRUWuneoVN5uyDuR94Cnvcbxc9RqAa1cJfH19vVXWau1VtdlcsRhtIg58n/1zTMBtngjAtqHMDRtDtmc/tJPPOM4vfvELux5dSxn3+huvS+X7ve99T/uk/Q8ePNB+Abd8h+OxPz5H1ct5hRVv2EJHzV+AMcBeyrfZzD766CPF4ubNm09rfO6AsRoA//0fBmOM2Qcwd68f1z7ASCyob2Gvy90ceIQaKpI6UrJC9B2iwr0T910suIfteT5WaqxJ90yuxve1+WTX+gKAG1fgRfA3xtp9V2sfmP28AfDLwOPPAq+3MHVHFa2x9FlTZmccyTEicz3eD8TT938jTqneKO8/o/LNygPoM79ofsy8Hak8gD5IJDr6pZJ8UJKu1jYZTe1r9+7ZbOK2t1KzoUpNOyaZCBWpgzCeqah9XX2r1+k5K3DMtmtPNnIIrC0FYgAz7bJjw+GhHA463Y7bRqvOLsAP9SAWqjgxrGw6GbkdLMlN1LxdYHGMlWvUuHf7aZSagFe2YQyNf9dXVzYaX9vB4bF97fU37fTGTQEabH0BethRi7kWDUFWnq8Sz6ZntpcDQI3sNtQoDOX+q3gCf9Y2vr60Tx58ZE/OH1u/17VCwsaG28LiPiHr24Wt51PrKvkKeLmyajZTu9WnlDhm1ub8m9TwNalhAaYcUO1BUS37Yn6WbmEMiE3JZdRbljUywRP3bdlyhXJ1aVXD7Gx8bR998rF1O6UdHR7ZvVfftP7wQGrJq7NLu3r8yC4ff2yLqwubT8dWNgprbiJRLNXi1YO2kDB8Vnm946rVtOO7x/bNb3zdzs4e2XK5tnuvvGa2qOzxRx/araMTAUF+AHF6FqdnLPbYxBuVJCrKsnQraFkJR5JaqnIhW2m5nqC8dpcPryftyXW59bkSFLi+XC9ip/rDDoDVv4GPBfVbG7YC1B8e2LzZsv/1f/mf7T/9y7+0QctrIBNzrMX1HdWL9n6m+U3qZHJLydT4YfvshaNJ1NgomYAR1VXKyqhTTW0uZXcwsCeXl9Zs9+3kzm3Bv8EBKt6mjSbXgpXtdkf3w+nNOzYaT3Xs4eFhqlW9koqbeeRktlDd7T5JZQW1Z0kE8DkjzaE2Lv3F5zqenCbHk6ryhCPOzUzzEeKK/TT/SKzo9dwhBdUw32feMhpdJ4ObjXW7PamSmetwDfkOzx0p09Nc3cGtlznwIcnn2sxbAwjHM0AgX9fY6+w6/PUf9o+rBTWvAduyn07JikqmEIt3JbZgMM85bMf1Hs9axhAfA8h0wTGgAN5P59YYja0xHtvi7MyWZxfWnC2sy71IOxgVk7qXvud9WkWNNWZq3prsn7F+JnlDdtHc98zJBwMrhwdWSuVN8gcC7YaD49IhcbOHlXdXauAmqvkOv0t3Cui0rXtwZP0/+9PfeFTUb9QRqCNQR6COQB2BOgJ1BL7ICNQA+IuMbr3vOgJ1BOoI1BGoI1BH4LkRCCAS8CQWp3NQGDDw6cJ1Uo6kxTkt5oTuLdVsCwAci01Ra3erUMsW1Z+BByzmUEc3fFHDCjBtv63Zm1S3Yc8p9UimfEXlu91vgtIRhKR92VpLq61pJVLwkwVWFvMaDbd/RmmDeijZWisOm40vyAUIzyCP6gUmJSBtCCWL7PuS0kO201n88gsUwD2AUsTd6ykupWgJ5TavA9jy961bt7SoGGqSgFOxj4DCUdMZtSwLf1JbJPDLwiT/QmEUC5FRH5WFTd4LEMZ58B7H5W8WK/ksFi7ZllqS7//yfaZ0DwIAACAASURBVNXG45hvvPGGQPL3v/99LXJSF+/hw4cCGq+99pqODzSm3dg/A4D5O9qGDTT7jVrDvI8KOPoxAJj2EI8Ad7tgrAbAf/8Hxhh79rV03/UM5Tn9IIezkUzxPADM+/TDAF9hey7FfZGAWlITx30Q93bcU3G8aOvzQOe+c/ksAHV3/7uv87g8b78vA3XZ7z7AnLf/Zff/ouNtx+2n/PU3AW9Y8u4E72XOI/qCrr1OKu0kDfv5PuLzgM3bxJn0vS2Epj2Yl6aitygEjw9Ppf4D8gpsYEFKjU4sn1Od+XBL2AJXsC71UVUz10GkHmOUTaVe8HJpyzUAbiUgLHC7IcHJx99ef2A3b96yXh+LYIeuHFs1NUu3060WlRJxUBsrkQdLWp5vCQahrAPKaTyvXDEJJI7a7Sh2gVKHx0f2+utv2XB4LPtcyJvqFq8btm6hYGwKCgKJBFxT7VOeLwBg9gP8Vf1Y71xS/6EQffTwviDzdDaVorWDnTXAiLqp47HaV/JMXa1sdHlps4krS0tbeZ1RoBjAF1thABPPWRwkWljLxlzAIbFbdhNkIFfDKsV/o2e8lL8kuSkbAdWrw/3FcmUzAHynsPfef99m1yMrpYhd2Z+8+aZsbj/8xftSAAOeh52+Dbod63H8dE21H2yf5TyytoWtbV4t7OHZtT2ezG3ebtk//E/+ob3/y59KQX55eWU/+NM/tVa1tMX12O7cvCFlKNd5UdHPqH+blJIoMotCAB5Qp6SVkjrLbrEslS8q9VSb2edsCcBHUhocMRCw193QtSLOihcJfXDguH6yG3aIC2bcDHpWHp3YP/un/8zevnvbbh/0bbOYS0VM0hdKXZW+AB4CohN0D+WvksrSHC7mYbRC9a5RiTrK9NIZWFS3mjZfME8rVNt5NJ3ZdLmx45u3rOx2Zfvd6fdsNp/YBHUwts4GH+zKQv3y6lqK0W6vp/uM+wBb5yvq2DZbgsNwUKBkKWV1KYDNvIRzBkxyz8ghhfkgVteqI0/d3JWuBc8RxgTmP9x3zHm4Zyh3Qb9kHgOM5zqhjsc9gDIZxF7JByR/pHId/I6Evy3gxa5dXvXuEhBz1KidjEIfT2j1AyUYeoJfAGDOwedsc68HjPoXqJ4gLW+QgME+oma0rOuTm4FsmVHr6rp5Imk1m1uzWlm5XNh6fGXTh49s8fjcWrO5ldXa2htK8ra0X5g1ceJc6b8OelvWYCwRBC5U/5z3eQ6jyi+7PVf2ogLGCp+yI6inuee57sOhlYdHVvZ7GpdQHUsFDCxWaZaWFdTp/sY3/v5PgOoW1hGoI1BHoI5AHYE6An9UEagB8B/V5axPpo5AHYE6AnUE6gj84UQgVG455A2IksMUPo/F61gwD7jI2WqRMSk6tmBzB+IGhPF1R1+0YnFm+35mHy0VLAusySYQBUrsPz9+KnCW1pOfgulQAAvSJDUfi1YBq1lT3Aujk/KL77NQV2AdlxZIA5Dm0Jy/Q5kb9UOlHKYOWVJpcC4sgvOafaJaBZgCLN0a0GOQK61dweM1SqNWb9TKjesS7eJ3WCVzDIAp6te4pnEMKaBS7AOK0C7gAP8CVPM7FJABhrXQnxTfLEJyzADSHJMacgHNaGfAMdrO9o8ePbIPPvhAx+KYr7/+uhZDv/vd7yom9+/f16Loq6++Kttm9s92LJxiLe3WiHOvRdhoCBTTNhZdqasXoDgUw1hAcx4ogDn/fbD3ywTAEd8/nJHh70dLXxYAbyFiVus6+mBc5+i/+X3j+3dFG/2L/kq/iUSDsH+O7+yqf3ct2bdjWwZPnwdJ8/HwZUFqXJX8fJ/33fwKfhrIZdvPY5tPO49P+3z3/LbnkAFgXdd0ncVK99RXjvfyMe+5+87cLPK+km+/fV6lN2O/4mSrtV1dje21e6/bk4cPZTv8VBWOUs/hoqx45YrBs2WV6s1GEpFbmG/PJz1vAZ9e25rDVLZU7V7fBz+T0UTHe/PNN6zXow661/yUYW6LBCZP5iHpxhOQUDDOBaW0VYIsgniqO7yQ2pZtfBxnf2tBL6xiv/71d+zG6e0Ek8IdxK8BlrgcHMUtykJKJ9D+8Xhkk/FIKsMl4BIbYtS6culY2Ww+tcvLc8E1gBRlADbruc0nI9kgYx9Mm+YA4ssLW8+wht5Yt2hZtzTVCgaiMQcpgUdpTqF7UzazQF3guD/DeLbzvuyQUzYAIcXuWY4cwEXRdGorO8xerTaqMdsYdAWAx2fndtIubTQ+szdff8OOhkf2//6rf2k3Do/s1ddes7ffeseGvb7Nrq7t+uJC9ZjdRaOy2Xxh88XM5suF6gBfjWb26PLaHk8n9vo33ra3/uQN+8V7Pzf4/RRV+Suv2Ue/+tDu3rxhB4OBnDOiHIOe42nuhUtJuyhVH1nP7RYqT0Bw6f0xgTuXXzcd3qZnuuqUY0uOSBSCDSRXvWKsnt2+nOQDubNgucz3VWcZxXkhiL7ulHbwyj371//m39hRs2G3D3pmy4WOW80rtVl2vwLRT+ciS6B0mkdFAkTcv5qn0SjVA3c7a/5DcbygfY2G9ftDxWA6X9p4vrSi27HD0xvWLDs2OBxau9O2y/MLfZ97BRUoSlv62pOzc9k+t8q2FWXHDo4OBI2B0hr7y1JtA7ZLJZ3mPcxjLq+vtR/mN1FugLnMxx//WufJ/IZEiW67K6Xw5cW55j/cp3wHRTxzHO5Jr9/cFADmniHhjW2VaMfzKdkxRzkO7ukocxL2+EBbrrfPiX2OLSeWlu9b83TNp139y7b0CxITdP1Vp3uxnbs5OHaHi61yWOPQKiW0uAJcam1dQ+zCV2Su2GqxlPq7mo6tQc1voPB4atXZudnVxNooqIHo1DOmXnXD3XOaZcvWqO9L+hfHblnZQtne0rVohkU0avdB34r+QD/W7liD91D+DoZ6r9XtSCVO+9oohvs9vfa61Q3rf+Obfz8mOXUr6gjUEagjUEegjkAdga9MBGoA/JW51PWJ1hGoI1BHoI5AHYG/XxEIBWkON5XFn+rg5oql3YX2LehNC5C+UJTg7s7vfd/Ngczu5/nCfbQtX5APuBPvbRURCRy7WsEXqJssUvnK+jb4AYBDabz9flI2YD0p2JhqkQUAyo8b+49FsrDo430WBDl2gFQW+kLBCmRicT23TQ5FcAB5Gsr+2Bb1VTIodYVFujYBQlkURO3KPi8vL7XwCCANaBuLk3EtAzbHAiHHCHVyrpx8CtBcFRKgOxS1cf1YvAQA8zpqx8W+2S/twd75V7/6lRY1aScKYNr9rW99SwuMfE6MeD+uBccB5LI9sJzXoVYGckfMiAfbRDv4PjCZ8wce8370zfzu+10BcA7wXuau3teGl/neV3mbuMf2xSC/ftt7PbMwz8eUuFa895sA2EEHfZV+lFtsRiJHfD/Uv7QnIF/cF8+7Tp8GaF/0ef5ZtJ3jfNo+d9vyIki6u784zqd9Z187nvedz7LPvecHqHpOgPfFKMam/Pmwr20xFm6B0x6YnLcn305/k7hTofzD6rcUtETVB8gCurjtLQI6HBZEsZKSzrOdgJDY46L003gt5wVXR7qbgb/Pk1Wvq2WqlQoEZ/9Y3k+konvlzj07OjqWyg9Fq2rwogSlHdgsj8du27rZ2IKanbKUNQFCAJpcIlZLW1IjWGUGRjo+/XwywTJ3ba+//nW7c+eeoJrAIArj+cKfszpRt+xdLGZWoVxdzG08vrbZdLqttbs13EDVXGE37QpfIC/Hmy6wnwYkN2VT/OTskR31eza/urTz+/ethbuErJ4La5cb65SFagW3UCEzFxHf9Jq2PCM67Y7bBgOnUVVWC22Lx/MyuY24/bHfVz7f8EeuasevHFhOSTZqNOxqfG0/+fd/Y6/fPLW7t2/KIrrX7tjf/Lt/Y9948y27c/eeHZ/ctG67Z+t5ZePLc5uML9VPiL8SxSofa+bYbS8qOwcAj65t2S7t9W+8ZYNexwpr2qOHT6TyBoLdu33HRlcXqgW8pG5xgnEB5BiHSiC4rrlDPhLYWtgYk9Sl0hmpXrP6Bgje7Z91wpqvUGvVExUAg7J7Buytl8k+fWONNQJZVJrAPwCbK0zX7cJ6p3fs3/71/2ftamb3Tg6sWS1Uf5f9SP2d7q+4j2S9vY071tuuuI55ZNhChyV0AOA1x6POe68vm1/Uv4vF0lotrwPbw9rZGnZ0fGIHw6HmDfNlpXkRClvmK0WrtLLdU+LCZI7Vctf6BwMlOhTtQoAcVW64QkwnY9VsJq7s53o8FkTmXziRcO/3el1poqWkx8IZS/SGKQni8uLCqmplw+GB2sDn3B90toODgeAkfZdnEYkQ/IskvHjecF8JyEZ5FjfE9vkm14J5eBovOQcAPfsg5kDfeP4FBI5Yqy64apOnMiW6rm41LUXwFsTrG9Zqsi+vYy4AzH/0G/ZTLW29mEupTg1pLLibKO1xdbm6FgxuzBdWzCorsLRfN63NPdvih7q/AGCvD0ydYv4myUNzPn6oc93tSMnb6gKC+9ZMauBmp2vWBhb7T6vsWOfw0MpB3/s8Y9ZyXdcA/ipPLOtzryNQR6COQB2BOgK/pwjUAPj3FPj6sHUE6gjUEagjUEfgqx6BsALehWGhdAuwkquBQ6kaUCQAaA5W8oX3XFW1C22eBwbyhfZ94Cw+z8FsQEeUEbFopgXGVMfM3amT6gWradQRUpW42jYA8VaV7GvZbnGXgHIOuQNSS62c/oUdbIDf2D7Uslp8SrXiOAcWJgGkATTVprQYH/bMvjDnkErWgmWp7VlADLirRbrNRouGoUCOxcNoU2wTbY3Ys3ip+m/Zv1wNnIPe2IcvJvpiGm3gHGgnP3Fc2soiKGpnLJk//PBDvaaNb7/9tgDwN775DdV5xP6Zdnz961/3Wo1p4RPlGSpgzjdUzhwTtZOgMOojLaY7hOBY7JfjsIjK61A0797rvysA3t1fDuj2jSs1AP7so22MP/u+uXv9op/q/aQY2/b5rHZrPk7l9xVjIf03xjO+S18KJX++LZ9JsQQwkWzus0PZ/D7c15eeF63nwd99/W932097/bzzeN73Pm38ft45vggubxVtGYyVI28ajz+tjdFn8v6RP4P2xfVF/YztY0zKv6v+ZhubXE9tODySWpOeAAQC6no/jHHS6786kHE7W6xrIShsi0IQsAOgAMIAYIGTqFClmFW93WQVnSCe9i91qluXdzs9e/Xeq4JLMDSeffDLeBayf1m9qjbvSspc4B62xxqbVOvTj6fko+lY+/Vn1tIm42s7Oj61u699TUpFAW3pOeXT6wlAS9oylYKRWqlS7i5c+SsHDkEltyIG/lInl+ONxl5Ltdvv2OXoSrWOe1gYr1FGz63EEeISAPzAmquFFbZOFs8NKYAFLptYQbckYBWMTgAY1ecGJTFgeOMKVFe7+jVREphUvwhdXfEc58XzZQMAJi6NjS1Rmi6X9s//+T+312/dtK/de0WAuFOU9smv3rfX7t4VdOwNj60/OLAmSu/RpU1Hl7akNIJqLbvaezGbywIaG+PxZGrnoys7n8+sPB7a62++qeOeP7mwV+/ds6vLK3vra6/bxZMn+h61lCN5wW21l37uUj27urddtgQolQQgeOb1erdwcOtsAvDj+vtcRxV2V+FKwpyDxIQE+OMG0DMYa97CExHMbLJaWvfolv3k3XetMbu2124cWwH4RflN3Wn6HYBXVtI4umT3lXsWu7Uzn6f6xW4v7ckQUaeZa0iN5ma/Z8OjY5tXlV2PRtbt9hGfSpXcGQxtzDyrbNudO6/onju7uLTj41Mp1EejKxsMDqzT7tum2bQxNuULav+2rUudXoH0luzIsSVXAsVkorZhB83cg/rDF5eX+rssmYfE3Cdq9LqrhMYJ7l2SHab/P3tv1iRJkl3pXd/M94iMiNyrKmvr6W4MGjMgh5jBkAAfKDIP5G8mHygjfCApMgsHoAzRXV1bZuUaGYuH7xvlO1evh5bDY8nMqgJEYF4SkhHmtqhdU1XT0k/PuWOpwAG9xI/aSM7mer1QPUclr/FNnfzCY8WeMUy4x/g7yFX+3qe5gwVjVnJb692l54p1NTl1aW/UC1/UEH1BvOMEV2Vb7Rbwfk4/nmdr5OxN7zdf0JjOT08XbhvK0c5iEF+8AgBG2c8zVjqXtHKHvmU6HtuCxSSjqdWA49O5Vcdjq46nUgXXVkurYxGtuuwQHtUvyl3lF2cxA2VG8Y99ddG0OmAXxW+na5Vmk2TYVu00Zflcb7et0e5ajZzKRd0Xqqzdanz/L//Nuw9IyiPKCJQRKCNQRqCMQBmBMgIfEIESAH9A8MpDywiUESgjUEagjEAZgfePQK4KzSfr8wlvn9hd+CTcxhbQZ3XyiXzZK4d6IJ0s/3sbUOTA5kfwJh2bb9uGPTH5mcMayiZ17HyxgaCCs7IddDXP5r6kNCHHH5NiVVsmK0RBTQlilMxwY8ssRW/KBRwq2bg2oDGUu5wzgBHwiPMQl4CjYeHHMcRUNsYLn+Tjh4lxysk21LyheI3JOY4HMPBvPLs4B4CU83JNwCl/h31yPvEXcY2ycozy2qWyEv5c1RjPOKykA0SHPS5l4VqRm1jKI3KyJdtm4DDq36dPnyoOAF2Uv2z/9a9/rfig9AV4A4ZDrSIL7qT65RqulkHF5laeqHACPIcVdK4CZj/+DiX2div5qQHwTa2wBMA3Rejvf/8uADgWgEQ/E31PDim3v4v+LBZZhIqfkghIkTsw2dBHvY+2GMryHC5ug82r6hjbox3uispVkHe7z82P/SUB8HY5bgLLN32fny9g7987ZuODcLXt81UxvQkAx6Kmq57FrvLHu2RwOrTDw7t2/vZUMPTo4FCgB8gIUJIKs+r9EBAbACp75lpDoImN84VbLgNaAauLOUpR7KH9nbZKgAY2xjuCD/v5wiK3iEZd2ut07dGjR9ZsAsN49/l+vlinqmvQh/a6Hb1fADQAQtV30TZfaEQe08kYpwqsi/29fzE417WP7j+wR48/lutEgfUq5UUdSw7W0VBgmfsHHs9n2PMvbL0ACqHA9Xy8i8XUxsOhTSdjvc+wQB7P5tZqAivNzk9OrdusWVXWt6h61zY6ObXzly9tNZ/ifytFayHVr+f+VV5RATDyiroNMipF2ikgDBtnlIh6CLIRZx+36PY0p9hNAxpXrmTk3zRu0AiiWrVZZWWT1cr+r//7/7SDomW/+vJzxXw1m9vZ22M76u9bt92xVr9nnU5f8Asb3MnFuc1GYy1WApDNFzOB/5kWSQGBZzacTOzN4MLmjZodPHxgT774lX3zzTfWbbdsNhzZYf+OLSZTV47PImer51BWrt6UwxUVKCBXC8EEzdwOGjtw9WUp967qkCycAcMB9Bz8ulW51wfg8socDgKXpZRmTFUvBJjr1brg6fl0YnsHD+w//Of/aHe7hd3rt209mdiK8dFs7oAw7Kd99Cigyn/qD5PSlMULsrWO8SXjsLBERxleQSlck93v3tGRLLVPz8+st3fH1mu3RW/v7dve3bt2fHrG2e2Tzz5TnM8HF7bX39sAW+yRBckbdbuYjFQPWECxWK60KKOH5Xa7rbKdD87szes3agP37t5T3T/DrjwtFCJ/MHCX+g2gb7WbgscojQGjLIIgnrMpObmBymuNb4oGCl0AsrvCBNzlXTQaDbXQj7bm6TNQx3t7dkUw75GVoDbPmYUTPi5UByHQTB5r57Vu56z80EkJHO+5WMSoMTwm22lxBI2xWmGBZPgvEE3PN+19trcVPvMEf91AHaX42tZS8S+Uh3xOf0AaDy1oIQc5duJrq7Fgc7G0FvdyMTIbDK1VWVuxrlqTbOcJAEvhLvjrimZyNlcaTS0EqJIXGMjbbOlftgGEGyi9Afr8f0myudfim0ZhB//jX737gKQ8ooxAGYEyAmUEygiUESgj8AERKAHwBwSvPLSMQBmBMgJlBMoIlBH48AjEBHiA3oC5TLSE7XBMggcI3jUp/q4A2CeRXD0Uk1GxjX8pR9hU50An9oltObBGIUO5i8jfRm40TbT/WAGsCyblkvLhJeijiTLyNDLRniaOpKpBoZJUaDpfUkDoNAmOy/JPk3hrwaOAqgGa+DeAL//muXUjfy0gWJOIy6WgaNjSooLlx/O2ed48Pnmu4Rx2AXb5oP4hb2DEiuPDgjpgFpOdTF4GWJeCWRPKbgeoyUYm4pW30a/LsUxMcp9hcS1l02zm6txGXfl5Kd8f/vAHQd5QWX755Zc65+9+9zvtjy0jE5wA4NzyO0BZxJh9QuXMNiBwgG/ABuXm2rG/2xy60mvX55eEwCUAfr9+apf6Mu8j4qzv8yyj74n2GfXYJ8lrWmgRz402k/c7scDjuuteB3J33UPcy7sC4O3+86rzvAuIva4sN53nXb7fVvzmADhv/5H59qq47YK4289m12KAqAO7Yh7btr8LRwyAiy1ZKNCx89MzwTAsZ8/IVbtcWKfTtXanY42iJRUlwAsgCnjTewLJMJCG19NqbePRSCAXdTD2qSgnlX8VgIQdr453IMsrCFElNsvoJBv1wmaTmR0dHNj9h48F9iLvqhSyypm+tMnMLf/JF0udBhChgqR3X2uh18JmUiNOPWcvYGeJYnhoI/rYes3u3X9oDx49sn5vH5GgrG1l8zyf2Xjied4BwIAw3S/v4KSwnSsX8MRBbcMVly/Ozu309NzaRcMmw3Pb3+vYQnlzF7KFbVTrNj0b2OvvvhVMNlsKrtYAglVUmVVXwGIZCxSuBeiqaTsfALgrnf0lLviZnD2kckyLMlAfAsbny7meCQAMG+VVxWxqWEEv7b/+3f9rxWJlv/7Vl/bJo8f29tUrqRvb9cL6KEv7fet09qxRq9ro/I0NT45tOfH3/TwU0VYREOWZjKUGZoHT2MaoKdst++iffWnNXs9+ePaD3ds/sPHZhQ3evnU7XcF/zx/tYIv6gfpyITtsYovCVNCsUbdG4f/KYhfwTf+GGjuNefSO9CGS4sJ3qmfEWmrdlAu27tbang+3ZvVa0yr1hg2mM6t0OzaaLuz/+Pf/u/2b3/3GetTP6cSW5H9lvMIiBcNSOjJyJKi4yUXsyms/vy++i79J4+E5m2GRjMMqUnt29vZVd4/fvrVOr2/NZlcLEcimvXf3nu0dHNoPL19IQXr33iPb7+3ZxXAoWEo1QHlOO+zv7+uZn58PfIFdq6X9UOKTxzfeByy2OKVtr9a2B3A2eOVQYw7aLeOhwflAOa073aa9ev1KbaWJVfSaNoqquCq7atTfUuMTyzUqXNqxq3H5aTZbWqRBWcMuGoitvM7J0rkoyFHsY0rZdYd7CvbcqU3XWGiSFvXxHC9TYiSrZw2Dk8UzCnkt4nTALOt6zpUM+H1dpCujl2sfg/KzWRgq3K6eTgB4QV+CYh0l9GKpRQ9qZ8uV18W1L9jQ+eZzqy0WVizWtmYMP51ZY760jlWtQX2Wwt/zMrOgg3JVyA/cLKxa8NO0CnEuCmvs7Vuz37MKFtGNQs8WhTT1pl4U1uzv2f7/8N+/34CkPKqMQBmBMgJlBMoIlBEoI/CeESgB8HsGrjysjEAZgTICZQTKCJQR+LAIBPCLSZwAwAELw8o4z30ZE+35hPv2RHtulRxALybft8HCLgCc7xPfbwO0mJQPu+KAreQwRGXQYGIo2RRvQC+TT2ElymxWWOmhaCGfY8oJGDnPXAPkAghdP+23Dbrj3phYlzVstSpVLRN3MfnGPpEXDmia32NAbvZhEjEUxQGdUN8GWI5Yh1qRvyNPnU/4NrQvE/Ycf3R0tLGVjmvK6jGpb5iQjNy8XD8H7pFnVzFIk8ABVLlOKHOPj48FCbjfUKdwLoAw+3311VeyeeZDjLB65vMnf/InuleOpwyfffaZx3nbwjcVnLJhJ80kLeXhmkDgAOYBtolv1AvOhZXn9ifg0vuAw/dtdSUEfrfI5X3D9pHbUO59nmM+eU1doh1FP6L8oaiK0gKCdwXA7wt/uc+rjr1p+y7gmcftJjC7fe2b9s+B6rtc5zrYuuv9EArBjSow7ZRfP95HeQx21YldUHe7nkU+2IDTss3lJbAy5fCEBgJH54u19Ts99bOhnkV1ifIPGEr9abdaVjTbqV8k72rKBcyCmuCRWJ0m6//JCHDKi8kET0I1ykvIU7W61TIfLShaLTx/K5bSuC7Mpvbw0SM7OrorQCzIp5y4a8E1rKUBSzhNALdQG3suVgfA2EMDn7FyBpxw04Ab/r4YXqj/xm766O496+/1BYRQB7MPylbKi3p4hg22kN1S510v53b8+oUdv35lh0dH9uSTz6zb6yt/q/LfAr7GQ1svZ1Zbo4Ce6l2tBVOtjs0vLuzVN9/aOqmKa8BZ2TWvrahjeVwX7AU2A9rI46qcqu4obFWU17KgBo45CJXFM47YKdWDYsWwYGWKqwNivfwUt3VRtcF0at89/d7u9Q/s4dFdO9zr2/GrF4YRcrfRsnanZ+3+Hds/uC8L7tPXz+z89XNbTciHu0xq7rm5sTLq6bXgJsrS6XhqQyy0J1M7mY7sr//dv7N7jx5bZWn27//X/01K2g7jGmy05YTBGZwCU9f1DKYzq65YGOaqbyBhgbKavMCFqzv5YRGbfpJtNGMdHxq5bbkWwZEnmvyvm31cIQ24q9ddcWnNls0YbywX9tXf/d5OX/xg//ZP/9Qq8wlUz1bAP+4bqG6o0t1uXPVXWtHLRYA+VkxjLS0YoN1VrVLnqZK/GNgtk2pu0JqdntVbLTs5PbF60bR2u6c6T47gotu1gwf3N4C43mhaq0ke2Lor8WsO/VG409ej1p9Q1tVazim8D8iDHfdLW2m12m45PRiozXcBv4x7On0pxotmU4v2WACxv9+3b7/71vrdnqEO5thmq5BKd4wNcsp1LHiqXNu0a1fwsg9t8uJioLKxKFDxW6DE9ueG6pdFjoDYGcralD5E4zTuTYv3/F8fW8fBHAAAIABJREFUk7lCPsanMRZJGuyUDxog6/vJNUDPHQDsPeHGenqNvbMfiWreHcSxpvac0QBuFmqgCtYCAn4Eix02A4NjLC1wnRTsAuILzyO8xslntbbuam3FcmUNW1tzbdYGgLPIAXU7v2MVjxoYCNxsWa3Vtka3Z0W3IyCMWp3zUmeqjabVO21r7R9Yv7SAfrfBWLl3GYEyAmUEygiUESgj8MERKAHwB4ewPEEZgTICZQTKCJQRKCPwvhEI+7eAaJHLbKP6SBPNYYEakCCUSPwdimHNRWY20PF7ruTanuCPiew4Tw4HYoI/lKr5uXMwHCBHE4jLlU/I16rWajZ96orJ4mQ/GQBYrnaa2PcJXsGCNBHOJBWqKSbbUcSEsoJJwwCxAYZykEg5mSBn4j/sm4GRAScATJSDbQGcuW9iHvcak31x/ohtqM5i4k55HxPoDIAb+YUDkBIHysJPfEI9Es8xFMVMXEbOR1k4JwUw319aDrrNNx/dQ7WiyUyuy2RxgOqIdUDq3//+91L5ch6u8fnnnysOYQENkABYP378+O8pdqM+RH0kl3BYPTMRe3h4+CPLaa4JRA+bbGJPua76vA84fN+2VgLgd4vcVerfqLtxtvd9htFvRA5E2kssvggFcCyC+KUA8E2QdzuC+f55HN4Fsu7qk/MY3wYE73qy1x13m/JtP+f8GjnI3QV1r1rgcdWignz7j8tWEZAB9DTqTRsNx7bXcxtZXBMmI+DLQsrTALNSnCXFL7bH1aovCqqjVK0Vbtkq61eHLMAjz2PrNsTjkat0QWT8i4Xq5T0CWlJahuXS5ijxALcrrI9rgs8AuycfP5EyGcWgv/OwpCYtgauGySvb398T/QQ8Kf8twEYLd1DyTgToAIeARRSunFsqeVIdoCxNeUzVTuWmgcrP1cqcDwA8m4xsdH5mr1/+YN99+5Ut5lP70z/7F/br3/4La7W7dnwxsDdY6ZKSYTG2ygqIST75qd41gLeiWdj522M7fvrMVgLkM0ElrKABvIgUUdsWelclsIkNtHICp5yoysfsMUbZ6HmYAZ3kB3YQ6e0nrRATH/S8ubPpzCbTibX3+3Y+ntjzV6/sr//1X9n04txePfvequuF7fe61ipaVhRt6+4d2uGDj2y1XtjZm2d29uK5rSczQTHPA8xzW9lC6u5LkK980JOZjWcLe3ny1pbNwv6n//l/sfuPP7L//B//k71+/tSqKCVxaZ67/TdgGoUy9ZH8psOLgZTgoD8gMJCw2QTkmdUaWOq6NXYt5YbFHlqOJunOgeTkpNX4RGkhUh5ratBqrrrKAojunXtmnZ7N6lUbzmb2h69+b6Pj1/brjz62o6Jpi+nIVgBgpeVATY34ei3VuyB7uiBthfoTYzsHwNgOu9uIUlaL2bOIAUealZTTS6tavdmyZrcrWK/FehXyxha2rtSs0Wpa7/DA+vsHNhqP7PxiJMV5s9XWeAVrYaCxxr2rlXV7XZXh7Ztj29vbt063o3YgJf58oTpAXtxuv+c5nOczwejhCFvpO9bqsP9clu/cD/X21cvnuhfgclG09Iyw+z47ORFYZ8ECzydU/ABo+gZqIDmHY4wXY2O1M5Tv9brqGtVVC0TIaZ3GsBuz5g1ID+h7CXbz8bpbb3tdj34qrod9tYNjwLzbwzsIjqswZqbpA1iB/L6QQeNZ5RTmubHY0I9TznItsnSg75vWrgyWdbYfq/+3kBf42pqrilVXK6uv1tYGAFvVCmAwC1gSCNf4FCtvFtukRQH8jWp/VVmrj0WpXmt3BIebe/vW/dd/8W6DkXLvMgJlBMoIlBEoI1BGoIzAB0agBMAfGMDy8DICZQTKCJQRKCNQRuD9IhCWxDF5FFZuuZrqcmLux7mAY8I8gIkmT5NyM0BEDmyvAxcbwJrZKsfkP+f4UY6ytE8OgNl3Y3+Xch3OFnNBQKmCEvzVOb2YrsRigjGpUPhOtohMfKZJrlD++iThUgoqJr051JURl5+4VxRYPolal10x9oBcn4l8Js8BpwDK2N9zLi48D956LVjJv6EIi+3xd+QclmqFsiSAnINiTcyn8wFWY1+2hS1ylIlrsT8Tb5QvlCRRF5Snrig2YDaeN7GN/MHcYzwj7oVPWGADzv74xz/a6empykRMsHrmmlhBcx7KyPa7d+/+CNbugluAavIIc01NtKKya/ukLh8mTTk32wK4vosNdID47Wd7FZh7l5Z3XXt4l/P8U9n3lwDAGztf5eMkt6bnpKTuUO+jLf0cADjaaP483wUAb+/7LgD4NgB2F1iNfjnvn29b5ny/d7n+rvoex0cd2RWLXW15Z51KAFAQNLuYrPaXKHExla1Yv7Mn1d90OrHRELtmFr6kvO/sqLym6QRJscs7xq3++cHe2ZWn7VZbALRCfmBbej7dVO8oN30i1vy1ekWgGWtbPtRLLIDJEUwuWFIVAFC0yIkFSrWqXVyMZEX96NHH1u10BV24swJIIvvYpeyc2aY86mEhK6UuCuC5rKIBgCiapT6cTm0ydigFdFosyTfvQIprh7GG3qkp7+d4dGFvX7+01y+e2Xg0kFIXm+bHnzyxL3/9Z9bq7dm3L1/a+XBkq8XMCltYo7KywXBi9WrFmvWGtZqF7ImHg3N79oc/WmUKEJ8gBTVbJgBcWVuDXMCCmcnmWCCYdyT3G4Dd4aJiiBIYZrixBPG8qbzc9Q/nkdqwIiX2xWRs/YMDOxkM7NXrN/YvfvOntpqN7ds//N7u3z20uweHeq7Ndsd6d47s/kdPbDga2uj0jQCwjbH0nirfs96tqLUBpCgohcqx8mUBGWkUljZdLOyb58/NOm37V3/11/boySd2fnpsb354boO3J7aYBJxEaV2xVqdlzUbTc8WOxgLtbG/UatbCAprYo4wGAKMeJb9rqktpDZzqpn6qDSksoesMc3wBmFtI14qmwGvRP7TBcmUv376xb776g9UWE/vVw/u23+zYagT8BZACfx14E2fXYXruWAe2SXOcbIR93AN0BwC7WhRiLK20wL0ejC1ZxCAb4ZoVnbaD3GrFprMldNSKVttmi4X1Dw7t4PCeYO+AuEwm1uv2NXbD4rmGhTKgXIC2kEqVcYgsnlkcgap6sdD9UxYWAbBNC+ysYsPhyKYzcl0vtH+vvyelPLfFM6CfqFTrgs4AYABpHTvx5cJOTo7tYjCwu3ePtHCDNsXYRh+kzuTWlgLbF2AAhuMDyKYtM9Z0O+7kYLNJp8JY8nJhZizgI6ihAPb+0nNbe52nXtQ3C/y0eCL9He8pbMY1/iMPs56Nw3uBei14AQIv1SfJ9r1O/m63E5c6WAsqXWHvqbgvLe25ZxaW4OBDH6T/N6G+hFO4mRVGXuCasZyxsIq1rWJNLOIB/jz3omkN0p0UdbV96gf1otpoKDdwvdu3er9njU7fun/xr/6pDKPK+ywjUEagjEAZgTICZQT+kUSgBMD/SB5EWYwyAmUEygiUESgj8E8tArHafluZGIpOJmjCVnijOmLyMuWgzQFBDrfy812lzssn7PNJ+e3980kiKaYySBzniG2UK/LXTQCxVtmoUgUo00ynZ79LOYFlLZjy6WZQV8A32XX6BK1PtOW2yAFlA74GcAgr6FC2BGylDIDJyNsbZYh/A676JKlPjnHNAMScJ+y4c0ton8j1iTauAbTi+ByAbGDxgslEn/yNBQBxT5wb0BVKYG6/IXWRg2Y+7BtAmclmcvuG4pjtbOP+sZ6m7ExqfvPNN/qX66HaBQA3W0379MmnguFcE4Uw1ovkOd4Fh2ISku/evn0rO1LgBveB9TSKNJ6TIPZqqQnSiHXE8ar2fVUd/an7gxIAv1tEfwkAHO2MdhMK4BwAv48C+DaLBW4LTSNitwGm1wHg7eNv+jv6oOv22+5jtp/udcD3NvcTZdhVa+K55X3cVf1GHsOdZaavzXLR+7nXtpguBSB67a76POCc8vCi3pwvjHcM8NOVsA63QkXnijnsXVHFzW21BhY78FMOzEpVeXvJD4xqkJyiWMiixkTByzuYvhKgwgfQhAqR8ggYCRa6RbSDFwdqvCOXM+xrR/bxx5/YvXv31O/6uxO4xrvC88aS5zYcHoDNnk/UXSzclWLlOTfXKA2nAs6AaPpY/sYGO8YF3D+qRgoIKKbsF+cDm0+GVl0DySuySSY/cqfTs9/8yZ9Zvd2371+/Jo2yrbDMxqZ6PreT84EVzYbd6e1ZragrF+vp69d2/Ow5NN6m07GZrLixl11aDXVzlVzBFeUDRhUM+FFeYKmsPW8ucNhz/zrolMXweu1WslgDK9IOs7l3WUMbsH1u8/Xa+ncP7YcXz205Xdh+uydF72o6s0ePHlqrhdtI1dqdrvX2D23v6K6Nx1NboT599cIWo5EtidmSvMor5eyVcjXZeq9QcpMLdbGy9cJtoc8GF/bs+NjOF3Pbf/jA/vmf/0s5XowHQxudndvZ22MbDwa2mE02AIw8p7PFyiajC5UbpXRTi8UcAjcLfq8L7EsBnaygNWZLbifUw1a3Y9UmVtqFFQCz7r5sn5eVmnL5Pv3huX3z3dc2uTi3+3t79mC/Z43V0pYo12kn60XKAe1ty+s9xtfYL3tNkdIz1c0fLToMBbCeAzCTnNee11aKUxZ6YSNcq0t5Wy0ayqU9nqDsLaxot22KXXavr2eBSni2mGmpX2VdE4CkDPVmw5X9zZbGVcqTTEqMoYNYgCKLIQDHnV5HoJSYMmaJRWXj0VRWzft39q3X79v5+ZnaPAs4gL/UL9ozdYwxCwvWGK+8PX7jdYYxpZxlvM0DhamXjGHocwRE0zgwxmH8q4VLaXyuNp/G5JQxrJpzl5rcBlqLHNOiF3IEe9/A4kdfAKmFgnItqBkKcfVlC89hzsevR7/GghHgrqu7pQ5O/ylTNOpbJTpPoFd5g7GD9rrm/bvXAS0cwQaeBQNJJc8iCa0r1cKEsKdmYUfDyNXNqLROig9bW6dat3a1KmUwsQRgE/N60bIa49eiYfX9Pav3utZod63zr/67dxuMlHuXESgjUEagjEAZgTICZQQ+MAIlAP7AAJaHlxEoI1BGoIxAGYEyAu8XgRwAh0o2oGAo40I16pM1643SMybv8gn4HHAFjMihRK54e1cArIk0VCBXAGC2a8JTk1dVTaBOJxNrFm6BLJu6BHqZ1M3L6pNWbjMYigNBQ3wTNbHuNtHs5cqIWjapHpnzPI+iJtdQLyRVr+yUk0qC8jN5F0AyyrALQEZ8iXtM7sX+MWkfoCoH8RyniUNUXag1kvqZCWcmxLg+3zGJz0QmfwdYjusAgEMJjGpIADydl2NiEpBzAICZlI5ni50zv7ONOJHfl1x4rpjz6woAN5v28OFD6/V7sv57/fq1JkY5Luoa/27XIyZG2Z9cwKh2KDtlirx9AbF5ZgBi9snjsKulvC8Azut+lPU6+FcC4Nv3UwHqto/IFwLEdx/y/AIkUkdyBTDnjhzAnP9dFMD/0AA4+qA8dtuLIH4qAHzdE/05AXA4DuTXvy0A/ntlXplyaarfMSxJsVSuWqdJjlssgIe2mC2ligSiyrVBStmFvkclahX6WuAi6jPPYx6WpvMFi1Lm3o8vK4JhDm5xfnBV4/6dIzs4PLBWuy2rWj68z0ay2GfflQAsKjkWOeGQippUeXeXySIagrgyK+oNWcjSF37+2Re2t9f3W045QbE1BuwAjoHIgC/eD56L1nP+ovgFPGEbTR9LnlLyy04nLBAa+0KfqSuCl4Bk7j+5ToRDLKq/ynoptamcLWxh3339R9lBf/75r6y1f2THw7FV6zVbTMbWYP8l97MUNOu0uzacTaUGnp0P7OXXX9uaHMOzsfLhVhYOgMmJ2wAEoQIG9KJQrGCx63bQEjqSc1nveLeJ1uIulMuRF7XmaQ8CAANkiTG2ykDAJsrBXtee//CDFZWK9eqFLacO5548+cSqWE4DJNsd63b71u73ZRE8ISfsyVtbTEa2RP1L3VGOY0+bQL5njQ8qnttWGI0xx2Jl08nMzoYXdjYe2bxWtXHNrHv3rn3x+a/tcP/Q5uOR8ipfnJ7iz+xwtOqgDuWtng35ZWW767mRedZSC6OWbJCbtmWF8lQ3rNntWKfft97evvXuHFiDFBrVhhS/w+nMnn//vb384bm9+uF7G50e25120/ZaTeujXk+qZi12WGLpCzT0/K7EleblixlWet557t9oj/E+Va7YTSoRd0aRAhjVdooR2lhSZaO4rjcL/Y4yuEG+7aIha2zy/lYbbeve2VdKEOp4rdJQHaDd4BIDQLaKK3xZ7MAYhPZJ3LS4Ybmwl69eKm4sEuCDRTTvBur02+MTKb0PDg99fAqcHk807mHMyEI0IDoPJ1JycC/EAlUvbZuRpY/DajYeXqT84nNrFi0dE2Nxysb5YzwpwJsWffh4Mal607gpFmLGOFEQPXLMK56eEzoWVl6OR9N3KR9wLIhJNFYgf5H6HB+XJ1udMFAn37aU2q7q5V71jqZ/0Heu0lfecY3LqSe+WAbgHSkZaBG0ZY3L6bv4YfFiasNyH2BTpWrtasO6tZq1UYXTFtcVWcLTF1LPyQ1c62IBDbwvrPuX//b2g5FyzzICZQTKCJQRKCNQRqCMwE8QgRIA/wRBLE9RRqCMQBmBMgJlBMoIvHsEUPowgXNpEeeQl8nJyPkbk3IBWWLyaZcCaxtw7YLAl5N8l2abuxTA24A4L0ecN9+HewigHerY4eBCE2uRr1b5x9IkXah/mAyPfHMBhjVhmWyi+X67zFzLFSOhnsgUxclCNuKYT8KF8jcm5CK3cTy5HMJrvj6zv+bv+P5yQs+BeEyY5UrkyMlLbEPRRblRxXLM119/rfNhpYxKLOIXgDqO4bphG8h3G6Baqyo35YsXL2TdzP0CdwHAqHg1WVmpyPoZBTDAgLLw7xdffKHYcd39/X3dPgCY54RyePsTCmfORx5KIDwKG374MDl7587BxvI5bLJzC9/rIOH7AsR3b3H+DMvPzRG4CgDHkXnbf9/nF9eIxRZYasrONi0yiZzWvxQAzhdy5Pd0FVDe3r6rX9wVL7bdBIB3xf+mY/KnetO+u+5p1zHR9+b3cZuyXVXDdkFpnc+DYos5kHZl+719/Tsk5+1KuDDljnWw62VYSU0oYWJSwJEnWAAewJTeo1g8L2WJi7JPDCxBHoc7Uhavze4cHCoPeqfTFWwCeIU1P6rakD8KqgCRl64qXiR7aRR0XKOe7HpfPKdvvmefffaF4KRAD4VN77xKxe2pUdj6oiHPUQuEYRvxIH8p8Ix3JypAWUErF/DQRhcDGwzOBZHJgQzQoi/utFh405TKkms5qOJdZfby2bf2X//mP1i327PWwT3zbLVmlcVcFtC2IPexP49+b8+mq4XsdJfjsb354ZktBkObzSa2BJwlFTCXAf7WBX2xPeaBAJrSAqLIA+xX2qR62KiB08IyLQRLFrdAZZ7JEphaq1n/6Mhmy6Udv35l7VrVeo1CMPTu0ZE9efLEKvWa4D3QrtlsWavT1uManp7YZHCunLioJgW6EvCSshjF78ZC13+XJa8WHgBxxw5QKzU7nQ7teDSwaqtvh3cfWhfVeIsFTp57lQKjslbeY5SzQEFsvVdrbSuKulTmAF/AZ7vdtTbPodu1otu1Tr9nRasDUdPCg9Pj1zY6PbPpxcBePHtqg+PXgmz77bqel80XireUqPWaAPZiNVc51KfSTpQ3NqCl2wSzsC7anC+ASNrrpMTn/jmnIKGg5WWOZtqEa00rMHJrtDuGrniymFu7t2etbk+LB2i3k9ncev0Du//xx8hWtWCDxR3k3QVaXoyGvsChTm7euTWa5JtuuetNvSEITHs4vzgXTKfMzWZhd+4cCqDzXAYA/ulELigaK1VrGm+h9qUNsR+5g4kHIJL2hvsJdeT1qxe6E5T07bariqnX49FQ+9OGvH/wcTrjqlg4QFsL1bbbujNuX7hSOn1iPBjjRV885dGO/uVyLOlQNj6hCF7T90k1789ECyllXZ4cdcC4tbSgUn2oL5akMigXOgs0xG5TedN5XGVPPaFv9MWKUv7KAhrlMM/c7abVamtYklc9n+/GKh/6W9W9kAe7Rb5rUpY0GoYnQxMb+Rpq4WQH32xao9WSUn/vr/7q5kFIuUcZgTICZQTKCJQRKCNQRuAnjEAJgH/CYJanKiNQRqCMQBmBMgJlBG4fAdQFTKZEXtiYHA+gmKt8A9LGPqEWDXWlJmk2qg2f3NlW7G6XLAce2xP9sW9M9uff7wI+sY3JslA08DtKGCbcQr3xI0iSbDM9HXAoE9zuWfeD+Bf1kyaxHLbGfYVCNnKEsn8A2vz3XKkWFn4Rp8iXm99PqIvDGjFAfG49HbEJi794XvkzoJwRh3iOUnKhrqpWBW6Bs8Toz//8zwVfcxDPuUJRHQAWFZWsM5MSHFvnsLWmDNh+AmUPDg425+Pvb7/9VnCYe+AYlL+AaGAvk5qoaci9xwc1L+diP75DIcykbcRZzyJNVAKbQ7UJyOacfHwy1JUknDt/Roq1uIRPdkYdfF+IePvW5nv+QwPgq9pZfh85JNuOyy5wl8fxp7q/XZDvqv7jfZ9dXGMDgKeenzMmmKk71HkAilviXvZp+WKOq2K3q25cFb88hlfd503bo3+6br9d19/elvfLeT+86/cod1x7G0Jfde7oq7b7nKvKF+eNBUhx3e36nP99U13Nvw+b2sVsYa2iZY1q3cajkWGpqyS05mpSh77YmKYFTEmFJngoO2G3ywfkRN/kuUSnbnu7ZD+AmMNb2QEv5jYak1t3Yffv3beHjx7Jvpb651bSaztD5Wnk0KzYYuq2z/PFXFCL/JuCVajykhIURepsPLWT0zP74vN/ZvcfPkLo6IpYdYDeByIa5h1AocDcS/L/yuJ55u2gVlMOVeKznC9tNsV2OkHg0dABMLlOK2YtrINJcSDYXNexKyn+XGEJ0FlOR/b13/2NcqA29w6trvztC2uTmxZ75AX5hckjurKj/TvWKBo2GFzYdDi0V99/Z7NztzbWNckBvCQmK1nBAjnr3KOn8HW0rGC7PXa8d7lP2UGn1AlavqX7D9QYz3ptq3rd2gdHVm027PXrFzYbDu2o27HR2YUWO/3uT3+nRUykIAAgAvmajbb6jSWW2aOhq3/nM7fMldp8pTKF6pp7hZgBTLGFBpajUmbhgfodlKvVmi3WaxvNpzZAhb1Y2Yz3HA+wVlilWVhn7451+z3rdXtaRNAqmnom9Uah+lw0C1kk62GRYxaQB3gjvy3AFGg5HtpkeG4Xp29sMR5Zc2XWqlWtWTSsWzR0zgp1cjZzuCzrau8XqUyLxWxjp65cruT/TQvZpAjnTlPCaM8F63ARCKiFEwmAq63ombBowR1IQu3K48IBmm+B16Pp1M4uLqx7cGh3Hz1WnNifHL31RtsefPKJVXA+kbUyR60ECaV4X7LIoWkjFpaR3qLR1IKM3l5fdtkAe9on4xHiRb1G1cszZ4EHz1BjrQYW8T72JA6MU8aTkds5L5ZSzu/t70v9DPzl+Y+GAy2eYGzULAopkFFqz5Rne75xiwE+M4ahP8DVJsYRqr/YHNfrG5VwdEs5/I2+1vtvX/CoayWLarbmi0Av36cOjP2TFrzQjtWHsfLFj/M8wqmtaf/L49SHaCCdHroAsLdP9Sm09ZSDXHWABRj0qSyU2OQ3RqXc0L1WaegqMNesCd6TVxkbfRareIqSmuq71O7NtpTv6hPWFY3nUQwf/cVfbr8my7/LCJQRKCNQRqCMQBmBMgI/awRKAPyzhrc8eRmBMgJlBMoIlBEoI3BVBEJZEArPXXBX1pMJfuQT5vyeT8ZvJlczi2auex0Q2gWAd03g/2iiPlS86To59IiJxrguf4+GQ03sATh9jupS4bdti7odpxxmbEOmgK9hxxwwKeDRVVBqG5Bo0jO7J84TQDcm9gI2RdnjGlw7fzYxAUnZ+J3vue88fgDZgL0AipOTE/vyyy9167lddcCuANIRU03jo4wbDjUpivUyH84VQJZtwFgm99jnu+++k4KGSUyOw+YZ0Hv33l3rtDtSIee5h0NJzCQrMBklJj/xiTrFOTlfWCsCjKMecm3OwydyFPN7xH/7+bwvRHzX3iXK967H/RT7Xwd28/N/CKS8rr2/S4y3weBPcf9X3WNYbFKfoi1S75lwj/ZJm9REP0As1Fc7CvU+sYt+Ke+fbgKZ110ninUb2Jtf+6rjdkHcvN+9DvJe9120x+g7t8O5fWxeJ646765ybccyf++oDAk2LecOnLqdjl2cnTvkSMAEJRrQUNuAILKzlem/YATKOFRzUtgBNchlqcU2vmjIVW4oh/2UUm3K9hSr4YWrBllQs1jZncNDe/TRR7a/ty8VIEAQNSGwiDpKztDpeOz5ZBdrAUVgMNcVnPYVLgIhL58/N8R6/81/+xdaCOUgx9WVWiAkK2hX33leXO/bp9NL0OQLiUi7CwAGTs2kBGYfIBvqZL53hwi3jHa1sVsxCzqjppV99dLevnluz59+a3PKXi+s3WpagcXx6CIBJ6AcCmjy+Loalhy6T//wR5sCgJdzm07GAsA1OBT20+bqX37nOVWgTDwTgN8mi4NDX86bt+FkCJ1Uqahtk5V3vWHtwyMr+n17+eqFvX7+1O4AeYF350P7/J99affvPxCcVY7hZLFcqxSytQX6rnAVAHBhbVtxm97INw0QJaYOIlM+VeVSrihvqdTaWizggFhQtEJ+4LVA8WS2sMkUFTGW0jNbrKs2EVg2q5DzNNkPC/aR87dRly32aray6WikBQ7UPSBxo2rWrKytVTNr1irWarqiEhvdWgWICfx0JSXAD7ApZTIxlvaXVXSe39qbiLcRjRFV71OOWPJMa0EdSM5zAQdcVF+rfLEsFaBergXyYNyqs1Wvh0pJIchYsU63Z/Plyiaoqas1O3z40OZr6gBgkrYq8v67AAAgAElEQVTZslZ/T3bWxJpcwZxDjieLudSgyoNLqgv2t4rUw/ytxQzVmnL8Ms7yPODkEl7ZgwcP9dxmExZRVgV22Y99Wq2Oyh75bXlWi5kvqOAegOIas+gZAZk9ZzexArCTnxvozCfG355n3BdrXC7II9+tW0fnY/HoR2OsEWO5DYRV2/ccv/FO9nP+GPjm7wPuJ5yedS05IriqH1U2W3Q9f8wpzzKt0p+yOyhUbK38296Per+IAjj1izxj5QT2fiyeOeXUfeq9688PK2jlNCetCbnTaZfNQu4HPDvG/ADhZgNFt/dH3CP1nwp1+Js/+amHFOX5ygiUESgjUEagjEAZgTIC10agBMBlBSkjUEagjEAZgTICZQT+QSIQeS0DZgYMyCeT+D0sdWPiPCbZL5UdafInUwDnoG0bem6DhneBJqFgjTKE/V1M8gdAZbKHSbNQYbmaKil7EzzeXJdyJzi4mdxKqojYJ9SzlH0zAZfy6+ZKW77fAFsptlwxG7Ajv/eYmAsFYvwbE3dch23Az5iAjPsMWAuYYr+AofzO/vzNefI8vxyL0pZjwqYZ1a72YTKydqkk2QbZAfYCwgCO+XAs25jA5FycG2gLAA5V8Pfff+/gol4XXAhADAimHIBenhNlC8vTuC/uBYvNUPHG/YfaOqygqRd7+3sCyhwbltaUSwotWaq6ekRx1sT1JRDY9Yx+jkb5UwHgmwDgNmy9af+f4163z/mPEQATl20FcLRhOQegvMMWd7HQ7QQAvupe3qUv2+4Hdz2DXefbBT9vet43neem73eVNT/mpuO3973pnRDgPY/Ju6iFr3oO2xA59gP+wnSxLyYHLkrGsAMX0Kx4/7FcY+Mr+WFabHLpEiGAhPqP3KcpB7u8UFMOdSAfFCXuTdCPJJYoMGcTm05HNh6OZEdLn3X/wUNZOLfbPUGPyXRqg8GZW06Ts3qCUhewDBQkbzE5d1mk0Njk25xNxvbN19/aF1/+2j558kTqRc/F6u8xyhx5RQVuzK38cwAMeFFO12RHK9iIVe1kLOUoikXOCVRSP52UtRRU8CW5LQC25jPKPLXZfGJvX7+2t6cn1u/v6dwjwBtW0hWzIuVx5ViUmOS7ffnNt3bx9tSPn86UDxi1IKbA2D8DKitVt34W/BUx9X9DhChYh3oQCJzU0MrdHM4WHAeU7vVt7/CuWbOwp8+f2fGzp1aZTOzB4YGNBgO7f++h/ea3v/Z+AeDIwpA6KSEqVl0DN1e2knqXuoCV8NKWVYfvPHfKiPJWameUvwB8MBpwMgCwVI6OV2WCHGpZoLAWDiT78OlM94kyc7IgjnMbTiYCZq4mdtBfKWpWBQavKzafuPIURTc5UztN8vkW1incKlw5abWOAEvpVNdT3lhVRgCvD5o2+X/DX5h7BARrgV3Kq+xjSs91rJjJEjxz4UiU3hfjIBHF1pi1FW5bvnnvy3IY4EgubSyZWzrXaDqzRb1ud+7ft2a7LWvmTn/Pqs2OVYum8vAqJ23Kscx4ECDcqNWlogcWdrodu7g4F0DkuRD7Vqvt/YFsj71tADsBwIyLZ2Pye6/UjlT25Up2zvOlLwDRPZCTtoJqGSWwq3sZD7Hw4N6D+2ofbDs7P9P9utOAw3OpY1devzQGXbhSOsaTtXqh73b1r/lYSeNlNXrqvfSwbrGd7JRjfOeLXmKhZNg0e731hRy+mmKtHL4qhe+v+qmzpty+vjBG78ykuuX6LFZRj1PJFMWy008/sbBAC1mSVXXqT6T2rdLGGgLJ1D3U29h28y+5nxnDsngEpXsVVXAF1TD1P1lHp8Uf+x9/+ksMecprlBEoI1BGoIxAGYEyAmUENhEoAXBZGcoIlBEoI1BGoIxAGYF/kAhEztxcKUBBcgCc20HnkCzfJ98eE0m5EitUNzHJsz35H9tjUisPRn5MAGfNYyU4GrA1JvbZJ5TNTPLxCWi8fX5NxCdFsMQfWGCm3GaaKE5AG1gYlsG5aji/1yhHlG3XveSQJlSHEe+AAvwL9MxVwBG/uOdQ5c7mM014USbgaeQUjjgxWcm5AgITD2Lz6tUrAVpALediH/7N4brKn6wXA5SGWoNyAF4jXzDPCPUaZSAOWDujMuYe2IYFdCw24PrdXtfarbaUuYAO9mf7mzdvNopeyhfqF3IGoxLeViNTDs4L5OWHY4DLAY+5h7A5p6yhdM9BOzCA+7sJAMdk6oc21F8aAMd9vUv5N+3TidDf+1wHcq8DoLcFwHl/8KHxvur4PC7RR1BXwrKdukJ7iXaRA+BYALILxN50vV3fXxWz227fVXdvU7ab9rnu+5/y2IjJ9jmjr91+Vtvvh6veF9uxzuuVhGpSKQJZVjYeTm2vu688tkAxYVsBjapbGlcbAl4rAWBXyyp3PKCHPJYJArEvbQYFML+gBAUKcS3eI55uwK8tQJQWoQARpaydzWx4cSEAi7rx3r37dnB4zzrklAUCTybKvytou1zaZDKVklEgeDlXWd0twZWmXOPN69f25s2x/dmf/Ut7cP+BvzsFSNMCGHEdV15S9jn5i2dT7xd1z6g4PVaAXoDYZDKSxS3WtuTtpOwBgD1wCf4CRgXAlzYV5B7bdD61uRLszu2Hb79y6FlvJvW9WZHSFKPEbQGsKdN0Ym+f/2CnL1/pdymssdwFTCX1LwC4Wk1q2aT8jfsUqyQXrqCoK4Cllk7PA8UgttmdO/u2f/exNbt9Ae6vv/6DvX72vdl4YnvttrWKwu7s79kXX/zK9vf3bDgYCNEC1YCIAupOGQXkXQHr8FzA1NaCgwBbno8svGUzPFNuXOLGuAM1o6CiVaRoXSxXNpvOlaOaczSkOlYlUPx5bsDw+Wxh52cXep9ic0x9QAmuxQlFzVZ1bHMdhmF1TPnJ5cwz6jYL67Y8ZQJKyXodS21Uk9STlD86tYuNojMBQK/jwt6+ZekLa6QKBpmmnNnsJAV0un/aIQDeD0nQGEUrdW+1lkLW38+ht3d1u7Idr033iLf5cDK1zv4dG64W9pvf/ol9/+wHmyyX9ujJZzaer6zRbqptKw83kLbX1aIJjbvIp71a2t2ju1pgwbjYoarp+iiofXxGlaW9r2SnHdbnGjcmVSzPwrsG30bcXCW91vhjNHLHEhYEzGdzOzg81HYgKXmDz8/PrFHH8YT24BbTia36M05jMtqqlMzUWwFSnunlYsO879O9pA2qY54JO8HflJtXWx3C+set6gMIe/T9vtR/SKmdbJ8vddzqF2kLMpRHZZwWWmisnC+8TItYPO+2g3LvI/26fJSjW4sXavqX54DFOn2xMLJcBxwAF7gIBAjGB56YoAKWchjVutexGNP3Hjz6uYYW5XnLCJQRKCNQRqCMQBmBMgI7I1AC4LJilBEoI1BGoIxAGYEyAv8gEQgAnF98sxI/JqjTvwF8A0byd8CSbQCcKxTYL47Zvsl8Yv8qABflCdgauYdzKJpDYq6hnIZJiXupbLhUKefXCjCWA2uO3aWoy1WwoUAN9S/nyW0lc9C3fW8Be0PdwT0p32hm6ZwrM4ghk7J5WXl2HMfkIaA34KuUOyknW9guUy6ALGCAY0KBwr7dblfXDiCt31OeXSlOUs5gYhL1JUAz1+a6nJt/UQADakNxS7nZ9s0339hoPNKkJ/dAOTgG9S8Q+u7du5osPj4+FgCm3JSLD/cG1CVv8LaddcSRcgGAiafuB6tTlDdM9pvZcDT0CfoEgQW2yZUZKriU23nXc/85GmY8nw8591VwMM6Z1+d839tA2O22cNXx+bm2F3V86L3ddH8fcn6O3YaK1D8m5nPQy4KCaAO7AHB+nu3fr+rrdpX7qnu97fboF6L+5qAzrncTsN1V/u1+NT9HHr/t+nJTXK57tldd46rybcczXwj0999rrsYNwACsUi7WOSB3bQd7B4KvghKAQd4hhpVyYZVK3aHHmhzkGMfyXmOnpc2Uw9LPrdytUmh6LmkApFs/O9yK+4j3aSxAatTrUuXBDYGv08nQF7IAJTs96+/taeFMUW+ofxyNxklFupJylm0oS8l3iaWvQJHA4kLKw2fPnlq/17fPPv3cDg4OBRTllLCxRMZtAnUm0BJbVvLVrpTnVPbVCQIr9/BsZtPJSOX0HLXedlBOFnLacNZD/yv4mNJIjKcjsgDbcDSxtxcXVq2ubTE4tfPTt67gqxeC2B0tSPJYNrTIZ6H8w29fvbSzN69sPpnYYoL99dyqvKvWa2sAmuWYjLoWJbS/wxVziBxW0QDgOipu3tVVW8yW1uy2rb9/xx48/sj2jw6tvX/HzocL++abb+3pt7+305dPrTKeWnWxslanbXf29uyLzz+zjx4/9nfLYCDLaUCpYJVynibbZmygpfZN1uCCodQXxk4+fgKco+pEIhpjiSqWxI26TZcre3V2Zi9Pzuz8nHzLY1tMptasV+ze/p4d9Dq23+sIuvFOk5J0PLfTt6eKc6fVdtUmAJdn0SqMJMlrIHXDoSM5n8/PTm04uLDVfCHb526nbU3AL2psnkHDAZoWNwD0PI3sZpyxDJtqKWw9TzUAWPmo1Za87lOfnIKz30oLGDznbwKmgoorgUOeFwC12SrUJtyK3QGn5+V2JSs2wJwX5fPh/Qf26vzMfvu7P7MXr1/b8emZ/fqf/86Oz86t1e8J0NfWVVlmc/+MQxgrSrGe2s3FYKgFDowVao0Eb6tul7zpZ5XDtmKj8YVyCtebhdswL1Y2mYz1HbEL5S5tn+uECwltVWMPyp4WatBuZdn+8oXurdvpe87spCSWil4qe1+ox0IAlMUO0F3lzQKMy5y9HlN9r3Bhx56n4vW66j8eV9p2Pm6NPkp1uua2zb4wkr4iOanoGFcS80MZwv7d8+26FfyPFcZJPa73cFqwkaCvg23O5cdpPCsIT35fYC51HRVwsnSuY/3ckA00z1fg3FG18gIrrzP1iQUGWvDh5Wwf3f3QIUR5fBmBMgJlBMoIlBEoI1BG4J0iUALgdwpXuXMZgTICZQTKCJQRKCPwU0UggF4OFjl3WM/l6t8AkjFJqUmolBczlFqxTwCBgKSa7EpQcheI2AUacriUl+9H6s10zm2oFTCT48I6OCbj4v6iTAGoI6a7rst3AXhz+BlwlIm9iEUA2Ng/zptDmRxmx3Gcg0n0mCgEdnKuuEbEgG1MIAZIBZBGHly2AUuBoJwnzs25+ImcuEDeUNcKWChf3VoKWu6f/VrtVproW2niknOFjTP1Jiy1Abx8jwKY77l+2EJTV9j+9ddfq4xhY821uRawmP3v3buncwCRIxdw2BoCdvnu008/1X3F9m3QQ/lQEPPvgwcPNirqmOTlvAGA85zK28/9NoD0Q9vfTwWArwNp0fbyenfbe/OJ40v17zbs4/7jXLsg8IfGZxfA/NBzbh+/DYD5nvpLHeVDPQsAfFsL6NuCzavKch14z4/Z1Yfu6rd2wdS8P7qqHNHf3fR9Xt7rAPNV5b0JSkc9iD76qndHfu/RL+Tvnh8r2fyuYj9y7gKA7x/et+FwICgDmMLyFdAE/AIqANgWC9RqKacleWfF1ipS4AriJTVkQGYWvOgTuV9T3mC/r2SJK1Dpalnluqxh0QyIBQxObb6kH/dcwgDIZtEyYDH5TwUXk0U5ue7H5OKtmrWaLfWZQEbiwLlQFJ+dntqdvQN78uRTqeL4HsgU7hZQPdk8Swnvtucc5+dxlwS28T0qXGC4ts3nNk25SQWyU0oF5caFFgoeL2w8HUtpeXoxtBH5jKdTO2wWNjh+aZPx0GpAYHKizpfW7basiRPGDPg7k53y2dsTO375Ura7q+lc1sqyX6a9Cgry+9LhfMoUqzqD2BhQBdAnT2izZb07fbv38LE9fvKFffLFr2zv8MjOzy/sv/w/f2v/5T/9Z3vz9DubXhybLWa2mrjVdLvbsc+ePLEvv/jcuv2eHu3F2ZmuDfymz9TiAMqSrqecuMkil2ceC7A0xkoQXosAAFsJTgG6ZvOV/X/ffm9/+/0ze3F2YYPR3LApb1fWdrddt48P7tiDgz072OtZu9UScKQcKLIvzi8EL+m/VP1QmBbYcwMqqw6AAfNYE1crgpbDi5ENzs5tMZtas9GwdtGwZsoZLBtvzgEIXq8F4YDtsXgAoOqgN+V+5aJLz7+sepMAsBTmyrft0M8V5w6NNb7RgrPIpe37drp9h5Ogcy2g8Ny/AaDXK5TCZtPF0o4ePrLT6cQePfnUxrOpvX7zxu4/fGSj2dya3Z41Wh3FANU14L3b6+ma5CRGcc3KjfOzM/0r15RmIavt6XSmhRdL6ruxiADIiXU0VvG+6AJ4Sz7g8dRzAvP3xXAoON1mLJUWWmzGwVp74ovxpK6tVaRm9nY8Vmxkby0ozkINX6Si13LKpxy5pMORIlTA7BRQ1pexUL9clcuhWjAQatzsPb/Zlihy9Le0Yf/OVcfEHyW1P0valfddboOOkh7lL6CYRRnJwjsp7aUjZjEMdu1psYQr49NH9t+eaxobZxaGOGDHgp96WLM6fSCL+RreXwDCWeDAMYqv1Mbep3qOZAflkfaDvry5f7D9eiv/LiNQRqCMQBmBMgJlBMoI/KwRKAHwzxre8uRlBMoIlBEoI1BGoIzAVRHIATD7xORUqEtD9RYT8DGJxcRNQJGYSOf4mMDMAdcuUJSXZxeICdgZ++V/BxTg35j4imsEiOa4ANSy18typIWiL8qaw+v8Hvh9uxwcs61oZp+A4lJDrZm4c+vYKGOcN79WANiwGwwATPmAlpr0TMpftsWxoRIO2A6AZcIwyor6FlA6mU5sNBwJaqG0DQAcuYPZnwliJtICFrNPgJM8pky6jUcOmjmGn5jIDvgboBaoy/1TJv4FvH711Vc6luvENq4VamEUwEy4ogDmPJw74DfHx35hWU0883jE36enp1IcRwyYa8QCMNSd3FvUh+3Jzpvq6U/di3woBL4JkkadcYtFn2yNenjbe8nbWrSH/BzRhvJ2c1vIfF0Z8j7ltmV91/129TuxAIPvqCfUSeqQ7DozMJwr/Xf1ZbvK8j5w+KpjdoHdbQC8XYabYGv+fPN+96r7u+l88X30mbeJ01WA9zZxiPLn173cpt82RcjrdWVVs3q1sFbRtim2x1LyoZqdyWa2aLnyrELOSgBugk8OoAB99EWex9WBrKvxYFXY8fqVXV0XfbRfP9lCC4phq+oKUOxfAR1S/q14nwCrPA/ocgV8nQlkNoF+5P+s1gWOsES+GA6UHxd7WnLooiRFSTceDZVTFLhEXb5z58Du3nsguMJ9yZlB5xeKExyTOwUq1ZT72t+bC+UwxYIa2AX84RPvj+gHXI1YcwgLiwHeCaiv7Xw4sldvT2xddwvilq2tuZrZaHCaHGIrUiy3Wti8Yj9cVR5dlKpvX72xM94R5JqfzMyWnvsW8Kl8tUJcAGDaLzDd7WMLFlO1moK2d+4cCvzee/zI7j56ZOtq184GI/vu66/sj3/7N/bDN1/Z8PTYaoBfFM6zhc0FcddSYP/mV7+yzz59IigFzBpeDKRAdhjqT1uZewXa3CJX73KcVDILbRYYLJLltgC1fH5RN0rGbE+fv7S/++4H+/rViZ3OljZfrK1Zqdr9Ttse9zv2oN+1fqdh7bY/a8UZEDqd2Xw6l/ox7HOBv5QX+CmLagEyV7PrPQvUny2Uz5m6ojq2XlmraEoRXAewoaSUSh1bZL9X7jPGOXrPCBym/MBLwCCLC1yFGmpSH9csPQcs7jCoSYmN1KWMr5IFsBT4FeXzDVWr549FmdxIINgXZNjKbbLv3H9oLwbn9ujJE6sVhRaUzVDKNgprdrrW7u9bu9NN5VnIlaTZaet7jaesYsevX2uBA3l8cRKhbQF6sRpWPN0fICmXK2orFNAX1a3lNsKCiCYW0fO5zWdTv0+p4RMYraLidet46nqzaEoBDjAnroydWDhHv+POLykvMotPBFaTuje5C0Tfr/F5skYOi2fAMu1OFWSTtddtoL22uitBtN38PbA9fo0+VFbfSc3t41BX46rNS3Fbk/KXvonrAntT2l/PaS0KnRa+JDDu+a3rWpTAp1pvyE2gqHtuX1YcCDTLChq1L9ubVm/Q1wCg4/58cYAsoGWnnr5LC1i0H27ovf3tV2T5dxmBMgJlBMoIlBEoI1BG4GeNQAmAf9bwlicvI1BGoIxAGYEyAmUEropAbgEdk9MBJneB3ZgcyhXC25NHAbauUghepXLLJ8fjnNuT+TlMyKH0VfsHkA1VbhyT58oNGBB2wZp8Ssri/Lw5cN6lPmUCUOqo2UywNRSy20A17iFX1AZADuDLPp4fUpnUVIwAt1KcNC6hJsAUcMV1AqqGXTRlpjxx37I7TCAQUArI5RjOHWCUmOU20hErJiSHwwvrdnvK3cvfnB/YSk5h9gs7acrL95yffQDATMZSduA2Zea6nAe4e3h4KCXw06dPpeKN+6As3NtHH32ke2C/yOMbdSMmoKVcm80EgMMKOvIGh9V23HsAinyy830A6Yf0LL8YAE4A4qb7uwrYRX2NOh/tlHuPRQjxe/73h8TmKgCcX/tDzp8/9xwuUn+ivVBHBICzxST8HvA3FsPk5bgtqNzur3bdy65z3bRtu2+96jq3hbfXlXMXhM7jet3v2/ebL9zJjwtoFPXruvvfLk++wGf7GUWfL5vZ2doO9u+46s5cYQZMBQJhCyvQIOtbcua6/bOfm1yyMvfV6aOs0V+HlWkoab0fdWWeIEjKD8txkc9TtrPJtj7uJ0BxXANF7nQy9kU/5gtcet2etZodqXWxZa4BTwqHR+Q5BTSRt3g24Vi3im61O9bv7wsG+/vEVZZAHgFh/iLvLDB4jhp4ppyn0/HEJuTxRSUcuW03ANRVwrLU3di/wsfIkbzQ+bHlHYyGsraeo6xdLKxdN5uMzm25mDnsVW5Wrg9Yrbt1q1WkbJ0CKIcXNp9OWeUlICer6FpdilWUr3qfATyLwqqN5gbyNQoWL/WsXRQ2nY7s9OTYzk/e2uTszEYnb2x6dq5cuLxxlQd5OhPEmwLB6zXrdjv2xWefyv4Zy1mhwOXSDCeU5cptoIFzG/MEAGfke045oLF9XkxlA616D3bkfQ/crHqdIg/s0xcvbDZe2fnFzN4ML2w4Hdt+s20Pul076rRtT2pwYJjbM3M8XA2giIJVfYGUpVWrtQqrFg1XhrN/shaWBThgbV2RCpbnTj1FRTxRygbUrQ1rST1ctwYLCrCFJsdqygXbQOEt9a8SAKd8t0n1zQKBpMBW/dVqCc+PnFuix/17Xm7/UQ1MNuKyEZZq1WPlwBHdt7uXLOcrW1artv/ggb0dj+zg/gNrd/t2MfQc1bPV0tqdnnX37wjsSqFeq9hwMk4q0kIqXtoyaujFdObOK7WaxiczxmK8RxeuaBbkRwKN4no6VVsErjeaLT1bFiugXqcN8v3F2bnUpyzaIIbUZ9qVv5N9IaPyibMAI4Fwrk++4Bj7yc1Fiuqkqt10apcA1zelxRAVXAJoi6i9HXo6so9FCV5R03Aw2bb7WDMfC2wvlMvH6Q6ZXWWrepRAbD0B4YpUu143dfUEaakqsiXH8UCOASx8qAnE17B8Vs5q+t6GFsT43xVfVAFkFgAurF409d3lwlT64bUWhODe4MA+klaz8EF4XP82Ov1dr91yWxmBMgJlBMoIlBEoI1BG4GeLQAmAf7bQlicuI1BGoIxAGYEyAmUErotArsqISR8pjcjNlvJlxYRQ7OsT1v4TOYDza8TE+3UAOAc8MRm/PdEU58y3h6oxn6TKwS3bc2VowOxtFbCrUNzamPPnNsx5+cN+OY9FXC+HyBGHgL6cfztnb0ycbXK4LVB2zTewORQUAX/jOlG2AMz8DSAFVAFVUfhyDGCVH0Aq30VcA+5y/shxyn6obbEu7Xa6ysPLh+OkQkNxkQRzoQKPmHFt4C4fAFkoe/mdcnA898U+AZexgOZ68V0ocY+OjnQe/n38+LFAMfmCUQRzH5QXoPvb3/5W5wMw8xPqYMBG0Sh0jngeHIMSmE/YYcc9cN34nRjkCwqinnFc/vvP1YPcBgBvLzTIy5K3m7y8t4GQsSiB88XvypudFNPEkE+0G8oRdSraWLSfWCwQ7WZ78vh9YnkVAL7Ns7gtJL4EbK5c4ycWCuRtjnrC39FWY/HA9n1dFfe8r9ou/7secx24zfvGm65zWwCcT/Zv172r/r4NGL7uXBGveCZ5fboKAO+6n13vkw34FYMCj9WsUcX61W1egRI878lkboPzgQBFp+2288s1uVxXAo1AYpRusiSV42gCK/JHjbyWDlOU43XzPg2VqDtJAHsWso/2XKhAJF8MdKmsdKWx5zLXZ7226Xhog+HAzgcDqTZR3PV6fZVVOli5qFYF79ZVVyyiDAbg8rOYzW0yoY1XrNUCBPes19+zdqezea8D/6aA3hlQGRjqYIvfPScwql5XMnMtlJJSeyaQDAQm96bnDgb9ea7k569fSoyIMm82mygv72wytprNbTWfyuoWJatiM5sIZiq/8Xptc5Sp86WUucodimoakASESu4OQCjpkgXtq4LXwGKsjSk/0BgstJiObD4eWrOythbPkfOR9xh721XFJthmzxY24ti1v2fIR/vg4QM7untkrXZbMams19YqCuUg5uFTHgqQULryHBMTTi8V+HKRLMOl+bWAZABY1I7D0UjWxZPZ1BoLL/94MbfxfGq9omv7RWHdDpbPAEuvx4BSP1sCwAm2YvMteFavCz4WraYU08B4B9VOqvUelD21q5TZrDzU1JfJRNcBkDbJw9rEehc7Ya+j3G9DNs+u/lV9cMGn5/hNkF5VVy/XZIidxmCozAVTZdHLuMzP4/m2/Z6AqahDBW5R6LNPAo8sEqAuL6xidx4+tEWjbtVm2w7vPbThcCQgfjY4t6LV1g/5nomHWwKvrVrHbYXqAmAEfo9tLUtrL4PyBqf8uksWhksRujsAACAASURBVKQxErbI2B3z99vjt+o3sJSe83xnU2u3PH88cUQRvHkvoeLFHYZ6IRtll4qT45d2xbHcK30BSnt/73h/EQv5wnpb/V6yW9f5k5cy+7NAJcat5NNepz5KCxISh08dykZNvYGl14yBYszkauNkWw8AFsh1S3zZQKfFDOxFHDU+wD2BxSG0FdorC14Ej+lTGw50G3UHycol7AtJgPWxAEAAHAAsZbpbmgvKS+HrFuG6Rw1uXG3sY2kfm8anBMC3GU2V+5QRKCNQRqCMQBmBMgI/ZQRKAPxTRrM8VxmBMgJlBMoIlBEoI3DrCMTK+ZhcCsgXsDfgUOQCznP+bk/055Pr2xBY835MDjNJFZKDrJQ5jNku/DYAzsEAv4ci7ypYEXAWmJWXeRsU539vq5jzcuflye8p9snVpWEbG6BZc1JYWqY45IrcAMA+YR6TVpdAO/Lw6n6wCRwlFRYT2thcFoWAbJQ9FLGhmEX1kOd+y3MZu2UpMIIJ8B9fm/NG/eBc3BMT8mEXrcl5qdsqUj2zHTDNfvzOub/77jt7/fr1BrjGvVJezn///n1B3++//14/qIpRB1MWwDEK4ADg5Pf1idXZxio7LzP3EPmGsULttC/BNGUJhWcA4BwwRd3brqPxnG/dsG6x44cC4BwOXwWA1Z6ZFE3OnGGHyPYAhgF2iRXqGCnPEwzN22VA+1gwkS+AiHodE6zsc6nKyRP83RyYD4G/N5/9co9dfQ4LImh7AYKpIyyGAFLEwoGNve1WTvNdcDKudtV373rMLtCZ19nbXue683C+7b50u6/fjvNV3990XFwrP18cE/Ugb5+77m+7vuT75O023hsBMMhhOR1N7fHDj+3t8Ru5EgDVWs22zRZze/36jZ2fDezB3XuyDgbIAWkKQEfKawrMAHzSNwE7ARvOrByM+vUv685ljmCHum67jH00Fs/kj408mmFp6vbRAB+PFcgFsLaQxT+Wz6enb200ZEEO8LqpHMH1ulvXqo+reZsG5AKXgKCei9ZBH6AXSAK8IucoYGs+m0uhSI7d2Xyi8ml/LKHVP6Q8rbKbRRHqaRakfGXhWFJHKrdwZS01Lf3QaDqxk7NTB+qylwagmg3OTqzXrJstpoJB0uACfwBwtYogN/c8GlzY4PRMsDcEjYoxeWN5L2JRjWp3MpPyWeUGKtPfSe49twbvqXrT6oDLulkD9aEArT+L1bKif8dzAPDcpgmIAnmxpO30Otbf7wuGjkcjuxhe6F310eNHgl96P3M+Z1LJ+puyJRCM9S+5ZFMOVYCmuB3Hzlf28tVLG7DYqd2yptU9pih8URhXarJlRlkKyF3N5gKswL1F1dWP5KxVXVdiZJF2gfe7B0cO6RhfGMpp/nMIqbJqXGIpl7Onr1gQAxYMoAKfASLNmm3yr3quVfK7KhcwKuPNM0+tmRgIAC8u7X+xfU6gOmyUKe/lONTtnwP8RpvVIqO04KLCooKUJ5ayVyl8xWw0X1jv7gOzdmHLSt16e4fW29u345Njm8zGUpcuV2b9OwdWxfK5hlWx5/JdrFZWFHXVt9FwYLMReXxNFtFyguj2rdVsKifwxWDg7wTB95W+p59AdVo0XXGPZbueEfnBBXRdvcyYCNtv2kujqEmdrDzZda/PAGBs2lG94jywXJBjmEUXvuChJkt3zpXy+iZ741iMqfd7spOnr1A/LhtkFgmkvMlpYd+q4uNQ7y9diRzj9Hif5/3z5RjDn5EW+5Gnt+59lufcdWU2Ft1ql0lNH+MBq6DebaTcvoXn/K65ulx9CM8FdTljVWpnsocOS2dBf1lAs+CCOoiltit6uQXPLX0JgOmHdHeKWbLPlsX62uqlAvhdhkvlvmUEygiUESgjUEagjMBPEIESAP8EQSxPUUagjEAZgTICZQTKCLxfBGKSPCaDcvgTkz4xwSSgRO6vpLTNf8+/i4mkAMHxd4CFXRP+sW17kj+HW9sT+htFRJbjN98nfmfiLbcOju2hYuSaAb5cURBWg/kk2Y+VoTGpFWWg/KEYDuC7gQ1ZzIAFcf1Qk1wqNVCBODiIfHsRw3guXIeJbRSx+fmxKpRdYbJ8xpaQ+yb/LxNzAbDiGM7jajNXl/B7XJNrRQwiNgG+AL4x4Q9oDcDOtZgIBzoAgKUKK1yd+/TZU3v54mXKhbiSmirih0oXqAv0HU/GdvL2ZJNfmolfLKG5LyDx4GJgnz75VGVFpYrFdMBp9tUk4HIlS8bIiwxkZr+4X4GN5UoKkojtNvCNunjV9vdraT8+Km8bV51vAymz/KWbdiKlVFYnL+dwLyfZlU/RfyLePJeo6xyfP2vqDs8x6udm4jZdNK9vmgBO7S5vh/l1borvrvv+hwLAlDWH32G1Hm1iFwC+nEC/tM3cvqeroGzE/qZnf1NfGc827/duKsN2md7l7/fd96o4XAV1N3U/qQCvur+rAHC03fy9FgpFxWddlfq3qNTtFAvg0VhArJClrsmG94dnP8hW+PHHT2QVC2wDxgrqotZbLgSR3LK+azUp0gAil7nif/ycHbaEqteVwdFGkxgwwQyOEyR2IdsmPy7kSULjtdvVng9O7ezsxMay7AWm1a1edftn3jWNoi7A50pjtyomZigbw3IapfASJe4MVfB6AzZR6C6XpBDw977grgCTA0AKEu8Q/U0/Y5WNLbGDYiylFzacjOxkMBCQIr/seDIVcFtj97xemM3HVlmtbDiZWbvZsk6XPnttuNcCounehoOBPXv61GbjiQ3Pz22ZwOQSVSb3VAEImsBjXTldWcy0tia5VIFTCSDxDHEurtWrxkIAnqtLYXGI4Nm67fOM3N8CdoXeWUDOZhvIXlizaGhRwNnZmeL76OFDu//gge4PBSkqWxS25NkldzSqZk8RvHJL3BQrz8cLrDOlUjg9O9e5e+22NWsNw0VZsDEtKKAc1RWW2R4vQWcsnAOuJvX0Sk7jnrt3NB7a/Xv39LyV9XWxSKpbfzYmVaUr2ln8QN5jYiMrbPLYzqeeBx0QKWtkX/iAFXTYb3sOa1djhu01+6IMVltU3XH86yrjlBuZxWMJKHoi40t7dH/frDf1ScrYglQb/u6Tslx1vmbT1dpaB4dW6XRsSf1vdqzd7drFaCgAvL9/RyAcK+hq0bImyn7aF8+ospbCmcURSxxE3r61wfm5isM5Wu2udTpdjWdoRzHWG5ASo9dLbaKq+GgsZxXBY0Cl4CsQnMVVAtduS0x8UZDLwYT7TKD8YnChNsVijNWKBXkrQfjVam7VGjm/yQmM6v5ykZWejcpV8bzXKqEvGgGO5spYrTWQQpx6czmG2O6HYxwc270/9bE/cFnwl8UaVSAzY0fqQyOVz89LPWFRi2zvaX8somh3pMTmOSo+tarVU7vUYoiGl9ABcFqmIOLs6uI61s/1wu9TANz3p55FrmgVlZim8VHAX9mWpwWopQL4pxjFlucoI1BGoIxAGYEyAmUE3iUCJQB+l2iV+5YRKCNQRqCMQBmBMgI/WQQCPOaTP2xj0i9gpk/4pAm37N+AJTEBn/+dA6RtCLQ9kZ+fO77LQXEO4baPjTJep9il/JHrmAm8UD6yPcBnbAuQFWWO7TlkyYMfACwgWiinA4JxvThWE41M2CY1V6iqQ5kc5+DfXEUcqkrgHMeEEhhr5IgN5wS+8gmoDCDlWOAn30cMcuCbA71Q5cbz5u9QP4ZqmXMyicwPgBUIDWSI+6YM/A4kjlhT5ufPn+snrFA5hrJRJsAuP5QTe2eO595evHghsMIEO+X8+OOPZe0MLO72upqQ5pOD8oCbnBc4HZAYgMyHckfcQzm+DTnz5/suAPg6AHdVg71JBbzd7vLzhLJ3GyT/CBrLjvbHoFjPfL1Sfku+i4URxEpgCLVVWgARdSEHnWwL+Bvxln10UrdvxzU/1206rg8FwDc9h6sAprd1t/6kjmzs0AVNvK8gbkCDWOCxUVdnfWR+j7eFv3l/dxtQmvcpcb1d9/0usDZ/1jk8jfNfd653uc5t7m9XaoFd5cjbx3YMo21Fv+vHOwxhkc1wMLFPHj+xwSnwFGtktzZGHQnIAtq9fv3Kzk7e2oMHj+3w6K76K0AE0BelOHa9rvarW6/fF6gCUqHExd7U81uK1m4UdlLzpk2e7zQUeJE/NR2SlGsJuQikou8DXAMWsZFdLueCe0Bg4CgWyQLKgrWep5QyAfdkaYvdrpTC2Pg2lA81IDD2v/Tbs9lY+V9ZxAMEn8xG5hLVBGBq3v/rvZS8VtWHJrDC7wKNAoHJCHmxtPPRUAAY8LUGsM5QFS+tulxaq7q05XQkYDlfrKzD+6EO1DFbzWeCptz/dDK377/91obnZ3ZxcmaL4ciW07ksnqurpbUEJmtWkBO4avqp1z0/cKg91V+y2ElwykE9IJ2232g0Ux7dS/grZXayqEVBy7MO1XeoRKkHPNd79+/Z/tGhQ1nsnpXn2RXBnFhIDgWuCxYd7pN3ulqz8/OBvXr1Utv63Z512i2rV+q2XKxsrpQO2IS7d29BHlnqYsqZ62DRgZfaQa1qc66/rsgVBPU378wmeZGrNVvI/jvtB1ynTlLnAWyNwmZJAY5lNPcoBWqyMZ+OsOVe2nQ+tSZ20NWqtRq8z4GCriQG6HFK4Dd6Y1kWeycqCOqQNAFcZLmCwQ4MVafSIrdYoOdWvv7+brY6Np+ijF0KAlKnZ/OVTUiNceeO1Xo9W9YKa3f3BAtRlV5MLmSpzM1geV4r+L5vs9lC5W12WrJqV11DRT4e2/GbN3pO/f6e59rGdrjOu7Fi48lE/Qg5fwHsjJOoV+THDsgf71O3dZ6403M9WbwDaouGVMOyycbxBVvttdno4iLlC/bY00YA8MBgYGq1xvvIF5F4bnKTxTTXowwaT6piRK7ytMBPCy9YoJH6nEpVSmsB+tQFpZHCZowaltAx/gsrEXeScbWv1N9S8Dr8jT5WZdFYgn6ibvVW21rkKu/1tK+UybKK9oUadSy+VQexyKbyOMPGNpp85KBgLdwAOtd88YHnGnelsd8CCww8Nr6YIByHkguJVMu+uLPWwi6//JQRKCNQRqCMQBmBMgJlBH65CJQA+JeLdXmlMgJlBMoIlBEoI1BGIItArgrV9HhSwXmeP7cS3P7ExDqTc3F87BOT7QGMtuHt5UTSbpvR2D8g0Dbc2gbEAbBzyLwNvCgb98LkthRRjcZGxRzlzu8ph3JhjRxwNsq/DYRzeBvnDNi7fWyAJfbLVRYBftkeADhNZ+m5UP74jnMASbkv7glwGtbLnBOYynfbyt+8/AGeI4acO2IX0C5gXgBD9sEqGPgK/OVYQC/2qUw0k0t4OBoqbyHl4XxAk1evX0lN55OZcx3Dc+D3e/fu2eHhofbn+LCZ/uMf/6jyB1z85MknysvJcexPGbluAG7qYkBsygWg5nvKwAQtuY5DMcy+UZcCZuZ/xzN8FwB8VcdyHQS8CY5uA+D8XD+q5wIKSV8VFo8ph3cO80Itzb/RvqPNsl88l9gvgH3UVf6N7yJuUW9CQR5tw9U/Ptn6LnH8UAB8XQd/3bMQGE8xCwAc9UlwOFmzbwCXcile9o+7zn3d9d53/23QGf32VefLwfBtQW3ez+Z9ex7bXXXxtvtuw+r8XLGY5Dbtabt9xDOMmETdBNaEbany1y7NppOFPbz70N6+eS31HIhqsQJK8v1KsASVLyAIxeT+wYEvdom0A5W6oAvKWyBft9uRGnAxRyFZt6LZtnanLYtUtRXl5XRFW2RBSMuqkiYv+l+HNAAMKW9REOLQIDWcK+qwolYMK25XPhpdyAZ6ih2/8vROPfeorKVXAi2Ak6KOLbRbCCsnLOAOSJ3ekfS1wNDpZKT+8/Tk2E7OTqS0Uy55zkEeWMAN6v8EMgFI3tZRNtYEcyhbqEFXi5VdTMb26uTE6g2Q59IuxjMpaFezsR0061aXNXG676UrUFmOsSRPcGWlZ7JarO3lDy/s7PTEJmcDW46nNp9MDQWwLbB3Jldt3doNoCqKYMCdW0oXKXcz0Ih7Bh4CY4klNteoUiFOAMr5AlvupRSSQk+oW7EgrtcUQxS6qIABwdQRFhsBgYnJnXt37QAlqqy3fVGBnrkgOrDNLZdRQfNL9JGnpyc2wl4YyNlgAUFNEAyFK0pR+RfjYk3drJPzmPh7nQLY6nlgFY2bSZW6TJ2v2F6/LxCLEryN5e7KbDGbyfaaPlp21ERe1uZVa7SwHub5jHTP5DoGol+cnetd2kSBK2voqY1HQ9W3VtGwVoEdtMPsolqRxbbk2FoI4HbE8f7gPhyOc09pwYKevY+JNG6Zr9QeqU9SSPN4aoxtOkZ9okEv5g745vOVjRdTa/b6Vt/ft1en53Z074H19g8FaeutwibTqdxEWEhGDuBG0dLYgvsjf/b5xYXNJkNbL6eKOXHmGOq6q5/n1u31pZwX7J3PNspWzgHEJEewct7SwVTcTluLRkIFTrvA4hprc7XFhuAt7Rz1KzWEXNXUKSnlw0IeOL1iPJfyIKcUC54b3MdYkcohxhSRMzfevTyKkMjqSTAGoM0lyCqRtnL1en+1/XM55vX3Otd2AFzb5PH1ftdzmOs5qt9pCP62+/vW7u1J/es1Yem5fpNinH1Tz7exIydzuGKgxSfULbea17gZCX+Kg6+h8b7VL+7A1/vbBJW9U930ndWWu8KUnzICZQTKCJQRKCNQRqCMwC8VgRIA/1KRLq9TRqCMQBmBMgJlBMoI/CgCYfeaA5pcAbytxMoVrLsm6gMmbUOcfDIpChATSrsm8XMgkAOsbQCbQ7D8HnJIwvX4OxSxTOJvQ5RdgIptORiOCaU43za8i3sOVXDELu6d/ZmQj9y4cf7te9ioC5NaOL7nuLh/ziPryfVaUBOFK9+F8jbUtZGnNVSdAf1CVRz34taQl3bA8T3n55yh9OU6AaJjwpHv+Hn48KFgLtA1YDvnJC5MvJLbl+vnykpigAV05Py9c3BHkIFjvkXpRT68BpaHa+UBjuPDajquo/tdzD0nYbK1JkZ8T3nCChs7bFd6ugVlxCPis6t7uA5ebtezXcdfBwHfBwDn7SXKtquM8eyjTPwdP7QF6lme3znsujfQKFmhAwcCUgQgDQict4kAwHlbv+n+tuP1c8LfqN9XPaOAh2qnqMAmrqjKrdFj4UDYh9+mvFc9/9sC4Nvstw1U8z42v9/bAuBdx2/Xu3cBwDfFPi/j9jvnqjJvvzfya+Tvlsvj127BCoBbmO33DgQVLy4GgqVuEwq082cPBGIb+WvfvjkWENzf33OgWMEdoaVtg8G5ACxU+fDoSBazcmpoNK3VaW+UwIBJYIeu40lfN3BDOSwjUTflS/2mrFuV2zJyeaLiQ+WHCh3440wH9SLAVtAXNSAAdzgUGARQSy1Zb2iRDQt1BLKSkwPAxt/bKBUd7E2n5Jef2cXFmb19eyw1qxaHSMHo9s/5j+fdTNAIBWjNfweGIcTjQ67c754/1wIiHsBs7nC6UV1ZbT4xMHQKi67t8KhmK3KoCgAvtLDo9M2Jnsfg7Yng42q+tMVkvMnvS47mJukHamZN1IkJMLkC2OER8LeawDwBxF5X4x5A3xoHlJXNAc5AVyBVze+v1kDd6v0mIJhnynFYCwP7UJKvqlXVgzuHB7au+/tPds+xWARQjqKZGrDm9A4MeWaq+1IMw3s9bzC5dwGLnKNWLQTJsGmu1hs2nU2thZ1uvS7FL/lVqa/YVksVuUbB2heAbHVa1uQ9Dzwl7/QMyEj/VtGzKDptAWCeQYM0FbWqVMmcw+3N63LgAE63ex0bng9sNV/Y8asX1qYu1d36mdgq7iwAUGpYj7fqGPfNooakJnaV9MpqZGjWQgfXchaNlvpgFi4sgKe+MkDAstfp2WQ8tXaro8UQtN8FeYytYs1ez9r3jqQ03z+4a29Oz+zg/kMrVO979tXXX9ujx4+1+IHjaUOTOWpexnoOLmcTxgueJgJAy9iBccRwOLJ+f18AmHZEmyInMJBaVtu4AiznBsaluDwj6gT1DRt5LLu5AMdz31pUQVxYcMDzDfwpS3hXibOdMmE7LYW07JypB74gwRf4of5loYEv6vJ8zA5xNzbQOCj/KB2EVz71jS6XdQtlr5UbB5D8Xc6+0eYBsZ6mO1k4o+jVAhBocuobOG+9Zo1Gyzr7B9Y/uGuNFm40sRDGHVx03xnQjeur3cgR3DsQKeVlOR35fF0xrvvUT7p+6ke8PKzScseFkDlzHt1Hq7VrKFBuKyNQRqCMQBmBMgJlBMoI/GwRKAHwzxba8sRlBMoIlBEoI1BGoIzAdREIBW+AxQA7AXIDkuXb47tLpYGvto+J9m1r6BxSbUPaKNs2wMihaA7Z8v1CHRvXjskqTRUmxckusM3kXWzP1a+aZFJ+x7CNc0UKUDGAoQMCcs75JNs2BNmlqg2IvB23sHMOqB7XDUAdeYu5JvtGTtJ4ZsBR9mFCn0lewGp+X3EvYdcZgGv7PvPyxXdxn8AAACp/ozJmX7aF2payP3v2TN9/9tlnAtFRLibJ45kcHx/b119//aM4BgCnfJT/6OhIPwBtYgHg5lzcH7kROTcK4dzaOp+gjN85Nn+GlB9ATdkDHPukIW6PrnJ/XwB8m97lOgAcMbjqPNuQKweO2+0iP0fEIOpcDn+jzkcdDgtotsd+8exCCRttKo6Na7NfXuc5Z4Dk/NncJk7scxugettz7drvumeRt0/iQD3jk4PtHADzXfQFNz2/7Wdz27LtKu9193DddbaP2+67bnvsu5wn75tvc1xeb28qz67yX38NVwFTxybDqT2895GNhyObTCcCPmvUhvTpKOoSdBOQq6xsMp7YKPW3AOKwogWqAk0nk6FNJ2MBFPoobGpRZGKN6mrTsDp1e2RB1JTvVHBQakkaAH2Xw2AAmOAYEDRBEixVpYKrVgT9ZN2bLMvJE4oCmDykArhjh7jY/86mACRSC3i+YjlGtNuyxXULfYeQbiU7EVgkNyyq4pOTE0Fxtz9ubuBQvDc2irxQ+uudmXJzutRQx8wWM/vhxQubznmXzRxiVQCCS1vNJrJt1nvbzKbzue5PcJbcqIJs5K5d2puXr+z45SsbnQ10r+TWXc3ntmYBEH15raZcwEUdO+iqYDAqX354DoRdz0Y5gcPRAMXvwhYsUMKlAtvlpKBFySvVtWKNVS320f8/e+/ZJUlynWne0DoyUldWl2xR3Q0xBAlgSO6HPbP770dwuDMgAbZCN0pkVVbq0Dr2PNf8jbRyRJZAN3B2z/EAixnC3cz8uglve+57b9HvIwAROOz3LxfChk8BlzgiVcsO/wF+nJMkZnUABtulNGCdX3ESLnoxC2rfAfeOsMvMydMAp7nvpWLFQwcDECeAb3JQl0rWbDRDfmegVzHv8Ho2W/ixntt2MXPnBT4DbcmJPCDXLHCRKCL1qre/XKvZGNuXy9ZstW3QH9gJgLdes3an4/dmPl1Ys920YX9gy8nEjp89taI7NSwcMPMPLScCZi4bJTNtdxbncDvkzyb3sufwJepC4uDA+AFoUp9y/85wmpujBAUS56zdbNloNHGexzVNhhM7v7xytXjn4MBzAG/t7bty+9XpqRVKFWttbdMLrVghfHnZprOZdTrbDniHo37S/0MoZSA1axgOFeRxph/yPe2olHk2CXmXUVgz/g0/DF/3Ku6MQA5x1OSD0dAdMFy5iyLbQ8WXrFoJkVHgmx5y3vM45x0mhzDZAQADu4G6dDtF5FHgcM+77DmpCz5e5YxHH76BvyGTbng498TL4X0Sll1jjba4QnutnE1yByusexTaPTzzM46UJqJo+WKISqDfHKQzZjzEc8Uq9abfj2qz7XbyUPauEA9zl4egThxFwpyiLMUBiSvHL7DXry1R+QYunDieOFQOIaFxltFYC8/DCv8cjqf9zAUZAP4xT1LZuZkFMgtkFsgskFkgs8BfYoEMAP8lVsvOySyQWSCzQGaBzAKZBX60BdIAWAAoBk9pmCQYmgZQMXyMgbEaqQ3jWIEZAwIdF9cdQ13fvonCtKr+NNjUcb6XFuXc5TNQh829WOEa10u4QRQZvimW5OoVSI2vV+/j3ygnhmHp69ZnXZNgmkI1q91sLKM44TipgaezaQiBl+TNpV7gKJuUbOYDHQCdvtE+nfo1Ci6uVRuJKiSGgrG6Md2ZaFfYBF1YrVrz8vjM+dSFapf+8+rklYcFRaFLe4GtfK+8u5RzcXHhOYBps8Jbq7/wu8I/kwuYa9FLCnXUw7zf29tb5xx2CFOp+KG61hgAyUGB86RKxlYC4gGIsDkeQmXfBixjJ4K0jeI+sem39xmgauem89MOChqL6tu6drXRN3UTAM51670cCDhe4497hd35zLGC+gqRrrlAY0hjRmGhOY8y1mMpZN/7/y0Ajuci+jwQUEA6VtBjY1elE/JzHpxBbnt9CMB932PfBwC/T1m3AeB3nbsJsmoc3Hau+mVsp031y95vA7lx34/n7viceE3QfQUnCABPRzP76M596133fL5aoKgEIpBiF8g1mxowzsEw+JU8ow56Q0QBoA6gQ/3f1ztCAQ8H/n2DHK6NhgM3d7RwxVzO8qwrrigl/HBgEw5pgJuroPz0UO4u9+P/EpUwYrpyxdWeqtMhCgAqyfsOiAYeogIGABPmN6gC52unHYr1UNDkQK3V/B9zABcO5GIO8HOT0NGDfs/nbtrjMDPJDx47Sml90TwW1qkk9LuPkpBjdLma28nZmV12r13RyzpbyC2sXMglysmQW9nDXjsAD845wEuAMSGXCcX9+sWxjbpdW0ymdn1x6QDewyoTNne+tCLrZi4AyEqpEPL/cg+MXMAhLG24J3m/HyhMUXHOpiiMFzZZzW2G8hYA7HlHw/GuQUQdm8B3cisDgMnVW/acxYT3XdkMe89mHmaYWwz0Aw4yp+AQgC2CUjJAYMfKiRKWPNSobFHeopgmoa94fgAAIABJREFU1HS1HHLyor6mHtoCoEW1O3E4SroF8sUy91YdspETl/y9191ra7Saxn28+9FdPw4nAa4BsJxD8TybWrFStmWuYNV6y5YFIOzCWu2Wz+3Hx8duo1Z7y52xHEoWckYuYEJs96+vbNTr26jfs5VD0pI1K+S3XboquERo6ER5Ddj0UN4LxlRQ//rckaxL2GU0HVu90XQFrOewLhRsNOQ5JOeqZ55Fwtq09P7CmLnu9m08m9vRgwe2qpRta2/Plrm8nV1cWLc3sN29PbN8ySbzme0f3nFY6Lakk6xQ4wJoUc5PHCCSBzmkouC5ixDbUwe4qMZxOkBF6vltyVWb5JQmrzQqW49EwnFJGGkAP2OV83w9Xi49jDbzBDm7qdsdRVzNOw/PkN73cFCbe+5n2sE9kRqWc8jnTBmEbEcpzHGa67Czl4uu3sNnhzkM+Or5lKPnYtmf8OEhf+5N2gbP650CwP785kCf44KDS+zIRo5i1OPuMFJvWL29be3OtuV5JvVQzkw3CSAmjHkyx4WcxgDcENXAy3fnizBW1s+zSZsEd33eSfJe+7X6yWFNTlKXJ8tEgMFrh5VyeHbMXpkFMgtkFsgskFkgs0Bmgb+VBTIA/LeydFZPZoHMApkFMgtkFsgs8IYF2HASCNNGcpzXNw3WwoZsCCUbq/W0Cczx+k1lq0KBkhhSxUBXxwkmqPx4s3nT8XF5MYxZA2lXbIRNLalkpVK82TBL8iyuQ+fdmEkb24JxKpd2qj6BtvUmeD7/Rg5lQTdKlU2luPQN3SQvsSAkoEEhOjlH4FrqaoAd4AIgi6qVnLieaw54MUdpUg7hNV1tFtQZtDG2KcfqvgnYx7BToVg53xUmtrLhIEBmoMDdu3e9XUBd2gAQ5hwUY7wAuXymPSiAAcCC1IIY6k98RgUM4OVfDBW4LkJIk/OYFyphoAVlsyHtYQCTTcT4XsnWXBtlsLHO9XGOckHL3un7F9/jtwFg1aF+FP/V+7iOuI/7+0RhHg/KNPzS+WkVfho8ypaCN/E40pjlXq4V4a5ESxRYSahj6pCKyAFF4nSwyWFCjiBpRbGOlW3eZb/YJu8DN3/MFL6xfOVPjvKdyw6xItpzQS4CLJCjh5wHbmv3u2Dq2+57ui/9Wd95iyHep97bAPC76n0bnH2fejeVr/Gn899VxybY+z7nBAADLMw5AL48vwhOLgucJUK4ZXcKmc9sPAzKYKn0uNfMg3KW4L3P4eQeT8aV1HqoeAGDhJoF0gYHE0LPoyjOuSoynAsMC6Gmb+bgsFYF+JIoaQEmhYKDxEql6mGogYAeun8VFIIB+gIxAzClLtlEbQ/zfwiByrmsE8yFfL6JEsCcwBo/t2732i4vzr091HsDn8l4epMygHsalMTYr+SQx9dc52OeXNSWy6lddC/t/OLSwz4DrgDBjWrFppORqzyBh660Xa5sMJ149I18bmXj0cBhNSGRXz1/ZtPxyJYA4PMLz5sL4F0BwQBoKBSBj3lzNTDhqIHAJYV+BsADrVx5G5TWhHAO95XQz3ObL3O2cDUy1xD++XppK6tXK1bHIapgno92Z7uT5NIFWBZtBFAFDpdL3rc8T/A09C9Aa9A4hnztwPrZhHDjS79/KFM5h37JWrnT3rLtrY6vXYBcFL7AQuAusHc4nTkotgU5qHFuqlgOVfoqZ61W07766g92eOfQTk5P7Zc//3mAhCvyX4+sXip77mSFgM7lSw7pmp2OjSZTB+DkMuacPz196uUfHB7YcDhymD8djm3UH9jeTsfDQY+HAxt1e3Z2dmLb9bp12nVbLadWBQajiHaQGOA+8Jc2B2eHoPR0aOgA0JMOWLlatq1Oxx0WTk9OvF/n80B3nNvyrrTudft+70uFqnXHYzu4f88KjZpV6jhfEJ55ab/73b/b40cP7fDOkXUHA1vlilZvdzxUOx3VxzcycnfoCVEwaBeQNozLYLPxeGLT+djGnvN75eOaPt9IlK3MHThgEFGA3x024myAynpKHmDU/CH9hJT0jFc6BDCZeUDOe9gIuI1zA4po5qOgBuZZJ4TVVhoCh9PusEEY6eTFXEYEZalsXWkd5h49QzPOfD5QHt017A3H+Prt4dNvFMFrh69VAMX5fMmPCe/DcQXuD6Gfa3Wrt7as1dm2ar2R5IK2kIOXcY1yOALAoanIxN1Vxx1jHKq/kY/45hJD2xLlsY/TxFnGQ42TZztE8qGukAM+hBhXxJNCJcsB/GOepbJzMwtkFsgskFkgs0BmgQ+3QAaAP9xm2RmZBTILZBbILJBZILPAT2AB5ZXVho82twU6YrC7Cf4KvvpmUbJpJDAkWKlmrjeVouP4TaBqvXcVgZgYsqqO9Ea/4Kq+f3PD6CZksza5uUY2vbURpu/VDm1kC5ZKhSuAGgO5uC4d73n1iH0YhcVGEYJa0DfIktDRgtF8ZiNe4WVlP46lbsEojqHtfGZzmE1h2k7uXZ2vcxSaNlY7cy7fU6aAs2waX4faLXAqu3AMm9PdbtfvGfUCeykPAK0X33EuoJZrpI2c88MPP3i7pSKTHeRwwD0B/lKuwmAr/y+wGwBM2XwHxCV3MGVLBSzQrfsa9xfqQA1FSEtAApvZAOe14iZRzQogx0PrfQDm28BlfP6m43wM8b8kR2QabsUAOXa6kP10X2OIpnGjPutlekq+cO/jc93+KNs8j1/Y+OUYFGv0WQHeEPI0QJ54LlBd2liNx/v72E7Hx9f2IVNbPH+k55K4nFvvUQKA1+M3iTIgIEYfpo8xljwvp6soQ/h31bep3tvqe5/v43LTtnhbX9s0h8bz0If8rrn9bWA1XXZ87Idcg/rp+7RPdo/XjrjvqF712/RvgJHVIm9Hh0d2dXnpyjpAHApeBw84Mc1nNpsABSeeU5XQw4AihzFJrk0PmTyfr8OvAqoAs7zcMYYQucuFNZstd45BVajxgNMK4BggEdobVG830DYBMIljhgPI1cpVi6iAXb3owCwANA9RO53539BvcexKQr4mYVS1HoeUtDcg5MYZ5+Z47DEY9O3q+tphK+AKaCWYTf/3vMRJ+7hmzZ0eYtXDKwfg5/PXigi0MxsMe3Z6fm6L2dgqHjoWCBog+xy7LpfWrFUc6s0IxYySFtXoPKzZgNKzExyJBracTm143bWL0zMrAn+YPxeEszUr2cJK+ZWVAY/YrUT+YtSKN6CI9rmDkod8nruClNDJKGsBkKtcgeLoLutXo16zztaW1XBAWs7t4PDQ6s2mwyxUloS3BmoRwniIMnMy9pDI5PAtV0pWrVUd9Ok5i/zR11ch1cFoFNId0C8uzs5sPJna3va27XW23QGqs70bVMlEky7mbWd73yH1db9vk8HI6qROsLyHc84VSm7XXr/ndaJGr9Wqbld38EE9zjXihIAyGScv+hDK3HzO2ts7NidPbaFoh/uH9uzpn+zs9Mye/OyLZP1fWLVYtpfPn9lHd+/a+dmpzacTzwUM0O6enlqNJMyrmdUqpQBpAX+G08MiyeMa7I8dgXQ4NPiz3Mrc2aDZatp8tbJ+f+DQvFwoukIXaFqpVS1fqVq/P7T5ZGqlQtmWxbw1d3es1m5ZrlTxENDtzpZ99dXX1uL663WPST0ml/fOvjVanaB8X3Ld5NpNHPpWC1f/Az5RS4doJx0fM/MFaQHCcfRzxl6lUnPbAeb7vZ4r1SfTud9/1oxWo+lzS5iHgsOBq1tZdJMxhMOAO9wpFHYSnQRHQMYGfUbPdLRDkVsY44ruobnDc3ET/cYVv4kiNgG9HpE9eSnruHLuegjoZP2P15y1YtbDuodxLYUuANihtoXw8tRXqlQtX6pYuVa3RmfbmuRNLpErGPUtZRTdUYI+7LMcTjcOmUNaDs+A7k3BxgotnbRW7UsiJ6znU8/fnKh+3YFgGYCw36cAgB2Aex7hcO8KlSwH8Ic8Z2XHZhbILJBZILNAZoHMAj/eAhkA/vE2zErILJBZILNAZoHMApkF/gILKOyrNtP5zEaTQu+y0aXwuFKsxmBXG0xpWCA1k8qNQVB8rICBIJIuId60jwFYDJx1rJQHUqxyTAzyYoViDBpiCKp2cKw2vHgflyNQnAZyacVjDCjS5+s6ZeM4VDP1sRkvIKpNeil7db3ABYAoqlog6NHRkZ+jawNwsvkrYBfbW7ZJdxXZUPdY167cclLc8j31AndpK+9R+lIukJewz7SD9kkRrLKfP3/uymHK5JVW6/KZc1AWKwy0VC7Yi81QADQ5hzkWgMvxgAG1j+8F7L0SzzsYVOu0nTZSDsez2Y795eQgcKS+uglebvruXUDuXQA4Dc3Ubh87yygfdQJeY9jIfVeoZ12H7q2DrOS69ZuPZVRPCdh1EyUQx/txkhdZm8r6K9BO33L1awKs5aygMoBSarPuu+/yxjvPt8xTfykAjov7iwBwlDNcZflmfxIGl/4iAMzvmk9iO6cv6W19YtNv7wuFb6tHfWwTdP0QgBtf/6b3ms/jv+86btP9ied9/a75+23lbRwrkaNN+lrVp944b7GySrFm21s7dn0NAAbO4OwAhJyHv4wP5lQLoZ8J1eogxpWxQSUYoEIAMJrXgSPMfVdXlz5X8QLYEiGBudHBLUDCfwljO25bWDfD96HthBtPQhajZi2VfO5ShAegKuPNwyY7TLsJq6t1KJ7PAmQOMVaBI2G+TJyVuDYgJusLQHI4COGVXfEe1MdAHq2PUg5qHl8rAJM5xhXAyc30fK+ruQ1HPXvx8tim44E1qxUPyYz6lryrQBnGWq3M9QYVH/Z0pyfywlZrTmPPT09sPBg4mJ4OhnZ2euoQEMgY6ltZcbWwoi0MvS3gEfgbADCg6E1nNXcAmE1tNF3YkBDYiUo65PRFVQi8Xri6lhQFrWbLWu2G2+nw6NCqzabbhTDOk9nU2q22h/y9uLzw9gOwPQcxqshy0VWmtHHY73uO5cFw6GGDAaGNat2G3a6HXQYq7u3uWqfdtsuLSyu4A07JpvOJh5c+vHPXCrWqjcdT6/f6tpqvPG9svVl3ZTLw3u9RIe/wk/Dk7VbL814DrruX19Zs1FzlDXytNep+Tde9nm3v7FmhUjKaenTnyPP9fvPVV1aolG3/YN/BaKfdsrNXJ9ZqBlsMB12bj8Y2GQxt0u/bToc8wV2rV8ue3xnXiBD2mf4NYPfEwUlY4hDuuZAvuTIXxSjqWZy2UOJ6LuwkPvt0PLbBeGTFatV29w5s2B/a9VXPmp22LXByqlZt5+CODUZjtxmvKcr4xcLagFwU4tWa5wY2cnEXGGurAMWLhGFG5T/1kMnMBTwzAPxZNxmTjD3GPuOb+46DB84K7uTHszOhtQnvvFjYoN9fq+wrpbBu4mzg66+D+AAtUSsDbIusnxozy6AQ93zAjO11ft+wBq2jcpBDO4nu4muTL1LBsWT9LIoziI/54Li0Br2urlXe3RAyWc+3N3CV5+kAYhNCm8wBnvzY75/PJYyvfNEqtboVqnWrNdtWa7WsVm14vyUXNaDbcPwolJK6QlMIqe3cFyW/K48THgzY9UD4mjETlbD/wYEkREkICuTwoKHr83JcARzKjh28/L9rMgB8y5NY9nVmgcwCmQUyC2QWyCzw17JABoD/WpbNys0skFkgs0BmgcwCmQXeagGpTrXhLOATw9QYLmzaUPct10S1+8amU/S9GhFveKeP3QTKNkG59Ca/NqxiGJVWcmqDXudyfR4+MwE6UsbG9aXrpsz0prrKFTDVMb6Rz8ZvpATWb7IBdUqJLHu78jJRe4SN9wCEdX+oj01yNiWvr69tf3/fN6VRqbhCMcmnK8i5hnDJDYhhp4C27Cbb6LOrowhvGoUbZDOezV6UurRBeXlRKFGncuzSNuA018dGKdCCNp6enjo0lsI8hufUw3GUfXh4+EauYH4TbEEJLJDLZQGMAZO0X8oY2Vh9insBkKCNqIg5lnMAzVJzxmDvNgh8GwCO++SmY+JB+AaMSkDqG/cpUaTGY0ZgXlBSY05lxTBd/UdhijnW8/YlqlWNYd8ETX2v/i1nBDl/xPXE4z3sNbO5fLNxzHfeHoWPTACwxtOmCWm9Uf1XnK/T88amqmJnCcFzhWOXs8YmsHbb/U3XcVsbNn2f/u5tx8Rz9NvqfFeZb/v9jX4bRWlI94e32fm2Mvg+7QCQLue233Wc7ks816d/8/u7MGvV21av1g0Fpo8pwC/wxnPoEgp4FlRkCYAEAIe18Qb8hjk76EPdCWO5tMuLC+v1rh2kamwBiRiLqBrpQ66iLYbxGOCLkE8EMEKgV4c/mhsoQ2FnNZYXq3kCe/wurNezN+aFKDSqR4ZNILMrGR2QoBYk3/vQlagoP8eEJSZaBLlSCTVdLr8BfwlHTR1xdIz19QJZqdO9bwjTSi5TQrDiWDa0s4szu7q+dAVwFWi2XPmaAugmNDFqYcI258mLms9Zf9Dz8MHcL8x9eX5qk+HAw+3OxmNXAHevrl0FDFDjnDxr72phJcLwEtHAQ0GHfLICWZ7rGQeaycwh9Hg6t8FyZSPPCRvUjLSFdnF/m62OPXz02BqNmpc3HPbss88/t1Ktiv7RwSa5hO/cObTe9ZWHZnZwlcyPinxBFIbhsG/d80v/rTvoeWhoQmIf7R5Y9+rKo2WgVkYFC/gG0vZ6fetsb9uYkOW2soOju1ZtthyAAWixIaAapW+j3vSwzcDJ4WhonZ2Or32EJKcvH9w5tOl44vVjc3IO7+8fWrVWsfOLC8833d7etul84WGg6SfffvudRx355JOPQzjrfN5Gw6GNyFVcKvpfwDyhtgfdrts7t5gR/9jqlaLVvA8VrAz8W61sisp+OQsgM5e3ah1Vdc7qzXaot9N2ZTHgl+cC/BZw0KgUSjYaj61PWPB63dqt0M5ao2GMyNfn53b/0ePw/vTU9ncPbb5c2XA8cWV2tVZzlSoq6eF4HKDkEiVvxSpVciuPkygAc3cywN5BHcyYLVq5VHGYjgqdcxuNli1RnSfPblzbYDBKVOJLdwih/1QrZVdjK5UA44uL8rmCMUNeYYfgeZsk4eXDuh9ycyuNCY2N11KNdX+mCpNxyLGczNE4rfjM4srY4CLhz37AYk+fASANjg4M1vjZR8/W6+fGpewQnEYcAOfh6ORDLlqhVLYK8Le9ZY12x8rVmueu9n+M53LBVgDZtTo3hJlmnglBSpL6CR3v+ZXJ7xs5XSVTpcCuH68Q7Tngb5iPuSYcDDx8NRNQklc4hPkPDqKFLAfwX/FpKys6s0BmgcwCmQUyC2QW2LjXcHV19R5+8ZnxMgtkFsgskFkgs0BmgcwCP60FYvjHBpHgkb6PN/e16RRvqqs1aYATf9bxaUgRb9ir7E3HaMPKN3Y2KKZiSCVIILAo6Kp2roFgou7le64ZlZdCIws2xtceq5w2AaD0NercPwORSb1x+3jP5i3H8l73gDoFdXU/BOhR0vIe9S/KMoArila1g9/4Xht4UnarDq5VylHaqs17XaeuUed5yM8kly7vKfvVq1cOUSnr9evX/p7yOYdNT8A0oaFfn772jTjaBwTmWK433cc4lzIAwJxLW3S9ug7feC6GDWQUxcBlzsEOUvNyPUBJNkG1cSmIgm0Vxpr2AKw9tCiboVHfUn1pmPs+APhdI3QTBItBeHrM+fUkto/V97omwbO4D8bjSKA3huj8ns4xLacI7Mj9EUzXeem6VX8ASjcbzpQd1Fxx+MY/D/Ue2yk9f7zLhn/J72mguPE/yqI+oHEoWwjgpOeguE+8q47bft/0ffq7+HMMqtP1p+HAJlgQz9vp+3Db5039Nu6rt5WZngs3HRf3n02/b1pfuO4YCmsc3MwVkQIuVs+vCtZpbVu5WLR+HwAcwquiTgQqhjy/0xDuO1kfPAS0RxJAFRjyucrpB5Ue/87Pzuz68sIBkyt9XWEbQG4IZxrmd+BpgLlB2bsJ3odrC0AjzsMZygznxa9QRmiT5j+/74nKVzbx35PrWC0B2lMHgKwfL49f+px59NFdMw+TSu7cklVKFSt5yOmQj1PrreZWrcuCwf47oV4dNqHSAwAT3pbQv0s7u3htL1g7ynmrFIhGMLfFbBbUl+RKdXwDuAFU5Wy2mDiABLxxH3rda5sMBt5um8+td3llL18cW8HzDudc6Vt0+LO6AcFJ6FraCgR2QOQhfUO0k/F0ZtOF2cRyNl2Z5UtlV2s263UHsWcXF/bw0cf269/8xtekP37ztd2/f8/uP3xg1XrTRuOJnV9e28OHDxwQvz45scl4GNS1paLVUZCaWaPRtFK+YN989R82Hg4dIALigJeT2cQ+vv/Ajl+88DWyWCScc92h42Qy9ntUqzW8vdjg7oOHVvFw4MDRpauI6cvYezyahPDWc1TXQ7tzeOi5aVEbA/uArbs7Ow6op5Ox/eH3f7Cjo3t+712RbWaVWs1en517pI3DO3fsT0DpfNEV159/+cSh2sX5uZ0cv7Sjgz0b9K6tgaPXiJDNOauWSp6vuQbMX6LgJiz1zFYLcu3ObEGoZZ49ynVrbe9ac7tju/uHPIzYoDdweHz68pl1r6/s8cNHVqxU7Ao1brnqqmDGLvXT72qNttXbLau12jZj3BSKtrO762v9sD9y14gZob3zOas3mtZstT1cd2/Qd8U2Ybg7nS1bEKLa8yk3Pez0dDxMcv7O184b9B0AdKGMGr5oE8/vvPLnm5OTV7bdIVy0+TMQ6n8+EIobEMsa4s9MpZBuwWeHKIw6UHg4IMfwTeBxcvvOF4RCl54+SZUbK3yTyQAnFKl/5VToc6fD0RsnLeyR5zOKY3fSALbeuKJozfA1L/ktzONMDWEeYH7yZwvALgC4WArwt9m25lbHyvWW28yhfxnwnfewz8sk1HTIARxUvAUcLhIHFl/bsI07BiSx8bETkDrJn70OLaCw1Un0amfe3saQSzoog4ODAecwTjCj11sIDqDZK7NAZoHMApkFMgtkFsgs8LeyQKYA/ltZOqsns0BmgcwCmQUyC2QWeMMCMYSNQY4202PoE58YQ1CBgXiT/m3wIj7eN6sTeKSN8BhuqE5teKfhizafda6uQZvUbwC7dRqxoDIQQOAc5eMVRNS1xEBZG3VpJVp6M14wcdP3lCsgp7bRVsFYNtxoixReaQUwx3luv17P4aUUrHyOFYqUDdgUAJdyVJv22hyM4SBti6EX18GmJpuo1BlUWiWHupSNkpcQzPzld1Q6lOfhIIdDDxPNP9rG5jVhUDmf94Tc5By/X4uw2clvbDYDgKXoVc5j5RLWcbrvKI9RrWEnbFEhrGiSy1aAJg1ZuEaUTFwv53GNAjLpfptWwKre9Fjg822AbNOx8fHqi7FCV+pT9bV1fwQISSWTFKz7JrV2UBmGnIIOYyM1rsYHtlb4aOrl3sVATbmX05EAOEbf6RpUpj7THsFj2U+/vTEeI8Okx9RPPU2/C8yqvnh+0ViIQ/zqutL3T+e/rZ40sHzXOfEcm+5f8blpAHxbf9tUxvvM05va+b7nCSTEfzeVF68Badgb96u3tWVTH4rL0u+5Vd62mttWKhRtQNjaJBw6ABhQ6UCX/K1JOgQgrIdZJoOpJ9BNIOuSY2eunCVcMuflmN+LqEcDoHUA7KAnQGA++3hfg1lAqxybmEOCI4Xb1xV70MiAUikj5NUNqERjm0MFmynfM2AmuUVDG25yYzoUnM1cuTnode3q8tyury5sNBz59+Q6ffj4Y5t4nlJgash9Tf7iG0VzUP9q7VAda8ANICLfZy5ROCew3OeF/NJOz0/s+fGx5+ltVItEhHXgPhkH+FsogX8DtCF88nw1c6BICOrJaOJhhceDnqu1c6uF9a+69vLFSweuqEVR2JYJt0wb8jkreSSOQLeAXigVQyjsZVD+zqY2JtZxoewhgQkjPJmFnMOd1pbbszvs2z/+8z/Z3t6Bnbx65erXT548cZUsbSaqBP3l008/dfCHAhbwCqTe3dtzBTMAq16vuqr1+NlTh8IAyAcPH3kOVZTRdw8O7emzP1mf3L3Vmqt/CeuMehfQCCBESc61AH5RDgPi6LfU12g13WGge921arlsl5esc0sPIw38BXgXCiW/p1UUrxXua86eP3tmV1ddO7x71/bvHiXxd8P32OHzL75wCD4ajBwAn56d2j/+8z87NP2Pf/+9K39no76V8jnbO9iz42fPbU7udBzaRkMr55ZWq5X9PixnS1tMJzbLmZVbW7Z1QJ13rQuczhVsaXm/zrwtbNS7tD522dv3Pr/k/hYrYSzZ0kaDgfdjnBManY7liiV7dXZh9x4+skazZeVK2c7Ozl1xXa3UrFqvO9wulqs+Tq8ur2yrteUK3OUK8A2sHXh4+EqpbIvZxEZDFLwBqPNcQgh3gG65iv1qnu8Xm5fLYU11VwzCMqMmH43csSGsK0QFoP3kzaUPBgeEILzNuSPAfIainzkm52pywoKHUPHBiSLk303mh+TZWc8k6znDQ8KH0PRebzIfyJFLDiXKu5sw07WqOKwnAZ7Gjmlctyv7+R34y8AFHnto54oVKzVrtLas1dlxZXqxXLOyw+Gij0nPj46XRnIf80UcxULOdO4moHnt1pKof5H/+jMsYcNdTL9y5zJ/Jc/wrqK5YePredeBt3ID63k/Cbvvp+RD3dkrs0BmgcwCmQUyC2QWyCzwt7JABoD/VpbO6skskFkgs0BmgcwCmQX+zALKOesbM5GSTwDkts3+t32fhryb4Ji+S6sHY5irxgqSxY0XVEiD4zcAbBROVwBGQFCfKUcQWIoFbXALbgmcCtLFtoohodqZBh8crzJ1TAyhBfzYbAWg8hf4SdncHwE93rMZzPHAV9olpY+AL5/VXs7TtQUlRggTDaCNN/AFR6T4pW4pQqVOBuByHH+BukBZwjyfnJysQ1UDEjmXjU9gLrCYeslpSFs4npfgoyAlwBGgzTGxOto36hJVsWA2beA8HUdYaf5xbQBpnOhsAAAgAElEQVRnhc3U8brPsrfCWHMNlAEA5l+saE23wftq0pc2Qcx4Uzbd93Xv0wNPfUTXqPbqfgpgx30t7o+qB9vFCm2dJ4VhDMDVBr/fbMCXQg5k3Xep4HU9Cp0tMBq32TewE0hGWWzg6juBUrVBNvj/OgB2+ySOIjEA1pyi+SGeO2JHj/ScuOmeb1qC3gZUdfxtx/yUAFjXuanPbprDN7XtbcfF/SAeJ/H42VR3Gu5uOn6T7XUeQEaUAMXbdmPbirmSjadDVyOSo9Zz6Ho0iLHPsXNUwP5dCA89Z94BFruycubAdL4ALgahmt+HXAhVH69p8f2O5/4wLhkzIfpAfI3xtYSxl4RoXUfBCKA4zPM34aRD+YngLQmB6ray4NzDXD6dTB2iEqb46uLcLs9ObTQeOXzZ2z+wR59+apM54ClvpXLFFbOEdg3gKtTFS/MKMCvA6MTZJHE6CeMihLh2COX3YOlK0Vcnzy23mDqo9TDEhC+eL0Jdrj5OIDOYDzC3WlkZ56jR2Ia9ro2GYf1B5Tvs9hwAj1BZErYa2OTh7VENl6xMXli/RwHC8g/Y5mGvZwsbLmY2tbxVGk0r5oseArvX79ve7p6rQy+urqyzs22/+e1vXTFJuGScjR48fmy1RtOdiYDPrF/NetOGg4FdXl061K7Xa7azveuqV+bp2XRir18+t/F46KpngNrP/9N/su9/+N7DhwP5i+VSUMkul9ZsNDzsMWVdnF9YqVxyhXmTMMlTclQHyAgcH45HrvRstlo2G+OQVbbXr07cOWF3d8cuL64cIrdaWx4mmjWv2+vawcG+O3GxRqMu57qqrYZDvouzM3t5/Mr+4Te/tVK1bM+ePnWg+fXX3zjQ+z//y3/x6/32q69t2L220+OXdvfojnW2Gnby4jiAeNg7it/5xAEwTlpEEOnsHVl1a89mq5V1B7Rt5E4P9UbL5lawYrVii+nYnn/3tX167yPrX1zZaDKxnd0jV5rSjpUt3IGB8Qjw5dovrruuSO3s7Nnc12xzG7XbWw7Nh5OJh0JGuToZjb3fYb9Wu2mj0djV1zhCbLXb3nsBzP1hz8MytxqkmriBq4xfltJCsexAGBi5mJHjd+bgczYPoePDWBC45S/wk/YHBTxj38M/A8AdCgfF6nwVgDLgk/4CBV0/WwJ63dEjzDCac3z+WQCgw7wSni9Cbl2dq2eNxJPkjSVJc1lwWAmQVyA2FIdjRXEd5j0HAC5WrdxoWXtn11qof6v1xHEk5AX2qAekXPHicIApWAEAnIR+Bmz7fBICx4cIBO7McvPSrw6D9RssOgHo6XkW23r7cziTJHmF1/MnbxTGetOKnH2XWSCzQGaBzAKZBTILZBb46S2QAeCf3qZZiZkFMgtkFsgskFkgs8B7WIANIYCYNoriTXmBtk1wKy46vXGd3tiPj71t4z69eb8JOOm7NESK4XB8niDopvqVHzVuj0A4kEffs9mdDn1LHfpesFVgWH85X/A1vTEVNuSCkkPXIgBM3QK+vilYLIaN7kTFJRgrUMdvUt8SThI1LfcTpYrvoyVhO9kA5QWgpS5Us2qjbKEQ0uTXpW6BZs5Rbl/Koy1skrIJTvtR9FIG51Gvct6xyQssBgRzDCGjyVnM95QDgJUymTqAw5Qn+Oy5J0ulsDlaDIoZ3qu/CppwPZTNRjzHUQcqYqmpUQFhF0FS2RIb8E8KWKlgKQ+YLsCiemN4s2lo/Rn0SUAixwoKyX4BNE3fuP+0Pd1XtIkrZwB+lxIb1RIwh/ZhK/Vb9SWuX2FZVS7Hqs/q/qsv6/rU39U30w4aKpPj6CP8rvDIXneS85LjpErXdcSwVG1Kw733mLY++JB3gdl0gbKTrpHfuR7l7FZ58dzDMW+rZ9Nvtx2f/v62c39K+BvX8bb6bzvubeen52DNf3wvQLKpH2xaL2I73/Z73N+DmBb9bhLidGm2Ve9AV2w6mzi4BGJSP21xSDod+zzjjiqoFWfzdYhdVHmUBdggN265FECClOLAKM1hsaOA2vTmPBLAr4vqEmCjvzG8CWGkk5zAHhU1rB2e/9KVemHuCOeAPhT+WetXgNKjydgmHha3Z93LC7s4O7Xri3MHVcC3vcNDe/TpZzadET0ASFO0UpGw1UG1iPpOwFlriz6H+TKsaxxXTELFBjBO5IC5Leczm06Gdn72yhbzkYdrHowGDtMJA1utVB3czqbBAclDNScKSPICL+ZT6wFcUSwnobhRAp+8eGlXFxcJBCN3cQj1jIIXFbEt5wFFJyl5Ce8NvO+PJzZC2dlqW6tN6N6V9fsDb+/jjz/xE54fv7Bf/cM/2P1Hj+y6e+15dQkhvLd/x+rNpnUvL60EvCuFnLgAql63Z7Vm3UrlorUaTZtPlw4GufbJuGdXl5d2eX5unz55YkcffWT/81/+h21vbXnO2s7Orocgfv7iuR0eHIQwzsOhkfah0Ww4uNpy5bHZ1dW151c+2N+3Z8fPrNHAmanpa0utXrVXxy/sxbOn9uTTT+34xbENhyhSy56neO/gwJ69eGEfob7tXXvdQOK9/X17+Olnvm6/ev7C/sd/+2/281/8wh48/ti+f/q93zPy4v7rv/6r/dP/8c929+5dt9O3X31jx8+e2eXpa3vyyWPPq43imf4zGw9s1L+23lXX9g/u2Oe//DsrVer23Xd/tO+++YNttWtuO/rM51/+wkbLgpXbLSvXyvbNH35v9w727OzpM2sRKnsa8jF3dvcdLKLORf3cardcVY2SmXy/qLMJoU1f7veubWdn1xXVhDMnAomD9fnCri67Dta3d3j+yPszAeO9UW9YpVSy8WhgV90LP3ans+WODKx7PO8wJmrVusNn5gJAPbZH2Us4ZtZFXoN+z/u/f16Zq7qB1EBoT3Mxm3v0gGKSH5koJgBhwmTz7BLmISKmhLD0YQ0O/dlz/kYqe63fmhvfXHNDJALNofEzaHDiuIlcEI4LyvkwhpM5h/kmH1KCMPaxZ7nSCAB4d8caRHoBABPinmeAJHoA0BZPDOYsD/mMutejBCRREpLoBgHa4lGm+SzM24R1VrvX60cEuP23JHT2TZkhkgCOEfG8GxzgMgD8wQ9S2QmZBTILZBbILJBZILPAj7JABoB/lPmykzMLZBbILJBZILNAZoG/1AJSG246Xxvi6c0ibSzFm/ja/I835NOb83E5CkcXfxe3IQa58abPWrkQHXwbVBLg4tA0qNF3XL9eatMm2CqYK/WTAJGUj4KL8e9pOLPetE822mL7xO3je5UnIKr62XiUkpd2xupfrkPQXjBTdrxRoVjYoJzPfYOX8ign5BdEWdR0cwhEC9DSJjZJHYx6DsmgwOV8wQ7KYIMTgMJ3AGWOlwr4u+++8zpQLvO9QDR/+Z46FeJabZE6VZuTN1AEFdfCQYHOkxKYeoHAKI3qtfq6reqjUrFRFxvrAjecpw1bQVEpWGM4pf4RQ8C4H8dKHL5XWapHx6YdC1A0seEqACTVN9cnO3NfBWDXfTBR48n5QPXrOuPxerPBG1S/AdoE1aL+cv94yYFCSj/99etmX3gZFMD0J11n7NAQ99P1GCSEZCpe418TAN8GWG+bLzVGZVs5QghyxxECdE1xWbGt03Wk2yI4uKktbwOwOj7evFefeltb4jk6Pb/GZb6r3XHbYpXZ+5YRn8/728BvXF56zXnbeqM+qHPiY+m489nCOo2ODbt9I7+mHEBuoiws1qGYY7vKiSOUG4Cq/1uFXKt8T9jbkN88hICVM0ZcDueGVwjnHPDGjdbtZk0K0NdzWK7XMOBucrZyaXqu7RuYEcBQKI82hLoDRBpPRjYdT2w46Nn1+ZldXV5Y9+Lcv+eY/cM79vHnX9p0HpSGjPlKueQhXlHt8VlOLGF+CHUHGHxzDbQbAOvBq0OiU7/GBQ5Lk6F1r05tNh+7rQDAQN56NYTXRXnKvK5w1ow5VMI58rPOptZ1xe3Y0bA7RC3NcwA/f/rUSqW8hzbOLVfuUMR6Rmjvcb/vIN/LxklqCeif2WgytVylYrv7Bx5aeTAaWrfXt729ffv4k0/c0Ymkuj//5S+tVKlaqVK2TmfXavWaNeotD2GLMhNo3et1HbwTlhjboTjFDsCyzva2nQHbL89s2L2ys4tzO7xzZPcfPrbpZGZ//PYb+/yzx3b86qXli2W7+9ED+92//5sdHh64QrTfJYfs0sq1ig0Gfbf5g4eP7fnz5w4Xj46O7Ntvv3X19OGduw4YUcMev3huF6ev7fGjh/bHb7515S/s6/6DB1Yol5NUCEt3DOv1BnZy8tpIq/DLX/3KnnzxxMNV/7f/+l9tq9W2z7/4mauhURZjd4Aya+iTzz+3w/0DVz0DnP/41R88B/O9j+66Y1a9Vg3gdD63cqVmDx88tlKtYn/64Xu7Pj2x3tW5tdstG0+m1mxu2f7hodW3d21ZKlml0bA//OH3tru9ZQ3y7RL+u9e36Xxp1XrL9vYPrVSrkf3agfd8PHUlNSHLZ4u5A8jtnR1b5c0uLy4dXB8cHjpsXZF6Ipf3MO7A3SV8slJx0CmHKnJOo6bFUYRQ8VvNlvfL16cnNhj0/LmFfuO5fhOl8XQ2C+upOwoWrVqteFjn4ZBUFaWQJmMaHKeCkjbvziXj8cjhbLUc0jHwvaISrJYhnQPziiIGaE7xY5nXkkgFWrtunikjT7Ro3okdTeLnKj1r+fPAIoxp/Y5jRxjKASRzPeVqzSr1tlVbLWtub/k9Q2ldLhI6PjiO+HMVMvwgbE4AcJj/9NwSni8S1XEyPXq9nkddEDr99MCQDs8jTKFh3kvCVCv3OuA4KUNril97FgJ606NH9l1mgcwCmQUyC2QWyCzwV7RABoD/isbNis4skFkgs0BmgcwCmQVut8A6hGsCD2NoyVmxmkAbTrdtxut3bSzFgDO96Z+Gx29u0t8A2xgOcIw2i+Ir2gSAtQnGxlO8uRVfQ1yW1L+xaljwk+8EAjfBBW2Ix/BIm+fauOK8NGyOYZmgHhuqqo8NPTa1sIHgBBuvUiJyXByqWddMnVJ/ChJL9SnlaQxB2cR88eKFQ1kUu5TPP6nh2BzmN16CgLQdVTH/OB/VDIpefgcIUg/nUQ+gGejLZjVtBM5KPab8wSiMva3k1ZxMfQOWtkgFDADlXNlBICK+b8DcZ8+e+eY0uRhpY9jILdkiUQCnHQEUFpXyKZtr8T6TBxQFOITSds1nopDi6kvxX8FXB1uJEpbfBeY1JtR+jS/1ITldOEBJFMH8hk05VzmqVac2azVOYkira1WbuCbCo2pcu8IuyY0XQ1z1lbjvxuCY6/J8pGwQr5Z+v+iHUvxyvnJaKx+xHCPS9pdtfso5Oj23fEjZ6bkrVjn79VXKaxumAWzcD9J1poGuft80L24qJ32+Psfz0dvqTNcTH3tb2fF8dlt74+/jteND6lP/jPt0ej3YtJbE38Xzenz/NS5uyjPr90Z2uHtovatLz9sL1CAfMGND85L6fhiPIZyqIKree/38D9hLqGiOSUFfje/4GqXi81y+QcIX5QEOQDyEfH7zX2iTy9zc7IJEUJX4WK098bWH6wih+VE0Dns9615deAjo/uWljScDzze6d3Bkn335C5s4G0N/yzxUsJKHig+hXLV2hDkhzFNh/grt1RhCsad74fMSgNxz/Q5tMLi0fv/SFamr3NLze5ZLlbDeLbj+heXJF+qhcokbi4KXMLhzz2+LuhSo1ru+tvl05qGOz05fW2dryxr1mjUbwZHp1ctjB49VVIiu0g6wb7wk7C4LWtEqtZp1dnc9lOzZ2YXD0ydPPvfwzX/64al9+vkT+/zLL226JO3CttVqdZ8HQpSIoJCcTsY2Hg2dMw37fXd+It9sMRfgF8Dv/OLU1cKGonO1sDtH96zd2bbRYGjPn/5gjx7es9enZ37e/p0j+5//8j9dncscy9qGjSv1qo2HQzt5fWI//9mvHOA/f/HM7h4d2tn5ub18eWwff/qp1Vtth6o/fPetK6aJ1kE+4n637+rlXLlk+wcHnh+X+9Ko171v9Ad9+/qrr+yjjx7YL/7uP3nd//I//ruHSv7V3/29TeYzazYbfk0//PCD5xh++PChr/f7e3t2fXlp33/zlZ2dvLIH9+/5egqQbTdbtrW9azu7e54qoDfsW//q1MqrhfcH82gRRBpp2WQytSphqtttIyvvyckrh6glxiEODJOxDSdjy+eK1m5vW6lSQ8zv4BjV6cXFuU04Zjj0drXaW9ZstxyODwZD78+oUlnf+Yeqm98azbZN6BvTiYf85h46WJ0vbb6cGTAYaExY8fkirHn0eRwktOYxtoHcjEEUzYBdHCEA76iKuYfUT95w/5wnxUdwpkPtO+PZp1R2nomKWM83jCXaiMOKIKfyhWsOlrPJm45lIZT6jdNJmERC6OUbuLsGvMmY1ecwFsmbHdS3Hp7dJ9vgmEIuZVTW9fa21Votq7da/hnnAkC2p6dA5VvKG6GiqZv82eQfXpH3N6nP5zNy/Sb5zL2Nnj89XB2/8fIcyMkF+/rkTdE3ydwTzYeK/bx+TkrCcGcA+EOeirJjMwtkFsgskFkgs0BmgZ/KAhkA/qksmZWTWSCzQGaBzAKZBTILfJAFBIDTm+m+x+MbRzcKLW0YxZBEx8XHp99rIzremFcj441+1ZcGCevNKBQTSf7B+CI3AWABV/7GCoMYTMTnCYwqn2rcPqld03BN16nNpbhNrgCJNrfietOb9Zwn8ACIVJhZ7o021KXOlJJXIXel1pRdZGvBOMqWOk0qYj5zPBu+lAukQ+mEYooNW+pUyGEBPM+JiYKnTC7IkPMR6IttUFmRB1hqYvUpwUqOBwBzLJuyek9dQGO+c5VX8uKa2HzlOL1QJal+wVJCXqPwVVhr2gzIfvnypT148MBPpexPPvlkDUg4V8o9h/2EWZwv3BaUj+35p+MoI3YKUB+OwZvGiMpND8B4HGEDgdf0PVN/FHhTX9TxHg4bJd+M/JwhsyYbyPE1CcbEfZPyBHXVn+TcoHvJveM3VN5h0zvUwUv9W9eu+tSPpQKWkpL65ATAd4Kmm+DvpnnngyawdxychptvO3wTUOSeen7SJK82fUNgXvcpPZdtuv+b6n1b294GUHVvdW/iz+n3H/o5XW96zr6tXTFMiOf0dD9M2yF2itnU1rQDEMfE3236/c/bGJRzQdG2tNlkabudHYeH3u9DxUko6BCSNGEjvv7hPIJjCkpSyuF9aDeSM11RACWCulojNSe8uZYqF+gNAA73MpyfjLq141IAHQGGhLaFcNY+ByXhXNdrpjfpJrVAXC/haR2MDQDAXbu6OPMw0L3LC5tMhj637B8e2Sdf/tLmCXwG9wB9AhwveUhoIHBaCRxUd286CMXrpQAwAJe6ut0z6/evbDwZe15gbAswYr4g1K3DHyM0dslhcM4WDn9Qb9P+1WLu4BRV5fXllfW619ZqNT3cMopZ6O7l+ZkrhQkrzGcgPfXMcDIiHPWq4OrFHOvTzo6NxhNXuG51tuzLn33pa8KgP3Tl64PHD226WFi93rBaveF5egF73nXmS7u6uLRKpWTDQd/7xfbWtpdL/wD+oYztd69CuPxiySr1mpVrNdve3nVwffb6xFW0V9fXdnDnyDvDV3/4yvb3dkLeVMvZjPXJI0AUfI17dP+Rq0afPntqu7vbNhwN7JtvvrEvfv5za3d23IHq+2++9tzIQNVPPv7E/vjdd67OLNVrtn94YGevzxzu7mzvuAp8MhvZy+MXlreiffb5EwfU/8//+l/26vjY/v7v/977HGpX7hM5cVlvsRehlUF07VbTr+XVi+c2Gvat0265DbY7O7Z/dGTT2dwuTs9sPB3YTrNhzXLZw5JPUdSv6G3BCazd2bXO3q5fW7VStmajZmfPnhnuS55r123CsA0q2/kqbzu7B54beTKbuDMDwNvDMCehiLmfODW4c1yBfMxzV1NfXV+6QwGKbnpatV71e0z+61qtYTkcsJLQzrbgmSyMUpwJ6H+tZsPtgjMDv3W2tj2k+fX1la+jXE94pii6IpZnDupjXsF5atDvB8ezSlBW540QyyG+c6LfD8/hyZyjdcfnIge0IddvHK3lZg4LcwxjSHNLWIcDUOWl5w6tz5ozbub0oPplzqPvAW/zeaIClEOO8FrdWls71tzuWLXB2Cj7P34DlrvKuZBzO1KHA2BC7q/Cc6+3QWA3CQONJ4U7oCjBcTIfqc03cROwEK4bmrNvQlbfPG8kURSoI4mO4M9UmQL4HU9P2c+ZBTILZBbILJBZILPAT22BDAD/1BbNyssskFkgs0BmgcwCmQXeywICUhwcK4YEiuLNoE0b+74BmuyWxwAlvTGvTas09HhbmTEIVj36LgZwMWhNH7cJ3nJMDDa0AQYM4JVWWart2lAS3I0NHLc1hoSCZTGA0++xqlLtBmJKbSvwJ0gS21fgTsqgOCww5UulFZ8jyAycox6uN84bi0qIugRjBfIoT6oShUbkO6lS2VB9+vTpOncx1+LHo/HIhTDVqIB3d3c95CRqX9rNd9jg8vLSzxXYVbvYFFUdyntLm6QC5j2gmOOk0O71e/bdt9+t8yCzUf7rX//aDg4O/HoFVQVoOE/X6XmSc2Z1L4/QhahzAghNKwM3gTGB77QaV/0lqPDm641alavvpfwWcI5z+NJGtUUAUv3D+xE5RAlpGYWDjp0Q1IdUF8cpl7KcCzy/Z+4mNLTGpmCP5gSp6nWdUj9RJn1XIbnVXo6Px1Q8buJ54r0mrA886G2QNV1UPFY0HvlOuWB1fRpr6kMq57a6PuT7TfPknwPNKAdskks8vpbb5thN7XzbsTegIQCGeK5/2/sPqUfK2PR4iu0fl5e+RxoDm2y0LgPSkOTYRcXXbm5btVSxyXBo4zE5OwnZOktgLyFWg2LOoW9yrpflAHiZzIU3Klzvwwm8Zfz4tSS4RddHmXovxS+npdsdw5j0dafXQ//s4U+VHziA5Xj90fjiL3mNmUdHo4ENutd2fX7uELh/fW2TSd8h8+7BkT35xd/ZLKkc2EN5QLSQA7joEPhNFXA4mOM0dwFuAMVv9Esg7Hxh89nYFcDXVxc2GPY9hyu5Vr2OYsEW05kDJ8IqL5dJ+GuHxITcDjBrNOx5rl4AL7lxUWHevXPX+r2uvXpxbBPKHY1sOUPpmziOAdWWIYpCn9D/y7yVqmWzQsl29vddHTqaju2j+/ft/v371u11Xfn86NHHriAFFgMYgbeECkb5DUYbdPs2GU2sWil5XlgUyOQyXqxWnoYAebOH2z4/t7LnS61YvdW0CqFzq1V7+qc/eV7m3Z0dG44mtrd/4KrmH77/3pqNOvFyHTwPR2OHn9wncgjfv3fXrq4u7NXLVw5hsSVpFj558rmrbVvttitxAfxnp2f26WefeQ7e0WRinb0da7SadnFGH7iye/fueZkA4NFkkISt3rFOZ8fOLy7t3/7td76Gdtodaybr9+HBob18/doGw4E9evTITk9wImtbFdXv6amdnby0xWxiW+0tX+s9NLrzuoW9fPnM8suVPbr30PMoL3Lktp+FUMqFgoPny+6VHR8f22ePH9tsNLT5aOCqbHIAo44tlAoh/K/lrFytW73R8VDl+RIhlQk1PklCh4fnIZS+0/nM2+P92COoBAB7cXZm5XLFtnf3DMcyd2goFKxab3j+65DXe+o5rEulosNYIK4D23w+RA0Bqq6W7izBWkxobn+mSNIeVGt17w/MKw6lLW/d6+vgbFdCZU/kkYLDY8pZw8/k2Vz5bTUHhmcyAHAY9+QYvplPYicWhZxPcgZHIZ31TKu5Jf5vgPi5V/MX1+5OZnnCO5ddfU3u362dPR8jPjbKZbcvOZGZKwgF7QAYZS5QNwHAwaElbzlX+DNvkauXi135d9622PElmUywgyuCA+tV7Ge/Z3Ly0fsb2B1CavNaJipgFMjZK7NAZoHMApkFMgtkFsgs8Le0QAaA/5bWzurKLJBZILNAZoHMApkF1ha42dCWKulG+auNJW0q6W+8SeTbL7cA4HgzehPYSJ+76XO86a0ytNkctn4CZNx0HN9JMRurOCmHz2q3zhUYFeQUNPNjE7UldQrmpstR+wWkBWLjehwCJMoxAU/Oi9W+AnxpIB+r5QSh2HCWKlcgT+e7YtTjXIaXwADKXal/BRkFnbEBil6OZXNT9uN8qYqpR4ppgVGUQJzLMZTp+egImZioTwG1AGDq3iNU5PW1b4ZWyhVXD0v1y7XoPsg+giIxIOa6BK85HrUwAJsX0PePf/yjw0iUw59//rlv6FOHQkrHjgTq56iR2YwlvyNhGDlWgEk2jO/t2q6u1gkOFG8o6iOFoDZaYxAU9w8URsphp2MVilvKbdrHb1zrGsq7NiyEYaV+2s+Le0Bduj9SIsbHeC7oRQhDKdvqvtIHdI7Aju6l3+Myyp6gphYg5Xd+Q5Edf69+oz4ru6Vh3k89Lafh5rvKj2Fk3MYY2qv/8LsA8CY4Gtd1Wzs2ff+u79K/3wZO4/a/rS3p8tJAUtD/Q+uJ5/L0e7XnBoiGbza15ba1R8enf09/Tgp2UAQ46F337ZNHTxzAANnGY4Ao4VhntkggD2PAwzTnArRdz6Goa5cCuQG8hBWIOT0o7Qh3GjskxeP9Zj6Xo0YKkCYgR3N1ur+qv226xnj9S6+FYZwBgCeuGAVMDbvXdnV+ZpcXZzbodm06HnoI6/07H9nPfvVrVwBjLyCU5ikUwO5o42FsQxQIratac/w7/gFjPKxtcB6gLLcFYW2n2Pzari9ObTQceN7cUE7OiiXWFlSTywTPlDzUL3mWAa7FfM7DKQ96PXfomUwnrsRFaVjM5e2PX39tL57+yQrcC2ZGX2/NFbuGkpl2r8z6o7EVShXDTanV2bZavelQMV/M2yeffeqQ8eXLV75ukAu41mhavdmyVqNt+XLJVoWcq5BRFvevu66ABetNgVcAACAASURBVDjSd4C6fA/0Aoby9ICtCdfMb/wrlIrWam1buVS1P/z+91ZvVK3ZbruYsVGre68CbKPYps2sZf3BwJpbW1Yplly5ihrzgnt4eWG7O9tG7tn/+OorO7p/3z66/8BVzeenJw6fAb+e4qHV9tDE3UHPHjx66OvVcDCyra2OK5Hhb+RkBlqifm0BvCsV+/0f/t2B+JdffGkznAiGQ2vWGzaazPzY/YN9h9/cQwB29+LCxuQqZv1fzW05mzlopR/sA1nzOSP9A0pSQkePUOIXC7a9s+eqdtaly96151FuN5rWR6ULQM4tPbcvYZO57zhrMZpK5ZpVG80AGYuhfy7mUxuNR64I11pI2QBKxjfK9gKObKOJO3es8jkH1O64lDOrNVsO6VEZz+dTB7OEn3aAmSe3c0jBcX5+5mse/6jHn3F2dhxkElmFcctv5VpQuGs8+Bo+D+kSUN/j/FApl0P6BPpPMqfoecDnj+R5KqzFjJMQBjmogQMQlho2fvZLP+uGOSKBrlGkH9Wl5+N4Tube4gRSwDmuWPEwz/SR5vaebe/se37qYjk4iACHAeGMFT/Hw8kDbQME9qg8EQAO9QYg7PMf/+Na/Nn7Jgexz/th8g+wOPVbyBAc5uIbZ5ponqWeQnj2X6qAdz0YZL9nFsgskFkgs0BmgcwCmQV+IgtkAPgnMmRWTGaBzAKZBTILZBbILPBhFpCyUxvV8cZ6vGkUq1A/BACrNe+CIJs2tbXhHW9GCURoo0obQPGmd7wppOuKYas2hwSg4g02ICGfFYY5hjwxxHtzY+xGScDxMWwWlKVNaaWyrkuQQeHw1H4BEimY4ny3gpNsurK5qA14zpWqlWNigCGYg/qWjXNUSoBgqWLZeAT8oaiVGlrXIhBMmVLGSqlLfYBW2qIwzVKNUib/fAM0OZdQ07SBelEGofKhLEJWCmwCRAmVqc86F7vH4aLpl/1+39u0s7Pjv1EWSijUxrx++ctfOhwWzE3fR31GITQajlyhTDkhx+ObimPZI+5/8YhTn5KyPh5DcZ9Rf437tgCy+pwAsAMY8gYOQ5hq7lEMfClXobu5dm04q5/rvmssxEBTymnfdI4U23IeUN/TZirnSqWOnfjdlV2Jo4HGDvuws+nMYb6+c+VQsgEezzMfNmO9/9G3zTm3lbAJAOs7FGBABwFg2VIQTNeTLvttbdj0WzwnbSrzfa4pPua2Om6bl9PnxuA3XdamOTs9Ft5WTwwo0sfJDvH3t30X2yl9TPgtKEepr3c9tF/87BcOKAkB684m04kr9lD0AUgZQ4IpnAdycOUpfzluFXL+hpjPCQROQqTmktyYGt9qT9pWgqpxe2Xr+Nh4/QgAKCDn+JV2RIjnFo7zsPEL4NUkhE3ud10BTIjk87PX1ru8suGg65D8o4cf269++082B6KgcF1D3sIa/AJ0oDVaU3Ut/jkCxn49CSJfLYJylzIBV9PxwK5PX1t/2HW1I7YvFvOuGuT9dB7AFgpcwtyWSoUEjM0d3DMHof4NCkjC4s9sOhza+ctXdnZyYiscYRI1oYNs8o8WCtZoNj1sL0rbWmPLhrOJ3X/w0HKubg4QurXVtsFw5CFsHz584CrYre0dqzca1uls24DcsrayRq3m4arpQzgUOOAtBcA7nYys1iBXcMXKxYL1r6/s7OzUVcYA0kK5ZNVq3QpWsu++/da2tlpmxby16g2/x5PZ1IqFvK+r5BxGlcpa3e50PO0BAPb8/MKWi5ldnJ96mOmjoyP77//yLzZbLOy3//RP1up07PT0xGbjiYfInqIy3t7xvnt6dmZHH33k95TjAcPAypwt7eLq3Pt7s9mydrNtzVbTXr06tlcnr+3JkycecpuIH532liuTgXSffPqpvTh+4Wt6s9FyZ4rLi3NfS90256d2evLKKsWi1co1a2+1bXt7xybTuTXI9TufWw+AXArAj36P2hfIO+r3A1yfTT1/dZ7+Mk/CH5PSoVCwrc6O7e4fWqVSteFo6ECU+wVAJ+w4uXOZv91dKjBCdwqgP+YQ8C/N5ij+EyX/HAezWt1zEvPVYjnzXMmE4fbnM1eiB8eKXg+4HvL2ojIFZlfLFauWy3Z+dubPOrSL+vidY0M4Z8TnJe+75P4lBzD9BVgKGMZRgfsg5whP5UG+8WStxUmCscE8pOe8eD7Z5GBz89ySjMwkbP1tz9EqLyj+caBA1Vu2fAkVfNm2dnatvb1r1VrTyhXCQhcSQEyY7aLDeA8ZX8xbbsmsGxxK+A7W6+rfxGkEMBxeOQfzAOCl5wpex8d/c+6LAG76eUyfw5wayvV50ePUh88ZAH7/Z6nsyMwCmQUyC2QWyCyQWeCnsUAGgH8aO2alZBbILJBZILNAZoHMAh9oAeWHjTeObnuvDaX0pjZVbjonhiS8jzfF1cxNG+PpjSvBJwGt2za8Yzis8gUQtUkdt0FgTGCW8tn4VzhiqSg3wb4Y1KjMuDzqFywUZFf7bpQJhLgMyih+E7CNr5Ny2Oxeh/1FmbYKCk/OAbryXrCS4wXv9Ffwnk08wOp4FPK98lJ+U+U2XSs/PQRhUEq4mma5cKCHklcKYOUJRg3Kb4BY1C8K28zmL3XzHWVIWcx1qn6BbBTBgsbx/eZ8wDDXovbymZdy3qGMBdoAQQWwCSsNAAY8E7pS+XOlFue6OQc1rfopdVGWq7hQSyUb07wPfQJ7BOUntoxDMVOGgAhle47ExJkgVpJrrPA3BjXqO1LTCixSju4N7eV3wWn1VeyltsQhq6lDzgByTFB/om3cJ66RtrNJrVzKQQF5E+LWIXUChwWiaR82RS2NKhK7BXVgCCPNOZRJOYLM1UQBhXKY8zX3hI3ZwNJkk9umMY2h95nm3geWxvPQbce7OtTVVau1s4TG7KY5LW7bbWVu+v5d38W/x/PpbfW9q7y4L6bf63Ns73R56fak5/S3lZ9eL+JzVWd8TFzWJrDB71oX0u1ChergFIX+ZGWff/aZTSczB8BAFAPozoG7ITw7aj8gZRiL4b47YGEUOIBZBFVhApUdYCaQOURkDspYhw3r6BghR3B83+LrfFufideaeL0IfDPA4HjcxPDDx5lfy9TDDI9HIxsOeh4W+OTlsf/rXl7ZaDy0UqVkH3/6uf3qP/+zLXOM0ZVDKJ9fgDlJznTCu2pu0doZVJHk9gTshPGvNjlYI+dmAmtp83g8tN75axv0r5LQtQufO3xdW65sOsOR6ia0NYpCj1qRhMYN+YwnNpvNPZQ0wHU1m9psNLbj589tOZ+HHL3LJM+oK1HNYSbrwng2t2q9bXNb2sdPnvi9ZZ1izUK1SyqBO0dHtrO9a4eHR9bZ2U7CN1fdluSQbVQbRq+YzWcOAQHqWy3WqoKHFt/Z23eoXS4XXf36+uSV9Xt9Ozg4dGUkOGw0HDv4rNerrj5tN7e835yevfYQ2Kyr1IUNt7a3PDVBqVh2+H1y/Nxa7ZZdXJ7bZDyxh48e2ctXJ/bd93+03/7nf7SdvT07O3vtfbrf63nI8zqOWMlaOkNFmyijUdpeXF7ZdDK0Xu/aFrOFw7zO1pbtErGj27PXr0/tzp07dvr6tZ28OrG9nT2PAtHt9ewf//M/2jXht09eWXtry6q1iqu0cZg4Orpj/W7Xrk5fu8J1Pl96nt7O9o61d3asUq1bqVTx8N3z6djXWR8/7rBxZas58HVppULBLi9feyhwwlCXSlUbjkc2nM68nLv3H1qtUvc8ylx3Z3vb1ajA4tlsbNPx1Md2q9ny56BckVDRc89pWyqUQo5aD1FcMONfAeV11Z0aOB7FNepz+hY3azFXaPywLjDc3VHIQ5UvrFapuEPJxfk5U0RQgxcKViqTG3rlDgZ6jpkDqRdzbwfX7+PcoxCEMQAspS8whzn0lWPFKkSkcUXsBhCcnkPFQOP5FEC6nrOiiUjPJHp29mgxpbIVSjUrVxtWa7fdMaJab7rjBv0lOHkFFTDzBI4XhLVGDZ9fAnWDAhcIC+gOoZyTXL9Jjt4wfxGAIcl9jlvCmg3fpCIIKmFz5baemdPP6sHBLsm1vrZlkjIjUwC/z2NUdkxmgcwCmQUyC2QWyCzwE1ogA8A/oTGzojILZBbILJBZILNAZoH3t4CAkTaK0hvz6e83HafNJG28x2WkN+vTLUufE6tiw8a2///1ZrI2pbTpHW/4pDfBtdmujbFYfcj5UlfFZXBsDHsEzjiG7z103S0wW21X22IArLbJHoIVaocgnn5fQ1BbGZuDvqHORhcbj4vFGuwJrgLv9FJoZNoqmKf6lfuXz8qJK4CsTXv6hNSnAoGyIQBY9lGoZs4T1KV8QDAb6CiMOY/P1IfylxchoCmX74Gb/APYUq4gOGVKmUydtNVDFs9vbIFKJraX8swqDLXuFceUXaGT5IhbLX0zFaAgZbH+Yk+BYwFrgXT1F/UJOQjEm4+8F9gEarIxH/e7eDyovBjgumJ6Tg7AAHU4F3DqqrAEKCvkN7bUvRDolRpXgDoGwGqH7pvyMHPNtAuAnu4vsXOE2qM6sR82Us5f2sO10xc5Figcf6Z+bCaYH9el/vkuAPy+M9tt4PW28+O5In2MnCRoG23XOJdtYih32/wWf39b294FbNNgM22r2wDtbdd22/Fq64f8nm7bpjLiY2KbxYAzXg+0rqTXl9g5IXZK0rybLs/hLXM26txVyT46+shhaAhLDGRxEWpQ9y6DAxDwUQ4WQf2NijCogB3CJLm8lXfTQ0YbsDUo+8QrtIbdrIk3a1m8lgoG69ri9U0JheNrjdcavY/XpRugw3w087nD1c3DgeeifXn83M5evvQcpKg+ORcYSOjgX/zqt2Ylcs0GuPyGY47D7RDmGhtpjVN9mmPUJr8uC+FqATq65slkZL3LExv0L13FGmxWDKG5E9uG8gnfmoTmJVcq6UKT3KvcA+7R5dWVDXrXlgfHTmeez5X7W8yz/pGTteC5gD2sdLHguXTnXG+pYs3djud97fUHVq1WbH9/307Pzx1i7uztWqVSs08/e2Jlwvvayqrlqq9rnsOV0MCrhd9zlLYAz7t3jjy6RiFX9By8OAZUqmWHtUDYSq1mnZ1dmy4Wnuv4GiclzyfsHgqWyxetudWyl69e2Xg4tDuHh3Z9de0AEsDruU2LBf/t1fPn1mw3rT/oW/fq2o7u3rViqWRfffuNffbkC3fWevnyha/l5LmejUdWr9Yc2jJvv3j+zEP511tta29tW6/ftS6hwa8uPZz2eDK0ZrNhjx4+ttF0Zmdn534tjJPf/9vv7Weff+FQ9fnxC3v44L49evTYvv7jt/7QRrvpc+QHbrdaDpJXAEwzd0AjBzODhHWZ3Li0CXCLOLOVKHfJFTyfjC23JE1BzgHwy5fPQ77kvQMH7CBCVKKlStW2d3c9BDRrLmkggP04KPGcQDca9gf+zIFSGoezEEVj4VCXUNSlStn7IT4hTZ5VCBdNOOMCQH/sQJP81bMpDnR5W8yZC4KSln5fLoeUG+4MQv7nYsmdSLrdK1dEo2YnsDPUEshL+O98AUeomblCfq7Q8MwRIfe85912iImKP/R3ZMpyKgvPpWHe8nU5cShMz6N6btazSjxXUF4YZ1wKUDuEV46dWXBC8FQOtYaVq02rNbdsa3fXw1p7rl+gr0LD4whSEvxlnmC+wBkjqPoD0A4OIn5tmiz9GVcrRxKi2idnjk/yqkc57z3MfBIiWpOunuUB7bpG7pUPr2QipawwL2U5gN/3eSo7LrNAZoHMApkFMgtkFvhpLJAB4J/GjlkpmQUyC2QWyCyQWSCzwAdaQDBHgC8GrPEG9dvea/M63nSK378PINkEG/Rd2qs//X0Mj242fYLXfxq8aoNaZWrDXcDV98ASCJwGxjKt6mdDjE05wTptaElB7OCxXP4zYJy2x81mfVCxqd2CdzEoo50K26www4JquncAVcqh/bo+/qocheUFALIRjOppDS2TDX9B1JvN+KDKEfT0EJyJipR6gIcKzUz7yO+na5FyFTBIGY8ePfL7cnp66m1U/mEpimV35T4MSq/ZWuVBm9jc5jjgZQznySs8nYSww41mwzeW47DeCl+NjUP+vnNvO/mJ+Y3vLq8uXcUq1fKfOyXchBSMgQcqaerGRsppDEwWOI37ngBPrA5Wm2iDYKOAo+6fb8ImCmr/DnVdEiaSz8AHXuQwjlXKsSODwnJzn7j3qMj5S/1SVQtOUxZ1xhvIagPXJkcBQnkL/lMW95TyuT9hczzkU5Z6mXI198i5IRXZ9gNnsjcPT88n7yrsbcczXtRWORno/sXz5aY6NpX7Pt+965g3NvCTijfNoXGb3qfM9Bx32/lvqyv+7bb36vdpm8UAVHNxGmbEx8Tr0qa2al3z7f+lWa3YtK1225WjKOw8j2uiWA/qugBSHBJYAC2uBp7PPGyr6kMZPJ2OPXwrr3iejd9rncGRKYST/vN+epuNYsirOjbdQ8aX+uOb9y/AahSrwF+Upt3LS3v96pXn/s2TZzSJiBryiS6s2d6yn/3qN1aut4ICUZEsCOUKoHGEk+TS9WnwTUisKAh6JlB7FkuCSie5O1crm4xH1u9e2HBw7nYF5nrOUM89P3XgRRnBuSRAVm4gAHg+m7qCG3vOl3PrXl85EC3gNMP1Tid2fXlpU5yGJjMr5kKkDf4Bfsce7j7nYZjvPnroUJX8ulse0rhmw8nYHj3+2MazibVaHfvyy5/ZNAm9C8wsFchvmkuUuSg3l67uBZzVq3W3Eblz+/2eKyGZG//43deuem53tm17d99Gs6kNe327OH3tDlGubnYAVrCt3W179eqljfoDu3/vvoNj8gEDLuv1ZggbPJ/ZyxfPff51pfpk6qGr6bfPX76wjz/+zMrVsn37zTfWaW0Fm00n1qjXbDlfWmd7y45fPLfxZGKHR/c81DEgeToe2YsXz6xeq7oSGAgIAAaA97p9Hw9bW23713/9V2s3m3bv3j374U9P7eryyv6v//v/stPzMzt++dLu3fvI4StAeTaZ2e7unoeTDusvQJb7HKKFEFYYcDud4SxVtHqlZhcX51Yp5qxZKbu6O4RRLvt6Qrjk2ZLczVu2Qz7hUjXkdyZc+Gzuax+Ka/ocIb9ZkwlBTL9greN+EEactqDcRv0eQjQDgHMeHvzg6MhDGes5iLDhtA1nCVT0vsZyPE4AHmJ6sXaI0Frrz4fzubefa+NYFMez+dTDeteqdR8/cmQIc0twHgEQ+3MkOXMTQBqcU4LTmxw342dvPSNJDay56sZRKThg8EzEtQCqb9ZccuKiOk5Ut3DqPCGqAeCom+mbRavWW55rmbDPzc62Oxy46jeBvhzHGPbw2onSl1mjmCskVd08OwUQHMIy+3qWwGA5lWjuCM/wN9EAfBqJYbJAsofgvgkxHSYvwV6Ab8hFvv7vidybOdjf9YyQ/Z5ZILNAZoHMApkFMgtkFvixFsgA8I+1YHZ+ZoHMApkFMgtkFsgs8BdZIA2Awx5t2NSNN9ff9l4Vp89TGbHqUUB20znpC4iVXvwWn6u6Yniq3/ltraCNIDDXGiuW0uBa5wi2sUGozXWHAkkIOX4X1IsBnu835fPrXLMCwLKDAKwUVen2qg7ZIShUApSIgQ+bwUA2tVftFNwUdI5DQAsuUrbCCLOJCKjjvFiNy3m6LkHRdZtKbPYVfENW7dUmqUAs5aOwYVObF8cBRHVfCCPJprfArmAn18q5vICyCklMWbSTzdtXr175xivAVopi2kgdbA5LyYv6FPtwDCojNuk5RgDbYelk4hCaesgRLBU17fZcuqulh0jmemm7bKJwy3yn8Ma6TzgEVMoV39iO+4L6nYCUgARtAzYLqGsTV1Bfob41FqT+pS3kOmSzm2MEW/mdjXeFulb/le35y32XqpX6UWQRCps6RuORAwyBf+5NfL2+gVwoOICnDK6XDXbOp+2653xWv/IcmUnIcjkRqO9rLLg658/52F80p8Vz2PsWsAms6VyF5eYYFHP0B71iUL6prndB1/Q8+D6f47kvrvNtUHaTTd52/LvafRu0TK8fm9p3A2XftFi8fsR22LQexfVsgsb8rnlaY83BXHXLQ+C6o8Niafkgc3sjV3pcd1i79C+EguZcVHcoB+dTYGX4Xn2a3+UYoDk6BqLxuha/X99XNSCJOqFydazWAv0V4Hmz74RxDvQDWAEjCbFLDmDga6lYsHKp6O8nI74b23g6sXKlal/+8u+t1dn1+W8tzkvWQilygTWoMvVcENbDG1VffL3+nljMCWDCnsA4VLv93mliwxDGNp8Lql05UQHmRmPgGWs6N5UQ3TNXnhL6FcBISOJGtWZFVKLYjCgU3b6D0+5112EtwIjpZZbkcc0XS5679sEnH3sIY9YOwCDrCtDo3v0HdnZxZnc+umdPPv/CCJccgHTF4SF9iDWKkPiDbt9tTJ5lKqnXQlh8gCr5cJuthj17+oOhem62tlwFPAbIjsf26vjYHtx/4FEnKK9UqTjI/dMPP9jZ6Wv78osvfH7+6quvPf8u8yohdOkLlzhZLYDiheAUVqm40pU5fGd33xrNuv37v/2b3dk/dPXrZDp0JS5glzDIhDT+/vsfbP/gyHZ39+26e+lK6bPTV1YuFm08Gdmg17d2a8vDVp+9PnUbMuc/f3lsF1dX9tlnX1ilVrXvvvvOfvObX/tzyfc//GCNet0ODw/dLvSZ617PISL2LRdL1mzVLZdb2nCIEj+oRAvFnOcqHhIZhGef2dT2tjveBq4Zu9A38pa3i+61w/yju/dtOptbrVHzuZlnhUa17qGmcYbiXgz6Q1cz0249SxBCmj7PPcNBAgDNWrhYrmw8mdk24a2TaA/YWs5o8EoU0vR7ng38OWI09qGnZwQ5PGlemC+IXBLCyZOTmHMa9YbngKZfUz8OGD4P+cS1Cqp1FOtJuUBVPcMpMsH6eZj5R5FHEgdCirlZYwshAgLOXK7kLa1DlwNnPTT+bOrfeX5vA9YuvA2olkOY5qLRmnq7Y529PWtt8VxVW0fEoH04VIR5IdxPS/I5A7ELQfub5GBOwlon0QFuwlyH0NCxM+bNMz9K4DDDBbsG5bU//ytPObmGgc5JLmZ/ozDTBFxP5nnNmwDt7JVZILNAZoHMApkFMgtkFvhbWiADwH9La2d1ZRbILJBZILNAZoHMAmsLSEkQQ1pt6uqvNl3S38e/p4/ZdI4qjcGnvtsEHNIAON7UiiFIvMmuegVrtdkTtyet7E2XFQNXlQMEoh42AgU+pdCKwXLctdhyLrHRnMAIytA1SVUZ1y24pnJppzb9Yghwdnbmm49sGEuxGYNBqUYFpwBwUgMLxio/r2wXh/OlvVIJK7yv7CCQyYa54F0M23WPALAAW/UrqShlQ0JtspktlQxAWZCQMhRGGDCN3bje4+NjDyustntOugSSq17AJN+rX6uNAsNSoXI9tI/Q0wpDDQAQ7KReAXzVE+fX1eauq1+SfL+0QfeOY7lP5B+OIazut5RyHC9wGvcxQf24T8jZQRuZ1CE1MHbBxsDfWrW27obpcUB5AQwFlTR/uU7sTX/iM2VyP2KVkeyr+xX3X2A55+secx2UxX1yqDwarfuBbKTw3rKf+km8+ftjpulN88lt5b3rWOygsat2azzGoGtT+ZvKfp/v4mNue3+zOR5qvu242+bYdDs+5Pz3aZ+O0Rys9SIGtpvm57i96Xr0OYahMXyN53/Nu65uXSw9xOrh3pGHhKXPosgjTDAgwaGiO20Q5rvsf4EMawBMmOQk/D7q4ZDrcx7Ue+QDTpymVGe81sXXmL4X6etP96t4XdZ7jen4/sfvKRPwi2qReWw6mYS4tjkAECFlCVU9s6k7uoxsjPJzGlTCQNEnX/zCtvcOHQC78wvBUhOo40rAxBFK4Pnm2gEyPlOEHJ7KhZzkKw0AOISrnYyHnu+1172w6XgQwuAuF1YAAANrlzlXiTIXAeRI5ksmcsLvcm2jwciBk+d6P7/wtSS/WlgOkLYgp/nYoedw0HflrQLKAknn3Mfl0krVmt1//MhenrxyZ5qDg327c3Q3/FYqe3jnjz/91B49/sT6g6GDM5/nxlNvW7uFknzmiup2s2WDQYCcRNXgu0YDtfmWrXIre3VybIVcztqdjvW4J9O5FfN5e/b8qd2/d89hKtewvbVt0/nUvv/2OwfIjx4+8L76v3/3O/uHX//amo2mpwQAJLoT1nxh5WLZcwtXahWr1esOeAHPne2O/e53/9vuHBz478Nh3w729+zk+NjzGd+7f8/+4w//Yc1m2xW6/f615Vdmve6V2WLpyurZeGyVUtnBMdEyCqWydft9+/ZPTy1XKNrh0ZHtHuy56hfHrsePP3EIh2PV/t6BjYZDXwemSdhu+kQJlXOnFdafGY4AQ+9nlXLJri5OLYcS3SH6wsNtTyYzK9drDs/dAWM2d8VvuU444rqNxjgwtR1ouzNAvenhvAGr3APGANeC48H19ZWVqhXb3d6168sLa2+1HegCPgHI9ANbFaxWbzgApl1Ado9qUS77tQGRUU7zTEKd9EXl/2UcVapVX/OZFxgjjLWF/wtqfDlB4UyAU0pw+gpho6XCZZz6fOk5yhl/ISYz91trkcad4DBhvh0ac2zyLOJjMVGW+zMF4ZBxhlsG1TLPQ/58iHMDKTuIVIAyOGd+rM+RgHBgb6XhobF39vcdXtPXcSRBtU7IZXIquwLYoSsRA25yC5OrF0lxmCal0r0J6+x5gSV1TibJN+e54MSh56vQxgQkJ8AXO3j+ceadJCpCMhElCuYkt3LiFJoB4B/zhJWdm1kgs0BmgcwCmQUyC/wlFsgA8F9iteyczAKZBTILZBbILJBZ4EdbQKF/tTm/6W8MFwS+dNymzfr4t03lxZAnhgTpi9Fv8ea2NoDijf60YkCb6ps2yNMqTt+OipQB6XCaHM93AmUKVxzXoZC9gsMCt4J8aqs27gQs3+tTtgAAIABJREFUKEPHqh0ClnyOQ0DHdmTTG1gJ7KRdKDEBf2xWEsYT6CyQSfsVWlmhidlQ5ly9PGfdglyFlbW6UdcXKxyVn1d1Up5C4kplJ0UsbfKN0vE4hKhMoCPl8Rsb6Ts7O7a9s231Wt0hoeqkbQonLDDNpvfzZ8+9ycBjNr99MzlRv+pcAUXuE22jrRzL96h82QzmezbpAcAor6SUxqa0SwBU4WClRhYQ1RgIm60h/7GAKiEIyUHIMaiiPvnkkzUIETzUveYY7EP7VBb1x2GfOUbXFO5XEiYyyQ8cq265Zh17mzKV/sEGegi9WfR7wXlcKzkT2WCWTeVcoP6rjWspiNXOYqIKd9U0G9aJypzylUeZ+7gpP7HU44JbGn8/dmKLgdzbynqf46SGloI87UByW/m6p2mIeds8F8+l8TGbIGjsdLEJQr+rznhOj+fA92lD+txNc/ht9ccQM33epnLSsFjHxAA4XVcMJn1uJu/oZOKhbx8//MQmwMHhCKbosAAQss6hCfT0XJaltaIvzG0BloQxsfB51kNCJxEauAdaWxRaVfcl/hsCvKJ2TzJSJhBj0/2I7aH5Tfcnvv/BFkEex3vGIQ4hAGDOq5bLDtL+X/beqzmSJMnW1OAcQIAkEsmKNRkml4js/3/b3ZedK7syc2d6uruaFEkKEggEpyufqp+ApXcAWTVTVU8ePTkAwt3NzdXNzL3ss3MUqOR5ybEfnoxs7VbKc88LPJ3OAspuNvbVr//Onj59aUt/llS9ZD9fuLVmNtD3Sr20/UWdA1jpPuzGO4foPGsA8GNbkSN2PLDZaOgW2yVbe57m5WrrYL5SQ80XjhrcLPKobrDjJn87dV0u7fL6xoY3Azs/e2LNRs0Wk4ltV7hBTDy/7tbvGfbHLOBCZVpzSHpzO3AV48Wrl65mJf8tqQlOz544AOYyeoc9e/n553b+9Jm9f3/plr2kFeBZSR7X/uGRvXnz2kbDOzvpH7nKGsVys9myP/3xa3efODt74jbVlzeX1ut2rdVq+jFw6mqlbDc3V9Y96NnN9cCeXVzYwcGR37ev//gHHy+fXTx1O93/55//2f7bf//vDiJxz7i5vrblYuHPTdoqwBao12y17PryytW3J8cn9u+/+zfrdFoOHu9uh/bi+XOHy2dnp67S/fbbb/25iCo38igD2la2nE7t3evv/R4ddntWrgE017belu32bmzvbwa2WK2t1evY+fMLux4MXYn74tUr++KrL71elDkYkGu3Ym3SMVQrAW/RmJbKtpjP/N4AVlHkshRjiUJ2MXfYX6vTXss2w6651rDJdOF5lWlXB/1jz108Wc4dnPbII2xljwtKXiAs/dSf5dOZ3Q6ud3botWbTer2uXX24tE6n7fmVyY3MGDGZjq1cqvrxtRruKJEDWGNCrVZ1u3BfLFIped2JS7wTxPjgi/6yBRBcKwtQ2OZ9w0lovHM6WC1V3N58vWR73EM+OHvIMYbG6DAU9TXvUtlCQo0P3jd90Qf9Y+v10jkczLp9c8WVuT52rVCqB0xmLOC+tFpddw3hfqy3YYsP/G00W9buHVqze2jNNrl/21lsgONh/Uz5SM9L1UqAYxT3WKxnMNatnTf3ql/qRl/cMqS4rbyf6m8+9wCY40PB7HbRMpN2S4Asp3AGjzXm6Gf8NwA+9x8DZmJdrkTO5+JTRKCIQBGBIgJFBIoIFBH4pSJQAOBfKtLFeYoIFBEoIlBEoIhAEYGPIsBE1kOT6oKO6eS2vqOQfRP4KajUifLl6/v8xHFe0cZ+qQKKvwWAtS9lS5Wq7akiTNt1rjyoTIMhqJACHllRsg2YkMI4la3jqIeAMd9JJcm5BUF1TfzUvqpbOmmVKkQFFrQ/4FKKTc4DQJTaUtfDdt0LKZr5TrBRMFLXJZWr4iooKvAglaegJccpn2tqq5zer1CVzXb2z6iG2S4FNeARS0iAr4CGYDX7MIksRS/qX+qOSgpVLZOATJLKOhkgg92nVGvEAaDr+f4y+Cy4yMQ6k95uo5zBV4fordYOjOueCZYrf7FgYNoWVXd+7nI5lkr27v07r2uo7kI5JzUp5coqlm1qVw7QK9goMnEbto988mBU94n6u/I3q7vuF2UAKtI+7Oopt6+NPIIq05Xk68jBqfvDOd3iObOzzdeF83Ic1wHoUNvX/eN7YsE+QOA0j67GDsqkDrQDXU+6mOOhoTqFYZ+Cn58a7tP4PLSvFlH45H6mOtc4lAdzaRkpmMyPhap3fp8fc8wPvfaHytxXh8fOn7+2x+qeH4N1z/NAV4tvHopHCnpVRnpejY3qW1pAk7otcJxby2/MPn/5heckBQCvVxsrAV0c0GQ5YgGRzguAC0Dd+7zA9yAn9gVmps82/86Feve5571dZ7l/H2oz6bMs/2xUWeyTwg3tp/EbhSF9jD7HP7VVxi3gryv/MohNbtvZfOa5VLFLJu8rVr3kQ51Mp/bZ51/ab377DzZ3mIX1K3wnxi+CGNmRATqhqBOouX8nCCVw/hkNGN5sY+wBSM7HY5tOyN87svmUXO5bV++WHMA1HCgCYz15MwB4jUp46wzNgebw1t68ees5ghtYMmOnj5p7zqKohQNtgDFKzLu7kbVaHQfcjEeDuztffHR6cWF//NOf/Lnxm1//xq2GgVKMW61O256cP7WTJ+e2WkUOabfmb9RcUQ1Afff2jVsJt5pNt5HudjvWbLTs9fevbbVZ22evXvligeHdbZZnPfIFAxLHwztnUzzHbq5vrY1i+OjY6o2qfffdt56L9x/+7u/9/n39p6/t9MkTO3ly5ou9gLko2q+vcQPpOdC7u73dLQjjHtabDc/zWyNfcblkb968sV9/9ZX9/t9+Z198/pndDoZ29eGDvXj+zHNhT++Gni/ZtvH75O7OIXOtgstF1bDNns6ndjO4s0qjbeP50u5oa5WKvfjslQ1HY1uuV/bys88cQB8cssjq1tsUuYsd+m1LnhcZRrleLdzimOfHQafriwKmo5HbktPvsKGmxd1hz3145CrsZy9eeHyx8t6woIFFaI269Vodm97e2vWHS2t1OnbYP/LUBNPpxK2xR8NbV/8CfisoeVmwgXrac9OzIIr0BRPvu0B8jSPA9W63Z8PBrVt3oyxmERn9gRzglJO+//C41rH3Y1fk2vZFIxkI5jyVSs2VquyPrbgWl2hRWTgMBDj2hYK8Oy2wkw7HgXsnmkpYSfN9tijNoWs2DoXLPe8SMW7pH8AXCM2CBfoyYwC22ZH7l3besqOTMzs6fmK1VtfqdRYWovYlLUTYPZczcltGsYzy2Dlr0FwH5/4eQ68MWCtVsGca9gUe8fHnQGZTrbhFnSOe9PkY/8quqOd/oTZOrzOzhHa3gnunAs7t+2WQmd85R7kS7jzFp4hAEYEiAkUEiggUESgi8EtFoADAv1Ski/MUESgiUESgiEARgSICH0VAuVn5Mp1sTye2HwK9KkgQhb/zv6vcfRP8nwLAKut+IutePZGfXNYktMrUdk0upRctqJsqlLTdJ4ayyaO07pQncJba31K3NEeqJsQFh1Uv/ibWKegSvMjHiH0oU1BQUE11RN3FpCOT+5yPCf/U0tnVnN3uDk4IgALaAHNcXzppyf6ef7AWqjfBa8Wf/Tknx2viUQA5VTnrOgQZUzDKNqChlL1MlkuVi6KZOgBlAcJS2uk6iNtf/vIXVz6xXbmBqQvlSO0rFTH78ztxBCArjgAS/ha8JGaU8VH+3FbYJzPBK6tYjmeiOCaLA2C40iXLBauJWOW8JZZcO7HmGEFjxYXypXz1tlZGLRPAN/JuBuyRbXcKgVJgmS5YUKzz/SAFbim8ThcYUBdiw0f5n1V/2Yf7JHUGjzWBStyJpRYCUA73V/GgzXAMcVYMNfm8iyNqp3rkMaZcTej+V4bpfRDzofI+ta/iTRw0bqSLJ/aNLxoH8+d8DJj+2GP2QcMfU0YKKdN65X/PQ+a0/aXne6iMdJ90cUi+rulz46HnyEPf02YEfGmTWmygtg+0gGKOR1P79Ze/8f47mU1dSVpaBQCW2h8r4vu2idoe0JJBk0zJp3IBFoLAu7gAGrLclLr/bqWaQQ7FKX0+qe+m9yR/rZF7934xiMA51+p5foG4M+yRw2KWMTIcAWpZXk/qSr7RpVsiY5vLx/s0iuDx2G6urzx/7PPnL+y3v/2HUPVxXkCL26tyEaHw9boi4cveGz7ut2y/z4mc9hG3uN2Sf3ltU5SUs6ErTyeTodsPQ2mw1sU2924U1vH1WiWUiSglV1hBh4r66vLSri4/2PnTpwGwXfG7stJ264pOtII3V5euBl7znK43PW8s9s7z1cJtj49OTux3f/i9n/PLz79wyIgF8/HJsYNDcuNevHjhsG4+i/z0QF6uD2vkq6sPbi8MqXKniEbdlouVLzC4vrm2X//mN/4sGY9HtiH3+mzqv7eaDa87rGwxX3me2mqt4aDs6bMLt3i+xemj27Ojo0N7/+Gd1RrVeNa5yrjhFt6XHy7t7PTUx1eUw8BWHk7Pnz13pSi5h9vNunVw0PjmW/v8s8/s6t17t8euATGnEzs97nsbWM2nkXt3Nfe8ttSXeLvAvBTPJ8A7sHSyWlm12bG7+cK+v7y0lefoPYwmWq3al1996dbQLIDSYgCecSiwvU1t1m7nPR6NrYf6d1vyPLSz6cRzHgMlifMCqGklO+z3fR2F5+kF6GO3XavbQf8s7JurJZuP7uz9m7fW6R7a02fP7G48ssHNtZ0cn3o+4++/+9banZa1u93Mcrru7ev7719br3fg/QhASU7j9XLlCtZOt+t22cBy6gQE5ZnH89Nty7P3P9oDH39Xq1YD8I/GoRyuBeSNfL9LB8Gh6g2YCgSmHMYj+gXH1GhHKH1XqN9jARjbAMVYY2uM4t0B+MpiL5TM96A0LKO9S/GztPXjGQd9TMcOvlYP9XjmGuBuCbyL1GvWaAPRT61/+tQ6nUMr8z7qzghlb88olzM7gCwPL4pelMA+cgUodhrMd8BYNmVqYbovw1lmJ5++ozCmZj7R2ZiZ5RWXbTRjeTYSxgI2LZKLMUljTbxXherXFcqyi85++vt5AYAfei0qvi8iUESgiEARgSICRQR+pggUAPhnCmxRbBGBIgJFBIoIFBEoIvB4BJg01sTJPgCsiW3tk/9bE9n7jvWJGiafsomZ/CR/WrOHgAT7pBNE6QRPHqikuVZTIJaPgECEIFu6XQA3VRYw2ZaWp+Nl0eyTSZkSQfVTvYmPQJ7U1rJNZp97W9GYQNQnVUYySS8orf05J5P8TNpRLsBXqi/9rbhJTZuCbSarwz4yctjykRWw6ivQJ/ittqL6s59y0Kb3lvNJAUodqRt1Uf34+de//nWXYxdgKyvsly9fOtTlA/CljsBftr948SJTUYXSQ8BDCmLKVd04DntnJmupA9adKKmwpWZSWjCY81AO/ygTuEd9ZY3M8dSHeKE+diDKJOQ28iQL8EqdTXkBZQJY6EMsU6ive5Eq6PRdCvfYLkW6QL7amPIap4seUrCkdipYJItmrsU/mfpM29O6qP2idhIsZrtAmdoe1wTAJzaAXtoj/4ij7Lc5jralHM+UFxPoK48727mHH9mSZ1bSaZ9Ir+2xUW0f1M1/9xBAzZerds11655yHbKC14KRfcflx7efcp//KgB+qG4PAeB9C3geA8cqP3225O9B+nd+jP8ICmRtQe00X6bamizN/VhXk4XtKPazqH5Xy7V98fILm2Obv1z4Ao/NPICv5/RdkdsXGJzl9l2jtIs2zyMsrKLvVfVsi+/jOy2+4NqzVJceBoBlfkFS+jxJAXDqPhHwObOOzZ6lUU7YVgfMDWt16s8nxuQAvzG2B3ThOPbBnh64iOUy511zfauV52odXF97TtbDoyP76otfWbvTM/JkujLPwQlAiWsNCIuac2dpnXMECSB2D2TS9rABAG/WDjDn46GNRgMbj4a23a5dDYv9LuOuKx5RZGdCQc6GqjNynppdX13b6zev7cWL53bQ7drt4MamozsHp816zVrVmt1e3dgUaFYu2WyxstUWxWnf1b1c19Fx337/9R89f+3p6ZmNyBs8m9jFxYVb2j579sIOjvoZQKp47DqtVoxnlaoD4MvLDw7qTo77Vq/V7LvvvrPT41P7w9d/sH/6H//DOr2eA/bh9bWNyf+7nEV6hzUWvFMb343s3Zt3dvH0hf3bv/3OfvOrX7tNdd/z8k79Hi5XPKvhpmsHqMf9I1vNFvbd999auVy1dqtj9UaNpUO2Ws2t1265pe/l+3e2WS2t227Z5HZoJ0dHrgb/5q9/sRaKzkrZc++yz2aJ2he73ZVtlkDGbOEDSngf+zdWBVqWqzbdrGy23tqMfMqVqn3z5q1Nlys7Pj6x0WxiTy8urNntGM/zTqfpz+LpZOzK3BcvXtl0xIKDG4e8lXLJJqhqQ0DqCtvDg74d9fu2rZSs2+1bs92zBfFaTLyuqNYXXJcrplu+SKBMjt+bOwd/ZxdPbHB7Y+vlxjrNjg1uBzad8iwref7a+2fq2m2wuf/A30qtEougyLWbOWs027wrzfx+O3il3/NeisMGinTvk/TVlYNVPcd5b2Ab6Su8p7itcijaiSf3x3tU9v5IznHB8uivK9uupbDnvlAnAHC4D6AwdwtlVzPH2EXFvDZeZvQ6RkKgM20jxogyvTjrv1tbsbgJcE1eZaziGy1rHxzZyZML6x4cWQt7bc8fXHGFPDfK+7+D5G22gK3mgD54byxgdIcAvvMxKNaO+EIWbrQ7BER90v+mIAZ6n3a7Z67D7a8B3ZmyV+pet4/OFmZ6XD8GwNQvchHHcfl3+Eq1sIB+7D2q2FZEoIhAEYEiAkUEigj89BEoAPBPH9OixCICRQSKCBQRKCJQROAHRECqyX2g9iFwmwe5AkfpZI5+f+yntgkuCKKmK/nZJwVpuiRN5ujvsO0MkMknP+GehoLyBdZS0LuvPnwnyKNJ/n0gI61PCuQ4Xtuw12PCkMnjdNJf4CGFCJQhmMlEfxoblS/wIftizsV37C/Ix3GUz31W3ldAHRN6TLJLeSn4qWtN7ymTdT4hikIkg6QC20zKZfP8u1y3ug4BPoFfgWXgIQCYiV5ZPFPPq6srz++LGssnTptNn5zl++fPn/s2YoKyVOeXgp08tEyoKk6a4OWaR+ORgwOBYq5fMRQIp0yOpXxtV5vBcpvygJyh8Klk+fJWmSpquVukQNwE+lVHgVotOFD/UazTe5u2LY7XIoO0jbgNaa32N2181189x2i027Tv+ASxmbcNymW7QJv6i86j9qd8z4LAWgzBvQOUq20CcrHbVnuivfHRecLe8t4udjcBj6oSu08U1li4JpPC0ZEj5+h/Bf6mY1A6PqT9Wb/nh8wUAEvdrPiniz7y48u+cvbtsw+sar/HQPY+APxDwPdjEPaxbfvq9EMBcP7Zkr8f+eeJxmddYx4Gp8BAinUBE9ohbQ4FHxa9tHVUh+/evbNuu2fnp+e2cJU6wKDk8APIiLKRNiolMUAEy+ENMCzLCat6hZVqQGEB4N14meT2zT+HAkKEul/PKkFt/RSoSMeI9HrVj6KfAq0DXLvSsBrjgn5XH9Px6ssOubdrB1oet83KFrO5W0CjyuRzcfHCLp49NytVHRKjEvT74cJCcvWKt2Q5jf05HVa3AXFY/BJAJv8JALyx5Wxu47trm4xvbTZh/I09teAJvCNVosAW98nrvFx5blcAJ3lTAY1AsOV8biO/joVt5wvbYAO8XNl8sbTlam2NVjsWABG3TG05GN5as9O2/vGJP5+Ho6E9eXruykpgJYAOS1ysihcsJFjM7fDg0OqVqg2GA3v93bcOrskDTLv449d/tOP+iW87e3puLz77zJ+1o8HQITB21577dbkIoGvYM79za+LBzW2A0HLFuodHVq23vW02mxVbzEd22DtwO2vsr08ODj2OpD6YjCbWxbL65MQmw4GtGI87HR9PZzznKyWHpAfdno/bNzfXtl0vrE66gQoLCjKrbZ4ZtPc1inEWPLie3fNBYxlObmbywpaaDRsvFnY7ntimWrPJfGXfvX1n7V7PuocHbgXN7yenJ/b0/NyIMRCYZ+fnn31utXLF3r1960phB520h/ncYR+cEhtm7Inni5Ud9U9sY+TK3di2vHHQy4KF4d2dHfSP7Oj4xGrVcJEYuo01Ku2uXQ8G1m62bbvc2NsP76xcYtFcwx8qy0zhe9A7sPeXH/xdo1ItG7DX815n7iJyR+FvAKgDz8yOHSU09t/cexSvXPNuXCaFwmLhqlne93wMcXeZyOXrecKzd0vO4UpcC2eWeH+IRSmo4jMHeX9OYmke4+fG2693OM/nm6V28HEtQLIr9WNzgNhsvQb4luvxxSWJjT0pIOq1htVbXTvon9rR6al1Dg98QUa1wvtGjF/xWC7Zhl+9sZY8/zK93W2hS+VYJOd2zUrByzMc1xTUuPGe7lC3FItQdvXJ7Kp37+XZwkraBUppvYcwWCilMuOXw3dPsRyLMeM+lFy5LJvtAgDvHY6LL4sIFBEoIlBEoIhAEYFfMAIFAP4Fg12cqohAEYEiAkUEiggUEbiPgBR4UjGlk+2PTdznYYEmwPdBgR2YylboxwRWTA6nECYPNQRHZCmrWnNMqmb1yaQkR+K+Mtmelq/rlH1z2iZ03amiWHXRxBQ/dc1pzLQf5aVwWSA2VanqnIJuAoKqq9S1muCXGkxlSX3KhCHHyApZalTBBNkFapINKJLCLOoh+2edO69q80naJB8tVoGNOpOpZnejO7dtpD6yXNY98Yn+ZVglagKOuF5fXzvIZX/qw3by/DIR+8UXX3i55Cx8+/atT+ZK/SslJtsFMAU9iINiKFUx0JZrAuICLYmRW3VmOZIFkD58wI4zLKOVX1kWzhzHeamH2pnuP98LGskaXPfe8/lm9rSCwYqvYFIKYNP2ubN4zNq1Jj4FimQVnR6Ttj3qsFOL23ZnV612krZNcg0CyNXP2EYslfeY2EkproUT3D/iwYf7LltM4pcqlmNyu+r7yQJddVb/EqROFeXqG9pXPz81du+DoOl4k5b70L7pOKNjue5Qh8b1SMXsJpu7HIv3bgf5en4Kru6ry2PH5O/1vjF133U/VuaPqeO+8TuN266dJkrufc8G1THd5uNqhg9T+BngJBbvaMziPMAgFJMCnAAc1P4QASAneV9vbgbWbXfs5Og0QMoGZVko1ADAYf0cuUABbtH/AkzJRlXAJOBvlJHWn7qoLXs/R/Wf2ZRqLHYr0sxCWeOXfupa08VBGrOlvE/H4WA/oUKmPWJtHC4DwOAYe2J84roW2ZgfCl5gDna27kxrW5tPp+EmsVy6SvXw8Mg+/+Irt291q2tv55AkN131607Hrt14llFxYuTaQ2ztBY+zBhLXG9BqBAC+u3a4WfI8v+GaENa04abAdbrdLvHebH28Qfk8mozC/nq+cEgVqm/+mbVxuBiN7NrHdWxrGYPKvh91wrWAZwH/rlEOz+duCV2t19xK9+AwbG+xw57N5w4Gz0+fuHr27es3dnxyYp12xwbDG/vLn//suVlRkbZbbXv35o29e/c20hW02/b881c+9m1WGxtcXdmH9+9sdHvnimvax3K+ssHdyEazqbXJh77Z2Pv3lzaaze3Fi89c4Vwqre3f/uX/tV9/8aWrZf/09R/tq88+c/vn77/7zrbLtZ0c9e3p8bFNRne2Xa6s2266IpljPVdtvW6NTsuarZYNR7dW3qxc8Ut+YG/P5GcmxEBE/i9Tn9Pd6HFKE9Dp9qzcajpEHwzvbADcni88L+9iaw7YUeVapWztTifstOsNV50u1is76B26FnUyGdmzi6fePq4vrx2qA3K539P5xMq1UJG2Oj3P81ytNY3FA4BoT/NA7uV2x/onfQPk0k6vrq/9PnEdN4MbV0LPqd+EZzg53OkXFe8T7gzSadv7Dx98YQBt2AFxKdS8NHPixr5UqlLDajrah0Pi9doGV9euuCfvMIvQaKP+/KuUbbaY+yIH2lutXtup7uVO4Ag0WzAR73qR9gE4Tz29b2cK4NUqbJ99XFQe4ez9OX2/c5vnLI1EqHzdvztb8JbBfRfnhyT3flEW0BZni7Y1Wj3rHPStf3ZsnYMD72/A4Z161x2cS7aOAPkYwTX5ArdSLCopVWL8CwCc5S/PlL/hiBDqXXaIegaQjncnrOcByfdLSNiO1TdgGYttfxXNxl8AsDsgxEAdiuoMFqMAThfLpQtsBKI/9U5RbC8iUESgiEARgSICRQSKCPxUESgA8E8VyaKcIgJFBIoIFBEoIlBE4EdFAKWewKKg348Bv9o3D281MZ6Cih8CgveBjccAcHreFAqn5Qi6pfumwOGjSaEETsdkVCZLeiCqOo+gc/686aQ+2wQmd0qG7Hx5GMB5ZTMr6KSJvhQA8x1l8rPdabsaxWOfQT9NwFMPJvKY5AcOKEcuk2OcW1BY8E7ncnjHRJxkKFkcqIOORXUDAM4DPI4VRFQ7S61zsUiUOpbzvX//3uuF0orylRv41atX/p0sq2XFK1thrk2qW0Hw1F5YymOAbsCFqqt8pZZmO6B5Np9Z/6jv3ys/MNuom2ygpd5W+9F9U7mAcalv1WRSePkY6PsIsIeEJ+5lBmDIoaj2mIImt6TcxGTuR8AMILVh8j/sp9U/9FN1F1ziWG1TLlGudzwZ7yCnADDtiHaXxom/uZ+pwlhwXOBckIxzRi7BgFT8I9Ycm0LfNF6fgsCPAd1Pwd593Tsdr4ixWwZnMEsA+DEQq3uXL/tToDW97+mxOm7fOf+z53oIyu4r74fuqzaYLozJl/fQs+CjZw8HZbDXc0Nm6lDlmmYBArAS2Hh6cmaXV1c+7l08OfcFJsA1QOBwCPzZOgw76By6OhQA6TlJ69WAIZTtbXrm//LjMUBIiwAAww4aMoV9ep0pFFWfCwARU7i3AAAgAElEQVSR5ct1cIySD4XfvSpeAPU+TgFvHJQ6iIvftYZK/cltayuMCwF9ORcAOMb9tU2ncx8bVVfKV9sFqOjxtsCGv1o1QBNKYPr92dkTq5Nn3mFRwGZXAmd22KiI46oCEqMABk6FKvHeAjq9pwI03CfiPXP1741Nx3eZxXrYx/tYRspSxq+yFKoA5Rgzhne3/izzxVHkMF8ubDS6s3qVRUioOGvhfDG+CyiXWdKivGWxz3w5t3a748D27bu3bkV/1D/yqqNw7fa6VqpUHeIqLif9vj8f/vj7P7g98eHRYSxSevPGhoNbO3/yxM7PnjgM/sPv/8Pj9eTpU3v56qW7ULx/894GHy5tPBja4PLS0xEADxeTuY0mM1tXyAVfsn6v5212NJu5Yvf07NQm4zsbDW+t3+15nl5yGz9/+tRevXhh337zjcPz89MzazXqNl/MrIFSFzV4jVyo3KJQMZdrNRqATaZjq5TMam7nS1wBZ9xblL8lX/jgCyWwKHaGiJPI2lWfrW7PlbDL1coms5ndTac25BlRqVm53rRGp2PdXs+sXLVOr2sHR4e23myt2gh771az44CP6wFAPzk/s9ffv3arYeyZUdLWXEHKaSNvMA8gYC/ndOX+mvQBc3/edQ96fl/uRiO3eT86PHbFN7mWG9WSjYcDK1XjOSNL9A+XV9Zqt6zVat5LY/19r+SgFmUvzzastSkXgEtuYPotCmnaMTrWjcPhyDcLAJ5P6UcVPx8KXZT1BlAHoXu+3mxxhufHzayQDbcXFtMFPB4Mbrwe/ozP3ru0mCsg58fOHf78zNw8uG96ddAYVmLc8PGAfMos5PAGkQBgrrtqNXJLt3vW6R7bQb/v905g2wEwuYbJUg3Q9Rbnns5epVA2A7AzAJzlDA8b5ohPLDYJqB5G1XGM3m/0003zgcAOc2MccYheq3tf9PNmi1HCQjvyuN8D4LCd1piYLp6L/xbI1MOfeLd/4JW/+LqIQBGBIgJFBIoIFBEoIvCfjkABgP/ToSsOLCJQRKCIQBGBIgJFBP4rEQCqaSJaACmdrNeEdn7yPw+1BEB/CIRJ901BwD7Ao4nxfVAoBb4pgBXw1XXsA8CCKIKr+XPzt5S3UlIJJKpcqUAlV9t3XsVUk+4ClcoHy/YUyEmpxSR+TAqGJaYUurLc9Wn3bAIL8MZxUrbq2qSwBEqS+1GKYo5DfSv4Suw4NoXTUghL7ZiC8BQUUjdXN2WgRjaqAhRSX+g6BfgoV5BR9aVOl5eXriZlO+pdII8soVHiylKYa5MCFVAsm2bABSpU5R3me4fj7bbHi7KVI9nVv5u1qwVVRr/fz9R0YafKtYbtNDkqzeui9rDrd4lN8b52mrY1zifFqNpPCkcpU+3IIWmSWzpVzKod+Hb+lwHgFAJr/7CEDQCcwhjdK84p6+YUFEkFzH5qt+xLWcSZe6V2DegX3CXW6le6z8oLrNhRpq5TbYdtsj1/aHx5CAJ/CvB+ant+DM3vn8JybZPy/DEwmo6lOofuga5lX90eg8SfAsA/ZAx+qF5pHT8Vk33XrWv7COTuclze5zlP99N5BNf/5pmT2CoD6lBeuhWwRR5wVHuoe8fk+263HJqgCgbuoQidL9YOZrAor5brmV0qMCRAQaUc9vEOeJcoZQPMAky0ECb6hXIEA2TDPhX4oD6T9kFdC/dK/TC9zvT6dT8/jmcodXWfAvyGkk8LltKf6uO73JsOf0PVq7po3HYlXQaNPa9vRpUBLLGgaObXBqzzPMCVWuQqZezy3KWuYebJ5FbBzqncOjgU09GuBbBjUcrHn63v6+PKdGyz8cDGdwObzSZ+X2PRDbbUC79W8sQ6XM7UjIBIFMAMyPzuiuZyySHr7WDoYI97z3kd6s+mbv9MmVw7zwRUsAe9nj+6R3cjux0OXA3KtfGMQgGMJTMuF4160wEbY+Dpyan99S9/dovoy8srWy7m9pc//dnbYa/dtb/71a+t3Wz4d6iTX148s06nZW/evLart5c2vh1adblxSIza3GOzzhYTAAhJ/VADfrJ4x6zmY3fF8xLze/wDsm3ssN21o17PFvOZlSs4cqAi3TqkBRIDfpWzdVNaB0hFkc6iG1Sk3OMqKnWeC4zHZhUUmUBHz6lasvV2a0ti73lkt7bYrB2QkwuatjJbLG3CteAQAlgDAjda1js6dIBO/u3Dft9tfllM0G51I8fudusAGLXyyclxwNpm045Pn/hxnBu7YKAqz/1ao+Zgn8UI1Wo9FO1ZfuhatWndbs/G4zuHmzzPI/XD2Ajl2++/tXa3vctLS8xpKyVUoiwK6fbcfjoWeQBTo111Ol1XMMfCJt4Hqru0GcrpyyISX2DhubHDVcBVxlmMAcmo6ym7jrobxXUV5f19blqAJN9xblc/Tyf3+ca93Uf7cCWyA/pQyvK9Fm9qn+hr0ad37/M7p4JNCH+Bv9xid9uOPL4A4Eqtbr3+qZ2cXVi7i/Vzw1Xj3AOuk3gBsX0RRmLw7uU4zM4AMMA3c8XwBXEAchTBnvfX/1+MZb5PAOTd2ChnIPZZb92ePhTB9AvcDapZPmreo7jGsLl2UOyCZOKaqZKTxS7343CmhsbJgPQlxaeIQBGBIgJFBIoIFBEoIvALRqAAwL9gsItTFREoIlBEoIhAEYEiAvcRkDIzBT+CqewlpaHyh2riSZPW6U9+z6u+2D8PntLy08n+PBBR2elkus7PzzzYfeg7XW0K09KyBWA1ua7zCcBJcav9NKGdArx0kjuFVLo+gTLZPad2wboOymAykX3YLmAr1S77yYYxhbw+EUvuy1rVJ74FHHS9UsxRvqAVCjnPdeuTzqHmlUUv55WqmDIEq3WNmkzTtQgWK1+rJh+ph35XbPlbyl1dt+Aj1yZAS9yYiAfaUD7fcxx5lDW5T1mcg+OAxzoGAMm+ao9SinFdtHflCQVa8p0UZ2yTQlkx1/UTD1TAQGmOkeqWOsjiOF1AkY4xgudp/HZtLZu43EEgn2qXZeO91Wqq/t4HDtO+oO2C7ulCCdVRVrKocDNT2h2Y5ngAAbbQKJ+YWCU2aXvn3hAP7otsn2VJLjClduKTtmqjmR10ZJaM8UL1lFJH9c0vOtA1pmOQ4rwPeqagNA8r0z6673mQ3599VFdBNbWdx+qg49Lz5eu6r+4P7bPv3v+Q4/fV8bF6fKrMfHz4W//Sc+Xvwa6dJ1bOup/5MvNAGEUvTgO0PYADCkrGh06LPKmRnxwQMxlPHAKx/2qxdOtWLGRRh5asmlnbrh1CkVd0ByY8DWpYKse4Fcr0sDMOBey9Wt61kQHwYHiZLavv71DyHsDsAHEKZR54ft3HLoBn5Aq+dwNIoa+erXJtuB+Htj5+A0l9/AKoZVBW8DeePxW3/aV05bUGqKAgxZ7ZgU6tbu1O1/9mX6BcycFgqH2xwd2sALpEPgBVvDeQMuBeqfhRH8ssdjfrrauxp6MbGw4+2HwWam5iB8iZTSd+T3lO6f0jQBh23XFPHMq7Epj7X3YQifKy2WhkasdwZEB5uVySH3jkY1kvs6/numhTHy7fWa1atsNuL3vuHLh9M1Af+2LGq8ura889DAzsHhzYv/7r/7b+0aFdvn9vl+8vPa/tP/76t3Z0dGjff/ON5959cnSMx7h9ePfOSuut2zs3gX+MJ6utq2w5L8pfV7lnrrrkoy1Xar4dnrXerjzGbm1brViTdAv1upW5JyhOo4GG2hL1YzUUpluHYcC+UEEHFc5sebcbz//L/p56FzYnWOj9gn2zmK7WtiD22QKmdq+NFtTGk6ndjkah2CxXbbpYWbXTsVOsnW1rzVbH7ZWHAN5GPeA1/0Mhy3P7dmhPzs5stQ0Hk1YHxfCJrRahVD/qox5exgIsI7dvL2zb16udpTKK4larY/Pl1NZLLM8jr3csNlrY29ffuw2155918S5Qm3jSb7fW6/RsOhn7wgfKrfo7QcMXCQBtoz2Gop6ysX/2Z1G5EvmRsSkvm6vQ282W97cKsd9s3KYaq2uUw/VWM9IHlIHzYbnsiymyBTJaYOKLLTLHAXKZsz0UwAGI3Y1FTgKJ60c82+9dQDR+RgLg0Nt6Pm9/KCHQDiVsPPjp6y07ffLUzi5eeL+vodiuN/y9MmzUw5pZz2G923pzIrae35x9Kt6OQvWLDTSLYLK8vNiNR3ZeK7lVddntxR0URxP2fuDlcc3cJM8pDPgPZ4PdGEwLY7VDVqYWtaTvDem7SHQExoJQHhcAeN+bT/FdEYEiAkUEiggUESgi8HNGoADAP2d0i7KLCBQRKCJQRKCIQBGBByPARLFyW+4mjLK9NfGUWsTGJE1M8qagSUBLJ2Ifbc9Di3RbXu2VAgJN5HD+PEBJYVAKZrVfOgmUXrygaFonTcCpzPT6tE3ATDljta9Uwml5aV11faoPP6XeFCDT+RRv3QcBYACnADLH8uFvQUrBNY4HiAgIpIplJh4Bn3zHNQBPULNyLsFoWYUCRpW3V9cvtSwTaFIF03b4l95ztQvBwt0kYbY4gL+lPAa2ChopFpyHj4An3wu4sQ01EBBWUJ6JwzR/rcrRzzSGslFkGyowbKVVX7+masWWAKNKxYEy52Af3a9379753wBPh00JvNzXhnRtuh/72kXa1vJtPA/V1G/yfS1t3/ky1O5U13yZKkv9Io0R5fp93G5sPBo7GHFb1QyUC6hL5U2cZPmtxRMAZIHedOzQ+ThG8RXAEnTX5O1D15dvd48N83m4mMZp33F5AJoCPSneuW61r/Ta0vLy5ezbb1/d9p0/337y4++nzps/d/68n4rnQ/unCx8e2id/7vxiCS0CSOMMNAEEqE22gLrVqg0GA899CvRrNluu7nXL1F2eckAECsJKlpOzbLPZyi+v7MatPLsCepAfOKhQgJWwJw01sJ57gE9X+7o6cO1QTs8pXZdfN4DXoXBmyZ7lUNU15Y9R/9IYJKj5cR8N22M/D+razPUhXeRDP0ndAWifLMzgw2IZ7JAFYRy9VCpWbwAXt973OLbZrLs6VupQlIuca7FchV0+uZSxWQXUoLrL/nlMHA5nQDizbJVl9sfXEspgv/dEap3Zbo8HdnX52jabhatf45latfHdnUNPlK167gkAaTwDIm1xoVgsPOcqeUkBSFUAVr3mCwGazU5Yx6KKnkxsOh75wgAso28HAwdWdfIml7FEJhaxMCjSpJZcUTzCneL62iaTmb149ZkNbm/tz3/+s/W6HYfg5P1lKc3p0al98eqFLSdju/rw3rq1lpWAjSymIXNquWRVV1CWHBJybR1AIyenCa1DOY26FVgH0MycgqOtotJ1CFxym+RQYobqkwUPPq461C25Etjzq7ogMoBwjKlhI+xANFNllqvYlGeQkDbukNE8pcTw7i5ga2a/y2KK1WZt/dNTG89mNswAMPd0udlao3dgJxcvrAywq6Dc7Xl7XC6xVUaZHQpy2tRiurB2p2XVetWur6/s9PzMKo2W1StdVwsHg17bZDZyS/DewYGD5kgBy31fWqPWsIPDI98XJe/g9tLtg3u9A4ezw+Gtx3J6N7Zup+vn5fywRQAuyve7u4HXkT6IpTR5jlkAgNrZ3/3Wa39nYCxo43ZBHN0WmRzOc78ntL8mFuy1uls/bzehqgYsUwYKZwCp5+yuoqyte3dy+L8JVTvbYsFU5jawDJV4KLbD7jhU95kaOHNH4MBQA8e4xfCWpljgfrl6ODNedgt8AHA0gLCArjXt9OkzOz2/cBU28BsXGlcAu6I8IG66EIy6RZ5zf1nwsjy3L+0bYJzBYeoSdtABvFl8EvS57I7UjLuxLb72sTKzyfd8wSGKzxbWxPvh1li8wsEBpvVeqrEw3qMz8Oyq6Cg3+gDXc7+w5rF3h2JbEYEiAkUEiggUESgiUETgp4pAAYB/qkgW5RQRKCJQRKCIQBGBIgI/KgICMJqQF0zVBKtUnrKJ1oS3TiKQo0lsfZ/CijxsSQFwOkGcQlSV8xBA2QeAVbcUkOUBW75empxX/fPqgRSKK59qWk+pZqVilbVtGheVTVlSxTKBJXAmeOgTfeu1Q05ZGfOdrJLZn985v34PlcvaJy8pm8l6TYTp2vkpWCd1MTBYAJhzpepGJsDZLgjLufiOcjheykdsk1Uu21PLYQHqtL66FsqVJTH7qY1JnSxALHtpnZs6Kb8sMSX2AttsIy58JzUgoJhjqQNx4cPv/OOaBfWlPGVfAXEgE5Pe5BakXM4DFKZs4qaY6T6rnaj9CPaofe86ZTCQjxZRCCarnQS8DnWOFj+k7T3fpmV/mO/4uqf6yXZB1RTM6zhZPXNOYqH2SWyBvqmKnXLYR3BObYXvdG91DpWT2j6rj/Kd7p36huC9lOcfTziHQjONRzp25WOQQrf82PXQQJkfc9JFKvyuNiYr7LTe+fPlz7EP7Kb7fAoYP3Q96Zi67zp/7Hn3LQbaV888yP0hUDkd89P+oWtL2wlwARiJ/SkLLxT/i/NzhyxASVeQbUqusgNkYa8LDAJcODTdVm06xvIZi2IUkyjatm5piqWsWwgrI6Uv7Ai1t+rmOX9dAR42wg7HEkX4/X6yPw5r6DQWrjgD/DlECamb1Hq6XykAxvI4/yyVJTTfMz6kltBYyALEeQ7QVzl3PEMCfnquTcaxStXjQj5kxkHgFHlQyb8KjeLasC6mjQOs3A53uXRLfe4PCthdfliPg0v2bLVeeGwdnG/CSlfP1n39aRez9dqmo1t7/+4bq5Q21mhU3VmA65tNZl5HOTRICO02x8Dj1TLLSRwgGwi84DsfP7G55h8Kw5LDS8I+Ht05/PVFU9Opqwpb9Ybd3t5YtVSybra4h3FsNB1bA1vcbteurq/dNnixwMq3bYPh0NWvWEBvWES3INerWavetG67ZZ12w6bTkbVKFevWqtZwxSNuGxUrS5G5RXldtVa15va2Ds4IZwbJiSGLDYi3Vx5VZWXr5dC+gY/cU7Ae7M2VwLRfzzVbtg323n6YY75QnWLh6xQwFlcAIiNHa6jBaUcem/ncFcjYLgPiJ5OxO4WU6zVbLNc2uB1wQs9xvNqYW2jXmg3oJR3PWr2+nT196qpYrK7dNhqlK9vaXVeXcq7paGTjuxtbL2d+b54+v3A4WKu13XobSDe8G7piF0tm8gkTf+Ar5aGwxcL68LDv8aC9jEe3fr3cf7cS90UO5uPF4Gbg6mnP6+wuI7wv1Wx4d+P5fIk9dW122g4/KYP6u1I6ew/AJt77osNEFo1FG6XPcg9RMtMPZ9Ox0VD1vujvR269XPJrADwrnzhlcGN80Uqm7uW8m3VYuN8vqMicKPxc9+MUY1+M2TFq+Dm9X7I4I8Yrf0YAP91yOgCo53v2Y7Dbblj/5MyOz86t2mj44ppao+GxijEzYqDrcWPwLB+wv/e4PXSMIcStmgFhb31sy1TAJR+wQwlMXUpV7iVuB4zFWb5xX2AS7T9yjJNbXNcR1xjjIW24GosNMrt9/TcMbVoLe1iYE4uMMgtrH4cLC+iH3oGK74sIFBEoIlBEoIhAEYGfJwIFAP554lqUWkSgiEARgSICRQSKCHwiAkz2SWGpiSMBKW1LFcLp5L1PGyV5RVPwmk5ep9BVE1E61w8BwPvghspMJ6UEEFQPHaef6eRV/vwCHlJrCsqmoIzfBUBVb0FEla3jBe4Eh3YTcJkCQcrhPEBnAhP4yIQ70JLzSKVFWYIETDgCzqSYBRpTFvA0tWxWzlz9lMqFfTkH9WCyW9BFcFT5Izk/5wW+UIb+FrijHMFkTcCp/UiBnIJvXbdsnZutpquMBCnTvMCpEpTtbOP6gMBpuwXMMkkMnKB8qbQ5BlgLCKb+aq8qh3qzjyypU3jL9VMu90D5gzke62ziRh1iQjFT5/1Nnst7hXwegKT9YTeZmgEntSNNYup+P9aNVf7uPJmSCwjl9s65uulvnZuFDX6eLBmf2rbqIlty/lZeZK5dbY1jBZ10z1Gicw3pAgnFS31L7USKWt1v1U8LGdL7kvajXf0zO1jFLH+9aezSa3sopvuO1zgga2xZsRMP9bf8OJfWNR33dN595/nUdxrj/itl7Dv2oTby0L6KI9s1dqZlPFRe/vmhuEgxrvGOPofqsttp2+3NwG14+RBr+jPWqIxlYfULDNwYukpUbW5fDJxAVJkB4CV5V7PvA+7igRowwHNUAndQkvn1xHGu9nXIKZgbttABZO5zc6rvBG7zK3JYcd/PwmZdajQ/90f5fe9zdqbxzrenjxdtAP2kyIscnUAyxkEALn2z2+lZHYiGMhTgUtq6GhjgBXCcTqYOgIknYyCwl3MARpeLaSgAW20f34FhzXrDrxsr2uVq4SDVx+11KKO3uxyqoURUrPb1v1BVB9Scjm/t3du/WrVMigKcLRa2XW8yi/mw3Qcqy5WC+K6WKI8pIwBbuAxQr2UGvGLRjlv6u7owLGypvyu7l8ojvMlUx8DktVXISZpZ8qJ87XY6Dh4BwDdAT56HpapDUHIAz+dTqwC8MivgZq3hilCUzFtbWo+8tp2O9Rp1K+NajfJ2iw49AD4aTMBzDQVjRu+AWT5kl3j2Y1Wc6TbdpxkAjKr33voW2EtxrmisVG1TAa5F+2wAJpfkUc3seMn1ayWH5zUHrBWrMobV6w5rUSXTXsinze0hFzLtaXhzY5vVypabknWPDu3q6tLeXV7Zsxcv7cWrV/Zvv/t3e3pxYXOgY2ljlXrLvvrVb20yndj1zbX1Dg4DJpJvu1xxW+hmqxuxNhTSd1axtY3HE7sbjR0EYvfs7yetli03ZnUcAOoNL6veaPl953436jV/HlMWiwfIHY1alzaOhTGhor69g669fffWY+HvEKiVG03Pc4tlNPeABQTEhNzA/n2mtiXPOLCescItn12N6iTTx4patb579wC4Al5Xy7m3BeefqO7JwZwNEY12y2MxnU13jgJYSzvszxabROqKSAkiS2iukTHJwags5V1R703DzxXjVrRz9tV7GYsdHJaWyaVb8W20L3fgqGJ7XbdW98DOzi+s62NCy+PAghHqr3dmH+FirYLHEiW5v+dm7x16z3JVr0PW6H/eZhmXvZ6sWGChRi22+YIZFs5EwR7b3RhLew+4He/yOzmwl+OLL6v39Yt3cBY1xLnvFylltubZO1G62POx96tiWxGBIgJFBIoIFBEoIlBE4KeKQAGAf6pIFuUUESgiUESgiEARgSICPyoCTI6kdr8+uZNNLO0sMDOrW03eS+33ELxKoWxaGe2fAqgUXqWAKJ1sygMGTdCqbJWbqpf1u64n3Sc9LgUZmrjS9hTOaj9glZSqab3YLrUS26W05bypoo39BMmIIxP1nId7wHH8RFkLZATM8uF4JnmZ5A+bv8g7y2QngJLj+Z368L3AnM6lurNN4JaymRwXDBVo5Px8D9DTNQjOKNcr51FOXsAz5QJa07y5io3almKm+yrQ4/clmzhU3ATPuS6+A8RSX/alvtRD8PZudGdXl1f+N5/T01M7Ozvz+r9588bjwv4XFxceHwcj3a5vpzzlAwYy6KN2iOUz14btM/eMYwHA/FR9FOOHOt2+RQf5PqH7I8CjGAmQPlR2HrilfwsUauKfvx30rmJyWAsVNDmqPpXae2txA20+VeGqvVKGlIHcIwcInrPUdkrttK/rvFJcC/ozWU69qB/Hp+MH+6pOKfxM4djHYOxvo5WHkfly0jFoX6y5Xo153m5XS7cKV1+kjWqBQRpb77fZAgGNQ2n5+Xp9ap/8+Kn9Y1L83s7yx5abP29+fM6Xp+eDrmVf/PYdk9Y3fc7wu4AFaj4WwACTrq6urNfu2PXVtZ2ePvF9Dg96DmDot676ygxHyecb+T0BKMBRFI1oz2LSf7Mu22a18WN3eTLZBgQG3wHhyMnpKljgZSh0+Rn5bIPccD+BZ0DQ9Bp2CwSy8RnKQVmxE6wj7FEZvwCcfOSYkG8T1GWnYsus5uWSoP4Q7SpAYLVScwhDTEbjsStCWYDRbncd7IUtaygifV8Hwua5kheLmZ2cnGTPJJ4tZov5zCbjoY///dMzB4LY/npfN55VK5sv57aYxTMChaWP2bw3YF2cgWDPEZw874TH0zEHW9tZBoBLtnbVINa+wGapmYHCkylQMN5N3MVhvnAo5vlWZX2cqao1fuge+ViHo4KDz5XXFdtg4gf0m82nmRVv2abjsY/vbik9m8XioEqkTLi8vLSjwwNrN9t2eX1jl5fXoCRXlKIuBbRmSwjclrpZB7aVrNus21G7bS3gG4tySmZVIDCgMRqRH+dm+bQV1K0O7sxz7qJU3XCfa9WwGM+MfLF4jhub2etmCkuPszePiCf3xRdH1MPGGyt1Cl+twcRlqwJQ2x1bzOdui038WFgxnk2td3zkIPTy3TtbTab24ebGzp5eOChdbbfW7PTs+OzM1dHD0dDa3QMb4S7SP7HTs3OHt8RucH1jvW7PYTMLBvr9U+sd9q2K+rzdtulkaHdXH+zt9985MCYGT548iXHNYWHVmu2OHZ8+8b/daaLWiDzfy7CAJxaz+cLvIc9p+siB20DPbbHkva0SqTN43qw3Np+xUKLh4wjf+31ckD947QtOqDuW32E133DbdNqQ3ocIMyp5VoxQlj9j12s/l6czoK3O5wFKqxVX3QNuqTPtUe4Zab/0soG4q+XuHYfzYyet93GNv56v3NtJLEIjvzRW1/Qv2nmMMSj+Gdcym/hM5U+zoS0sF+HGAlB3BXO1bqdPn9r502fWaLZD/evHZ7bMmfuGL57JFhV4f5O6N1UEK895tvjFF+r49aFQr3p+ahb/Ady5RrkrxPsXeYRZhBOQfY0COEuQDaj28d0BsXn7ZOHP7vno43QGgZMcy/E+Hwsj4h2zUAA/9G5ZfF9EoIhAEYEiAkUEigj8PBEoAPDPE9ei1CICRQSKCBQRKCJQROAHRECgZzexlABgn1hK8p1qEkrAUJMpKXvmu3oAACAASURBVDTIK/ZSOJFCjH0QJ+ZDA2jsAxspvFHdUtiVHp+qM/MAOC1fAE7nS+GxylMYZWksC+BU6RuT+5EHVWpd/UzVifqd/QW3BG85nglTgJJULaqfIJwAZSizQvHrE5cZUJblLnVmX4FlqRVTOA3cowxNGHo9alWbTWc7G1FXoqxXPlknKO6T6A2sMyOXML8rn7Qm+GUvTqzZ7mqszLqZ35VrUdbDUoty7ZroZ39gLRCWc3OdHKdzsY26eJ7KLCcrMZdqlYng169fex2JJ59Xr175dtWFegJMpKZWzD58+ODnPj4+9hhRL+C8rKHvFXgPTyTq3qn9pG0+337zADff9vZ15Yfgpc7zEWzJ5e6mPAHitN9I6a2c0ED0dAyQfTbHyJIbWAMAxtJR2yk77Quy7E7zBDs4A3Qsljur87T/CYZ5PxHwy40NinE+tmnM8/fhoWFxHzxVP0oXfKhta3EHcRBUF9jT2JCeKw9X993jtA4/pk08dNyPOUe6b36sTcFvPuYPnTttn/lj1DYF0rFWRWVHbI+Oju31m9d2dnzi4BYlHzC2XImc4MAPV6XxrAJwOQAvBfTNlGKcj+9R8VXK5Bs3B5QAqKhXqITDAzVyVsqxIZ5vobbbAeMMHER+zlCepouhKDPGURBdlI+SNX3mhQI18ri7AjRbIKAxPX1mqd0obpwrtUV38Jmp3YCyE9SPuCQ0mnZ4dOg5TAP8oP4MValbEGfnBJSRd/TJkzOHRIzxACWUvZPJ0FMRtLpd65+e2HoZi0ZQ7BFgh1fL6LOoiH0BDvBpBZhlkcm9OldtinujZ6zihgJ4OR+7BfR2vXT4ZSWwpNlsNvf6AdT8Xrk6N+6Xt0WUkcBRV+yiNjQHnlIrymIWpeV8QWqAhceCf3fDoQP/4WDg8Wi3mq4QB6Qz5vP8cwvx7F1kNBo7xP/ss898QdJfvvmLK8ZbjbarVoeDod9XvgMqkye2Uava9c2VdZp1O+y0rdtsWIMYuvgRMGtWK5VddVvGHho4zCIGhLxbli7E7yvimtlYry0UvB6Lsnme320GtogDILlSq2a5k1F7l72vzOdL6/Z6tvK2V7aj4yO7G89sg61ztWqnJ0+8vv/+v//V23sL8N1s2LZWtcOTY7u5vLLp6M6VtahDud4ei6ZqdZuvVvb85SsbT8cOhsmfW6k3bEt8Oj3brLZ2d3Nrt4NrOzo+dI4HZKXNtXsHdnT6xI76fatsN3Z79cGurt7bZIKNORbNLT8fLeKgf+yKXayRy9VQnrJ4g/vqQL+0cahNe+RecJ/6R3E+LKsnk5Ed9/uuSib/tZ739FUUyW3eYaZhO04bwhZ9gerZc1JXrI3KmGdVtrCH5xzgk7ZSypS28wWpKMytw/U+6Kpb8o2v6UO4tKBKjj7EP407HMf4QB9gEYaceciFiwI+IKnGpRjDsANHLe1jaab8jXYfi08A1v48lQI8y5Ed4yKLNrB+BmwHkC7XG54D+PzZM8/BzLgBAI71K5GjVzA5dMehbnYA7PbS2JwHHHYwnC1q4E5la3R2Fu0AYFevZ1CdcTWeBZl7its/c3cY1zfe3imT3Mm4GPh+bl3NmHa/ACrGgxjnBHnT95yw8ieORQ7gh96Diu+LCBQRKCJQRKCIQBGBnycCBQD+eeJalFpEoIhAEYEiAkUEigh8IgIp2Ekn5FOwme4jJZL2lXJLaj4BG51Wapz0731VyoOCdJ90Al0QdF/5ebisc2sS1yewmOpKVv6nx0jFlQdQmsBWHYmNrHBlX8skXpqXV9CV8rVvOqGfqoCVM1UAgUlWtvf7kX9WsF3Xzn4CFT4BlymIpSIGVkqJmIJn9hWk4nfKliWzIIzKYxKcMgRNVQdtpw5SsFBP3X9ZTDuMxfayFBOLfLjOFLIK/FKW4C114jqYvOV7YKFAMd8LwHNdAArqCZgFADMhq/MrjzDnZT8pkYG6TOKzv+Ad99AVQEkeY+oB1GB/9pVNKjCU+4PSOJ9r+aF2jbI1Ju2VoM9NEff2TLXZtF0+1oUFh/aBwhTWC15KLUeZPuErZZCZx0jtgrjqd9mL62/uK/XXfc2DM7UrtX0BJ37qnIKLPl5Uym7fzb1V+4z8hGFJ6yCvHGA5bb8/ZnB/COymZTy0Two+tT/XoUUG+o760e7y4DTt9/k658/52N+PtYnHjtt3XY/BYrWVtN7p+KzxMP352O8aV/fFQYpMrm06GdvBQc8mo7EdHh153zs8OLRep+eQDbXndhsKdndZZmzZ0rfu7dYz+uun8lSrW6x4S7ZZlKze5PhQ8+7aLurgzOYZmRuw0PsUSWazj6yMo64rW2W5KQFQskQOQ1SphqN+bsPr7TfsiZXbM+tYH40BAsCKo9/rTLmr2PPdPSyK8YSzeluck2sVUFpyi9zDo77Vm437BR7UwZ8bAUW4jukY1f7Snjw5d6UgANiBLOrX6Tjsac2sf3zieVGB3gBtPr7IYcuYAQCeG+BrjRIYwO4gKv75h3hmC7s8tu6EnFloux3z1K4/fG/z2cSBJXlRNyssmmduNT3z70PF6MVt4hnBhzZBnOJc9wsBdD98/Fj7zYj8qKWtlzcdTzwOxO3wEDAa1w4Ynk0m1ml3HPYRU55F2Oaenz2xi4tn9t2b7+366sqVnM1Gy64+XNnwdhiQar22g1bHweN4NHQY2W41rFYy6zSa1nPr320ocz3PKTmqzWqVqttBu2qaHLHlmqFqd+Uy9xmbaRTAWXv39s0Vo+jUojkXA4eil0cuYO7pxVMbj0Z2q3eKk77N5qGeBxeTk3e52nqbwUr57etvbYIKGNBHjuxq2Z48e2bz+cJurq4c8qOMfffmreeXbhAnnCAODq0EeN5urX9ybBMWZpWwWu46ZOR58ebNa+sdtOzs5NRuh7c2uov3nGbnwE6fXFijUbfVfOHn51aTVxkFdLvTtYqrc1dWbzat3ep4v8ceuVIKW+9uuxtw1tNALL1d0hZR3XKfXMF99cHq9ZodH/ft+urGgTjqUVwHAIZYMPMc4tnHe0S313Ul8JwcwFUUwlhQ1zzenIOxnkVPDhIztTvxSZ/1wGLsoWn3vmAvW/jmzxTAPgtEAKGerzbLb2/sO90tdEFZvt5IIRtWyb4QgnGLscwXVmTOPVirOxiOrkefAZj6WJH1uXj1yFJDAJDdkTmUws1O1/pnT+ywf+w5gBkXaPvuQEOfz57XvNfFcWFFzg3zZzljVGapH+4KINp43/E6unU5iw6AypEv2JXSi0WMGZmC2asYw2h8+IJ3AmPNAXbcsRgx8qoneYkzC23/Plsc4+OEW1+Hvbv+pe+0u8G++KWIQBGBIgJFBIoIFBEoIvAzRqAAwD9jcIuiiwgUESgiUESgiEARgccjIDVO+tPnXLIJZwFgTZxIMaz9Bf8EETVRK2CxA19JNfLfCdLugy15sJuHXWlZ+d9TGOMTQA8AYJ9vSvKw6hr4XireFPwqJnwHFOSDipSPbKLZRwrbNCZMcsnqVhPZUhRzbZTH9wLAAjK6FsFdQWRBU1lWKqevFLdSjukaBdEEjlMYrRhhacgHAKyJs8hJF2oY6sC1cQ7ZP7M/E6c+6Vglz1zYc+p+CUbrOwFvAWC1NyYDZTFN+Wk9da2cC3UvdeL8stLmWMprNBs+uYpiF2ArQPz27Vs7ODyws9Mz309wnuuiDAE8tX9spDk/Nqm6h54HuNe1ZiOU3p/6pABH5eoY9akU/Kb95jFwmU5m5vd7qO/tvmfydR12kWpXAuJcE9DXc+tloF39U0oatQHZHLfaLYcxWhBCW1R/4R66JWYGq9J4eHnYYXpeUdSZUR/9U7x0Xv3MQ9a036uuaYx/6D16aL8UgCrutH+NebRDqcRVN/Ubykzv82P1Ss+z7xrzY1+6/0Pl5tvGD/1bcdS4qOv4IefR9T50jCvdHAAAcmIhwu3twE76RzafTr1vTaZzO+j1XE3m46jn2QzwJwDBWBq5Jp0jfOQasdmUbL3i38aq5ao1W3Wr1ituNe5qV5TBbsLLUwElOoUEGAHE7VSq5Jxd0zYD8mIh62Oww2NSKATc9VzBDn1hOSxeWHmRzquznLhBMj5e/JH2h/zzSmDY4UoGMHaLNtyOPPKeuyJ9sfA8q6dPnrqCGgVrXBN8KqyDKw6bQjEIaANgnT25cBjjlslcj6t6pw4/uTYUjJQHdPFzOWgO9R1KS9SJ0e/ZFqAKUB99I3KRxrNHkPx+YQeq2+16boPrdzYZ3xqpPBk7iK1U9nd3t8b4ogUk3E/qDVRinC+XYmzhXG6Xu6NGWa7n1f0YBzh0ZeWSvKprO+of2WwxdzUxx16y4KcZ7hs8hyfjkd3cDBx6/v3f/711e4f2H7//D7+/2ALPxlO7vryy8WjsY9xoOLTPX31mjXrVbm4uXQmK9TD5WU8O+4yAbufbIq8qCxM8lysQONI6zKYTrz9jKXAeC+9Ot+P3gA1uDww0dytpVJdOxhxQcr+JCVBzudrYarO1Z8+eG80WBSzw+Pj40JWs33//ndXrLWu0u7ZYhM304fGBzWdTu3r/1raeKmDrdbh4+cIWm429e/3GWlzzfGbf//Vbe/H8uZVqdeseHZlV667mbXV7dtQ/tMubK4d1i/nSet0Dv47ry2uz8saO+0euVuda6YcAyv7RiVs8V6t1e/f+nduL9zptHx8W65V1ul1rNDq2WK58wRfWy2xzm+wFYy8pIszGYxaOxQgF+F3Mpw7lidnl1aXHK/LTV8I6OEsx4FEsl2w5Xzqcpp33DnifK9ndaBSwuNZwG3S2Tf3dJ+4tcBw1PO4FLJDgd88/m0FRFi9wnxnDlHqDccv7BQsTZJ+cDayMB/RN+ob/c4t12jWwNxZOZAYG3l89bS6qagfKAYAdupZLVmHhRDZOuWtCBlFlrRxq27K7BmAD3jns22H/xBqtll8Pin/eVXeK2irwFgt5cv7GWOKNMhuDUSST35pxxp/J/FR/9HOXY1GDw+EMyJJn2cfblQNg3gUCpGe2zpnFNAt5KIo+LwB8/7y+h8mec5lrr1TdXtqfF66A1rtaVEjv3p96Nyi2FxEoIlBEoIhAEYEiAkUEfqoIFAD4p4pkUU4RgSICRQSKCBQRKCLwoyLgk0rYOWa58TTpnQcteWiQh76pElgVEJRJQYgmuB8DwCk8oKzHALAmd9KLTsveqYaSXIQp3M3XI1XbpiCKOgmWpcfzvfLvMrknFbAgq3LT5sGi4iuoqpyygp0cJ0VqqkzmOneqSCbSsEXNlJUc45OjjYZPbnFOPqnqkmPTnKqyfmY/wbyAGpGTOK035QjsKe5SPbo6d4n958YnWLn++zx0kceVj9oRgJfzsI/sm9MFCMplrEk6zsukPMe4RSf5Lkcjv1bUuAKSDi/HI4dCKFgAuP/yL//iE7dfffWVx4rjyRNMPZmUJWbYQhJLzqE2QVkAZPZhX+rEPQEoA5qVGzhtD5/qfHkwmwK8dJHAY+BX50j3SVWWOoe+UzveAWMHQXF/iHkKgBV3LVzgGOKseykoyH46ju+I1S73tG1tOgEghaJXuaOVI9pxm9thRrtQ31K7U/vWdleNu8gq1IdpW/LJ7myifV/s80D1ofvzWLzTBRgCvuoviqFAnXJdC9LtA7T77l/+u3x90jEwfw2PAd191/VD99d+adtKj1VbyI/X6d/5+Otex6IU1HvRBvmM70YOgIEeUA0m7IEnWAEz6Q/AwIsUDOBqSwdiefv1UMmGBTHPDtr52oFfw231Ow5TWGyAkhTL3Hg+SVkXNs5pe3eIuQE8B0x1AEedHcatbLXM1KxuR7wMxakr3kIFSx3iugGjXEJkitWzTTFKn0X6nfNokYl+apzQeBk5cWcOug+O+3bx/IV12gcOarx/u2qWmK3dbtj/BjKRA3i1sOPTU1fLEXf6GABrNp/Y2sF25C3mehhn5WzhNrtLrofYxE895yN+YVcb9zdyrgp8x7tDBoW3wNiFje6u7W5wZeUS9bpzcIplLopOQGq31/E6T7HvzZ55bdS01aotF1hX3y+y0LPJFwughkQ9i8uAw+qIJ20JyFyuVWw2nfoygNvBjT/3DntHXlcAJWPf1fW1w8AvvvrKZoulvX/3zk6Oj119+t0339ng6sotynmmUceXz5/Z9eWlbbdLOzs99YUDQNfz01Mb3N74uQ+7HV/oYCyE8HS9kUM5fW+gLqh++yen1j06cFUo17GczX0RQrvTyXLkxrMOdSqxaDRaDihZHIAdc+/gyIajkS9QqNfLDrj//PXXvnCqe3hko8nUsLg+efrEzzca3tp4OLRmrW7ff/+9nT89t0255PtcPD2392/f2vDqxvMEX97e2rpSsf/2P/8PKzda1usd2nQRqSkWq5kNbq9dxb9ZlyI/PAsQSlhyzzwOtDXuKddda9TtuH9qR8fHNry7s7vbWytxY8sosRd2cnJuw/HE2p2WHR4eeT5r2nK8Q6H6nXm7BcwydvCcp7UD07W4ibbHQhPacqMFNC75uEM5vV7X7kbj7H2J5xljz8zVw1hUMwZ12j3/jvvcaDV8X6Az5wCKAtB9ARyLp1wxG4vhsFXXuwax4Xj1X+4bADUALWku5u6GsF4sGWA8RoxZPg6zeMPpbyhwWagiNw7adjyrQlHu7TzLe+1Q1H2cQwHrazEyK3HOWW+03Wob+NvpHXiOXkHTyI0eNs/+HWpaf25jwx/Wz97PGEvpU1a2GtfucDj6pY/aKPUzMM01uENDpkT2vz3nL9A7FqK4Xb1D3LCUdgCMvXaSTsTdHdy6PrO8zizbPW10lhuce6D37Rh1w05eaUA+9c5WbC8iUESgiEARgSICRQSKCPxUESgA8E8VyaKcIgJFBIoIFBEoIlBE4EdFgMmZFP5qgj6dzNVklaCGgJIgsICN4IgAQKriSye5U4iwD+7mAUIKsFLolALm/EXntwkU6acm39PjOEbq5hSAp6osQVIm9QRGBAwUH8VO2zWJr3LSiXzqw8SgT8JlE4PUSROWaX7eFLoJ6roSLVPZSnkMxGSSUgpOytZ1aVJM0CwF3kykqo78nio3dQ+YNBPUVt7TmLRcOHglTzCw1eEQE4BZzrigDgGvPcdelh9WbSbKjxx4WG7qWrkGoKvul44dDAZeDucCMPI7lqUoBylLNthA6euray+T78/Pz41jmcx98fyF3QxurNft7ZSrlKUPsWJSn2P5nesFBHP9QH8m0H3imhx697KzODy7Xp9uzLYJmO3aHsKZRA2YtrO0Dz3UoXegN7GdzMM4jlU7TPtg2tbVHmWvTezUJjleeZbVz2WnKNiJigvrTMFj9THubd4iXffV4UaWczW1yNbCAY1Jaqdp24/zh+KHc6n++cUcD8U+H8+/uXe5HaLPB5BMYaiAtfqW7u8+9Xt+nHnoPj0EelOony4i2FdOej0P/a765K89/Tvfbh7bN3+etM1rrFJb1JiDwgyoBfjA8pfcmFipRh7XsC2lnQBSgEcONyyDd5Vt2Imq/yAzyxTAoVYLUAL4BCICM9udnucQDfACIA7pnEMIV2YGlLy/BxqvgGko8EIVSVvn4+N8tpgBaBGurAFRw7tUar1QnIUNtAaHuAPp4oK0f1J2fsFRKO/CVtVhSbZwC5UmdeeYw+MTe3L+zNrNgIP0LfWDbSk0dABRroN+vdqu7eDw0PsQyl8+2OdiAQ1QDnUtKupQW6LE1dg6n81ccYhNcwCqUCbKjll1jHEjbGv1LhGKaZTVC9uuljadDO32+oOVtmubTUZ+Lf4MLFfs6uqDQz/uJ5Aa9V+MHeGwsULhC8ondy7QZ5ebORa3eOKHDPD7dbpVdaiWAYe+wGS9MXIiez7YWsNW67WP/UAsX8hSrcaz43bgsBlHiLvB0L775htbTOcOvmbZQiFUsnfkFi5tHPyy6ODFy5e2Xs1tOLy18ydPrdfr2Gh4Z71Ox+6ub2yO7XSnbcSUtu7W06OhNTs9Ozw+dlU3UBfVMVAUZfLdHfmLK27XixVzpVq22WThMJi68JzqHWIF3rLLy0vPc1ytlhzcXr//YIvFzI5PsWsG1N7ZwfGJWy3TblFEV8slu7sdehxOz594jl8s2j+8f+8LJ8a3Q6/TlEVf/VP77MvfWqd74PC22WpavUmahoGriSfjqTVbXQfStVrLhne33s7arbbXaTae2Ghy5xbJLEjA9nm1XPs9efP2e6vVUbJW7eLZC++L3YOeW0sD4enGsbgCEDy30WRknk+82rBqJayjuf9a0HZ9demK4nan7fcfi2yswE/PTj13Mr/zTOO9gz7CIrDj48g/3Gq2wo2gAXwuuzW9i329/6DCn3tdUVfrHZKf3AtXFbuSGIvuWETi7TMDq+qnnBM7dBZYsDgCACwb+szv3rbbsi/oQHG8ewb4GLh11a+gt7/TuRo2jJh3+25DoQtgBfpzb1rdQ18QkCqjo6+FPbQvPHEATN9DbR4W5cBZ2gPq32wAtVIlKz/L5+vXyZhWCsvqGPtiLAyTghjT4rmPBTwuOSiYG5niWNbRsWiM/hjXwiODsTugeLxDsfInFos5jAdgZ0A7xvc4b6EAzr8JFX8XESgiUESgiEARgSICP3cECgD8c0e4KL+IQBGBIgJFBIoIFBF4MAKaCBGME+hhMiZyc4VVrBR5mtjSJJb2j0mdmHiJiZa/zXOahwh5AJyWkQfFAiz5MqSI4ljtk8Jn1Uf7pQBlX1AUBykNdRxlpxBME3gqQypA7ZdefwquBYgFjIkx90B5afU9E4FMQup60+vk3nA/qINAr0PQ6dSVqYIuad3T2AgE695Lucy1cAyTrKiadIxghGBzqkwjTkyKyoKashR/t/OsVHb5WymXCW5dE3UWJHQFtauYlq66oRyuRcoZ6qqcv2wHwj579szPpfrpeoAUO4VNteqT2OQUpTxih4r3V7/61U4F4te8XO7UqqFQjElGjuMY4DATwdomGJ2C+7Tta7I1XRAgoJm2VW1P+0LahvKQT21QkEgQNJSPH/c/9tG9SgGT+pnuL8eOUR2t1rs2pwUBAVlCFakczhyvnM6UkS6M4G/1nVRNqfoB7QWb1S9cJZVBGcFe5dilHhwjKCTwrOvSNab9Q/HNj0W63vz2hwbHNPZpf9b3/Iw8qIuPbKupCwso8mNgCnIfq0t+7Huovvmx8LG/89vyZabb0zFdsdH29Ge6aIH9BHfTY/Ts0PPivj8AMCInLwrW/tGxDW5uHNxgfz8aTXw8gLipWQN9on2F/Sj5ePU8ApKs1yjCMwDsiritrRaoyrbW7kZOT+6XrE+3q8xOFWCwXbto7WOlamZtTE7RLGdnqF0deexALNCC44AyKNIEo8P6OayP47ny8XNR7Sj/vFJcpQj1dsMiBCnmdgAYdWAoB2lv/dMzV/HVyplq3hXIoZJGNR1ANJS19HWADHAVxSD9nPph/zwmD6znlK157PkdBS3HAzRRR0rp68+vRYwRcT338IXzql9rTNvBLI8JiumlzSZ3Nrj+YJvVzBazSUDnTSwquRlcZ2MxYQy1a9g9r7xOHutMYAz4ivTJ/L9oC6ieAYRhTZ3dhyzdg8ZyykIJjCq33e56Gbe3Q1eps416kAsZ8Mr5Wej05vX39tc//8VqFaBp2eFeq92wBVD0bmh1LLi3Jc/HfHxy7MAVcHl6em6HBz2bL+Z2dNCz7/7yF1sCa3sHbifNIqbFcm6T2dha5LztHdnFy89tOl86IO006zaf3dmf/vAfVt6W7OUXv7JaM4Dj8GZg9VbDoSELl86fvrRSpW63w4HD9Uaj5mXOJmP7/rtv7NmLF/5MnU4mNlsu7ej0xBX3LM7gH2D78sOlPxOAutgxjycTazVqdvPhQ+TNLZXs5m5iX/36H+38/LnbRi9WS+sdtG05n9nt9cCGdzdeHrmGgaNA25vBrYO709MTq1cq9u23f/VxoNXp2unZmR0c9o1UFF//4XfW6jTsbjRzAEycD/tHbi9N3wqXklDOosAdjYZWq0ae6xrW0NhpA2arNatVY1FXOH2Yx0UuJ3q2AXUFjCeTsfeLA3Ikew76qvdjVMaorX1s8zYCfGb8YeFc0xp1Fq2Vds9BqYbdDaN2/6yjP3N85NaNunEvVsu5uxaQ5zgcEbCWd8msf1i8Ei4IWT7g7H07xsJos6j02R2gyxDg47Zb3McYRx+hLmWcXpod63QPrd3Fcj8WU3C93HdsuQHAAFy2UV8f/xiPAL0OgMtuc+51A8JmFtAVoLBbXGcLAN29IXaMvODZIjjsobP3CB8v3Pmg6uN19GXOFXl99e4aY024MMR7a1igR9mZFTZ18wVjAa3vswrHYs/iU0SgiEARgSICRQSKCBQR+CUjUADgXzLaxbmKCBQRKCJQRKCIQBGBXQQ0KeuTJj6hEjDHbSUzMCm4E6vpwxqOTwqA8yFNYUweguyb9M7DkH3gRfvkQUYKdtOyU7CWh7H7ALGuQZPEPkFWYTLsY5AtyCbwmJ4/Vc2lgDgP5wSLmXSUKpZ93DpxsfCfmqCS2lhgWEoJ1S21jWSikbyGoYiIiXCBQv3N9aX3kN85nyujMlUK55CVNMdRF/aR4lUKZcp3++cs967spTleitBU5Za2E871/v373XUC+QA/1A/rTalEZbcs+1G+B1aixMPKkfMI9qquageqQ6p0lq0jk8Ccz3NCJjmNBe6UVxhYzDFcKwBYMRUAZmJbE6rp9eXbq/52uMP/snuU9iXVW9eTKv30nRYoqB+onQouEydBeN0PqWSjHQLNmMQNlSH/fAEAIHM29+uTSoltAIJ0EYjGCrVXqXYV43qjHpaYWfn5cUKKbi1g8LaYWVQKDHNtPtFbKbtVrdqo2oDap8rYN8Z8NCZlE9ACaylsf+xx8NA4pBiovTmszsAfZavd5aF0el71i7Ss/O9pn91Xz/xYmP792Lb0PGk71fX+0HLT/dLFB2n5AvRsjz5ddpUs1q8oMUzrAAAAIABJREFUIIE+fEd/G4+xba1Ypx2Wv7IrjtEMihE/gtNuA0Bgh7rB1hN1Lnm9q56LN9rs1paLtduNttsdz3UZbQwiin1otmjIKeLaQYmSiAas5TkXQEvlhd9w5LTlfnr7BloAJTMgqTIERaluGp/HxoYUqgt2xPMqzik4T9nL5dxVedVa050MsAtuN9sBaLLnluf9zHIAe75QU/5R8gLT14F9YbVNvWcTrI9vPcj1KopprotcwKE6XMwWdnDQjwVIG9S/a8+d6rDK1dX3OXe1sEbjh5/dldD317FZL2w+Hdno7sbWCwDYncM1PrSLCWrkzAobNR/wDbgFxCafLjbV3I9YnLSxuT+LsKetWL0GjIv8uRrnuV4AkyuWM9tZ5fNGRInqkfYyvL3NFheUHNi2Wm0vm7JQKL59+8a+++Zb6x/2XXV58ezC1a/z6cTGw4HDxl730BgPyT0MFHz+8pV1ej3r9g5iQcBmaePbgatt3aZ7tXWF7nAwsNWWBUkdqzZadv78pa2Ad6WK9dotK23n9q//65/dbvfLX//Wag6tt3b94YNVuU+rjX24urQvvvytVWoNG46HNr699uedQ7X1yr7+4+8dtLrV9nxm5LZ/9vK5DYd3Nl8uPe8xuW8B4+TFPe737e27d66ePTrs2R9+9+8OgLflsrV6h/b81ZfWbh5wI1x5DmxmMdfg6tpG4xtXlXe7Pb8GVL7j6czuRnd20Dt0Ze1mtbTbwa23MaDi02fPrdvt2Gw8suGQVAwrax8cuGIdNb+cKbrdtvdl1NMO8mdYUFfdShwQ2Wy2w7p9tXYID2Tt94+8HQ0B9ZnjBW0SuBw247HwI55pLHoA+pN3OBS3roLfsvgu2qLbTfu4X/NFK8DG+2dstDU9V+nIrsxn/xJgMhZpEW/eh7B/RtEf+YQX4UyQpECg/cnyPJ4J2UBFa2DB12blseBTr9W8TrQ/f+8rhXU07bvqULRiZRTDtZaD9xa24v48Llu92bBmI1KKYFPtltYOdsnxW3WVL3WnTJTYpRL5iGmjZf9ZSeCuj0X0N8bTzLljkzkkeDbx7L8pHOhmyvzI09zIrhBls2yppfSN/17RJxaORQwYi+MdOxYDaTyMMTEs+j3nefEpIlBEoIhAEYEiAkUEigj8ghEoAPAvGOziVEUEiggUESgiUESgiMB9BDSBkk7IahJNCjxNegk0CjSlkCoFK3n4+yk4sw/K5EFGus9DAFhXJbgqAMz3KaTl7zwAzpefqkdTkOzTbdnktewk+VtgPIU6mvxX3FI4LAAgQMf5pDRSfQWYBbl2E4+ZVR71EuhjmxTAsiYWzI2JetRtmRIsyzWXggYpgBU7/RSETRWxTAiq/pQtcEi9uR62p/GTilnKW84F7JWVNKrgm+sbV0BLvcxktBTQfM8ErOLONiZgUSRhIUkcKItJ/PTc1Ifj+MgeW9ASqAtkBujqHuwggMOW0i7XHLFg0ph/h4ehBPL8n6t79WG+TQmkacJR4EZ9SWDX4cky8gNKDS3VrKCJysoDthQmpqDSlbl1LCpjAQPxl8pJiwmIadpO1MbdFjaD/Wp/KK3Tj9qNoOzObnsRAIj7q5gKAgesCgUhP5loVz9WbmAtehBUE9jmPum7NFe22hXHpyrs/Pjgdc/Zbasf73sW6PrSsVF9Mo1zul33kOtXvwReozrTWPNxm/g4Z6nqka/7p0D1DwW1+643f6zaZn7fx87Bvum4pjilz4ZwCMDaFr0bKq6S99fFbGaddjuzL458vbgnu1oXK3byy6LEr9QcQEIPSpnMDEjMPa3Wy6Fk1cKVtVk1sweOOqAA3this3bwVqs1MjvVAIelbcXzr4ZtqPuJuoVwSOZCXeaAFyCDrmy1cavkWEQRYEEqNMALSkCKUd9RHNJ281jb07iq/pgqgPPPaJTMxAiVIxbAnu+113MFaeRbzZ5zHvVQK/u4BRzJ1MyxkILxIfKdYv07nQBjh9lin7Dfn3NdpcgdziKRyWTqNsgoZAGXKOAB5cr9S13Ta4/x0a884BrgdpPls9+sbDEHml7bbHq7A8BadoUaljg4rMryKS9X84D+4Ymbwe6t58bl3Frw4hbWfq2Rf9mhpFtckzM5+iogjxyt9Ffa6GYbcEgLsdqdGD/9GVKtOwBm0cLN1bVNxmM7Ojr2BS+dXtdz5mLnvFnj6NG2SqlqjVbdx2Bg4dFx5J6ttchH3bary/fWxS65UrbR3Z2d9E+8PV5fXXm9UMxW66iAD2xdKvvx6zn2zCv71//vf7ny8vMvf2XVVtttb28uP7h1Ln1lsVo5qO8d9e1mOLDry/f27OKpbZYbW4ynkWMXgFfFbntp15fX9vLzlzYY3jr0ZxvtCfXs1dWVA+A//uH3rmb+x3/6J/u//8//y/P70r+H47H96u/+3jbbstVbLW8XtD/6CveJc39499Zz9zapa7liR/1jG+D00WjYbDLz+9Rtd225XtpkOrX+yZEdHRxau950GL/EJr5NHt4OSwN8TODdwaHllnPNs2fpzJZr7vHU1avAZe59pK+YeLvEypqDuKe8iwBeO52u9Y/6vrgsLKVZyCDFKYsJGolqdGu1euTBJTdyPDMb7prCYgDPjZs5kxDbyGdedYjqi7+yd1DaE+MNYwmQ9bvvvnM1uI9JPn7dq1TJLQ40Dels5MNN362jz8VzlvEJBTrqdO/3uDeXwv48jolFSjXyKHu96n4fGs2mq4JZNMC4gtqdtutKYQBr5kIAAHbvaxbhkPPX73dWpyxnb2nlCc/9GFS/3CNuBIDXLZgzS3rDytsXWrI7uboDvofauHrv8p8tghHMTd+H9K4Qi8ki9gLLH7/rhxsDH9wiik8RgSICRQSKCBQRKCJQROCXjEABgH/JaBfnKiJQRKCIQBGBIgJFBHYR0OS+gJQmbpkMliJUE886SBMqKaCKCd6YiNWkFD/z4HUfTEj3TyfHU8DyGADOw1zByxS87KtbOnmWNgnBJsGcjy3nlL8sbDc5FxOLAsChQgplAv8E0/JwRdejsqUQJu7AD8HbFAABIbCeDBAROeQE9qgL5wLWAShTSCuFbHrfuF7Z9OreyapTdZFyT4DPQUCWr1j2yAJ6HCu4yrUC7TjOlTP1+s6+lwnOJ0+eeBshtx4TzJSFpTPnAwA7BMnyB1OWoKW3zc3a3r977+AWiKmJP9pqKH/C+pnfKc/3KaMOijzLfASJ1b6Jt+KcWhmzP/8E+qmv8gCrveQVngI2gh8x0RiQlzqpX3EeQX8B3zwg5FiBjxQEqV/p3Oq7amMpRJK9ttqijmVS9+LiwhVh6nO639RLbVrwW+eXxbb6JrCXmEjpJ1W07ovsyXV+fgLfz87OduCQOqZKbbW/UF/FxD3l00bcDrzTtpPjk51anm1qj/sAqn+XA8D5/fKPhHS7flef1b7pPoqZJti1SEaqeR2re7NvnNtX7kMAeF/9HwO1+9pWel33Cs2oxb7r3/d9Okar/t4OXVEbzwTuH3lFyWnZarZ3NsFAOZSKKPEAM1jDhl0x/S4sTrlxgDMAHecCHjswKVUdKvA3uXkBVl6XTRxbrwE7Fq50Y9t8ubZOBqvcMtT3BSByvrBmlnWxQ0VXlWawUjmDbevAab1aOJQulQIAcZ71Zhm2ypkK3EFH1n4V+/T+ps+D+D4gUPosSxcw5Y+NsYvc1GVrtjrW7h64hbArRh2UZuDFNb7OfxzWoMwLpXLkRea8DoC5B9OJg8DZaOQ2uliqAswZP4HGqJvL2+hrt7coMud2enLqykiArJ6FlJG2J11rtOVQAAOAYVmxjbyrU5uOb2w+vbX1ambTycxtjKkn8eOc/hxY40axDFgP6PX2UrK1q5oD8gKkONViRbvLEPHWskUim3Bz8DYuC93I6wyY4jjgL+2igdWzKz1D0Yz9ssP+xdImk5EtplOHgM16y4+hnr//j9/Z0/NzW6+WbgVNG3j69NyfOQC1Tu/AGp2ug13uzOvXr+3i/MzK27Xnoz8+OnIF8OD62nMfv3r1uZWrTdvQ5msVu3j60m5vBmRq/v/Ze9MnSZLkyk/jPvI+6ujq6hMLWWCEBEFCFivC/UgK//b9SOxCyF0sZnu6u7qOrLyvuCMov/dMPbxyagZLEXR/8gByKjPCw91MzUzNWp++p5Jw3swX8frrb2N8sK9azNfnF7Gc+7mj8a6B1uOTmK9W8e7tm/j2m9cxf3yMP/zX3wvs7Pa68TCZxGg8VqmDZy+fxxJAvtSDJiFob2+XoYp+tx+XFx/j/uEu/uZv/9f453/6Z82r3DN7o6FqyE7nMMQPY//wQLWIWfdIM1+cfVDN55PjZ8HMY21OivQ1YC1yyyTMHBzC8N2Jh8f7OD46ifFwV20TwDrsi90LmMmL79N2Ej3wBQDFYs8C0i9g+rN/G0Tkfer7+gzQF7OcF4lQyFwDTsNQvrm5jtl86jED8Kfv/YFA3JQRlyJ7qUGtJDnYqqVerpiqqrlr29T3cRe8NQCsmt6SLfYaRRL8+voahxWbUnKBdWd/1zaDtnxXLN7iLwDY/cM5w4xhHuPznZnlgj0xeGHM8lz8BIkLSDojkw3A20E9BKnr7jAGJUlB0te9brSK9DNHMzF+OR8Vtm+X/haZZv5NwFd+SGNdZJ9LHXDW1KrIUjNGsJTFJlat96IOQOt5mOr6bsHa3FsTAE6fWZ2RxPq1wsnT/x6xL7ZEPftC82os0FigsUBjgcYCjQUaC/yWFmgA4N/S2s2zGgs0Fmgs0FigsUBjgcoCddAoAyoJWCVI9TmAiRsQTPkcK7EOtj4FgT8HUvwpADifUf/OUxCGa54CwBXIUmRls7NPwbqnf+d13K8OiNdBrLx32i2B12QhpnTu0+sS1HraFoEaBWTkX4BTwLl62xLQrgPbCnDO55/UZeY9WKq0P5mSCcRlQD5BhQQ3E1ytg97Z/wS4UxKZeZEsWeZGyldLvnA4FBCIHT58+CD7UZ837cG/BLsfJ4/x7Tffit1LX7k3ACzXAwwC7Nbvm8zjtDd/w0Z6+fJlJVGdgb8ECrNWMPcBAJbti2wr9gckF3DebsXkkZqPYwdsC2DF9cnyBRhImwFA0g5YwAnMav4RiJWkoIO9rr9nNhJjkuxe+pz1dLM/yZStB4nroC82rUs6111XBjgdFDbgxu/Jts05XGcU5/P5l/H58ssv1Ze6zDv3oH6kJRXN1sxn8b36ukyGcc4jsSXFqPS8Fsuo5+AuMVyegx2yviC/Z4IC72mebtZKdEh75lxn3N69e6frv/76azG3PL9978+BopW9/n8AwH8KXH0Kxj4FP+t2Txsxz3KM676yDgjXx/Tpsz/n7/LeT7exPwXa/kvXP/Xjn/PR+ax6nz/3vOwja9HrGDCiJUAMIAjGPsAjcsIwC5GIhXn38HAXgwGJGLAwO7EBrJQEtOXIraYAEFckR8W81aAa2CzSw8tFK7qdVnR7yKouYrE0k2y2WMd4Zzf6w14sFzCG19GSJCoAieccQEPWy90A6BXZVtcWZm0nALySBCrrbbmBhUgtUCd0uB2+f32d2C4GQOs2/HT/tMxzHbj43FikL+cz6nvC/AVYHA0ALAGqugZGJTVv1q9YoW1Lx5qlW+oUKxGoH4PRSBK9yDgjAQ0QBcYKOJzSqzDzLLWM5PZSEsjM78NDy0EDgsL0TgDYYEv9hyYluLO2xC0A8Holqdvpw3U83p/HajlRws58DqN4WUnrZpKHxk5Ssisxm7Uu26UkxXIj0I46xveP95o7ArBgRCMDLflvxhwIEh+Ve70BZJ4LMNbv0+++ADHP4bYAYPoL83c+nUSv1xbLkqGFAT15eIzL8/N4/dVr/Xtzd6MR//bbb7U/Amx1BsM4PH4eJ89IgurE5cV57IwGoMpxfnGmhBxA9bdv3ojV/s2332vuTthPlvP4+qtvAybodHofN9dXqvmLVPLJFy80ZndX17FZLgQmjvd2Nfd3dvdj/+g4fnnzJk6PD2M5fYwff/979RM27+XVjQBpZihgKesSFiyscGzCGJ08exaDbj/mi2m8/eVtfPX1V3F3exsP9/eyK/vs5c21JMjfn32Mly+/jFdffS1QkcSpbiticn8XH8/eq54s87bd6elzEnpgACNnjgQ0EszffPONzjLHx8/i9PnLODv/GN02bGqY1Ab4gViROkbtQpLGvW5cXV5qTcvnqD4vSQP0LP2JCaApLc78YP/XPkTN2R7JKNSzJukoQcS2pKhhvfusmXLjUamYpOoF8505w3lCsvC0odTNrftygadds4LXJPMtSN67dykN6mKvN0q6cFKCAWBBqcJDYaknk7+sJ/yOEmpcx1xnuAp0JRnFNYQTZJWPSQlosPQC6GJDkj6oCTwc7UmWOiWgDQDjf0kwcXKnpfi9z/vXAvhib7Xb8uz4WDGGMT/j0cZ32uf6/OuzRnHouk4gMn5MQPdWMeMpAJz/DVAlNOqeZexKMojaVQHJBpMbCeinJ4jm78YCjQUaCzQWaCzQWODXtkADAP/aFm7u31igsUBjgcYCjQUaC3zWAgmy1AGJLXDkmrAEjxLYqTMbM7jL9QmOZDDGwK8D6hkUyuDZp8CBg1UJGGXQPBv7FGT58wCwa3vV759BY+73FPB9Chzns7OdtoP7liCjgd1tLcaUmpxOJwpiGbwzIOXgvoNvyQzOftVB72xHAnF8TwBkYSm5ZuKWWZ0BsKy7mwxbrnfd5rkC9xkQy+sdTDczJNkPfDdfPDfnQ45p9j1rr/J9gt2wZKi/61pqCwMFnY6YOj/++KOARQBGyfuqlmsn/st/+S9xenISB4eHFWNUIEbPMrmwvWgboFBdPjsBWAL+1IOlj69fv66YuTk3Pee2zBsxeHoEsQ1C5dwEeOZF0JfrCV7zwyuTHzKgmwB0Xg9IDWNIQVGCt6WGLsFE5oBlJqcCmROQViIFoBDS26VGXSYVJLMt2dOMh8YTCckCbtTZvwkYZT9z7tSBlqzJnIkEBOABzQFMeamG8sODxg8WcCYxbNcu82hR7OXxzjFIBnAmECjg3YH91KsY8Ql8c4MEs5Mhjy2wC4Db7s5u3D/cS6KzYpFRi3g+V1AeAID3sTXt5ZlIdQJOwyJHgjbHLYGiuj0+cXg1APjPAsXlS58D3p76nqe+ia9W/Ss+ke8kC1jrWWwvz8U/B7TW/cTnrrMfSpHcLbvqqd/8l/6uz5v6tXlrQKunbc3v/Kn38VfMGcbw7u42Dg724+H2XvUoVeN8OqvYl54jDv63o0tVyLKGi0xqUSpwUoFBVDPGkB6m/q5BRVjA1E9FTrTXbUerQw1I710AFNOFGZH9Yb8GAK/NjN20JK0q9minK3BQCRr4DUlc+9mwVqknbBDEsrkLgJeSgAHIoe8KjNnWua0Dtp+Omy2eazo/yzmcazx9ce5HKWGq5IvRWNLWgNuD3kAgFmCOGINIrIIGif6IhDU1RZdqGy/VBi7EutHejpNTFnMBcKrFiqytpGD7AsYygQN749MnkweBe7T39PSZ5rOZ8LNKKSLnbia85J4IwA+KlVLUPPfx/jImDxcxebxWneE8azA/SAgB1AEEVdtbMAUNbjM+UmmYL2IyQU2AhAHX5Ma3WKoXKXCAtcL6wxd32/rOYmZJb1iMzFdqxsKoxo7aE7nPaBR7+/sCtH7+6ScxzMejUSURzr60nM2lYPHL219iQD3rx0edBb744qX84/X1TbR6vfiLf/O7OH3xhZjK11eXEetFrBfT+G//9P/GX/317+LlF1/ET3/4KUbjUZyevojpbKHawvTx+fMXMeoPZHt859n79/H85Rfx+ptv4+PleXx4+zZ6rU0M+r2IHvtuN/qDUZw8f+G62/f3sabW++RBtWbZZ+4fHpV8sbe/J8lfxv76+lK1hGGVT+azWLPu8AWtTdzd3IqJi8T1wx31mhdxdHoSN7d32hsnM5QulvH6m+8kWX17cx2BpPJyGZdXFwJSGZMZyR+7u/Hs2XOx5+/vbiSt/eOPf4ivXn+tcR6Od+P5F1/G1fW12n98+ix6fdY+kvDrWCNp3DEIis8iSYtay5MZdaA3GqNcX/yL3wBsBTQWm3dtRRD2btj92Jj5w3rXfl1UXvBb7EesA5UbkF8ssurlbCkfJhZrO+aLpRjIsLnzfFP3lzyH+cf6Aih+uLuP6WwiABcglzkn3yuZeWTzYT07qSOVCfA7qSIiH8X5rvhr1bdm/ftyr3OSa7odJ9gwnqgp6LxkoFVtQoq53Y3xeC92dpHrdgJaMoB7qm1MjXX7D3mX8t08P3iB+nmWoW8r2Sb5tvwu2wkbTkDde4DancBvJuTIh20TZ3Lfq++L2Ybsr6SqAbjpH2dnasXDVhbr33sMc655NRZoLNBYoLFAY4HGAo0FfksLNADwb2nt5lmNBRoLNBZoLNBYoLFAZQHAGmfgU4Mr2TCANEhaui4pQRmCJ9sgPMEYg6D+jll/GeQ1i4kgtP/NLH8Fi0rQKAXdMuitoExBHSqxtyJ3J8k8AkjJ2CoBJAGxJZhTBZ/yOyn9WDL/8/PCWShMisKoKNZQQKmA0QmtwMDIQCBB76zdpvbUQJ4E3QiWGVQFnDDLqA40CyQQSG1QWMEsR9HE7DEAOlcg0QzMwmxabQSgiBVBfE2MK8ZooQAdNlJ9ObGAJ2ImwVjKZyeAS1f5fab6kaGadQny8NlTsNSg1zp6va4AU9pM3cPLqyuxdCrWBYyU9Trubu/iw9mZWU+joVkn7Xb8DKNpvY4vX71S0B9AkuAyYClAnuoqlvp0PCdty/P4uw5U8UwAwAQjmaO0W/KnBHgJoC5XlQw2n2WNWO6F3ClBbgK6gFR8H+ZVSm/rGoEeZh52ex1JgtKG9+/fV4AxbePegJM3N7cCTgzALyoJTYLLCZbyL3/nvR1szqSB/L2wZCRda6CGFzYTWLEwMFtn7dLOnI9pp6zdfPrsND68/yD2NYA8zwPElnzr6akAi2wD7cs5y+TAhowD1zp46oAz/1aSrGV9wBwSy64GbGaAljmUz+A9xjxZzdyfcQCs5n3+xYYAuyQTMBYvXryo1iBtoQY09zw5sQw4y7ZaS5/17Vv5yCq4/Cf2gM+Bw597z/00I3Xr95x8Qj8I4ANa5frMRIs6APg5YNfg3jZZ4U+1p4TEFeTnRWlcAZG4k9JdfzcBwALk5nyS9O4WZBWoAGBgrdDiByvF0Gpcc349NV/ODXzQ48N9mR89sUp7yI22AQ6o77iSlDCMwOxru2U2fgsgtmXAVokSYq56b8Jf1WWlldgDALwsbV0DbLq3nfYG7M5zlgSV9Sqms5WYhiSqwGQFaAEUhb7ZDhjHBiMAJSwNbclYPheAy3c2ZvnmemYuzvDVZd+ydGkygL1OvC5dm1N7UE0OVeu6jEM9QUXjmWy5SrIVX5Myx2bySX6d2r87+5LBFfvXyIsAj02bSqmek4BMVgJwMkcmRqWPGe7uaOZRb3c2eYzb6xuBsPSt17fPEhi2ooaopVphWOPzWI/4taPjY/VP9Z2LhHDW/HU/k8VnsE7AHDaClbxaxMP9edxev4/Hh5vYLN1XXpaH9V6pZJol+5Frm6pUc5F0JTFEygWwfvt9M39Rf2BuFMBO1EmdGXwvGKw8S3LS3dD3d5HS3jsSuE47AUqxL8oPF+cfdQ3gJ+cBfNfOaCwgd1QSVd78/LNAzdV6E8PxUAkQ7E0fzj5oj/63f/2/xMHhqfrz808/xs54GNPHu/jnf/qv8X/8n/+XEg0+fjwXsD8cjOVHzs/PJYcMeMn3aMvjbBJvfvxRtXSfKdlqpvW2Ws7sD5iPzIZuR3VyuU8XH7/Ep09itXCC2oTktcK6Z1yRa2beS4aYPYhEgSIXfH9/F4NeT4zkF8+fCTA/PzuPb7//zqzxVsQBNYdvbmK8dyAgfXe0o7rOeV6DOTybPkryem//UAoA9OfD+3daPz5rTDX2/cE4/vKv/ip++uknAY/Pnr+ITqeobeB/lbjhetzMc/YLGKwAwdgJ4D7Ptbp3t132n75Z/EFyX1dJc5lQp9rtSB6LHU4SCEx6z13s5OUOi9z1xvNsqiSn0jakr5m3mSj2Ob/JegJwhzUPqD6bT5yMosSIpaZqJu/5HLetK5x+w34XOfeF61yzptZOFmRdyC7aAjqq9YuP1ZlcwKv00qvzBGuKBAWY6YP+KHZ3DwQAs566/SIVreQSs2vV76IugCS0FBSKGooST/Rs/7cDa1By0PqR1f152euq+60sZ63a1Dyj1AX+nP3yPftjAHI/X8f4AgBXSahlv9nasa1zTfNqLNBYoLFAY4HGAo0FGgv8lhZoAODf0trNsxoLNBZoLNBYoLFAY4HKAgRxO0jxFbauGQWwZxaxmC8rGdtkv9VBIIMQCVAW6VdJvVl6skPmvdgLBPP9uwIwRbbZWAOAqCPjFtI16JAMtC3wZxBMkp21emBmbUEzcGPMZ8hQu4NPyYJSuKmqUWzmgfrF5eWe7mcGlfnMLKUQOOu6ZwKdiwVXBYAGIEA2kfaNRpYU1i1L/UAxHgB9FVREnhDGEW0wqKyA9AIGbE93ZhzMHDGwapsYGCIIyb2wg8G5VlBDT3Kg47Hr7i2XJXjXDVgbCoLWJAFzAvQAUpI1XdjNBPAVOC/sTgJsPUDTyyu16T//4z8qsPm73/2ukvjdMmeR33T9PF4ERX/44Yeg9u/v/vqvxfh5+/ZdXF1dxnfffVfqBDvQLuAMYCZgBRPgt6T17e1NqSXc0/sETR0YdS+SBTMej4qE5ULjRt/EQBaAYDCdOoNm/EwF5mZiAwCwpZ1hhpg9JEaM6mAaYOU5tCdZwdQv5v7IEsOESyA6EwZ4DgHo4ZCaembeAAAAutdrN9dBoEykSAAo2aOAFQAPsJe5HqDU7YOltad/AWJ4H1CU/nEv2gDgS3Ce/vGT7XUAeijWFmAwAHgGlP38luZXzgex7KjLWeo9ZxszaSB83p8iAAAgAElEQVRB3jpDJ9dqsoQNiHnu8h7tw6b54rNkE9NXnoUNuQ77moXVky2wzf7BvupG5ve08otMp+/ppJYED/M5bqMWaAW4enl8yqpNb1JzOeUWn7JuDUJpJZs1qBrPli2GvQ/jTAkcpT5lBsqf+rJ8XvbjXwKkFdyn1UYoiu8r7rD2d/0zJ+9skwvkW2whvfKZaY8ErZNJVw1W+SX7y5/MidlkIna3EzkMSuwO92I6n8i6BscLYAD4ugao1bah+qOaRwT0YcGrf4CwOW8+BfsBC1Q3kr2hAKqZQJP1hGn/fLGKwXhHICl9p74sTDSknsWs67QFllWAhPajjRh1qTBgIHcRa9i01MQtoGpBWJw80QIs5v6Wf03/BHibjLkEjHKM63bNtbOdx5kMwLxKINkJGPhBwLPReC8GQys+JCPP+5r3P7EZC4O6mn8l2Us1q9utGO7sRLffFxg4nz7GHfW2HxivVnT7SPYOCtBNopbBH6tbrOST8KsA7DvjHbUTFrDA8PLsLQCcs6esPfzBynadPF7Gh/c/xOPDbfRaJDulYgV7ou2wVSwByKTyLyCgVw1ywPhu5gPyxVm7nkSpTIboAuDhE1bLmCD1O19IMpr2IW/MHBxh05099Zk1TC1ffOPO7k7c3d6IQc6Co3711fWlgND721u14/ryIu7v7mIwHMTe3oFsenh0pPVwfnEhwP75iy+1j01mE9Wk7XU7cX9zKwng//0//If44Q8/xOPjNL78+hv5Mvq0QLL/xRf6jESpv/iLv5At3vz4k3zj3tGh9paOjLEU8M/+LalgmK+9rqTK2RtIgnicTFXPGbaskkjaGzFQSd7gmUOS2FaruL66jvlyIRno/f0DsWSnBZylTi/7GuD08+enAoOxFf2+vrmNnuTD+3FycqqzE/dA9nh6dxe3N1fx4eydfPnuzp6SwQAary4vlJSkcgsb6lOPdE74eHEutiztZ24FwGuLuRjRXjkhgvszXoz9xcW5QFz6yjNIimOWwGpGncDJSpZWpr/yWzOUCTZVsgN1vVOJAyA8AUmSUpQjs2mVWrhFwQbZZ9QPSs36evJX+tX6OZrfmVeA6qw3xtMuI8+pBkCVgFLYyOmL836uO27peRfVLkk95ZzNnKiSMCXdXs7EBZTl/tiOMyuyz+0OiR4kpeFfhtFV7eq+xlmqC5zpOj1JzKfygSTmlRzpNVrJsqPE4OLjSqZpAz5zrtT1KBWUU3Rpa7W+SehCUloHdJ/tt/8d8DSZqzCkAbhLMmWe6RM8z3NK3adik22SytMdrfm7sUBjgcYCjQUaCzQWaCzw61igAYB/Hbs2d20s0FigsUBjgcYCjQX+RQvARDXomCAXwdht0DuF27ZBGILnBBMlr1Y01wgypnQvQXyxgAEUa+ziDMRsQdga2JBE2AqAccOrwE/53QDxp0Eg3TeB5cKwSkZBBvcc/HEwqv78unkyOJfPzc+Ajwg2A+5uGa+FLZxgtkCGuYLQw8FQQINN4yB5PtMBPIJlBL4JKiIZzd8SWawYEtmGej/M/nWQjd9hnyhoWBheWEWylOt1TAqrkiCe7kXwE3nTUiNWwfHCJpY9E00FiJ0YwM22Sy5REsd+/z/+x/8YX331lVi+CViIHVbAOwEhm42AgbOPHwXaAVLC/iV4/eMf/iBG1Vdfva6AbQXgS31Gvg/ARz9cz68dz58/07MlA7rw/KRXsHmZd6qv2GnL7glwJUgMAExwVwB4YYsSVIdVxHP5DiAjQChgrU2x0XOoBcnXUu4Zm9Afvkef+Jtg8/nFeTzcPypIjM1d9xYgoq/6gYA/bo8ZQ7wIqqrWX2Eo84xkjwJq1gOXPC/XJDZPBm0djM360Tw/2doZ2AYA5gXQS3AdwJrrk+1M7WWY2PQp54yAPdjUCyeCiHFXgKP6fN6CvGYGVmukAHK0O8HeXGMp+YzdVTt3udDczlraXJfsRDN8HKDH9jk3sRXAfQZ6689NqUf7hadJI4CG25VfB363Afa6j7Hf2ALG6YMSLNaKLL6q1J+knugMEN7Be4CI0Wgg8FCS8E/Y0k99Tj4xW1m1poC6daZvWeBV6ks9oeXp99TSwiz/3Gd1oNgZLCXQ/5nkkXpQnjFkri+nrDP3F6lnwI3nz04FmpFYxAuQBgAsYB0KSEm5Yn8Gi5U1CaLrhAEnxiQj3UBnab2ATqf94Ctg9gIAewMyqxgAGrLjYAQLEgAYJqzrbALwqp4la1GgiJUmnAUEA9g1tbmHwVRq/s79feX3FGlS1bdGZnklX6m6wiXRIQFyzVOBR17LuWdlUsTTfam+d6U0qll9rkcLq3R/bz8Go11JtIIWiY1cASH0wf3Xj2RtnaiV880sWgPgAHqWb57G7fV1zB4edB1j0R24VABYIfs+3wPEsdz3TOAlPhXfAahlH52sYxIhSlpWAX3MhCaxirYFVovHh/N498vvY72ax2bBjoXfsE/J9nrOhXyS8zXYZDl7AIRtyzUAVqUKh1icYiZSX9o1SVV/moSrTldzC5vAfkbtAR/IXIHBu5hNyx7Rlw9jX9X48aNa79N4dnISVxcfZYvp44NAUOq3wm7dPziMk1Pmv/3o4fExlFwBoze31zGCkU7N3ukkjo+OlMzyh59+jNOTF/HVt98rmQuw9PhwP9bzefz+h9/HwdFhnL54prGeP04lw3x0eqpxXEwXAucYhwWsS1j3pfQD5zZAUtjA9Jt5CjsetjiA22hnrPFlX8D64+E4rkkEkKTzNNYkUQwHqv3L+B4eH2kekjQwHg3FTma9Mzdg8A6GI/0wftQGbhdW7fJxEpeX55IbJ3HAbPK1zhQ8m/U9eZwJLAe4xkbIJTtR0eUJACbnS+qMd6NHAoik2FPet6WkMeahWK2tVrVnS75cCUNOpuB3qZHjIxaWgJYfo042fkfrqqT26JzJOarvchW0e1kSOwrjljnFOABmZ/kDJRyURMDcP3PPV03pq8uYTphX+D+v0zzTAjwn+Jv+gX+dYOS9RDV1y1LQNWXTkP8oAHAmRWUihNcRz+ko0YE60f3hWDWZWddS8OG72LdPX0opF+T32eNbHjPAXLlaGPqZRpRnca1dJ1RKpj0ZwCWRMsH3PM/Kzs5G0v2KTI/XcWH5556T/iDPBpmwZvA800BrNdWVYepdA1vQx0wm2Z4Emt8aCzQWaCzQWKCxQGOBxgK/rgUaAPjXtW9z98YCjQUaCzQWaCzQWOBPWMAswgzSOIDmwLXZFCn5miyEDIYTACUQnAFtMU0IvovFQGCKmm+raHVbvq6wLJ5m41dsswIAE6Gps6D+RwHgKuu/gKOfAq6u4Vt//SkQOK9JICifn3ZIdmL9ujor4w4GzcbSg2I5iCVl2UZLBhtIICBNQJbgFsFC7JtyggQZsZkDtwQ+AW7NlBb7Sn1cRa/TqwLRkitewSo2s+72xqxZgvoJ+CRAluBDPi9lTbNPYs0iK11etEXMKvUn4g8//CB2MTLMyfTNMSM4Tr3CrDvLvV+//jIOD48q1uu7t28FNnIPau8BMEhOtUjyEWxOkDPnB8/KYJ8/dw1OgrTLxdoMuA7BSgdsU56c9hL0RaaZ4GzW8KNdl5cXhTE0EHhDjVwYRgQ7sZUBVX8GoJV9zLaKIdPtivlEfw1emt2bTCLABF60VQxy6pHOZmJ+YbuUnU4gNxnAfCcZvBns5Z5VULmsJ/qVrOAEWZN5xJxKVi+AOuApgCn35Xuq+blcKrifgXdqAlO/OeWvk53IdcmQ+nPOlDHKeZayrcmMTmAcOyZznTnKdxLUh0EFqNZDdluBXIPdyUROBjBjRR/4Ps9znx36zsQFA9ZFSvITCq+Boj9m9dYBXTMUYe/mywkdZuP7ZVBYCQPCoXw98401z3ybTmda8x7rkozxidrAFmiuN6j2btWnOjdZzaolhMgHlVb9OQBYySi161SPkfVSvbllAlt6f6sckLb1mjJAnyAnzx/2qdV8J5lZAAQANxiTr159EdfXV4U5SruLRLGAAkC5jpicHd1zLWauWPelTfgUAKr0wbwNy0z1gvGpAleQrzbgK/Yt4G0pNyAl4XZXa1O1bNfepwTqirdGzWCrOwhQEXhrIBmQT0DlJgTOef9aK2FB7FaAJOYs8sySzHWdWeZCHQBOH1vZjecUpl8d1NjOtUxUMgs6+671RZmBATVYd2Nnd0/MPe1vK9e2FMikOWlwCFXtfIaZ3/X60U4mQmIbMJk+TOczAWgPD7digSIHq/0gVTq4/4rEGYNrgKlIQfPD+sh1nvWwU7Z+C2gXiVoYwrB4BSpv4ubmfZx9+DFam2XMHmEmb9ne3gfcbp9R/KN+rQEF5/ospa2zv75+XVRIlFEQyzl7BioPoX5tii+1/HBPtX6RoJ1N55bVLfW2dfYRY9kAOpLKAqg3mzj78E7+/eLyPEZKutoIoB/v7McXX76O9x8+yPfCnsTeyOuSiANwqvqzi3l8++03qi/MfvPsxcs4efZCgCryvvu7O/Hx7bu4vr2ML754FR/Pz+L46FTJRbf3t7G3f6Dn3Vzf6ryATHPafzimDu4yOl2YsFPJ73Z61G3vxPnFWWzWltoe7+/H7s6+6zsjEV3Yoj77ucb2ajaLi6tz+esvXr4Sw3m+ws9N4ujgMK4uLuPjxw8CatmTAYzns4Vkqg+OjtUGPMPFxUfNk+urK51bqJd8fHIcfdZYiyQvg7NSTqCeMSVIlqX8QamJO1stVIu4h0R8Ye/KV5SznkpjwAwvnzmJaSXmfCYzKfmO5LOZ54/BX+91nZ6zhLCHkiTkRgxMMl6+1sxg+aSW68oyB7Pubybw1c+ImcjF3kw7qLe8gNW8Qa7ctbqtapAS8Wbppt9N5QHfU1koqn2en2svKmoMSqALn/F9Rq75d9ZLuyemNjV/+6NhqWHsvbcFEMxZqGf5/hbJipxHi0S/1oIP7CVRr0hlh88pbkOReZYTCpUC4Hr1J1m7tTro2Qd8v0Hw4s9q0vn1s33V51oiZo5tXrctD2Eb+PkNAPznznHNZ40FGgs0Fmgs0FigscCvY4EGAP517NrctbFAY4HGAo0FGgs0FvgXLODalNtgdUotOshqIFcBJ1i/i6VYrqnRrPqMSAgXVg7BZjGCYP8QICfynsGeUrf0KQBM8/R9RXJcf7HOek0AsAhFW+LuCXKTQZ28BZ/nczLwluBhBoYzUC5GQLFRXqtadaW+cfX8ZGKUuq3JRJYMXgI6gLaLhWvwIscM+FrAdB5h1hQBREBcyxcuFmYHW2rQNZMFXhT2NPKYKWXp/hk81jX8VcAzah7K1oAY67VkKJMphvRsvpLJikwhAdgEJOogRIJ+fIdAptgx87nAtgwsJtMkA30E4AEZ3797J6lLgpwEOAEUD2DWqpYctUA78TiZqEYjYB73ox2AedyT33kfQDVlrwkCv/riCwVWEwx1feR2nJ2d6X2AVgLgDo5SFxnZwm7MpjC9kHa0tLDaK5DOLBpAiwRDAalhAWetPZjwZu7y43luOWjLVdNH2ot97u4ATMxO3d3dK88xYMF19VrbGQDOurB8PwPGddljPudvvpsAKG1Q/d1eN44Oj/Q87E4fksXEuGP72XwWY6QdYXszJ+7vdT3PT+Zs3huGMDZnEh7sH8TXX3+t+WuAx5LY3CNB4wyqCmwqTMdcYzl/sA3P5hkwjfk8QXPagP3pdzIGLYFpJjhBf8dqXTcZ29JGQBMkQvO5tAcwmPG3XLbRWIOThlE/9QXJRCyorWo7b1UOthLMZhpuvYM8VQGF6++XIHyRXHU8HBYpMsArsdXoD20YjZwwkD5v6w/sAz/hExfQqVq4xc9koku+X1dESNA430vflv4Jv5Ags9j/Rb2h6lkqAqQ/LPXKJeH5GQZwAmL4sg5Abqcd9/e3AnhHw5HWOooIO7ujuL6+0fjAnhPgrD3HzHAF4zer6BLsL6BHxeYuoAX207wqjHmpH5BYI/YiwO1ShN0KICyAIWDScgk4gwR3P3oDJ8ooCaaw4FQn1cKllSC41ux8WgBKJztlWzGP1jB+ceU5y37HPBeYJkUGg4T6rF7LO2sKF3noOjBU98F18CLvk/sadgTUG412BbD1BiRBGFjLsdSaDEtVgwZL5rp8mqUPcl0wjnf3d3F4cKQrpvNp3N7dxP3dTayXi+j3hmIJJrDGvQG+hqqx2xXg/ji5j/l8Ukn4s2bTx2aiQALAOe8EnFN/V/vYJj6e/RQXF2+iHauYPswsm68avslw9H6nPq4LELwxeMk+qQSMCkxy6Qb1H6neTlcS7MyT2WSmswn7BIAewNZ4Z7dYB7lkgH5LxHKmYS6mz9YeVhKhYMRaFn8e52cf5KdgDFPTl3FBZpn6zLBf7x8e4vDwRKUauD/gvetF+8yEPdkrSQ6Sd2m1YnffSS7as5armD/ex/3tdRwfHsU//MM/xN/8T38TO3u7cftwHzv7B2Lj4m/4rmrYis3r7y9Wi+j1h5InZl1iG8DnbrcVD4/3cXNzXVirPbGWb+/vxIhHUURzCZap/IPr7F5eXcbOeFegLnPv4/llPHt2EsvFLN6+eSPAGYau5IUHoxjvwlY/jC5g42Ck/RIpZpw8e6nKRvT7RTmlo77ATkZ2m6SEyeNEIOOAhKFyLmEdqwZ0C8lxwHonYbBv5bnFe/ykJG+Z9aokEBI6VGLD+xtrd0CN5G5XZ1zGVIl77Xa1D2KHZKPf393H/u7eVhGj1KvNvbyecJh7VV1xhb3JpSge4wGQH9UA2PryjFaJyXlQnUGf+A7vbZZXZv4rGTN3rFLqRAme1NstZ0vdq+3vYXsA4E6vH6MxvgSmNeoKJOgU0BsAGJYwpUkE9KLPwOeWgddartc1L0lqOtyWxIpNOUO1aKOzSLwPlu/mGSkzqeTrC7CcflDqCwW8TT+S/rJ+Xk1/m9dwr+1ZxWByAwBXp4rml8YCjQUaCzQWaCzQWOA3tkADAP/GBm8e11igsUBjgcYCjQUaC9gCBAoN7jgg74COWTP5nup+Im88n5dAG6wds1QdLHWNX6JqSPwSQHMA3Ew7fsw0LjWAa4GfDCJJdrOw6NSClCTewi6W4kt5ztoAVteWNuQz85IMnBv82wJACaZsAWAHoxNEyH9pF8HFBLrEAk7gq8ht8nkynQk4piRq1nAVoID0qYLHyKquVPtvtbLkKNKUBh79WdZVo85gApJuT7IqNgJACMxVMqQFAIYVhwwlrBq+o7p/BQSk/wna0m8HCFuSi4T9pkBhkcpzYA02o4E/1w8064VX1sPls4uLCwVaAYoJJD579iwODxyUpgat5JVLXWDVyGu1JB2Z8pt0jO9hN0sTT+P4+ETgIAwzmLjJSk32KIHcu7t7gYUJLNI2S8y67m+yoAh45lx3PU4YUGaWwrKCwdTrDVQjN0EG/uXZ1Bbmd7P4kAztah3QTuxnUB2wD4lbA/a0jecQ3K4nPXB9AtHYkPZhx5SfTBSQ+URQ3CxYX8fzn7KLkuELUMDYOpg+03UJyPIvwWYHsC2ljBQ01yQ7j+9RQxgwmftghxcvXmjcEvzgfX7f2t+1kVNKUcB0uWeCuyknLXCMudd1MDkTFyQ1Ss3sksiQjOQ+TG6TXFWfML/Pv/SZuYa9+WFuwOpiKVq+soBEtbVuX7AFer2WEgTWk4q78DV/CvzdgqFbHm1Ky9s1ERR3UojtZslwkgmSHW5mmj9Pn1Qln9Ra8skeVU96eVIHvQJ1iW0Lo/6UxaueF79ZAbnl5nV/CBMuLeHgeoUXV03JoHv2Lxl3zFeACNZLr9NXXc+UyB0MewLw+c7OaF9yva0WDF32nHb0eqOI7iIYcYGwyELLF1aQu+u2wvTV557HAERihUrWl3m4Uv/BTtxfs99cg7Ib/QFgB2t1bfUFVCtQuiAZB/lkkgG4Fb5eNXMt5ZxSqTlWAhnKjxh1GmsnSYkxWti/AoIFznAvgyUGT7f1gTFs7l85Fmns+vpNYEMs/+Ewdvd2YzQE6OoLwAG4oQ4ozxPYS7/WrLmITsvrzftiUU0u7bGPsxTveHdX96MWLMzt25trAcD46P5wJL+Ve7Dlk1nLlBKAQTmN2ZykGPsp7/m5Di3tnaCM5mPKUld7zjrevPlvcXtzFu3WJhYTkibSB3idpJ20RxbgVOAy48eaL/O18sfF51hqti1mLolRsD0ZJwGlAwNbYrIKkPQ+BACXc6QCkYofpbY8wOrjw4Nq5TLPUYE4PDzQXkq3YbSTgNPvj7UHUuOWe7InUw8YgBggmRrCtI/kJSSjBUwqKW8Vk8mDazCXGvTTx/uY3N/G/ng3/tM//Kf4u7/7u9jd348ZdbYLOEftbJ8durERy30Tj5MHMboP949iMiVRiMS8TTzcT+L02fM4Oj7WHn17dx23N7dxevpM7bi9u1fSlxQtSpIg1F7aNHl80LqDebxcsfbWavfe7ijev38nKWwlPrTacXR8JOAWiWiSsjRn2xE31zcVCIgEttveUQ3m/cMDnYMA1KnTDKBIMge24BxBwty6rCOtsSJtzryAwe3Em1kF8DLW1P/1WdCAfqqXqFZ5bGKIXDS+oig9IMtMe0kw8hnZJSmYy+yThweHSsSyTLOT9zhnoGgAGFs/h2q+yi+jVOB9gnmFYgJJMk4S2VZizzNfJiCl30gfwXfTF6dSRSZ2pE/JedtpkSy3VbyokvhInikAMHO0VxI6sLN8D2znjhUaONv6nF/8ss7SVmLwzmoliTy7Mz7MFfb7LMMAtCxfWJKy5Lfr/y1QHJ/OPJy5SxJk2krwcVH0EMCcyaMlOSr3JGzl8Xa/6/8NYlDadZEbCehPThjNH40FGgs0Fmgs0FigscBvYIEGAP4NjNw8orFAY4HGAo0FGgs0FvhjC9SD2gb8LGtqVrCDXjBlYEQAKgLeERglAE4AmICcgB+kOGGywBLmGmhXJTCroJiAmSLBVgV6HMQRA6DUSFNdxtrnCngVYLf+e7Ip8vtZ20sslRL0ycBRBoTqrAy+pyCao0ifGCaB3wzaZ6ApWV9IPWYNz2QUEASuB/KTIQpomrKUGRg3y5dgoiVus3YdDCXXoETylAAbsqiWFUz2WRWIJAAKQKG6j20F1pA1ZRwIYNMnWEcAsgQjYfIwVmYZmxWR7SGgjT0TmCCQW0mOFrleQGWxSmez+PDhfdze3lWszpxD9BV2phg4JfhGYPHdu3eusYscckrHrlxTWMF65GML4+fi/EJAAwwpAsWeS4sKfOb5tC2lGpMlbMltS7iawQ3zzoAWwWDZskhDMn7Ykfq+mnsrgu2PAoENclP3l88HAnlhbgIy5z1pF0AkjFS+y7MJJnNf1omZkWYJMnaZBJAAiNkvli2FoYwdtgCRJSUBTuv1dJMt6hrFLdkeBhWAvAH6aTW+PJO1lkw9/pUc+NhAq5iTJdHB88osO/oKEMC9AS1pN+MJWMz3uSYZw9W6q9W4TmCbfpMEwlpOUNgAjm1Cv7BXSm3yO/3V9+Zz2SOvJ+CbUrMVuBUw5xcFgDf7k74BsOTcTvAsQTdA2e2r8jA1f6dVXl3iQHudk5uM4LqrqLH/a4kzmciS/hSGHb5TLMT+QGPGXE2/VIGyBRR4CgRu/dMWIHjqswo32QBwvScp6Z89fQIOf+L5kuUrhqVgtU/UFtL3CHgQjRc5XCeJqAbnaqkau4P+UIw0wEPq/iItKvWI+TzGwz0rlm4s57retMUubXfnpMWY9b9xreynr7RXvp/AK9L06r9ARcAwtchAcnQLsIucLKoArsHLHiagNjaxdBHaUknYNZKRoQag8LosWwRtUjIQUs9ZczTLJpjxXQE8Zd+UJLTqem7VAPBnmUxUARoFzMi9Jven+l7Ge6wLZP1RGVBt3m4/ugBXJFCskKU2AAw+IoAM1l0BTVxv3uoTrCUJcBcAhhq+jBN7B8Dj491D3N1cmSWrOqF9gaT8rnkgwN9+m1vgY0kSQxo7E2G2gLPt+HQ/VcIB+z4S1NOHePfuh3h8uDJ4TS1VAeZOjqrKIMiOnpfyRyoDUM4tYvoCOpW1pRE1kEQCFH29OP+oM8zOCAb1WCUEYOoigW0fYoBIIFQB6jLphn9pB76RpCHuqSQuQHKYrkUhA8nm2WImmw2H1H+3IsNkOpftYcQORkPNwYvzM6sX9IbRH4xiOBwr6ebm9kr70bDH2rBEOqzsISD8Yh0///hT/OVf/mUcHJ/EptOOu4dbSahzb/pCEkZrvYqH+3vBiuzZ+yg6tCNm80m0u61YLDcx3jmIg8MT7XvXV5fx5peftG6+fPml1BbuH+7j8OhIc6476MVsuYqb62sxfS3xTNIWcuCDmC+s+jEc9uL/+cf/LBWAg4ND7fn7R4eFnWz2JyA/gDuAfLdPPeKFEkNgtR8en2ox0tYFfpOkpTn+k2Qrkr3GSs6QzP6cpAtYvU5kBJClrSgOsI/lXu/9ahM747Hay1mJPZ09iD3bVGIDs7mXe+7nfPB+qvVJ2QnJTw91Vnl8nKkWMPMpyzzkXp/7TyaNbP22k0Yk/z1bWJK+SJw/TfjjmZmElYkcmtc1Znx9P9a5l329TT3jXnRaBmuR9JYqhuY4KiLe+0kewYfqLF/q//JdsYF73lOR9Xc5EgO6G5Q2SrKRE478d1YghiEMeC4AGKCYZxYlidzfqkRPwOIC9gosRu47a/7WEmQEPpeyM4DLdZ/iZCWf+ZgP7U5LcutqVqmpzHd9PnCqUV2Z4Y82m+aNxgKNBRoLNBZoLNBYoLHAr2CBBgD+FYza3LKxQGOBxgKNBRoLNBb4ly2Q4J0DTA5Ub6VOzaoiv99g1sIg8GymgBVMPuR5K2YPAM9yFdPJtASOCbiYdZTZ+MlcSJCV4J5kG+t1CYt0awbDVX+tLoFa2pi4re5VBYosM5f3T1A2A+r156d1qoBUjY2QwTXXkTTrLFlYDiI5IJb3z4B+AnUJZhFMFJjlCJ0CcJIRlK0A6u2P/aQAACAASURBVApLiuB+Ca6bprURcODavgTyLV3I9a4TV2eOOcDGmPAvgbdkKMMMFUtyRHB5WDGx1ZwSRCRYR+09QA0FnYcj3YuxIcidjE+kvS/Oz+P848cilWgQ5+DwIE6OT8yUWa9jMp1KbhPwl3GHWUpwnB/uBTg8nU3j4f7BbNl+X0FXAs4E5188f652VqzBnbHAGALGBGxhSzGvCMTbfq65TPDV7F5stJH0M/8iyU076D/BQABd1wM0mMBYVYHg2NRkoP0Z84PvMCxclwwi+sXnsGVpL4wjBaEJ2AtQfVANWOod14FQ7sG4iHm0Xqsf7peD/wACtFVtLPVHYZDyShCb7yQ4lLLMGSg2eG05SwPRDlyn5HfeIwOoXIf9uB/tYhy4Pywn2gebm58EaTNRIFnJuf6frq1kAxKcByDA1gTbDUiP1SZsQFsTYE7GNm1LcFpgo5jvDuBmP5mrvJIVnEHd/F76HMnAinZlZmkmDXhJWu3A7GB/9ukrZZ8/BYMTLLaqMmvaiTNb4Ji1DthtsB4ANO3NXEr50TrYmz6r8nu1xJf0cdVntN0kV73+lPxzBrnriS5VF+uAb5F/rhJrkNOVGoGvzgB72l5rbMm6WQhsxJfRiL29A9UfB2CjrqXm4nAQTMEFiRsdmI8G7cW5FfjACHt+axg2KWa8ZcrVQfK6z2W+uIZ6qQcblgSWggV92lC3shut9iA6gCEAoKgdILkqMARgxPK2+lv/OjmnArqL3wYk0l4laWH3XdLT5VlWYmAWGYDFH8zxQUUxgXar1vVy4VqcBcwUCFv8UB3kTrAn5zyfsVbwE7u7+zFAZhvpZ1i4CXqrNIBLKYiNvIAh6/03wRuxEQG+Kx8/iMnU/mQwdl326cNj3F0j0+s1xhru4FMAm1kzpc4x8rBKKinKC04WM8Dt9ZU/WxA41xc2bEleeBk31x/j8vJdzGf3AuBTXjwTOnLeF46hu1jY1GIBY/u12yn5YyUQOAmKMT48gHk+j+ura7UXwNMg8kogJ+AYsvgoT3Cuwa7FUVS243vspexL4IVIAAN6g19xP6mfzKaxWW1itVlFfzCMA2SPez3VVV6W/Rwpcsn1CoTflHPUQIkQPBuA6u7+NnbGOxpD5hAyxy7x0ImHm7uYTabx1VdfR68/0t4IYLxazrUPA+ZzxhgNhnGHtHObUgkfBLqirPDx41l89xffx/XdfQyGOwKe2YMBR69vb+Pq8iJ67a4Y03f3D2aVdyKOT05jd/8ozi8v4uryXOsFsJW+YK8266zTi4Oj/Th794tsgXsCvD08PonBYBTcCEAftjrrBnYy80CM0WjF4f6xzjkA+37PSgned11fngQtKVHMZ7GaL4pUuJMQe0qu6UiRhLEyG5x7OAns+fPnAqLZh5jHMI95safrTNtz6Q778rXG2UkUqRZR9ouWE81UnuB+qrZzLlGiGfOv3Zbai5Ilyxkiz4jp6JarmepML2bIka9iQ53cwnLNs2Xd7z393fuOz6DbfaQlSXP2W++DZIIUBZtSs7fT8RwzZrtRggFgqZNJKNMBcNtV3fR236CvzpVt1pUkYszAxqmXs6hvpg/tZ7imliiZALAB2SIFnRLSReZfoG5RsZAlyrk+EyjTbygJpdSA9xkIaNnMZPlmfZkSK5yzi5+tFHZSRn4L6D/d8Zu/Gws0Fmgs0FigsUBjgcYCv5YFGgD417Jsc9/GAo0FGgs0Fmgs0Fjgz1ogQRsHqQwAE8RWkJjgjqSg/X4CwKqZJgDYrAGAQkd6XTt3+jhRAI8bAYCYFeHASx2QVYC4FuiR5NyTGr8Z5PocgyiDwhUATJCnkmHdAjb5zAqoLhb5NHBWGMF/BDSjSth2DbwixQsIkDUht/QwszQSlNMzS6A8WVYK+ur+LTFcLGFoSedOr1PVG1QtOEexCmPLQFmyeyWHKvnTUssWOcN+XwAuAUfqCBKgJ5AJOMhrKADTz095YIGWXAsDFwZmASMBGAjCe7wA2JZxfYMk6I0BjPVaoCasYpgmzI+sUYssJv18/fq1AGHkDQG7CJTeFnlhsZWpKV0ACO4nVtpiKfBzd29PoDHtgoHKdwEkFYgUO9ZAMjYwsEptR8uEOlBMABRmLHKkrgHIPZKVm4HaZPbBpDW4DyNnGvv7WdsP4HcsEHc4BFDtiHUrFkq0Sp3ibY3mDFBbxhiG7kwB5ePjo8L+NIAPy5Z6u3yeoGaCvw5YbxMuLGtstnbWks3awRqL1Ur2TVlhQOcc47zeMtMPGsesu0qAGGlrbGm2f1RALG3A3intDSgMQMuYM6YpxY2taGvOp5ThTDukz2AtGIw1Mw8781z6lckFYjyLCWRmNH1L0LxiphcpVNcVdl1iJMCxAd/nh2sFCnYBnQ1Wbdm/6RPsh1Q/sfi8rZPMYHpKxSf4aUawQAFnc1Qgl9chb5Xgs72aQYRwYg0MMfdrLvtlMkbdOT/1R1WCRgmEZ3A8/Z4YVQk6F98n/5nkLEAFWmHXXIEEyW02wOmXAIQCEAgo5z6AvCkprT3BPkFJLrDypjNLpI+GqtG5t7MnuwO+HOzvChyTFPhgSDEAy9sKaLC6ge0I0zZBdrn/6GyK9K8SNDJxZpucpEQZN9pjUAEgZiYL2GPfWsFhBrwACBmIwUrNYNXMXLpuJltX7m8GZAu4WWxSJe6snKSELX29lTFWK1idfpZNuGW6iRELAFx8KfNNigYlsSOfJyUIKRF4r63vlemDATR5JvaVXPDevtaQ+tTuCSCULZQwsiqytACsMGi3iVr4XMlerwDKvSfjG1EQkCyumPjLeHx4lAT0dPIgW4l9CYCOfG9RUhBkJ9TFSSZm4JmZmWt2C2J7PVQgmKjqazJqYrmYxsezN3EvEHOqeaN5UNQJDNQ6sYeXzyYlIUtdts3MsHf7MAM+DKWKvf0d+4aF6/4CIDIGrg3rfRtJZvw6LG4+l18u80pgWHmlz+4D8hVmZtbJRd6ZFipNQIlYJEGNYmd3Nx5nUyXLqU9FqWCIGoASrCgdoJUQe9T9lWS8awJfnZ/HZHofe3skPfVUe3c1h2m7Iwli9nqAWu3N86nqAwMe05fnL18oCYl2Pt5cx7u3P8f+wTguzi7jxcuXet5ssZLc8my2kNzveP/AdeVvr2M1d3IFa/zs4wfJfX/z3V8oMYTkIBIZmDej8VjsXWr8rlsdJSPs7gzj7S8/Rnu9VKLX3uGRwGMknlsCCotUvvwjKholKaZIwKu0Bczw+SxuH+8kKd/Fx7WtCMFnsIeZByS3ZXIE64MxJomJ91zvd6M5xTo9PDyq2LT4M2oy8+IMAXDKPpdn4pQwzznrshFWRwG8ZcH3+yRMUHKBsg/Mu1UMxmMDqKV0xuekhgGkuYekqqckhbhmN4izlSwsJ11/1f3UNsHCaziTmtr41x7lMrz3Se67sPXtHYsSyqYlxQDGgTFGqlws/25fbGBAbP6NbruwgmHUFhl24/JOYKiSNe3D1A4Y9J12tEkaUaKDy8XkOTjLx3jPMaCs/rC+VdMY4N1rPdULcm+s+ikVHVGL5d8NCpfk1bJRVgBwdd7PBLLtf+P82f84aj5sLNBYoLFAY4HGAo0FGgv8K1ugAYD/lQ3a3K6xQGOBxgKNBRoLNBb4H7NAxSjNYLoCrGZdbMFfB1sF2iFvCAN4QSAVOdNBCdQ4WAWTAWDIQVxkoresPUnflgBuBnMzwM77Ymc9AXCroHyBUxRwLrXG/ggULvVr6z1/CjjXWYRcV2fGVd+rS06nVHRhwoltBLBd6hrn/T8HUAvQBjipaiISICxhKtWaxMYOaCOvKOBsgyR0gh4JwiKJZ9YaAWQCsWaoGGcS4AfbRIF32x/gFTCVQCTMJ4J7BgkLs0IYtAX7CN6bPYt0r+WWVbu2MKI/Xpzr/gS659NZ7OzumHVHUsB8Hh8+fFAgWvK+rVacnJ7G8fGxgqkC5BYLMYwBHgAgABS5lufAHORvmL8EGGkzNgUs5neuoc8pF42N6EcyGy0lbNZbShmbMcJ8tXS2wRrLIhuERCKxLZaygQsze/lBBhmJXtfDbsfR0bHmO1KK9Af2V4Im19fIdFqaUuNS5NDNiEMmcqngPDKI2M9g9EzgdrKTAOb5jH5kvxIA3jJYnXyRQe6Uv87AMtdxv3wfWwBu5P2wHRLXmaBgoNzsVEAkAG++SzAfJhQgr2zVbsfV5aVAFMsyt/UZYHUy27OtPDOZePV5lp8nKIzdAWIY42TBZj8+kZCeG+DN9ZoB4ATEDJQ5oSEZ1GZuOZEjA+ROQLHfsbSrWfhMbQfOE1iss6jqHuQTbm3xGNt6ivW6wgaI//i7nn8kPczN5luHpHPVf0lalu8lI0qOqYCRNZZudee6jHN5MwHeCtAtSTufZfsCCJfAff16MDnAm7SdQe50tl4j2JJ5gjQ965rfB/2B5F7bm66kvztdaj26BACsR0AFI9BOBhKwQX1egbuAHh4PeKmxUtXTyi+rxqQxxsrvpx3UtmIf1wf2S7U2VQPX9TYtpQ4DeOB5zXonGUJJI2b553rXvMqNoQDpnnsGgLPMQVX7d+nkkZIuYH+PLDpA62IuVqbKGuC3uh2zRJGtVXKVv+W90JKkFShc2O5eA1kT2bKq4/GuEmNgmEqmFTCE/UCMvLWltwsTGLBc7D5ksvHXkkwGdFsIbKL//W5fbG2kgwGUYQE+3t1L5vjx7k6+J8s49AfUG+5VQLuYfSRZlH0sVQHyX/qXsrjJqhRgHmb/rplDk7v48P5NzCYPZEXFcuUkmzrgu7WTzyYGgBMMTsUD9iTPUz5UgspmHQfsKQUky72Smr3MXZI2UJbAniQ8MFbsryTIKNGhgF5Zo53vs28AfiE/jP+0DPDEIPxmE71OOxbLlZjvO7t7qrFLogo2JmlOCQlis3aUBMZcIilod2c/Xn35ZVxTe3kdahMy3N1uq4Cy9+oTe/l4Z6w5jD/d2xnH2YcPOk+cHJ3Eu1/exGg4jtfffB1Xj3faf0adbnz8cBY3V+dxsLsTdw93Av0Gox3VMma/vrm/j3m04vT589jb2Y3Ly3MBy4cHB9qjf/nlbewd7Me3334nYPZRygYA6VPtCTs7+wEAia3n63lMJ/fR3axi/jCJTacTh8+emZW/co1i5LfZExln9npsSxKYpIgBWheuJ21pc7P0sVkqUQDyAnQqYU1j5T2W35NBnufKfJ99LucVPpm2swacRGVp/kwmM3jsxIaUlGd/ZC0sSPxQiQ4AZ0pSkDRAQk6rOsOwBwOS251v/TnLnsSQBckOy5VYwDqHrJfR0v19nsizi53nVoUhz4yp+5DsZCdpjKLddTKDJNZZ56q7WxjN5fyts4BAeAD1YfRGO2XtI5PfE3tXiSgAwfjslmWgM6HD64+sGN9jK+FsmWbt26yd0g4lsknJx2cwAb0lydFoctEd0hqyT7QwwjZ51LLQrtVe+YOyf24F/IuSjvIvfQ9eaaM8R2QCSX23bn5vLNBYoLFAY4HGAo0FGgv82hZoAOBf28LN/RsLNBZoLNBYoLFAY4HPWgCJuDqjxlKaWxDAwGYynqiXZhCYAFIy9DKoklJ9gFEEwAHAAIAzWFMxcAtwWQdn87NkX2RjM0gudkGpKSw2UKkn9rRTdbZvfrf+HANKydBzsD6ZPg4UmYmTwEIG7urPyUB9BSYTAE855RJx0veKdHXal8CmAmY8HyCqAMPJbnLdtraAiwQz9Rk1HLsGCAgYmkVHoJB6rgYNAE/5nb5wHQFnGEcAdgQiuSZZh6pXXNjIAusK+J+BdWQdzY6yzDJADxLA3B/mz24BZQFzYbK+efNGfeH+BLtfvXqlgDXgMMAufRgQNMe+BIcX85g8uMYskseSG76/d4AQ8HI61fdhnOYYJoiXdkkwKiWyCarTX4L5Wf+WeeigsAFiApYE7DNAnMFg+imW5molANhz24FH2pD1SwnI19mobvedYHTA4QQ+BbQsFvp+gpJiG00nMZ+bkczYYS++gxw2jCde/A0bCjsT7ExQlPtxX+yieosCSM2c5v9pC9dmIoJBa8t38zzLU/MEMyQJMvsem9jZGamdW3AU4PtQAXHajU+gPQLqxbxeS/aaueXvWKo8+53zmffoZ84rBajF0HJgP1m6XKM2LuYCEnOs6XMG8pMJzT1pj8fWTG/6nnLg/A2ozhxXYgVJGCVgzH39/QR9Df7XJaG367yO5JqxtvVJ1W9PxJc/ZQ/7OwYPDUCYxc16ykQGgXiF6ZUAvZNcas+rO5/PAcLJNy7AcIKYuXbqSS4VI7gkomhGFCNkLzWHSiJQJuRwnWpLi7lpueTJg9nm1P09PjyM6WQhKWEYjzPN8ZZ9GQkZIuqS6IAsJ2CHmdmbliWUk8HVAoGuMXrdda5FaSDrw8MSS7aXx7B47VgZiRTECCvX9OdWDPqwZYdimcHSpU6r4ZoipV36LF+RNi7/2o9bXjTZ6VwjPt0aOeeCFEuGlD7jS6iJi/yz64Ena5b5nEz8+t7C77n3pmxygi1Az/Rf87c/iJ2dPYFMvd7ANTZLUoPaAzhKjWF8A6ALcsYtlwTgxZ4MMAQIrOdvQoAvgOaEOqs9S+Xf394piejx3rXeVc8bKXckdkvyj6WyXSIB351+1f+aCSzWMuUS0BAue+QmWAteDwDkN5cf4ur8zHLQvA84/Ims7bbcQTKMBf6XpA4rQ3h+ALCTKJXsfu2TSg4CyDJAyFycTh+LiobVK6g577WKj6VWuv0/vjaZzYw9jF3L/j5EX/67qz0n1Sc4TwD8wuod7e1INhmfdHt5JVAdgBG2qZ7T78Z4MBBj/urqOr7/7nuBr7PZSoDyYNhTLeHT4yOB8WIfF1YkawzQeGdvR0oOZ+8/xJC2dXvxw+9/Hwd7+/Hqq9dxM/M+vtOn/EM37m9vo99hD57Gu/dvY/I4jYP9Q0sGDwfR7g1A7MW4ZY3c3FwriWnQ78XZh/dxdXMTX33zjebize2t7s2eKQWGwUjzbf9gP24e7qLbacXF2XsBh8zR/eMTjVknYGr3nIwA+1p7GnvNOpbzhdij7NOZKMTy4hnMw/F4qGuxOXv2aDzSvRg77KMxqiVT8R4JXfiaugy/z08d23ngMXXCi5PuKrWHNuZgD2NtheYy7dbsK/Wi5QNhEPN3p6s2Sf4dtZAnCUm5BubzqRIdWCfuC/syz2YuW67dAHDxc2UvybNk7ll2UfhP1Hj4GUhmW3L1YuiuY6O1WEBg+Yjic6Uw04lubxi9ITWekSHf1hSnP1pbnIUKg7dSRCgS70oiVGKdy7DI58DyLuVR8uztWso+dwsALqUXqr237MOZSsPn8oNF9aXUUNH8Ke6+qgecvjUVcQQ8F2loM83rTOqizJGJIvW9tfm9sUBjgcYCjQUaCzQWaCzwK1ugAYB/ZQM3t28s0FigsUBjgcYCjQU+bwEAYIJMBmUK26HCHhw4ETtLrCH/JAjmAGypYVvYoAJtuK4AwISF8pptoMYB3QxwZyA8/86ATQX+lqYbuHIdxnpIp37d5wBg9yH74vplhmwNAH8qtJewjR/6NEifgFeCNQSb1O76tTBZYJKV52ALApEAIQSQ874JZtb7q+CVpDk7CtJXbReDwpK51F5LMNfAgZlKaZcMxDNwAoaXy6ouLxKfCsOlxF5tWiQwB6OGQCr3QY4SxtPB4WEl15vBfr4KCEwgGhZRAsB8H/s83N/r2dQCJshKYD7ZIQRzYTNRky+DmtgRoJE+ptQw79G3ZOVkoJ1n18FRbEhQ1zKqru2IFCQgJow7g7wrAScETA3QmqliQNAgTSY30Ae+D4Boxt66qg2cssW0gfZyb/rONTkvclwSGN2yUFtmphWQJNm7Kf2cawp2E0FpQOesj5tAft4rawjX5YQTuM/1xTimDHgCtAliJQiZQVLAeGwnNtruTuzvH4hdlXbh+4DAKQ9NX3k21xCUrwfeCdjzSklN5kE9EJtJFNjHct2WBc/x3voHJ6O4r5tK7prP0w/xO5+TjHB6CuBitmOOh9fSOqi9SRszQWDrF56yfzPoXiQt65TQKvEkr9FdCqu4glDLGvdnhdskXwOoQWIEYDfjiP1gZ9bblNLxGVT/xHP/CQC4oNhVssNTAPmpL5XEs2omlhqJNR+ra1WnE7al68Xy/4sZSgLI9JslqznaH8bezr5AU5h6rJXxEElY18XkPiS+rJZen+Q5AP45QC9R4AIAo3KwsjwsLDGRysz4oiYwsBEASSkaIEpwC5CXtqQSQmGWAiAKxF57XPh9ONyJwQiQz7LWsCXph+SX5S9UfFgqBTBpc/7o1qp/aba5xg9WLz4exQXVMjYAUtSoNdfoo0B/fB5giNiBfH8h/52+drsmchfaJhsYCDZwAgDMOhyNd1T/F2l6gVgCUzzDkpXHOKR6B3w5Eoa016g+ZtaphmxrlQ+BMx3kgOeSAZYk9IOTRpCCniADLca9fS4sYc3+kjwllnUBvp0wYgB4y653wokTy5ax3gBAUTN6HZPHu7j48C4WM9eCXVMrW7VQt/svz0kwLBNCtgBwqoYYfcrkDvy2GLaFOar5VpK/AGep/arazG0DROm/lJjQduJKJpjgm/Av9In9G6Bs07Hk9HI2jX6nK0D45vo2vv72G89t1BIoZ7CzI595e3Udy/k0FmWvAbQFWJ0+PsblxaUYuP/m++9jqT13UrXrcTKLL199GRcX5wI6kY2WbHHbTOfD4yOBdlfn1O11qQoYwNRxff7yZay5rki20x5AXU4ro51BnL17G//5//6HODw6jtPTF7FutWP34JCsAdXrla05gzDuUhKZxY8//RDHxyeSfUalIxOlUoqfucmePoX9vprH+3dv5Y/xc9wTm5lpa3Az96BMFGKvysRCzgusFeab6tyTWLhZFb+0it3dvej27Tv5vhIPC6Ccvt/7KXv/dv/hutyzGVOfwyzVT3/M/nbdYFSQdf5YMk+chAEojlGQCmdtaY12fS4F/OcayqBYYcBgJPdOBryTQGaxWhsARz57TeJLArkFnC4roJZEhP/L2uH2OT5Lcs4rrF3Oopw7y3kHhj1u0/6Mted7sBidcNiJdqcfw/GuFAXM/kX+ubCQxbA1Y1e+ppQdyLbpbC9fbl9vwQalhEhlIvdxYdJ5XQGHrYJQSgdT9kQkb/6H8sM+V+ueeX4v/ZX0sw+x5f7l2vLfI4Dw9p3JAPZ/o+Qrz/Cfk+b+5MLmj8YCjQUaCzQWaCzQWKCxwL+yBRoA+F/ZoM3tGgs0Fmgs0FigsUBjgf8xCxgAtgxwsmuyPiMBL4EQCsQ7wLwNwNbrBRsYVpCuMBV1r1KT0EFmB2syaGXWzqfvZbCoCvgkO610JQOG9UAOvye4kfeuA00CAhI4TkZXrR1bMLkGKxdGb363fr98XgaaCY4pyFeBzMn6E7ThoNlmI4lkQJ9xYThiRzFGC9svmargHwRbVROuSB5KGnUDCOGgKQAibQJcI9iYoCVBuzrwo0BZkUaWbHeRgibwrBqFRaqYayybbGZlgpkA+YBqML1Onp1K9hUQiFqQMHstvQjYv7LcH0HHwrwEREgbCZgQeLJwjUZYoKtVIKF8UlhBmVzAswRSlzGqWNZFYlhgTAlO1tml9euJDgJEMe8ItCNhjBQt/R1S67FgLQlKZG1N7ss4EczHtrSJoHteb8AZe5vBmsA0vzsAbXYsgeEETdP+fG4GklmEOfcTzHW/2vHw+BDXgAXLlQBnfjKBop4wkaA59+IFYM69AGclL60alZ+CpMw5MVAVgDajOFnLrlfcqwBfQAtYwfwwH3gxpgAhAMST6URgWK69ZPMKSBkOBLbm82h3SsXXg67ZB75LggDX6XPqci7tj7BjAv18lmB2AssJxmP7n376WQH809MTMfpSGnzrL/wbtRpdI5HEAgfmvcYz8yVBsqxDqFVfBeLr1yUgaTuoeG6JaKccNIx/63cSqBczcmlmfDJfsRlrPpMy1Mg/B/SWILx9c6ndW/6VzyodzqSUbL38UQErWWfpH/J5yRRWEoMSRMxKlWQ6tcABTiRfClN7INb+oD+OYY+a3JbTdfB9q4iQLDkY+pqTsH6D+vDE75ON5RbzidtcBD1lA/xnV/K6BgcMLhj1NMho5KAd6wA8hEFa6tan3P4qYjDcjfFoT0w570sJfLdivTRgywuAibmXcOzTBCAlliBJmyCx7O49KGXazRYGbPEcTjBRAPLcoE89icr73baOZyYM5Pfyc8YE9i9zG9lW/KhxF7cWPwxoRR8WsPzk8/DLWU80geqsWWxpW4YBkAyfvFgvBazhqwB+ae/D3W3Z90k0aotlSBKVbKNyt56HBsXNvnXCB3ZAatZ9s50AoCijQCLENC4vPsb97UW0AX8Bj5EE5nsl8cDAvEE4709OynGymuvZ8+L6BeNY1B4sr25AKdmdqUTAPF6UGvK6d7etPYdtdr5YRq9vsNLAu5N7bm5uBfYj3T7aBSzrS1J5p+wT7z+8V7u+/uobPfP4+FSJU7Cob29utTfM5tOYLRYxGu3EwcG+JKTvb261R3311WuxXi0lvY7+sBf3D48x6I3Exr24PI+D/T3ZEJYzqhG07eWrVxqD2+vraLG3TKdx/uF9DAfDGHN9WXePE5j5O0rGIgmAJIFRrxvXl+fxz//0+9jdO4yXL7+ITasTOwckHY3j5u5G/n53b1c0eU45b37+UZLuw/FI8x21CvZRzgkPD9QqPpBayGA8iunkMc7OPjhxYNBXm8Sg7o20rGk/CWqex54zjCnJQ+w7PJv61ZmoRR8Ho4F9B6D9YBDdnud2JnLlniImf419m6IK3ofte1MBJM+1Bo9d/1mS8HL/9jsdyajDBt/E1dWlWcvU/YX5y/8BunZaKuWBjwJor5KecFWl7ABANM8Xi5g65SVZAv+VAHDW793uW1bRAIQGNN6eX0hgY1RYA04ysXRzqY+t7+BrfQZlLVrqgTdfAQAAIABJREFU3gkV2JV+dbp9SYEz70nWgXWb53OpstSSNUuF68o2XpwlKTNZuyWBMQDNS7Jhq+MSL36ZBZx1yLGbk3xcLoXPndDo/8t0T/mcct4nUccJHbTVPqBKyuRMXhRyfH705/ZTHlOezzg0r8YCjQUaCzQWaCzQWKCxwG9pgQYA/i2t3TyrsUBjgcYCjQUaCzQWqCyQdXeTMWFmnlkfyZJNkKfOqlCwRkwng8IEA1P6OdlTCrQX9tgWYKmxAgoAnMCWYkk1Zkg+Q6zfEmDOQI5qZ35mHDNgXw9KPwVwq3vA2kr50xoonKCsQkX1upy1v7OPYt92uwIXnwLPYhe3WwJOsStsUa4FvErAWIzW1UqBRMkBLl3LtSvJUwAVB73EQBMQg+zzMh6nUwVfzR7kGrPYNGZFlhfAVRJ/BFijFfcP9woew0oi0Ge56cLKLbUygQQIys4JUBZmHIyj0c6OgrezyVQAXwbikk1Bf+gbQBCsMWSkBdCW2ro5XpIFLkxbAr0nx8diMCV7BzBDUtm1uUC/aJOCuiUYmUxg5l1KDes6AdlRkzcex8eP5wIOkC1mPvKdZPrwnC3QYsYjDLGUpDT4avSCMQcMcPDQrGJedWlJzQclN5h9yPgBThgs3kqp10HdZC/t7Ixlv7dvYU3BrB3F3h6sXPdL86ZlBrGC4x0zwvmdvqmmcknEyHVUl2xP0DcD30rYWLpOcrLcAJKfP38huWrGhz7Dqk0glrZcX1+r//VnJKMRezAeR0dHslVd7jklILeyzqw//MdC45sAu226UH1lXgTlsQV9zxrk/E6gHHlOgtoA32dnZ5V0Nn0APOdZPBep1vRXHh+DDsnQ8lAWILJSQLCD8WdP6/smS9G+ya98T6u7Spwx09WyybxP4DvHiX+TBa11WpN/ftKMSmVg29IEll17VK96feCqXfmRkBO3tABrqt2Y8p1izRZ57LpEPWPEOut0BerQZnzIYgG4BzPMwXtADSSKWfOe32UNtDqSuy1K3AKAnbCRgKABAcfmYZpaAhsG8maDX+W7hdW7ogKkwUDAy8J9NegCIByuPYw9DCiCOrajPyCZYb9WJ7SMtejAPNb3X8J4zL3GTk59E2hb6ou6ZjH7j+eeP3NdX54npitAsuogG9wVaClG41ZJYztvcn5tk6pcc9dJNWUWSkYZcBYA2H7U7EcAEIGvC+qYz9TOZDK7Zin3cTuyL2b0JrvYfWStsBZhGeOjbx9uYzWjRq+TSrI/SBgjPW2i+HY+VUlRlbwr8y0Bcs9a5gtjBDv0/u4qLs7PYrOYWvq5yKQzB7S/1pK38gzgNrqetuTei4/JpJwEj1JRAbtbhcFzXuoLYie7XILPLwv5GJU7WK3FsD48OpH9+YwX36MNSnAZjTT3bq9vYzQYKGno4vIiTk6O4tXLV6q3DhCKzd6/fSe2LDV7P3w8swpIbxSDQU8AImA3wOzR4ZGe9/7sg8Boxgx7vXjxUklXAKnHR0cxV83gEKuYcfji1Ssx2O9vb8QqXc5mcXdz6RrDkupuxcmz5wEADOt59/BAo6C12u5KDvr843l8ODuP46PDGO/ux5C9m/Fdry3vPBrHcNQXuDx5RAFiKgCc/pEEhq0BgB8fHyQHz5T4y7/6K+1NHz+eVfXu8cfaRzpIl7v+unwxdeFLKQt8x88//xwvX77Qng3QatC/G2/fvhO7eDjoa39i7PYPDipZf7s/79Pp3/IcmAlZOS9ShSD/TrAW9q+Y+0pa9Lpnn6FfrCX6fHt7o7MX6w7QHt9D4l4yzrUmlCjD3Mk9xcxb5hd9TBUBMY1holPZVkA25zUz0L1W3Zf0M9wjfetWUhkfTAIRTH6zmRk7KfHgg2AXl3IRzNtc9wD5gL9IyfcGY58Jy/msSs5UEkTbZUgKGIzn9X83eD+Ryn5NUaY6z68hsrf0eBQGrPzcLi7B/loVfQUAW5XHY1erl1xjPJdDc/H9sITTt/l7+D/+xTepLwUEBuTmZWDfZzknAnhtN6/GAo0FGgs0Fmgs0FigscBvZYEGAP6tLN08p7FAY4HGAo0FGgs0FvjEAsn8THaMg7gpV5fScZZ1zB+CLHVQNgFgBVcLa0+B1VLjNiWDBS7D/imAWAJvri9moK0OBtPQZHYmG60KiBO8rsk6Z6cyqJ7XfRpk37KV8t4JZKqWYfn5nCx0/f55Xdos2bQEGXllXWHZEulmgnKrdcxh4cKCRRJ5OBAwrIBXYTlQC04M3MFQ9fxU4VVBdst8cj1dXgFUENhTHbNFCcLCyp0VoqKD8oA2vFQ7EjbSbBaPYtW4/iwv+i9wDPlDgIKOGc1IOwucWyz1/WTd1usWA/AToFWQtcwPgGOAomTTwoBiTBWoLwFJgoApTQy7aH/PQJ1YQACr7bbAzmRJy84EYot8dl5rRphr/tFG15x2zd9kiMHg/eWXX/Q5wXTmdkopE8xPNoqDqnXp0bqE4JadROA+68g6gGh5RzNN3K9kDSVI6aCuAUjNjwK+JJuV61zfELnllqR1k5lLoFVSk9T2KwHuBFryX57J9fR7C3y41i5rMmsjpsSywVRAqW09XsYHAIR7At4CJiegKkZXqdOo+ovzeVxeXap2IW3ms/wu7Uj7IrdNPUgmmepXFiDWTEHbIlmDgDp8LvCj+ALnZjigD8DDPM15C8hCW2F0Y3eYcx8/fhQ7+eHhUX179ux5HB8flucANnSLfQpbszDESWzIsTHel6Cb22gQoZ5usoVmtxjrdu5swWKzxz7ni3iek2Zcmxm7Mb+VSFKczScAcAK1NVC3YuzWwNxc07kmP8cGfsr8ze8I/K3NT4PBlgieIAXf7cdS7LVlDKg/28FvrBRwxyexbWgdKfGl42SVpe3eLxKpRP8NAG+liG2fLTtLwIbkirUjmEGaXDA0bQtI4LHhf2GUmj8M+JEAroEct6vfHwvcAlxR/VsBTtv6v5KKLv3llpZxTkCWtsCY9ne4B+tH62s2KbLbNd+x9ho3yGP/DfuZesAw8gxOW3be4LtB0vq6TgbedrM2uAN7lLUJUAUwJVu1LGMvSWqkdwGi1W9ATjP96ntprrlU9nCdbLOxqVtM/4ajnbi9v/GeNZtp/To5zOOW7cvErpTrzoQpr6dC+612Gg8Ye810ehNXl2dxf3MVHUApPZu2FyZ2SZaxDzWAk8xp7J7JEplM4na51m/uVekTU0mgAoDFjGaKuf4v90gfBqj+4uUrMWC5F8lATthwUgM1ktWHzcqyuxuXAeCZ3yPhvFrE9PFBY4KSw3y2iIOjw3iYPKpMAuM3GoyDZJ9etxPDETWdd9R2wFZA1IP9I7HcOS198+03cXVxHmfv38ez5891HwBl9mW2q8PjY60BgNmHh5voAtRt1vFwd6N73d7dx7MXr+Krr7+OP/zhxxjv7cZ4dy+W1CDu9WPYA2CdxdnZe60dGOZLJQC2xf6GpYzP3dvfK8ojViCxwoZLh8Bmxu9yH/apsw/v4n/7d/9O9nr/7r2upy57Jk+NhrsC/aifzaxDoloS6QJDl6p3zJxMmXMlM1DfmbrKgO+bjWSYSZbKvSnVHpwkZHWV3GcllV725kyqMAPf8yiTAzLZy+dbM+L5EJtk3Wb3fa7lYrULt4fruBfrJVnpuV7wdWbfusxKzmN9TUl22yQRs3JTecd+SDW7lWDCXuK1bPUSs5xzzicIqyQUCSO4FrrsiiJAOd9kcglM/m4XFjU/VhTI+Z1tALxlT6KuL3NCYG2Rpme30PqvklTsRczeLQmkKDaolq+/hy+UzD8sfxJptK9uotPqyQ/6TJ3efqvuw/ec5Mje4mRL5Kp1ti7fWykhyTXnUanRuMsfmAFcf/G9VE/5ow+bNxoLNBZoLNBYoLFAY4HGAr+SBRoA+FcybHPbxgKNBRoLNBZoLNBY4M9bIANlFZhZsShSRs7sg6yRlkFj7prB4E9kZdfrbcC21IokcC3mzgJ5SurKmTlUZzmZlZDBrW3AOgHcZBvmcxN05e8EWJLtkUHo7HnFdissgGy3gFwxa7cgTbLhPoF7njDpKqC4BhJsWaQOeyfozbMJqinQRy3BKbUxNwaB+32zHgB1Acsla2qpWAXFesj7uSYw9ncgc8suJBgGiERwNcFgBQaLTRRorDFk6TfSswQpaW+ChcPCSK7kqAmKlr5lUBHZTGrxCSxbreLy8lJAJbWBYYgq2I5EL88T49gMmASqsRngs0BTgVkEOgkodhTEzeupOcy1DoobaJANC7hOmwm4p+SwJUe3tXz5PVmtCSC+ffuLav/CkqWdMEsFxPdh2nhuZr04gpU8Kxm2BA9VQ7YkM2SSgkEUgsgAHQ7aZkDc9ScTiHDbVC9SIKdBf9YMTFr+zjWooKvAL8N2BjiRIzWTliA797X0tpn3fB/ggB/u+eLFC4EZtJdgdQLAJArwOc92rd6+gulZ6xnb0J68R7aJ9wROlh/axdhwXyQ/E2g3qxopZ8tkJiDFe9QTTuCY/iH3bFAYcAUpTicRIJGe9a3N1rEPSltwX8YsA+xiFBYWH0F/gN+0he0xi/39vXj16pXGH7PWgWfWVKdrpuWgT7u9tvyTAJY8TA0UroNayf4t74ntWORu1WrPkUxqqfudtBF9ztrYYkAXAPhpYD3nRB3Q5QkJVOr6J/LPnwV6P8MQVuKF/I/JYiqSCyA3XwggG40HYlwuZwuNPRLpSLNKql4AMAxLrwOSRuzXXHdZvrjdiX5ZH0LMWoB8BkDTf9vPGwx1Yk/WuiysrY3Xl/pZgbXsGWqpgeuVWYX4S4MvhXFPggYM+vG+2IwCH2DdCSjJmuEpC235ZwPK2NfMX1omuWWtddcaB2BLGVFYjF7bgDVm9bHmuFfW0xSQiP8rc5a+1+d5zon6nrfd96xWMRyOBQDiF1g3WZs4/QGgswAz1TJeiS2dzL2ch7lmWB+S51X9UIAwfAoy35QX2InH2aP2CkBh1y03QJO+EP/tPbeMc2GSYwsthZTnVsFmjy+MVBitNzfv4/b6IqYPt5IuTnFY6jfjF0gcYK/DR9FXGJ/4ZNusE92ijJHtMchrQCj3Cp8VXEfaYLllX1WmQnV9zWzGdkoi6vdjZ3c3To6fqQ34FPrHuCkxC7njorpAe168+ELzdPo4jZOT09g/2Iv7+1ux5GdT1xlGUeHi6kps+V63H0fHR7E73tOc6veo6TyK/hC5fNpEkthCbM71chO98TBeffkqLj5+jJurqzg5PY2bu1uxXvu9bsyn8xgBJPcH8XB/F48PtxGLVYxHw7i9upB09+XlRYx29uJ3//PfxB9+fqO6xMyhNfvOYBC747HAY17YFzsyh7jm/tb7yt7ufhydHGu+k6Bk9q3rOl9dXahOvWskA7z248PZ2/i3f/XX6jsy2ezph0dHTjJj3xnuaP0DlmsjoEYvIOdyFV3th13NN0BXlZKQagc1070PMX/4HMYz/gg2sZnarlOruuXrbVmLBIC38r/2L9yD+WHJ5WTzL6PVpjRCX7V56eN4vFOdlXIO5t6s8wnzt9Sj5WzB/p/r2mvZkuephuH22b+5uopZ/KwngZVFepxPlOCg65184l0lU5SEHCvpzeeXcja0KzMLuNQi37L3u1LbABjt4j+6nAVIMOu7jAeZETU1nFbpixUP8GWlbEtZf2p9td5LckipG0w7nb7TssI1/SpjpL2r1HyXX9W51X6ba0gyqvbLcpBP8FtAdDnzJdi8VTzgXGuFAkmL65zrZIDqvx2K38W2zauxQGOBxgKNBRoLNBZoLPBbWqABgH9LazfPaizQWKCxQGOBxgKNBSoLpNRtBlIzSJLBaDMlLF+XIHGdCaSA4cJAAVEngkiq81rk4vJ+BFBVe02MBDMfCALWA7YJAifAmo3Mv+vA69P3FIiq1SL8c3/X76sgVY3BoM8KmJL3q98r30vQOdlUXJOspASAsQeBzQzA87dsNZ2pzhp1NCvQr4AC6wW8HzMkkGkcDUclqGkAmMCWGGoLgJfCeu11xdQxK8RBwQxAevwsoSwWcAGAeW4yowSsAQqWeoozaqNtQjUMDcyZfcI9AR8Zyx/++38XEMt4//3f/33FXsvnwhjkO6rFqCD6SgAwQVcAIgKpBPcJasPWWC/M1gPkpH8Edvk7wT7am4zVBHh5DxCaIDHtSjBYgT0xxB2spJ0EQJGg5JnUczSYiIRwR2NikJdEAEs58j3mNIFamEiyg2RQqQvcL7K/ZnHSLgcZ3V4+Bzii9iMsJZ4L6GmpVs8+JDz5yfUnRhGBaCRdC+CMjQiu0zfsRjAfewLWGrjwfOI62N+0d3fHtYATwM6aw8kOTnlaJC0JOJt1aDAOwAN2MAxgrsdWfC7muGoLu8YxErSAugbCkLMEtMDWZvGn7egfdtjb3RMYgM2TnVUfy2QjYxezcgzsCTgrUqj2T9QlnQj42t/fynkb8PF4MR+o0QhYAXhtFt8svvnm2/j222/VBtq1t7ersTG5vqW6lmaDuf1Zr9A1cLMOaal7WtUSTJnnzzGC5fk01gno1bedBBmTCUz/eKU/rDPGMxlFwF1pn75fq+ObLLRPGL/lgflZAsLynbUEHkEUgIUFCBbjjKSYFfOZZIhH10PFXyNPCtArqWNAIJI9PO6b4keHfdcHBZgBHGEMWjnxBQB7P0kGrMBgpOhh+mo8iux6qfeb9quARoHBmRyArwQARjIaphcArMF71estSga0fzhiHh5GB3AHIBaWqRhnZuXx0lgX5jlkY9UExvdhM0Cbcm98IuuBl+obi21mmX7VW5ccKfU2mVu0C5ALkK9IUz+pbZt7aj0RK/cTbwfYEgAYwHAopjx+j/VBQo7kkwUUGfQRmw4GME/eeD/I+swJrkttAXYyMtG0XeoSJGqhtoDM/yZmAHtzy8zXZe+9Tlw7OIGanN8Vg1HMXtcc1RiuLWl7f3cdl5dvY/JwG0tqRxdZWsAz5hrnhEEf1imy9vbrrFnWK32mL7wHCzVVDXLdkCBi5q/9lvcEwKV2DPq92BnvxOPDvcBZfA14l1iFHWTCh7G3dxj7+4dSFKAGMvOMsYTBDfDKdyYkmjw+xnfff28/ORzq583PbwS+0l/ucSuW6iSurm9if/9INj06PhYAzTjJDx3sxenJsYB26gv/8uaXGI92tBd8/f13mnu//PxG6+f4+Dg+Xl4omQUJ4un0MfrDgQBVkjUAfS/Pz+Or16/j7U9vYjGfxGzyIP/8/MsvYzjeif/+wx/i5Pg0vnj9Om7u7uPVqy+Lj59qbdO/u9sblwVYr+Pq6lpM5+cvnmsP6vU7ccce3XJd94uLCzGA6Yv9V1eA8vOXXwhsTlYz+wUeBBuQBIAvIdmAOd4bWkabBDIYzHlmAITXXoaKxXyq9+k7SijcV3Llo1GRI4ahX0pArCPOzj7G4eGRPt8mLBiYzXMCcxLAnvkBACoGPUB8rLTOqLkLo5k5ledf2sTYuYwC9+PHiRwCeBer6PYt5b9NYLJ6AP3NchHeF/gfK88oiUznO0s52xcV5i6+WAoB9h159twmTFo62ut6CwLLl2wKc1hArRPMsJ/9VS/6AxIIxk5SkpqAPJp+F1hLYgv7oprI2aSo9ejaUlOcPR+3vj1YV8mcvNejbUUqutopi8S7pP+LpL6pxf5vA9Wp5r8ZlqW/hd0PoKu65gUkzz1RZwXk3pG1Jmmvo5SdWn3oVF2wKgf2qieG1vfm5vfGAo0FGgs0Fmgs0FigscCvZYEGAP61LNvct7FAY4HGAo0FGgs0FvizFnB9PAdFkh2XgSszf0s9vgIUJdMoAWPX6pyWWmmFKVhqWWYNv2Q8ElwjSAdGSdDaYNEWOE2GUv67jSc5gJ2gbx1QSdCYa+ug7FPQ5XMgTN4/A2l5Tdarrf4uwHI+I0GiKshXJArFqoXpVgAWB/kKk02BM8tfIt84W84FuGYNQ+7FWFgCmQBXWyxbgDNAOQX3RM8zKAOQAGtPNd8AM5EfFJBpoEBhwCpQTqC7BFb5vIAetI8groBOABUk9AiEA+AXRi/t4Z6whAUYFylFxv3u/l71+v79v//3rgEHs446lKUOrRhBAqlL3UsBs4C7u+onoDMAZzJTCbLfIOF7eyfQtKojXNi3ydZKpp2A1iK/TD+yppsBQYcazewxUOo55GDt9fWN+gnAYAa7a/2Z+WqwkeA3n8MA4jkEuQVMl5q8KXFqUMJSq/SZ66azqQKVBCUtXQm4sFe1AbADAKMeKM45nswUS0Kb0cY8MmPJrGiD0wagcw3wXiYkAHoT/IZNlUkcMOSc2EFQFTYcDEDG2zUyXdNxpMC5mc5+tu2dkr3ZDq8eJxEg2e22JpisObqBVfYoe/A7tmO+c1+eRXAZuXP6RRv5LNsP2MO4ARwAnnMN/czawMx7WLv0UfNuZVsADFCjkR8/15La3B+m+t/+7d+6HuuKGsZdBeT5Hs9irDPY71qBpTatkipcvzT5V9zXfmAL/orBqj8L41HXpJfZXpeB8q0UsKVPE/yjb04q2NYETvtnworH0coFwhGEphrMfgrIQYeTAkEVoTc7rEqYYRwLmzyBNYE1km7uxeXVuRJ3ALnkYzdt1SwXyNvuFuax9J+j3UIWtxfRWkd3UPNF2LMwe8UCtsB9AQ2KVHZRQ7DdXUczJPlc7C4gETDEKge5NwEoS555ZQl+1QJGcpVarwJE8amtGPTHsbdzHJ3ewAy8Ihdtu+deJ9qva5KW2pYFxrdt8Q1rJzzJ/ig0lIQbJ7rAFl0UkMnzJ/clWICwHFNdQQA67LnamOUc2CYi5P3t50lUwG9SgxVlAPt4ygHQ/1JfdLE0+7pt4BrAXrXixRQ0ux1/v4JlKxDHNYKZd6tYxaLGpp0/PmpuAHbLvxQmYvpRr3NLAfveW79rQQsnmGiZaI1O4uryQ9zfnsd8MZUktuuSulY6MtlKPur3BXRzb3zZlgFqOVf8p1UxmIeu8w2AmvXjlXD0ONF9BdCO7LfpAwlIMFnxEbB1taY67djZ3RP7F7+A7+ee+BPKNQD+4r+ur69iPl9qD8NfYReA2YeHu3i4uxdwKFCz14/3b3+Jx4c7+YCT0xdxcHSs/eX29lqqIKPBjqSV2Sdg1WOLt+9+ju+++15t/urrb+Lj+XmcffgQu2NLfwMAU6O5p+SKlRjt4+GuwLKPH36J68vL+PLL1/F49xjXF2cxub+N8c4oFutltLt9nSd+/vlt7B8exPHp89jdO4i9fUs4w/bEp85nU/WbdUTiDwkOJAWJhVoqJVxdXgn4Pf/4MU6fPVPSDWOGvQFBD44MvvKdu4c7AZuMj85E61Z0e2btMl6DEXYEHF0IyObMwHcZK/ZPgcPVmWUT+3sHStzgffYm9h3mB9LR7LGsEc5O7MvYLNffdp0a4OQsw3d4tlijHZLdSEgIJSCQ3GK5d5fa8L5sn84+4fviq+13mAtinpZkKEnNV3Lvq5gvrDzihErWRgFZdS4xYxWGtJIxYONrPS9cMqWcQTNRJc+sTlZKCffaeVNnEfvBPDf7XFvk2yUz3Y3eYBTDAQluTtaRRD+Oj3rCRY6as+Cma9atelxKhaT0cyYUlSLuVT36tDf2wM/A0lXPpaRgJYciq+Dq4CWBKJUG5N9LsqjOedi11DnWuQgQu+x/UpQpCZIkMpQcToHzFXO42jO892XlhOY/ERsLNBZoLNBYoLFAY4HGAr+VBRoA+LeydPOcxgKNBRoLNBZoLNBY4BMLAK4kyy3Bm20QOmsgZrDdwVwF6hQUnpvtBIC2WsVOqQeagJVk/ZJhtTRTUMDx0gF3g1kElgB4u0X+tKV6YSnxlo3Nv5Nhmu9Xwa2abN2fyuxXwF6MpfLt8ksG0+r3fDpN/j/23qQ7suw60j0OeIMeCERmZMNkkiyRrFJVqUZa9SYa1Pv/g7feG9VSqSiKyWRktAi0Djgcjrc+s233XoAprRooc3SdCqFzv82+5+xzcts2M4r2YdYO35cCn9wz8Yfs/Nue+iTzGRXq6pzL2zsxtFQUhSm83rTF7q5iYUnBiUBK3m4QbCFcCdBE59je6guggLp4bSI1DUOt/OsiDypmCsXybXsBJ4Y8H1i+khKmiArDtdhuFLHz/PjM7mJhgDk+x8X8/p//83+23/7ud+3w+MhMavm3UaC/lXckP9yu7vRZbob7OHl5qiIvRUBiggyuWDjTabu6vm7v3r5VoRp2MGMswOTFxaUKuwDFAFoUiQGKt0py2bKjLnCaseNCXwqAYdlRvD3/9EkFUiSsASBul7dtb++gJKcfNVbf/PBabNt45vo69gosti+lpSANRDMXkMfke7N9DYzwAlykGK3658SeuCnmigVTvrhcrz10W/vii1eePwNZW+Zemi4ibRmANv6EYqmJKQtIVB7NnW+3Y0K8fa0AuD2IRdyPj0860Pn5WM945/dpAlFBt3ydOTf3Gc9g3gOYsLxdaizwtzCauQ5+zjPGz1cAguSrb8qbE+9IAwdqeBBwbdBW0s11f5Li3PC5pUALxgkAMGANcXnz5o3+/vd///ft229/qRhcXFwJMIh/8XRqVps9R82k4jNiv3bg1tAP2ECmX70ctIDDyHU+k4/XW0vDUzlDUqqAX9yTc6rq72LLzS3XCQBfcsQCqwbeyDlcAEMfP2Crr8xAZc9ETmOL8mSaWxh/qAjI/xugb9Lm2wsBwFeXF+1xshY7VGzeBmNuoXwBGBCP8vj14hX8OCEP9Xxkz01Oh+SrIOtyiTSoG69kPCsNUxTADgAcRjCf0Y04hwNu2NfS69SD9at7MLd8cSU1quacWdudH7WdnYN6tvU5GkzKV5i5xtgCVLXigoEegxEbN888IpNrD9QAl7FGsLxrL4kcOWL58m7WArg8Vv0e5cyBcsUwZzhXOEc6R5iBTexZt2FTtm23JQiXU+MN+ZJrA/gJQ7dfT7PWmekchjrNQjCVAe5RAsDj1HNBawJr9/2AuzngAAAgAElEQVSqLTUn77uxrXWoGrN832EnGtjX/zfNUeDv5uGuXd9ctPfvXrfV3ZXB5FIXkfSsllD8QCPbikzzrefnw1ryzIlnGKfJ7VKvQFZe+dHPzox3xspD++IVDNY7NeMQu89rbXn9w+sCIreV9/Cn5TO8F/Yu5z95cez1Zm9P65Nlol+2y/NLrWufvfqsfHHv5JV9uG+1g8urS3tNbzZi9QIwryUFvGrzxa7YxpIrX98LgOWFrP7vfv875cjjo9P24cP7dnF+Jr9e5t717VKgL37JgM00ZtGgdH111T68f90+ffjYXn32ecm4b+THy/P74stX7V/+9F379ttfC1AHlH0pAPhEjQFLGpZKvQLAe3l93ZarWzWrqYWgADdyFs0f79+8aS9fnLb379+1089eKscDhDKs2NPANt0/MHsbv15iPlTB4FxmqPOs3USQfSVjXtLPA/l/9iJh89MYRjxkK0LjgdYiGq+u1IhEXOLtzBpIHmWPu43UdK132aO6+Ysxs2qoL3s6siedioUduXetdRvOVVYlYq0ChgIcO0fF4iH5MOt75joNV+RWsYyVDAGLmUPMFPZmrD1eA9WgIQWDssyQokHyijJDD+wmh2vJmpRKQakZTMxSVu+Prtf7Ia6RZ6p9N/LTZb+iNan8dify0p236XynU6phHoj1zB5r4rUrDZNalwCt2QMWJZhxoDxRsvph+epSax1jvyr/dk1XN0kO1zM9eykqOF9xbp4p6zR7WgHXrEqA77Veat5recPmxfsd1nHvp4Chs14/3+mPP48RGCMwRmCMwBiBMQJjBH66CIwA8E8X2/HIYwTGCIwRGCMwRmCMwL8RgWGhbVjEFltXFZkeODDgY6Yaf+crRTux+bZcMDYLxMV7F9LN/oTxKaAH8BgPPoFaTUUbsydd6BZjST5j9gXrAd4AxU8LN/m7CkNVxEqhKOBH7iEMg4QjTLnn7GITEQZ0ufrAE5BlcD4V5gpo4fpTpE4cch0qolbBn8/AYKE4DDsUSVUKXRQwASxCTzg/v1QM9gGBJRFsphT+wFLVLFYuBTJ+R0FxVcwaivcBzuM/J5ayCmeWeOR6eU4CvYqB4YI/nnpNbDM+wzMTeyrSo7BQb28bADCF8d/+9re6TsA23f+ktdWt74/7zDjh3Hj+AvwFkB3Glfd9PPuoIjOsox9++EEAAP6LSGfzd5hXekKTiYDio+MjSWXnOXP9+TsxH4KrgIlIA0cm2QXjHReAxQg1M5R4vHv3rkDGeXlu2j/YXre+hkgwB/yQzPlj60BE4g7IGFlL4mOZWjdA9M0HHm8BgIgh9+bfmZ1rRqsliocArz6DPPKNJbYDEnNssbmLRRygN1LHGRtcC8dMXLlmwPV81qxQ+wfnes0OZk72hVUBvctlD8xuTfQcI8NJPLk2nisAh2TjGWPFpurZUpaGN4PYgDqMO78iPew8AIOL2NIIwM8GfVft8vJK//g7vweoAGSBpfU//sf/3b755psCigyw2isZmVGkoO0lqiYI/F8FCiQfGBj2j70HsXNOz4Ac5s3km6d/DVvLIF3k4ZMzw+41mxBPQzMfA0RqHBQjK/kn+Sbsp1yDrq0Y3HmGmftDFrncxreQOkcRYN3ub+/bbGuhJpFNW7eb5Y2uA5lNzgXgQb4BTOAZrh8MDuDPCngh/E950ixUh2zSHiY9c1nyv+S7QswF2nXsZN4PWGEJ5bBLO+YvwC9AM2xfgb2MjQcg4N7bt6SiLas/aYvZXjvYQz58W9LIUqnYwDo1k9rrlQGaHnjtZcAz/hLbKGKkoYmY9NdndQteAh4erJaRpoW8b5j/iGvPdnTTUNY4gVfTmSTQxZBd7Ngnvh74A+oLArMs+2qgw/LR/H8+b1b5X9secO9ZtzTXC/CUhLzWcfI/TH171UoFoQDgjO/sF3xOiXBD97TEctu01cog5eWnM/mihoGtmE5gNwO2W/5b8t2r+KYC/rFGAfqYGU+DB3HDq5b9AuMbL17UN/Cs1XoGy3N7Wx7GiStryQGNOI+oXxjYOjs/U2PC6enL9v79R3vCbrEW3Go9Zn3+7k/fqSGJXIRs8wt5pl+IKTpfWDXiuz//GZy7ffPLb3W/l1cX7e5qKd/nw8N9NS5ti/n60I5OPmufffaqfXj/tvHcYK1y/VznL3/1rZm9e7vtuz/9UVLUL09P292SefnY9g72280NDUvcu/Mrc+DD29ft3ZvX7fTkhSSo3759o6Y8FBAArTVWC3S/ubmUNPU33/xK1wHb9PoOhYmmXBqQkhx9R9MC8rrzhQBXxZS9wGyuMYGHMZ7H1zfXun586O/u70qm+lYA8ME+cdzV/uGhGidoVGDfoj2f/JndWJj1Kmsm44nfI+vPZ/YPD9vxybEZvBeXui/Yu2pkYx8631GzkPxzYc0rf9Y8evSxwhz2vsgNDrInYV8qgHSqPQWfS1MHcwA1YxjRPEPu1f71ZvMmZ2fOZj2TugBS8g9uZgMItmYyDXOtJNjjxbtbig7ea2ePSu7w8TO7bFOgxpBugXGe0jysfcJ0atUG7088750vJpJ29r57S00Xkrsnh7P2sSYDDM+JHWxoM4Dl/QzbVrrXTazx7J9jHcAFsaTxnHkfjTcdyz9+4SXP3K2T5N9OzcLKAWnuoCFKoHDtsyU9ja+8LDycXwPcZ5127L1fUaOcgHDvGeAhyyu6/vsm4Ru/jhEYIzBGYIzAGIExAmMEfuoIjADwTx3h8fhjBMYIjBEYIzBGYIzAj0YgAPBz0DSAYcfUUsHfxTIXuV3o9j8XwwRUFEPUILHB4gBI8QGGhePzuUAzLHL7exejU1h6/jVFniGg2wPFBp/zShHORaK+SJfPcm1DtnGK8UPw1tUlVE0HrN6B5HSKWDlX7ilM23wFJp7Kq83XQpES9itSq5J/BlDhvospzOdgIMkLGDlf/DfLa47rEcuJwhisnO2pgF/JDgPOFmAXUD1FVLEoqygW4FdFUqSakWym8NfyrA0YxI+U94sVV9cHOEdx+cPHj+2//pf/InAImT9qm8TVksSWn+Xn6xuzOilKn7x4oesQExgArsBAfv50fq5xBUhMoT8gC/e5t4tMrwt/Z2dnOscvvv5aTN37KvgKvCnwE5AsRVQVRbe2BexyTGLKuQW6V3MDhW9YdJEq5h7FIJk0F9rr2QEeGES+LdCTuOBDazl05lW8g+M3x71L1jIs6po7nNPn2xI7i++5HzOIDNDzj/hJfrFAor6Q7UIwx+F6AtYOx7KYUAAbE4PTnMNexrCRXfgHxCMuvn8zYTN2w2bqmxsibWtWJkwcg4JrAa2Rlud3kbImloDv/O7ly5caG/wOdjSxjJw112IwyEC3JTq3BfaQfwDRcn2SLp0YtOB+8Xfm+gXsnH3qAGDYfK9f/6A5BiD/D//wDzqvpWUBegHkDcrap9H+1WEfm0nYM1cDRub3YbAmFwzB3o5924HIzk75vcanfvNoifjKm4wVYiDG08zy+jluWMbd2K7jxefXh3s0wFkejcmLgL/Mj+RvYnVzfS0mO3H/8O69ABuAW8noNortO53UM88g4CjgIkAqQAggyNY2ZwP4M6tLrDOkOzuYwgoHBi4YO+Qvg8W8R2O2mNHIokpqe1NS3KwXxRCX0gCf5d/GPue+XwMgAoRZo0oFoAh3An53dg7bbBtFBYP6T8F9+26KUTZYy5Lb+/Wkb47KM0hTFGMs6wrjluNoPcRLFx/VmldZowCZ7N0JS7ZXzciaxvvSeMHzkQT0fCFAbmsKsFvevzRZYcewflBDCKCq1iL5NEey3M0LjrXHnHsXwqoGEDcDj3kLMxd/cTV+FVMSwJL4BlDRGFWeHWwxFHAD8oChgKkX5+/b2dm79rACFAX4830J2No2UOPn4cYaAODkHYFLANg1D2j0IL/G95484TUDljA+qpYfZyjtLnbazfJKxyX/zKcG7ZCfh0m42F1IOYD8yAvfUVikrJXMC+LA8fd2d5WfudYvv/pK4OXOYldr+vsPb9t3f/6+/af//Hft4OhQ0veXF5/a7dV1u7tZttPTF213b0dqGFzWN9/+Rvnsu+/+KJYw3u1v37xrX331Vfv662/EvNyePLbvv/9Ox/r1b37TXv/ltUB3AODl0vL9NATIE3ixaG9ef9f+5Z//oGYxZKD/+If/LfDt81ev2v/+wx/a1998Y8WLx418fj+8f6/Grs8/f9U++/zLtuQ5S9EC1QXnRhjPjFliy+8D6jF+zj58bIcH+xqPypkW8m07+3sG37Yn7fLyot3e3LSXp3jZ7yummwL7DeoZrIwKBPHPWjjc32Wc0IzAVEmD0uX5hRoJADHTUITcN+uvfbpXAt7TmMg+KQ0Syfswssm5lhJ3IuU+9vexbIDV7LyvRpEt5xd8shlnjBM3LPifAVU3nfUNHm7GAABOjmBeZO0AnNxGbWG+06bkJVRgpJBT3uTqibFlSo7JPsb5qZf8lyIC+Z7rZ09JI9PE/sU6n3KrPYDVZzPpFXh4nuzd7JtruXjkqPFn3tqmIcL7DjGAOQZMYs6PAkHtB9OIpKxS7G01PWpv4Ea25ByzkithaF/ef2/2rpsq05Qo65jyS/Zq6f/e6HPGUEK6V2HIXtcs54rXxI2PNCyNrzECYwTGCIwRGCMwRmCMwM8ZgREA/jmjPZ5rjMAYgTECYwTGCIwR6CIQCeh0zPsPVUB/qMJ6sWED5obtlKKNC9Wu1QRkCFPN8sOW1RQAXJK+8iikiAyLsFgJKXhbEtrAsL9/6rP4HAAe/vwEuC1GZQr0ubbh+wUcDArsz4eG3jsAgFVIL2abFfd6pjDHD5syhakcuwMOJhMVccMWocwVFkwHxiMIiB6hZIwtXyoQXDJ55e+bglqB6MJSYF0AeAQkll8bFc1BIa1Ae34VGV2uh3NTnBVDbCDvC2OK44kNitQyhcFijsAA5r7++Mc/qnAtP+NituKzyLXmHGJo3d2JzcvnTl++1HEo5HL+m2KOUmTne0tKulhLAV6MswLqMjbevX8n70TYnIcHBzp3wAgB1QX+RqbUDBVYojft9evXklhm/FPwTEMDRcX379/rOPgTUxTmOdhzcqPPSCK1GUiFkcT45BVZZ2K1u2vZYv/OjEe+cj9hAPI998Iztv/tRtfF/cKiAszl3AC0Buh9fwZK/Vz9zHu2kxmkmwJzzaSj6Or7NBAFqHlwcKj7YU6maO1iKQxDe+iJoVXenmKpqtgc9rKHVYBzjmH2rKWv41ccFjHH5nvuBRCF91ny2QVzscrWfsYBuNOYwHWKXdYAGg1Kcz0Ugu9XViqI3DXjhudLjGlOgAEMuEMMuCZAYe7pm29+0X77278ReBKmEL8X4F/NFQbQUTYAnPf9R25YWdIV6o4N3KOzAXQrmxYb6zko7GMUSKvmBHtCxqM7vpjJFQK/iE/m9CBZBUx+AgDXRXZl7gKaA5by5+QTcjCA0OnpieanvBWROpYsNCzyhRpgAtZKpBr5UvFLkQ+mkQN6HEBQ5J4TM7BAxzIAQKRAxQzbCrMNVMIflhqF3l/H0Nd6dWxmg8cBsgGFATGyfmXtSYo2C40cRjPEjsARwO2+qcHPMvM1QI5AyMFz0jpibLs7txsHmC9RxjBIzrxO3sInlvVPa4N84mGyObfnZaC1lzvNtVuWdks2AQA7zNM0Lt3DYOS8SOIOpOXjYSxgU/h4L7cdgOY5eMvP8keuBgiASJqUkGCWD+o9ktBDb1NAJAM8AsA0hkF6WCfFqZb0883Vp3b+6YNklTf3dzoe8XNzl9U++MYAvo8fBjCxCduYGDPX+boPoLheC6TkMwCMZu86nly7cgPWApcXBveI+SM5F3n+ld7L49zdnduvXucHhNzV3AAgVd5cr+UdjKwzsvJfffO1wOPdxa6sDmC5sqc5ffm5AMf7u1W7vrqUJPT15YXWO5pU1HyxPZP/LmsKTNxHGiqmE8k9/+63/6kdHB5alnfS2pvXr9vN7bL9h7/5m/bP//zHtrOYS/Z5dcezeBAYvNjZbfPZtF1fnIsxzLP78ssvBYz+6V/+pJh++dXXbSU7jkeBwIyhy4uLdnV91U5fnmpe7M53xZ4Hi+McxOfufqUmkIfVui125ki2eH7R6HP+yeDz7q7yRMb19twe26w5jMvbm2XbQ8Z/4n2l1Ay2YHUaESTGaj5DaaAaCzInu0Wupr9HlxtFiD8P6+52qXHEWkvOBEjlusQCfjDb1xLw3ufwbNKg4eaMtXIejQ7Tmf3hyQFHRy9s5aC5A2vUQK6b1bzecY9WYokksxnsw1cao5B/JrcnDvbo9d5gNoVJvmNP9WLs6hiRpldTRu9TDiDrNclrjXIS/+SRO1OjBMAyMdY6Jn3mjXJ4AGAB9kw7HSdrgWWhdQzJP8/NFC4ZaQvOW9VB84z8Jc/ix156engt+rvHTH6dRgHlL0lE4A9cObU8y5XTJevPOuB5GxBX++9SIxnus7MXz157OJbcyGjbDv13ysYM5fE1RmCMwBiBMQJjBMYIjBH4OSMwAsA/Z7THc40RGCMwRmCMwBiBMQJdBJ56AD9nNYXh6yJSwJ4UiClK9wVkF27DXjOTq17FDFxVgY4iHX+MV5qAXxWxnnbuBxhykdigT87nQs5TBtcQjFXtTLUls37DnMjn8t6AK/2lDplSzxhiBeSElWCAyNcUkDmAcq5zeL1hSAiUVcHLRTRiRmxgvPIzBXb7rFGoXqswrSKjABg8gAMOw8IagCxVKIOxEzBZzBkVHWFtuDAub1+Avcgu3t+r6MzHhwCcWKfX1x1jBqYPxd6O0Xlzo+Lqhw8fVJT/7LPP7C94ddVOT091DRRlKbwKIFnft6ura/kVcj6KrICAL05OxFjmBTuYcXZxeVmsHBf8zWDt/Ti5WLGx2kSSwl0hUMU9y7caNI8Mrb/n3gE2kZbmPVxnpBSJL+eAVcpYZG7k+V1eXouN/Ktf/Uq/B8j0uMzzt3dgxoI8/ATk2BvYcbV/raVHDfzab9ZACOOAWHJdyD+HEcu4QQ709u5W9xCGLwXRePkCJmi8rM0U4hkR30gpep4b8OUZ2tsQ6dFZ59kb+WGuzfOdeUMBHTlk+32qYC+JbYN+Box6OWvADQBy5Jd5iUVY84Nj8Bkkhi8uziV7enSMv6aB8TDwAnZzfQZ8YaLedLLXxEZzpiTOxRJ9fFTMuEfAGF7rh3s1COAdTXwC0iEHzfcvXpy0//7f/69ihyEDvWzv3r0VaMeYMgC7FhjUN6P0QKQbYAYAsE1M9UppOTnCv6w534HHg3yrQQA4VQBoyZ6KmYYP62AOCzQsZvCTfFjjOwXwXGkaX5SjAjrX8XhW3OfR4VE7Y+xtTdrxyVG7u7lxrlADCp7jszatHMQ9b20xFz2vZzPmmqEIgIYO5JVPJn8Q1FcMLsen80jmPQUAG8TI/cfHOHdR/uLduuI1iedN44A/C5vUcquAXzx//RxmsVBKmIkoLuwKAJ5NF5oLXlt6IDZjNnLMYaQFrM1alXWF95HfuHnmDTFlzDCWw4a/vrnSnDNwix987+OZoMAGNRu9HxtqggK4nsMCdyNHz7glr9JktRYoNwSP5SUNexyfzGIJp0nL67Mlv70WponLXsMBT2ABMs4BxQCwdJ93ztW8h5+zTnstjdc9AAuA1aqtYf+evWvLqwsBvzAp7VFsWWo3XFRuLw9mrs3+rDShPTZ8afnH+/HYpbmDdZD5jawxc9/PBu/shdi9gFc8E9scIGv9IKAP8JRjYisAcMlnYDcfHR22x/JGDUNdtgAlVYy3LfcIQxjP+939/Tajmet+3T59Omuzxazz6mUgRxIf6WLWGeYY8aTpgGtzDqOxiDyzlIft3/6nvxOoJub41nb7+P698t5XX3/d3rx5a9nnamy6v7tve9z39pb8auHU//m779rNzZU8jmFes37/6bvvNQ6/+voX7W51K8CYnMYIAABGwpqGiN2ZG11oKACkBfDlflln75ZuQhLgVwxVrj17AfYYrLuMp+2pvXMDxHsuPSjGWjORHAZ4Za16pMHJVgDsF+KFnMYhNZbgLRz0UOfw+sRz5TPcb+ap591M40GNURuzxjXnJhOtfdeXsMGdV7JPYD0n/0cCn3sBtCf3MSfFqGcOoMbBnmw2k5x15uHk0Y0kFiLwvixNGx0AXA0iyS2MSXIVLTTz+W6bAyaT18W0xSLFUsdqhihfcjfGcGwr5bipJfPXMspmB3tf8fjgffjW1POaRhwukuclq5VqpPLBqp1nAABvz4i/AeD4lauhTo0egMd9A0uk4b0/Lp5uXU+UhIK5Zt/UAcAA3NUIsq3mIoPCyoPVGJW8p/18NT4O9/x9bu6tGbI+GgD2fkV7lgfyk5s/x9cYgTECYwTGCIwRGCMwRuDnisAIAP9ckR7PM0ZgjMAYgTECYwTGCDyJQIDCpyCpgQ0VkAr4DbBrpqQZQl0hW2+kMOoCmdh/xeSQjKrYJJZuDQgMS2YxhxViuTgVuYr9NJSb7ZnAPdgcwDhAbAqizx9tCm1DEDjviSRd7pFjDQtI/D4/q8hUxahhUdN46xAQsq8x97MW08cAwF9dF4VHea5tVFBV0fEOltVDmy3mbT4FRHMRVphFydOqwFiFTx/TRXuzIcwIkRRhgXQuWFsWVfJ/g2sNyCAf4sdHMWbCqhgC2nwPAEUxm78DjlH4pEAb7z6KrrCXXrw4VQEXsA4wGEDbYKF99zgnBWmxgIr1C7j9y1/+srtmwGJew4JuZCm5ll620T7FFHrDFE6sKUwDKFDsrVqkGddVrOQaOP7bt+8ktQy4CrBiMMfxBAQ1IGqQFOnQP//5+/bZ55+1X3z9iwJoYDktVMR3s0GkmHvpUjNpV53sq0Ffg9kBkHtZ9TRcuDAZNnneyzMwWG1pZBh5sHXsUwtTFWAan2Q8fPEodiGWYjxAaoAp7tcSvhTAka6mIN8zb2Em4bWZMcVctyyyQamw8vneecMs47zCnMx4C1DHVzN/dzROaAZgjIhBVmxojhcJUEv4GiiKxLVlxRnLPpt9iwGL7GNNDABSIlfO+wGAORcFft7/5s0P7ePHMx3n22+/bb///e8tIX5/L69grhGGdD8fzOrivlNITqNHlz/8jedYsfOfzyPP2F4lYQgOP1XP7cE/gWzyTV8LeADQCEiaXJRxpDyXonmXwR2nXK9A4AKCLUe+pbl9XDKy5xcXbT6HfWhfSANe9wIAALukNNCQpDb44fstOWbFqAe6+/sD0OAPZnsCwiY2eK8+bpm1a0K15aM78DrfFWAZGpmk5bsmBZhi3JdBDoAI5bfNfds82stcCqqTJiBF/pELwDvYuWVbMHksb2ODwMxl1qP4iKZ5ZBhHxj0gjnOVwWiAO76P8oE8a2czgWPkRYBasRuraSFzRPHAF1dNG318vMR4/CP3S+7w3HVjU9+URcPJqgNuO1ZxNVf5fZb/H64DxBOQOPN42MSitbd8eQFtAYEtleuvAb+zRteSZEWPhgQz71u268vzdnX+QQAaOQsQGEoysWLe5h4TW3KR9hkC3vAfvxc4RrOIpNCns/b+3TvlVWKNv+3Qy/7F6Usxnl+/edMOj47s1z6xtDdzib1KVAGIhZQr7h/UJHLy4sS+ptXcYDWFuUBQKSnM8aJftp29fdkYAGrCMMbLl/xweHjUPZub5XW7X63FLIX9CwBsYG5i0B6J6ZurdnJy1M7PP2p8/P53/1ky1qv1qm1Pt9r52SfJUNOQQhPS3u6OcvP9um9qY3xxD+wdzj99ah/fvm2z7a328uWp8hxxevPmjVjBh4cH7fLqur18+Xm7vL6WqgfWEYf7Rzq/Y2UQ8/j4RA0F5+cc464tFoDG7NNYH9yEYAas1wfmMMD83fK+/frXv9YcWtL8hE/1tscrL60PDzwDg8ppIsgYze+k4kEDww7qJACwjwYwB/tSZPxtfYDKg/dBjOHsMQIep4GM/QW+wWEY93sGQHgaDtzEyPtRQyDf6vjX12K/67jlhywWfs3Ftgkwbtl1zqu5Vp7DmavaDxV4Si6SfQqA/2yhMR5JZ7KBpaF51uR/s5LJj2qcVBr1HjxKDJrXrOViulZzBbL8kuFHnUGfsj+65mCZ9XoCFkAMgIxXNWoei7aF8ss291l5g4PVXtk2xm4i0TPJfqDAeuWoeiYWl7aEdJ/TrB4hRi/3Rr6ZTdWwohyQ666NRde8VF7WaiKqc+eYyUVZX7L2Df2CBYmLATwCwBXa8csYgTECYwTGCIwRGCPwM0VgBIB/pkCPpxkjMEZgjMAYgTECYwSeRiCyeymq9cBGAQVVZO8BYLMKeRkALu9AFcMNAIt5IfajpWfx6kvxnWIkwIMKZ6raGDB1gcwF92GhkHOE+TkEnoZ34WJ3sQV8I5J4C6ErAG4K1sMCuOUEfSH2eu0BXTMtekaGf94qBobZZLr+uhh9Fv9b7kFsuN7fOAWqIGVhX9Wp9bnl3a2YWsggc08U/Ci8mVUGgmFGF+81S7OXwtNxBFy6mG+mGUVI3j/wAhVo7HjlWXGuSPem6Bo2V4AN4pCiaQq2nDLsNgrkYaZyDEk7F+OC9wUI5n0UfgPQ8fvf/OY3uk9ArjA0+MywESCNCBS7ubewfDMOuN74QAbQBhigwAqTir+LZRsgZDJp1zdLjUVAXJjIBn4tkxw2MNfJCxbXP/3vf5Ls6BdffNk+++xz3RPH5G9h+jFGO9baYucJm8/AKIxFCr8Gwblfzxcz4SKTq3FX/pgB6wNI5l45F16gkVClqYJCMcV4wBXAIgr3HBsAmII1n10sAL0MHNu30BKsGVP5nceXGUYZa547ALlm5sYvN37CAb6ezLFianpMeU7xfoBHgGDAVwAMexEbcHFucSHf0tXOEZHZtSeumytMarI8psFk3xfjgfdzTKSgA+LwO+S1GYfE4NWrV+03v/m1rsPPw/ktXucG0T2GeGWu6PtqWKfCjrQAACAASURBVOgYmzUg+VnM/bCBjZNakeCZ9GRA4WHROsXuDjwvsC/jVzLRA7A3zRj6XY118hN56HneS2EekAHQAxC+re2Ze7u6bQf7++366qbNBISlcO9i/5Y8JWGsLYrlJufaZi1P7hEA18V8JWATzirnmLmm5qHyk9SY3/KaAhBgP/leRrVjjBVruAOwuzFVTGBJ1+KhzEG2xDJ9WN/WWsD3BB+W/Z1Uphc7R5JdBUwBoJKfJF6XJbXMvSiPFluub4Ty3M2/rIX+2eAP859/zgn2OOfzeFM7d5bR6ACY19JRYzhrhY9daxAM7ALEzFj23CDnah5rLjMmzBwMAJyvQ1bx87UzYLJj37MJ+T4AuXKu5N+fAsC51mHe1vd67qt2d3vZzi/et9XyqhjKBXqVbUT8VcPEzDwyO5T1jucz6/I2z4e8Zkavx00k+HmGqFRwzTCD7wEqpzPNwUj9Zm7AdEeOmvyDdPTpyQtJ+7ImbM9m7fjoWPMh0rOcl+MC/t7e3ih/nrw4dd6cbUlimvWLz6G0cY/f83Lp/N/cKDSfYQswaTt4zm+QwN6SpPTx0aHklgF6v/zy63ZwcCTAU7LO11dqPiI3IecLG/nF6YuSvS7me7Eh94+PdT1vvv++XV9ctP2DPUlGS9747k759uT4qG1olGitzXcWAjO5F+bqzfKm8xrHo/nwEB/6dUO63DmWNWur3WlN3KhJBt/7NDygvMDY+/zl5wKxkeKXrDJrz9y5WseoOaamwAJud/f2BEDznNIMJPCXZ7q7o7m9rW64R+2v5AVcDWmoVGQvY597q2uwsLEmZp0V2FvNGcP9TMBZ1sooWzBv2RMAAOPBjJy3Wli0p5uqOU/PfmrpchjAmefa2xazXpdcYL28weVtCwhb+1TuixyxzbgmRoCkbkDJGqh99fqu0qq905N/yKfbkuh3AyDsaq5HKi/sfVAOqHWHBpOwasUwFul3oGLDmBQDnnGBjPSiTVjnJ24SGzZEdvM9LGJyL+tJKZBE4UH5ARZz5TE3M4bd3CumqOGIe0DlZahwUF7AiW3Wrr4ZbUvn7fbX1TAzbEpJ45nGeUldZz8zzIXj92MExgiMERgjMEZgjMAYgZ86AiMA/FNHeDz+GIExAmMExgiMERgj8KMReA4Ap0gXhhVVWCQ2DWr1nmWWAS0ZOgGUVYQr/8IhmwOAIcWjgMRiNahYZADYoF4BwMUsSBHHEpO93C6fcUHIt+RiVHkcFkgTdkAA3RSMUnDWeQdMK33/zI+xDu5zAaoYoTMgJkCipKsLBA4ALHCGIh3FvQJXzbCoQlWBQgEcdf148lIQlWTyliQsU8ij8mdgwWyRAEvxhzOLxdKjKaQbZHTRlN+ZyWJWsT4PY67kLCkW5vmEbRqAkhjwzAwcLlRQpdAdMC+ghME0gEbLJgdwNZBtmVCDIHft7MysJM7FsfHwBQDMeYaFxufPiPdRNI4saNhonJPjci7eA+MKecoU/0U8xEv2+rpRbA7wers0CBhpTcVcYHsA2IDvj+1//a9/7NjNv/nNf+hASbN6DYgaJA8bEMA1ftrxKjUTj3PysqRrHy+xlwSiGTTjmsOISiMELCueJfcJ4Em8UjTP9wGniV+kkgPK95LXvX+qxyb3bADIcu7VdFAAFtcbgHwI0ArsFCBrVnMK6ikSB/yX/2IB6pm3nIdnQvEbFjrfc17JoRcYxfF0PyVxzdjmHp43GBBXQAmABMYh84HjTadbAlHsuXmthgBuFyCHccv7YQr+x//4H9vJyQs9F+LA5wGlOT/3xlwOAznzbAh8cT3xDXXOMjgwfBk+f/aq2A//EgA4ygPJVwF4VeAXy/UpY9Qg6IPkcS1b/LT5I3F3Q89auUbzlqaNnd129umjZNjFzCwmV0AzPfPJrsANnpeylmhg9gbW8wo7u/OM5oY9pvyPhhQrJRQduEJU8tRABVKCruYaxeZRxGDHoAD/zi5g0jbrYiALsDPovH64kwS0ZElrrvHZhw3AEcAmTEr+WVJZHtLzXYFyIR0DtmsuwhaDPfqsQSlz2IxVP4+AxoBUma8CgTaWTlcTB97GzxqWxITu2NnVNqBYukkEVp7kcGuN4prdEEGDRwBgB8nNI4l3rYu11qWJIefK+PXPPeCcNVae78jUq4koALCB7Bwj58wYFUmwbdrq/q5dXXxoN9cf2np1q8YXMQA7QMp5hvik6cO50QBZPNzXG6uH8PzwSQWIRVJYUdq4GQXg1z71W20t73KzhwFiyTmoHnhdYn48tvlsJgAYCWTyAWMeNun18tbg6HzRlkvy0qLtH+Bza39hQMLl7ZUYv/z+8Oik7R8cKU8AAp+enGr4MOYAi7kONVihwoBc8fJWa1OAehpRaLiY4gF89qF99cUvBAju7u3bZqA9tk9nZ1p7D/YP2/XNTTs9fdk+ffrYNfoQb46z2N1rL/nbx7P25+/+1OYzM1FpUiGWyA2jhrCzs2d/ZCkyzLRXAeyEEQmwvpgt9LfdnR3tcQCOuQfuHZZxxhDqG25o8vMBKCX/cg0AtFajcAMV3tVpjtKYqsYZ1myalVibWKeyFnhNwWPXUt7aQ5SlA9fLus2AYA2Eme65ALve8yTXCBjLnsXNK97HxRciexiuz80Ud6WkgSy8vW0B4qUosboVcG3g2IBt1+BH42BjbhrA9TZRHidm1qZhRL7TvTqIZaINImvvWaocMJ0Zk246AuxeVSOWc6732iudA5DWDN2pmfcA8thtVEymkm7WDBVonyQqxq2g6GrK0uRl3ePemEczs/8Bpyf8zmxdnSOe5dybJ7v3tgU8K/bkOUavGnzcDMRnaSzgWWoPXXHiK9eJjDnNF8iwa64WG1trSpf33Lzgnx3fPOusqmmUG6rvaJ+65YYsNWCx/326ND9flcefxwiMERgjMEZgjMAYgTEC/+4RGAHgf/eQjgccIzBGYIzAGIExAmME/k8iEAbn08Jwitm9tKtAHLHBDEzFj8uAFcXhB7EP8y/sTTE4ChRMwZjiIAVyFcNK0lRMPXwMKZYFKC2wNSyqv2IZFTPRQFFVsMSA83XaU8xyeWY89CAsAAovMdEG5+P9eZ/ZueWRWNLLOld3vvLs9IEMKMPgqGI5BeghAPxjz8Ogiq+f+8YLF5YPjM3Z3JKASA/yFskUF0DC5yzhapnpxDbXr+NV4VGF9F6ZtSQEzVZDOjUgZUDfIWibYmoARgFh5a87LLxxLQHKhl5rXFeKwJGopshLwZiiNmMAuehIkadxIEW8MD8CBHN+Cvy8D2ZRxhnnAOQD3AXMpXgtYGYg8ycvZD1TAB2D5QH1+DXXECA0hUUK5C5YtvanP/1L++d//mcBlX/3d/9NAE+YfpJqLBljiuLcH+PWICLemT6fQaGSqi3Qxef08whIwfv5ngI3/wLi8jtYa8SYc+c9GuflfxzwPTEEZOGPs7mlaMOyVwG5JMqHcyMA/lDmdci40XwaSHFmHDBmhw0AaQ4IM5z4Jg6r1W137eeXn9rN1U07OoLBNlXsLO1stm2ANjdBrMQqI5bIsXqsGoQwO9BzIaB6GgRgXxKD809nJdtr6Wru9Yc3P0i69NWrLyVH/sWrVwKNmY/MQcnDLpd6RmY6IzmMRK0BVoGtBbDJp1XsagM/TwDgKpInDwQMHjY51PAscKtkXpPLivGv+JNvKGIXwzCiyQEhxXoT4OlrHL6SLy8vL9pi7vn89u3b9vUXr5Qn5Qs6mxdYZ2Yr+Y2C/nx2IMajwIRqXJGsaIGHAAUq0FdKBmzFm7f0R+sywnYvgIRPwADW18qpJaUtVIK/FXCIzLNBVis3mHDMGc20lBfuBr9Rf6WpRuC0gmaAWrezRSMMoOEObtYCmqRUUQAqzx5ATN65xeDbbJx3AkgMWbWR2ifni5XaMcWtfpBcPJSmyHP3AmXwOOe3ogU5wEAQ3rEwlQ1g8vvIcxsAHkpH5/kOAdrkUc6R8w6vX8BYNSek8SpfBZJP3EjgZgzHIcePF7aAegE+j21zv2rXNxft6vxdW91dtQ1r/oY9BGRxM6LTFAUYiN+sm8OsHAJYwzPL+i3Je3x7yeusd2LSwyadttnOrgDFaTFv4/srAHJ1p2YG/H3xuuXhn53h8U58H9piZ9b2dvaVE3hoMFdv7+z9vVoZwD06Pmn7h0cCenkOF+dn7c0P+Oput729g3b68nONidUteWkqtisNCxcXHzswcj6dC3hFYv3o+FDAqiS1Hx4k78w9v3n3tv3mN3/TLq4u2ueff9mubq80wG8uLtqOWMn4kq8lFXwDu1aKCSgNbFumfUKO32kH+wftzevX2jdcL93wskAef3dRcu62Kjg/v9T1k1Pni2mbzXfVIKG5oia0hfYzeObewowGKD888L5puq31khiT3+W9O526kapUU3ieNLRxXfye523lD/Y2KAk8ai1DTnpBvnl8bB8/fhAYj1oDADsAfNZk4g2ITgMKa8Td7Z3UUogjA4scP5ToT9OaQFtY/tszfS7NaHw/3Jsmd2aPw1iGeUsjgJREACbLj1sM3y0rZ/AP9YD47pJzlY+radGAaNmcCACuvSdNTNsLq7wUU1Zr9eNGgCjxZC+4uvdaiWIB16impMeNGnYE0gqstuev8hZNFBsD79pT6JoBvx8sv888XjtPwQAmr2dfa3UBfH/rfmbcWzyULeHv3I5Hr/NQAGDtG8i2rL/VqGO/+m0zjduWJNP5bwTN/QJwWVtmWAyg/KG9rFnTYnXjq17KKM6DVi9h/CXPdY012bvL5x1GsfMMuZHPIWmdZWAEgJ9sCcYfxgiMERgjMEZgjMAYgZ8pAiMA/DMFejzNGIExAmMExgiMERgj8DQCkZ1LgTpF3RRVwgTu5SHDuLWUsEDZKhzzHgqB9jbrZaKHACXHMxsqDGCKxpbNFKunClgBsbhaCn8Bf1MQHt4FBa6Ar7oWitwUusLAEDBbrwJ8c58ddCzQyICNvpZscscK5hhhLgkFt0ypgQWwhQI+zJ9sQAACpQQ2WIowcp5h9wV0E1jTxXCjoim+u5KNXOx0gAbFStE5ykPTcruWE+V+UtjM9wFyA0bF51aAZp3PBT88CfFmjLezWawq85U0X0DBFBX1lViVNG7klyXBWdLGeWZcJ+OC++GaKPryfoBU2C/7u3tidKSgx/WJrRwWZcl0B8QgpvihBrzk94DKHPfF6anjVh7Fejz1LDkm7GfObQnH3lcab2qz4Q1MmFG0ksew58ajzvGP//iPijm+sVwfwKGBR1hplsTmFX9V3muAxOxZyxn7/sKEydAEoBA7W+BEsYgKmCY2+Rzx5Ge+cq8U1wOE53797Ny8EKaTpDFh8Zd0OUXhofQq1wRYwvvtZWpgL5LQOR5fI3M7LMISz4DAYr1JVrckyQVCi2NcgLaBA66fY8AEu7u7bycnJ3VvKz0fx9PewcSFuPKP33PfXD/X7DHueZDGAueQbbF+AQf0jDYP7ePHj+32jqK6QTQYwPyOZ4lP5+9+99v2i1/8wt6tlRcAXGCDiYVZcYUZdnl5JfbaXhjLj4+6Lj2vkvk2IjqQa38mAa3AlC+vvi1irZhjAg7qdwI9yx82g2YAxA+fvQDEks9U3qljeCw/CIRZIcW+ulPMiT+xgUG2wGNUTK2Saq5zbk/mbT4DgLNfrbwsi+GmBoZJSWw2PwuDvuUHuyl5/YkgAn9ukMT5KePe9ziQ9dd9P5hBtuGZhdW6EZC2FhBf3r8bKxHwD0Yf85ocKpYdmXldIKsYd/O2u4M6xVTyvM5P9iCPvLbWJc3f8pBNE8mgwSZrJ01QrAhSftC6NRNQ8XBfXsHlf4vEaedP4Ifve2fdkBS8VyUBO5OSwZVEPY1ZpcYh1m8xjgfXlPGRtWUIKg8BYY6fOAUUTs5IU5GAM4AUfDlprCjVCOchQCaztLMeSQpcDUrrtlpet/Ozt+3q+qw1vJgLcEoOofEmzVXMZ+agG6a2xZDNWNiZswa6aWa9dvMK7NwZzSTV1OV7tLfp6u5WLMOtqRVCAGzVvBD51/W6nX34IGloQEgahTjfze2N/HOZu2Lx69ibdnVxrrEBeHTy4rN2cHjUaAS4ub5st0skjh/aF199rfdzbVhe0FQB+Pr+zVutcXfyx520V5+9apdiHG+1xc6i3UqdYNoWczxuN225umu//OabdnmzbMfHpw3mc/xnH1mL9vcl26xGo8l2WwmoJk8aYCV+5xc37XD/kB1Bu7w8a9c3V9qPzabzxrCb7TBHDd5eXtyK2Xmwv6f7BFyHiX63um3TnR2xeXnEy5sbyXdPaOTg77erttjdkUoJcyy+1mZyMlb6NVBrrsA35+9O3hlG5nTbjVIFgHpMes0BAD44gBkN+Oj9H1957oB7WgeWt2JyAwB7nWuKQ0Bpzss9ZS/Je1hz2BvwO+5LzH88oMvb2s+DY9r7/G51owYkpiRyyjQ3MHdpzNA2kSaqbfxyuUdY1ZaxT5MIwKcahTJVJNWexkKvkaCl9tO1RYX2CjX37iUbv27bW5ZG9lp3LzAfkLZrxpwaRHbetr+vrR2Ad7lQzw/t1mkM4p6KEexc63zj/SCMYnLXtE10XvKQ9y9P9mmsFwO5eXIfoLC9dQGBvT/kufE3sqi8jGkm5aXlwbLVZoW7sYNYsf/ln1WH2NtuqbmBuc/ejf20sjKsagHbbrDLGhiGNgdDTl5jsOTBJfLwaLB6fI0RGCMwRmCMwBiBMQJjBH7OCIwA8M8Z7fFcYwTGCIwRGCMwRmCMQBeB+ZzCnMGlIQjMG8SkKqm4FKldpPN7BawBFoURGvC2/h6mQE7mAnYVj+UpCGCGv5gljA02Pf2X4o8LgFWoGsiqCv8o1U756roC5GK1dXRd3CpAbMg80vcd2GbIcwj46nMCKgAvImIa6bq6lkh51vt8NqMtgDcpwAOowWriQPwe8C2xVJEusnrEd7Npd+UfON1ZtN3FwkW7koK2v6IZopHXDet2CLznmD1Dwl5uAHqWNEXaFslES+IaSDbIEC/OIfCeAlsAZf4WENZelCXpXZLAQzYy4GlklinQAtbKP08+0cgYmukW8Iz38EfGRgeIFPAWRnFkQ3kvx+cFmypjRUNjAjPozkBe+fsGoM7YKHzO/qzEpiTJuSfAvQDrFEr/9C//IoD++PhEhfd3795W4R8f4T0BxlyXC98G1z0kU2w0IBuQngKwMBTkujtP4MitGxjieDkm904xk1hHTj0sZK41z8DFfAOi+R2FZ74Xu1zFUMvpRj7doJnB1N5ft4rXVZDOMcOsDeNqyCYMc1DPQcVdy2P3wD5jzvLfXLt9e+8FQvLZly9P5TvJsw+YEBlssc1gkW3PxP7iOvO7yMRbHrcY7pLtdQMCgBnHgykOM1TNCFeXlgnebMTyff36tfLAb//mb9qvfv1rgS68T3kJYKg+B/DAMWEPf//9X8Ra+/ZX34o5GznszNFojpoZW/kowR+OjYEaQcB3pZJKoGnaSD6TUsIATM7cz3iLP23YwfaOfBSQDTDKNd/jx165FUD4gf9pjMEAdp6R8gOqD20mMAzfT1mLC6w2OEuWBAA2VGoGtti/yp1+s+5d+EMx8Z1gu3sYgpXd91qIYJ/CHp20h3WOa39qMAxAAET3vV7dijW2hCG44t62rAYwhWEoom3nrQ67EAakcw/NF5avdwMQpzWol3h6/LpBImufvxqk4PcAgQJXHmHvLwRoOF8/SBIYMAiZ005n+kluACzy+dyM5AYNgErAnwdYwqytANw0WdW49Vo9ZA97wOSaso5147jGMk8nuSFqArl//hbpXJjHYt7JCsH5xKxmr3Ual1ryiMu6PcA8vThr52fv2t3dlYBUAdPVDOUcYrlpsfxKEpacwIv1yJ7ovn/e73yGT/yDrmUF0LXB49ee0gEIaWBQbCqf4rfL+5e3y3b28aOe697ujgBggCGB3DOANRQCvG8g7zB0t7fNlJxMpmIFn5ycSpr5EUD7cV2g9WN78eIz+84y/tqDxhs44fnZmdvBHjft7n7VvvnFt/LZ5Rrw+cVXlvcCWmsfIsBuKrbx3v5Beb0+6O9LwOLJVjs6Pi4rh21dK77B5AEk8xkPZ+cXOufpybHkwS8uzwW6McclKdyQFF6LXTuZzNrFJR7sh+0RyWDGpuTxHwW0xnuXtZVnvLdARhvpfGwq3EBFLrE/rL2+u7Fb1hE8294znfxpD+xJNb0xlqPWwPW5wQEmuL2iAcqZl14LkCaGYY18911bXl3rGshHjD/yPvsH9hZ8nnVFzUCco/YqPOfsWZC25nuB9Hd3AqNZv/kdP8OMlvduqYjYVsTPyOMSdm1UPbZtUfDgPW4aHKRrUA1gkkWmfw98uJrn3HBSCgVitQ9k9DumrmXj3ZSysRyzbDywQcCnF4at85/ylRYarw1qe6kFhAYf5zaPSSs3VG4Xo5nmJppTtvk/eaZvTWl+QAGgvMjL9mWYb7JH9BpZID7MYt1j7e8tDaDc/EjuYC1l3ZA6Dexm7/P4mTGhvQFS7vJydqPeDk0H5AHJbxvstUBEbynQra/Feuaa9DywPpESUfnLozQxaDyoJXb8MkZgjMAYgTECYwTGCIwR+EkjMALAP2l4x4OPERgjMEZgjMAYgTEC/1oEImmq4nXJZga4MHjkbv6As2FxdPKweMPOkaecdbKlSNQFREyhewhu2VvULEfAKP/NRewUlwOYDQHgJ+BJ3VDPlDQzTsyLQfE7fmUdA9jV8B6QK99Ffi15ZclbizOR+pILUIVVSDK6jmF2m8+nGl8kUSMFPcGLsiRBxRSBWdHLwpq10oOBOmHk9WCf3MKusffukP2bZxnQ1czL3nvXBTmDiil2mrEZwBfwDV85Aw2SohRLggJrMeVqPKR4y3UOmWGcI4X7sEi5rrDK8rmAxrBuh3KL8Qym0Mr98eJ7CrD8y3EcaoMy4hRub+vaAQvCSLk4P1cBHyYXBcKwNsMwA9gLe5jjxYs2QKUAxWJ2BjQRuBqwLxLmm0178+ZNW94ALq3EHDK4/FASsrttb29fY1pFdElAG2TI14DiAs9nAGNpvvDY68eEQQ3fv6UXXXS1/yogG4V9zgN7LnKW9kR0AZV4RyoaxitykgaAkSO1J2Ok3O2nV/TTGuucOwByB6oX0/wJiF3F2/79vZ+pmFMlU85NwFqjwI/kLr8nfhyba+IeLi7O24sXJ8FM+2dfcyU5QnFQUdesbTelGGzg57Cx1ysz5Lg3QEHmgSW53cTC71RwRsJ0e1tA0cePZwKJT09P23/7u79TU4HGeLGZeX8AM+bnH//4x/b+3TtJmb98+bLiuzOQFO9zSZ5pelPM/Oxu1zlHDSwlhf+MLRwQOTmu+2z8Yyv/ReI+vTJi86r5pDXkt5kTh/sHnVrDzmIuZh8MQPuxh7WWzGkPRTVdyNrYgBWs1XB5zfSqVwGf3Fk8lzW2BWhbAvr5S+tOwAq75DrDFhNdvxEDmGvj5BM9O5AnwAQBcA+rdluMb0AOZGztTe05+bjxNXCtgEr7e8dimHJvyVVpnPH7LfedvOC8VPYFNeaG6+W6mpy4bnuGOn/xntXdUsxBKTEM151n0s9ds1L5iUo9Qmx1j3HOL0Ztjfu+uaSP6BD8NRvQc30IXHdjrYBuX6vlge31WQxgAHIahQB/6nlIMaJYyzwHxUr/Vm11e9k+fXjfri8/tc1m5fFiCrzmZfyUo4zQS+561SU/hPnpZpSZWLIAl5r3mvNpUnJ8I78LqEODDnlgf3dfY4/1zU1CV2Y0byGZvJYksBpCLs6U+tRkA8DM2sL9zgx488xg6O4fHFTT1X2bzafyZr04t+8v8vXMsVu87afTtrPYraYSKwfAUhSoC/BGvpvO29XFZTt5cSyg6/Fh3Xb2dtvZ2blA3v29A+UbpJlp1kCGeX2/bi9enGqc4l++s7doy+sbgdOApFz/vTzVL9t6tW4nJ8diEV9fXmq8sC5tkErH//x+1Q4PT7SWzWfIDRcj+9HxQZKbWCHnCxuXeKnhRsCjPVlhcnLPSFLTuCDp7m3ngDTXhVnrRr8t5XjnwKxteX4GUvk8a9fbt2/EwMVP2GsVQO9MfsDsoXgPMeGksK4ZD8wrYgAAzIs9qWwHSuqfMWRWqZFqgcyPj+3w4ED3d3N91Y6PX6gBgetcPyBtvSyQ1FfMM0GKWQ0y2hcCcro1x0A247dY/Mp3paRSU1P7R/nPTiTf7DnphhjeC8vay7CZq7Eo0cwTSGuJZbblALM0sWx4L7mhpOY9h91MgtyzwOhqzLEGhy0olL3xgVYDpgFeeY4Dwsp0nWtcyGfYLGzLSWftCfCbPVr2BKw98riemOHMfaqhpvyLWyk0iCmstZkmMTOFiS/xoXlHPsWxYCk1ENlYdEtMGj4H7TRZWLTke2Vi3fAexM122v9zahoQx9cYgTECYwTGCIwRGCMwRuBnjMAIAP+MwR5PNUZgjMAYgTECYwTGCPQRCPgWSdcUZ1Okc5G2QIFiEwK2xfOVAhxMi4B7fF5+fWsXq1PkDeswxfMUjyLv7OIxILTlO3kFtOuZv75u//7pUxzUfQQY5DVkzw0/QQHOjIy+eK0CXLFxVQCvolzQClgYT4CLJzLQJTmd4hoFJgqo8qu0VB6F1UjX5VoCDgRg4/diNOH9u16rmE08iHHYkGHgEufEJiDbEAzoWKZ4yd0DWphtQyGMc1DAhgnFK9KMYUhECjXHG4LvYRubPVLgxgrwyECeQWUDbE+ZyT3IyWcN+F0IuOUznz6dyYcT4E3sopJldIHf4EXYrvIfBLTb2hIAyrn4XK7JDDoXmfk715VCaK4rBUuNKcA94l4+q7r+9ijQ1IzOabtd3jZYQ8QSkBAAODKi9qx1PMJm5nPx/zUYj/TmTjGuKZIyLgxomWnYF8Y7ELvGe1jP/B6pYt4P6wuZTF6MhcQ/TRqMPwr2XDPeihTrKZbv7e+pGSH+3PJKxUuqRQAAIABJREFUDshWTE2z6qpwXDLIKc6a8aiR2jGIPH5dRO59kx1/rp1rCivZYDhggWVBI/fN787PPyl+x8fHbbm0nC8xo3wc5nw+46K/2cw8b7F8NxudZynPSjxrZ55/kjlfKxYBngGEDGiZFaumlroeAODLiwsBCL/7/e/bl198IX/pzke6QA7ul2MCkuCjCwD86tXnGvdWNjAYwvuGDOD6w4+KUAqgGEhC5718HQIKyleVSALAJa9kbOu8Bc7Jx5KYbx50b8SHvAIzknEEg3e1XjXwDHuzMx8AwQzO6J7kjVwevtAce7KZ8h1zRrlDnpO+PnkxluypmKIlAf0kH9c1CgDW4DL8m3sXwxwm6caS4lIrgAAMcxH/+QJGYX+uYe8pHyEbikcm4AXFfjMFo/Qwn+60vb1jjR/mZnLpEzWGAiscT+dmr5Fep9yQ0LOEYQBbMYKZbcNMQBuaNVa3y/KIXSg2AaKGz2oIqiQ+BtW4avtimrHutXUI9Ga9NDjqxiLP4x7YHbYa+PxmMOda0gDlMWsPbjVEAcCoScZ2BQCLG/4BXuHLLJYzrM27dn72Rj65+ADDlpVXKkxYMcp9LqtS0FTUq1L4PL23J3KvvFe5/vZO85ecG0588ogAwoml/QFR8V6VFy/ANSoZNPOs7gSQyZd2dScpWfLn5dWlpJ+ZB9wz648AYJpLyuPdrP/ttrO7K4l0vH6Vf4/226cPH9RkgHQ8DVbIijNQAOcWO7tt/YCH6135pdK8M/f4ub9vN1dXbe/gQCDn9dWVgETy1e3tqh0fnpQE/UZg8/mnc7MzG9dI88yWnoE97Fft5uZWa/l8Z6pzvvnhTdvfP1QzFfe4BlDbAHIj6ztpV9c37cXpS+feasxZ7AK0uhlvZ2dudj1yvGvHTOocAjk9vpDaVtMEdgTlAcwYEcDG/4oNa8uCvikouTrrZPYpAOTggTCO//L6e3ncAqxzD2GEk4MB+VlXL88vNCajYMI44ZmxPuZ1eHLc7xtY49dlv1B7RGZrnj3P4+QEBZHW7lBDeICJfOs8BusWEJoYz4iTrQk0n5S0HqyKsAGcLtnigZ2D1sbB3hWmL8cy6/neuY45h1T+1AzdsKWZPewdJ/xus24PNLBw38XClgA+TZWdv7ezJ00FalAUcFv7IT6rudjvkfvmro0lngswZk4LdJ8x7p0HxEAuX+EoS3RNTQN1IPKx5vM2oLxBW5pjFP/VyjmMa+NczFNZRgBoz7VnNiPf+cfrjscZryja5Lp1PbVuKOfV6iHCNscd5DDvZ908NDKAhyvw+P0YgTECYwTGCIwRGCPwc0RgBIB/jiiP5xgjMEZgjMAYgTECYwT+KgJhAMO6MXPQhV1e1Eri/xl/TQpHkW613BxMx/J4owAkH9G7Kk67CC0JtmIBRi6T45sNKQhhwCByQXrIhuxZk/5MAABfo8GVHwOAVZiiAAygXEyIDtAsQJFC/RM0uWNd9kwHF5SKIQGbIHLNgBzSoLPDmUEefldsEcn9WVJYlU0KWjDP8FeN5/CQrfxM5jpAXuSNKVhHCnfIaA0QkWcZMNeFr3g1G5QNE5X3Boyn6HZ1da1CnbxBV8gvm2kab9sUDAMmca+ch3MIRDo7az/88IMKdy5qAtwtBO4CzNqvGNadi/yAdADA79+/lwQjnwNEg20J+Gcg0QzajKGAGhzHQEATOyosYgrUGg+SKjWbPAVBFQKLwcnnKPDLgxbWVEkRz3cX9oYLQ0XylbN2j1Q2Xp4PD/Z9vGN8b+T7Spxubgy+AqLNZpax1Dk0xmBcxld3qpiYHd3LgwdE6kFuS69n3GfScr3v3r3TP85HnF69eqWvKcoP/RddPN0WmxXmMscDoJT3cvnlZZ73YFG8mM3Wy2vYoKCxwLSRl7fBsLDAA0jlPilkm/WLj+KkWLEGpcJOl1/ydFvyyYCyV1c37YsvvhAQQBGcscI4BggB5OF4KepKahtG82LXYPt63Y4OD9vN8lrPXsA/zN7lUu/jWq9vrlUw5ntABMBf/kazBeMGRh4e03zmutjVX331Vfv9736n2GlcVf4CXPruu+/0j3v+9a9/rfGunASDsqQq/zUAWPGvIEsxuXxWw6ILgPtXiTsAcT2k5LXnQHB+zvMlH80lsXsvFjByuNzn7f1t213s2cMWQIL8pP/BCIP5a2BITPRi5raJmwT4X8YE96zcVACw5wEYSQ9A0FrxnADcAZDllalx1BXr3UTDQ9usmTuEibnN+uNGoxXSovhB3q/a+m5lueECYNt8u8Az2PZ2qmWs7ezst9kUiXcDMZZsL1/7As6Tczy/DGLFY5N7C9vefy/LhAIyfX4j5PIjviVPAEobAM4z68FXrzFZGwNW8CvnMoNXYocX2JM1MOOjB369HrmZyrnEa3m0LUpCu0bfML9nzKWZJZL5AFbKKVvkZSSYkf1nrERqftVulxft7OMPbXlz3R7XqwJDDdrDYBUwVXLZYUcHYA5jL6oEPn951N8b0EcG9ur6ut3f2ff15MVJm8932t3qXmsBawC2CRq/xUJHahkZZUAnXT/PuZiqUqIQGO1ZaA9gPQFLeMu31vkGgIo5juyyQcut9tWXX6i5xs0KW/KlPTo5lmcrXrus+8s73k/zQtN6I8bqgyWk8VH+6utfaC26uDhrB/I1n7b1fWvknO+//64dHh206dZMuZBchXspXsB+vsQB0HHd8IsFPGQNwPec/AnLV0ohzAtyMHkUYPuBBqIDsYcBgMkLYrWSM3e8Rm3XvH54XIuRKXWN8jLnWYapHpn02Bn07RvkPzdyXV4alA3Ll/OYmb/lufvYZKsAiIkKBOsAwL5VLCyZzvsBgGk0UVPTh4/tuPyiOTbvZ73jb9kzHElNYksNAGLkF4CoZh/G/pY96bkA1g9iQkZeLZftcUPDAHshs0W1h1Wz0VyNQ2LDljKHFdtRDGC9Zw/dx1Ok75p2WuPlnQ2rnuPQJOi1MS+pNCuvVYOdQHl7iUtxQeoFbgbw9lX+IG2CfLlUHmiIue8aHOVdXCCo1pca689BYIG78hJGNtrNaMyTyXSnbc9Yg61CwDnTJKN3DexLtJcpBjD3g4ewLCskT/3QHiNfX5Ln7MNo0DFQa59eNRSoaQCQnP2y96HeJyUHFnN8Wvm6FlEtoaWewX0iF04DmePrN2kvT856vgj91SI7/mKMwBiBMQJjBMYIjBEYI/DvG4ERAP73jed4tDECYwTGCIwRGCMwRuD/MAIAVpatA8gxS1TMno7xZAaXWFzF0koRRkXp8qJN0dh/u3fxSGwRfEVXKuoAhgRIViGmWEYpdIX9xGciSaci0hCUTcFL9+fCc//3koILmyzst06S0OUf+TKq+ty6omCup5Oc60QKXTayPLTl8+qjxUiowlL5xKnoW4UlXTasJ8C+eh7yosP39QmVuN6DB195Hua+iScADcVJimAGwwLS9bGhkE1sXTA32BsZ5hTyAwgAgpiBaVYtxeOzM1hQO2JAxQc4sU3RNuBCWL0UmHkPDB1esHkpagcs5HOA1rxg5Rwe4o+700kkc81/+ctfJJ3LZyK7C6DJK/eRYiPnpyAsMOGB4uxaxXv+Hp/cSFAKFJd/HDV4x4tiZlBNfgbwg72V8SyZ7WI0Zxwv5jvynLVENkXIh4bEOfdNIZ/7UWGzJJ8ZLfYvtISzARePU7FcAH9rPOa+OnCuGHku7rq4zHNn/rhmaz9jPevtrbaz4HnZ57AHVXqWDOeKtDLgOueLx2HA8YwzsZvw1utkqMPyHTZZ+NgprnfATQc0eTymyYDvU7RN0TlSmR24JBlMpEGtGsD3sKuRL6WYD7uNxgTen2dvf2g3pwRI2F1Y+ps8trO7EGtN4xxWaj07WGqJuUCcYkYy7iKhjWQm7GHYhoDA8pq8udG4Pjk5aX/7t3/bTl686Mbmp7Oz9oc//EF/B4z/5S9/2c27MJ6ddfzSvP8RWefENeoFHSj8XOrAb+yYwH4gZsQ6Jj2zKz8n9vgvInELSHCwv9euri4FksIYhPa7vveYBQDWOHikWcNMZhOwGJNAEJZGlnpnje8wSzP37XXuFAl7joK7rrC8zCscXR7Ef1TewcWE69QjKl7kUM8TS8wqFwGcNAMC3MPjfTHMAu6w5gBQzzwHIepKkUKesnvy/52Qr5vnZdQLhvk1a17mVxothiBKcoXWUIAXjrptcEc5Z7Jpd3c0LtzqfEMlhxw/Mu8eI4m1PUUNHgJ+eEw7DzseeQ2B3+EY8PsMAPtcziMBjzIP+W0ahAwaO/8K9Ko1CSAG4DxMVDce4dNpz/L1/bKdn71tn87eGpgXWGlFhPi69vnD7NGs+WogYSyVr71iJKBpW3mOecgzAqD9dH4uP2U+s39wLIAHEJGGAdaw6WLhcX1/3y4/nct3lL0NnweApdlDktpiTq7FvuU1l9JAr0xAXhVQzJDZskQ01/jhw4c2nSOJvt0+/+xzedHyd8BpwGZ8T3d399sWvtNtotzGCNys3SSwsweDd6rf04zy4vRUeVyKBACHXN9mS3YCW1uP7fzTWTs8PGqLxZ5irUlU6xq+0PLULn931gpiytrE8cwsJUXQmOd1BCCfeOzt7bb7anKab88E0LPW0dhkENLSuXylgYE4A+4lR2V9ji99ni3PUA0bGzfg8OyXy5uuWYJ7JTcqr0ynks3mGORXWMVcN4At72OvxLoAOKi9D01kUzf0fHj3Xp/JWpv5K8/ikl+GEc7zoAmDMSFWckklZ183r/WT+2L/oz3r7VJmvcjla+3ZKSBa6+NMcyDSz55v7Hdp9qMRwU0RyDMnBycvah7q7VsdAGwlkIlY4pIl5pnKG9kSxZZO9rIh2wYkGgbKDsoXm0mb6ncP7f7BShicC5lz+xG7+c7NI9UYF2WKwR6afYX2J5JfRhll6nHMcWB3K1tWY9Pgc8P1iqYGNegASs+Y11PFnPm4ocFUg9DNk9MFkt4oCwCo43c+7/ZLOpdAd4+TrO801FlJ3XskyZdnba09QfKqmsN2d63EEABY0wd586drZZdMx2/GCIwRGCMwRmCMwBiBMQI/UQRGAPgnCux42DECYwTGCIwRGCMwRuDfjkDk83pZSwpEZsS4+Bz/wKfgT4rFkiotRk/AHstKRtLZsov2G+3ZVSn8yp+zwIv8LgXrITDsAo/vJYXv1L9TCKo/urwdH94Sz1RBSMxFH8QAcO8tm8+E5tZfVQHAiYNYJL2kq4rW8UJ06b+8MQEeXXylWmV4w36WFNLEfow/XBUrU8gcxinsXgAmCrgUOSmMDhnAYcoCYkXSO8dKATdgnQqKJcEZVgWFN4pzgG1cMsc3q9MFPzFf69gcPz5+YXByvMg55noDSOT9AJCwT8MQJC4AJgDAFHYt87gWezLMoBQxA2iEbZoxwDOlQCw2aIH6XIcBYoMYFD/1HMTicREx/2CMUfw1KOcirmXA/RUmqCQtmxkpZoZ5CAksZUzLm9O6sjxh+acWu5vjeqy6GYJrAeiJDG3HcAb40nEM1mxvWwIyxXzYWUOAajjuzV5mflmmNWB0gE7mt6VXYRkZ0Amo5CYEF1Ez9+oOSxrWXC7NT02QntlskBuwwrKwXIPYjfI9NmMzPrId86ZiAaBr8ABQa6MCL+XZjBkYzuBmp6cvO2nyjAWB9AJV7sTMI6ZRFzBAjNyzY4FXouVfV538tMDTzUby4fgiC3hrTSCQmygMBgIAAzLwWRobAvwRn9OXLzWW+QzMap4x4xfGHs0MAdCYRxoDlYIzLjoAeOhFXvMspKQO2vsRKehOBlpehn4mfU7sQcFhXvbfHyVjzrP64rPPxLRjUMMaXMEOBAwVOFDy37B2m5n4ktPdLmnXEtkELPcY16yw17K+wgD2uIn0qP5UnroSHh7kvuF8BgDz/Azg6+DZY90MO0AOW//ysz1xAfwbDQRAbVut3QNqa175GsQOXpc88/ZMQA8gnZozNgYpw1p/MhdqXidnDAHg4e+ipoBvqD10zdqTpOoEefKlQDSAB6sqRAbZz8Vz0fNQsSkPS+dT32dUOgSGOyCep7W29YBwDw7HwqHPRclh/fmylkgGXQogBo/yT9LPknPF/9SSzdwTgKauC9Dr/q7dLS/bh7fft+XVuUAqnhMglsDhNZ7qZiXqs4PGMb4X41Qew6izAtDT0EEOvBf4ubpzA87B4X77ePah3a/dGLK3f9i2txbtennTFjtWnKDxBwlfvG+vLq86hRLkjwU6l8w01wFjHNl5jfPtma4RQJakCCDM+OF3sk7Qc8NzfancArC0O1+0KWvmHE/Yh7as5iBwWpoMZrs7aiQB+NoCpEUad3tb0s88G5owaF4hj3FPAHbkVsBW+VRvYQVBjl/rePK1laSum11oruDvPAc/a5qEvI4jJx2fW/Kg1onye0WGF59fy+Nvt92dPeXTWEC0ZoB+OkWGG1arG9CG+44AcmnA6vaESErfr8RI5tkDyjP+APGHjWySF0blA1WZ9b1yKGmDmHAt+3v7GuKsacQjjWjyH948yH85+Z9RHbWHKKZoTKnZjrHsXMn4cqMGTFquk1i7CYz7FQNcft14w6/UxCCveYBKxjKNLBPWvGm3H40lAngtrHgaxJBFn83cUNDtoZUPnMNgxnJtsfugcZBdIgAwjGBMfq00wzzaNBpkksvEXK48kS0mcePeGENqpBFLeKbxpP1kuhK1x3COH64ZaVZTvtIeEYY0kuaoI8wk46B8Vo0aam6JVHTloARE6ga1/iviWxOzl8UA9l5YGhpYVLB/K+Y54LN8kZE6h11N7p2YNZ6mGcYicvBhndOQxOeGTTvJMXyeYzNnsoUZWijIBmZ8jREYIzBGYIzAGIExAmMEfsYIjADwzxjs8VRjBMYIjBEYIzBGYIxAH4GpJNQAcCzlauDXDEYDuvYJTAHZf7ePX6QoJadX8pcudrk4799FdtjnTNEokrEBhqss3XX15wp7ycr4jfZy0SqYF+Ag/9Zii+laBxKZAgACAD9j43Vga53QWEaHNNsjePAZA75SDtQrAI9JDfalFFBRktG+RrAzs4BV+C6QSQW+1PGfMScDCKRQTiH36uZaoCRFyrALA75yngC7kWAOKMvfeiDfILxYc8jnzix/6qKxPd44F4AzDKTet7UHBsxeMtjM53l/ZDLl1fY4KbYRLNmFvqfwC7OX68hnOS/S0ZbnpfC3JQAtUtb83hKQBswZSwY5w2YyACymVoGx3KtA0XqvgYUtI0gUFevB6f4jS13vyVjVmChPWZ6/QUfYuBSEOScSolyHZdNVSC2gToy6Ak84RsDrMIBS1BUjvpi+QYQlJ16sFgAl4sa9hN2c58jXzB/ewz+AV55LwEfuW3OUcmskKEuq1UCkJSQDIvkWCnQTcB5wuG/8CEDLMw5QFBZfzpufVWgtP2E3hFi+8SkTkeYCn5NnCGuN9+AFzfgLM1z5Bu/VNQxwjzn5/ZZUcXIF84JxAAPJTK7I1Rt4Auzn/PEXRAKZcWlvYwOpyMuKPV8S2fYzN6jP94xXmONuDPArMufIViNNnmYEjb06TscAHuSS4TqU/NTDtwZM89J3aV7onlr/nmFjwzBXJy9IUhMi2CNM/fO2V17UkmYHUMFDssaAiuWAHHC9NJZhr5t5JwlfMYANpoS5Omx6EGgBb03Ai4v5Ft60bLgAzUqxXdMP+bHGAseOUoTkngG31JghdFBsXzU1IK+vZoMmIA8p2xlsU4BMsYMhNiOYa1lvgN5HmHtb2wIOF3P7vtqfe1oSsgY7k9sz5wKWZA4Mv/Ie5w6vg/psGk8AitRAYia/rklNKrAFacrwE87zew7UxpLBsfEcyrrsNcLzx+DfU1nn5PzheOiaEIaDT57PXu9hyytXVYMUbwsTOGxg9gx6rpwXQOfxvt3e3rSLT+/b+fs37X51IxDea5NzIOsD+RJwVj7UgzVJQCYSvoCpAEDIwQOoKq6PkuWFVUl+4G9ILvN89w/2BcKCK89ni3Z0fKBxALP2CjWK62vJGu/s7ov5K5pssQqdr8jVAJO3+v3dLU0DW+3oxXFJ/jqHbk0MWsOGZwzi0cuRuI/5bNrmyAjreh/bcnVnSXSAwimA1rRtHmEZX7e9nV2Pz/W6TWc7UrDg+xcnL8T4vL66UJ7jPdz74dGxpJx5FsiGywNdksULgd3yhZfNxIPkrzOO5XN8e6t4ap0q2VzWO/KTpKTVFLOwVH6byHN4eXvb9nb3Wttirm08/9u0rZCXfqAZqp67VFR4OPbFloyvWL9uCCC2XEOUS1Bz4LrJtZlHi8Vu18iW96cB4/LyQmOdvYetA7hnpNotfZw1HB/zNA9kDRGjWP695UHLWl6e0Gq+A2i/97rNS77SNIEB8AOYzqca00heA4Iy1mG9u/+E5hLtOC2NrLmLsgBxoPGFXERj0Y3i1jGAHx7b9jRWHP6MFAI0NwzAPyK4vQWYORULmhfX6kZKrz86nSdOtx9XDmDfWb7c5CDtDbZh1rK3KxsQscDpnvF4Vv4qq4rsA2IXokY4mkAlHQ/wzf1K41oAMDmUZqE0USqSALHaZ7tbB79i1uE1ctSME+5jzfmrUa6a5MTaZs+oPLOtJr1IwGsPL4avJaDlT91QC7lVPnGjjFnq2ccPc7cbWADrufZKeALKve95LFuWYSocvx8jMEZgjMAYgTECYwTGCPyUERgB4J8yuuOxxwiMERgjMEZgjMAYgX81AhRWKOQEoDHwazC4B4Ht3xXpuCHoJbYEHnMqfrvAGmahSj0UCAss6xlKPYBleWkXgPzZkliuyrgL4z/G/nXBG2lRCqRmRVSd55lsKlcVP0ADsQaTVbCq603BOz/r4OUjOCxWd6zJsLY6hp8l5uydVsCaNVIN5JRM4LpANop7M7EdCmCuAlUAX04f5qrAj2LQSHZ5s5G0sqTtCvAMQJrnRvE0x+I+A1hwnDB3+SxFWpiKZg5RoDUQwO8pxstX9eGhnZ6+6OSEAeH4XYqzAe4o8EfWkb+Frcn3kdjl3ALdirnJ+MOzj/sC9KMYG69jxhWeq/wsH7li6UhytDxyh4W/gMMUePN8Nb6rAYDnoLFW4504Sr6yQGazpMz44WmuC3jimiiyc96tBnjxKOYQoA7AtXxeh3KIBdTp2mCnlKxywGGxsgs0guEGEMm9zaZzMY1U7N2aqPAssKCYy8TQcZ3pX56rxkqBzp5jmXf2Lc7fA7YaHHYR2HOun1+plJrNmbncA1TDcZQmBd7n5gOz0IbjK+BTxmXGayRZLds5aXerWwHVPGticnFxWWz3SGyXp3MxByUvX2zeAF1pSOBZaUwPpKnTNLC3ayBB4EldNwxf3nt4cCBmMBKk55/OFVOuh9/BaIM9C6uQr6sHj3U+w7+T45P22avPBQ4DNoWJbinb3k88MXsC9JZ3urQFSjRA46ne1HkV8syqSSAy0CbW9r6OuSenL+cd5euJWXx6NmrYwaPScxFfcsn11rwwcxf2IUCC0Wa5AVeeTtw5t8a239ClOt+j86vmnnHKDsDtgGwjyE783EMnb+zPpokogLI8gOWpbu95sFaBDCL7bgTaI3WLzPWjwBTggtZW97dtdXunRieAlu3pvB0cHIrdKEZx2zR8MmkQADB8Pn4Ty8Q5698QtO2aopQ/PX/FgjU60h7WjCEDvvgq81nL93LdBhqHxx02TSCnCjBrWexSKuikvg3C+Z/QlyfzNvMv8zZrcMahMSyvn8wbgJoAwF3TQillCIATUGZgMydmLl9cfGifPv7Qbi4/WQWhrsMgFhLY+HObUclTmRbA2+0x1ut2sHfQsbCRdOZ5wD5kvQGoY84zhm+QVJ7auxUf1b3dk3awg4/8sl1dnbe1wPY79R2ISbttAClMWq1LMLDLJkHjpj22u9W6bcvvet4mKCdoTK4LmLZ6BM/s/YcPGkswbI+PjjU3FnOuddquWDcLeIXV6qawe9kbSOkChqnGuZnFt6tle3H6mT5/Q265Wbb9vd12fbNsi8VMY5pxM6sGGe6B3+3u7+uaFZfJlkBD4q4GmAcYtdxLzb8C91Ez2N3bFzMXQJfcBgA8nc51LwC4u4vd0kzx3Ga0qpFvY5ax90dI87rZrWuYk8pE1AhsW8F6RcxsEYGMtHMu42tvd19S0143eh95N6MB4Lo5jT0Az5AxoDVusqUGLF7YSrjJwPvH2GM8328M3+Pjm0EasDDNUgs8hLFEWWPzcIdqsnKkGuOkJsCYt/evY0NOI97sRwCAAZTv2u3dtdZy8otzG5/p/bc1vwBmNe8BqqdkoLY19Z4PtqxgZp6r/OYNAiuZAWzrb27QcnKmKWbdrUkCSyV77WaX7Fm5L4TPJeMvhm41VZYCiaT6UYHQumr7DOZD9lgbJXwAYDOgta4xyQRg0zBAJ0kBwFuPbc28f4xVxwNK+JLklz1AHZumoi2a17RH8r8hm9d7IatyABSTO5g3aiYpxZQAxkMgOGsuIPiwAUb/HVCNo7qf8TVGYIzAGIExAmMExgiMEfgZIzACwD9jsMdTjREYIzBGYIzAGIExAn0EVOxU4d/F5RTjDByZWeTCqSVfKQ7FB87ys7BYzKgImxfgMIUcgzNgDgBmLtrwsqQoEoPlAyjQwezeFOZ4X94f6TaKmipcma7mIlzcvQIADx5w2LtimumAHYet/9wAbDUD0/90LYWODb0545Paye/lMxxRJ7R/mgtjfiGXqthJJthsZYBGwBexeALYcIkPZmF1xbIBoE1RFcAQBgoFXDOsDOaF+ZvifgBgimdi6AzAwNwfx6NgyDig6ElRlb8BpoX5aAbXvUA12I4Bt56zDvPcAjJQmBPDsHwEuQ2uJYV43g/LODLGnC+sqIC53CMFZLN8YTMB/vQNBCrKFws350lxl9iK3VlAE8+gA7FKDpyiuBgmJftr9qFlEHl2FBspPosZvfIcEOg19DhNswKFdsAaMW166ULFJTKLyMhXAAAgAElEQVTUJYPOdXPfYvACvMP4OjiU7GjkZMXoBfAUu9iM2jCEJRk9kGfvgMAaR2FAmdnkOSZ5aMmtAm6YjRlaUYAgZonHRjHqa/wOmzcC7Il5dg+o45jZI9Bs+wA7AaOHY8XPaSOmHr/f3dvVvXF9+H3CNqIhgHtABpRzBCdkjGZMCVyqOZqxxxjlmC6CG2jjb3gQppmB9wQEJr4CgB4f2/XNjY4NSAwojGw5x4+3JGMF+UliuBKQ5fHMs/jii1ft6Pi4Y7dr/hYzaRi7IWhOaM2mDYJnyUvlTI5e8z6/s6luSGA90J957hgbENSxBZLC7LUAfUDG+aDhhrEnxnMxwk3ctoyz/DYp8BfzkGYGGlw4R2W1TllgeF8Z7wY6PJd4vvEO7urumTc1ts0OdsOCc3//c9YGQDurO0ShgncCDEzk58pz1rUIl7CaxcXlZXtAzn3G2LKXJ+DTdLbQ/UgGV6xXmKeLTnVAebtA8X6N7CXkE+M83yFA7HsvRYiSezZj0wxCYkCDiSXfARedY3MMAzQAb9K8rmcHE7BGzZPnPGQQ/7WcdObjcD01W88DZZhXnzSy5ClLVXtL82SqRpNJ25ZsO+fFJ3XZ3r79vl2dfxTIi+cuIFOOzfgCkAWYFciMdP901ubV7KK4PMKkP9HaSA4AwDwAXGV9k5/wRk03jEmOQfOTLAomk7a7e6hnd3F+pnNIrlmswse2xo8VOeSh1/vOQiMGGWeexmy2rTx/fn4h4O7g4MiSsyXbP5t6r6K19xYp75UaDw72D2yXoLxlX9s71jtJ0a+V192UwLWvDKghw8+6RDPCFqoCN4rl7t6emKQPtyspfPBo/vLD9wKGaVZAYpuvntNryedybppTyD8CDkupYLj+awyTJ4uVC5PWgO5GjGrNuXQQaCwYXI16gfcX9sJNw1f2ecm5d2LXxyqE8dGUv9NkoxxZwLQbmmbaR7hpzY0PBSULsPRcgDHu8Y6agyWAbVeQ/Qz5uZ8vGzWLZc7SVJaGoFhnBOhNI1X2PWli3Nn3eQBK2Wc4h0t2oBj9xSatRkXNJ/mxr8sT3dLX+FPTvIWcsfKWOhDd3Mi5LCduZq2bRZBWBhDm3h/kZS7lm1KtkeS7WOhWXhAsn8Ybnjtz8OG+wHHYzFZrUBMOuWaCvHRJYIPCkmML5I10tOKu8elmUHL1FMZ7Na9xr4KiNXYNMEvnRvtX7xmctMsSRio4qPID7psB/LCiMeRRLGLGJPM3dg1q1pFaQqknSK3FvuBiW3eqKt7Hkg9oBHI8DRrreID1sXqpRjrluo4CbB9lNRU9axTtFp7xmzECYwTGCIwRGCMwRmCMwE8UgREA/okCOx52jMAYgTECYwTGCIwR+LcjEAA4noQAcPYx5XMBby1Hq4KU8E0KdHcqiFKAlBwozIwpXl1m0Fh6LmAQHrL4v926wF9AHMVQmDyRQhaboPOS9HV3wFGVCA0A9/5lKfgN73JY2OkYKj1f4skxXTGkgBoxXBfEA5B2bCgV+nz/LnyWd2qBBGFZSP6Od+ktfFdMkZLntPSnwTWxgCn+UQgs4GdYRBOIUSzl3CcFL5iyZtRa/tgFVqRt710clTpj79/cydAGMK+CXUBWngnMtxw7DJqA7/HFC5snPsMpqAbYj/xvrjUgp4F+e+kaSLEMNGPFDQJ4PppBxbFgf/J7F5wnHQAcEFiAXhW086wD2ue5Wa60QIryuOXZWYLZkq0UFuVJWFK9lsn13zku79XfxVIlvrDYLC3JWOd+VKQOUITn5aB5gGuAWWUwqJg1KbYXIA+oCLDBi/tj7phdDRhkoNmgNE0T9rIz+OWCshnkyDqaza7Y11eNVbH3imVeYyIANm/715iBP5o1qomiY1GLFY3cJwoAm/Lqs1w298A/zWmBu/aY5oUnJMegSE8zA/EF9FFReAsv1rmOybVRkBcbqxoxAuLG+7FnMbtw3fm4MrcEGiSPWGKYcccLsIY5IuY1DKStbYG+ePoiVX54dCjA/4c3b9ry5kbgQq6Zzwf88Odn8v8NUztsfPkbFnv7eZ7SuC11gNxDxt2P5bInOa0rXMdrvecTG5x1cVvPtiv2Iz3fNH6n8hU1mw8ZV4CjyH8SE4EBzBXYWQAAgOjyvK5mGxX5zcvtxpxyZik4KEBmsPH8BWYzDAae8s/H19OmgZLWf8bwFoBd1gOMeQEVCmNJKgNEBTwXbo06xW37+Ol9e1g9tIPDk25tWuzstfliVwAJktKKr5o2FgLW3MT01G4g4HpA4TwvPxtHgm+fNtoYZJQM/uquy4Fe1zz/DEg43wH2+Ln5uXTPceBd7uvogf70hlRrgHNAATJdLqgxE7Av95bOCuXDZ57UiiVzsmTp+XuaSbprfli1T2fv28ePb9t6tRQD22xyX4NzdTVfwAAGbK91IPPD3rCr9vmrLyXLD8v75PRl29mjmYO1skkCGnY9ICisRKkxFMOVtesWgLI82xlz5PT12j60Zipa+lc5YmfHf5eOuJ6aQOb3H96XlPSLtrd3IClm5jxjaHlroFby96u1WJrHJydu6kKZYgsGuddQ5Jq5ZliwvMycNpBq9YtpW5Ab5ngOr4rRPG1z8vvaANrpy8/a//v//T/txYsXAkt5cf0BcK9vrtu+fIRLQn/mdUNrWDWfDJsXkusDnua6+Mp1ek2DMVp+z4BvAi0B3LBUMMhpSWLnzX7vaCn/PG/GBtLVjGfuPSoWavS6XwvsprHLx4p0sBsD2AO4eQjQmfHyKA/oAHzes/ge8zzTEESOTiMc4HCuh69WzbAdBffL+7j+NLqxBjPeBAB3tiVpBozChvMhm7suN0yqAQ0mrzylLb8taw32YiUZLQD3EdWKjQBQ7x+0c5Ds8aS8epk75EnGeNcQA5jaKXskzv1eijFEfp1P2UPN1RzgCbhBzdvnpUFGMCgNZZbv917cjUbslfhWuwnmhea9909dnqumRjGLpaYAmGtZdHKwlA6UkwGKnd/YqJCjiQtzRg1bZekhT202vuXjS2OMxoCkpg2S8x5UAIIvd2oQaty5t4x1gcRR03EDXm8ZIwDZSbEI05bjVnPN+BojMEZgjMAYgTECYwTGCPyMERgB4J8x2OOpxgiMERgjMEZgjMAYgT4CQwaw2bz2MnRBL1KcgCcu3ogNusJn70aFPZg6SBlT8Ip8JoVEF67NcuQf4K+ZPmZHAiio0LNlpqTrMz37NlfYMTyqgC324L8BAA+L8ypcpfAzAMY6tmQBupGLM1HUergpJgXoCavArEsXAMWwGLx3CL0JqDaE7ntzGc2M6iqCy2GP4tR2gXdVcB+CIc+LuRyFZwDDJpLLe3u7BVDaxxdAyx6vT+VhFd9iWOQ4lmQGmDdrkuOGITNkV6gwWlKSFKUBScIQDvOW4qrZXZbcDFPY48oFe4p5vIf3+txLvRdALozYuzvYenzeQHuK1hkfvDcyrX0B2QBKxhF/D/jmwrLHZGIShqwkoAuoC2NJhdDyr+U6A2Bn/AvYrAFq702PGcuZe2yoQNwxy+2hyuvHWNgGUYtFvw3Tzt6xPVvZRXcXnct3sVickZ5lHKXQmTEzBBY1bms+GCQruKgKtFZ8NgtfxeECxCw/GVahmx4yJ/Nc+vHogn8Y0xwvzxDgg8YFxoCBbiRZ18oleYYp2OfZpshOfOrBdQDgMFcIbC7QDAltsa+2t3sAuIrBisekCdjlmLs7Bp11XXpej+3D+w+6Rljn9helIcFsYK4XcJgXTHlJuhYIc3p6qjGdZ2ZfZjPru/EwGH/JK8NnlLGZ3BdVhSFbaQgE57PDcR1QIcCQPFdhqwPWb9ZtS16VBmw0J7lvKQ50ir79eK7GEgBg4mT1zmJYdbVzs9PxOw0ADKgW9nMnWa2E4/k3zL9DJir3ETa/2XEGfDMONHcKtFeBP40dE2SgYYWBqDJWDWBzf5cX5+3du9diaJ6+fOXxvTVpi539trtzqHluANg3xBrG+AkQFiB1uB4ld+Z5+TlEUr1nz1sFIw0veEn30vQBv/S8UIAo0AvmqJjPyjHFduuaeXhGbnTor8cAac8M9lzVdde8zVzX2hgv0WrkypGG48qMbQPXWTNYq9ePqDm4YQvWIz6y1zeXAoBXdzft8dHre9QyMp8NfC7NDC6vz+SQrBE3y9v28uVnYuACBr94+VIMSsYB8+ztm7eKJe+5u1216yX+vt5zIGvMOFMuZP+yuW/z6bYYgjQ8yK+csVXrA+xvsWwn+GFfdEDhTdke+DpsocC1L2+v2x0NV+SWnYXOQT7f3UG5gIYuzmuWvS01DHoDAArcKy9q2J3LJQ0oE312Z3fRlsgdq1EByWqcY2mgW7TD46P2T//0v3Sd5MusmVEvwCcXgIzzWdXBzVRpkCHv8LesacyFSCSnwS2KIXzG+dL7Bo+FSB27yUmyz1uAuaUGU0oXNCUBZrJv5OX5jIXEjfJh8h9/4zy83GDB9Xpt5zP2dAVUXnT7DMf/0d7cs6nmMGOAZ5a8EXY5ceI6pGaAmketpxzD+5FpW8x31IQRL+KMLe1PYJXv1XXVPid7CastW37adg5mBWufpq/VbKdGJ/bE9/axZS3XfWpCqdlgM/H+SLLPxV5FxrzVmi8AmPE18efWG8+ZnE+zEtItyC45Dll5bBdkRYGliBm5ZgwLqu73KrnW2n9mHyBFFUn1F9Cs/GFAV/O1zi8WcTX9SFpamtXOcVhjdACwhOhpEsg+wzLZzBPHxWxn5hA5W+eVYgDNRnXNsO/Zw2kfWEC64s64rEYk/beEP2eFIDdyZO3TOI9XcT0vNabCNt5CXaVXm+gS6vjNGIExAmMExgiMERgjMEbgJ4zACAD/hMEdDz1GYIzAGIExAmMExgj86xGwT6vZAJHji5+vgZle3k0F+YcHsfbwyeRngAFkClNwTCFSTFe81FRws2yi2ClFV/q3AOAU3lT2kgxeZJurwPiscz8AQYr1w2J2ld46CV5zjHUGM1kGRfIAEymQmsFbXrxhPwskdknMFr8lQF0MzEgYlutnAYE9CGz2jGARgRUC7gYy2BQIJWc6KEJ211OPkXOaUXmngjIx7332XKylaNwBaAW+Jj4pzA/jRFFVnorb2+3jx4/F1LW8nkD/+/uuEB3mTIrRASHDKIYtBIjpAv1MsojXV9dmu4gVa6aUgNSJC8IUaGHmcD9mxsEI8g1zndxf2EQp3GbsBuDNe/kqNnLJTlJYp9hIwW95e2sQspi2GWs98zYSsv0zUGFecpVmvOr4xRQOGCNAb8CsFogJ+APTsli/AWZ4b55pYufhYBDJAG7PoFe5UwX4fvQGdIpndt7jke1CrZs4+saK5/NiGK8Aks4FT31Ehw0JP5ZJcj+WZzYIHFA34yf3dXN9IyBmd89jLUC8i/DrtrNr4AUGVCRxGR/kj7Cr01TCzcGw1vgstjhxtwLBtsDbjGmxkiKpWVL3KcCHyc5nLEe+NuBZsqp5X3yqMx8iid43XTgvhJGWeRYw9HlzSuZnAPbh83n+/Y/ltoClfo5m/qbJJAg/7OW93R0VymnamWxKvveR6zT4DmgXENFj1IV2NcKIle2xbU9dA4uPgK3VBSGJdeEO1Tzw8Gh/8zTBFMCpv+t0PairPFpKEQGAM8ZUyDf0UWw4g4vMKatRbNoGpdTkSskoeI5wW4BQn84+ClwDuEfyeQ1TfYFywm7bWezL+1dz0Ga9XTNIg31fjT6eq85DXStPgdV+BsVGVs4yAMv8dTOAATT7muKrCYzi60tDgtm/NEqt3KDTQTZ9w0jmjz/nc4Qd+3xeD1UIEnOBzAPJ065poPKrY16AT6wYgH7EFizGseiyHiu3d8t2c3XRlrdX7V5S7pZjNfjbN41oDkwA/27FDI50rWTuBQg5FyKpvH9wKOYtc/ZmCSg5bbs7ewL/zj+daa5zb1rz5jMxSfGHRdr7cTJR49L1FczPTdvbxad+rXUH+eeAjwSexg7m/NHJcXv9+rXisr9/oPgj8f7tL3/dHh+32/UtkvAonKwlkY6k8/Z86s/P3cgEt1By0ve+HwArrpFnDmC8qEYpzxnGAXOuidW6t7fT3n98LxuEi4tzsWZPjk7Nct7ebpeX58qnrOVuyvMYNWsVpqmVEeKPy/dm2drXfti0RQMLjVtZd4bNURlbAXk9pu1/OwTTOLfVYTbyyuV6AYDTn9M9SzxxN6hYuCGrVwrpZZWJHd7DMIH5frl0Q5ubh9wol/VyKMvO3/BTNtDu+0WNBpY0gLKP67Waa08jTuSg02Q2jGXON9+FQWu26JP8W3s+5UIBo1olLas/WLM5n9aOqNWUBYAaqkrSnj+qcUreyrbtEABcdhWWEEDmGSAdQNmqGe5IgxlLsyCNTM45sHunYsAavPe5ey2QIr0WOOpcn7mepA+ArDkoA18uhb2TwdltkWZtA0DKtxeyGfUSoxZjHLuSqZnGtbflWLyfea0muVLE0RiRJYWhae+FCwDGK7nEFPS+qZu4NGZLxtnflwezlyiDyOr9sU/6UE7cLvBm33MeNdfB5K+9x4/tZ8bfjREYIzBGYIzAGIExAmMEfqoIjADwTxXZ8bhjBMYIjBEYIzBGYIzAvxmBgGgu7EXir++iz4dVxKLA9fAgNgzF1hRzAAgCdvz/7L17cyRHkuTpSGQmHgXUg2STPdOztyN79/0/1ch2z/SQ9cIr3yc/VdMIR5LsmzlZ1l+eLdUAMiMj3M3dzZ2mpmo9kMT9CIgRbCMALEk/BQfnul2q6VY1SifmUpi4AYArqFSw6RQePwd+FSc7k7HkvXMWcNibUqgTR7fYUgmNRW/uDABW0KsYwAqUVXDbAbqwPl8zfgmKEQH3UxyAI2DFcyewT3VEuzpq1WbVfivWXJiFAYJ4JHZFRlcSi5eXqqVqNo4DrQE1zwGC3MPyllsF3FOzD6AVIDZsxgRKw5pRgLTsA+vG4K2f2ds/IKJkEFvT/Tw2BnfNTEL6+UYsp8tLy9LynMfHpwJRLMFMEJy+vH//TqCA5MgrEM49aS+f04+Awb2dFFRUDPPUPn39Iru/ub3VcycGLSz0qdYmQI3BL62JYhUFCO3ltQN60Z4EpSdwt0DuczavajjWGDPuAvuLmecguig+ukaSiRXU1TojyNvV6FXNOwU+EzSflzu2Vi1OoUpCgCZ2b9ZA1lxvLw9kgOTXjE1JWNYK7IF/5h/PcJ3wCsYKJAS88/3oF7b8/OWT5guSnYAzAXSxL4COxnC5aNuN5ww1eS0HauBQgf2Szc58nID000njih1h9gLIADIYiDJgENBZzOEa24AUqTE7gxkGMvpECNi/P//8s+bb999/P/kz1kLW3K/sWUBIWNM90zXzqgd5e982gXWvZIDnWq9hoIUpnD4CegBabV+e2/fffWgff/lZwXfVmtybEakEl1IMVZJESbl6FhUALCCj5DMrOcVryoCLQIlFtUcgOwkSZrDL9xagWFH6yX/0G1OApt5XTe8VWzW+SAAw/k+ghCVNtU5OrmMphYjj0b5DrGwDQjDzYJUi0QuoBKMQ8JDaq7v9RuPI+HhOAX5aPt1rrPQcChTOmCnRqUCxzMHZB3nlTu+LAgho5NXPWlKfqq5rgO5+7GODfj6ZPeyEkLke8wxaZS/JPhs7xyfHT2s9dbWA/Yy+tIEM305Irar7rqm82720h8cvbfvy1A6HbTvtd2bTCYAjqSd7m5MHDNRRaxq2ohVASNhgrBg3J4y0dn0DoAtT+wftAZQ0eP/uvSaoweW9zh7Mr7u3b9u7d++tQlFEQMBfWL8kKlht4EJyzW/u30yMVDFmCwj/4cc/Oeno5UX113dbKxL89NOfG9Du16cH1fpeL5ft6tJ73GlBjeKribUt6WdqEVeJiM1uK+lo1hTzDplx2Ya1coQ1zTnrQm2nqurHzx9V+/iXX/6zff74sf3lL//XpBzA3m5VjWN78+ZWfbIcruclADFg+HfffV/1T70euY6fANWqoXw4CjT94fvvpyUXf5d5lTknHy0QzTsEv9sXeu/2S+lFBXY6WcRKGDMDGDA3Pg6WtlUloh5hv3t9fStQGjYzSRrsFTDAk4hIW5LQw/iHCU1f4tM5t9DGt2/vxTiNekTUScJu5lxDP7KPuGyBwXXLTp/a8or64LPscWxiH2mfUBXNBcLK79a5ONdOqgoiDbtEg9a8KiE4GUI1v7W03N7L9dVkOx9UKglwbwZ6QF21YXnpmsNKgEFBBvC1WMkAqFrDbtc0pka0S00hCYyi0Urenz1ZSgX1PVjE+HR+Ui6ARE5J0rMGU1KCtS4FHwBay/y7xrHr2VOXmO2fdW4AGElnl83wWvD9vEFQYsD2Zeyxl4FxJxHmvylUnmPOVJoTjrT2/N8Uk++uI4/PZ9jMewK2J3kBwDzs+H4fGr8PCwwLDAsMCwwLDAsMC/yRFhgA8B9p3XHvYYFhgWGBYYFhgWGB37VAAqIOUjvwRwA3wTsF0yuYJBnRw8GgQsn7EdThfQekHGjKqweDCYwR5FNtT65PiLEAYL4X4Izv90AuAUxeAmtnvcvpOb8FtvQdFvOpA1jDoxT5LSy2AuACjIW9pu9N4dAKslcNYAX3OibwDDQXCFxlPn0DsyIVZgMALtZY2hUga2KAuXTqBB6ERdj3i8cTwDYT2CAoTDcChZFYDnAcwILvJ/jbjxP95R7YEmCLe0a6mfsSLEtNw/4e3D/A1znzM5LQYSJJKlN1WF2DD7AP5o5BawLGBvgI/AdQDksGBhNB37u7NwKExQgtFi6fEcglmBwQNn2zXClBzqPY6AHHsDuyvQF9HYB08DUAc5IjAobncwU1i+knWyqAupAdGDPP8TnJoQeEkxDBeIiZTMC5C2pqTqX2qAv9epISOC72i9ZHsZIIIgOCBYBgtk4AULEkvSwdmNU6LaC7n0tqTwVQA1j3IOUUhK05H5YT/WEuz3VIHWCW7LBAaQChgAlex9QN17q5XCi4nDE2e57A+EFSs2aIX2hsw7qNd9nud6JVWWJ6ZoGmf/d3dwo+P8KARfL1+lrXRR4UMBAmOtczr+mz5CY7xrskXZETpe5zsfpiE0CWzG/aKDC75J4DAAaAO197AZcnBmh1qgf+5O+6Ot4Zq/RPvqTmiYFxM0MDbkXWnTXz/PCgmqMkoHyG6X9zI9lQxkYAHLW4AXqqBmP8b590UtPSALwzZyYGsALzJUmqdp3MuFfwXZ8ZmCoEaJp2mXPpawDKvN+DwmHa6jbF7pN/1PMKcASUCEO5ZFm5FoAPtuLlkrl00xYXK0n8CnC8vhKACADMM8K8D5M6bGjV4QZsWbBeC5CstSTfhYIG8sOq24txDLCY0qYZKptl/HJ/Kx3M9dqzVnvQP+MxrWPdz+tca69eSZDIvjR90PuT7OW1T2uMkvAkeVVL+GrFngB+qmwDQ344te3muT0+fW7bLUx+6vVallsAS77nwrpuJYCRaoMC+rFmD237snGdUDH/nGSATW/fANKttA7je/EJt/d3bb83mxOwH/lWanS/ub1rDw9fbdrDvj0/Pbrm+uWi/fV//00Sy0oyurkW2EfSGutfNW8vF+2nH3+S/4Ulzx4U+eSbm9v25v5tA8xlr7m9uVWtUcuHt7YBYAWkWs57XxJE2NuU1LY0+xvA1ucP3luoDipz4+3bd22zeWqfv35u93dv1Q/kyv/5n/+H7IbPQ5WDMaXd797dCxQnYSrlOT5+/FkA8I/0Aybmpeue8z0SZG7fIItsaWjY8LCO6QeJVrB7M58YI4OgOf/ZlyjZpxRgzCT13sR6Yz3NbGJYwB5zr12SskgOcJ1gAGARW1Xbvpjip6NUPWA///3vf5dDoZSFGfOWCk4ZCSVv7Hauw75ctofHB/vx7U4JASkhEX9Lf5Lcw/PwY2/fvVOfOLta7YayFFY1SfsCAPdn2Fq5xUbGQ1Zils7FxV6dZNXZ80pWOOVMtG6O7aA8QO+LnDWEk2oOwUhdiVkspQUlC8IWpwa4ZeDr+Op9nWSbeuMkJizwpuv86gTOWscXy1HW+qskjEmmu9oiNFrMdLcZ9RmNstpIKQrLix+UtFD/HQAluNjJvtagLt/h2ah4mHV70fbIxJPwiRQ0ZwvmQcnKI5lOSYIopLCWtPfXGXC1XlWtYJeHEfNY5TUW8jf+75SiAFe/uQfrTQC2zs+WwVYCT5XqkFy16tm7NvV4DQsMCwwLDAsMCwwLDAt8SwsMAPhbWns8a1hgWGBYYFhgWGBYYLIAwTMH5szYCACsQHVJawbYJWNfoGCx6AAKkRrk757xESAvtVUNJBhUBhwjkJsAnQIyFaBWMMuFJqdgogJTMBC4Q5iMBWbx2Tn42wPH6eQESZ+BuQnu6bqzz6b7TsHxmQlp0NZ1ewluK/alwF3RDoo9YzCuJPkmANhgpALmndxuLxOrOmjFPiZwnvb3IBzBxwS2CI4SQCZYDUBKADuS3gmk07SApmHJ9CBSAtZh6sLo5LkEn3nx7ICnE9uyA6m4ZxjBAYLNSHQQWbXqFGg2OM0rsuEJ8Ko+XIG6kTYmWE9w/uPHjxPQnLak/bCAuDfgdxjJekCkDalBCYN0f7B85uHQHp8eBQBPAHmXdEBQOe3jJzaYahkWyOaApNmUeU2MoQJ3Nb86oC4yvQmcJwlCIFm9AnrlZ95nnbhWdrEuJyDWzB0xzSdJ8tTqxQQGh1VLNYz6MJ0LYNRaFHDlPhGIVpC06i/PdcLNtMy6yzhnLU+Mdskrmk3pZINDgaVIWlIfcSFg1UkhrpuL7QBsASLwEXweUEVtKnlmB7/LJxRoPYOixstV13m9NsN7vxdLnj4kUSGArEBFFih1uXe7CYhOfzPP06+AcqxogJcA1wK5IuutersG/+frvX4CcAZ068G33o/1wGeu6edR5lV+pj602agFuKsO53O7vrqWT315emxv3ty0p5dn2fnqElDG4ym/KiB1lgvPmKTNrm3d+cvI4nIAACAASURBVLliXapdrFuRIAuALgZw7KJ5bkf4qn5776vPAU/6ZoZYEhao7WoZT+SnBXYXi47x07QMO1fB/gK4j4f2+euXtttu2s3VdbtQbU3m5pXqAL+5Q4KWOsBI/bq+u5N/ioVXKgzUGOZ95oZZkuyF3jPFWFTtXtegnUHeyLbPwPy8dbmNYTVnTdkmsWWHsif5aUr+sB/Qv3AEu+SrJDL1e1yu7+dUfLv3/TA9zbYlKSDyzwC9gJtPT1/bdvckcBgQDZqf5MCtaTH5MZjAaY72EqmBbDUOx/I1mufs/1UXlPV5fQNb10AtyQuM84cfvm9fvj4UW/oo3/Du/XdtuVi2l81WaxeGMW24WlFXftM+fvzUrq/XbX113Z6fSDhybVh8yc8ff2lX19ftzz/9WeDb5hn/7iQkfAe+9s2be7X588fPShSQrPzisl1d+XpsCLjFfaZ69yidUMt3YfUNlbwQ6Gf/zh5bBEl9rrIY+52UO5DG37w8tQ8fftA8o62fP3/U9wG/sYXntKV/ecbPP/8iXwmbOPsmPg9/x7+7+3vtd/hyriPhCt9kVnwx9KfEH/tds/6dvKO5SH3tUkDIXqmzRBRgCrzvE7YAl8XorT0en45cNeMSJq/rwFPveVP11NcTw5f+AgCGuc/4JsEKxQjsPiufLGcFGUBHyk9oz7Gd4jffvnuvPu13JIHBNnbdZdUXvnSiwOr6yoD5mUS9HF8lXCVJRkAv6hbZ45NYAWBae5SYuXVGAgAG5F0VGKta3hcGNXGeK0pm4ESXTpZQ0qNA5kpAlG+LuDHnStQOSEi5EEtXvrWYtzpZVl1fn+vU+inBzmIOjG0Y/mbH+nxdNX0Fki7acUcd7WMlqyH7XMkBJL2JyXxZ9YoNPMsniKlL4p3PuWIAy68BAsPodTkO9mYA+bC12X8YM8bg5s2t1Bqy3wvAjbR+lcLInpF1nVIqzBu/cnJOaQCfDwDRzVqf/dXkuMYvwwLDAsMCwwLDAsMCwwJ/oAUGAPwHGnfcelhgWGBYYFhgWGBY4PctQLCOAHaC2Q4kVuCkgCIzKM3eEPuxGAMC8Ah0brcTg9PMCoN9CWQacDRnMEFWBcsVyKy6ZRXUlJRcAcC0WkG8koAWxlXycelRzyJzkI4AmpmkDnvNoaDz9yarFFsjMrz5Tq4n0BaGsmocRh54Cs5VnWA3oEJPDqgXL2OWES22pINjMxuTb8lOJVU7ASaqpzizAQMepj6lbWSGDIAPvxPoBZwPCCWbtZMYM7wUMCuA6hyMwt4B5QIUc1/snABwmDywILmewH2+x3Nh6vCTl1l1Zne4fqRl+jJWmlOAb6ejGJm0x0FA2Cen9vT8rAA7so+0OYHjBHb5DAAYFnCCyzyfgDlBVV6wRVPDmFqOPPNlu1E7M8axB80kKA3LSez2kpKFNclLTECYXcsZ/PU4zixYM3UJ3LtvABb6btUnNMvJNZwFkq5WCmJbQtmysJZ4Neju7112DFPP88gaJnnB5EcHf3kFFMg8/xXIqKC0ZRtTszHgaNjgqfeseUep1+pLf39J2ZYsr9tsyWTXZPT407/Ib0ZuPmza1KvGt/AKU49nJzjsOpgll3sW3I9t089IdMMww/bM06fHx3b/lrqbt6/8A8kAl5WAQvvCUMtcY3x6cCMAa+xv6UuDcern0hLl6dvsYxx0zxj0weeA7VmL/Wc9SNr3cwa9Z4appYo9FmIubzfty8PX9u7ubTsARom95Tqe+w31NtdtX0oESrzpAMQAwNO6hzW29DWWJTerKkkDYQALsD2a7Tb52wLHk1CUPk3+tfxg1r4Ad5huhZbNa+IgmNHjCwbpJCW1hVVZtTDl7QRQAqQcxBh8fPzaLi+QeV+05cpypNSbvbt/J+nYMPeyn0zgdZUxkI86nJy0slxr7QGYMdddXxJlBydZ9ExHA219gkcSKDSar8DisNoCbIfV7XFHvrSSCiqpJPNhmgE9q7cmnoCwblzjd+ckHe9d3vtmFY4jbF2xi7Hxvj09PahOLeDZxQXMYABiJzNplxPoZcCNtQPb1z6sNC3Is2hHyZEfS+EBcDHSusvVui2R+f/wfXt5flHCEOAq7PTvvv9egJ8Y30oSYexuoSyq3QCGPJsnWGFhJ5Zu7Jf64SgB8Pry9UtbrFbtw3cflASgNqPcsH1pSyST2X+KEfvzLx8FEiIRTTKFgN/9XnvL18cH7XOpL4uUMeMkWeHFoj08PlrOuWRsI/3rBDn2B2x0bOvr66kG9I1kya1MAMN3tYKhetVubq5KQWWnz5kLXwsUD8uXeYfPw1b5XXs4Mr6lUiEgfueSEZPqSBjinUIEn2HbXZUGSZmOyccWKJuEJN5Pkg52D7vWa5r64wZ/OSvAuqdGOOMSJQXmGfuxkliQ6hWb81LgPedLfe+KpI1rgYfI8AsovL5uD1/NCM5+x0/LZfse2IT5RZv21HneovhgljJju16h3HHRVgVK53z7at8Uk92sfq13JaBUYY9KoMn1SdtQvfNSxtlfuP4sALDBWpcGkQoGjO/LVVsv1+20JBnlYCasHamSu+TjLix7f4EKgZILqUns0iLGbhdi1U7AaNVJFrirdekEO/oegFx9AWzWYqU9AO+cz2DoktACo/dCbYtqwXS+VtIjjFx8L2fXU9vxfCUO5Izi86stZeAVJQWf009icHMujS1Z3/SDpAjWO/uSLW0ZbrffP+VySCZjfen8VAl3TmMt1rYQ35Lyr6QZi3FP6j/THj1+GRYYFhgWGBYYFhgWGBb4gy0wAOA/2MDj9sMCwwLDAsMCwwLDAr9tAWQJxYCqWl0GGB2YdlzLtboAFZAVVN2sCvKqXhqATwEnurbYxAYxYHwSsLFspmJfBXCpLp5eZjgIaCjgdwIGwljsGcCOeuubCXT1QJd5VXXnLlD+Kph3ZgoDpAXeRgpaUoe+l+pKEowi6BRJWwCTqtNKsyXPJ0npYjuUVKD74iBYwGtLYpodwSvsTAJ6lqczeBKQU9dUvdIwDT1OJdcpXAfp5I3kHxkjAuTIKwbEVcCtpFMDbjBGZpW+ltzm89T8JejKK/XS0qYAvgHM+vbxHdi4qYcqUHC/00jzvFeSyh0Tg7mi+rfzUEj2kleYyAT/AqzSltR7DZMurOKplh92R85w6XpyYXqCDkguOsBmgdJhuWODsFR5tuwQpjoMrQQhiz3K9YBKhConmcuyq4nrln7kngYRYMVupjHOuIYV7HWxaFtqZ+4BxGCVuf6japNWwFOAW8dWDBNolrCdWZ39tI8M+zSfag1E8l1soppz/B5muILwa6Qc5/UngK7AW9a6x3jjGoUA5VVDVcDQfi+WnILzxQ6W1GUlJOS5rA0Yd1rnNU/7OZy1P8llJ5mi5vg03vu9kgFoP4kCADZv7u8sGyug57IUBixTGfCO53qOA7gsp4SKyMRm3ShZoOZS7MXfPWu6t+MEitZcCqDcr+usx97H5ffUiZ3HMgkilk3FP1HLFF+6Xi/bp8+fBbZQp3QHqGeLOuhfrGRScKIEEV+TNiSJR3NM8Xv7nEXjWcWwk88qtj+XFMARQJt7xUf/HutKIGUHVJppZhacQUzgQ+8v8Y3I6UpGVWAzCRmw6czgXZwM1OG3Pn/+JMlaGKPtYikpaMb09s19u3/7vl2czFbrGZa0+TzhhbnAqhT42Khri5oFzHH2srn9kc5P0gn1hg1GJrnD0qS/BQD3WK2A8G4fYP8Mq9Eev/an7kvxz0likg0nBmOYjP6ZsXCdXoOoGTvrVpgZ+Pz00B4fPrbt9kXAOnNMCS/avi6EvRYXsqRiA2zPNbsvlN9y0lqDPfqyeS4fyhpftOXVlUA66sJS9/fzp0/yH1c31/r75dnM9YvLy3a9JuGofIbqC1PL9VrgtCSYSRIgcea4l690P0+Sgsc+j4DJC8bxrt2/pa48KigA/IznS9tttu325q4ho/7w9KjxfvvubVuvXS8a1iK+GKZygEnm03/8/T9Uq5ckIwBI/M07fe9KvmUJwFcJBQbJnVQHq1WJDft9uwbcrSQSsXbX12LYA9ptNk7EAhCmz08Pj9oXsken7EP2qyRmaf8tILdPvmLdTIlPXVmA+FkxmJdOaim14PnMVf4fnxOGcM4NjA22o7xDzoGA3kmqmRQfKmmNa9knkKgm5wO7LNc+l+w3JFk4WWVSnOnkvPEZsKcZD7OXDeADggeY/+GHH9r+UBLi7dQeHr6oDizPxe9drW/kPy7Xlh5nb7Sf9grjfmpzw0+Y4V9u1FfU2u4TWnKuTXkEnTOQOa5kCwG3Optcqj7w9fKqrS/X7biwr5Mas1RiDJ0i9CyevRQXfKYmWUE+uBJPBLaXnDxtgkHL2Qe5//jggLv2RfhvAGCL7tCWhYD0y0YCCBLoi9OxrS5JOEDVwyUDkhSUJEYnrrDAL9uOa9LqlLMQiOteREpaZ2kS4VAP4r8ponhT4Lflng1yy1fBNa4zl+sCV01mnSMuzVYuW0jNIqocUhfx3uA1V0oFnKEmdnR/Mhq/DwsMCwwLDAsMCwwLDAv8cRYYAPAfZ9tx52GBYYFhgWGBYYFhgX9gATN0ZjDHYCiB37lmaNgCCWwnoOrAzwxOBryRtOgkv2fg1Pq0FVIDNKPmZOQuJ1lLf94DwGKcKVBVNQMTluuC3r8LAHcM4MkEZ8xgvR+Z5wTbVdd3BoBdl63knCcA2MyCfN2CuQaAfTsH7OagIDJ6rkc7yQLCmpTcohkYrk82M1l873l8ZpsaWI/9E5DE7k9PyHTCfkLG8k5B07CyInvXA+eRj01QL4Fpgm1hMhJINmi5n4BhBUqLHQsIxvUE5gjW8jefh5UDABeWUgLQATdce5D54oQAMX9hHu23AgABs2DEeI66fiLXp5Yu7xsMt7w0Qd9IDyfYzjWRIw8oFTCcvuUeM/g418MVU/dl067XV5M0eQD6CZypAKtq4CEFW8FuPasYK1ljkfYOeNYDYumDJKEJDhMMPx3bHpBJAdCqdyu26WoCpM1IsqR45kzlHVQotkDgJFTUdelv+h8QMsFT3askjamjSqA2No4ds/YA+NNvyWxXrcfpnkqeMCDEeGYu9yDUlAixAPh2fVHAkEjER9oz7Fr7qtdAdJJTmLsBAMTYW63ay2ajtXF9dSVW2CRpalXpiSnXA2+AKX1yQeZxbJZ+9GvK189s26yDAD69pKr8WqSTS5pT8zk1ZDvp3wl40GQSNFHfdaKO6xw6awXG893drdhVShQ5wIzctyUSuduN7CEZZWTSS+pb4x3J0pLHpO0E2Msx1zqE6QoaWYlCAl0NPhjXrOLqhUJGrSDrJb44Pt3d8X4jZpZYxlXTuAL2lsynvQYfYeNaaaKJWecEIwMB+A0kUgMAh2lIohIAthNNFpL2RRpWcqpiHhrcyZyMvQWsSMbcdcolq31pZjhAnKXdDagKfIRhjRyware+bzcCjFEWgO229fXFGgxA1Pv61HJOreHYDRt7rsxy7nruK5l51xbv50r8QuyeZ+l9JV4ZnBXWkikk2Xh8+Ut7lIT2gwGpslGY12IkiunPHuY6wJKS7QBm3XSBXfcC9PdbpN9fhJxN8q0r5Jmp/7tu3334XoA9/VqvrixjXGDl6grpZGoun7SOAc+S9EJ9YhJrAHMBvbAB9wcU1j2iqMA4Lah1f6t/yEjzndX60rK7R4OslFV42byo3jDgsUAw2MbI65asddi+SA/DyHXd4ZOYq/hLJMbtZ7w35SyV/UD7biUOMemp1Y3vs3LGQgxV+su+yr3lb6hliw32Xs89u5e9lxf7WvylJc5dC1f+uPbK7Pme3/OZje+r3IPqXjspzQUvnLjGuEXWOueEAMlRf0kdZPwnzwegz/6WpDSuDQOY+r831zdtr75tGuMMy9rlRey/YVKT4IEfoM8pJUFdadePZ1/0ukTBImeB9x8+aN0qiamd2mazlb9izKXaQA3eJcA79rEizVxO4XWCnmXOZ/n13qfFjnoPCW2ewVzTfMGOy7bXWrC/vNB+uGgXJE0t6e9K50f5BBcJ9lqXQg2y804uJGkJFjg31j4rALhKqZTfBsxlbkhEGrBzSq50Ag9z1IlJe32udVhAKk0k+YB2ADKvZNtiJsc2KuledYFVJ5r7Ltr+gN9wbW8lWSlfrZi/BZQz16jjbSlm10L2Po5fL/nrOKvyJU5sqeQelalw2QjmplVJnOBo3+izoBMNKqFSiaiX9m/lM7DReA0LDAsMCwwLDAsMCwwLfEsLDAD4W1p7PGtYYFhgWGBYYFhgWGCywAxcEFuyxJ2CzAXgEvkJ4GLQzP8CoPUAxq9/rxpbVRN1AmsU3yqWRdXSFatMGf+FH3Ts3XOQpeLWE9c3IKk6NclZuothQuWzs7iSAdaOIZX4kN4PyFwydAqsF4iV7xGTS1DV7SJg5yfbnolgVaA8Mr0KwNk+BszD0qiaiAVq9lM19g2ra5ZwfA2CERwOCPz+/buSVXbPAnAEwHP3Zwnb2DKMj4yzWReLqY4fgccEmHsWJG3b7qjLaClw7gMbGDYQL4NfxexUINLBOoPUkdOtOXg6KqhO4Nb1hQ1mm31ndl/aq3qKu51lIgsEpi38ji3oB0B0gvDpF/ftAc8AywK+qu4skqS3BRRLJhG2SYF2Buvc3oCFYZ+KcVx26ueZx9wABQHu9EGAx/WVgpSwzAI2Sjq31lDP4k7t4CQQOEg6z3hkNwExAJCpqff+7TuxzVRjUEFYg23ps+YTY4DkIyzfAlAAwTWXi60OuMhzIl+NDGcAX7Ggq57ggTlQEuCaT6op6vb1jFMlEBQjjs8y98QUJ7hbPggb3JWMK89L22MHybNXQkBA3IANYcXzPvKhPB8QODbIeuD7AQDNknLyQc/uDZCSnxOAW4vVa8xArEPbcQMnzVva7vdmSeiMW+4VABhf2ye4JNlBdRmJZ0t1IWxM8E0nzCD/LBb8xYWSQt7d3UvG18Q2B9MlRYu4aDGY7YxkAAXuvS6qjRP7t5IxOtIrbQLgiF/i+wKHlcVAm+ba3vFnky/DX16W2oGeb4Y7ssxgLQYZjk4CkewzEAp1Kc1GEwBQwJYknlUXEzDRiSXbjWvOu37tox7v6y/bam2lgtTWVi1fgQgzKG+/ZGQUqWGDSBft6vpG7fE8nMGzJEexZgCh/umf/iLftT9UnfbNtuwyJ1hNrP2Si/VcsHRufEV+Zi9UjojWO77USUfZt3sbF5JVfrPmYsAgxgUR1xrrJAi5vumhbTeWTt88P7XTaWvbZ42VwgUAsJ4/1TN2W2YQu1iU8LeP+3bYbRt+ASYwcxDmrORiSfxpSL++aYvlSu9Lhv/yyoxtsWddMuJRZQHWWr/M4AMS/9Sc1ZnCEv7MHYOQAMBm6mZcBfot2c9s44fHJ/m9+/u79vzosgaqNauauE2/A6Zpbz/RZpcqoP0wT+P74+sAzgV2BkxUgoX3zx6Yz/rvS0HgSw2aWm6ca9QfErru3kjhg/azxlFiiLKB6yV7/rp/rr9OH19etjqzuX6112mSX7y+K+mixjZ+dU6EsA/y/b1n5/60Lwkt8/OtuMF98HcCGeVLXMbAySduK3sz36f9qZv8qCSdawHeJLBw3ZTAVTWjU/JCz6mkBK5zqQAniPEZa48yJSQGcJ2Bbmc5ZI+4XGMrSx9LrUZMX7c5r/ymBIeuVnrukZ98hxrA2kVJ4CrAGDtPyUMqEWHp5ksUCS5h6l5O6gVaY1UDuAqza95J/YBSEADWnJlKbUR7SSmp9HtK9orU9nZSmM+7JNMJ5IdtvbwU+CyJniQAHfbyrUudb6hrf1AymspNdJLh07lGiaAAuDTdqkKSZ9d52Al6ShatOSQ7F+CemupeX6USpP2j86t1VrYMNGdGz20B4rU2GWMlZ2Tu88AoQpSyThLSdP6hz+M1LDAsMCwwLDAsMCwwLPANLTAA4G9o7PGoYYFhgWGBYYFhgWGB2QL7/XYCIhLYqajzFHye2SFmaiZ4R4AvkpwJHAVgdKAzMtIlj5mAmkg0rtmnKxQgCnMsDAuFvKeAlP46q2U4BeeKSaxAWMk1nwfu+mt/Pf4OTulVvwCKTM/s3jOD9/X1kpibaien3w7iO9jmvgQoTD8CmCSoHiYPjLQ5eDe3g/HRWBQbOuBMH6jMOMBySeCUIHUYMgl+WrpxN4FLfTA6QWTYw2HT0B7qsl1eXIpB2NcFDlhIoNf1DQ3oEMgmQM3nBHh5z2xhB2avrghwO1jId3kR6M0c4u8woXg+AAxBQgKpBmrMbFINucgULwALHNgTy+/6Ws9PXdkAwAF2Ip8ZeycoGgYJz1Ed3wpa87185lFFutPXKOiMpOTV1QSe6jkVND0fJ7OpZnlG9bsApwTWBVYV09XsTDOEMocSmD+f0/k+MqTYnPa/ub01uAoAUIAr9yFADphAH7CTGFfrtQLN9AfWIpLTCWDnGgHwram2Lj9h9Qt8ILgLIIjEqSRy5/Yij3q8OGmMMt9Tr7FfF7RfsuNdcgJ9hf3E3Esgl7askO5crZV4EIA5dU9pV+YUNmIeYo+PHz/q/Q8fPkzgRuZtQEA6JRZ61bukb9gmtYz5foCUSaqzAPTMPzsRgyQAQwbwZ6A+cugAqF7fr32q/Wv5j2K5TiCx4ttVN7pqNV7fXEsSNQAwINnHX37R89/dvxWzy0wrg+UB9nm2gNACgJHInQBgE9KnsZAewsnrNmOWJA4zQiMDbRYcbLD4PqtAzMCK5rL0TusF6Av4e0q9YQk/G1CAQHrYtnbatxPrHyAAmdOSw1eNTnlds4FPF5fNzHX6jO+BgbsRe5LvwK58//69wEH7QxKbDDqoYm2xSOm9SxlcCVBmvirRZOVkCqSJDXIBkpmF5lqjm/av//p/t9Xysj08PalWqRKIAOlP3kf1ioLAZAQnYWQOB1yKre276qthfSeppFtrvsL7a17+ruBafcReozUpv2KVBQD203HXHh8/t+fHR0kpw5ZsgELMwY4BOSWmHA2Yhd3ses/lo2EpFpAPiExtU3wKfki1RcXiW0ti+Ycff2qfHx4MVuJLGMdmMPS49x7K3nZ9e62arYyZaj4j4Yz6QgCmC9h/BvuRTqa+MGMccJTjh+xJvdqqj4t/U43io2uu8xJQxVoofyk4rACtSWYeNqpqtR9rXzy82ncY5u+++86s0ImCOCtXsDaTLOV9zv3Qqq8Encgf//zLz2b3Ut/+dGp///vfZZvUs895LHsU9wkrNwlbSf7hnvg2/iVZJHtU9jPPfdsyvitJW/F9uZ8TEnw2mhPa7NdgfON3aTvs6vj+nCPwy9wPf4h8M+0B8ObeUuCgHnQletDfrw9ODIMFrvrcR2py73SdwHe1uco8sJfsUZxx/V5A6VxDm5dXqJWs9LnPXtQ/tt+1DzRAnv158mWVxJMzGXsq7XZddasrxMfKf5CxUwmHPu/qkKI9lrq+zHfp77DOTgDIkd2/aMjdY3dqIDM3NS+6siA8Bz9kOXeXXpBrqUQvn29y3LB8Pf88h50Y4KTFJAlaoWdqJ88D3RWDHH9h+whPBjAviXGxfw/4fNjABo0BxKl5nLMH17jP5a9ZqwWq90lV2JGEkf3OUukYjLGhbwbs5zIo9NXJKDP7N/fSnKT/kZWu8RwA8Lztjt+GBYYFhgWGBYYFhgW+jQUGAPxt7DyeMiwwLDAsMCwwLDAscGYB6uYp+HPGeuoDxgF6BXcV20kBlwpAJWg4BcmKkdEDXq8AYUnZmb3GSzVCw8g4A3pzzwRDEwR/xc7omBpzEPIV9/dVr8+BuP7DfPbb1xCUn9VQe1k9sVorWmY5zDD8ZtbPbJ/XAF76NrO7CLJVPeCubxOjsKSBCcJJ7rSCnep7dSYgahjNSO4BapgxZiYPQeQEL/meAroEawm6HcwYUp3cqh/cg5/8/vQM0DSDyPmc7wQwJZj7+PSo/qRuKvd/c2t56jCLA7pF9tQB6YWClBgTRpjx0qrHVwxUwAAAGV4KpBdIEWANoObHH398BRqGUZm+5e+AjpljCYqLEXeyXXgl8J91EQYtfVCAW4wjmM4lO1hM9F8B9TVeE/C/WKidjAO2T91dBW9rjfJ8hzn9SlvP53Ce1TP1ExwO3AabLGBWpLDz7EiJan1WwJTPUsPY7K1HBdPDzsq1Alwl7VhS3bu95DUjAyqgtkBx5m7P5NYYFiCRMQ2zm7/5HqCvGJwlfyrWfzHzU/8va4mxCsifOaYEguNBMq3Yj8+xd0CDGWCda0r6u7Z85ovBVLNp+7Vt8MMgQIBqzxmvtxlImevCIsEL2CSgs0A8y5TCMDXQG+ApbFQC4UniEHh8QKJ92+7e3AnMYHwBH0kAYTyfnzcCTJRIcJhZo9iVuQFzSuAsz+8AYHBVg4ZWQFAyi+rmxhfOTGaC8KovHFDTqIrq9J6/0k8g3prN0gz1+8ztIM9OEAGIpDalarvWvnG5dI3U06XRDSUoHWxLwGHYj0jlkmzCWCShIwBbfJxYeOXnsp4zppLOXl6266tbARlSFKB263qluq6WNDewnz2NfRUf+7/+1//THr5+ac/bjef5JN3tZBYlvhRbWjh4sX97mdnf2vsMss2lEZJIkjYnqWhKQhIwMqsVLC4Nzqt+ctXmJGHDUs0H1dx9ePhk8LxAbYBb4NgknZBEMAvPz6Nrf4kUbIHpJM0ItLlsm5en9vTwtRLALtp6ee1kJwD52zft7u5te95tZ7liWJmrZbuCAXygbZaMXd+s1e7D6SDYH2AZcJ+xQHLbdUwNypPkJpZg1Yqmb9RgJZlEtUPpF35ivW6bl2ftOTMoVrKzmjsGZrlnQCiNH2NR5yfLhOMT7XfMRHX9WvZAJcoUwBuG75Q8JClbA9IoQOCP+Iyf+GfWMEAzwCjr/suXz0qKur+717rOnt/vO5kjfXJLEry4Z/aHPsEp7QtI6nsAwllqOf4vAHDulz2HtrF+A7Y7sWXfxK3S7QAAIABJREFUnl84L7AWSbgwUJn+kRCWuUvSkvahYvMyjgG0409Vi72koZ9fnmU3M4ABc11+QuBuJYuljQKUpThxoftr8GC6lloCdcIF9lddb9kyih/47jDga//S36UMo2tJAsl8qI16Sugr+e0c6bSvAjBLgtqAdaSfXQTACgzIYrM2mZMApzqHh40tBNZsZv4xp9lTc1bXmeyi5J0L0GVs2EN5HPNUY4oP6JIeva+VO6pEGIvwGySXz7iocyx7FmujyhAcLR/R9rSpUc4Du0VJwbV/kT0PIMzZCh/DPSXHXQlk2gsP1AgmycYJFjQA8Dfs9iQwTXu2yqh4jgYA1rmhA4DjT5crxn+8hgWGBYYFhgWGBYYFhgW+nQUGAPztbD2eNCwwLDAsMCwwLDAs0FkgADDBtIAcATUsk+eA8ATgVpAowXKx9PQyQyIvMQ/CXJxqEqZ2YXd96hdONRRnUCv3m5hSvwF4cU0Ckv3A/tZ7+fy/CwCHZSeJTJgZCqQZbJ2YEx0A7NptZn4WRDIFNyMhmL65rqNbhv15BRwLIDW397WMc+ySQG3/3QDhCQpnvBJA1XfruQaeShKxauwRhDaTBODK4EgfTLbkq+WD86yAWwE/CXrzCqtWo16MpjCSDW45uE6Q8Gq9MttnYRZvz8QBEOV6A8eWaP769Wt7enr5FeMFyVfASZhFP/300xRoznwJ8NfbKX2MXWOrQjNd71NBU7NX6KcC2BVsDFOYIKbq1xYw79leUtuO13rFFADcM7TCLnWAM9KJc81BvufEg46h3k38zB3ZrpMrF5uwJlr6CdgMYA57FjAIqWu+A3CBjQnEEygGcAB0IcDLtWG+ApQgL0ydTOZCGFAC+gWwONgrYOniQgALQEvmQ4K0ASdYLwTnw0gL0MR7uVYB/O12qnGpQHZseZYIwrW0JQAwfwdUp3+sN+ZP7BQgOEkJPaibtZV14nGY63C/3lTwhfFjAQVn+fXXfsjsYAAW+9qwg21vbJcxVTC/6hbOTH6SJHayK+D848NXsXvf3r9TDUnVWi0/ruEHnFXjXPM4r4kt1QHA7h7sKTOopiC7VKTNVu7nm+aVCj/Wv1nRWQDD+au3b1WBLNacgT2BoMcFmKSTjfaAaztJ/cr+sFeXV22xXLdjAZfyr8zF5aXn2vbQjvuj2L4BeTyGZpWF5RtgawboU9c34C7KA6t2cwO4fiGWIqDH3d29THku7Q3bGHv8z//5r+3jx180Z+NTxfKjjIJkrF032PWNkzhkdrX9fj+XPKeSkJG9xPXT5/2X8U/tUA+zJWezJ9mvIzkLkF/lHorRx3swl79++dL2mxfL5ta+1C5oq2tsav9Src+Sng4DOYlkzLNXDEqAUySBt+1F9X3NDr65vlUikpQU8P/Xt219fd02L9Twtsyz225WtFiKp0Vbrheq88tNdrSR+3H//V5y/ZQgIBFBgNiiGXBardvT06YdVZrAoJPGv8Bx7fMkEC0s8+w9eU44yl7HPHI9dtbuTuAU64SEAABAq1yQoGI1i/Wa+sNmZPZJcwKAs/dJEtvsRdeb3iqxgWQY/BKf4Y/NhL1onz590nOubiiNYDlyxonf+30syUXxW2HqX19zT7eV6y2d7DWRcwj9zD4SGWfOCtPeVT4h55OscOa+9+kbJdbIRiSV7ZFjRx7bAB32iUIIJSJS0zcAdJ6vWsSpW9ydAfO8h4cvalNkqUnmyBqJ32a8GGfXFKYWOHvDuq2WVyDV017d+9r4+Njz1Z466dPM4L8SrJyOEOF/r2GkwFV33LXUxXZlXTI3kUGWuoD96ySGUBLizNHDXqtYZyMlSlYigrUUKDPis5v2X60l5tlO1zLGAs8XPsNJTr/G2Gcoz2O/fvuc4bq6KHz4J37XZ2H8jssPKEGnnkcCDjoC+DbGTgC2gHPOM9gCyW0z/JHG327w6WbHI8tP4o5rT7t9lAPg/vy3ipOqCuAtGfbUHM9Yh7WuuVpnAtV3nvZOn89Xa59Px2tYYFhgWGBYYFhgWGBY4FtZYADA38rS4znDAsMCwwLDAsMCwwKvLKCAOsGdkrANwzegTIDKBJQTFEswzGyPAL8OVjuUZLZm/jYAlrqHCWwbjBDrs0DTgDnnYHLf6P6zOejzemB7YOJ8yP8RAPyqfwAuk3SeJTIjp0mw2PhIAXGd1KYC+gqavQbqZlvOErAGQSJ7PdeeDPh4DrCkLwnozkCywcKAhr2N0sZIJUYSWoHWg1kyAdscJLS0MsFpAri8CArnOrOG+BtWnfufICn3BJRLHUMCy4CwqfkaCV0C6y8wmjabkl41wxKQJXV8w/IMEwpQl0Dihw/fKRDOvajnys/IUNMWSXmWlCQSr4AI3JP7BJzmOsmKdrVwM6dju9hediV43DHbY3+xblYr3SuBc4F0BdaF3Xo+jmLI1uIQswawgnG4uBALmHYi6xkwOgyfgIAJ5AfA/kdzepqjBfLTz37eZE5l3HgWdqM/gA4TC7wkq/k7jNnnzUv78vmLQKPIOAqQuLgQKw02NMAWY80zGTdAGUs6+qVAv+p/w3i1nHYPWACcZdzCVNM8LTaW58d2AlkyjgEOwvKMPGrmoGVVV+3x4XGqmU1buD71MgO49Ta0X6tkjKpTK99Wrwm8g9Ur4Mf1vifGq4D5eMm55jEgIeDd4tLsxAAhSWaJDbJWe3/y9eFREt9vbm/a3/76v/XcP/3wg4AA23RvqV/AQckQ2zdZgt9gnoAgkgEI66tOsEHiSHVO/VONX8tHZ/5NiSWE/g+ntt8iF2z2r9jEAtoCmvtOAYCZ+64762vCNDO6uFC9WMBSgCWYhMvLYmEL3CCp4ApswaBHAccQjjVCp0uxivFVSVxIGQPPMZJYDKBOjNpXSUVaqZYjb63d3LxxTd/9XskD+BXq07o+MKxfpFMNymPIv/zlX9qnTx+dJCGfsBDoCniSOQEb1T7AkqkBggz2G2g/3/OyPmY7lg3LrvFrSsyAUVfyzBkn7xNCDa0MwX61cMLN14cv7YW6vzCuVVez9nHN2TmRROuv1uF0Aqj2k1DWs0Ut8c9esxCQr9rkqv16qz12swWMR07+fbteX7eHx68qOfDjn35sm+2uvWwsQy+1AfVHHdUYq/47pSwuDSqul0uz+6uWL0AyYB9+5NPnz5PyBOAnewrzWOUIBMKThGQ1ANj0/DOrdDklO1nxwGMTcDMgKnaNb6NfAjqXawFhgNM+X5jNrzEAAC5VFcBjJc0V45rzhtUPrjX+TjBatpfty1TH3GzIlfYP2pxSCwGa5wQ979FmkDb5Cq6JUkbq71pdYWZP9msi5wu9JwDTjHrWgJRAKkmMPcMlHq46+f+jzgROGlnoudg0LOQwgLmGe6qMQ+GSAXPFKFYymp9rBv1Bdar5aXlps0N7FnPOLVZO2LX9wTWRWRdX69uSBwdIfX2WiW/LXpt9pQeE4xu9zijXgE90whP+i5PDCenxNZLdF21ftYWpuRuGtEHYSsDzYUrnTNmTBCCYsReVpHcyE9b7Ufnw8lfaRyspz/0DbC3gUwoMnltSNCjWs87fJPMwB0uePGf//owxlVTok6w4O9kBWQGhkvkAijX/KilFiv51zpejviA5x0lnJE+wV7B/0xuSdjT/SkVmqXrbSF67hrh9dQBr78E92C9loeZa4Ur4qbIAYZC7BLKBbtowXsMCwwLDAsMCwwLDAsMC39ICAwD+ltYezxoWGBYYFhgWGBYYFpgsYOYZNQtdw9SBsxmccTxqlvjM3wmGzezgOaCv4NSE/Do0XKKoZhwpZb+AT31sZoKCRB0wkEb2DOC891sA5/mwJmB5Hjzv+/Bb35nANAXiKtxUEW7VAIbRUXUtQ6ILODz33QBwQJLYK6BHnvF77OZZ9tWsoLwSvOpt0wOWPWv0vJ8J5k7saIbJZDrXrdyb6S0GJ2yoklA0KJzax25PDz6lLXk2fzOPADIFkIoxVRKHU11fBzQJBBNkBzyJrQBGwvAloB15YgesX9rNDXKR88gRvKQ2Z4LXtN/B/Zd2//ZerFUYRgynakYWs9lsK4KFszxtQMJ+ngk0oXYuwLcCzwZkuE9krTVGvYQi9xWIB0PYfQ8LMoyVyYbWc50AfAGxm017e292YeRUATQCSGoMqpG69xn79XydTIkB3YRXfb7dXH8SqVWesX2xlGpYWdgykpo94znMNDOzXbs2bF2BHWK/rYuFBwOrCYRcXxsYCAARKVSC6QE3SQxA7nRKQCjWEvfFRzAneC5yvKqJWXMsgWqeTR/4yT1TQ5Lum01kOdcE4fk99TAzJ/hez8Tmu7OsZCW7EPRWAN+M66yl/PR7ARbsFrMODRqHdWVA1VMhNQ9nxmfPXva9Z+UDy5IaLKBuM/Kmnz790laXBlh2GwNHBpbse/3P9VXtgVnyAM9OQoBRa5C4WMC9FL06GyxwbodYwgUAAwK7Hiz0y6pzq3n6uh6t7COJUwOEqIcKNK5nSGZ4b/Ar4A3gm+6j+plXbXGx9nNLttQgUwkcnFQRWN0wE87rxnuaGXsC7ArA114II5vWTGvS+5+Z+gsllOCDkECHCXx/97bBOqSNvBcAjbn545//3F6entvj40PbH2DQwwpFqn6n5BvmDmuC5BIA7MwhSTNXQgQMOF490JE5lHnnv51YEIDKewXfs9SxgEfVR2ZeA6Lt2gF5ZNUedd3jzfa5PdFWrQ9kt+PvwK+qhq2nraW+xZotCW8BstSoP5qdKzu7H/Z1KSGBVPmzvge46n4j3bqSLQH78YHvPrxX7dzn5xcnMMDYXK9qnzJIyF0Bm9kXsAFg6WoN8xv7uhbvde0XT08P7en5UUDs/f177WgkFWAXADGxTLFVrQf8j+rMVh35HoiUrQCla41Y7eTkevSV1GJf4X9zwk2StFDQONpHRW6dOSlGtjdlPmN+wSB2SQBq9VInd9O+fP3Srq+uDYiWf4FxOzH5S16ZZwQUjdy1nZXVOzKvklhDf/uyD0k8ynUeU0v80l/uIaB3UhYwCzv7ItfSJoH0Vas3ZwHmz9X1lZN/an6+vMDyDOs6/nDe9+SP2VejSkPN9Dq3JnEsktp5tpnE5Y8WR13PGYOyGOsrg8YCay/LkjVfGTN9t+TMp/wHsVv9z2dMEr7sJ32WyD5Q/UJefsn5wSArgC9JAQD3cnc1/jlTxD8lwQnXtFDNdb4tbu10/sw5KHNNa7KSz7QCmZ+cc3Rmwc2Zxct8N23cZxn5fPWr/EX1Rf6os8eUOCS/bd9tf+NzFf5etX+VJGAbIS3tk339k+9mU1hYyrqSBjPuLmnSVOObNe9Ewzmh1HMyykRVuqT2RMm0S9L9UvXFde6pusBiALPGqhYwQPR4DQsMCwwLDAsMCwwLDAt8SwsMAPhbWns8a1hgWGBYYFhgWGBYYLKAgrwAcWJiWv6vB4AD/iY41ZsuQd1zgDZArq4N65Ag0Qk2A28Va7bkOouqZTCiIlo9aPv/GwAu9HYCdLvG/6P3XgHACXh27dLnAvVUOa1YzITTKjBacnYTA3gCjx3IPAd9A+YEWLTZElyc2Ti/BWTn2tzTQU8CpwY9EnyH2RQQgEDkVH9ZgVeCk3uBaZbevGq3d28UvAsgynsE0/J3AMHejgYhjIMGVA0wGHlJA8LUJaX2owNwADsAhwE1LKdqxt39/VuBLUk0oG8BblXns4BZ2HgAzpa2tFwmAUeCu9c31+3t/duSTzTgG8Zwnhm5zsgx96CwAfAZ4JNd6/8AzPjQNVJtbwLQMGIJ3E+B8Ok7dZ0AJgNVlmc2ACebAwYVMK1gvAeyllOFUqtNHmSLQeaVeaT5EknWuoXlYF3zO50gCOtgtvsoIHS7k7wtTHDAGFhx8Q+xDXMiNRYBG7nH4/PTxOIlqUTgKzV2S1KVezO3eB9QQGyxN28MYKcucM0zPuf9JIXw2y8ff9E85TuM98PjY/vpxx/bu3fvzBwuIDNAcsY3rF5slLXCnBN7/Go9tS/sYIGASvaANWWQcwIuam2GVWS7Fyo2/V7vZu2XTK/sXLUdnScTmf2sd4NlZrjNviKMvowtfTD4UAH3w6HdvblVMwDwATS3L9t2e3ujOsAAemboFdOsgvqAEJahr/rhqV0OZhLQ9ywByGCK7SKAvUA+1eJt1LQFlStGLXOqNE+dqFDUXGEPBQjuVdjVBqOWr9bEhaR6lXCxN3tSAIoYdCUDClgtNijJJLaHmWKWCw4AapUJ/g5YYNAGAEhtLlDENZedEBWAIXbO2AMK8l38En4MKV5AR6SMec4vv/wi/wtI/PHzJzHpAXq/fv0sqVPWAmMD0ApIvkQ2mDGU1Cv1je2nmfNS14hid5fxElCunws9wBg/EKl4g2te96otb45322ye2sXFsd1eXws0AVh8UZ3WbckB44MZ42OBOIBBlqnNutI6i0S03JhTvU7FqlZdUYFM9o2WdEUSeKdWAAA/Pz9KXnZ5icQ2vsD1qKnli21V4/W0EHjO7WDKL9dLAed62p6ECSSGDwIHl6tLz83jUX4CYJTvwGxWLeyn5/bdd9/bVwvUTzKPa3BbwvwoZi7XsEZ6YJU2sF/28sn0S0A1bQt7UXVlKzFo2s+zJ9uGkgUX+GyfDDAHIKYzQZU4SBmGJNfgF/F92ZPjQ+inJLO7WtaWRTZbGTBwmt8HA4FacsWszt6V7/NZ9vspqSDsYJWASN3Z5TQHss8HRM6+Spuzt2r/rmSz69ubOaGq2NPMp8i1sxdmn6QPWodaL0clCC0uTm2tRAB+WoVD+0bJU0fRwcAgrFgnfsDYZ5iVMLAyOxflhZxneKY8evnGCYwVK5f1MCfGaIy1VyS5xb6M950YNgOwkntWWY0CJ8sv5aw2Pb9YtWKKC7gtaWkxdafsG++PqNGwvt2oes8JV0qmcRbZfDbT+cxzgX7Ff6vHao8llmeli0oZqjXs5BgWuxOsLAmvN71nnUhewL6wggVXq/62bSHquNMJBWqT/ONEQJ7n8fUeINl31fQtVnABt/LNun/qcVftbNaNgGdLhssXMP+LbY3dfTgt1nAlBk0Hp/HLsMCwwLDAsMCwwLDAsMAfbIEBAP/BBh63HxYYFhgWGBYYFhgW+G0LiAFczL0wNCyjmVeCYjPrsQciAxr1gasEs5C0VOip2BIEriR/KVJBsYKq7hnsItdD9KsHQwPYvGJI1DV51tTaM6Za2vVfAnzrJr/6TkmddiUzFdCaQFaFuPJlB7UcOFfrii5V8s4l9RdgIbY8t19s4AC0JTwnu1YwmXsk0NmDRQGGuN7BvWJ7CCmEYUQM7jVgKHbsDuZVyZhWDc3UQ+VeAUH6+08A8xlAcX59QK2Ao9SRA8BFjtpSzAFeigleQVrLNsLwMjBNsBZGVl9TcZacdgAxwXmugTVFUDySlGm7WMIvL2ZgtabPA0oaqJgZywp+V61MAogANucJEWIWivF4oWQKgMmr62tJck5jVzBhZoV+EixFrpExKslHMWCQR1QdSIMDExuzm/fnsowBintwRuNTQENAPgKhlgFeqC+88p0kI8QXxCbYPoH1gJ1h7mLDVcnVbnfIaxqwg43kuoCewwI8Sq4bcAe/AwDM7527kS2SbCDQGfZfBW+xCcAawBvPAGD74fvvJ9CU+4QN3PeLNkS6mnZE+pT+MueZ/5Knpp2w4XdOhgkQ698BZmYJV6V8pDZlAbkapwm4dd1sL91IrRNcn2UrMx+5LuBM2Nr2h6ayAsQHjJmvNciqhAE+3+3a+3cf2u31VXtCRny3b49Pj+3u7tbjc3TQ32AoAI7nfsCa+ByBCssODEkSzOSbk+hR/TtZslqMqgtLQAsAVvCf2qyeMelXCMi8r1rGBO27esJOgHCQv6n2L0Dwvu1UM9cMOMs5UysS32iwwsAx7FMAAc9r43ned9jXPOcNzMEsE9iqRJ5K4hCAjBwzMKZlZoNN4zMZf+Y7zDT8StbJ3e0bsUf//d//prb98OOf2ucvrk16c33Tfvnl723zbDYpz3p6edJPGK1izQKm4YtEmr4sliIMzTkhgHtljpwnC2Vv8NhWvV+BdU5SAoilffmbubLdvWj9395ci5HsBCCkn5mLZtJ5/wLcsh2n5CVh/57bGicpHMz79lEJPAZRxUosqVbcTXyNyissFm233QhMxaZv3tzLF/NA5gE/d4dte3N71y7bQr6VPixWgIhmak8s+kpkcS3US/1Dgp62IRP8y6eP8qXMpw8fPhRYuGmrq7WIkgLbqMWKhPnOEsV8n0SBKAV4P3JNWxKVsDXAq/cDK1/wu1m3sL2FLTqBpIB9z2Wv53wmBrEYsddWY4HNv15L6tnPuJaNeOG7+K73qNR6v1Q7spZzrmCOJrkKhYfsYxrHSmyJ3D0zBY+tGu06pPneSiCQv/B77otZzdoviq1M21LfPSUCpjWvMiOeU9oPi1Ub5rHURlZLPZc98QY7HM0EZz5O9XV5PvsXiQBVv/ha42cAXczvUh3hcyWAXV97Pzodtd4AX5XkVOxlSwU7QUTnKcu5SD6Z93dIy5evzH5qcLh8hxJrZiZvGMCqP31Jn+znktjAOETquD/nxVapB+79GvnnYssKYPWemhIjqD1ISUKJUlUTuPe1lc+Aj8l+pf2ozuFal/IRE4l5Yu17nc7lCuxirYAjEFZS16UMgxtvVVObmr3lHwSFK1mtJLZt5PL73lBwe143NdcYgwuY3U6QkF0k7w6YS7JBgdn0XaoOHnsrtBgg93q25Dlsa+w9qbRUWQMB9+M1LDAsMCwwLDAsMCwwLPANLTAA4G9o7PGoYYFhgWGBYYFhgWGB2QLETiLBNrMwi431ylBFZTsDXsNiM8jVseDO6o0KoOwAYAWFKthnPlKBRWfgL02Ygs7Vnh58S4Cyb2oP9p7/XqqrnQzoDIQ6VvXrvyVtKsKkJTDN9HXwzz024Fuh8lcAsMDXEJsVvDNLqge1058JFK925JqARFOAsADg9DltDjAUEM+B2oDHNTaqwwyz4vUqEOOlQCyxaBTk3ikAHnB0AuAjjVi36IO8CTz3PwNK5GcYTNwfkFYywcVUMlsNgGzZHh9geH4VM42+ARYTvAVUnetansSGAhigZiQBY+5PmwnQ8zcBYOSMVQcYNtSp6f0AyzzfEtGReTVgyYt+hHE8B91ngCXzU/KCNS777U5tQupYMsmdxHQv1Zz7mwHs9TXZsq/7GYZv2Ehh9RbdOgxZAJOAxSH4BvzP3BAApsD2HPAlmEuwOoCnJDtLEv725maqA8yaDTtNrLE19flqvVT7XebbIAI/Yd5R5y+gLN8DaAKAITjLuGGjgBupYyjgFHBobxlWAdBVhxUQYfP8omcjcczPALVawwUAZWySHBGJ0DDX+Dyy95mbSXgIuJGfk/2KteuEhiQrGAhVfdoCfTJXsLLA2WL0hkkYVqaC0o7HTwH6JEsYLId57/7xLy+3y74b8E4JA0jSaoxg0K3a/f2dgbxieum7RwO+GZ/4vMx3zUGxp8yUyiuJJm4rfmxmpNMW2JgE1KXyQF8I0uvmiJZWdckwvCuhgo8lxWp00b5RjLCDGWT8Yx4CeFGPFvAXwGkJGACwBzPM7DDtIJLCBmpI7UeABNcU3rw8t+32Wd25vblrFwL1itlZstdF6ptYoPL2Na9Vo557w05XW/mU2rFX7aZUB+DWMl/5DHneQ9X8xbd++fyLJIPXqysrBGw26gddB2y0TLyBIu4LkMXY9Qk2ARc9D2rn6RJvbIfX6hHeO+RYNI9Qfs2eH9Y/DMPt5rk9Pz2YhQzQq2cUEy/7UdX0TO3fmgGz3QEJI5Gv2tM7gXiA72ZvOnEmPtVrxckYYgPf3Gq+49t3kpRt7fHxqb25u21vANs3u3bcHdrVelW+YWtmMnaupBzZpur4MjY8mb0MeyOnDBuWBJObq2upNPCe6v9qzi8EwMqHlVIFYBd7FHPFqhdORtK6OpJsMks8e//YtZUYniQnrARoMnfk10unAQCY7wNumVF+Ibl2+sHzXZd6LzWLL1++1N5n0DJ7VBIB6Dfz/nJJItWV56uk3C/lG/mMe7A/3d3fGVCrdShpYcmoGwBVjfB2kn9WverlLF0dME3PR02gO6fJ51RyT38miU+Jrws7OL6Wv1V7mMSaSkSJj0sdZmz99ctXnbHEmsXeJeVLApdsdnVd0uoGtZOopHIFl5euUYzc9eJSDHxARHwmSTWrNYohPvfJLphPah6sFckgKAEB/yN4teoce68m4WU+SPEsrQ3k8/V9QE/GxyuFpDfNC5jsJDF0+7lBdtdbT2JOznGXMGW1Fi21HLn6qIbYTUe++UKMYStq8PxOrqTWr2XGQXNLxYaa6sgxiwHsEbTfm8/8rkfsRI4wfnU9D4vUc0oR6OxCYhJMaUvAq2wKUvdSWPDeOZ/d7e8Yo8wVJx+UikTVm3ZiWOTsqSOMAkTdnx2g7undxuxgqXRUPWBLS9uOzCP2gPEaFhgWGBYYFhgWGBYYFviWFhgA8Le09njWsMCwwLDAsMCwwLDAZAEk8Qi6CTgrGd4ZnJylghMI700X0NeBLH/Sg5jnIKfE4MI8IGp1QE7STDExUyekNAEo3/MfAcDnQ/lbAO6v2zy/k2Bk2v5b1xoATg3cqaOm9kSKl18VVDNYLKRlCs7PQUIBCRXYKotN7CH+jp0Dark/BPFfSzuftzcATcCtgLU9e5jvBCQwM3Fm+RECTNDP9zgpMEvAzszb1WSafox5c2ZHzQy1PDfgW9qb8Qn4mhrAdBPQNkFjZJ9hh/7tb/8u5p5ZwjB8XdfU8s9mUgacIwBuNvCmvXtnQPfjp08KDv/0009iSDHXAWe5jnsQvOTeMKVyHwHnkricQVnaP4F6gIBHA8N5P+0Qa6a+h7Rwb3NPZrNGNdZTqWyDIgpMFogTUFdjVKHYgCf6rgKeVXevmFcJfAtsBegoidQA056VBH8LyCp2DddSQ1lAXgEEJbtYAAAgAElEQVTfkRulj/yeWrwGDpFrNcgxzYVqpNp4PElWGSAS+dZILZu5jVTq8wQAA2BGxjv27+dO+sx8+etf/yq7AdYzB2Lz3sayS9XilS27RBSPqxMOuAZ2uIPsM5jZr4tc3/s+r5leutlAWdh/ARIiT/laVtgs30hpC1QhiF0SvWEXZ60EDMlanvwDrrMkdgmkwxg0qOZ6ttj53/7t39rbN3ft9vpWY/D27Z3BNzHVSFYwu9Vtn2vk+tmw7MzYSsKCAAJ8dPm02DnzE/lRflfwHTdYa+AglMnSzAFN55yBWl+RAp3ksJnbZjQDjsK2NBhaCRIlowoAfEGBYUCGcssLSVL7SWb/GlRxbdsvUjlYrW8kNbxcr4sVS0IE6zKMvnLdJzPRvTbNchUAVozXMLSXxRrks/XVqlGzl+/cUcP7dFJNXUBBwF8YncwxAM3tHgn0r3oYTL4kI2Bz2pnxzhoI8DvPxwD0AWryt9tp8Jc+pU6zpbYB0gHlzdo9teNm355fvrb9bqOEgsxhPbdAISm+ykb2YUkCmFtQtZxhaVNWgpmAqkMlSSSxJTkFgrlLZjbJCJQF4EXSyN3be4GrT4/P7d3bd/LVZohaVhb5WJ69OyDjPtdZly+4WEiyHhCUawGT2csAexvAMkkA17eaWzDlI6UcqWUnTgEwXU6MVstAo2LgWs0wzGfA3fWAvReQtLEWKMn1ZopWLVjOBiWxbxaxGb1XgJCLi4Z6AnPEzzGwRvIT9sEWJDRlz7FPdQIVV7L2dXw6ntrq6lq1dQF0+a4RTisjZD7DNs7fmSe0O2oaSlQBsO+SoAxOOjHjsoD3zLP47szZ+LQ8r78u81f9gskPGFdsTYHr+/2U2APYjH/z+l802LOwaqUYwv5XvpOx5r4kwQRY1NwMG16KJiSQWe4ZQFeS2yvqh+tCqSSklELAV8lFAxafXKMcEHdOzHO705/0lW1HQOXExrd/XVXCyUUBwL0fBCwWy1prrl6MAf5MS9VgrlQoKolQDGTmKnL5lUy5WJAAY78uH1hrP7W4NXeliGC/aGDWIGpeAm91tnAN5oD9eAu7dXtXflfSirO+rPxQzH3saxltg79JJtrDrldyDyoPxpsZy/gA1lnRzD3XnDtiVRAx9H3uEKOXuVBzsveV3sMjOW+Qt0+80pxhrHX+G69hgWGBYYFhgWGBYYFhgW9ngQEAfztbjycNCwwLDAsMCwwLDAt0FlguHdQjoJjafwlwqYZXV4tyCv5PNRUjm+cAowujza8ErqefBKaqHmChKPU3EpUlKVnhrx50+S0A2OQkP+8ckPzvgMAJ0p1/J73oQdIAPa+YzsUocFQOeVJAQQfIDbwRPqsamxUsdO21mW3R22wOLs6BxXwuNkOBjul3/9304RwEFsungL1cnwDnrxYDwVFYVIpZGkRJoJt3EshPPT8Hjw0iqW0VsOuB7DkQapk+/gVco61h7WYcqeX49u07tRmpXwKEBImZiwE50ya3p+QBl8v29GRw992792JQAYT96U+uEQur8eX5xUHzqmcHq1hsxwqi0sfIP2csIl+cdqed5wBwWFkJfqf+4a/GqmzE+/2amq7r695GNrRqtBaZbhq2AIqRBZ0YNAHma87Ma9BfTZ/0BzXAt1sBF/QN4F0M3xVgloEoAq4ZO64B0BIjTqjDNKuK3WN50vRPdTdVnxlQxIAyIC6/ix1c7DeBawVA8d0A7lzHmAIAB0D77rvvJP9MfyM7SnuTqMDYTXUkCygPMCAZ3gvkZAG9iVmbaRRAKsC/gALkrQU6VDC85psTG8zETF3lBJ7TbyUDKJg+Kyr04yBm8P71esj60hwrsD4AsO+Xera2lQP1rjst4BBQSAAY7OqtgBRsj5sSSFRggtlq+CuDGlrbxWIXMEjMPqy0Yp9JjVpKDh5wM8JaSXBWML8A4EwLSY+WLPbMJ5uVFsQnY+3BDJMsrBMIsA2sVLF/mYOqiWrW7sWy6oDreu5lUIdkInusvQHb06IdAHEvARWO7fn5oT0/PkpaFNnxW2SbVQPZiSCpzayeqLEF4kyqBHM9Tc8V5Hgtma9xqEQAAxjN7Mb9QezjP/3wkxJR/va3v2q8/umf/yJ55P/4j79pD7y/fyPbPj9Tg3cn24oZXay/aU8ulrN9ffa/WXrZvkkzsMB979GS/Bbob4C2FaDGHKYPm81j2+8NSIrNjRxwlAbCCsxcL2A4bsyJAQdJtTMglpvVDFE/AG0F8BUTL0C3rijpc957+/a9xgP/o2SRC9do5bPl6kq13DkniAlNAg7gHKA1+4OAPddhVd3X5coAcNWKhe25eX6WbDQ+B6atAMOScWaN23+sDRKW/4n/A5jChoC22BdANtLjYXQzn3if+2avEKAVCf/a8klosNqKa91GBhlJblj065Wl6A0AJ/mhmM4FdPJ9nsF19EEszGJgrq+vBSoz77CfE4JK0aJYoMDn2SsCvvJ9pLI186vWbtY898Du+GH89cQiLgn8jCN9T3+4b9QzJlC2Y9Ay/wNC5+fzy4v6BYCvMcA/ys8Bfrsf+AjmFsB9GLjMcWxF/fPpnmUr9Q+Z6CrTYD/aVG95sVgJJHWSXepje+7q3NIAgPftUGVRAvKKqV+lCuLvc86JxL/Pi1mn2MLtlwqJkhMsdx0APj6FVvBdFARkQxjkagv+jjN0+U8jzaUwE00G2l0KAQXg9mdQ9cvCDFYmUcJZf26f1WkCAEdcet7qzWqXzyR5p/YF2qvkRpJMLpDij1/y3NW6cH6Q5hLjICluEnz2qFgs29XVrSXwNZ+9Y4jBCxguP0yNb9boymxwFBmqbntOIZ5rSYCxD5/memqhM/baF8ZrWGBYYFhgWGBYYFhgWODbWWAAwN/O1uNJwwLDAsMCwwLDAsMCnQUCACt4tt2KoRKQwYFMAjWuz2rJU3/OK4Cj6gqaFuewc8k7h30xA8FmIJ3CnCWY1THKXNfM984zzsHf/rM8//8LAE53e5C3/24PcP6ja4nqmygx91/tjAygWG6ut/tbAHDuLRbTwQHG2DqfERgL8y5t7O0dYC1Brd+bzAaozOQIcJwAZd/3jGM/5gK+BGbr0wnMy1iEsXlu/wDNEzOqAwdz/zA2BIIX4zRBvBnMhNnkYJ+D8q4fyzxDnvLr16+WqZQsNMFAB3cNah7a169fBO7w/svLc/uXf/mXmlMeu4BskpEWB462GHAUMF2AULg4tjmynKm7+DoYn/Fh7MI0CQDZj49BvbNwazHrZgr9nNhwPrb9/M06oM0EUQOchrmcgLsYVgXsGaA069TjgZztvm1eNuo3tgRYAIBBZjvjkuQBSbXW9xNk79dj1jnv0Z4whLlnvptxh3EdcCBzOnNDrLUCYNKu+KePHz+2//zP/1T7ATf514O+3BemIIbOWATESf+RfBU7rxixUiCutcJ8gDHpmrtmEgV0h6XpuT0nPbjPZkL5d/tH7pcxybrh/SQXZP0ahLJEbeZM7KYxhO0KGls2lQR353vTN8bu+elZzDzmPGAjtvmKxC1MV4Ehx7bfmuGJG1sipVuinuXQncMjFi3c2gIwXFDRfSy5z2ncxaA2A1dyyxhDjsOsX8n+V33OaT5PIDbghdty3LsIgPcaWNKHttlY2l1AwwXAnuv+UvfR9vA8AcQ57v1c1cNslg8+nQA9hXyLYQswsd28tIeHLwKLqc17pbqpME9h0YUp65aejtV/Mc8KUAhQVOBK1l9cnesxA1jjSy7aZrsXm/qf//w/tAZ++fnvuveP//RPAiE//vJLe3pgvd202zdv2mbz0p6fngR8hUWY/Tf2C3O7TwayrKoB3uxPAYLF1iwgWcxH/XM7d/utGY67YtIKFDO4mQQG5qjGWLzXYsvbQkkFaMfmWt2m7CHjza9hmXtdrJYrzUX8S+qzBgTiGR8+fK/xTW3zzcujZI2RRwbUZPwlj3yi3Qabr5E9BoCuNax5DQBcDGBJy+62Gnek+ZENZhyuq4yA16QVH6wI0drNzbVsE1l6M4Q953iP77hu7sW0D3ENCUcBrVj7JF7Yz3n/yjymDchPYwuYw6xx7S8H/OuiXS7X7Wpl1Y0keUh1oeqY0gaA2PgYyagrMYW+rwT68jvX4QNQvpiBy1w7J88puWVh9QASpFS/uGSW6XMST7xP2Af2yVCSlO+SUQDvUyqANvcAXfYwq77M9ceVLHWkHjuyzvbdlrf2OPC9+Hn+5nNsK9CxzqnytyVrjf/S9WHodioPeQ/7R1pZYK4UD2BUV+3bqvEusDLix1JWXkg9gg6QQOakxpPr0VZd5px3UoKBjBoSWJaXa/1EOlmJEvvy8UooYI5Zhpp2ab8Co+XMYiEF19atesInSVXbX1uBge/Dio4qhb37nBBSZPAkT9be5jNtQNoCiEu2OXuNa9GHe1znfP4+UsrFH7EGvT84CeSwcw1wEm70BEn/2ztpXh+9x1oW2mxu1WXX3lyuhDkNcC7VCjOK2bdcNqQUSLhHJZlkvvbJDecAMOMPCD8A4GlHHr8MCwwLDAsMCwwLDAt8IwsMAPgbGXo8ZlhgWGBYYFhgWGBY4LUFegA4UqJcERAv7CYHIvcKugfoiSRngsO5cw/IBnRxANTgiADggLw9AFzSbQZQZ7nRcxD4HICegLEgMY42veI1JADV974HRH8LHO774+87UBtQaP5O+gMzIhKxYQATWHvNjO7ZMhNY2td1lf0NSPQgcACkPrh13p/eNg6MGmjNmAKmRvK17985mAsQRvCOwK4YWDCVikUUIPP3xmFODDBDQ4G/SizgmT2zNLYQ8Fosj4AZAGMBeGHGOUh/OdXuJVhMkN1AHYFpGF+AtIt2d/dWYMr7928b0qIASgEtDWDvJbvZzxLb1zWT50SHSG8j/WqAON9JUD12BDRcr8yiTf1BA28ex2lOd7LOwtuq7ir36ef6b83J3CNjmzkcJmhv72mN1Xru51rA6oAISDbDGMWmqYObNme8XLMZtrXrYcJQFEu15lfuBTjfA7cBQhkr7gFAACPbTNx+bcC43U8B//Ql7eb+yBlTExJm+Mvz81SjOqApoABzJm2K/eOHYi8z7wwC9/UI8W9ONnAwX3K2hQB7HGdWU7/2DB563vS+JusvQfi0q/dvWc88F/tnjUSqOoCyZEIBRYpVrHuXegPMSey5e9m01bIk62Go7ndax5LsBtSp+qLpH8/C5mZzW8kh83sJyCnHUXKhop6VTGn5Kwf1D2IPx04CdIsNBiArADH0X9i+RmoNpNf403eDZ2aF0SbAOxh9Bn8NnPA8gQq1V8Di2+/8Xd/LQJtfJVnbqHFN3dil2r/bvrQXJZBYLnt9hTQ5Y80YAlhlzO3zBXCUDCm+Zfa/TgaI/DRP3x1hLiPbC5gHRnls17dv2o9/+klS0J8/fVLrPnz/nQHfl5f2+eNntRnVAoHGJExQI7jY5rRTfqGT5HaCBzZnXzZbLgDwnKRkLmGqMHu+wBaFmYu0Nr7dDFMx8IrR6DXpewIoZ82I6V6mFRQ0Ld0kih3b4gQg5Dqfng8wtws4ApymtMDOzPUAifyN/D9JJwCi9M2S/If28PDY7m7fCCyn5jjysfhhSSA/v7Tvv/u+naRiMvsNwCKSPJi32h9qPvFM7CqG6XXKCLhGLH2M1D0s3px3ZrDXTEvVWa96zakjzxwK67XfU/GDrldvJjL3Eqhc+zJrjhrHJOlgZwBg10U+tdXyWklMs1+3b/Q6sY8xe9JApOsUW95+TX/qDOEzmud29oOcI3o/xaeqxXs0UJ8ayAxhEoy43klCZukGgMN+L1szbwWWHo7tw/v3AsdVh1nMdvZpJ1BplZ/sYw2kuwZ4mOHef+xPBAzW+cFz3kA1P7Ft9hwlznXqHcxVs5iZj9SiLYn6KD00agdfFSDJur+0koNSED1f9dvJ7TIQyudmmSdRT9LTtTbF9hZ73rLGBstLCQMfKglopLmRLsZvOokB9vorGWaBn1USQrk3yEC7PeS5mFlMvWaNqBJ1opUstv/CiUsl49JvU6+SFy0HnzQ/f+S17mSC1EKezslnyT861xbLtweQs6cAJW8PJJW6frD2z5LUV+kPpNvx6aqVXGf2GgPvQjjdheWfqR9cSQarq7XmqPYEJSN47BnjvHJ2yBkm50v1hbMmAPDSLPPxGhYYFhgWGBYYFhgWGBb4VhYYAPC3svR4zrDAsMCwwLDAsMCwwCsLEFwiiJbaawn2BDgJgJE6XchFJpipayuzP7X9uHkPWvYPAyiQQig1Ei+qjhiBLYLGiuAUwEKUmcBS2MAE8HRj383yyWGwVNBqCkznWw5iJwCUfgmMSJ3VLmDUf57f+778Xr98/wA/ElStLofdHBbGzBoO6Hl+/wR3VTNQtYSrU4USBkjsa/lNwbmp3twc6A1AGbm9BMHCQnz9fLPs8gyi+1wPgASzkOekrmBqAaq3BYhmzBWcLvm9BK8BrgjYJcjnoQ5IY3PFJgnuElSvKaGfsBoTjE8gOcFg/kb62bUSYUBdiZkD0+xPf/pB7wMCCwDYbtv9/b1+B1SG7ZXnG/yNDWhTMXuqnhxAYW+7HlAVMFWSnGlXz9ae7Hrmf85B9IB9E+hSc7UHfnML2Ve2LTarotSzJLpkdQt4CHusTz7IPfMZ9uI9wBh+77/TA6g9eNi3n/YwfgT+I22afvMZzO2w4pCATk3gsFgzLxRw79iyCfzHNnxOPU/+AcII0Lm6ashCnzOTEwjuwdsAvLAL+zEkkJx6wOeS2vNYxvoFYFbSQQB1M8Wrjmrqx9ZXetA3rLgAF7SJtocx1wPBYb4BNKj+JhKiNd+o5ck6fGSNLi7bd+/eit0pNYeq82m5WK9L1mJcKfNGsqJcBxheDjagbBjAWqkCgQ3YzuCeRkwggmTUO+hV16gGJHKjgBRV6x1WbjHOXHd3Dtrb/8FM3bcNrM2XTbu8SC1N1/qVDSKbCrCGxLDq5fKsYt8WY1hgeYFlnsuW4wWk35T0KIku7F0whCUlrTqXVeu2pFIDbgiUKCZsgIQJWCjZaHjMsB/DZMbNXd3ctPu7d+3p6VHsXp5/e/+m3dy+UX8evnzVeN3ewmi/1fwB/JYiRrV32tWmRBLvl7DoJLna1R43Wc+Ai1M0LNlKP9UukgJUO3eW1+V6wO95PAykY1Pv8xINnhjAkqYOq6+k0K0KK4riJGggmfTTXvODmrv0P0kkXs9m0AO6Cszb7VU//O39W/kygHRAYFitHz580PXb3a5tkX5+3rb37z+0zWHfnjfPlvKtbUWqBWWXNaUBnrE7qgG3KnXhKb0Q+B8QMmcFqxXE93t+xk/kJ9d8+fKl/fnPf37F9u+vjex9fDn9C9NfoCGg676kjNtBdaoNaJGwsBYAnD3aAPVL1f11Ek58L/M6yVPqdwGVnj9e7cYTnYiVfbnf/yW/HklmfMuuFBwmtqbBV14PD18NPF46EUhA7vVVffagZ/z4w5+0DwTkjwqEmJuUFqg1prIDmjJWTOC7sJZ5wYLPvI+fDNDO3wGXc0aNUgXP5HftyaUyI58WxZVKooEZTb9dr70khkv6XMC5JJepVRtVHPsKXiQhcH8xpQscJglnLxUbJ6L485LetqZ+Wy6vtYqSrEL/UgN5OkNNIK9ZvxdKnKhEPoBfnc3qvvKtSXzRxZq7nsuvy6P053LV/tZZrYDfCfyNdLJrCM9nNu8Orslr5Qat35J0FjdXf1SSJ/sgDGD+t6/3JA/tEgLyT0pKWgnk1RnghF33apLncwHjtX8qYaXOWMhA+xorW/hVCUyVdHh+5u9BYZ1hrnz2G69hgWGBYYFhgWGBYYFhgW9lgQEAfytLj+cMCwwLDAsMCwwLDAucWcABQQKaAEZhNyXYl8AM0RkFXreWipwBPADcgL4GBH8L7JrAD4KyAMCiG1SQFVbYhHUaHDa9wYjWHOAxEGHQoxgCsCNesQjFM56A33S2B3UdsHOgq29r+pzP893zPqXv/mnGhAPuloCeGFgFgLwW/TX4KQCopFbTjrzfg1ZpX9oQALuXzT0HuWW5Yp2mDz1zqA+Q9gBMfnegmKisx9PS32Yv8ZNajJKwLoaLQaGqmRfwF6aNaliayzHVDLwk9DgnCcTWvU0D1oktQq1HMXYPk+wl7Qt4iBRjgt/cCwA4MtEAKoCZ7q/lAgMea74fDwr+x5ZnmPQURHWDDWpkbPo50oOcPCPXBICa55rndG/zcwA4gC1Xasw1lmY4JtnC94vU+AykZ/4SJDUDEfngmQmlup7FVuJeAglLhjsgLHKgBN7DhiPgLjDyorXrK4PoPL+Xn40tkkjy9QFAi9q+l+3tu3dqN4xdQGWC9tTuZVwiRR3AtA9QA9rHlgFH+XuWRJ3rSQd4D1PZfTETX8F1tSBsrqrbW3YxYMy8KD5VJ+cct+J54fvlPoyHWXW1lmF6UrdU7DBLE2e+9Q73V2us+36AjMznrDneNxN+VaCfwRjNrwqcIz/68eMvqn36HhAY5prqAju4LpazOuJ1i8OFWSUbKWB+OTE6xYOreUzbtbbFYCs2W4FXAgFTC1Js+gKZ5C8iB21mNM8zkH8pAFhs2zJM/IHA3aPn7jPMX+TnqxYye4aALZUPQJLZzDtATDEzDzuBofaFHssetAtQZVlohFLdnuP+0HYwGo/saa7TmXqvRWA1M475c5aIA9OUdgiQt7u0jGkpGYhZW0ka3NOMW9f3RcaUhBrGmlqtyF2Dxshf1ZgBhri/lsu1Pylwup5nNikJE3NpBtseu7ikAkzDwPMG2LdiQWNTfbd8kuaA5jq+PH7F4yd5WTXDMrlhBwpehqWp9WW2JbCP/FoBQljb9dct6W3/YVYfP3c7M0O/fP6o73333Yf25s39xPJ+fnrR3P3uw3d6xgbwlzHesy5gn75IApaaoNS+pelOsGA+GLViT4BBTPKPGdokC6ECYCnZqB5wHfOP9cZY9T6pl2b/+9//U77sL3/5Z907fjGJK/wEAFad2pKl7vcw9kPUNQBRnYR0bJstySz7djogUcs8nPcmJzKcBJTPKhg+h9H+AKtmGxuE9xxgHGsPSNJIp66SNaI1vrxUMpH2eeS1VYcZ4B65XieeRH6acVNyg+SxF+369lb+RgDzGTgr/7M/tO1uKzvTVtaffFgldTBv4nP6fSGAdZJ2+Cx7pJOxCsG0w7U9pFBhO3huYgFkrv25rhMD+HpiIzsRxMDsvKNyNnbffXsDwE5cmH2w222J5x1n6GpT9h6dp+jn4qKtLr3m/RS35aJYrpF214iV5L6d267qweMDSNqxVHSl18hHJpFzSsrrai33513tX9gkSYu9Uk7VfNf1QroLAK40kthGqZtz9ZaGQLYuV9KP/ZD2G8n6o+hghq66UhXCxcKlPAVAthjgrhVOcgZ7iuT+L5btIolFMMSrLIN8Of+w+VSuwzINStCpvbE/Z/XntZxf1pVg0e/P4/dhgWGBYYFhgWGBYYFhgT/SAgMA/iOtO+49LDAsMCwwLDAsMCzwuxZAejBSggGAw/BLoItAEAE/wBcAYAKkDm47KKlgVT2hBzj6hwYAFitMQSKzDwSeUXO25I4daH8NAEc62lFwA8BFTZjYDv2zAgAr5tQBoecBoQQ/e5A19/ktYNSAtGGLnnUQ0EF97GENAREVSOsaGLv2rEo+DiuQ38/b1oPEfB5AI4Gt326vH3oOMOe9yPg62PcalI1NBLNXPUgC4gB7tNO1ec08CnCNdXzPGRCe7KnAnIElAnR9wDwMx9n2BTolsFpMvtjndR3Gy5KodDAcQIDALnWAAThhhYplJBnBiwI9LbGd+RFbmoFEEgSgYMaZ+WpAJexSA2pVL7jA6YxJ+hAQuJemTJ97cO0cqJ9AaDHkSzZa6FI3gQpUz5rKfOG+9Jn1zNxKcL4HrQM4850kBWQ+9oBr5mYC7jOI7eB3gqgeT89xAv+MDcw45kW+27NcYXch3dmDKQno5xkZl7wfsLNvcw+UB7yO1GqkqrkeGwDQwCoUowzG1PKyaqxe6PN8LzVgucaJLvsJeFW4vgBfYVsFVtqeTgRxO2dGa9Z0DyL14x27ZO0F7PA9XcOSNRdmnHwtdbFTwzlz9HBUPVHY+o8Pj2KzXl9daR7QJkm3F9NyqstbYB5jN7HYhG6Y69nLDQcwoZatCZ7FuBILdJa8jqcj8C+AAp9u5dwCgKmTSVFLA/nCGPMl5pFkjM2S3B+8L7AnJbkG3yv51KqpCiBgie7ZX3ivmNs0J/W49nVrMCQBrqvMwBGAghrVrsvKVwVSra7FqJaIckmlni5cH9N7mBUTAIB7H8zfK6RJJY/udshGE9CVmtEkpbBGKrllYxDRgGTVwJRcc3z4a/8sw4lKfZz203mPjQ0CABsk51rW6P64EwDM9WEyBkyzXQzoWgp2rntdM8M1TL1IJzafgSUzjMU45qeSE07t+nrddpuNANHM/5wx6L+TeBbt86ePssEPP3zfrq5uJAfNWgVAAjQHFGY8BZyuLjV/GDfGM7LvAaA85bzetQ6qdnmflBG/AtDK93nBsmX+0D5Lkc8JL3yXuRk5Y2oWq95tSTOrrEA9J8kwAZaTxMQ98dGsOTHN24XWLusQ4NzrAp/qmrDZX1PaIOAoSTkA52bCmi2cuShZYnzYHvldAEkzJQVEZu3Wfp/EMu1f1LOtxCB8gJJOlkuVBsC30BZUHOhDmLhTIg+lHYp16+QqKxpkT+LvqHtI2v5kCWZLRtvGAcuzH/W17XsAmM/7PSH+VXNXST9WUlBfdb70dE0Smk5x1D1OnVslShQA/EpxgyS9YtdnHdbPfh5jX2UaVPKjZJ/xo1U3XOmOUlC4lBS9pKZ1FqpERJIhiqXt+5p9bEyV/XZvkJQEFUBRPi3f6iRCJ/aE8esxnX1iv6/KX7J/J+GyspzkJyXFnMLA/GqguQE4i1Xs5Eq9V8keSYjSZ53iCKxf1es+kvRipdrkD/MAACAASURBVBKkrk/4wUq+VLvoi52q/huAtU37Uoe8V/Hx2nZSF4k6AMApZ8Jadz/xyfP5LWejJFf155rbt+8m/zp+GRYYFhgWGBYYFhgWGBb4FhYYAPC3sPJ4xrDAsMCwwLDAsMCwwG9YwDUXJ8nTCs70rEiCVbDEVJex6s4ZZCqmj+QlC9w7k1VOoOwfAcDExyPrqSgycahJAppgE6y9imELAJ6RA4LykjXtALK+5G4PeM1ggM1wDlb3IFf/+8zk5DuR2yXg5PuIEVEsMdcAzgdmIoYB3IM/Cr6XVGwA2h7U6gHd8+8lqJUAa4L06Wv/3b6fHoPU2nT/YWAoWFrB8twrfZ60t4utLcnVw9GMqlXkll1zFRYW84LfkT5MUF3vib20rHqHHqz0O0HoHlQ8n6iZP9xDEqk7ywTL1DCCr1xPFpnVALQ8//7+7VQjGDAtc8B1RR0Un2rLCdA2OG1wziCcAfCq/1sS0bF1xjCB/oDUAV0BXBT8FGjlIGVe6f/5eP1X3dT595ygYVYvQVLqEefVrwPN2Y7uPK3NYjbxuQGhua0JyvMzwH+fsMB3AmDye6ROY5+MG7U9AU36Z2Kr+JsALuf3S8A/8zJrJetoYjDDwEVG8mKhNgCoPT4+tPv7u1fqBJGZDvvPAA1jHtb7XMM00qK2h4PfOCgHk3+dOBGbZx7GjlnHAWJmG0zezcCNQPyDgu7X6yvVKuZeT8/PZhcfm0CjxarWLiAptVGpkQjrUQk71LT03BZoJPlyAwd5aS1orcLonNR77csZkwI06C6ASXJbuFf8fSQ9p7XMzVEs7Z4Tby3AC/8txrXbrL9LslRs1h39AJgsKeUCFcRmx6csVxPLUOC4JJBd55QmZgx7326w3pK1C8nlVp3vkiQF8AQYgcH4/Pgg38LzVthetSZ9/R4fSfKR/GjZq9tHtO7EbLUs7lRHE3vWnJEkbPaIAiwAmfZ7l1ZIHV4BK9POEVzG6gHTfNI+aKDIAAf9ALw1KPzKz0h1g+ds2+6w1c8kMcDsBlj3PgVYDQBT87wBHqYuqFnn8R9Zi95TeDY2MWAfqWn6e39/2z7+DLhriV/aH5sGrILBCPhKchksXewuAE9JLa4VCrAuPwpQfsWasHqJ6kDXPDGQ5jmu9XbJs+YkpZ5lHz8HAGxglVIYm+m7AL20Nex77ofsPOvz7u5+Auvje2Chx+9nbfd+VCAoNmD9VB1ZLG6wkhrATjLyXnFUMpMSawQsN/lN3leChPZA70mAsDxHIC31j7VnwZR2op6YrVVTN/uu71/79t5yzwDIkbJnfXNP9pCnx8cJADbwbGY098Cfx3/zU7VdNxt9l3ZxXWolB8QVW1nJGG2SiWZdi3WteVQKApVkI5Z83RNwN2x4qYN0cr+CQQFzi5UvX9ftc2H45vtaR1lPmmr4EL/neQLcaeWE/gw2zf86P3lN4MfMEhaxV+oogMzc4aIdL7Hnqq0X1AkuGf5i9SfZJueZCxIQOG/hn9qiHbgDPiukYfxHJemw3jgfT2ByST+rPdX3+Iysd87YWSeuUZy2ulaylBa09Vv2fUp6VF8ikWG2v4Xgm2p/H9k/S8Y5tboP8kmtLUgMZI3VuaLEFKrmciWOkAgqu0clxWoO+juJR2FMM8blx3s/Fyb2+dkoiQ/5yef3H777rx61xnXDAsMCwwLDAsMCwwLDAv9HLDAA4P8jZhw3GRYYFhgWGBYYFhgW+O9agABVQF0C4AluzfJ6ZqNaJtU1A8nSJ4A8Bckk92uZ3wkVPWtIAqIiM4qNdpgYwL8GgC0ZGmbdPwSAAWxKJi6sBgfiXgeCFaSqwFsfMJpAONV37MDbM4B4BswCirl96lchI8QOYTEE8HW7AxhVQLpk9fgejES96pY9MKS3zwC48/f4PEzKvk/9dSF09IHpAHcGLAh6mkmhUGUFRHtmENf1fzOGLy8OQgvsXS4VnBaIpnrNvj7BNj/D0sK7AlLTXt1XErMGF8J4EkBQM6AHzhIgTICzZyW7j7PduAeMU8umhs3WA7AGjx3kDFs8MWODCJaRNHhmW86JDg6oBtCgJmOxhcREXk8268Hinu3cz9HfW7fngHF/XdZU2FWMCUBCgPmwxc7B3/65/f37eaH1Qp8nbr+fPK3jriEZt9w3CSWZNwFQwgDjq5k7fCfg7gQi1jqNfTP+5+BK2iOm3vGgeRz2syVcqelLzcoHgTXMUeaBWGeA3cU8A2ClBm6YcwYLZ8ZcwEzb0ZLPPcvU680L+XzN9qxvf5/+Gjzpx0X+QNLVmb9I4+7aUQkVR8nbIm0q2WOScLY7E0BZw4vLdvvmti0vLtqnz5/Nvlst2x0Sl9RMrcQHJSOEDVfy7Vq/kXYuMFFjIvZXuSb8a5djswBwFahZcqgFVtIemYE1UyxgfAW2BljRoyuAr9q1AMAAJlp+rh+pupF7aqMilQwbzNLCgH/0idqkjN9chgBQmVqRloHm2WKjCTws4LQk6E9H2rAQmCIAqpxjGMaAtPvDrm1enlQz1n4DRu+sdhDvAfi4F4Acn1nYaQCS2m9sS3yHWX9hvgZ8ij85lEzzNCc0ocwQTaJBkhP0XZ5dChy0gflPrWXPQ2zpuRQfzH35XeodR8Bf25G5OLPtDABfLEqOt2oiyxdESj5JELX+nfRh5QT6op+AV5KvPrbbm9v28vLUXp6eJwBY06ASDLgva9NsdRi9GzFaSczwnoP08EpMbJKVAH2QkobRz7zhMySdn58f5aO5l3w2axRWaiSHkQivxJ7UijcI6b0hgDT2wVZh3fM+zNQAmfQVYBYwL34pYyam5rR+4wvmZKc8Pz5C67FYqJZPPkgdASCY51OvOGcC+kY7Av7CquS51LEV+LvdClxW4sJy2db4CtUjN1jr+7iv/XiGAU5CCWP5stnI7nw//nbDvlKs+t429If2RkEj4DRS/7T33bv3vufLy9SGjEeUGVIWIHuE+rE/SK5bZ4hiVX/+/Fn95H2vHZ8jpW5QCUsCblkHMG0nqehZrUA7vQQIZma7PHKBptQbzzkH/+Tz3euEOe0AYSCr3IeZvUw2MbCV5GLMVKA7fl71fw1YkqzA3M+hT4lPU8KgAe0jiQQ6Q11QgVsgcCeV0OR/J/Y9DO/XZ0UlxNQ9sX98OWCs2P1hRUvS2n5pqqUr/DderuqiS4DEUvRS50kNYJILdP71TuH9xbWkd2J8e++iSjHJSjBzAzD7fe2Y+n+VMqjf/Zn9lRN6DHgnqYW9UAlOkoCuQgIC463IgJ3t+7pEkDpnzOfH1u7ef+hOMePXYYFhgWGBYYFhgWGBYYE/3gIDAP7jbTyeMCwwLDAsMCwwLDAs8BsWAAAOczA13IgdGZRxgCUgDfUSxTyR/LP/ITGoAOg/kFrmsQmSitUgqtAsAf0aAHa9QzM3HCIK8OL4UCSgHXTS/xcArN8ncrA/6wGr3wKAe5MkUJqfafMr8DOcq6p9qWuonaiHVR3RgGYKtBE6s8ydZPu4zIXkVH9SdTl/B7A+B5Ne/V3gQGSJeXzfv/PvZhwDsgVcS//5PKwc282BUhvYQITGQuwyP4tAegLSfJcgruWWnSwQcHQC+FTTFtAkwT0zngRY1c++nef96ccnEodhiBDsC8MsAXveA9zjewQFI1kuFlHVzlSweUV9VZjF9Me1IXU98/1Qfy9hVBqQcGDSAEukNRlgB41lvQINZmDZoNW+XV9fWUK11ss5OHu+ROdx7PmA9ZRi+NAWAuf843rGIGyx8/vFvgmE9jYOSJQ1k2tzj2kNd8wiTY8pUcG1vTNvAjb0bQjQOc8NgEbX0+U2PWMu7ckzMv5T4kUxMXvJUQCcgDcwOdfrYm/uD5IGj5S9QVgncGR+GiAOC8ltAfiY1kHVO+2B8vjGfr2lvf0aOPdF/drgs4zH5K8k92nwL3UoVau12FoCd3Y71ecExGE+3d3fy4aAbdiBdXC1BAjCRbl+rgA6QIGlEd2AIZrLSwkex6sWUFGgLWUaa84aY6w66xVkx8/pbfxzAaMCyLoEGIG/ohOTKJMa6F5TZiADAJ/abgNTssCDI0khVTf0sGsvAmaL9ducWILtYbWKpd/VjJevq6QkvQ8oUOoRqj8JsKj2AqBaStr+ESWDjUDol+etgA1eMCuXK8A/FBNoo6UrlAwwMQ0NiKTvgi4qucXghPdU/at6o7o+bMDJtsl+ia0rl0iMOwCTSD8blKGbAPkwbtmTDwDoqZFcstiWE3etZLOFYRrafpqzokbW3u9DQNXYZC3MMyP7Ydan2b/8K1sA+cB4RDnhcGwPXz9rb2ROeu8HJDOjm3ux7thLeHEfKUXgbyuJ6Oburl2cDKJj3ZfHJ9dKVj35i/b1y6f2/Pwk34ovTz1v7mNlBpjwvj/rjESZm6uq103iCMCxWN6LtoEZzb58PE41t9kvDJ5bbhmGt/3/nCRkv2awVfK0lVRhBYT5/GM/Z2bjdK7SXulzAP225PWhLdfrdrWmPvCc1BCFDTGfizUrUF/lC7C7ExuSCKBn1Lxj7iulp9jpAgcFwJttzXO5VxKIsrdnvhpMnvc0GNKMHSzgJLTQX2Si6f+HDx/0PtfRBoBFkim8jtYaM8Bhgb8lwa09DACav/HRsKVPp/bp40clwNC2aX+6vHQd31p/fC+JH7quzpo6czF/O1+fZMXZbxsMlbuq8wkJDOqXeK+VClVrxWxiri/Z5AIY5QdZj8Wa1zkKIJg6v8z3UlfIucH7b9j+Lqfi5AWrSzi5kDH1+iORRs/QNf4fSRv2JWYb845FpTs/TZKI5ixXmNEvSX2tIXzKpXoptn/Vc6/dphxPl5CpdkkP2lkv2gOsDMMeIdZv/U3SjZ2KgXK1wHUELCNde4T2p/KLsT/JhGIV1zlL9cUnxQr/90m/lnwWdi3mnHPlK5XAZ9+becrnV2/uzo9H4+9hgWGBYYFhgWGBYYFhgT/UAgMA/kPNO24+LDAsMCwwLDAsMCzw+xawdKjkQ/lXEmwJmPSADICYwQjXQHXQ96iAqQJLxbpNUC2AEX/3TKTUAYbKoACQgIlIy83BsIkB3Os7TzWAHbJW2HqOTZuV9juyrAF7YosZUJqtMwXDu77MwaSEfIubmqC/akoaHnVwMtQz11rT1WKaGvgt7rCDUQTNFeB1EL63U8C5c7Cot+sEJlTwrB/nfhz6vvbPmgJiko2FpfGaxWjwawbhjfXPUqW0haDx87NrSiZ4HCZvD8ArGF2AbILxr64r5rBHtkCJjslt8rTlQ+n3/8vemzZHkl7ZmS8CEYHAmlstZJFUs4tkkxqZSf//T8hMY2z12KgXSlyKVbknltgDY88597g7UFndI1NnfXLQksgEIjzc77u4133uOTeAbahASoIcVaSSzgVt8xqp2ElUFljjOE7q2wIYu9HEitfm94FDth11MlXKTIEMQxRgcuBIkuokVEnUxxrz9HQhSOExSD9QVQVU9cL3Vyq50rD44W+7dVuKMc6JeAZ85DqG34fjobU3UJk/njtD4Jv35T2P18ljkK19Q4UOg4R6KdEyblZETZUsxtZd67Mr5iigqFSz45t5l/PMOcW+PupvwMWbN2/azc1tu7p80j77/IVAw2zuz3OcDDKs0PUcH1qTynaVFygZ7jUR1W/WaABO9odhvLKuhnEZxn74+xQTZI6qyGa9U7IfKMvxh6rqqPaLWGqDcZ/jExfl7O7b6dlCSknAFjbSG0CUBsP7EQDTSn33UlVKX0Ug/Nt/1xin6CZQs4OFgz1TirTqOXkMhLEy1ur6YqMlKgNMxFI1AKr8831fORzaZl0KziqeoR8sIOhued3ugb+CGFaE8t3W11vvvwUYPXSGr+IPAhx0WeXYqHLnbXaCpbBBCfey7Au+7BSq3LftZt3ZE6sHc/U+D8BIMc3QdlkRHViZCrarsMQgIopxWS37NtZQILrXp6adz4teyFLoVT/QUq17Hy7kUwxqWgVbQBMAcPYHn4tbPRzuDX/Tr1YAeKBqDDC0FfWxCgceFw/lfp653QPg3hZdduPA1uVKEAdVowEwisVAcUNXegTzxf4ZKCzbZvUSZo5O28X5heARavb17bI9vbyQ0pBY3dxet5ubawHg9HuPlXZn3y0421TU44Ij2x/DrwDJ7A0UFmy2FNG4L7OVwTMNBOPANQmYJfYDdSgnEshM3Hif4lQwT/e0svzuHhtqHW7WqwKXzGlU6LgZAMSO23xuy3KOD1g1zGIecd861TUBUr2WmJulnD24H7s+t1p48FzCeaXYit/FqQKXhOyfFEawb1zzs+qjzhbBnJLVellFo94FxGPZDeSl4ITzePv2rY775MkT/Zv9WftoqeFRF3Pg3WbXPfug6tTzT7mScI5yEwF0T47bu3fvuh7BOl5rcvdIoVP2ZGLHeHIuus/gMqAYuHjAhQcP2xv4vI47O2IXufUKekNlWzzLrll7D/3B/ZyX503f+/mRofGEfr0cVwrgstUXCC5HAGztq7evnywp5AFyGtO6jzjHw+HAm4T2hSriSRFB7ksUgsj1GsUthQiqOsRpp/ayrnCL37N3yl+g0UbFpQGokYlVnlANb30fv1eP9kK/hrr6Jxrl6rWtQhoKUviJn9W8RL358zv1BRaIxk4/DjpHbXpyoh7BUlHzOXvfA4DJ+RIQpjAjBRYF2d1awwWMFGt4DwkctrNG9t1uHfK8PGiR8f2nrvEnYwTGCIwRGCMwRmCMwBiBf/8IjAD43z+m4xHHCIwRGCMwRmCMwBiB/18RqN6RBX/d+9TqNyd+ywaW5GnZKAb8dko4JdlMFpL0fgyEHsAkkkRqDNYDYJJDAg4FSAuHFuQ1DNIXqpBdeqlW5nzyfZA1BFuPz2UIrz4GwIY/CzwLhLUixL3dkjiHzgnrVq8444NSX3Tw2v03ozwBkAyPmcTU8GePoa1iW5bJen318BzaigZG5b1DyPf4dz5Fj4EUZaWAm84METvQjIK566to+Bs4GjgQ2BD1ZWBaEvAABxL8il4lYJOIDQDLnBuO13Cscr78bKikM4Q2uI3Fsi1FfR38PIUNhmm2kA2s9rlb0WUQbJBrxYj76pJYz5css8vG1xbRno8B4Lyf12PJKVUeKszq7drBo0r+2zG26NhgvQYQPSyCqMIDva5/TwBU1u1jIJnj98DG4FqvKyiYeTB8bX7/URvomu8B7EyPjEnsnTmm419wsACwFbv8zrGxwq3S0dXzz3Oxv85eRZcYBKB77Hv4bstRIAQA5OnTp1KiZX487IVpMJYeh5lXUQ1G7T2cd92a6GxVeyvnxD2vH4Li4ZjkGNk/h2rsbl5jRywoaZv1IWwQyMMCVnuyk+9SS5YdNJa4rGEpMHe7blwEG6LaKv1ipygu+2CApNalQIV7pwpyBB50ukdPVg0R+9pgi1b+XlAh/Lgv5uiKfcpeVYBBPbZ36rG72/LH0NiAmvOZtNXNndoOMDZJ6ANXrPzftx0K+PWqep66SIT5pYIIATRQx6HtZO9rOLM4Oytbbc8DA2DvA3EWSAwMslbqh6p5feze4BQsyFq6HAX6e4Dj8+DeU1bQsoEdKH5V6APkrd8LMgGHhoU3qiSyWtl7upW6QFD36FWZRO3lAFerOa1AtfKb+MXmX71h+UyXV3TqSM7DhUDeN4cAONvTcB/JNcYGenhP2W3WbS8Lc89j27y6UIw57EIYqz05Juv1/PxCFstYYtOXnvm5vFu3L7/4UvB+BUReb9vV+YVhbTtqt8ubDgDb/QFQOxWkEwMrt44tBWzAX6yEO4vgOGd4HmkdHdvdgvkLbNLsva+/17Yb6O35a0v7YZ9491b1PEohl+/JLpDQl+zZN+pbz7MBqlgVY1A0BHgHOFexE/GhyIP32mnjRMddrZbdihyCrwBpj72dSfL57LnaNwJ3D/sGzAXMCk5WX1g+j/vcotTS2cM4XmydUf+yRtjTAbL8/MOHDzpvfieYXXA39xj6/eaerNCmOKQsfKME1XOBIP19W97dderfPCMFXiuUdY0C5LiRnDCnqid4Fb3Yfj6FYf2zKmsNyAwg155/70LI3AtltR4Le9aHrNFdpKGxTVGMbnTuad4XhwEijxsNynnuUYFNB5wBw35aFGOtosp7nicHzwQAYBcs4eJQ9u71vKwiCOFWn4bhse+nxwBd9QjuAiyw3I4A8HzwoR3JIrpU+RTJMAHVFtjwdjg+2udTGEkrDBVvsmZQ6t43cP6BGOqKmMOzto9Lifpfs7c7tjx/xfZZBQeLhfbiFBtySm43U64B0UnTXmM21xhrzyzonucZ1lCKSLJfZb7keVPzizlZbQ7yuvH7GIExAmMExgiMERgjMEbgU0dgBMCfOsLj8ccIjBEYIzBGYIzAGIEfiEAPgIfgZqj6CWxy0pNEZ2+Dq8SbZAfuuaiEUQcLS8U3UBoqCfgRAPx9BbDSeh8FwPfqfZgvqzAeKyQ/BtWG8MYJs4dq18cBGsLH7poefnKpsKSjcHJOwKRs/UoV7LdYMdEhvILlgq+VvBzC2u7qKhH4ACTUL5OQZawCOi1KKbXx4HW51o99RsZsvwMulF1eJSr1GWX5bBhkrOPelMyH9Ic0JCa5J7XibqskPAomA5hSTytJ6WuOWjbXkWvIOQ6vOUCW4wz7M+Y9UncN5kWOYTiCStA2m1LcdXGxBa57LmKp6b5yhvzurcrfuR7AQs1ufVMCs1RXxIPkItfO62KjmWNaXWqbzSQsHfNAd83G/6MdKrF6rBp33L0OH4Pc4Qf+4Jot1fVwLfT9e8veUklzG0YO11SACscmJgHyfr/tTh1vK3hs+dons3XGqJqkIrLaL9fnLaYURd1Y2AIUGHF7e6PLOz07bfPZyaBwwvaoSQob0vT7AOdvMG1wPVwvARiPgfrH1uYQSHQgofpFD2MdgM7rA4QN5soaeaDQJNmvQo0A87I8BbrQGzeq26urq7ZeLdv9zrCNa5TqLnOgm3cuVOElmesGiwZ/sWXN/vB4lnZFLtkWahZznvyR60FZo2b9T8otGRhrRT/74pGAnyyKt9gXE3erXlGnbTfLtt/stFZnsxO7LdQeB9+gbyywCsCpcqWy0qVnsJVgvibAiuB0uQBgHzs/oYeqixC6gqaukMegNcUIHGO9Wgk2slemECT9YDV3696nPeTR3u757L1TVq4l801RkM61Ck8EL9UywAa0XJe+K57Vj5P5MGgFwGDq3lwKYOIS2171XD7YBtlryPMCVR92zVlbuu+XjarPBwvhagVQ90z1Ka2im1yj53R/v0fNzUDut1ZPA3MBPryX1zJnUezKrLaKblyw8URj4isHADcVO9BPlr6i691WysbFzGp3xmyzXUmBit27163tdtXTuza57OOwMFSjXNF67X6/vMfqY8PB++Mj9RXms9MuQIpP+5Tbqlx7jm2Y+UKFy3UEZncFAdWHOPbCQwDM3OKaAcDMiThDBFhzDcxRxbIsfLkefs65ySqanu9SCbtYY6hO1nqtByNaHHgdm7jaCvyg96r4Art87LLLupo9l3NjvqLydVGM1fasNe6JUeAOn0MAyey/inHtTyjtc19Agc3npAhA51gqc91DypI688rA00U+/GwI04fPqO5B7f1aAHhhNbLmZbXesHy2nAO61rEqgam7r9eEihUoPoiTjFxa/Jx5KEcIznsqGOwevoK2PCilkFEFVoxVrXnd64ih73nuCe7XMLZug+4CFJ5uMQTh1PXaZseTxPkIW2WNI8CV8/ReqntV7vcFg11IwthXEZ8vqmz32YzT3N1OAwBgPS8MerzzEv2I+GtDPIIdV9EnJ7Jrhx2rFZWvdhjfz1kb7LsU3dSeu1mt22qz0jySJTfFGLN5m1NkUOs1T5hucbCxRf+eQibvFUDeWIpnjmd+8bv0D0/xA/OK+OVZUMVNk1nHxf+PHrzGN48RGCMwRmCMwBiBMQJjBP43IjAC4P+NYI0vHSMwRmCMwBiBMQJjBP79IpAewCRbosRUEq36ZRnIBJAY3BlWGARTpS9lq/KK6W9nVakTjr00LAksJSqlqvi+BbSUwUqSO9Ha9xGt4zywgFb6x68pMXCS0B8DwEmARlyhJNzALrqHQn18h8cJdPL59ddmQU8gWyVZo5ortZbSZWHkBSETmyQq8++PnnuR4yGQGr6uB6EPIZwTZD5fKYYH5/34cwJwk2h9rAKPeXVFXcdCTWe1rSFnACrJZZLyQClUVKeLhRKzgCG+k1zmc5IsztyIUpNE+rBn2xAAD2Fk/h51h5KNpXpzT2MSui4kcFI5vSo9XoHnsV40yDVE5LWx4CSJSP/CDx/et2+//VZAk3NFifXk6dP24vkL9RHm/av1Sq/FFhvIwbxR79+Kv9dZQKQh0w8B4B5AfR8Qd3Oh+ksPd4X8Ln1ju3lQk79Ljg96R38MZGZcMm/4N2PHNQBKbTnqNZj3B/bmM5PMz3zqVau8zwA4r43iebgu9f6yew04dh9BA2A+L1+cHzAH6DT8WixONV4kkW1hisIPpaU3jux52Rts3V0qyFrLBiylVh5ak9cH5ff8c1jU8bHdOjHp1tKg96SOI/tTA1zNyXIMcM9ZQ0FBu+qduF6u3Ff3sG+ni7N2upi35d3S11C27epnrMKNaHN7+3nma/qVsllMKdzQ+vFXtzd1W51hkwF6qdir5zmrzZja62sIzAEHRX7ryCasbiuwa9sNPY1rL5X17l7KXpTDgCS5LQCHueNUj9vlaqk5Sc9kCfLqI4AOnIcUn6zNqa3eAaTAUVwnmBenp5cuEChg249dd/WGpWWFyvkQW933pEIjTrZuzSrNsVKs8jCGXvt6reypDWVk2zqdFVg2ZM19RUrdmgvHU37nVgyMqeYIdtg4Heh+bIUdfYzjbIBFtnvU9r137e7hOWGAUr2JgVSopzmmgHA/g4eK6I9dm5WngNldu8dGnX7KgGjO1WRfB2O8sN73+rf6mphQvHAkIDf03QAAIABJREFUC1c+u2ns6Rmr9Vs23bNjA08BIpSa7aD1zjMD95ZYN8fFgmsBOBMTYKYU5cu17KC5M2KdbsW55zPFSwy1AD+FEAVcVbgklTguKYaS+QxZsM8Xul90/VDrWSkOHQHv3XNEFRLJ0rjmXvam2EjPpjhJ2D57aGNLzHKf089RNFN0kf2hik2IL78Hjud+q1oaWZIb8K/XqIibi5wSB0FitwbByhmgq0KTPXvrWrFBZSurZsE9927Oa1D/cv8nLk+fP+uUzBwPtW1Uw4yfrXutjLUNPUDeynX2QV6fc8meNLxX5Ryy//JvAeAUYCjgLpzA6nloD6wlOHgu6vYAgdWs+dpQJNeNrbwLOWRn3t37rOT182hU/l7rxHpyPK92BlP3ZE9fYvblezs5qIeufMm9Odjm3mvBewjCXbvyuIBs557DfmLu1O52pXEP9IkILqDXvdZ1j9NzNm+dVqGO92wX+Pk83AogxX5+AJ3wexV8cuyyZ64iUD7PXkCcGx9ZsZZTge+J6+WyLe9uZe3M+M5OaInhAi1dnx+sy13aa411zp6Wec4eaZW616ufUexAIjWxVMCeT2o3UDcEOSyo97r3uQij+91t/NsYgTECYwTGCIwRGCMwRuDTRmAEwJ82vuPRxwiMERgjMEZgjMAYgR+IAEkuksbDfoF5aUDvEKr2CVsneWXjhupBioWH0HcINANOZK0nGIqFaSX6UYAB6Yp2dcoyAeWSH+SkfggAO1/Wg9iBhV7e2gNof1RUA0NAMUws5vcdTKvrewzF9J4BFLaqrhR8D+JeKhE1jcsvDNWdePw+LB+e++O/67wrZlY4kHAzzBqCF96Xaxmejq87n+kTSgI0feXS808qGSUP+9cZamPduZIaCcjyIPlGwm+9FkwlKUuCmUQvx8QemU8mSYySCJCFCokEMuceC+nhGA3HIxaNw4Sw7F4LWsUmlmvi8/uxTzI4YKo0M50lt+28t5utei5+/vnnto89oGzetf/xP/7f9ubNW53z27fuM/vs2dP2d3/3d+2rr77SuRs0TmWFeXV12fXljdrVgMmJ4U6JVxneh1A+hRSO+WNgn/Eaztnvz1+PeF9I0c+AvHaoGs5cj1o5nzs8bj9fe5CdPpVJyGaCD+o/6oOdpHaxRX9ePr7tfgfVHFUE0s859gnmWaADMWF8GXu+XKDS70NSle6sVvM8JEHsnsxRhBsg2Cp5uE76Aogevic+H4v9EPrm74+33WEc+2NkGRdgTnJftuyx1q9xHMBlXW/12qXgwv0k3ZOdnqbss6gcT8q+PP1Xue5ch1yhq69o5jnHPS415YPxjxV17ROoR9nKIkgDKqQO5zBwV5CqMPBcMKIUZXUczkV9j4GWWOkK9ptEYS0KdJsCQuYoOgHGhr/8wSJ0IxBI7+N91wOYeAgO0g90fmJ1o+AgSs7q67tZK/BPn74QONgXeE4hlNTJ+mNbWBU48fl87maj+2bWVgo1hvMi1zVUA3v8s+cb3nobMEwynLASWJ+me6B0stWDliIb9njDX8WqrOs1H1SYRSHAVhbJLn6xujy2z8x/2dJWn2QpiqU2dAEL48V+rKIbQMugSGoIyTPHBVrKxcIqagPoPfGVBS3j5GcFzpvrYS+NhW+U10DGGfbPmsu28NZYHN0L0hIFrVnGUL2msbneCvxv1e/WtvLAoeNZ3+tWyu0qCKEHO3Pr5napmOJOwfrn/NabjT6HOZW1z/fFzBbVmqOysAX8Hlfhk10HuG+dnhouc77M21xXwG0gu+CZdZ7ul839/7Bvd6iIZSeNk8Sig6S5d/G6FEblnpbYS21bhXtxo/D90La6wnvcj1drFURIrbxYaO3glsBxzi7ONebcs70/EyHWx1NdHzBXfX7ZX6oPNoCQY2jPqN7AHIuYcv/Eip/7InGVgljFYij5XXDCcfVssLB1N2sA54HVeqm1oLVf7ShcaNb38NUar59Fbcx58H6KRRxXu1Po+UhrDStmF7ZkVx/Gt1+/7uPb9UKvdzD31M+XAkmp12v9qqhLTs9d4cvwmUzrSb18bQl9z57Ie3EFwUa57lms56368nKscjDADL6ebbUt0hf8Hrhpu3rdc+s7xTHsxwbQfRFJrP79zFEFQPd932P3PC8oXBbWRrl8sC309byOW0cVu6gDOfD6gGu0jKxdzMH8F5id6Zq5dpm/U/C3XrXNkvlVvbhPbGeeiphAcBctcXwDYCndtabndih4BO0Ve/X/9brvnn+1ebKv+mf5UhgGzgaP79Pjv8cIjBEYIzBGYIzAGIExAp8iAiMA/hRRHY85RmCMwBiBMQJjBMYI/NsRIJFcapK+X2CApJPG6QsspcYxSpKywCXZTO9UJYx6ePkYcgzhm36nnBVJrnqPcvnV9LOq//kQJ7//LQAciFRArUD0x2CZf2ZoaRvVXqH2Q/BaicKCnsNjPobCAVhKXJWSQX3gBiC665cKaOgkYI5BwFVUyA8+q2Q5iSPfh8msh/adtjN8AHzrOodAfjgxfIoAB7/PdoplN1vKir4XoeFl1Ln2HmxKDlvVddLZP0plUb0d+V2StxyLBC2gQYqgSvA6Bk74AlcEIasXNccJmHkMfYfjk8S9AXZ6c9piuId3gb7fV3RyPgBGgMBf/vyNktcn80Xb7tbtu+9ett///vftd7/9j+2zz18IAP+v//W/BHp53W9/+zsl6ANDSG6jciOZH9gbcK0EZYGXjy1SA6UhnO9Vm1HkD8fzMfhVmrdTn2sW62M+9p7Ebwh0MteSWP8YuFQCWvbJ/fH5e1SCvCd/Hiqco/CM+jZ9dG2/7K/0ne2VppnznJsU5LLpnnYK4KEKOT1co0YMcACIoSYMgLbLgGPzQ0UTj8Fwxisw7PG+IIVzFXXI1nJgBRzYl30l611jlTHLtpi+lgNlX+ZwPhMIghKUeDD3UP6qZyXQbDovYGVYyns1niKr/hCsiD0next5geLppHoypkTByqz0KNV3Pptr6/l4gYgeasrSeGhfej/pXSOqh3lAjkAu6tH7XcWCzzS4AU6ioiMkKHelmOTetN8KQqiv5MZ9Jd1n2D2IA1xRmbmvLdDPoB/L6Nvb63Z+ftbOr560e8Hpvt+xVIMCKcAW4mzgq1gW6Ix9ucfD8mPf4zz3o3bP3tZ/d2/n/D7zIft2B4XVaNRqVP6ot636yBq2265VK1un5p7R9HcFwtoiObAlc819cm2lP7RLTbFP9tCshwfzm57LBW+G9xjPcV8PccK69bDbtKNSpWf/iHU+/7aDwExzFHBqm30Uln7G4JoA84wk2AklqHYMCRALpEtVXMrXciWQihoIBHgSmEvLAVwq5m11F3eAvm87sJz5tzj13qDzBUZOp+0MG+b9XrDS40f/ZI8BX1FCc/5xRuDtKjK533vMpGpOcUss6PmIY60HHnOwkWb+5p7Iedsqe9FOTk7bzc1NB4Bjz5zzyFjIGrd6LHM+3HsAp7GQxsL86pKipKkcKrAuBjyjjKYHK/fW9WbZtmuKZbh3naiX71//+ledP6/jHCmq4IuiDd6XPW5YeMU5cs70YKcAx2vOyl7GnfhJ/Vzq4+yz/C4OIdmzohjWnpVngoo9xRjdnFXf5JmsrbsiIRXH+Y+rGQwCM5c4n6zD3PeyHjvQ6O65KiLRTk1hhIojjEiPmIe1HrFklnX6USzJrbDvezQDgIGi91rLR8xbFWA0q9wFW3PO9Np1v95Y32vepVhQmwB7np8P5MWDlXNdZ/1N/c/Vl9pNse0WoLYlaU3ifUYq4VpbviCemxwvqX+lOq7/PtCzOn2Ej1rEwLvG+fNsz/mzV83a0fS43XOf2aFa37c97im4AqiYywVZxLUeJb32qk3MrlrOMD4U8VAgMnz2Hd6DXbzitZbxUxEEBS+lRta5y43g0CbzeW7l4/cxAmMExgiMERgjMEZgjMCPEoERAP8oYR4/ZIzAGIExAmMExgiMEXgcgf0OlZAt/LrE5wAEkjx0AnmvBBLJFSVBZfHonmWRUgwhUf7eQzd/skGHrf0+ZgEd+zdngK1CGUIa9RQT4FCquBI9TuwJmhWMTle34fUmSe/kbuUCAy/qvHyO9cd+pXXiwgFOtBdklg1p16UR29a+y6oT86UYKzvULpEehWLXY9Rxcd7LvU75egyWHl+Lfl+XMkzWJ5H6+PVWZTjp3YGGUuoluejrsaL7sDOQdUs4qzOTfFMyMaGhr6ZU5J5DUfh0NnwFdgMk+E4inrEkOSdFmkQrTkYCfJQIp8CgwBzHZI5i9+peoH5f7B9zPQYLvXWtFXAuJDDcjt1oDxsDKZ0ILgC83bWXL18pef7s2fMubv/1v/7X9p/+039qX375pawzX7582f7pn/6pXV09bb/73W+VMHfP4W3bbLCInvv6BsrpXvnqpK2F2FaO9eulL6jIAhvOB0IfAPGxXW2YyB6ulY+t0YDo/G4IWvsx7lW1PdTt5+kQBuW8Hqz9Wq9DyKxrQM006MeYz/O11pruerIatvC7nKOsnGs+Z+4BoqzW43cuKIhCU7Dj9Lybp0lmBzwP10U+f3htPzQGWX9KSMvlwPtTrJC1npVft2q2i+GgP3rWsn4H3MBCl/9VIYDsLKWeLhvo2sc4rm3L11L+ymJVFtZAEANuzkmWt8fsp0CUiRLhfbdwx9QWtqXgemTfLO7hKhEn6fd1PqUQDTTTlopSU2pMr7v0fmV7o18x5wKI5bO2O/cNjxMFfX9dWFCWnST2q1cse6z2ERT59GEtP1vuJ6j2A3Jsdb1vKyBXw+r5rFSAVtMB5YBvm+26rdY3Um+en1+Bl6y87QqJ+j3PBQ9lz609HBgKcAW3AKptqRv46zF2n+/cX32P9X3zwT23bM6tDK3ZIkWnqncEihgzKaHVz1O65Cr26W9S/jwDYN+nS41aFrOMBUUpUQVLZYh1aoHDoXpuuA8M7+f5++M1L8BDX14A8G7DQLcjARfPQd4XpxHbxruQiH3S8Nd7zGy+6HvLqzjIv+H6WQtSP9d9ht+ouGhQxCFlMdCpCi9yn2R8PO+bANRyvWwXl5ee79XXV2uDnsS1Ltm7zygY2e8FMz2mPAulp6rdImKfzbzhcwyArXR0TA1mu3tvDZl7Uh90Xuxlq+Wd7kF8AUfjhEEBg/sc92rkPCNwzKiMbb9La4V1u7y81OuBvlbT76Vyps8y8f/LX77R2FO89fNf/Afbw1e/dp3D0aSdLk4FxSly4qK4X/NZuAowltyPT8/OdG1pDcDPA3xdBOWisCiEh88FKS7M/ZzvnH/X3/gRXH783ML+Qr9mg3fPZfX+RqFbMJ1iAN8DUnDU33fznCgldhUSZI8XnGUs9RxKL2z2SGCm1fm4HMT5hUIH5rqr6KwcdsGbi07cUoBri4U0x2EE6cNtje1E9s84KjCJ7ObCOuWFQNmMrRZHLQo9cYa+6r3W7TJ26jtdymBaCPg4fc/fNsG9p3og1004zi9VXaLz9VndNz/xsf/ZAhobZ/6wLeIGoaIcHIX0HJP9e9om9J/XntcXybDXx7VCa8lVi33Rm/ZZA2YVh+qe5aKO1FTmHprCFvWdPn74rBVXGIpCgMP6b5lyLjo+WXzs0Wn82RiBMQJjBMYIjBEYIzBG4JNFYATAnyy044HHCIwRGCMwRmCMwBiBfy0C2437uiUZndcmwSnFDr0ZtyQ5SYI5sSaFm1RWhokWqfbQ6ofhVPXP/XcEwCS6bJcZZVC1Mnt04U7sDRoa6rTTg7V/j5JeJNiqR3HlvdKgzEIvwKlex2+dtD+Q9KrPjELJ1nxK8ynBKhvROj792fLePsH+EOwNgdODxLsP+r0em1HZDsexC4OHSV9OpOa7k9nKXSqxHShJ3i49c/t+pFJYRBWd61XCzucuNd7OSXHZepIALGBJspYkNF9SC9Gvb+5eglKYD9SCmZeyQ9Rnundk4B7XQKJZSemhyrAAoePVyxOtesM61X1BAzuchLZKjHluYMtnbdqf/vRnHeOLL75QIvz//m//rT1//rx9/fXXUmy9fv26/eEP/yIA/Otf/7qdn58rAY3VJufK+fGVBH3GIjBgCOM1pAX7vKTSkNH9/oYKshxnCHQfr/P01cx4P3yPr9fzoO9/GqXUY9D5GCI7tF3jzB5kfwRMDxXCQ9gemJkewnxmD3hjx9xfFVAiCmoryO4FLzi+55jH2gBkoz/8PQCeMXCvTkOUKJU5rgBwQZ+ozofq58Qj4yXglEx0wW2NGSChoKvAa1k0d8pFrbN7K2eBWF6N3WcPQRsJ8q4gRol37zMuULHaMucVdfxs6iNy7SjXia36OdZwGVr4ILoW7YgUYrD2HHPZxdZeMbzuzCPv+3UiAid981spfqtQRrA5vW0LmAEJpVre7WTdy4Gwfkd9yX1F0LLsTwNpbYfsDe+wLVtQ1L9Al9x7as9RHGrJH7ZbWTULLqhmCICDLWnz2qeX5NFRWy1v22a3bmdn521xemHI46qMcqAwHBeEKRW0zlNQBQjCxudIAt69tgvyS6xXjgpVCNM7LLjvp+YMhVT8XjCS+2vfW1nAWo4Btr9VMBTPqmPqCgqq+3LZQvs+Fq5q5a6Kc+aAEK8loFQgSe4dCl/toVm7mV/D/atTR9Zc3m1dtAMA3h82DCxy7W5vHe55AeOxK7YS2PeM87MLFQVgs5tCI2I9nQHCWzug9GY/LCUo+3T6iHOcWEvTy7cDhsxyIDpgrrW22qw6oArAJOar1bIcKJgXXke2JwZIH9rdNQDYY+avo0ZvZd/1PemmM8bH+6n3H9/jtJWX24D221rL2a+4TsaHAQOeY1m9WtlRgzFiLbBGsndl3mhfrucyF0n53ASAL871dwouUqDC5KfI483bN+31q1ft+bPnGmuKnFib7KnrDUpnVMlTuSXwmezLgHoKHKQsZv/dH9r1zbXiw30OQM08ef/+ve6RjAUAmO8ujHIBVgBwCsLYo3x/tAU592jZFx9cKJZnCkW8sys3CPQx72UTrDk7teJTe3c910YFqlhrS3XRkeZG3S+8ng02ZfOsvSIQtl5b8BGVrYSz2krreZI2KG1f/6oCO+2nA2t1ii0Yez2neg1rM+JelOdD9aw1JPba43mRgoK9fhZ7fENYu99wP9ETsAAsYLps5PkpBSrW/+q5s7ZRF6ZMYtnvZ75ubddfvHXobtWOj+7b8UFVMfW0e9R2BYDlOME9r9wgVH5Se6IUuZn/co6ZtSmW6rjMaP3wPS4fXiNZEw/2mhoTX3ScRfx65hzjzfMZa8Vzxypp7kEefz9jGgBbZT87PeuuefzLGIExAmMExgiMERgjMEbgx4jACIB/jCiPnzFGYIzAGIExAmMExgh8LwK7rdUTjwGwEs0Fc7BzREUS28nHB0mSVeorUtgD69fvgaQoPB8D4AIlEjw4A9Ql4N03sBJUH1UARy1oxYNUwFJU9Gea9xt29epaJXO7/K3VUuo9BxwTPLGaj4Sb1CCcZweA6zQluEBlF1tBdUlrao5W6MK5PNvs+SOLsACZBR85X/cGJLfXw7kAhaE61NcFuEnskzTrkvilplCSXqqQh+8fvq+DPF3GzTGyqsrKDqBN7E6JD0m9JFANja36s+p5ouQ3CWHmEcnhwDapfLGOHEBgXWupi2eoPEjiktwPmCwQSrJQkHBvxWBgHN/TYzjXouuuhG7msVTsfI7sOANpnEBkRLbYlh6wCHbC3xBx2/70pz+2Lz7/oj199lx9DUkeYvn86tWr9g//8A/qc/ib3/ym/epXX7fb21tdK1aZnmdO0irpXRaxxHSoGDUYcFweAlJDQr6S7Pbfe+AwjEGfPNWrPGcFpIY25h7kJNWtjC4L9irm6Pv59hBsOF8MLIso1rHKcbvWbA9iA326qTVQ+QQAC2BI7RQ7Yv/74WfSN5Teyt6XgNtSjVJEUCAIFR3W3cU3rX4stV5eJzvUAvI5vkAsewaqVZL8A+WrI+kvx9rj6XPubdO1jwTmVRJb78n7S7Wr8U0hBpbMghCGtNq1yh2ABLr3CO9lUlFWiY0/ytbPfi+CsUnbAX0XJ20+nWoezqaGKr1ybJBgF5joVf0AJqMxvyZ7aF+EUDHoihKqWCHq7OzPQDBgjkBHD8nNOYDW91q/vpdYRQyoXW/LylcSzGmbz07asXpmYlnt+ZnkvdsSAHxcsAKAwP7ZcKBAG8ri9Vr7zAqF4GbrPUsuFrgH0HtyLrAqJeP6TjDv7OKinZ5cFFgBxFjV67nysCe3IEaNtVi97hEGwR5Xn7f33rKN1v3x4H7FD2yTXawghbCUu4fqqwlPZF72fS9lS1293ovmd++Nwjiqd7cbd39hwOyUMZ8aGgFCsGkVBJ56jxoWgAzh/7CgK3M/RWJRXdsKGUU3++iGBdsOW6sE7RRyVP1nfX8NDMzasip82i7OLtpqs9G5oAQ9vThvy43t9AHAzPPcHzslrsApNrH0f7Xq0oU93sMM86zK5L3Mn76nLMVFAZ92DGB+8F5igp0w43F7cytNf79Pq1TCqmLNbRfp6ClE9/AhLPaZDJ+rhrbDQzjKz4HR3D9VGFWFGbvDoZTSvvd3e6r6Dte9Wvdg26QDXQGj2teqeGCqa9m37777q2gogPfqyTPdm4D3m/VG48f5zNlL5lg3W8GKTTZFTy+ef65CB66Z/sGsI/q4Anv5GffIq6srfX5gecbJe46fHTRf5NDgMTmezLXG9Cx0NFURAYU5HW8vN5Dc81TQIYv9g4q1VOyj/r8obXEwsVNALLhz31Tcq7d2otgVdDDm9K5V/90qKqzPEbBV1Z2f7wxegfsq7SOCvv9pY8p6Jfa2NWduSmXNewV//YziZ1DvGS708h5yxA7QucRUv10gf1mU646pQkSmbx1L/5ioeALrZvYoF/TYSpq9xcJjnjQNYTWjY38fdbFcYADKjAvHz+f4emC+W+yZS6HLs7aeKeqP9rK69x7z3Kx7KnvN3JbMIvDs7VVg6JPQHNS51TNRngP8xOxnBJTY2TvtQuTn7Ol83hUX+BneLhQqepENdF8UQOua0ydPujU0/mWMwBiBMQJjBMYIjBEYI/BjRGAEwD9GlMfPGCMwRmCMwBiBMQJjBL4XARTASTw7eWxq+sCmrxJ/AmWd6shJ8SHIEkTGD67UnXwfAiD9/UDfzqrQL4WtejYKAMvDbgCAc7plIamk1OQjFtBO4wFoA4D17wLAQwidBP0wELFrrrxYRLkxz9NLrfxyok/q3oJwUvOWithMzJbV+goAjs0r16n3JqGGInhg+VlJMNSB3WfGIrjAWZf8rKR+VMC5nuGYDH8W29kehHv8hmOUfsulBbbi1F6oShwaAhtmkPSOvaGOUclZ6FbOkZ+jgiWRTQIOdaw48YGE7apdnF/omCSWnZRHFehkXSwblVDHSrasqlEz8XcAWfg+n8EfwJMUU8dTJe0zl/V6gEv1FwYEyfIzIKpiO7Tc5O8ksoHX33zzjeL0i1/8B50bdpjqJblat7//+9/r+3/5L/+l/fSnP23//e//u5QoX3310zY/sf0mr03iP7GxJajhVTQ1vbLMEZXKp/L6mcwfU9P2c7lXPHMs7F0F5Ev12evTPQbDzzPAsJIm56q1VMUSAZ+elwbW+ZmhtX5TyetexZ7PGIKArDOvEy36ToHUiWoHQNzX5/MDzABWSPjT/xXVqhVqVnbzfao+kMfuUVvKrgAnrk/q2IIT/f6VdRh70B5i6zVSnxXYK9Wp1GhVHJIktFRkQbUaA/ct7eBeV8diCiyMEAgQa/gCg46/gUP2M4/TzkC4Ci+cbDecBu6g/EPlt17a3t/Qy/uyeh9O3N9XAEPr2GtcFsZ17lKh1sR6PE8y33LefPdeYWyhOVQJfn6owhEs5Wv/QKQoyAkgI4G/2bY16kLBNBRjqFINYbgoAY8ClgAN9guBkgKW9CtlfXde4gCh5bJt7pZtK0Xq3kU9DXBcvV3n87aYn7Y5n3VkmHG3utUedHnxpC0WKIFpvmuAEJYdkJW9M8rY7I+Cwtiq1n7VFTFIGW7Vclkl2ClBfYx37bCnmKGKpwDJpTTWPZM1rP6WpRcfHDtjkfWcQi7G1Mr3cnfQvESNagjqPYdxm2q/lHWuPiMq8F4haevxUpGrcMC9RHVu5ZwAUPX93wrWw25NlUY7bG2RbTDvghTb9qewxfcL71e2+pYFs0D4vt3e3rUXn39uALw40edRqKNIlG0vewLnLitmgO3MbSpyH/Y9sXd8iL0we8XZ2UKuANwP9EfW0sftdIEq2OMBeDaUXUtp2c/7csqogjCvTSshdXpxSRm0XNBzjooksLb+fo/o9BGOOlZrq4pEunVWg64CN+AikLTGgdh5s2D8p215t9R9QLbfwNX7+3Zz/UH963Psr7/+jfZT1slyeaufz08W2lfdw9trIOrgq8unbbvZSe2832+07AC2AGAKprgX0/c3rhe8N+uEfblTdQ+eJVzcY+gKz5sez9tmu7IFehW65VnF1+c9EaDI32jHwH4yPznT3p+CET+ruC/sw33M+8+DQjue41R4Rgz7dY+qVoUggP76X+azilTShuMI4O97d3UGrp7jfoZR4VwV5GEYINOAAd0OaLeyl3VYz7Mi4lWYo+ee7C9eU8d6Zvac03u6vddFM8O9SmuBPXlL0VNr1gfHyYO51rx3l25YhYxV9OSCSj9P0L+XvdU/8X6Oq4OEv9oHan0D/NUv2e1S2G+O0hO7evXmGYMzUVFAtZZRod5xnlP7/y7Q9egeUvfHKp5S4VapyfV8xZWWAjj3+c5VZn9o58+eZfscv48RGCMwRmCMwBiBMQJjBH6UCIwA+EcJ8/ghYwTGCIwRGCMwRmCMwOMIBABHgRKlzxAAYye4XKIANkQgweleXJWcSUKfxA81/VJUlkKsU85VwvgjANiq38qiuf1jB2F9vgbA+vpBBXAAsFNXEchEIaHz7lRqTirmZ1bdDvoY4iXZAAAgAElEQVT91l+VMIwVr06DrF0BYGWgbQPt41rZ9wAAH5F861WAPl6v3BEsdaRqWPK76rFW8e5UggFCBVujDMp1DEF3kp2GfyQw+/5q0lIEKmUMB2cghGXxYZ2v7U8tUDQElm1uWXQCDXhxDwXLprSujYS7e0nbWvb6w7X+/dVPf2rr3joXEsjr5UoxlzqvrKaZawHCAdzuD3cvW0yAXhTGWEyj4JX1ctmSGyj0iVAlGEthHoV05iuxRkXK8Tjumzdv9B0I/Mu/+WV7/vyF1b2HQ1utV+33v/+9YvSf//N/1jn/4//4x/aTn/5EPUWdsO8VT2J5Ev44GWqFmMe/R7fJCfsnVgPlq4BD/bMHr/5B4HDmo4H+8P0d0rNCSipTfwU+8QPinrWe/HSvIu7XTVS7ASLeD3oV8zDh7nOywinnrZ6eSnKzZyiNPNTM9lddx7VicFpK7cCTg6Bw1GT8nnmp8QECbtcay1iJMlcpSDjH9jU2rDXZDajK0jM9wbttB+W44Zmus4O8Tsx3Ss8gbQBXqXeVQC8s0Nld1u88Bt4/dMwKOPiVFLZVgtUHMYqvirGwKGuxiieAmbLJ3tFTdd5OpotO+Q94sGpe2XoBYK2pSpgbWllRZwUhaKD/ynl9DwbXnjYEngAEqVQDH8vmkzXX/alzVj/GreEBSlQAGPDXKmcHX9e3Z47Y+jeFBrHSReUr+9oC5/R3Xd0uZX2rfq0AoXt6xd6pJzAxIj4UoMznZ7azlQqewoKVighOF9hBn7XjuS2SowLO+NeK6+arxwi73U2312nMq1DCp10Wz4ed7Z5xMhD4DfToAbCUeik0ALqyVihqqDmQQo2MRxT9gYpWvWF7Wp07tT8D2L3KZKEM7JnO2gzbVIE+z+9eKeuiguG9xHP/4b5CsUAAsKD2jvFY2+aVHt8FYym4Mbi3Re0JvXqPgYh2IGGfPgDoucZj5v5W91ypVgUl5yr8UXsB9tbqg8yad2GI+7ungAV4mD2RuRX1L5BSbhAF9pkjAFDUo+wZKG2fP32uAiHOd34y05xATQscHILDrkhGYO++oSxUD3vgrhTIff9ngTM5FFgJrcIV2mvU63xfKPBer82/UbjLel3PXnW/rU3/aGa4KeBdbSGICXMcgC5b7BPb3tPH+M3rV1prXDO97LlXMR+AqC6SYs5X32I9N7jgh3nKnr28XbfZyYnvg6hIq78sa8f3+ft2cXGh++bV1ZMqAvRDVVTmbDK55zDu6uXeDm3KmE1o6TCXFfWkbFzy6DSMkZ6/pOiftt1mqeLD49nClsOluuf5TL1wy3468UxBkfb8cqBQgYUK6wq+9s3p/dxZz1Iq+DMB1py9v7dqVatC7wcUswc6hmpPoX22wCUFGNWKV+u8lMZuT+Jjd/eh7jk6LRv8fOACMhcZqM7Qm41ix3E8Jg+LvOyDz5uAtC7osGk8ThIULvhe5JhQseOevuyNsvLX5/p5Uvba/L7cTCha3K63djagGIf4yybbxYMq1qGLMMrocmIQVK97hVS9FPuw5iiEkVuLobvGvFoFsH6yP0U9nTmR+zf7hdoHlNI8z4z5bxytlf2+nVzS8338GiMwRmCMwBiBMQJjBMYI/HgRGAHwjxfr8ZPGCIwRGCMwRmCMwBiBQQRQHgXg8OOh1WNeRlIPVUdUboFWUajp/eq5ZZD6GBYkyabj4fD5SAH8fQBMZncIrj4CgAdAN+DTMKmHyZ2asODLw4HvlSVOYw1Ut7KzM4wS1C3lMolv9T/mQJMkyeqoqLRIEh5KJawkmq1UrVjocYoSUd0/DX/8p+sIapVrKYiUtJS8zjGxSmnSWUP211+KxFJUJTEWABy1i07/UbJ5CHYC9rp4FUg0rgbiRM1ngMl4dj1uO3r8fVvfm5vbdre8a999+616BNJXF6Wue3Oi0LsXtDEkshqELxLYWEPXiBSMMRQmWXhze6P3z09OlHTmOueo3wqgyVqx5gVJfs3HujiOQU9iEo5KJqvPni2l+Xr37l17/+59u7m9bbvNrp2dn7ef/ewrJe+Bw//0j//Yvvr5z9rXX/9KCejl3Z1sNaOYImHuZC1JU1tkW+WU+eb1MkyMZ50lcflDG1bGzKrEmvndvOqRcsBsLyf2dHRiP2DWCeas/5xjp2avOROras3X6n37cO4EOEXVm+z0oKigLoh1R1KY6QUM8Pys2V6q7KiMe8tuq5oAMlICMu7zkwKl2EEzbvR1XbY3r9+qb+jl5UVBgILTh3v1vB2uG4ev4FNtHCkycLAM4aToZUwH61G9euv9xEJxRAlY1sECEFEFltoqBSfupf79MhBsc7kOYKqPR8I9c8WKOtlEl9UtAIXt4eRk0U5PFrJyZS2hmtScaxMBKUCpFXv0AkWZDqSwSlT7RKlMBXaG94nqF/0AAAO500tcMM2J+ijdtObcdNPFDrJxDgQG6tKH1tbInAPrBhi5R9FWrQDSx1Pzo1TJD5TXW46B9bCPx72KawcqA5cZJrArquEdLgFHR+3D9bu2urtt52eX7fISte9ZOz4BRjoO7AeMH7E8u7gUqBTvwcJ42veatoNrbJ89xFLBouoVfC7nBAFOAxlDamCeHQkoTAGkEIOuOIJ/1/3H8RSab5OZ7fGZt9ovZPMa8Of1Y+VjqUyns7Yo1aycNwBQZf2dtc/emntBp9gsi2kBoFL8ZZ8QnBJQS+9ij0sgLnMMZT7XqCISOdAC+LeCfO7la9tpCnX4bIp2VNxxBAz2HOe+wHxn3jJ+UvIJ5HstoBoHomJTy+xW4cd0WoAVKEjfT9sDu7ew+1wzSBQkGaBPpP4FlMpBoqzTAYhXl08EgBX7Uq9TpGJIvW87IH6tEH4uOC2HFM93vmLxHHcLPUcw/uwNralIiWukkChjEJv7tCGwqhJVtSGjAHBZBVvx6P0oKm3BRtS/gH0UwEuU03PbWO/27buXL6XS5Zq5p15cPdFrOFcVCEysnqYQ4/TsVFbUrCuUtsSLojMgMo8qOF14v3Ufb8aXuHMN5+dn7ebmrj19+qy7//kpxha+QNasWxcGMW+JKcUXAGlUpo6x9hwVg6Tw0MUhfiZyYc4RewDzBEVwihN5Pe/jWVI8M08BOZ6mpookHEtVHpTi2u4nuotW/2/2Oj051POcPx+YujYMZrZOuL6Cjw37bvr+eiPl8TRFddldqauzRXS/2fbFVrGcN9D1XuOikgeFXdorvC5ZC2K8tC7RNEyxI8fau30JhYeiut4b1ada69ktBXKOrD11AGZs+Mi6T2kk6r6l0B6zLl2oc6AQh7la55C9waAXl4FZOwoArl7FcqBQ7+Lmogntf3a40P2onHGsDK5nlrrP6r8navz0XMu6V9GOnSSGBTsP7vcUoswXP/RoNf58jMAYgTECYwTGCIwRGCPwSSIwAuBPEtbxoGMExgiMERgjMEZgjMC/FQH1vgy0GCT5YykpELnfd2AtVfROaqL0caJbAlFBhL7X7MdgcgCwXlsW0FIkROVLsofEukXE9dUDYKuDe/ikFFcBmwBgZ9skx+0s66RQHah+feDqA6u+tQbHOi9Zy/kVsnsu5aLVvQHDBdiqn2+vOi6FlN6/6wGwxMsGGwHLOq7+3cMiJzZ7TbDAeuUrc52BMFLalWIrP8trErlOHfFIydXB4UcgvTuOrCQLlCrpOFCS1RAEGCopjbUnSbdSdTj2pXgpdeEf//hH9RDEChqLSL4HPqXvrBN8JP5s2wy4YTxynSTaUUyRxCcp6kT3TFbLqIGncxKu7uMqxePBr7FA5qjNTlCKGTAzr0n6Cz4UxN4KVOwFxzguQPf1qzdtLWXfrn377bdKrD95ciU1Ib1Kf/XrX8kykwS4+lSiHt5alXh6Sj/h3jY0UDcq+eE4WNlYIC0zv+sBPCyIqNn74EdWaiWZ7jGpntgDC1LNvs6yuV9heW0SxiTjfd5RKffKtKg9M1eSlNW5A2zUe9jQSoCm64dZx2B9i5OQfHYCXGBM8MeKXs8txscKr/TuTeI7PTzVoxMFZ8FrFQXc37cPH9636/fX7eLqQko1FW7UZ6h4ApgW8FlFDVHppjogUFggGIhaaqXhzkTyuZPLpzCi9hGp0lUYU+Ov/cTvlqq/9pgUPKR/sdg6eW/UhAIcAVfuXwysYp4xDsxJrn+7Xbfbu1vF/sWzFwJ/WCMv727dRxRwWapEKzCBiCjtqlclsWG5AiNUi9LjX88XA2Jdj7vcdj1vNR+IpWpU/H7OWzbtg3sDP884sFZtu+vSG6m2pu5DfCgAnPON9bx78NoFolO87oCPBsC+Txk8ai6VUwFWpbKZRw3eJu2bb/7UXn371zY7mrQvf/LT9vTp8zY/P2vz01P16uQCvA8c2tniTBCLNQ+o1ZWXItjOFFbj8ccqYF+zQXD6/KIeBURutE/tSh2rnb/cMwRnCvBov69zZzwF9RoFLrbkBXqh4JbSsYBy1H4BwHw2v0eJiYpPyrnpRGNj4GKr11g/My3j+tEXnjy08+fOpH36yA4QudbE3upfgPym7e93gtpHvkDt5Vw/50RvWcZ9cXKi8wEAW3HYrOQ/+NxluV6qyHugnkAT62knAMy8p1ABaBzVKrHfbvdtcXKmMbs/2qsPdPasPJNYDT3VefFZuAIwlrhQqGBk4n3EhTAALRfwAJ2JsRSrWhL0LfWeJbv1UpLnuYkxDhzPPikb9qMjQVYAe3r98nlROJ4tgK+rvnDkYJAdi3UppmfHglx8KLCant/MQ44xm544PsD02bzh9MKcePP2ja57Np+208VC96jlaqPxuLi47Nw9Fou59pgP1+91fScnp21xcmpnhdWd7NQNihe6DgqviAfjQBxZy3d3S/1eRQbqiVv21I1zYs8G+FkBbzt31tBGYFzntDfs1hRK65HObrtwMkV3LAntmUftoHliFa7mOhHjc9R7XTiznvy4N/J59MS26wHv4zlH96QUOrBnl0LXW7eLH1zcY6iMApjz7D6TdaliMuZQ7YkpENT91wVpUfi700bcMzyn3As5D6GxbC8Fbinwff91caEKRGRzLW1zqZJTGJbnhTwweB+zy4cLFmypPnBJYR93pV/bsZ/V8xyv03nXPU13gypE8H9HuDgQeK/iC4o+9qjeXRg0nZ206Yx9zNBdcVPxn9vAqLd79VJPWZScIDp1sp8AOHdbuXP/m2sNM47EgL8zD9MT2P85EAqf1jXHNROGd/Px72MExgiMERgjMEZgjMAYgU8bgREAf9r4jkcfIzBGYIzAGIExAmMEfiACWL9FqZKXBAgncTJUAFuFEDtn96JU0qkAjDRDqc6vAw7hZHoAPwbABq2VjxIp6OmWEsKlTPvXLaAfKSMKAne5n+pn+jAUhsB2xisLTvUnLGWkFCClqlIiindXMrFAmpLUenmlrLAd1A9QXAyTboYjvnb62O6V4FYPOfsH9r1QldtzUixQWv3+cjGKlZWqAVkaGxQoAzmJcHKdQt8114Am42i1avVZDvlOj9dBsNJ7LjaFsrkcKBhJ5gXYZe4w3lE8/+Ff/llJzV/84udlTzrsy2eAyXkI4inMNTAoQ7BL3e0ECxbzE8EDRkmAmFRu2QQaRhkoEo+o2qTy3R/6frz0/cSOs+w6mb9RWRF3FFhWjDWpSd++eyfFb9RjnOPTp08EsqXkqp6WTnJ7vgQK9TA2cbeCM4nyhLiHEx5nQLTnfayT/cpeBeQEcP8+/bazJLfirOablHxWBw2/sjaTTI7SLxaZUp2VkjOv6dXj/ed57jkpzxgHBpN9R22kfUFzgUR1FF+Gy4+LFjwXe+D8sX0psCnj6z0nc+3QXr98KeD05OlTjY9UgwXnSDxr3ZQtaIRSnJ/Puz8nQUyOWz/TuBTYsorQiez04BQsrd0jKnLDr62hG/at1YtXe2b1NVdSvdZ09ljNI/ZngNMGwGNbV/bDm+vrdnlxoTkM7PVn2TVgg6JQaqq+IEDzsa5XOjaKIYCIE4o2XNhykM2pwXysxwN/A3Q7FVgp8KJGFZAipuonXA4BnnydclGFLbJydv9trXddPxCGPp3VW/bekC39bDtwJmCRfcKq4oBWFwTs2nZjiGE44P0ktsTb7bItb5Ztu1q2b//8P9sf//DP7cnlZfvbX/26PXnxWVucX7bZ6Xk7ntOjdieLXHp8fvbZZ+3Jkye6dNakbGKrd3KU6d5LM288v9lPtGZKwch7scldLW+qX6p7GRuqWxVqMH8sdSbnTt9Zzn92PJOrAQpgFtoEC2/GD/UnLh6yk/e9mPgC1ojr1ZOr1qbeS7jfTFUwZIWs5jRW0UCTQV9hr29JnrutQj8bKP4FeNNX+gB0tZMIcZPSF2gqO1eDoOyPqEZRUm92u3a2WMhWeXW3LPhvi+TNbqP7yMX5pc6RGDAmQCMVk1B4tt2qmCf7l/rVVrEa8+J0AczE1eEgZTmQldcCK+ntroIlIFHNOZTY3Gvfvn3bLi6AxzN4WJvNqg9r2a0bsB1pHmsvkGrVEEuPLXJBscJ4OP/yd9/WXIyGKpfXAXqH6mtiEicK/p55pEKlchMQPFPv3+Y50VD/E4+mIqv5bNEuLq50rVKLsyZWq3Z3dyMQyrWj0r2+vmmXV0/bt9991376058Z3uEmUC0jlqtbqUrPz64ExSn4m0zdt/7m+kbjdCkrXe+/KciRZbbseo9UBOWett5nogYFhHN9QEKKGxinzdaW1aiSsVDO/SF7V7eHo4LXvWQidaqLxo5bqx7XgYgCmzubNkOJ1QpChUkGzio8sABVa4GViBK9nvK6Z6cUZqmdtR7Yos71upfyt5w4KKphX+Uz/Gho5W6eieQYIecUlV0YKOsFrn7Uj1NA1yl4XT0UMxmDahfE5L6rZ9jqq6xZ2n1oPbYePCf9O/7falvty/X4/eAJWg4GnKjBup5j6nki7Su4FuJOTGPZr9sYGLr20B0FGPUBaj0AAD4mRnYxkKU5QFoFWm4VkgKwtEhQPOs8KZbR3r/zdzm3CP66WEy29irg8+fkWdd7mO81fB739vFrjMAYgTECYwTGCIwRGCPwY0ZgBMA/ZrTHzxojMEZgjMAYgTECYwT6CKh/n6128xWAm+RqFMBW5zjxqX6BBaOULKvkrxKpBVoCD/5PAbCThk7S/dsAOFcxgKV6b68AfnitSss9gLqGHL1Nr51NC+7uK/HXtQolSWbwZYhtNYatMp1g0tHKBTbqEqlRStWgnoplNRkFsGFw9WmrfrecA4oWQxr/TnarBZUCjpLwyrjoCoE/MXWtRP4QAvfQ6aGtaac6rijpgvosZCUOC0IW6DAYw7Jz2qkEicLbt++U3MVGOcBrqCbN/OL6rBqquDhbKRByc3cjYGHrv6nsWaW2RelLchFL27LPVsIcJeLhIAUvAE1JwurJ11kKlh02KqYosDiWlHClUAFY+XckK4Fn7pMbkNbNoVL/pYfi3d2tQgZ46BPgUaEEvPfAUWtFfTbTl7f6yw76wDrZjIVmVGguVshYdZbXpVDrmH71OvR8cUY68Xc/agOkKFA9fwIRay53xR2AqqSLgzwfQtvetjLn16+1TKEh9M66NBz3Asse0sHU6i+uggAUcYK57oeYhDjg99WrN1Igoiw9vziTLXISy7b09B7W2dwWsOnWhCNqC0wl7GWuaVDa9WkstX4vdndU6+KYv+yHfAWaSxUqBwPH3+PtfH/2XX5OD16NjbozGiwBPGIRe352auCFHTaWtmVTD+SrI7tXa4E9Pl+QDmVsO7RZJcZRx6PO02d6mLqe67ZMTQHBcNc0q5AiugpceKkS695KrbCXhW+Tkixz0EAWlahNUKWslrV2ClmAa95P/KefWykQ0RlWwYb2DEHH/g/rWtCX/rqlBt6u122zvmvbzU7K3/dvXrZ//n//of3xX/65ffHll+0Xf/O37Wc//2U7u7xqM2Kr/qx72UnPZieCwOcXl1ZmVxEUa9xFFZ4XvZVrb/mtAqk9jgMVGBSqm3W7vb1pd8ubtt2iCHYhVa1IjSX7GPOauMlOumSQABR6Advq1BbetojI+kR5bDjOIC3OTmSRbiC9Uf9NQf96H+c+Jf6xfdZ8KeVgKRCjDJZDRin/UuSiEoWC7MwvrxWr95vgL72k3VcdCAR43AnCtbaYo0z1nsvE4XOAj1gi6z5xdiYwTPFOrI0jB12u7mT5z/G4NvZjQCrnwt/Pz6/adrNt69Wd9gBU8zhOcMw3b7gPOQbTqds68D7OkWMAgDm/nRS/nuO6/xfgtUWJ1wUAWOBPSm33jWcxszfK8rxaGfTz2eOUwgmuT0rf+pnvbfcuiJhM2ocPH7q+wVLX1308Pe9Z71JVY/2+WOg6BYDnJ+3J1ZP2zV+/VTET9771ne2cGZuz8wsXYOz3eu+bt+/b06dPFW8VEGiNGgS7YACXASuh53O7CVDMQAwMeI80twgMdtHcTwC7/IhYez/3WrG+1nOMz/e8PJbCeH/ArhuIvfKeUNfMgOR+rWfQ6pMrhwTuyWxh3AdYF8DR3Lt4xhJv9bz2OuR5DDDoYjH3tfVDmu8N3usEdnNf0b/7/vCqj9Cm5tcnTuqlTVsDHcv3paOJi710jxVUpYjEjhIohVOj11s710Ys4OuCJPWXjjK2KpbSm9nv4yHUDhp19jVHXUakuN/jSMF54DjDOR1ske1Sxa5YpT5RsFcFUFV4qCIRnm807/vCKO6M3e4VO2fm/r5cDyi+KDcEPRvOp+ohPZ1gu4+tveFyV0jK+3branuAC8axrLSzz/o+4OIfva8eK/Q6rMpZD3OUxull7eKAFBrJwQEAnOfhR7e28Z9jBMYIjBEYIzBGYIzAGIFPFYERAH+qyI7HHSMwRmCMwBiBMQJjBP7VCOx3qJCc6FdysZK5sajtEo171EvrRjW/ktUDmNTBDfUzLFVWWYXmODk+ORfDv15FKxc6EZDKZT9SABtOlqKBZKx6TxrQdMet80/yq1cy1uVHiVHvSVB86VaVdSK8OnclKEnskqAqW1cl4dI/FfVJqTmcEKbnb0EwJTmT7K2eiVFlpKdZwWIBtyQ6nSfskl2cXSCYPrdgERiHhDNj0fePrZh0CcweMtlmr2QeA/A3BLCdYuRBLJ0Jlb1rvb1mS51z4mc4MJw3naVoqVjoB2doFCWQVTO5RuYOwAXFl3r7TY5k3yw7ZixByyaQpCTKJpLtl+cXlbQmqdqs/CjL58cFCCT+rPSKeqdPxAuQbbDMXSoZzWfmvPhswAawmUQyqiVigD0mgTm/uJDVJYnVKKekDtvt1WOSiY29Jp+x2az1HcDheedo8j7bpwZ6GXLlGkrD061lQxrD2X7u9HbueV9sN/NaK7SsFmVN2b42vaedEM91Zy35e6946uPaK0xzDToXZc0fbTuderCKMQJAZRlpVaWLSKwAjwI5Cf4ktiMKt7po3cF498U0TGT+EHcskD/c3MjS9cWL5wXi3LdWoKIAA0Aq0D3JbxWahIcGzsp+tqy1C8QYRhjwkvAWXFcvcO+Rgtk1Ropz7IFLJS74xJiTzJZNqG0x+Wzm4H4LyHS/2ABBoBCfc7qYt8XJQslsYKIUvShHgeQBGgWyGQ2paku5eYJtZtSgUucdCQC75sKAOvbMnYq3htRg2tDaY22leZT7ntNAAhwOSsymqWJgjTo0+4T6deqaXZSgc9w68gHiBjfeX22rXNARlSGQVzayLgjQd0HFbeH7pjUNRASSsIYP6027efO6/dP/8/ftj3/4p7ZZrtrpxUX7+te/bX/z9a/a2dWTNj+/UI9IIBaADqv3z3/yEymBOVft9dqDK+YqnjgIZih8uTfVPQ2YCAyUKbvsSzdttbxr682dClh0zgC2mhcgCsYTyGkIbGtU9QCmiAWb09nca0UAyAVFVqsH3NtBYLawOpaYSPU6nXvNB2TH4rYUcrK6rsKEadlEe80f6t7nvUnnOoAxUmPHBlvgHdW7FezqeyuLZK+J+WIuyI27ggs+bC8tELvd6ApQ+NKbeYZ6lR69x71ilvV9ii3x2WmpSo+0t3KOrI0nT55qH9is1rL2Be6enZ5Wn9+7UqoSP9+LOIeoZU9OZoqj7GQTm9qvonxUlKvvqdZl2TqjNHbxkxWaAb/e2x/0tahnqIn2feYuRUIeFztaMNdvb2/1nXtaYs69MfbO6gM+mei96b/LOAPAUPi+fPmqLU7PdH959e13Atoni/N2eXXV3r97K4v/5XrTTuanchIAFmOjzni4DQL22Hft+sN7ndvi/Fz7KECYfwOJcy58Zh6Hzi/OXbRFv2s5naBCNhTNXm+V9L6tN0sd42R+Vj2ssXJfGdgd4QbgMfUcdrFiYGl3/yJsEsdT0ML+qyc27wHa8r0q2K0NXqtfb6mIO/iqW0MUu7zaz6XqNK2etD6O70NsltWTuxTAVjfHXaXaaExYN9UKQO/1PYFzP8g63xbMeS7yE5Utqv2HMWYN1bOWb9BVFMk5WFHsIkOeT+Ma4iuOwllOHF2FF6/bt4mcdvx8ZzZcz6y1b3cmADy3lzOOevXKccD9hNXcmPsAz6NVE2abdJ7nVm2zWrm/cD0bMAd4XlIxi5TS1QpFLQHsxMK9G2jMM6Ps4FXoaAgsi/8qNB0q63kens1POgCsvbLcDGSxPZl0YFhq72Hj5UePK+M/xwiMERgjMEZgjMAYgTECnyICIwD+FFEdjzlGYIzAGIExAmMExgj8mxEIAA78S786kjD8zKDKiaXVaikLXuwXrXhyooskdKrzSdgEIgcoRzVcHOnfBQB/DFbmZ4G/JKfi2qxcXdoCD6Ii1YHy5aXeLZDUKRLUz9KKNiXIUOcUnNBrLM+wsk4Q2Z9p5YYT/uUDWArhUvuV9asScpxn7Gf1/qHqbQBtC0TpPcdOjiZhN+zf2EPFKCtszWgAbPg1BM59LP374e8y9uqJWO/LdXYqUl2jj5selLpqwd7egk+Q6bDTuWT+6HUBwsDVsg1c0mQAn08AACAASURBVCuzEtGAAJRbUviSNK2E/c3NjXpqkrRWn9ckL0n2Nc9L7Ea78w2gVs4zVoA+c4OjrSYDPSpJOiphL9UaVpTAFVSOKG+rJ7Yspq0Exm4w4DLTC0BJAj/nx2cCcnidQGEpm22R6sIJAGggp8AXEK3USkNYnqR4FJd8Zq4/PYcDcZRoVsK0n+MBw1JBDexfU0wQ+Jx1/SA5LRjiRKyBtZO7ttTs+4YO51EP82KVW2ukU9W5TyNQ36peFwp4/g0UtAWe+HmgimIZteJs2ll5393etT9/8xcp/37yxRde4lJ7GUIxl4D79IiNatfFJhWT2EFX4YHWeM2d7G33uyS2S81diWavaxdp8F2KVdmYl0qSBDn2pyom8P+kSM5W1I7a/GTWnasU5TWnmU9vZUe+lY0syr+ry4u22+4FvbRH0e+1FM6ax7E4lbIPNWaTjbocBOh76wVbBQC2ZRYKKJYv68+a2IGBsV3nGLZ/9XGy36NOFDoBjqnfpntKb9UjVijG9xABYJMDhne3SUGSx16gDRjA/lK9daMAvj9Y+Uss8h3oR2/7rMcP19f1WWybR2354UN79/Lb9pf/+S/t1V/+3K7fvm7L7VoW0L/+3f/V/vY3f9dOr54JlGEnutlv2/XdrWxqf/bVL9rz55/rOvtiF0CGlYDqZR/I5KogL9H7Sdtib1q9c1UIsANUb1TIQA9nQHPmNKppQCKgBLCWz7IabyIYqn1ENsJed51mHcAE49K4HNp0hmIYWOd+0UBgWTKXZe80c7braeoWBZ3dcFo+WKLXgc3Mg+xd/f6zbwc9PzCnDm2z3bU9cBsAXu8HNgLqbm5xSDgyDKpCLPeTvfe1zWfthN6mgse2zuc5BKA/n+ImcVbzwwUSzCdieHV15b6+9HjFraHhBnGs+cNc4dywHDZUZD9fCwBfnJ+7H6vuzwWAK+ZyC7g3gLQq3/cRgVDs+ukdvdm5YKzWfPZNKdLLQSV7TL7nfpHnKM11rNwB2BQuVOuCFC8xhuwBOqbGd9o9p2HRLHg+Bd6eqI81w8b8evntX1QM459v2/X1e71vtTYwvnrytOvne3p6JiDM579+9bK9ef1Szh0Xl0+q173nJTbp2a/pEyygu92oNQL7MnNO8ebeqWIJP4fcH7lvM3Of2KMins/Oertr9uTacTSH6xmTsco9hkmenwv6SuRaMLKKGLz2UhFX/WoFg+3uwTqioEKFE+pX777rfLaeX2oDlO9DZ5yRAieOa9thKYmlFncBj7/8GYbIVsar0KiKDnk96xkl6vDZ1MUjPFPbCl9OMmql0LsNcD52Za/iwuq9q3OWctjnoBYCVTxTdXgFjn1jnajPLy4XfpZNe4Ccp57TdPouXlCfeD0mTrSu7YBQ+w9xVFGZC3l4rkElvl4t/YzAXUD9eSlAwcGA2OP8oLbefv45MF92KjQ9Euy/byoSaoz1rCuOdA9yPzN5j7VrwjHOMajAp+6RnrmSZ/IT1PD8oad7OV9k/Y3fxwiMERgjMEZgjMAYgTECnzoCIwD+1BEejz9GYIzAGIExAmMExgh8NAIk0AMMo4RJAlJ2baW8iMIKdQ7V+SQaleKqXFfs9PiZE8O9yjKJYSWTrIFqB1ky12sGCuDOStmihkqeBwjYky8KiscKYJ/Poz65lfWSUVz16E274SRgA8bs0lkWvAWmkgxML14d/97wS9fKH97X9VLre4B+DLQCJIfqyIgQsO20zaUTmTm21caxG/RPfd6l2hxcryFcQaSKRZdk1sc+VEznU2JjmvhlDNPf0kns8LP0oYtVcZKd/fRK8ttCQts4k3xXUrKU3MPz1OcWKufvVgbR/3LVgLwo5IAvZ6fngl0cE4DEGNgCFoVQr7zhGLJrVkLWql8B3xQsoFQhdVsqLc4X9Z0UR3WeguVR55Y9KcdFSQZEUGJ+cqSEOWtDvewKZPM61ocsSe/vH6iUZXcrhWu/Th5aT1t5zJcT6J5nTuhG2ec50FmCZnC0PChPqB7dskf0QuJvsrTd1NqVZW965ln3OlzvwwKLnE//s5rDfCub08eC34+txZyz5kdZ5pKwNiz1NaK03lVfZyX3pcTt+xoHLmaOdL19C2Yxbk66H7X37961b19+J1jy5Rdfeh6SpGYcAfHqGQgUkp/xQwvMQK+ye05Snximr7fOpcCzzh0lY0GA9A0mDi6IsWJ5RWK71HXpu2p3AdSt1UNUqjUXlKjHIpC2FN/b3b5dnAFnFiouIHDsyVwHangXKHCsvo9yCgLMCD2viamtf1HmEQcr0dJDfOgWkPG3OjHrvfZkz86ucCT3EtlHa35Y4ex4HNmu+Z5+tPQkTk9k27EyMIJqexd52CYf69fq59uq4IDfAQvo+bsFqho67Ta7dndzI/iIwpFYACCY85yhbKIpyvjwrn14+W17++037f2rV227vGu3q1vbxC/O2td/9x/bL3/927a4eNJmJ6ftaAq83bfVBlva4/blT75qz55/JvATW3itf8ZoUjCCuKLqxwa5+oUC3bjfAgmZ46gnKZjab913VdbV9IvW3w0B2V8WpwYWjL0VdwVSBIGPZb3rbd8qN2BRdbJW39/ZdCLAyj3M4+17BOCJcZ/WepES3gvXAFgFEKWEV8xrP5HauVe3Zo9K0YhUedgHa067H7GtyQ3HVYdRVtoHrkk9WXuVJqpuwCZrCQh8tG9tPvG1Yg+NcpXiidOzs/b82TPrPAPVAGr7vdYH640iD45Dkcd8NlcfZdYNl3gyP1G8eD0/4496PVeRSeCiAF9purF85r0CZuqDbQXuXnsWBSxW8ub5hwiyHnXfuLfprKb6wfeI7JMB/7wXoMs+Q29kiu34FPV/xiK7xgh1rhTv9/cCs6A+9gF6hXP+wO3j6bzN5wbkb9++brfXr9vFxYXW5HcvX2ltfPnll7qOk8Vpu7x6on2E9eKWBVbc3t5ct7vb63Z2cda2WwP0p0+fNyAxAJjXAZIpglKf681du7y6NJSuQhdifDyhsGpmdf40Ctap1O8AO3oY0/95s97KatiFYgQKK3/bSttVgL2q5lHu+35waEcq+vJ9KdUjLjbzHNEzpfq/e++jt7bdHtiv2DMDQlWeovPwMx490l204qcVnmeqh20cNFRUNrSE97NubWLdHOJHes5grnId5bqRgpqDVLkuKOFZ10V5XpqeV/pbKX9t32+raTZLtnjOu9pItL322zz7CuzmOZfr2FcrEQon9Fm2uFfxkuvFrA5Ov+E8h2Blr9/hjuPz0SdWYZ2fw3FVWcuG3buTFdNdv+u0CSEOW+5j7I0u/FORklT1sXiuZ4C0n6l1q4K5KkDDLYExkd08Kvm5IbDiWoVu09mJCvywPT+oncf4NUZgjMAYgTECYwTGCIwR+PEiMALgHy/W4yeNERgjMEZgjMAYgTECgwjEpjhWalHzBBwG1KlPYSkvSb7KClpqHlthRg2cQw+hsvNJ1ZvMXKAAcP3cTrJdnz2/oPpDqldc2T/zC9nc+Q1BnUNYFQCczw+c0L/lWdrnwnpQbUvpLsvmLFgXJSm7hudfYDDJMufjSu2lxORALldHMfx0UuzBVyXjBG9LmaLDAWPqMAHAUYb6/UmkO9UfMDa0g9arOjWK7Q/z78Q0/x5+7xQ2w3lSx3kMBvPaTjUZa99SzEYN3qnFUaOR/KxkYVSqZSpbak+DY6mJ1hslpEluc80o4khOK6F3bDtHEsjD8YrCOEDcgpWCotWBEMBGQt1jaEgKnFXCWgnF9JY9akCKrAsABOdB8h6LwQusYqe2qcyXVGpL1PIbJcIBD0BoEspS4wlAG6BIxVUqFil9AXGPLKoDVvo53StipQDXnDY83e/c99jJUE92waT7Q0NVDRTRewoAEz+AAwlpA2F6JLsvIa8B3ESdTn9Kjikr25LUu/YhKWCDXSfcnQjXuVdyWErdeq3iNSheEGqqtZN46zil6gv+VmJfcNyJ52FfSP37/iDow9fr16/b6zevpQ7//Isvul7ZUgliqSul3EyQTiC4ekvGgjlz09DGc037ZJfyrjAVbOB3WAADVFUwskcBte5UncQB0EFi2hCuHAMqJoxdwGd6P0rpilJYYGluFTfQ5/RMcJ84xPp4hmJx5nPE7lMtmguOeZ0e2vHMsUlxjbRVNe8Mf6vvcAFcufF3EJwxHe5fGWure4dfYgcC/YaAVsChet2p36R7YJbSWkrgstRF0LWbaG0S6d1+Y9Xp/r7t7gHB7o+8Xa7a3e1SsY0qH5tgoDBgjwT/ZkvsWbvbtl4u283N+3b34bqtbz60u3dv2s27N215816ggXnOmv1wu2yL86v2y1/9tn31y79tZ5dPpBib1DxBfQqt/PInP21Pnz0TcABG8X06LfcH6fcMhw5HtjU1COePexYDCpd3t1Kyau+raxTwTgsC9Uc+VqECakyDRu9bgDT3Zi0lXRUGsX/wOvXFBphJ9eu1bQtqgy9ZfHOPOT5q0wI9fY/4gStAqf5QClKk5NlgC+4hBM7YE287GuyQcrcDgF73Tq/3FMlIJcj8qL0vv2fvNUC+b0dT1Ltz/WqOUnMyaev1sr2T+n3Tzs7O24vnz303LKcJYsKcAJDSR/YEcDpzH2Hsv1H4vn//XnOSfZn1yue9f/9OAAqrfsaH4xA39YXVmih3g7L6Vh9ozXEXWqByFJSVAjgFPl7fHBcrXNYOa5+v9XLVuUEQE/fuXbbLy8t2cor1+K4tb++8T1dhEtdMJOcz3DgMZ4G8J4uTtt1tOljMGqPH6m5/aC9efKFr/Z9/+Oe2Wt22Z8Rrf2j//Ic/tOfPn2kOc4/97PMvGi4fxAJox/pJ33X6Vd9ev2/nVxft+sONrunZs+dSctqxwfdlKdV3XrPAeathuT+vtBYnE9o5nEr1zryTZe90JtcC5ufZ2akA/xrb7uovbvcA9lUssN2TlvnrQodykQgc5fGQ2FNAJuUz1sspe+PZD3Vw+sH63ADAue8IuNZzYJUdWerNMyeFHer1WwBYqteoX/1cyb4fR408e6W4RxbQrHSJ68vmn0uQFbH3XN8DmY9+/qN/tvbqg/doweD0HtYGzr3AvZU9D70fKz4FgFV0MMmzSRxr/Owhq2qOXe0BbAOdwp37dizLGz+3+i7uOwfXQpi2uhcOWovUeOj5ocaefQDgz5yzYj6Fi+z5zSp/FWGVIwZW+Ng/YzFdRVB5drYq2/co3mz3Ea8xPetJ8dvUNkHzZzpts8WJ1kcgOvsmNtEUK9yXu9GDG9f4jzECYwTGCIwRGCMwRmCMwCeMwAiAP2Fwx0OPERgjMEZgjMAYgTECPxwBKuyjXhtaOSahH8Bn20Rn2pTEl4LJyVolhQZWskP4y+uTLNaxSilraFSKogEAlsLJbKQgqMFABx6VPyr1WTGHJIByld8HmFaoSQ0pm7vuEFbelfLhAQAeAA2rlir9pR7APewQrNPx6vePQMgw8oHpw/Pt3l+AyYlDw5MkvqwONIZxIsvj0IPx/lMCPYdAloSZ+3k6mZfxGZ6PP/fhsR/Pmo/FeRjznNNQ3ctndbam6vPoXm6dNXTNAgH9Di4lvlaruJ/cVonqWJOjaMNCMCotgUiUVuoDulNimd9pjsoSF0BD4pzXGWoqWVoWtOq5CGyTUgtV11CVCDx1r0reo76r1c9Of69+sVw3nz+ErABg1MVEH0CQuSeYcwA6rfQ7zjcgC5DbQaACqgI9HVgoxc8AypM8RjlIjGRVLVtQ7Bbdn5LfvXv/3r0m5/MOhgqoVgKdz3DfR0MK9141pGYO6RwLmnsd1TwsQKjVXMrAzNHhWuzWcAHizBeBoVpjimv11nTRhhPmne60KwbpxagB5ipSKT0qPxMAfv26XVxets8//1zxY+w1LxiT+3tdq4A/n99ZiAPRrEjV2im45vUWi09fa20LTlaTikcB1o7aerNuy9ulihOAclhNu//yXMDdalcn9AOefbhK0pfiMspkjeF226lZGZOrq4vOMhvFI5BYxTiCunZvkNq39k/BcUGtsuku1bdADa/vYBf5+vQv92u9Vihc6NXlwzHO330t3sQM+d1XMv17tR7TC1I3h+w7elND/Xa/N+AB3KaH6GGf/vQ79f29/XDT7m5vDdzLqts2wczTk7bZAVkNp24+vG/X79+39d2HdvP+un149V1b3bxv2/WyTe5RWLp/Ma9//+FDu7nFDvqq/e1vftd+8rOft7Mnz6QMVn/fAz2F7/T3Zy9etMsnTxl0XSe9Y2OHjmtrFOzauaOY3dn2G1CK/THnpmKU6neaW4nmn4pcUJ82zVN62Aq6UkhAD+eyPBUMBlFWv1o5H6BIplDlQA9N5oL3N411KSi9fQCMUGZbBZ/7gIozojhknsgG1hgobR4yLwJh9GzQWdnj6bpV318Xu8SG3KrOHFsFJqjVa94D+ATBtwbG2bddeOJ7yXa1FCxlfp+fndWzh+8r7Mfq93t25tdgNXsyV5EN/YwvL4CYH9pqvdZeJzB+OLT01cYOHfjE7wTz5BLgHqSsCTkeiNBJaql7jZTJy6XGR8rgajOeYhEsjlHyApwXp6eysKYvNc9R6fvLfeDm9kYKZD6b9zI/uC9l7d3e3Kgv8mI2bytU/5NjHY99h33fvYsPslSmR+/xfC4r5vdv37W3r1+16WTSlvSevl0pNhdXF+3i4ly1Uy9efNY2Amfef7nm6dz3T6D7zfV1u7q6bC9fvdYe9vTpM8PiLQrgJuBLn2wV0nCPLKcOF0tt22bLfc7W1ByTtQEwBlYCfQXmAPVrK6lzb2AstPvHVpjin1LP5lkoBYguMKAIY+KiKuYcLRzqueJeYLKHx7rGAsA18V0EVipX2S+nRcXE68RfQ6cVF68cCbL65y7eiRK44KucAapgqBS8KtYo+3xh3Np/eeUBfb6grt1Xuoqs3HCyD+vw7jWs+6UAee7MFERZ/Wt7dVtvxwtGq1Dvn2gNuj0CfeLrug92u3E9IwUjtqKG5GIzzetk2NC1QqnYlMuPxkw3uuYWKXvWiwtH7FHP/Wgm22a1a8HOf0Oxk11K5KhRimU91+aZt1xB/N8Qjjl/OA/eJ/vo+yOBXnpWn15edO1LKM7g53r+XCweP+KO/x4jMEZgjMAYgTECYwTGCHzSCIwA+JOGdzz4GIExAmMExgiMERgj8EMRCADu1IgPEi9O9ifRF5AgEIZSp15rO7qPfYITNAHASurFms+Us09cBXqSqJL6tXrhphFlDj8AwFICFNwYKlqH0MmwswemkQ0HxFnB3Ks3hzq2JKmdPLPiQqKLUh1wSsPk9/A6vw+hH6pxH1ggd32DK+FWykAl5pL6I96BuI8gsNJuA6VvILCVsL2wOQA4ofwhoPv43PPv79k2P1IFD89heE5DpRgxis0yyXfbyjpx6PO2wvRjltAcx1a6Gytqp8dS+5Gw1ZwUzMD+sLdXjspUFsjV19qKOyfyu97JAODqD5nEY9TUQAneQo85jocdZ97nTs+eNYwPyUslutUbGMWloaOsCKV06RW16QspRZ96dFppLHVTjWnm9bA3b+ZcB7AH68CgxCCbYwlyTI7b3fJOcEsA+MSJ+lhi8zOgCWPhHqGAY59vgK/j6yQ1wKNbjqX0Ha5+zkvWvBXfKLIT16iDAxuimBf0qiSvrY8roa6ik/RmTBLdoFTro9tLPAaxpAXqAHuAQU+ePtUuAOgCwHI81rEsvKXQLLiT4pJBQUaKP7r5PXAHyHUDHKTexgZ2vRFgMmxG7e64pf+q15OVoUqua13ba5O8uJLtQOnq5Qi81yv2PXxKncn5OaDrTopS5hDA4GSGWtSgRP0RZdGKrexOdrjZtxj/qOBlhx04KJAXAKwRsQo8fXplHWxF5ON9p9sTu+vydRJjA7ShuTT9JUuBrAIM9xCn2SbX536mXvP5HeAe5Sx2vcRofjLtFemyvZ7oXLFz5h71/u2bdv3hXZvc37fl9XV7++p1e/nnP7Xd+q6dLmYNFo/i06S6tc1u2z58uGm3pQT+1W//Y/viq1+0+fllm0rlOK+CCq9zVJFnF1eaU9juek16HjMXiavgBFbQKI3TP7yUlvRW/fD2rfY94KWVvZIGau/gO2PBdQH8UVqioKY/NLb4R+qryhqnl7PXhoCI5oILlyTor726d+qwalAAOPfo4XpCDd6NYQFg3Ux8DYG/2dt9jb1Twv0BG9+Deoxq35aa0QrHeirQOMVhQG0ZpLT0PHDLVM9BYsjeAIiUohxnCBS0u62ga2IGdAQwshZR0srqWbFadIUI3B9UpCOV60lnFX17c2v7cxSNAsAoE7HattLaBQ3c/2ss5RKBrf5W48Ca5/PdksBrTs9Uh71aGDAStC9gDQB/UfUzvxeCURO1C4gCWCrpI9vUq42ALJ0XcqLIvo2bA3sX6x97a/r4MsRYi1PIcEq7hDN69l5K8fz21at2ejJrr9++bbc3qJVnUuaeXlxIBfzs2Yv2+s0bvw+QvdvrPrdcL22jvl6389Pzti5VPeBZYHu/175Gz2V6C3N+7H0Xlxed2nu/8/2AuSPnBtwJjqeKB2pfhp7erHEy4DXEkS/B1dpk9bSofvAGnp7tdgLp5rebX9czp10HmN96r/oD+97lApmpxtdw0VbMholWwga8uqQnNsyGl2XoUipg+v/mOcsT2f3Nq9ihnDhsM+0CndBg+vqyzrRu4/xS4z9Ut/YP2N4j+30XiFs27V2/Ye4d9WwawwaFwrb62sa7tQ3YTV/ich9IkSRMWIvSnNjw2PdJ9ePWc9pR297b3cCVi9Yy8yYVQMQ5g/utHAQMot2z2a0zKLYTNK++wZrDuAfsypK+7vFxCVFP4FINM5bMPzkxqBBi1W4pdNusVXR18exZu3z6rE3ntlbXuNNLmLMcAfDH/qNt/NkYgTECYwTGCIwRGCPwCSMwAuBPGNzx0GMExgiMERgjMEZgjMAPR0A9tkrhZdBrcJPkPgkT/k1ipQepVsAEoshmrkCDgWv/FXgYKBMFsEUQw9emty1ADeu+HwDAleRSIqsSVx+DEMNz6CGwkK6PT2KKxFYB4Jy/Tuvhm6tvoeHvw3P2C4fXPEyMP456YprXdwDlMUitNxrYyvN6YLftX9p+sLcL/hgATrK/u7aJ1U78ITk2VDx/DN4Or+tjsGcYs4+NwYNjSmVmQBA37agUDTcfSbMLyAQME/woqwwaCiSVIk6WnFL/TWUBnHEAEisZqj6/JKHpfYptq+MIEJTtaKkHBc0GY6prxFK1kocPYlKqUSXs7w2dpECUemwiKMDnAFOjUhmuMSWnO0BkK2hex2eRRg0w5XyGY+nx7xPjBqBWj6YWg6nKWpYa8GgidRnQQLahUqIaYgNZ1J/ycOjU1IJYdV5AepS/Wsc1d4DZmQ8BgZnrw/X+MIFtdeAQRAl0DRTIWXspNMgY5ph578f2GK1sAGL1z1W/TEAPNrAnJ7KDTF9VAWCst3eo96ZKyEs9nLEq5TNzQyBtUECSopBcb1R+AWBAHHqkAyUWBdoVT3ofysYU1wSrIVXskLx5JcwN1EjE75rUiAVPBZQAS6Va5xo+XF/LDhYo6DkI+N/bArQU2gYVABdDNCs4vQdk/TFnAWNKxptAD8aqdsPBpjgsUMiYDNd6Nz61b3mPxVq9tw72LmsYcjzxekkBjeAva1w2royNi1+wjt2uNm29oq8vlrKAF8MLKd3ofalikF3DDvr6/Yd2/f5dm82scAUoHNab9vqv37T3r79tsykFGyv3E66CCebJ8g415m27W63b2eXT9suv/6598fNfqCfw8Rxr3L54QnAP0HB10a4unhShwm22ep67bqj2Ghcd8B4gB/Px5v279u1f/tJurt/puGfnF20+X0jBOUGNj/10A6otZR/8/LMv2uIM+2/63AI1Fu14wvrk2q3cA0Cr8KAUfZ5rfTGR949ANMbA+2BvAev5wtrUWKZtQlo+DPr/Zm0GBPv+AoAC+OzbUf07+20AvQetqbcyU8GCe1toA5qkQK++0azr6RRIeufeoEdHApLYLZ+eLar/uu34ZbcPlDyZC57qnjCb23oXsFiuJUB/5vHJzL10eS2FFsfHvjGgTNRePAVqRs0piihLZ+x51THg4CKP3XZvYM88L8cHPlvtMqpHqXr78m+10Ni1PUUb3K9mU+3NUgRjeZ0vekhXYQ4/uru5FQjOWomTA8dH8a7j3N1Jjfzs6WfqDaz5vFw2Cg3O5rP2/vpDe/f2naywv/nmr+3zL79sf/P132qN3d0t7VDAs8F9a+dnVlPf3NxImel95qjd3d2pj2qcKoj3V199pbWKxT3FRldPn9Q9w4Ur2m9RhGtfwgrbsDhqYK6PuGYfU39k7Vt+bmCs/LzDs1tf2CZ4OFCua62llYCk5MxvUeN2UC9Y39/d/90KYCafVcbek0N35Wqje3y/+al9RSmEvbeWRTgK/uMeGusqo+jVGvJ+1yl19Whn7KsimNontM/bJ/rB46OgaT1n5HnWdU8GwK5p0wpS4cVQRa0itXKzUOFRFRtJ7csvjl3gKLcLWW6Xu3Seg+rc89wm4XD1YJZbB3uvPtLwW/NCsl87iKgID3eVje85Ok+dEI4NHhP1U1YbAKt4ZWkuy3w/M3BOaU2BHTj3Kl07vez1vGTSzb66urtt2/VKe8X51VV78vyFHBywVndvesP5Rl/p8WuMwBiBMQJjBMYIjBEYI/AjRmAEwD9isMePGiMwRmCMwBiBMQJjBAYRKHgb2CIFy8D+08nGfYFhElxO2EYVxr/z+gcQdQCEkxzWpw4tkwvMxTLU77ca7vsA2OqBJN8AwHxFXfdvjenQRq97b/UmHiqAfWX9V6c+4dz+FQD8+NoTT46UpJfONwcvG1RfRCGmTlFn02l/+W+xZM01p5fa488ZxiGAp/tZQYD0dB2CtseA10M1VJp8X2XcQZ+BHfDw8/vf1/WVaCdKMdmOotACF0abdAAAIABJREFUmFaSPSrIJPTMxk0glPiUKrKLQl+80O5lvUzy8HRxKsCZeafrAIQWYAgkjTqYRGyS9rK5rd6l0rKUYlLJSAojpLSLJshXmzHgu5Ln6vuIzetO6jCS/EOleNS5xB9gvSk1mOwQAZe1BvX7uo7hOGe9xRJa8Lb6uArACI7b9hEFGv++vbvt4cfhoJgLhGOvLfWOlTR8TiBxxpKfCxjLWtMAplMHK59KnJwYH+4dOeehYlAjJ9W3E9qzsgzVGJWKMLbejxX1GXWvjH595OeZbwEGvEQQXGvN567EPGOKShm4UtbWxEkqtUo0Rx0tIFW2r7xGv6/EfuIj6Hg4CIzQC1RWtIv00HTyX2rHPdaqTnTbRpexqV651VO1V7YZ5hsZoLokeY6i16o2YsSYqKesmytqPLVf6Fio2UoNKpDlIgSuQfbntc9qj9Cfgr+lhkvBjgBfSn+qYGcIgL19DZTA3f7uN6V3OmpcxbhUwErdH1Us6V0sMGAFmpSTKvKgR2z1tgZyrZdtu3Rf39j5Ew9gwnZvlbTm/HYr9ef19Y3tSlHTHtsSfX+3au9fftu++/O/tNcv/9JWS5TAAELUutO2u6fYyVbzy9W6bTZ79wT+zW/bFz/7RTsVBLaFOgCOr9VmLWDz7Omzdro4098DwRWbsgq3ItQ9UukJu+H4q1X78PZNe/XdX9rNhw9tOp+38/OLtlict+P5Sbt8+rRdPnnW7pa37e279+2zL37SPvvJF202nzZ6Pp+cnMviOfeKI6xqGW/mQhVL8TNDsWJbpTfUekWlq/Nz8UQMN7I3CLilUKMAMJ81XJuP4a8KPTSYO9m6RkFPD1Y7b6ToTK1BDW8yV9RznL7Bbg8B5GVMsTfebNzDXLa5+4Ps8ynuWJxhyT9p52fnGkM+n76f7KtcI3sj6wfFL2BKYLj2bRS4XAsW/0BYgGN6KwN+6VnLdxM2AyfU9vf325qz7rluhxArQwG8ihuuDnJX2LLwfQ/3JFefU6Aqc4V9H9WucWBBsILYhIu1++b1G73m7PxM12G1vtc6q4E9/OzivG1X7jl+eflE5w3UVcFOu28f3r9vt8u79u71W53nq1dv2q9/97v21S9+3t6hQj+6l40z+9jlxaUYJONAwQXnyrzkWogf9w9ewDnd3t21r7/+WjE+PT3TukGBjeJXRV87im36ohPGBMvoO47DfWUCVGesUtBGcaEBPeOR50PPu1KRDlS85Z/QFfX5ecH9me0mUvccjl9SXe2f7Dvl6qF1Wj3QqQzks73f1rNXWamkdQVzUw40up94Xttp2k2DBS27+0S1H1H/6Ny7vCajlmUNCoamXUf62nZuIN7T/Rzh4+vOwC2pXG70XFvAewitfZp+fpW6vpT4nKtuHTKKqH7uul3VvUcO0QWTy30mz6879osqLlIssIvWqRy50Idr1b3Nls86H631auuhwg8XYsrq3vRd90Tmkayc5TTg8VOhkF7rHudSAMOQ6bU+9Zp1iw8KDnZa+8vbW6vkL6/a/OysnZ5jd24b6gn3g/Pz4ePq+PcxAmMExgiMERgjMEZgjMAnj8AIgD95iMcPGCMwRmCMwBiBMQJjBD4agQK4j2HNw9caChkukdSNKsxw4zEAHia/87uHCeOyXLYsoVSL1R94YkVBALB6kKW/WSz/4pdXJxlruMcQ9vH1dhBYH4nK2AmqwMUH7x+8udNiVE+4XF9eMoRzSmiVGiM2e4/P42OqOV4TIBtlbgefBYALxg4trevAOe+AmGH8hwpNeuNFsRVFaf7NoYYqvv6c3fd0+PVD5/+xn3c/67y3nWgMqHRCl+SpVadRnkZtrmuShseJxPx7eN4GtlYZoQwDEijBS5Jawp5StNU1yoq5FJfMASeasd0sa2hTCSWm9bqyPOX4KogoC8PABakpCzJyLiT6gV3ACKnCLK8RZB4C0gfFBSRGy7pSadKyoyQ2gWIc+/G4KeEJoJQFceJXluUVExLwAA6BZuAMOd/qKSwrR6BgAdjEVZC3rpXPl2oYW+uSAWG9jfJGEB/lrGwYe/A1XBv8PfuHYGmpelDOyWJSaijPsYzxcE7rF5knA6tzwdmBi4DsQqWetdJIn1vXlhgqAQ3kUe9Fg0aB7d1O80VqVcFWv78DoRoPEvC9C0DGAgiC6o2ZPK/e0ym+4PysZmKOVJJakH2tuKOS8v5hiGs3BVHnLimv/aTABxATaIL6l7WzmM9k2cp1MRYpjpDTAjbQpeROX+dOZSsAXBarpYono99B9NjcD/YzrZVHbgUP9q3BfpSx1OpW8UaBXeCtrq3sVsvmO/Emvih/ZRsNOALuylZ3p16iuxUOFT53YnUE/pJibCfoAHBTj1OgFbBZyv7jdnpy0q6v37a3333XXv7pj219874dtqs2mdy32eS4bXYr3XMYBQCz1PuM0/6+3SxLCfyrX7cvf/Yf2unlZZtUD14KOIAJm21B4OcvZGdr22rfY5g0KSJgPu53m7ZZLttqtVY/281ypXP78O5d+/DhvebZ1dWTdvX8hVTHT569aIvTRfvTn/7cLq6etJ9+9bN29fSyTSZz230fG+64F6nnKcpI7JQtaHQZgYpgyi1A7ZlVsEEMrcTWWooC0gPogq9YzNdeJEvYKtbqVdvef/V8UCp8oD9KWQfBkNT9fl2/of22WgD4OAak9/utYsY+CnDkelAAs0aBr9qHUQFv6Bfb2sXllZScAHnANeCINSFHBmBR2d2q5cB02u5ubtzXl+Oyxx/dtzUg8+ZW72cNZ22jevX+BOTjHmGbf+iW95B9KRPrHlnzVmC9Ci6kyj+e6nyYw1zyfrOR4pUvIBVQlbmqYh6KglADLxbdfvj27Vtd35Es5W0XTqyBtRSb0P8UqMp+OuM6sWL+/9h7sx/J0iPLz3zf3WPLiFyrKquq2exWY4QZakZojNADQYD+Vz2OIL3oWQMIDWk0LZJNNjmsLSu3yFh930M455jd+7lHZBUfWPV0ozo7Fne/i33b5fezc2w25ev4GVbZUPJWaw07f/vevvvuG7q6/A//8B+YaAA7bfxDPHAtp6dn9v78PefGJs5bAoRvsn9CUQwLaMQTsYZa/osvvnDr6baSUdwlAg0NxTvqk1OJDSeESs3qTSm00Y6Ik8ozqBbtZps7UnBt8SShWAsjKY6QtQw3Cs9syNYJf2b0TK8Au3j+4T9a2FetgbkaSQmEwHkiC5PRmJCmv0XCVqWG5B3QUr0WyTqqEe2fR7IFX/La5J4UEM+wWTJEMldi1qFylweRUp/TJlSxbrtfKmtdUF1if45zFX08QxFcs0SJA9csLEqm0IE1x3OtjnIskbDC370etz9zc9nxuSV7BrOyXFM0q8hmPnMgcQU15orVOht7Ue7AlwP29SjhEAAYltJcp9e5zXy4R3B+iwRQZjbJTh7/Var6Ge0Yz7s4NpMqsLbV6xwbUMQjVuizTAjqdj3SxbciAkUEiggUESgiUESgiMDPE4ECAP88cS7OUkSgiEARgSICRQSKCOxHIFEAh8oxoEoONh3a0b7X6zi6YiAkrQG27h3eAU26URy6NneJ46YvgW8AWTChHQto1/xx09k3WhMmSaXFR1r2PqzVO7mBByEgN6mlRAgwmYJQqaaktAnFTXoqbaInNYQDUjooSeF4BngT1WhsNOuadG35BqAsCKmOCuVLAK8UhO2dcx8Ixzmw+ZmeJ+5DG6kCUT/0lcYlNhHTY9z7OVUGBzwKq0KPNyCPAKQUjrC9BYzlNfvGZMQAfADQB5t3AfAERT1uSe1fbG4j9th0xnuwGUgg45bIrEHn9yurT1hx1mSD6Lan3MB32+pQ5uIzYS2KzwAWBEwNW2FuQgI611yR4u0DyEDLSyhvHdxiYxwb6QCqAVdpzWzawMQXriMFv/iblEBqN4FM1PyVGo3Qryp1L/s0QBpgwWyWKc24qYsal64cTpMGoh1xf7LeheWp6vbF9QBAwJKWYOtO0CLqyeYgONOO7kBsQnLCdKhWYZuqAUlo4NCV1xNwEG2yzu2jszGSDPr0+rkHH0DeN7IFEeVeQADgSm+o9XAYvM56wJsNEwgQP6gDo36xxrHmnxgHTDhYLgUy0EZox0bdquUaz09b4S0gj4AD+iyUbqjZGyrDiINCIKBEEOw1rtE/MEYipng/6nfCXhqQE5AH50b92RZhlVRhGE+E9q783VdVc1+fNR0171AxKkkXFWBMcvAEAG628wP62/44V+w9kcNVfJiv2F8onIRhscD6HQGw+kXEklbOHOsCHBBqB5xfb70+NeKJBAaq5QUfADYBU+eTKY9JS9nlysa3Y5vN5mAwhGOo23pzfWHn71/baja1Zrlkm8XcRrdXtl5OrV6FSl9zLcYJIONivvR5oGTDydyG44l1un374pd/Y6dPnlu93bUqIHC5zBqzUFmOJiNrttp2dHjIOSzuAfeNBAb0P9ZQXS1sBRvoxYrtt2RyxpxQeDQa2fn5e8bmk5cvrdXpW2dwYP3egNBtvdlau9e3g8MjWkADPmNaB8Rk0gagCMYN5iDMA5znANdYiFpWt8n6kyWvxNTP+sNqa9iQ7xaRl8UtQajXrQYgJihHneqw/HaYi1YX+PLkBsxZW9RkxcJbsi2FtQ61wm6a8+KGKlqqRwGgXQfPtdbuqHKlPTQUqCsocWvW7XYJRTHG0IatVtOWG9nds795gkwDIPR2SNCF9sM4XN+hTu+KtXIxrlqNtqBXpSSlqwNgJBKgPwLiUk/tNbrjmSRiSbhFZa5AOccCaxjPqYjGz1DUov4tvtBHAZVR45jjkept2PZP7Pj4RM4WnN9lM72cL6nGxYVBSYw5p1yreL15WYDjveMx7lNj9vb6xvq9rnUHAxveDO3N61d2fXVh//AP/8Em07nVGi3Wv76+uSFofvLkmb36/jvrttuMK+ZG2Evf3NzYhw8f7PmLF3QgAAgcjcf26aefcm5rtzvWaLbYfuhGaHlAaLQpXkNbNJpt3rPqeKvsSLhZYKwwju68Ec8ZrAmfzzIObNHXpXTP5n+fnDRH33EO4DH4jCDUGolS9XLFGlXU0VbNbYHlOyrqmSQUCVCukI/1iO3JZxSB3oC/aW3ifG6L+TIGmKvfff5i/iF5pifJ8G0shi0bdh+v5QqSA9DncDy3nVaekFTOHoMYa6GyV04bXAeQ6BHPvq7WdXCbP/P5WPXnFT4HxVztOn4mfmgGYdIBU3DYNmgDrFMqORGJL1xLuKZDye8JWx4K1nVn4pnU9ZGIFs95KHmgBw4liUYJB85jXJPQBoLZLAni5TegkGete8xVFTzb1azVVb+MMha08i5qAP/Q437xWhGBIgJFBIoIFBEoIvATRKAAwD9BUItDFhEoIlBEoIhAEYEiAn9GBBIAnCoNY5M4wAfBBNU5XsfRFQXclOUulqt69moBB0Te+c7NW1nCYT+LwFJEgptpqgEscEAo4XBBoFYbO7Gxxw1Tty2Nu70PfX0jyZVMwTnveA2xweyfdtCB37gB5htM/JFWdoImAVnj5zTSKYAlqHTVZHpdOSRzwLwHcbXFlqhy+borLrj5vqvKTc+/D2ozVQSVpbnSMoU58XMGoQPwp8pkP0l6/Djvx+CwAO3utWbxkezGQcnKVXKC8wC3AKMJ5w7BDTcYA0DEeaX6dHtd9FHfvIzN+Yh99MMAqth8xsY8LUKbDW74U03plryZMtGtUHG8+XzG7o5NcXTRsNcNu2FsMBPsAcDABtQBLAAwlcnVKoEjvqDmlHJuS6AaaqioBxzXGXA5wG8kJUBVjC8oBAGRZZ0oNRUUugTAbl0N5Rb+4T2h3MW94rys8+sbrRncyTa6ZZnMWqyuBqbazuEi5whARNRJduCSqYySfhRjBXCAINzrKQLqAKDJSlU2vujh2FhWjVjZPhKaZ/axARwdWgopZokgjKm/nxvSoa6GLTRqfVLRZ4QrVIR7ewPcAdYi/lCTh+pb96P98EiUUZ9T8gBgSBngAGCZqtWNrZdLq9Wlyib8m7siCTbhhPg52NXcKxWn4LdvjjP7Q7oxgnNcJ2KzXFIhiFiyj3hdywzyuQUp+leof+M+IylFiAqgy2vaehIO4V9ABVddoQ0eGusB/ZRAovlZSk9XnXptb5qCuqpTyTSq6ankBtyz7FGlABZoXG/Vl6mU9LqR27Vq1FMhTJg+oUUtjoHax3gvACHso2E5jFjd3F7b5fs31qiBlG5sMZnYej6z6ejG1tMpMRXaHaAAX4gxa8JuVJN0tdrSrnYG2Fhv2ssvfmknZ08JFBDvTrdLqIV5BJa7B4O+DQ4OpPr35AxbbViXeLFcUBEOSAgIuJpPbAE18GLG+8C8BQj87t17e/r8mR2fPCIhOj45s0ePH/Oc21KZFr+dDmyiZb3O9cDtciMhCgkJStqQypfmr64w5DoWCTC0SXBVYLaIItEL5sL6Yp9x+BtWvei/UgUqAQVxZH+gZfqaHItW51T8C4hjya1wCZXSkf9oSZ6dmG2Odib0pI20q4YjoQBjm/WhUUNYYLTf67MGMHgxQFKr0zIoCiNxJ2zTMW9BAQzID2UgYBHaCPPih/Nzazbr1mn3WEsYn8XrGIuy8y1T6U3QxQcP2TATHLp6kXAO4wDzpdsHAyTjTlGPHP0PbYF+ivkF8wzXESrP0Z+RpLOiWvHq5tqePn1OQIqa1wCm3V7XVvOV9fq9zI2A1v1sPz0fQKWLdYzjHarpxdy+/fprJip88eUvmHAAq/oP5+/tV//mv7Obm1vOAevSnb07P7fTkxPOLW/evLajoyPaOcP94fbmlv0S69/TZ8+sN+izrwIAP3v2jO0LsNvqdGnXrbraUkxDPYx/qJWMGta4VtQqxjqI+241G2pPwnWsqRiL6NMckKKknnRAuMo5A5FXslR0n3geCCjL58SwdkYf9MQTJLxUkThTQ/v6+uLPYKqfXbY7tBvO40pZqd6jTnCq0M1LZWidEEzG3JGvLZFsk4+n7JmJF+/Pdxw/6mv5mgMbdn/u5Gvqc+p3UveGNTPXiAwIh+pXLgx6v9ZJkuP4c0DdzPLZE6g48JWQ4Veoi/dawwTAALfuIBDrCtcj1v8WfMb1aG7Qx/m/GegmFLXm1W8x3rP5wOcFKYD9K0opczzK9jl1p8E70W7VctXKNST01a1ar/HZotHuWL2VA2D6yhQAOFvTix+KCBQRKCJQRKCIQBGBnycCBQD+eeJcnKWIQBGBIgJFBIoIFBHYiwA0ERkQ8PqLATlZh89tGcMGV8ogbfoSS4T1295xCTFckamNOykVaE1K8KfNYu5FxcZOgN6QjmTWp9oCIkwMACzPS9/X0uZnvoe8b7S3axUbG2H4MBRGueleLr9lDLCxTr4kuCH6k6t9YzMrA7vpTqTHIwVhcQ9pqDLlitvycVuPteB8091rpu18xmOBfclckei1caMGpwsnqOhjDUzYGStCAYxwuVLpJcoQ7WzfUwPrLf4+3XgG/XUOXaHaNgdxcd0PQeP8ngIAQSUn+2Qoe8K+NqxNI37Z0bPzeJJA1gH8yNnOoV+ZE7wA6ykUps2jK1ioogsLYdjLop4vNjTLJYLSHUWuWzXjutG/8XokQ0RyRNQXzpXM6p+0nfZdUQBJjgXdZEQyA5MKK2AodsRDSaONZ7wbG+cYl6wF7LWemRiBc3g4AGwW85VNpxPCs2g0qpm8j+hnWHtKsUM7TB/j3DRF3V5YJXvdYIASQbKVlNBeR1jX4EVsozmyzAvNIYgpVT2mmrZQA/OavU9yM5uqXdnXclM+NqvTto0cEX8t3hfQ1He9s8QBxsptnjnHeQ3drH/B/ttrGof6mfV6/X3cfK6qHTQU1F/CtpjXyLqGUhsTGFP5GsfV5wRPHQS7Fa4gd6hky7o2Wu5CFSfYwWSA1dI6rbbiuET9TEB0KbKpqIV67M6YbEA4najIAyRvoQx1SKF5x6EC1FRRn9HrtgJsRx3JfNwGwsuTWDTP5/Ue2Q9oNy0QwPrUiR22wHFiEb3xmAAcEQCqJqRUtIiF6kNCPQawNZ9PbXOnWs5cZ7ZQXm9tvdL6MhoN7erywuoVHGNplxcfbDaeWBtKbbuz8fW1bZay42bcOJ6kBCbUZH1nMKIq7YNfv3tnlXrLvvzr/8YODo+p1oSysd3tEkjc3FzzvMcnJ4R1UKWhfXDNANNQeWKsKAljZcv51BbTGf8OmA2VfrPdtevrG3t0cmLPnjy1D5cXdvbsBW2nnzx7QTiH8w4GAwIO2cRKtch+544InOs5Tcdg8VrAXJu1njFpgnOY7O7z5BzZNQfAYV/2JC2NbW/LsPNnwc+N2h59gEBYAFg6UIA051D+HgAizZH+bBB9BG+EM8RmwX5Pa/O9usM4ZJwLABHq6C4UpluhbtReJ9empfGMdeFDZQrQDhBfqcE+vcnyCqPh2N69fWvHx0esgxslBKQA9vrbhLSwBnc1Kj1sBeuUNKExHjMurz2eI+BCgfrF3tcBdMPSGrAX4xx9DlB0OBxZiyC1Y61Gy+vJr+zy6sqODo/oOnBwMMjmHbQiVLZofzgBoL9jLoVCHPEdDW/t1XffWr3esE8+/YzOBqgJDyXxy89e2nfffWsHR4e22Kzt5nZop2enVCePR0N79OgRYSziPxoO7eLinG15eHzMJIf35+cci2ePH3O+aTYA1ZuMOe4Ra4XGVZXzExOdanWbTseMI0A4YowkqVhX9EyjxBB8MWEH7hB8GFMSAxNh2I9UN5clGLhIallT4hRq/sIZgEbBblkM9a5cRrBWcr32RCRcP2sru4MG7LY5JjgO8rEBO/J42hHodev8sIH2hTyrlZ4l82ULoeZ/f4xSYkY846Ir4X6gXNeA0aNXjGHN0ZzuvGC31kTNxZp//ZnVn+fDgl/HzN+ri3BXAD14qHZvzBeRlYF710OA/xOsRr10GkZzADtsjiwpT+rEWsbkUXd+4bO+q/6VKMJZQok/AMCuGNZcruvx7KdMvat5DdbPSBqD8h0uLForNV/o+QkJHs12x2rNhjW7XasR+Ho9ZiSbeg33fD0rfioiUESgiEARgSICRQSKCPy0ESgA8E8b3+LoRQSKCBQRKCJQRKCIwMcikMGGABIBeKNWKzZ2UZfLVQAZAM6o7Q4sTKFa1O2USiEHwFIl+aaS9n/cJtI3h7Ahxg0pVzho55l3wA16vF/FW7WB7cfjXqCoT64aSO47A7X8m1tOl6Riwv+latMMYCdwkzDGrSpzFBq1eYPb5WRqH3p6OeMcYjl0SSEwNzC50bnbYDpq/NE32TNQKGUvzxf2rX4z3CLFJhng0Q7oVWxT5e+9642N+h0Zrq4rwHZc5b4COL36j8HfgD/x3thkDUUs9T2AirDPhRonqa0swCa4rfgpmSD7SvdLsxPkb9i/Xm48JqrfeF1/z+sWx6G4wYyN7SqUbXqdNroO6AQyBQVXi6WAIfIHWOswr0nMzWtuXkp1GYAzIHfEKOKdXlf8DT0YSlZAgM0KVsZ1Ksg4CHwTXfAYtRY3rFeLuqNR3xbv4UYqFYNSL1ExC/hKHCbrVV1biXAlwBGUYdiIxX0FPArgiFjs9O1EOU81KKwpURc51EheOxLQEteLY4btJmsOukKLMDNR+6Z9Ldox7Zc8FhXZ+lSoqXevzfuXK/wj7uvNymqwCXWnA42ZfBMee98EelBGA6ZmFshoFcWMX4S/ui+BImxw6yUpKXN1s9RgiL/bXmL+JQwoUVks+9k7ngvQi0kAAKXsvw78AOnimlDvsFbL6nJqA17xx7hKxzIt/gOkc3y5hS6zAZJhFnNPRfMIr0G7+6rxTIihOQn2xIQL6N9rbejHnBTXwtcdWGw3sgUGAEaSgACw1qEAwFASUiFKNaagBsfh1mw2XRKqzhdzQiy9vrGri3ObTyd2OBhYvQq76Lmdv3pl8+HQluuFlNKEVYIvrNfLOvVla7a6Vq03bLpY2FuoJB8/tZPTp7IXbbUJYwEiAHFh3Yt56/DgiOpgNApUnVIAz/kdNuBQby+XM6vcGYHZ5Yf3Nh1PWacVSsqDw0N7cvaY8dugDTsde/b8E+v1B4zxweCQ6n10I87j+D8CYF/LvKQC+yssl7NxJsvZdC7j+hx9PwM03j8ZYyV0RK1hQHeoOyMv6u4OdvU+T7Jvu7MG1esBgGWvL0C9tTKSwXydh9qbKzHnwC2tvO+2spWOmr8xtvPrlNqc87bBGr1uzQbGgxKeImkJqlpYJsdaofG/IBCt1qvsX5PRxBYLWCtDnapEF1r812sqG+DK/M1GClVeC5MVkDDjin63qw6YxzrQTHbQ2GAddI8NgD/svDEGUa94PBpzvsUa8v3r19bv9ezZsxc2vLml8rfVatjl5bU9fvzEa9Br3oBF9O1wSDjb7naoCr+6uuR4gfofgBsJP1999ZUdHx1bm7VQEQv0gQpB83ffvbJnL57ZDGvIZGYHx8c2Ho4Yh5OTE9qpY47DGMKxJlC5Hx8xPrRjvytZf3BI62msB2hv1NBeb5ZU++rJBTWE225FDFvoSdb/ML+OxxPr9/teH16AFd0kcw2A6tMEbmNshpqVjiCJ4hbuMnquQSYP1mkMDSVJ4LmRa5a7czBhyRMF0Me1rvva7uu55mjNi1L1yvZZ635eomFnrd57tlOSnBIK+Vzsz6h6ZJMjToBRPsrQttqTHlEnfud4enbWnBsgWM/jsmdn9OT8wUceJTpy7HIqhl0y7CZgo6yss5gO2D85zvn/PZnP545I6PRxjqrrfA/GMdelSDWJGsSe4MnxCcibr4W8bqiH6SiU/2+LeGbQWPd1Ej+v5ASA60OyDq6XY7xc4RhGm+JGMMZQNoFL1V2Zqt/WoG/dgwNrdbv63yGy2rBau5M+OhQ/FxEoIlBEoIhAEYEiAkUEfvIIFAD4Jw9xcYIiAkUEiggUESgiUETgwQjsAeB4TyjfsJGrrHptugTQkLIlVAs5AEhQQPHkAAAgAElEQVQBMDe2qO7RppKgh+zbqCD2zakdAAzw5J8L5e0uuBWECPWE1BC+YZhZicYb7t9xfixBnK1JqRTXGp/Q+zJZq9vseb3f5DVt3uXK4fSMuapOUo/c5lKhC1UxN/IcZGcbhA9YL4fGg5uDHtfYLGT5zqiz6xcRUIb1R6uyA+bWoKtbw8I2oGIKGbV5mNTWS+DxflTTz0cs98Fy2ob78DU+g+8B6wICy8oYCkY1hxTgSiAIcKrb0mZjdmwHC7lyRmqXVMkc95FfP68gi1Ns7sb7QvmujV61X6qai76NjXHcL5RaqKuIOsGASbh2wM0AGQCnrDlMNZ3b7mIL1zeLcV5usnsd4oghQC1r2EI1BltV/l6mneZ0PJHSjJbMNcJagC2pMrWBDatmgGJAY/5bLbmRjw3VODa+R9IHo+v1nENdiHvJlMNVQfpwBwjryxQspuMq28zGqNpI+RZW1rTB9s38tJ/g/FEHksd1ALzfdwMYRf/d79OppTNCQnhLi9pcxaqfNaix2Qx4p76pTWfWZkRfoqOwVEqxGU/EjLag1e8qs18W0I+EFlh65uA0jU3YS2tSUi3gmDvRhlDMSdVJAkEFm+oLa04EXMY8QCDtNWABetDmgIoxxjhvUR2uWSXiKKvf2KhPTLUdAONzmVV31J3cm6tyu2DFiHOfK63JIJm7g/rTuQJ+x4ViLZgrC2j0D0FAAKgS+vx6xf6iv6mdWGV4taWqcT6Z8T2AqohUWke2XqnYCrWTp2NbTIZ2/upbu3r7mu0FgAa1GMAgAMoa9b4XC0PtdKh9Uff3rlyWHfQCALFl3V7farWGHR8fS8m4WRPuwhoX4+7g4MA6nR7BBK4JqsjlfG6T0Yj2vOPxSHOCbe3y3XtbTee8/k63bS9efma1RtOOTk9ttt7Yqlyyl198YQf9AwL0VrtDm1PadVeRVAJwmefBpPN3KM05/7uNbaTDxPui2dHPCWY26hf565GGRONnKq1jvi6VkAAihw8tj4LAfG5QTlZeZ9WpFUoqZOCflskCPFSLL+ZKPPOkgOif6fhQjVR9xfNKq9lm+6FNNF9jnltau91nfXmckdbud2vWuq3VqrT7xjyI8YGf8V0JCmWr1WTjLzXnHZX3sV6JpwMawkJeCQx02rgDLJWlbQBgXgtUjujTdJVY8FpQdgDwdzwacT5HLeN3795RXQtg++b7N7RrhuobyQgvPv2Mc9bFhwvO5Z++eGGXlx8IiQcHAyqAR+OhFPN3G+t1Ozzfb37zW4JmQFZYTvd6XfZP3DeOh/NifRiOp1ZrtXjdmDOQ3DCfLdhvUR/5w4dzW67WdnJ2xs9jbQPs7fX7yf1Ltb1aL3jdaAvWL2ZtdKMNNGzQURIBkBprGeY5zGNS1HrSCZ8ZXX2LPguoCWt8JA0hnv48EHWA8XnYN6s+r5e6APzN6gnDzQJrMNaripXYtqqhjUQXtLFshQU+pSJOnwc0HgSJlfyAcZI7lbhDhTuTcH7LHzJiSmcdbH9iyZLXdtY6d9fJ6tyyJnCe1ChHBbd+ZqJQPn8H+I6ktOx5nA+cG5YxicRM2lsjaQHgGPb/HC9eJdxt2WEtXmbdYTlPaAHRswr6I4/vAJnPpJ5EQi92GT9Lkeu1iHkcT1RCEfAU8maDmfNFPvb5XAEA7KU9+PyERLpwtaiY2tNKsktHSQAkSy3W1u71rNHt2OD01Nr9AV+niwlKIwwO0lMWPxcRKCJQRKCIQBGBIgJFBH7yCBQA+CcPcXGCIgJFBIoIFBEoIlBE4MEIJDWA43Vt1svylNbPrs4KKzZuXnGDKGz49MkU/qa/x89SzYR9YtT9Q/0yAWExEt9w802yFPCE5aN21XKJZ14HTNZ0D507vQa9IxTAuaVzIopKVM3YAA8lX6pI9o12h9kBgCKGglS4TNllBkuWpTQNO7NNrgwOkfm4JZ/fXwaRMxWu9FRSOAhSR4wo5giVpMMmbpIBECWwJTZH41r1++6x0vv4GLxN+1PaTnEN6THuv9dtu/fUxex7rsbFhmN2P74ZS5VeSKlDEewHTzdR9/t6xHjn76mtokQ5OUDm5vPuUQRD8r/JFlgJAGFv6Qch/FUN2Hp2D1QW0foZm82wlhUwca9gHjittRqbqRGPiE1AyKymq2/gYqM7LIFDlRq21QCr6bigUhWbses1ATAsP7nBG5vqtM3UZje+ZAfvG80JDMb1AxYDRAJk4UtANa+BmPVP2jvminlCUFc+0yYbilQqV0Np5fVNaUEp+M8Y4MpDTfSAGj2Lp79XMHi3hm0oB7VRrhqmuR2xVIqC3FAiYzM77Ed35wBcWMQlVGK4X/YNvx85k+o/taHmgMweOiCXv+66qjzJI+wzCboEQaMPaNPd572w/vUNdlmvCoYATtLO1r8CnkkA5hCY4DgfczgugbZb0hN4P1CrnLNpMjBwj1EPGwkMhGfh2oD7J7DIa5ErXoJ/SDogVKcL8IbwlqovKszoLZzBVCrK7kqEwcv13O7Wd7aczmy9XNC2l+OyhHrOgkC4ltl0TLXk+ObGpqNrG12+t9uL97ZdLVl3FjFqd3tWrTcJJFcOXo6OH1kDIPdO1qPzuQBWq9O2arVug96AVtBQ9aL+LcAuEjJgd/vo0amUrLCZ326l1ifwW9vNzY2tlxs7PDzAYLTJ7a1tlwtC2oPTUxvwvB1DCgLm/WfPn1u/P2AtYIA1IwQFzEcbAM7LkjadezWPlBg3Js5QGJm6SUQfzoG8EnAcAHN5iHqjnoYUFq1sN7RN2DTrzEpcWFNx6Jw3f3ygatHbE+De4Snb3y3QN2sogKHy1r+dOcSTk2I+jr6EORd9He1QrWDeRSykCux2+1Kzb2EpvBSAvdtas9FkDVu8ZzDo23y+ICBlv+Uc5vF0lxHagnP9iX957daAwej7kVQBYIxjqO643CJQExf1ouHUgBrD79++41qB/oRgIekB14KauRcfPhBgz5dLO3vy2E7PHtv11SWhLJ4U+v0e7fzh6tDtdth/p4u5AYddXX2ws5NH7JOv37zmOMI5sYaenBzLMv5OQJxzRLVuo8nMGm3YTqv2NhTFobwEdBve3DBxBO/pdgecXybjkZ2enQl4w3a+1uD8BAV+WGkj+SHs6TEWkFhxc33NtgKYjhq/4TiAz4UylGsK5+gtQTTuNyzqMb4AfgV/9S/qWbPPVDTXlGHh7usZYSFAMdoY6xwSJ0p4RuIgypIe0uSHtP/JSjwcG3IFcKyv7Df+HMc1Lp7rfJ6L1ML0uWr3SQPrn+ZlPg2iv8V6x4SxXCnPhCxPzAxgHc+2sRZnCT4Yp1Dbcj2tqL4xE4b0DB6qZq5WGJNyOLcSfsAIp5KXKRv63wRuy8+/6eFTyuEoEcPxLFcKln5hoqP6N+/dc43iuSa+KxaRXCoFPd6L9sM1YCzBVh+QWfPUmuMIbgz83wh3d1Yrl20yGtO1oX90ZG0ogHt9jnN8BvNn6/R0/zGx+L2IQBGBIgJFBIoIFBEoIvCTRqAAwD9peIuDFxEoIlBEoIhAEYEiAh+LQNQA3oG3BLWyRmbNRpfcRm1gbdQkUNPhkLhsYnuaQOHYHJOqMFfXbqHqwuayKzi1e+x2eJnlZL4xnVroaZsoVwDHRhftoRNAlN5buumWAT4qKvR1HwLn0I/3HdDRrzHIrgSnbgwdINYlvzvW0oTmAUyg5HUFG+MGUuEby5mjcXp+/5yrE4mCucmdUW9F1mvScdOtXOLGmC4vh8WpsiVeS78H1NqHqj8EWdPPR3/72PtTYOyRT6C+/kL7R4fAcWzViZVF4wPO1D840PPKxKlXdHalOfSnlWK+wY84cyM24p5AvBSs52pSt9iFpScsRLEn6fVFaYvrd0pLVtgyQqGE72HbnYyhAKmZoil5TTDUWUS2q6zj4HOATaplKivIsG2mHbiDZ14PVPfYWF2tVG9yBeUlLBelsoZCK5S/cQxNCbnSHu+BmivUzwGv8Xcq6KKxfBM4mwL8ullDGZu5oTz32wo7aSmoXUWbAuCgqdG/fRzGOE+tO+PngJ85eAL0FHwOxSE+H0rmVE2cKdK8fqmAgWw4dY9SDeOLQH6vZniqBIw5Mb5LzSoVb5wzxgGuB+1CRbzXjgYggYoR7QQlOM/pcUbzAvIDdsDGNgda4Zag74K6vrHvm/dxPdhMxzF4XXQR1tyeqvvTZA+OSwcjc0BYM2vUG9k1MT5uORptEeM64s4+sAEkCPtX1fsNi3HCqKhVj1ghgWGxJNTjfI4YARaVoCjEzWHtQDtsCN2mk5HdXl0ZACNKeS4mI/vw9pWNrj7YajazquSx1uwC9hoBAupI9g+PqCYbT+ZWb7QIEMaTMSFSpVKzZqNFtSTBZskMtsO4TgBGqIRRd3bj9uFQTKIua71eodoT9sNnj84Itxt12dxCiXr65Jm1Oz1bblYEcdV6xQ6Ojq3Z6vD8VC16rWrVqXUL6DCuoFOEW477Wsx+5RA47X9q4N0krjTBiP0+/nPVH5PAoNalyjdsbXVyWkBv0V8dDnGqk/xbKmGv7enW3UoACKtY9X8Actome99O1/EYH+jfnEIcruH9qH3bqLfYH7D2wYoY1s6RMBAwi2r6csUmkzGvE8pfqum9Lrb6uuz60Sb53KDkMXyBv/O6mZQBMFix1RKgH/C/SmCJMYbrqvr8QpXiYsnrxBi+vbrmsfE31JCGbfLJ8TGVtuPxmOpeWFifnJ7ymEgegNMD7JqRrNBoNWipDFUvrgHnxgW+efPWvvzic7v88IHQGPcBS2i8Z3B4yLjBDno0HFFJjnWCdtndnk0nE5vP5nb2+EzK9u3GZpOxjW6vOeeUqmWrN7tWqzbs+vrKnj1/xrlhNJpYr3/Ae1muFtbt9ahKluX1kteP2MHyGSULmlBsex15xY+zGOvzYg3CHETFP37ems0XM2QYab6uVAjJcX2AzmHPTAAa8y/GBebBKkAx2hHPSypbgHtQPWD8reaAUotzqIazp4Pk2Wl//gvwyjU3kp/i/eFakiiJd8ddbrigc3kyTmY+4y4M8UwcSRLZ+2SJff95zRMc/TU9KSsykfCjvyiJhvOwFhsfv5gnSraBVbTP2QS8UQohkjxo4axawALA4LJ6xtccnydfYU2is8D+OhOKaLfZ5pKuDEeH4ALgSEnTMw/qwG+oxsc/qINrjbo1Ox0puh0Cr2ZznqszGNAGutnB/IwEjBX7++DTz6J5i+9FBIoIFBEoIlBEoIhAEYGfJQIFAP5ZwlycpIhAEYEiAkUEiggUEdiPAPUEXmcv25jyDU1uv0S9sgQ8cfPV65PtgBYdIFHP5hvKcV4cL2p7YsMJAJgbO9nGVA6AqZZ1WJpt/vJDISvStlXYJ/O3BFQEzP0YAPbLzaApN6v2VJ+xsaZ6aG7b7KBYr8mbOAPLmdAwPxABSvZrWr8Nn6+4AtrtDgnCAxHSENHVJg7wwqrWd+zisAQ/kmLo876BGJvZik0A6hwEZ+3iO9qp7eFD8Dfucx/g7qtZ7gPeXZXgnwuS9yEwrhfXmP/LN+P3oXaqEle4chWo7jtpbAezhA3sBK7ZzPo5VHOyHM2VnrIKlqoE6jqB1Ew55HWvoY6Vmsfr/brCWZuyqlEo3XdYKqr9Ai6niu1QycS9UvFSMm6YI3lAalWA24rU9lmtZLdeTBXH2FcFoMTnXfFGmLiB+kuQAj/Hdcd98dzctAUggdZMX7jOUGE9pN7G51Sb09VE3s35zfsfoAygSIBvXD8gJGo5MqFhZwLbVWnnkFlgWoeMDW+pkACB4hrwqixlA7iqLdgHMmVvorCNMYYak0wICFWknycU0glsUxtKvXav7aLertcy13wkaI/4A0gFdMJ1oj1US7NO1dxyOZddagZEY96AyhOqbFhD522Stp9+1nUDTEZ9WBwrkgdwbs4HMVS4Ma/60FnCTApGMlXvlqpy3G+qDM/GoIPGVPElNbxgAmKl2pBaf6gCXa8kgWWbASKgXWAdLgtvJAjwolinHbboaEuMAVixz6mchvJ2Nh7aYjYjxIIKdnx9Yefff2OX5+9sNZ8x/wYWzoBwpUrNytU660d2Bgc2ODq2yVQAuH9waJPJlNdSbzQJuWDnK3Wt5oTReGQHB0dsx+HwltcAJT4U3De3N1TOA7RNhkOrlWs2H4/s7PSExxmOJvbZyy9tOBpZuVa1br9rtUbD+ocHhHa0/mZihvqsxmLJSoRZbkVLlKaSChmM8UVP6kp33vCa8xqD6QK4m9CEOS5GIJdhtpfX7yT0YSVmrZOYe5DQ5JYX8RwRsj+cK2qoKp9DUI9jhQkQaHPNqzEGYg3TZwX2wjFBp/ESDUg8aKB9oQhtUMmK3xEftAuAIdTSaI/VKo8DjglbbyWS6XisQU/IrzZN46OkEUdqSJao1DiPLxawgBYsW6+Xbs8ftYPVHgCt6CsAq+PhrdwB1hu7vr4mzDqF7fcciQIjJi+cnZ1Rdwl7a8TlAvWiJ6gXXbMj1umdse47gPhqteS5YUP+8rPP7fzdO7s8f8/7ODyG7a2Sg1A6oNsb2Gg05jnny5XVyqoXPhtPCJ6fvnhudSYloGb2zP7w+99RgY5+WGt2mFwBFfvjs1Oe983bc+v3+lncmqjB2mr7GFxavVFjzFkTm64Pqo2Oc3LOZ/1mQDzkcqxsMp3afDqzCsYNbH0B/LjWwnWjSltquGxgHgwAHHbOdFpB8hHGBMsbCAKzPfkPyUlaj/hs4G4X6bNSrqrN17iY92ON2oevMW+y1Im7eujRLHHR8HUsnQP5zJEtcA6C+ezoFbj92U48VskSsU7tLIv8JWqyc8ZUwgWfYaNSr8YQvWR4QP2dauDkYHgPos28GCp5czt/jFP0I5aIQbKEuwJwFUoTdagu1nNaPpY1z4SrTySBBsyONuA1hhuQrxtZMhiOhwQRJtoBALepBMadQBG/Ways4qVXOgd9a7TafChgGYhK1Y6//MX9sBV/KSJQRKCIQBGBIgJFBIoI/IQRKADwTxjc4tBFBIoIFBEoIlBEoIjAxyMQADiHwNzlkUonFH7ZBnJsDjuuDeWvw5sUAipT34FkcnpCGKqLY7vYLaBTO95QATrsDWUeN5F8czkOKZUOasZlf5E/snaX+C0FwOnv+eUFadbH0lrH+Xno25yoLfC+UIm66skVQ3lN0MTu1i9K1wI/u/iM1xsNeJtdr2rcCWppgxKflXWvYkvlZgKduEEXSg5s9LkSeB/83FeL5NbRvH8HWyl4/DFgG3F6CBrv975UNfvnHjcUYoSaSX2+7GcH9Pd7ehaRzIYw6Lg2Wx1a7LBgh+nJVmjEbP8+Y0OTNSgJf1DPUGo5QNmIYfRh1SPVRrfqZEaHK7myM28LKnWT9t2/t3TzmD9HbVjHnjhHqIwDBKuDu4V72DimikGvrxsWjwAUUJ7SdpEAxGtIe1jRH/c3yQVYsfnutWnDojLqBrNfugI1drx9AGNDOaBsXtu7TFgRYzNrgz1Yy1ixnqPfUGLPnNpSEwqnSmqD+lmKZ7Jm1hPUeKOa1/tGJMTEmET70ZoY6u4KoLiuLJ1v1P4C1ZEckM0pyftD5SiFpDbUrYL6jlA7SQlJNTUSDjZr63Y6nEfDsjuDp666hPIR/Y+K4SpqaOd1MWM+wI6+7lEXko17gKvUetfnHTee9yQbz7bxm+HxTXbEiAtqX+OalBQABwL0ec1kIVvfBcACfgIAZdtsVrx3TeElqrZcQEpwB0CoxIsAEIjTllAX4BuQB3FaLuZsW1w7YjyfTgijqAiejG14eW4X7763yfCWFsyw4kUnQN8FVIByH9+h/j14dGqVWpNteXB8Yqv1hgC3Vm8SMDaasr4FnMe5vvrqa/vkk0+o3gVMA6RD10Rd1tHtmBbR9WZdFr63Y9vCMrdsrEPcaHXs0dlju7i64nEBLQWCB6zXKjUjLGzd2cEVj7H2xRggvvf1G+AskkxCDRt9FapRfcatWjkeBYijX+R9VH1cvwMu5TXt3QlWSuh0TaMSPlcAa5xEuQdPrGJdUYxDWH/rZ4y/rO5vuA74GKPTgddMZzehHa7GPsfjnYAuYodEAFrEQmXdQELOmurc9XpLFSr65GKxpnU0FbQeByhMUVcW9wv4GG4b+bqlm8frTKJxAMz5HfPrStbPuAckdaDEA8AjakgzeQGQczyWbS5UwPMF27bRatoW9uZQDqOWd7nCmKDuM/ru+ft3dFzA2D0+PmFyA+q9owlRT7jVRJ9sWa8/sFdff83kgqurS/vl3/4NbY/HsykB/NHRMUFxb3DAWtfoL7Sw3mxUV/jwkHNMs1m30mZt//L7f7bDw0M7ODmxO7fZxvV0mk27uLiw4WjMpIejoyOCY85biOlGiRq0w8bzn9fPxfUCnMdzDJMYfN2Fhe9wOOS9o5Yw5pLJdMykALQyYF+73WY8AX1l1w2A7PMd4kb4C7iLJKeGVQCzmRjg8JcJFJpX41mCczoXsLwOcMyPenZh733QUSX6xf4zSqzj+2MoXS8efHbiwoGEHk/GQF8yr8WbQOVsTfEsGYBaXjOXWSVq8PhRCoE1dnEcT2B0Q58yAbAv7lwb7myNuR3JDqjlS7eeLQwHmKiB11XH1xOcYm31xB0lhPo4Z017JXnkySdRvzgvN6F63p58hKSOtcrQRL9gOQhcExPRVGcYiTBVzMGNJpNjFhjbSJhCQtV6afVWy5qtttdrxqRZtsFnL+8/LhZ/KSJQRKCIQBGBIgJFBIoI/IQRKADwTxjc4tBFBIoIFBEoIlBEoIjAxyOQAmBtyENVkNcm3VcAc8O4FIqi+4B1V9GQnJdAWV8BgFWLzAEwwYGsVLmPG0Ar4AvhDq4WNclylbE21rSJpS+vyedM92PwN4XV+pSAavx9Vz0sCKt7d2Dnm2R6X4DguN+odZrCKLf+dZUVN7RcqZvBayg9MqtAv8esVqNv6PmGfqijsaGM9ghMrCDKrjU2IcPyNoAnrziXmuz8HBuVAut7kG7vc1ncEuiVboDy9Qdqhv4Q9P3Ya9GvQn0bG6l4P+4vtWHMe12mU+SfuIGY2fV6b4k29Q9p4z4gXl7fVZTDm5oia9/g974IYIaNc2z2yz6ypJ/d9jM2MFWzz+s4h9232zCqqUN1J9XMPjTMr011EWnR630GG6Fx/QAnrP8alsBUC/lN4m9UAkuBri4VtfsEK3GFFajTkfSAupmAY6t1VsdUSmnV5cV9xjVEe2ODXZaeGp+Cjn5/rM2K13PATdDkNYFx4PUGwFmb1lReh3o4Udfq/F5Um4DVN4pDlRq1xV01GuAzKQecuR9g05+xpuUrrrfik4JqHWZj3+E6+hKBuNdORCyphk5tQB38RMJD9F1EgZvcbhsdc2ok3cR3KHOhpNSGuTbAq4Al3LiHGrDOerqE87CzrZSsUatK6IUNcdibEnZIPRf/ANPZt7z2cTZGfR5ETAMAc+5g3xA7EMBFzVnVkI4v1bx0NV3JaFus68Zmvf7O9wDURC3nJIEI78V9qAaxalPi3sENw8IZyt7tGhv6oRRe29rBJWN4V6KSEPeL40HJC/tY1oN1e9sZAfCC4G2zWth0eG3ff/Vf7eri3OqAvZjzKlWCOgBkqHdhA91od1lHEqBstbmzw8Nj9knU+hVgL1HpCGVhu9thnF6/fm2np2cEtrPZnNcDqAZ7X8wQgHZoC1jtzgGS0adgwb5Z2+DwgOCZ612pRNUlVJC1RlNwDwpmXCdqnEo/KnVfJa+trqVKUJeJKqxfqzZhX6SaTzBGClypDrNVzEFXklbktTtzm/OSlzRQrlio3BO1o9uxwhYWqlvNM5oTMogMmORJX1B1A+nQun4raBhuArEGhKqefYvIUv1d9YOVhBNKfsQOyljWeCUkjLloa5PJiGOg3++z78zngJU1znHbOwFxQFQCYE840PSsBBatjxqbTG7geMe1u9sD1xo4nKBdl1QlAjaiXQH/0dbL+dwW85mSGQBLPS5YS3q4Ls6FWyph2922EkCWK9YGRh9Afz88Phbw2mysVqnQ6rzd7NjB4YB97He/+a216zX79puv7a9/+dd2eHLC+fz2dmRHh0e0RJ4tl1mt6slswqQEAGJYjaOMQQWK+s3GvvvmT3ZydGytfs9WW8yBW9q89zpdu7j8wHYEUEd/hQU0oHan3WE9YNwjFfDlElXSi/mSawDuIeyIMbchXogjQDa+h0J4Pp/ZaDLkvAbbaJYHqFaogsbPBP1e7z2SXgDlCYbxPiRREAArMQZjFWOG7UinA/lwqIkxlvL1k3/K1jmljUXChMaL1qH0mSlLwvDnqP1n4+xZM3kWS9d3HVXzGpWsnlSZ1m3XO6S0j3VbtebjGQ8Tt9s6Z89iSlKLRCj6BDDvU8/+vP9sbjZbc26/swpO44rfUO3j0FDkSrmfJ1ax1u9abgyaAlzxm9q/M4lEiT+Y13FiwFu075KW/qhp7s8W0SbuQoH5GfFFuzMLxmDXX6caHH0KyRpI5oEdNJNbylW6OtCpASrhStWaRQ3gZAUvfiwiUESgiEARgSICRQR+jggUAPjniHJxjiICRQSKCBQRKCJQROBeBMoJzM03qLjrnm32smZXeKq6XWi6mZVC1hSshvYyrFtVR9CtWLEZpSrD2qSOOryEItpy5p9TFa9bj+78LVOu+SZcbGBLYMmvh65vHwDzjZkqV7XM+FkHL4AS+V8CArvgjS/E667sdSWcPuPwJdtb9xvkznVef1PqJWxp56DRX+V1aHMx1BQ6ozts6ixUB8d9QwGc2yXr9RwuPjQUHlSg+Bv3gXH8rjgKMgRIyo+dWxp+DDh/fEg+XOM3INp+beCA3YJNAXsDaIQFd65wiyYTD9E9sN95G2V7sq6qFizNlaX6lFSH6tdQo0i1gg3mUIuyDqzDY6nVvBdxQzfq4wmIOG6/p1jf69neL/O+GT0PzUArRgfduag+h0IS5cVNedslYE+2rLIpJ+bxyAsAACAASURBVDOmssesUnNoiNp7rkgFcNCmsa4l4Io2n9UfVUNTm/D4XZBmyw18vu4xZewIFQVPUuWf6i/noF9AS8cJuKj5SGpQAjG3nMzAcpZloT4QX1liAW2HpeZlO4d6mJxfIB6AFe/BFy1RCbVgTa3N61TFG9A7/hbnCagvC23f1Pf6quxTUFQ5NMNlLt3ONdSHrSYgkKuwSiVClIBnhIKYR10IWSlVuZlOFa5bnQJ6AIZgPgNsU71QgfR0TpTiPncwYMhUCtintHw+xB/KrEWOjXjFDwrg8GwGOIHVKkIpq1bB9dy6GklBuhb0Ka43XiN2s/bkG0AG1omGhafsoWndTVAniFkuS4ELYA8ghpiFtflsPLXFbK5r8vUMNU3Ht1f27R9+b29efWPrxcIODg6s1WnbYrUirAUcrDVb1ur2rT04sEq9wWN2uz3W4oVFM1RnUCW22x32dSh2UesU/UMK0hp/Boy7urqyXq9n7VZTatxS2ZazhU1nE0PNSnwBOKJ2KsAKzoWx0Ov1qfCs1OoEbvjHBAvlRghIuR10rEBiwrIgV99C0kFAWo1rKYE1fjl+/PUM+nK4CKwKDOGf2iiyaTgWkzVA3FhjEYkmAr9Y56OkRG7PrvdAR6x5hGpfqIoJXKEChxowB0sxBYf1NPo4jit9scZ1JDpEggn6Xq83iJVV4PzuzubzKSElFNqYs1crKMgBZ5e23aLvACwCKMnynspYBjWU9QBpqn+seQx90ud3ThvKNkLMoYCFGn29viN4ZG3bxdLmnqTAGrewE6/VbD6bMSng088+4fgeDiesCd3pdajqhyUyrKLRL6DG7fb7Np3PmKxQr9ZYWxdtcnx0QAXy//OP/2iH/R6PD5j74uVn9ubdW+t3BkwQ6Q8Gdnl9Y51u22DZXG817PLDBW8EcYO1Lp0gFjN7/d23dnCAcw5syXFYsnqzac1Wg22NPo4+hLGBhIdatcL4ypa6zHExW8xtAltn9F93RpCLi/ofklyg2keixmg0tF63z3hMxkPOzxhTUsDD1llgtwEr6BqSY9S/URM47J6rVazJVas2GlYmzAb4dQWpJx4K3laszMQoPDvBOrqsBKtIhEByBeYuliLAPKd6tDgWx0dSmgKxi7UoEvDSZ+ZYB9L+GlNrwNlsqvUkDo5ST2Bj8lOAZY4XPSXkSRw+P3PsuQU01lBc950/R/qIYTKbr6d61sczZHTkcGFA1pInh4baNyz6k2cAzckqI6Fc0i2TlLJn/3hSphUzkoRgvLCy1QLjY8E+ivmxWkf9bNh9I6GgCUm/rxu+bpaVNALoD6CLGs9lJOLU3K6cSVGYP7RuoG2RmNPsdK1aq1oZiUID2KEXX0UEiggUESgiUESgiEARgZ8vAgUA/vliXZypiEARgSICRQSKCBQRSCIAABxKnNg80ub7rsqWr/kmkTaLtdmabs7G73H4TOEQNR/dvBjAN7NWBVRgKTOHzAGAg5FmsCpXBWfWztjjcns8XU14P+fAOpSJ6bU9CH8DC2VcQ5t8VFW6HayOobvjlndSUjavHYwNNreqpmzO1SQZOZEqC5twuGduEnoNR3+zW1fnsJYbowDlVFI6haGAw1XVfmzVI8SxtfEvx7+kJmSiAkwHQRoj/t2Vnfvv0e85QEuh7kMx3X89NuZ5lD3Vy/7vPzZId/tsDvl3FTgBAwKt5rWRcwYoJa9uTWobbfLnf/aengDgvN5kANO4txSCs55qUlcwzqE2jBOwE3u1zrR2bX5PD7eD2Raq08TmWBg6uZ3kHHK0VN/JoD0tqONed2+YABgWpLTidWtkrxMc5yAUWK+56Y/vsvsFXJEal4o7bJoT4HpbEI5vHcyVCSwym1mHv9EfZf0aVrOCrgF1OO8Y6oBK/ZPNRVEo1m2291XBAQiy9vI659GfQnEdG/QCElXvIaofSBjMDel8bOH8qcJ3f27E8aP2MNS6uULLIXucARvj2GiH4soTCRaAP+0WFYQAGWrHrRTZBO9Vq9wZAQhsOZn4Actsz6IBnIKylUCkBttgtynPbHx9PPpci/bNaupqsGZuBXFf98YvQZ+SBNDHVtjcD2tpnBvQxRVd+JnvYzmAqPkLO1FBYE/H4FyzWctClCAN6kraPodaFYcUgCOYsRqPB3AENbFU6BVaLy+mc45FKOlkiby28ejWLt++sfPvX9n3337F8d9udazVbnNeHo5vrdEEFOtYo9u1o0dPaDOKdq/WGtbt9gn50F48X6VK++d6XWpEgC8kNUBdDnXcbDqzEer9wlK6BWBVJ7hAHAAdoXDE/QF69vs9Qi3CJYwXKpsF9FEHFnASalUlELn1edhsJ2uN1qtQ3wmsam0PZV5uB5/ZuCb9Ih1bWmsVc637cSKvvcucESXdREIGUxXQRt63YknE60C9AYCZCuYJJQSmUAa6AlgM2q1wqfQV5OPYLFd5Txx7frHsWzswDirgHueaWHvQhpgbAIDLJYBe2BVjrAMAA2JuXE2uvoprgiOBEl1ccci5Tpa5snD2MZBVaFWNd8SLikRY6S9XcohAksRsbtPpRGpngK56nYkarBe9Wtvp2SOr15r25vVbJRO0mtZqNGw+W9iHyw9si063R7XtfLGwZrPBawQAhqqy3+3Yo6Mj+7/+039i/E8fndhiubS/+uVf2zevvrOjwaFdX93Yyy++tNF0yvq8lVrN2r0OATBqjkOFDOtcPFpBqfz+zRv2awDgUqVulWqN5wSIRX/l/cGGvVaz29tb2rGjLwPmhUIX8xjeRweFUln1iDGOkPBQqVmtWrf5fGGvX7/iXNbv9jn31WB5DmWp163HOMW1AAAz0SOzAJfdt8YIFMYAxVWr1ppWRuIR1uQsMQJrtNqJKmB/wGNiEQAw5vh4GEASDQEwVOb+fMbkA4BZWHurr+wmxwnUpn/bf1baeWbw524cHU4UzM/wMRyJHJGGE2sqRhKeKeO9efKal2rheMHzI/JFcI9SOXPs+bNIuE4IALujgI/bWIMx/9L9wccZxivPiTmIphQaw6zhTgcHPV9A3YsEGfwtEsFwHNb3ZlLPyu4wh2J8sBTDlvMo4jabz6zdaluZ7Vfjes9kP7hYeFIToC/nUih70eYY55F4sd7QzrwKNXetavVWW3MpkqX6gx97zCxeLyJQRKCIQBGBIgJFBIoI/EUjUADgv2g4i4MVESgiUESgiEARgSICf24EAgDHhqpIiupeckuVil9tvopa5EDmh+BvgIKdDeTYyI0NYm7kSZ1JAMwNJzE4QleqEN1OOdkII+jKRXzJrUotpi+pGHmIqCmcQOs0PrE5R14RbC5QpytE8027nPoSVKDwbnoF/NVVa5kUUpviOo/jjax+cBYhrzEcStoEWgZ0js3B2HyMGq9+iB2VrSvxWCsNykq30I46anHWeyCHm6i7vSd/z31V7v5m536/27mmBPo+BHzTjdAfg8tp/6JaMaRXSSy4UZhZfuZAPepEZteadiYHwIKQidI7U5qH1k1QIhShtCV1K9NM5ZvZMOI6BON3ILhbNYaiVaq2/D0BIR8ay2ms0lrCETe1c9iDuxw+gA0tw70GcZbR4J7p0lJmMBzwZrXCRi82b6UcAliTYA/wA5vUsmmFQg7gItTU0iXqPdr4xWdVnxWbxDhOqIRDASYlp/pr/EPbRg3fsPuOMc4EiiSxId6L1yMZILULD7icxjTtPxHXFEJHTHXdus/of+nmfvS3tC+m98DjsM9IvcpzEJDl9tyy6hXUAzikqtdtqQmgPOEFgAc7+qhRy/qVVA6z2qNVaxWvW5okRsAuE5bQUACjtrArOJmIw9rHLHCuydfnzGwOdUXcD60pOD8AMO63XC3bYr2ErFPJKBW4KgOiC9jjvlVn2VjfEfclq1/VmIaNMfsOFWa4LNRCviNE2qyXmnNdKQ0rTyXoCCAEIA74SyXhXFbCXoSYqsjlbGrDq0v7w29+bbPh0NabORVjB4MjgqC7cijUSlZttGgBjbq/sGCG4hGgDHEaHBzYbDIlxMI5YAMtCFwnmMMXYDOWEUAtWEZjLBAOW0m1fQkrFTvY965XCypBBcxgt432BNjQ+GHtXyQCEIBIYUu4HarEpG54uvaxX3JcQfUNe3GBK8SWc4+K9jpcjSQvqX/55fXXVTYCwFPJAWojH69MVMLciT6mmsNUkruTRySWAaWyzm9oh6Gmh1Vr1ABHe1JFmM/tSmxSUpYPQCVpMSEA40lrL3NakKABgAflOe3ma1SOak6AChd9UM8G243snNF+iG2MbyWcKOlK84qgedQBjoSOvGwGFMSqd73drgSLS6jdu2HfxXGhctT1VAj8Z1Ahz5dMbmg1UTt6RdUr+lGtXrVatWFXN0MbTyd2fHiQWQFfXl+yuRq1hh0fwQJ6yXjiC+AVfavdalmjWrPRzY29/u47e/bsqZVrFfv8yy/sT3/6k6HGLvrNF3/9CxtCIb+c2+njJ1ap1w1JJ1AaI96dbsdanS5VxleXF4TOqHtNe+VS2VbLJa118YXxd3B4ZNPxiCrleqNpB/0D9gXOfazvekd7Z9qnI5mhViN41bxQZ/u8f/eOyRLtdku1spEMcXenGsm1mrXaqG/cY71s2AazHzK7SX0E7VYFFAT0o0IUkLDBOYoJTWzXO1rIAybSeluzT5aog+6kJU+KYNiIy2Ldk+w4P3nGIv5WR8kDrTsxHrL12J9F9teGdI3PnnmSshmRfKakKkFcjVHdJ+fbyGFDckQAWn9ujWd43os/f1Kx7vW9Md3LoQTzj1uxa3GTYj8s4zE/r9duKa9rIMClyD/KR0jlj78xgUgLEu3E0feRFCQberV1tYzkLyRvrG27gmX/jAlASB5oVOtsV7gwIJ7dfs+TfJBcecd+VYMLAtYV1HlG+zZbdEjAmsBAbda2mExstZhT2c731BtWw/xdLlvj0ekPLWnFa0UEiggUESgiUESgiEARgb94BAoA/BcPaXHAIgJFBIoIFBEoIlBE4M+JwA8BYNnY5rbNHwPA2i/atQCO3+MaAqBm310xE37PAYAD/EpFmwBgbFhhA5rKHben84PvQp1cBWwEBXrTvfP7rvYuiEzr/OozQhG5Pao+lkusUiVwBo8SCJy3gQPpFIJ+BAL7Fp9Xows/7Phr5knsKtL8cnagqf8ZG5tUAz6guk37R7pR+VC/2Xk9LH9DjZzE96Fjxt8C1O0rXmLD9GP9NW3faMf0WKG83O9zOWx1C2TW+cstQvO+KQtZtazvpiYquoeuKwWU/NmtkwMIYsMfYAuqLNVgzVXPmYI+QFuIjr0G9b5CKCxaA97n1bR1vbShdLhLyOwQWTekzdY0bj/WF9L2ws/YMM+vOQdCYfOcgReq5Na0K80Vwb6xvIFVryxAYWULuCnLTiidALZyJbDaIlf0ZVDUN45DgZcq8NM2ylW6UafTx3LUUcws7fN5IWw695MJIjGGSnqvz7mrQM2twXfGn88vgkoaf1nCgNcmjrksIJ1qCgOiwDq4bpPxmBCw22lnSu2Nq4ex+R4wKyx4OReVjNADG9yea8J9eNXfBRDTfCArYK/7CCAAVSKui2UbNWkCdmSqSo6dPDMk+lQ655EjuM3zfLXQWAK0IACWKgtgjtfAhAlXMQMAZ2phtaRssDHnAxrhnxSD0ddC0YasGVzver0U5IXKDcC0UiU8XS03qqsL8ARR9GZj89HYJtfXNrm+sv/jf/tf7aDdtt7hgZXqsBBt2CeffWbXt1e07MVxhoAQlZo9ffEp1ZAACK1Ox2bTORWSrMJJaI/khRJhGOr+AgSr7VGHEnVPF3Y7vCJsPTk5YTwUiwqV3dDnidFsqIqLRCLETrWpA04hqaeWA2AoGAGoEov5tH1SCKz1nA0vAIz/AIDdslnzGkBOomiPNZeGFirdkLURAXc4F3gSl1uoYwxzdnJHkZhjYxwIAKvmKFX15M+w1Ud7QUEu5XQ63/mJs2OGypxJMN5nmIgBCOSZOILASDyRUlRQF33ea7aiY3B8Cl7H3BVzvOrISjWP1/La5RpPhOcEcWgDwT+ALN4THQruVKN3tWItXCXYbJk4ICiKexYkhiIYa0az0bBGo2bXV0MmH0AVPAAEK91RVQvgO74dcowDAI/GE+t0WnwmuLi4pI1uvVKx77752h6fPLJ/+d3v7eUXn1v/aGCD/sB+99vf2nQ8tpPHp/bi88/t+ubWvvrjn+xv/+7v7Pj0zG5vbngftFGvV21wcEho+u783PrdA6vVmlT9YtwB7gG2ol7wCpbava5NhiPaWwOot9ttzSe00V7w2Lc3t36PDYerUgJfX9zQmrvZaBL+ofQAxtxiveJ4gx1wq90hlMa4qDVqVHbDDSPWtbB+xnckawAWKnGoZpg/0V8xRxLQI9mk6kmIbEPBebWnJ7y5YpjuC3S0cAUtnkcjOwJtX5Mfe6wDqZsEn0Vyc44du/39tTl+l9V//tyg5xy5Q+w8ZwnnehmVsGvXczCdYzCzJHXXZdTv44XnkIW1PDWSEgRZwog/39POWQ4FukbMHea1fzmCpPh1VxEpgDeqJ73BmMZcvLQtLNY3qPWMJE/FGCUhaAPNZ4cVr7nVgqV5w8aYf/25gckCnI8EgZvtrpVQnqJas0arbfUmQG+FAHqzWtpmuWSyTxMJCw6MoQLG8ZtPnnzskbP4exGBIgJFBIoIFBEoIlBE4CeJQAGAf5KwFgctIlBEoIhAEYEiAkUEfiwCPw6AfZP4BxTAcY4UXKXA9SGAx81Vbpo7YA0FMFWLUT7S1UhU/EbN1KibuQsjtIGro+mfNqiwCayN4XyTOr3e+wBYG1mZm7S/maDDraxzAOyUkNKkPNKpHfTOC24ViE3c+GL9Y37lyuVs/zx/Vwb4sKcdtsP8VADlqF2aNDg3Kt2mlu+L8HykU/wgBPYNTHxUGFXKmPhRLoX5JmzeHrt2z2m81S9yjv1jfXX/9bRfpRA42n8fpO7aQ/vmPw+abqgGCI57xMu5Oja9r8w2EYqiUHPC0tCBB4AnbDEfAoO7YyUAdK56Deih5IOIUZDiTEjuyQl5309Bc/SPOH/AuhS467XdjoH30U48UzDnkddQEjwMxabq/Ap04N7Xqw1BB9XAvsEbYUZMYDUKqMK+5IAEMDgft1IO5/1bm8qhtibgSWw1430BbFKIGyo9vCcADn4OJXF8JmISn43+FH0sTybIHQVwHEFJ3X+AZwEjKQqjvwQM4HV4H0kVytEfVONW9U+7HYCfG7cbha1qXTazQEioR0z7WdiRAk4FxLuzRl3q0J1kCcJhjFzVYqYaDHOqj2PmcvgcG0ozN2fYgRoZ8PV5J35XLeiojVm22RIAuGTgKwDJAHISr8EKu+qgQWpnKEtDvZi3pZIaEA/CW0I2KUuhoA4lHC2kqT4GbCtLZU+YDQHY2lYLWZSzXW1r6+Xcrt6/s3fffmudcslu3p/bV//yL3by9IVt63XQc/vFL39pw9G1Xd9cUoGIz0/nC+sfHtvJozOr1pvW7sLWdsV7A6wDAMZYB+QAtEctYXxJ8V6z7V3JFsuZjUbXvJ/j4xPW5GXNcKiYYZdecijFmghSiNMLw+s447bCQhUqN9Uc9cWSkNOTW5LpLPpxjGCBf1koS0Wt36Xic6cPQmIpbx0Xy+4ZcfapIgdRyZzlayzdLrCAqggo404+FapuHN1V7por0yQz1cvFP54/SlHEvcEqGAp8r/XKRAHGQGt81AvPbPZ9XURtX1kCexIE465EhBLizvqz+Xil84mfP6ztY7zH3IMxlK5BgGyaZ6SOjHkBx0FSDPoRVLaoW7xazW00vKHFM4AulPCXV1eMLyzE8XV4fGSXl9e0GocamgkJ1bINBocEqefv39t0NLGDXt9ur2/s6Yvnttps7PZmaCenR4YZ9ve/+bU9Ojy23/3+9/b3//7fE6ja5s7+9Ic/co7+8m9+ab2jIxve3hIKf/7yC/tX/+ZXdnV7w34KJS7a6PTxYzs6PiGghpoa8QWwxWsAwbM5ail3WTIAqmY0Oe4LMWg3mzabjakoRh1fWgIvN7acLWnP3OsPbL1c2cXVpc1mS2t3Ovws65+jbcsVW6zXVIgenZwQPvM9jTrt1GHvy/kZiSaeUIEx2Gi0ZBPsUBdzCWoJ471U3gP84vBMiNEiC9VpPN9wTiTTRdmCqGWfr4WYp9niTDjAyfOEo4eeeZmUw56qZ9IkFzA/6L2f1LdzqAzFbMwNvnRvZM2OeuB86uUYlaMD28fXSzo70PY5f5aO50/N3w6BmYzj80OSQMkY0e0DEF2269u1A+MoLeHwlzMI5xNAY7hmLAhjN8uVbTGfow+s5pmqvlKrWquJuujG2ti3t1fsQ+gbrVbHlhjzeCYp3TFBQmUBSlZrtax7eGBVKHyh8PZkKyZyrBZywkAZgQ3m5YbV2y3Op4h/6+nTH4h78VIRgSICRQSKCBQRKCJQROAvH4ECAP/lY1ocsYhAEYEiAkUEiggUEfgzIpAC4AA7YQEtBXCu/qMlHDd2tCsU8CQ9TQp+f+jvsQEtlS/REd/OTWL/W4A5bRLnm2bpeQWrElvmHYWuQO7ONYUVpV//LgDWFYhj7kLgDKZkEFjvzZSj3I9yABoOleSG+XsUD9+sLieKabddzWGTbARDAxmqN0XH97oDeLsqkhuKVKr4WZLdRSla/GpdVZIC67SdHoLA96AtgUtST9dB9L6S5WPdbz/mP6YADsj0Q935oYQD/O0hy8WAefzOun8OfZOazg/FJL2OFKxwYxT1SmE5CIvPisAv1IM4h9SMed1s9gKv0az+BvgQdTndMjVT8XqKBC/RrzPgm3ZsXRWU1DLW6NT7+X/JJrIrQRUv1U51ndGOKikAcA6Hc0hMZVtsZnstv7ByllVmmQBzNptL8caSnFB8KgZQX0HJhUsE/ML905qYAEWgchcA5+rZAKmptXcGIffqliOmUacXESEA9jqjAXVizO3PKQGC8XrYT+MYaV/FZ6Dai9rEsjGW4jfeF8cnLHBojWNDNZfOXewnHlfEAXU8u50ObVLRfgAWBMMrKRBR5xaWtlnd57DjLQGwCnCrpqX3mgBo3ocAoe62LBKuuGdlqbXBj1KXvHb2tft1LdWH8/7IceaWqPjMYrkieMAYyNSYUAN73xRPdBCZjNOICduDNYIDMEY9aDSkVGMaM95Dy1Ixs74l+iZivJTlLmyVqbLcrO38/Ru7vTy3+e2NlZYrO2i17Nf/7z/Z008/t3K7ZaVqgwpJhO+PX/3Bjo8Oec23wxFhQ+/wyF58+pJ2ssCFS6rVtDZ1ui3CadwzLJ7RXoD2tK8tV202m9h8NmL/7nW7vD4cHG1rd6qTzXq/TL7Y8H6o6mW9acElQke0K639XTGMkCAJI+zuKaSVJXXadpwVANyTGrqq56s5BLGmYhvGzITCqMuaz1t0u/X1T5VCcb2CpkRHEiFmy5ySFXAc1SiVeBFOGEqCyBI27qQojLENtWBApvg7PhP3t14uc8vpWP/cejpzQqDaPVdk3hlqwaomLK41rLRT+21Y0epWfL72OQMNE2OaNrhuU094yLlKYDy3/lVyTCj/Yf2NeQL3t1gs+SyzWU1tPLohcKwyCaZkV7e3VJSPx2PWAu72ejYeTwlWAVtRgxeJEKh9iz7x4cM7m41G7K/D26F9+vIzG48ntpgvrNVs2Go+s9//+tf2xedf2rvLK/urX/yVLeZTW881Ht6dv7e//W//FftOu9G0f/6nXzMx4e/+9b+28Xxml5eXhLlQ0TbbbRv0DzhfA3TDznc2hcIXdd9rXG1QOxjW0V9/87W9eP4JVcGT0Yh1i2+uLmw6HVm9Wrbh1Y2NrkZmm5Kdnj3mOP7w4cLW25X1D46s0emyrXC/Nze31j84sMubW8bz8dMnnJPanS4tfZvtVlbfHM9fSqioEPaFVTrWYgBLxAbtABcKgONGs8kxxiQDQNRK2WpQ1kdCAaZQjkEvx0GYnCcgQsUazxBcv6r35/30GYT9N55VM8v0XUeSeI7ZfdaJZwA9K2QJHOERg3HLt3jCo3I1NNduUUse8yXe4EpfJv7oGU5KYI1Fjm1arvs48GfhSDjkeHW7ePRlqtzXSpyI54n8ORRzhyyrkc+CpI31fGZLWjJPrQSl/wYJOitbzOGWsqKqu9Pt0qZ5MRnbarFkQgNqAAPmQ/2LWutwDYDVOlwYcJ/VVsNagwNrw3K/VOLnME/iPtgffHwBIDd7XSqBkdzQeVIA4B96pi5eKyJQRKCIQBGBIgJFBP7yESgA8F8+psURiwgUESgiUESgiEARgT8jAhRL+eZrbOJQtcP6vAEbXR3kCk9uBPkmsvZL803iHdgae8EON+Jy+B7/R3UQAbB2rHLrZ20qcw8rQBfB433wvA8UqQ7wrziuNqjz2sH7G227ig3/vNf3TV/jjtPOVwp4/bV9kOjqJ92bf/iBY7PWINRtDsH4Tu7K+eYyVdIBXmREuBPvVIHLnTddDzdCQwHMY+oackacxyu9tRSUPtSVArxl4DrU28mbo23SeMdx93W3O3FO+k52j3ugOU5DsPYD/XAH1rLvBht1uOJgjza46RdhkhQ7Wf8J8I6SmL4BjLADyEGhRPjT7XJjHJvsaAOpXOOGHFp5bb24tywmAb5IWwQY1FjYnM0jlhqjEpi6SjjaNG8bVx1F33Cb2tSqcr9t98dT2i47P0eigx87Vd5CwYVzoM7ldKrafoLAEFlWCICxGY7NZdgdQ0FJ9ZYrVDVOkvv1pBPUrGUdXAdi+X1qSknhNI+QJEioz8viNRID8jqeAlAppA0FL/4etq/xuWgvKoDDstgVwQGC4z0AEKEQTsdBqjLGtUX8AClgiUk1Wrlklx8uqApE3Ut0BPw8ncwIxKjQxH0DbFPpJUUoYRcoLr983szqS5etHKAU3wmH816Qw2qvxw7LTdrj5uMjgPXOmPV68bjH9VKW37iG8Qim2wAAIABJREFUShXK5Zh20FFR+RXoUICAiugMDruiDvCZSl8kEwAQ5rVlAUv5edaIjXEl1VusD7CbheUuINJqDQXwHfviV3/8o40uLqwDyDCe2ONHx/b+7VubLVfW6veo8IWKt7Td2OtX3xB29QcDG88Xdjsd2cnZE/v0yy+t0xswaWENMDeb83pgbY7+A+jbaLZ5TwCNaH8rVW25nNt8PqFiEX8DAEbbsZYlE0VUyxbwgqo9yKfvcrU7oaUDpBLqlgJIUagHCiIVpKYKxE4x07yQWKET6G6YCKE5E8pqiLBhOy0AjAQwtDTgL8KLdhLcdRcJp0u0Quc7Ept5dw/AsZjOweQW1QXHW5lQ4epdXl9Wc1jQWe8XNDZX0HPM+b3h/hFHPXPkyV00slXWgo/5UPcqAQc1kwV9oZYXmCfM9LVR8wLaA3BJ6knMM1Cmo52zuYQDNZ9/Ym5I5+8Y1wCjGMuj0YT3BNCPBCHWAF9Nbb1S/V/EZbFaQ5hrBweHdnF5TujFdlmtrYcauqWSzaZjKiknk6n1Uf8WpR02GyaLoEkwp64WC2s26lTUvn/z1l5/+5396t/+9zajin5ltUrFLs7P7fBgYMvV2gZHh2zBdr1l1xeXTNZ48tln1un37O3bN1T8PnmO2sE1WrEjhoDLa1ckI06oLd7qtDnnfP31V3ZxeWlffvkL1l29OH9v0M/CKhrw+ebykgC4si7Zdl2yg6Njmy2WijlVrDU7OjsjxH716hXV/AdQKE8mdnx8TOjbhiV+uWT9w8NMHS/XBaU6YWwxOQbws1pjXG5vb2w4HLK9MX8C/qLOMr7QJpyrAIbZHyg6pnqUa1Y8MFW8ti/gpydQYX1mv8J7vZ9k64GvPRhraEy6LkRCjVINdWz/W/aM4W4rMcemk3M4H2C95BNgJF0EGMaIZJ1sPR9iCqmAwNKdw5N5AILxJyb9qH66xr3Gfp7gKZDsy7vGHO4dteiR2LGB20ckawg0Q8nONcHbgtbcLijewOJ5MrTl9MZKVBLDon9l8+HEltOpNVsN2jjD1pkAd72h8h1jleUL+ExhVq3XaKnP9mo2rN5qWrXZtla/z/6A9oTiF10KiRRIGMJxUSu42mhYs9NlXenW2eP9R5/i9yICRQSKCBQRKCJQRKCIwE8agQIA/6ThLQ5eRKCIQBGBIgJFBIoIfCwCAYBzpYLXB4w6XqEApppHX9ogSuqCJgDkHgAONa1/NgMghKLYYN0IAJdcAZTV/uWWqwAnoAYv688DwLmK108KcOowCcdjxbQEZsfmbh6jtI6wK+Hi/QQVDwFTbMY54N2zhMZx9Se3XQ249aDiFCaW91/QBrPipGvPlXkC6q6u8k1HwQBtnFPluVdPTpfgUCUUfplaVPeszc/7X+ndZ4D3R4ZYDoldrJKpWDMenR3hXnSjdutHzsFI7Pkp8nxhE+pWnpkaOLPuVB+ToisHLbniOrdeVnixyamao7ErClgEhSE2+nFO1P1s1GX7HPaqNM3GhigsbR16xK3sbK4mAH/3drwWYTKGsi6QqIJjcziOyX6X1P+VGlAHyYCx14oVKAVDkyI0B2550sFujHNbdSoSPT68P7fTDBgH1RsAOdSrsiYWaAUgALTB76oHrNqjVDZSzRh5Iq4cpdpYKltcS6jyHkocuD+m475zy9pQHIZCnhBsT90c78nbK/98QOiwfs4UjK6+xD0JXkKVqzEY14q/BWjFsQFU0A8BclEvFJvrjbpqVwL0YNMdm+Gr5ZLq2sNBn9CO7ZjpajF3bDlHUJEm+wO9Si9mnT8b2w7Q6LKauSion0YniXmH/C7yYjAvZEk/lOIm86tg4XKx4uY7Nu81Hwt3cPQTSPgKgjgQQEQNVzkZZHMA4bbPuRzTmj8A9QjauCCFWlm1XVXfdsNasogXFKWwqAUABnx6//1r1ptdTKY2vLm2Z0+fst7ocrO1zz5/KRi6WtrVWwG0R2en1h4M7Gp4a81u306fPSWUggINlAGW55yDoUA2c9VvkwAJsazU6lRDrtdQggrcA+5TFWpbwv4Yc7gZcjB5ctN+lja4bieNz/K9XuvY84MINwiuvAYtlKI0Uud6J+vvcLKPOYhJXlDw3pWorEMDAwgDH1EJaLD5VZtpjXH1oTseZO0ZE4pbyGZq4KRmqeZjACQH1hzbAXzdKpbK4zuqSzMY5kkvVFv6nIC5JDlllPq10p3XlmbckjXU65yij1Nt7bA47Lc1l1Q59rJMhZhrMB8QGqvPUsWJ/3y9iDk21L5KCNF9oubwaDSm/TPGABJcZGeORDTU+17Z9dWVTcczWyyggOyyzwxHt1ZHveKaVP/oawCWULMDZMIVoN1q2mF/YLPx2D58+GCtTo+1d+HoArP18XBoN1dX1qg17fmLT+y777+xMS2nazR4Qd89GBzYze0N595et2/NVtOub0c2OD21sydP7NV337GO78npI2t3O0qMcPcGzEeYU2g/v9lYo1639WZr79+9tVq1bEeHh7Ssvnj/1sbDW+t0moTVv/vtP9tysrCnR49t0Dm0Vqdrs9XKrq6v7d37t9buDuzg+NhWm61NZhPrHQys2e7YdDa3LtSbDcWl3etadwCIvRKAdeUv58yq1gZcD+4N7Yx66vOF1mjAYaioMaowR6ADQfkL6ivVOGqWl5moEUlInBK59mO62/AzTPZgEoEnYwAQp8SUJQ5k1c96w5iz3IkhkiDVT/VciLmLT3ZhZc9kiXgCiwSl3P2AU6kmQ+9zSNVAXW13CfCVAeflc6MmXV8X5MDApEPMOTg/xp+reSN5xJ2hM1ccOQVo3cF6zmesLSye0Z85WeusWnrcZhtzmWah1Wxiy8nINnBlWCH5YWuL26GNLq6sCkBbrtp8ocQEqLix5uH5FXHgelkpMfnhDmMdFuO1ilXrdUNd3/bRkTXhvLBeqX50pcy5Fc0FFXuj07EKkgM6HcaidnzyI0+txctFBIoIFBEoIlBEoIhAEYG/bAQKAPyXjWdxtCICRQSKCBQRKCJQRODPjEAKgLWpH0oA36B3AJx5bWYA2Ov2JVZ2Acni1IRKsVObbPhrs1tq3A02Qh0Aa/PMrZS53/owAOaev2/Ixgbs/u0KgrkaKPbYMhVkLi5M1aH5MQI/uIXujo20wDW/EjoqCJO94nxWb8iOFtJTx46+G+fvSWz5Etvoe9DNBSNibNo4jC/9nloN57LQzHowU4kZNyRT+R83Kamiy0HRfQBM1Ld7ziT42sDUNe2rftNY/BhYTtvznuZ6B2omrbYPgZNrwK0C7KRtHNbLAXwJUNxGVd+zyGYfw4ZubN5iMx9WvviOL9UdRH26sJ72WrYeU9k1RzKC4hj2igETsz6fDSIBEwqkSlKvCTSq/uc++E7HQ66Olb1w3tz6HV85+NMJZU29C5xlpbyblBBwN42Q7k1fcb64RsQIMATXr2Ohpm2VKqzVasnN3vSaoh3UjwTFZOsoa9sU3j4I//cst9NYBLyM72l/3e+zaN80TqoTmo+PFOjGXEJlJKF2ne2NupPoe+gfABJp8glBSklq8oDwOB/PS6vjkjVqgIUr1u/E7wCHgKtQ/GIDPkYk5yBcH2GvagNDfc7Y4W+e7IC5IFJIMH3EmPdBq98JJZIEAlLifPRkSSdUocWco/UDXUs20lD/Qj3p87qvAdlRXDHMepGIA5MQNO4A2KQKlnI05pNQeXOtwSWy/iU0hlCN4l7izVKqsd7oemXjycwmoyEtR2+vLmwxndt2tbbf/+539vzZc6oLZ7OFDY4GVkON6krJ1tOp/eb//s9U9vaPjmy53djRyaktYffc69nZ06dWqleNLI8X6JaxsJKFypDWzhVa5AJcoSYlVKYV1EQGOF4vSXBQUxWK37hH0EO1Gq0fNEd7vV+AYdpCM5HClxm8zvqjbvbuls6cfQgb1ZZh6565d1A9DDW8oJbWX7SGAA+60q59fdQLVs1yJrnEOuwJYoJYAs9U3mJNISTKizxwjfJSEjFnEDxxbtvY2i1oZSGtLyV9KMgx32rCiuQq/cKxzPnLbXtjvsY4KJWoBtW5c7vgSlkOGUp8cLkiFdAbqpWzduE4yt0cAvridYxrjk2UAKBbg+ZrqHUJrH0s4WeqkKH4Xc1tPpvZdDxlX+0P+nZzfUXwCUhZb7ZVTxowrFEnLGbdadQvbTWYvLAcTaxWbViz1yPkQl1h1NRGqd8PFxd2dHBkJ0fH9ubVN7ZZLGy2nFu11rIjQNbFijV4dY8lwtgFgPPpGfv3eDS2xWJm09mU46M36NsKClHUXm00GAvMyVRnVqrszxsqfWecgmbjW5uOhrZmQssCxNBWs4W9ffXWZlcze3zwmPWXx8uZtfsHUrFXa3Z+cWmT+cw6g749fvrURpMJVcLPnj+3WrNF2/Vnn7xQ7V6OeZ8nUQ+4inbgYsF+AttgAEuMO7qrlCuMLRX4sOFHJ4dLB9ajZotJBoiH1OKw/4eVvazWOTL8GQ5zMVS/TN5wNwr2EyZVcITJup1qXCe1HAN5oovWWyW10Gja38v1kWNetd31VOkra+rp75bNcDvQ8/mGhuwyed9amQYkGgvQ7CqPxJX5mKOZ7OHJXuyfrqr3xKJYHzML6HCS4NwQDgxe53u9ZYyxlttaZRAImAHV6zW2K9Z7PHNukBA2ndh0dGOwc2/cbW1+O7Lx1aWV4JqyNRvPZnZ6dsZa8u1u15rNlq22SLZbyNIaMaOVd8MqWFdbbescHlql1aDKPWqH47miXFVt9ybspdttqoChHq4cHuULWvFTEYEiAkUEiggUESgiUETgZ4hAAYB/hiAXpygiUESgiEARgSICRQTuR+A+ANZGkvbsc7VbKExxBFky7to+hyorBSiJd1ymiNQVuHUdNtS4OSzVmqAwqwb6pr82vbgvu6cATjdlH4JgAYB1Pt/EzYRt2lgOC+Wda94Jkd6VF9Lcg5rJMfSxPeUuP57AUt+wz7GwLsgrsYHI7pxdSuAc8PK93N0UuM2AEaF5DgOTUwr0cD8xgdNx1gQ6BPTlXSQAWBckXBRwN73KgM5xlfHa/fNFy+toUS8xbcc490NwONoogBvtFHcZ/L3OHdAv4pZbG+oMBHaJvWi8P+oIBvRUX/K6x/Id5ecDAIe6E8cLwIdjwY5QaiFXBjmQzsGjIIH6Z15bkMCzDAWSYINgp+AslKKABTgnNqnzPrHbNyPaAbeZ2BFKUf85Bd8CJtoAFkjJYZzA8W4/jOPd/3se2/hIXDsssmFXKjWc7q3dbnsN4xLvJ8BuCsT3+1iogNlfou5pcn3RR/b7VnQQnCOUvvvvjd/xOlVk63Wm1A3ghe95vc804UJxSq8P/QFqWEBbzAWsDV1F3WNt6sPKM4XleB/ARLvdsrKh1i9qhioxY7lesH+tVhsqBbExz012hwOCIYKnYT0OS3J0HvwJijbG162heV5ahKpups+2hCGyolc76UrzmuiRAEG1KUFx7qrA2KI/u71oXF8k/XBjfi85JE+YUN+jxS6cO93mFwpbft7HAdVpZNyhVg+rYbdadYUywA9s2GkzOl9SLTkZjW10e01QA/CGequj4dA++fRTqnLnq7kdHB1QbVjabu33/9+vWWe11+/xeg5OTjihru/Mnn7yiTV6Parf7tZQtSsJpFyFDXRNFrKG7zXWvUaNU9rSEtALoIjt8mY9MSJXu1Pdy7bU/K56lrhrn+sZBF/JqEjM/y6wFTxT7RNzRdT8xP0wKcYTUzZb1aVGm+FvuNZQZnu6lxKMfN3m4dkmADKYL1BpV8pCpMRAj4j7rKIv+ZLO5wRXDSKOoeSm9SztZ92C1tfKsGHH80FAsDT5i3MAekICo3P1b37P6D+Y6lFnlHXAaQutZBfUw2ZvYiw11+KLADhLzPDEnxISVwR7kdygudzbkIrS5Y4KlAB4Mee4h50zrI2VuQD72zntsZfzGfspINf19RUVvd1uzxrtth2fnFivh763tcuLC+t2unZ9eWn1etUW07HVrEzL3FK9Tjg8HY5sNV/Y9dWFnT45tafPntvkdmi3Hz7Y7cWlHT86ttF0Zo9OT+2br78mHH3+4rkdnpzQEnoyX9jh2SnrpCKBBTXcR6Mh5xQAOSguAd0aALGrJS2AkeiAc19dnlNtj3PeXl/afDKy1QIweGOvv//KDltNe/rosf3zP/3Ofv2Pv7XKrGLVSt1Onz+zwaNTW9cq9p9/+2v75ttX9ou/+Rv71b/7dzZZzOz8/APHWqfX51oKpfOjs0cEsJg/obBt8nprWs8xf7mVOMYjri3GCdqYFtHNJsE2nALQB3EPVFmvUapA4wjHhqI6dXqA/TySOyqNKgFkrP3ZegC3AiZRSDGsAa4nPHRAqoE9MVLznp5FVQeaD3hWoluEz61MxvFa6TEHc8grMeZuKxUuxzfWAyQT0ZRhY2XAaDovwJJZh8dcL4X6ls8SKsitNYiX7Mk/dADwRBKtU0DIWls0llCfXTbtcg2QtTvrnE9R41fnoINFrWllh/OREHS3Xtt6ObPZdGJ3i7lV4HwxHNlmNLblZMra000mTNXt5vaW7Q9AD+tmjCeAZCh/y+UaE54AdTsHB4TBUKpT+V2pMjGi1RtYCaC41bJKs24VlEeo1qxyVADgeCYqvhcRKCJQRKCIQBGBIgI/TwQKAPzzxLk4SxGBIgJFBIoIFBEoIrAXgYcAMDaVqAxI6vxmFp0BsdLXsPG5VweYG7IZGAjLz1BKSf1LlEnLWL2+xkZSYgEtyKQ9Kv7doUkKbFPIt3trAazwOVf1lHPrZ+61hSIz9czdOYgfwzkwryWx6RWwzj8QMGS3ViY/JTKDr50awpSqZFa3tC/lRp0j4rAH9PNGfVRHwITmAWd5P3uQLlNEuXIjvX5S4QAJcRT/PK/KrS7RBwJTx50+CIL9xV1M6BuVD4y6OMbONaW4+x5w3MXC2Xn23pcCvf3TpmrNgFiZAs0hL8Htjgo4AeuEDOijinXUksX7A9w1mg2DooyW0qgD7H2Y9TU93gG89tsrNpGlulMbUJnn15bGSnA6P2b8rmOm/VyAckeltDdWU/jPLprYIMfx9hXAmSLpgX63C/QEOQP4AgADBMsaGDapUAG3qOzB9wA+sQkfMWJ7+9jD8cNaOWB9zAPx/n1lf4zbFNxiM5vKRL/fDGY5xMVnAgIHtGffcIviAMm4tIgP2plq1KhzandUkGFTer1xu1Js8HPDXBvneI3HutsQ9lxeXtJW/NmTZ4wL1LGAVoCIAlK+wZ8NAldu+fjBVIPatLQadgtUbvyXBaepyiJs13nDSjvGC/JQZLssMCwxcG4jyrmdytvoZ4IPSvpwKA2e4TWeOdN4fWapwlTvM+AHXlvHOHF7dbaNwzWNHbc6TZJWuD7xvFCxCWQGvdPaBSvoO5uMZ4K0gG7Tmb1//YaxAfxdsEbryFrNpj06PbPLm0uCpcePH9vR0ZHdXl7a+Zs3NhmNCLWOTo5p6Vyu1e3FZy+tdTCwzaZkq8WcqmHampdQZxRwQha5sCJVfWLExgE9k318EQQvB1CE6lmZV1RQahwB5Aoi5YlTmn9CKUgFK/tk2g/02QqQ7Mat65NavYhNjDVc1Bp94W7l6lhv73Dk4HtzNS4UuqHk5xgBcKdC161ova0BnZjM4gpFTWuyOfeUglx9jPrHptrcmcobyRFUUmoepII5KcCQrf0OoQWnlVCVz5UAvFL/Yl7t9fscS7Qz9jUZADhqraMfcc3zRCvNG+qLGqNK4mDt11rVVp6MIwhcJuQNkIz3A3DBRhl9fTVfMslgu76j5fZ8jr+v2W/Qh1uNNmsCX15fEQYPJyN7+dlLxgCWtnACgGJ4OZtar9Oxi/fnrL07ODmm3fHF23N7/fXXtEXGuP37v/97my4mNp/M7NV//drW8wUTG9qdFoEZ7mF4c0vl5sHJEWtdj2ZTO332zCq1BgEb+jMg73gysW6/ZzejkZ09fmz1Zt2mrHlfsfViQetn1HWtlsv26Wcv7f35W5vPRtZsVGw8/GC//i//p/3tF1/ar/7u39of/suf7D/+L/+71Vc1e3T82Oqdtt3OF/ZmeG3ffXhvg6Nj+x//p//ZbsYj+3D5wT7/8ktCTbTbs08/sbPHT6zRarAPjSdja8L+t9Vya+I7wnT0bYBa3ON8vrC6v45+dNAfcF1GTWB8NdstawFooz6z3VEVLTCqJAGoffmMSltv1A9ugNgSqiLZg9b9oYQnNHZBrq/3UCqzxjESCmihjPUB4y1cOTRP5M8dcHdAcgu+S5XP/ugJhfmTkHyWkXSA6YTjBmPVEzdLPm/SYQEjB/MKVNusEY41Zc1xEM/fmGdgaY368Lgf2C8rgSdP2OMI8+dxPX4i1nBBkbMH3j8ZDm05m7EONYLWQL1t2txX7Q5OBVUke8FloSpnis3aptfXNrm6stpmY5PrK5veXFun1uBNMTFhNrNPv/iSKt7/n733/JEtu7L8VngfkT7z2Xrlq0gW2T3N9gMJIwgjDARB+iJBf6S+CJBGgtADSTPT49RN1yyySJZ7/qXP8D5CWGuffe+JeKZquov96QZRnS8jb9x77j7mRp/fXmuPxyOtqUpMW+cwnU+lMq7VGpoPfL7RHppK9Vylgs7+IcqdDkqsm12pSI3MpJvCwf4rvplmb2URyCKQRSCLQBaBLAJZBH5/EcgA8O8vttmZswhkEcgikEUgi0AWgTdEQABYgh9XGYSfYXMn7EeHTaKgdgub0w5FeHrpA5Kakps1dmPwlkArk4FZ7d9goZvAOKklwuaxW+j5fnl07W/Xsb4ZHChE+Dw/6wD4m8+TEuBYieSffxV4dcWsrhMpex0Ym9tkXKswBY0yywy14vzcDvFM0eGb3KH2r1R/m3dhm+OuIA61k+NDggIqPZOryQwuxJt+rhR9XZxevn870gB/UM6GD8fg1w7aQsZuHfoSzP7mXnrTEa9SqjoEdrvAOLGAjefmscBpqO3n8JDqFr4c8lGxyf8IM10dphjKTtKAnatoeVv2e7CqjezM077e6KgAIGyz2IAnYZLVk+TL6hebTaXNNT9/HNt4rDnUsHOaujlNREi7xaygHQKnrXLwbKpkSxKI6iWG6/u53W7VoXmv1zUFXaiLW6tVBegsdm7dupnQIFV6Moa46Z3aQMdw29qeqql1d1GCR/w3A0u0rlwkgNqhr0NmKWBDPdBEJSUIHGqaRgkhcX1iv67XKxZkptK2aEovgsnUMNtwGMcQj69XaxiMhlK1UamquBEWMzZSrAdHBPnM2kxTjwT7fBtjBmgJIhXnoGjUOJTCLbXIdTgvqGjDwQAw2xs29WUVHSxXNV64DiU2/GYxbO2wca02CHim898gCtd860izJ3Z3AqrjHCq7MM1qba8ptw12pwIZ6l97TlFFKwDptc9DfKWGW5v6l6pL1iAmSKZC8vLiHMv5HLOpqTUJ43i+w8MjjOcT9QEtbWl7y/O/ePIUy9EEg5srgzb5PPaPj3CLCuBmC/l8WcCe4IdJDMUC4UZZtZuLwTpb8yiMd1fG2rpiMVEPEQAHzlPQLfszOV0nN1fLkJrjtu0+QdOl3BJJQg1ge0R7/zDxwOzNBeCpll5bfVoboNYflvhFGBSUvlqfzUrf8rFC7XANAOsvB/s8R7y2etkCs5Tl/I3WUQGxFL4y6UF9rAehP0fStShN9LH2qf8FhGxt0iDzpCupe20eUz3KezU7YBtHqukblNVaK+RGklpBa1zTMje4Rai2c95qyXLd4u8G5w3IzedTxXk5m2ExW2AynQp2jYdjKXP3d/c1t0bDvoCuLeI5wdT5ZIKrbheVWlW1cFlPngCW1yC0O332VCCYVtYEnc2djtSMrHVNhe/TRw817h68/Y7ut9Nq4befforPf/VrHO4fot3ZkZXzTe8Kd++/ZWB6Nke1XkepXkG50cSqUBQ0PTiiEtjq6yrho5hHfzRCp7OD8XQi+3ACZVqrrxZzKTrpTnB4eIjZdIxh7xrVItDvPsf1xWMc7RxiPS3jl//+N3j82yeo5ItottrojqfojyY4G3Sxd3yC7/3hP8HNZITLm2u8++576A/7oED25M5d3HnrLmqNNoolJtXMpfKUi4RKA7CcSLomcO1jggfX1QbtrWdzgcFWsyn173A0Vk1k3gP7bTQao8D7LVBpT1X+SoCf85ZDqlSooN602t5KdMmvkCuaCwHXSyXELMyRgcOIdWv5bOb3As5/AlG3RpdCn/Od84rP9KLZaCdjkTWJw5rgtuRKorEZEZK/ON54y/JqjyzLORY1YOUcIEgcivkqKSUkIPE8fK5o7i8W+h5uiSU2FjmTmPghJ4UkycKUwV4L2xNt9KxQYtAS08kEo8EQg+4VFhMmCTC5oaa+4j0roZMOJ+W6ajFzvC7GYwy715j0e6gwwWswlE205sR4qkSJ6WKBg+NbKJZLckZgLWjGZD6dKm6cY3yfc0PtIUAuFeXS0Dw6Rm1/H4V6HYVKVX1bOj5Ov9Jk/8oikEUgi0AWgSwCWQSyCPwjRCADwP8IQc4ukUUgi0AWgSwCWQSyCLwcgVgBLAwRVEdWAzK1uzX4EZBFtJGs4x2IOQxJwF/Y5E9UW25/l6ph1/KGNHWNcxrqfkzx68rhAKzChlpsAekb/xvwbuM2I3hrxdZSFW8A1t80LlJVZdgbD8rbWP0bn8MUadE7akKi233pclZ7MNQVFcSxDT5BmqD6eBVkts85aTUH6mAYGCw/w1ZhOF+q4ZJJYlIvMdDJYKvKnjc49LLq89WRehUA9ruNm6fjXKUVbKZfCYgTDXTaV9vHbbfEwepLXR/64bVt9DqkQbEZf96h+7bVsiBcGOOERQSIjJVt9Lo1t/3k5qrZ6MYKdrsvAxfW14HkBYtFGwt+ff93bI+cttMi7ecxSG0AWNay4dwxcE7HczrnXhVPJ41eFziBbAE6OqPfnHumHnKFjikNbe1w6Es1GwGKfvLHAAAgAElEQVSDNtpZJzbYWTOOBGhS54V6zN6uGADzPVffeptcPfWqcRK3W0yLG+NBZe9w19vmiliH1XECRlx72OeG37v9zWA/78eP9T502K31ksos1UqlEmuljXvGgpDqpnuFZr2hWJVLRQwGQxTztHEOaw/HaZj0SZ96TfWg0vW5R/BHa1Oe29x8DSITPDKevqnvbdPmv5FbUwpzJSCkIJhLFKdkgw4Jgx6TSqsAxF0ZrnEoq+CgYBVTDNbCwSJV63hIRDHVpI9l6x2zCqaKNyQLEfKE+rAqHRA9n9R/xaIgtWYU1ZpLAuBZUIsTZqwwHgxxc3ON6WiM1XyF8WSi+DD5gNer1qtaq3ksAVKj1sD52SmGN13QKLh7fY35aoG7D97CwcmJAYZaQ58t5mmPS/U/FaVFlGkzStjCdVkg2Kyfk8dBeBapbqg4p1l1+7PX+sviklqux0k1/JurVaNnSKjh7WPT+tUguVTnoQ2Krbogp3qgSsRS36q4ssFbPZsX4GjQmiK1Y2iD1Ln2LEnmZHimqifDPIvr/aZq2pDAESyj3QmE3wesNIN/30iTOZRUE9YeT8YR0ta8M1htU0MYLdyHJ6vwswVUtL6YGtzOEYB4KOCgWakHO++T9x+SXEKiglTTtJwt5lW3nHCRtU3tmU+1cQ6LOWvhUl05V6LHdDbR773rrmyc79+9LyXwcNDD9fV1smawyaxXTQUja/DO+eygir9YlMqTSuLxsI+S1oMcWq02avUGFnOrrz5R0khRcWg2m7i5usZOrY5f/M3f4PnDJ/jjH/8YT148x8HRAb54+CX+63/+32I2W+DLLz4XtB1PxyjvdXB89x4Gw5FqrxIWE8JpfJcKqoNteSc52UPv7HawWEwxm00wGnalbm41G/ZMWs7QLBfw4vGXOH3xCGdPzvHVp0/QKe6iMC9gMZkJQI5WK/TGUxSrVbz7vR9gWSri6xfP8OC9d6Wy/vWvP8Wf/9O/xJ1799DcMRUnY0VgyjlK8Mt+0DMjPPuopud6MByPNLcbzbYAfK3Z0O83NzcaLnRc4HNyMOirT3IFrskLrR2TyUTKZ8a42dpFQz8bRPuqHbzOE4oXBVs5LjQ3WMNWY8HWJ1lIq167rT8ae4S1CyY8sUaw1WOnEjZXMNhu4zc4TXCtthVNI5rt8qQfntSVxGbjTFBriUUmHA7PiqCe1nPQv9eF5xRV0rwe4TShPe+ZNZaZuEKgyvrkvC+t40qYCCVgQu1lS1S0hCYdn8tjPptiMmECQBfD6wss51PVSmY9ZpUkYAIS71POBQUlFFCXzGv2gvo3N58hH+pkE7zXqmX18XTKMbNGpcZaviWUc0WMhkO1n+st4TBV6/xJeF2uV5Fnv52coH54iFKzpXHGWJS5fmevLAJZBLIIZBHIIpBFIIvAP2IEMgD8jxjs7FJZBLIIZBHIIpBFIItAGgHaD6Ywymv+mu2bNvoDybRjTIarfXepfaxerwmBbPPVNr3COV0+nNA5g16Jlo+bywH2JrX+girY9pSDQsgVZw6EI7r6TWDQ2vUyBE4isGHJ/LJi1faTbePLN6/ts65sS0nvZltSiJfQG35KtVVfHoG8NdoA+isFlgH3sA36rH84qJwC7dHmeIQSbUM6VXtRGWGg3uLBjUl/8W0DNvYyEBEUyUlfvspiOr2zBHz6ObzmcAR95R6YKErfPAt1vnBIOvaSBiZqc4/HqwDvm66QQEEBCE9ACHWoIwWpg0EHfsbS09g5TIgBnytLtSks9VAA8eE68ZgS5Ak24Mn8oeo4wIn4vjbjECxgpdJhnVqrXUlrRbdMVX3EUMOSqiUD1HGt3xQ8+7U9Zn4P/D1RPke1oeNxmAJgV/TROtmTINaqwcjN20qFMJI2xgtZmvLF9kk1WSxqc1y1MmURayA16d9QmzqOAaGEYhzi9aYx8Dow7Apd7xNTf6bz0K8XJ52YRXc0LyNLam9D3C4/N3/G1tRUyxH4UVVK+9FSsYxKpYjl3JSQwwHVdh3ZwlL9R3BLa2dT+ob/gvVykGOaZWjop2KOkIpWxAaACfmEEwQkqYg0eBgrqF0tymNdeRlDdlsnDByaqtnmaWoHbc4GOr8gs9n9Gqiz/wQ5A4D2+BKe+grGJ4qPAcWLIDHE3JMgXG0toB5AB++VG/8aywLApmwjM1nMJhhPpoLv09lU1ryzkdVjXQrYLTEZT7B3sId8saT6pgRChD6MRf+6K6UZawhfd6mevIeDw0NZmtYaDeQEgggGLaGBsLFctPHua55szfMGt219XSc1QTXPuA6oDIJBzBQAe+kAoy2KRVxbXueyOuNx0o7ZlRtMtbilz63EojwkEakeaADCpsw1sMr2WJIEB5zV9FUelZ8rhr+CT5YAomdRqAPqyRYG9G2FoXrUv3fY3HLlZLoGq5Z0SJyxeWXPP95rOh9dretJNeH5pmlgNX71HNS/Wb/V1hcfd4KGARh7e2zNC99hVpbcwLEkq9+QOkL4WyoTSs2CAtjBuVVxWM2tfjDHH+uiLqhEZS3w+RytRksw7OzFc9X85fpPC2Kq/s3NIS918cXFOXZ3dgQsCZO5RlyevcCPPvkEo8kY1zddvP/+++h3++he3QjU8ryskXp8dCQF8l//1f+Nrz/7LX700feldEepgNbuDnrjITo7ezg6uYXHjx/h5PAQZy9eYDid4KMf/VB2uatCQfV8OR4m87FUqkxIKZcqAszXN1doNhv6LtGj2rdaAmu77u+f4KbbR7lYRL20xtXpV7i5eo7xzRh/+29/jsaqhulwrnWOdryn3T560xne/fBD1Yt9ePocb3//Y6yLBTx69AjvvvsuvvfJ9wWkK/WKAVWs9dwgcCSklTk4nwNKoDDHAKp3iyrJUJICeDjoY+/wQIrqy6tLgULeR6/fVZIJ1wbZek8nGA4GmC9mgqG7e0dSY7fqLSmRaXlsa2ZQyUpJX5D6fLEI1vM5q+/N79dsEW2MeX6q7Pk9b7UMSWP8zheAaKHE5BFTkVMta98d9G1N51ZKTfgert9CsibHhtmq2xxQcpSvl+H7uBIfw/NHteDdrSesEYwj5wlLDlC9y8QZQm66GVTYDmaK0nmEiW5MCFhwHeCz15xHmPzAtvI5ThA7m0wwGQ7RvzrH9ekLzGdjKbW5RlvihLlulKpVMK2kmC+js7srh4xJv4ve2RmWoxEWnBMrqnppR17R5znui0Wep4TVdK72qOw840pAnV+h0W6ZXTzrNFfraJ2coHF0hHK7jVK9rhiXbt9585fQ7K9ZBLIIZBHIIpBFIItAFoHvOAIZAP6OA5qdLotAFoEsAlkEsghkEfh2EUgBcGp7mEAWI70RBLaNeFcb6s/B5tOv5jBIaoUNGax25YNZqR2tso1U/EjJkMJnQYwAgLWhlQBgg6cxjHnzXdqmrMPb9Fiznk6gZcrzNk7nf0/ftHZugCYvZhx98mVlcAqgw52HWr/hQ9rQd8WSbUgnCuDE+DZ1S9b1k3rGKYhKmhApipN+SbauwzteUzLoS+J7csScwoQUDafnczVWHB3X8L2iVyLqrSQB1bDdfMUA+zVdYuNme1zFsQ91SAWbPbwB4r9prCQgKYx5V63xM65STSB7UADz9xgA+/kFtwStVtoQpZWqQwcHyvzp49hjT0jKWsLaRC2zRq5b3equE0WvtTWNobedm7dsKz9LVRotLVlz19TJfJ8bqMFaMorj9jh3lZ2BpqBIDDg+AeGeIPCG2Po6ofq3C6tL6ffPthGe8BoEHAS/UpkxXgHQGOwxICJlVJRk4vFzgBtDW0bLhIKbauy4/zfHUKo8ZX/6df2csvEO65PD8BTk2hqTAjV3UUhr6zq05PVj+GRKWwJKs/KmXSxvs91oaznoDfraKKd6SnEXLF6DpglSccpm3NTG6ict1wQhNkeoHGQ8ZVHqdSHNAkHnoUouFzb1FWf+z5WiMKAQv+x6Zv0sKKw+sfXYrbLDBJWFqjScwaY6jRc/b8pWT7ywDfywHie1b8OzhvMoKIWlRg1wWHUtBRSDqo0woVxSmxIIwrgEVfZ4NEJvMLCkJda8nc3Mgni5xoLAZziSkoy2t7Tf7Xa7AgvtVlvWt5yXk+lc4JiWt/VGXfCIEKlSZ03VqpTaGquss6n6y/xp/zZQYskXCcwMKlsbquaOoJqbAd54jVoj8Tb8mQRARW6cCCFVd1Qv3lV5dl0bm/EYNEQWErpCEhbHoNSLof6nzTU+r61G6HpdkOWwOYczcSGAWikdLaYGjq1OLwGXvTaTaxxapY4EQcHrgNoBF68f4JknIPi89GeAvW/1sD3JS2uXOHWaCKE7UT1vSw5IXRGCy0ZQtOqrjsam25LbOF1TAU1V6ArBpp5W/wYiDWTbWu+O6Fxr8+7wvwQGgx5mk7E6kGs0ITTh5bMnT9DrEj6aetKsgM16mADy2fOneO+99wUlJ9MxPv3F36FZq+HBgwcgLGy1O7h35w5+86tfq0Y1laq8RqNWx8XFBYpr4LOf/gKF+QofvP0uPv30U3zvR4THE9z0uzi+c4KTu7ekgm9U6qop/PzZM+wcHeP4nQdoHh+i0epoTCK/lOKXa5TX3J3NeC8FPWvm0xFWixG6vRs8uP8u+sOx7K2X0wHGvTOMBpe4tX+C4eUED3/9GL/59EtcXnaxu3eA3miCGXKY67tUAcd3bqPYbuGq1xe0/rM//3Pce+stfWdjjVeq7LlOs+4v+5LPOAJMOSbnc0rcIGQ1ZftK9ZF39vcExnd2dvD11w/1vGEt436vp/uSS0VIkHP3htlipnPuH9xCs9MxdetyqmvQOprjiclNBMKFQlnXJFxeLGZqa4HjN7cS+F8wqWe1xng64kMAVdZgpntAhQDUxps5YgS3h6Da5xhTYgzX3jAnfb7ZM4zQmapiU9TzxZ9UVtPmnu2Rw4bUxqnrA8ca54RVDg91ydkGxmxBRfVM7iVYLLGczjQG8rReVh7ISjWqFXPLZtF3eF1zuUCj0VLdX4L06XCAqxfPcPH8KarFoj7Htadea0glzBi32ztSA1epzhUgLqGwWODy+XPcvDhFo1DCer1Qu9qtlubJjAkZ4bsar8VkJ30nKhSxIqsmTKfiuFKR5XPj6BjNgwOUmk0UWA96tUb9nbff9JUw+1sWgSwCWQSyCGQRyCKQReA7j0AGgL/zkGYnzCKQRSCLQBaBLAJZBL5NBN4EgLnR42aK2nCW8msTAJuVqXPipNipbbOGzdwELprfZLoJSxVZsKtLAHAAlW4B/SoAHG9+82Qvg1rb5HWgKHWCXikStFq+wb5uU1D1Utji86fnCodF9X3jD74OArt6zwoWbl7K1U0C5UlRX9v89xg6PDCtle9724k2wHSwlLZ98NhS0yMRik16ZGzXe0MtbecL5w5qrKT/AtDVubej66rk6P0Y6Mb3YpDxFZJo7zwfLZF9ocM7y014Eyp+GUh7X27Gyi4SQ7z49wRChlqqcWv9M7ItDf+L+8vsZFUhO4GfxndSdTavRVjDjdzxeBwUYJUERCZJFQl0DSq7jbDlwA15Witrg7pc1v3QMlH5AgG4OwQ2gGozN46Fxcfmz3bXbI/BZLwmkNjnfDoWk76KVNbc6ObG+XhscJrnIRCJQaJDPIPXRbMKjq7j64sD1djGOIZdDo/etBbG65QrSx36+9/in2bRuanmjcehjwkpZKNEhwRMhnqKsqIO66rq9XIju1jAaDjWRroAK+vDclM72NxyJGnTntA1b6puH3dxTfJEdVowgE7LZFmCszTk3OCu4HDR5j3BImuYyu6TQCtnzg4O2h3+uj0v18HtaZvMLXWOPTmUBCS2aZa+BgoJZsO65M7I4nYGFWljqlMEtbNs40MtWqqKCSYcYPJ9KtqkmAtJLZ68oXEQ4OdkMsNwNLJaoXNTLhMUEezORmMpAmkLe3Lntmxhe92elJvtZhu1Rs36KZfDbDKVapNqTNaa3NvfE5SqsLZknhauBnwN5phaTjWXaXcarafmhJHaD3vfreRha2URkmeWYh0me6hPuwl0Tf1GhJ8kbXgNeeLa8NxVH4KqwjBigiU3Y7JYza2Eb1B2E67oyb5m3VIDwPZ9ICQf5B3Am+25GKzleFlCxJp1le0e4uQu63/C4dRRxCxFzB5cfe1lJUINX45NFTeInBR8TAmY++RmDV53rwi1rjXmZDnOviiGc5uaN3mRGIXf3bo36CXD9wiDbFwbSgVLMjCgbzbDmiO6ca/ZvEaZx+VMFToaD6WIJDC7uLjUk/vo6BDnz1+g3+8hj4LGYblSwcHeHq4ur/DF579FuVrCH/3RP8GjRw917q++/Bq3j25hOJ6g3mnh/fc+wKQ/QP/6WrWCu/0uCrk1Os02fvfZb1BYrDEdDNGo1HBzeY1Ou42Tk2P86tNfYb6a4Z2P3peVOWvcPn74BN2rayVBnLz1Fg7u3UXn9gmqzabuu1wt4tmLZ6iXKwKmVdqjN1soV8s2//IrXFw8x2gywr2799AfjmTLm1tO8eLJFxgNr/DeW++gXm7h8W9O8auffI4vv3gkK1/G8Oq6hxGTYZj81GjIppdD6u5b9/BP/uiPpOxvEN6VCN8NZlIVSqWq3BNkL5wmXJgF8lp1fjt7Oyg16uphrnnPnjzDEdWglTJOT58LkhrMtwQGq3+bw9XNtSzDj45PUOXn9Z3M113aYrN+8izM85LWUKpneR7aVHPY0rK7d3OjuUPYO6LzwHQiNWypyprCTU5ercElWS4H94lkrbAkBQPBGs1JEovNLdo+M3nDFOdUAmve5WknvsCw19fnCFXLgsv2PUVzktfgZ4I1i8Y1V4iwltJ1Qs8oQe254C/jTxW7W+RzzaNtdn5tlv+MINfASrWq9Zi20rN+H2ePHqN/cYF2s6ljGGOuq7Q1Z8z4fDq8dRs11lQvEfiukFssUVqtMbq5Rv/6ipJu5Fi7m+0olwSZXeXPZ2e5WglW9UxOomq5oH4nWK7s7qK600Gp1kChWlGMmh9++KavBdnfsghkEcgikEUgi0AWgSwC33kEMgD8nYc0O2EWgSwCWQSyCGQRyCLwbSKwCYANCPkmqOAJt8SCXZxtPhnDjeuXShXwChjHz3OjzpXAZs0XbfxqL4v1ylKVkjaRuUHNOpkBLXID24Cwbf68CgDrc1sw0La6bKN3WwWsraotSvv6mr5pHUJXGiV7zkkt3c1o66ovsUlTSsQ82vf12Z5ExUVVdAKAeSJ+ziwt/eW4Ub8bGQtKETsihXoOcYPC2pWcL9ObcGqHDcHCeguw231t2V+nJNpiHf6P+irC7s50Y+DoANjghL2sb8KH/b0wFjeivKUq/jbj/VXHxO2JVTQJ3N1Wogadmyl0fTxvKtMTWBFAoUED6z8Hr/57DAatliGtZFlx1GqwqmdDjGOYG7eP5+WxtOgkTEjPYfG0sWXjguon32hOYa8nRKTJBK+C6w4W0zGWgpQUHm8nI/icTWse87rDYV8bydy8J0yL7ZdTKGvqZY25rSQHwULV3jXQ6jDZ1q3NBIdvGhvboDfum2SuRxDb+/dVbgTeLq1/QZHqsRSwdjWx6jtaPVFugHPYD4cDjMcTQUj2U7/XR7Vs6mgeoLWQ51yuZM+p2HANlQor1FwPaTtyVxAA9nFKGmiAXxv9VEkJrkWKfFl5mjW/r+kG+lMIqbYE2/hk/Qnriua4gC2FYel6ZSplQwQOKwjICEmNBluUpVZVnUtT0fNt2UtL6ZnONYcNsktVmzeB9MJtj9mWJUHNSuCCqmevzcp6rYRZ0/FEdX7PLy9k7UxrXCp9+72uoCptuDlGCWEo6rs4O0evP1CSRbPdRKvdQqPd1PqsxIE874tAmv92ZSJ9t82+WI9BwV+rqat7CAFQ3AksozrjvHkbj8ERIIBGX1s9QSUszUnfyLo42MTqGAfJWloN4OZU53aNBaFsgGbx8x9UuOp6Nr58hXaAS/Cp9czVv/ypvqJiNnUMScC/XSR5OCoZIABqnSd5tpjFeTLuVB7BxqDaHRLFLIFCK2Xy7NFnvKxBUElSuiybW46vEGNTVFpNY7fk4GfNftwsbn3t5TUF+2gjXSwFOA4pFk0WbbWD+R+vwf4UtFuvpd6l0pTwuNsbqMb57ZNbePH0Kbo312g2WqFWdF4wk5/l+/kScP/eXfz0J3+rcVSp1FCr1TFbrvHW++8LMj/5/EvsNpsCfF9//RUWkzEO9/Zwc3WF+WCE2XCCXq+H+/fuYafRwPnT5/j017/G4ckh3vv+R6i22ljn87i6vJayXdbT3S7+8C//Akdv38dgMtGzp9ls4dnzxwK/l5fnUsYf37olBTytXKgUn8yGuLq6QLPTxGyykAtAo1LCZ5/+DLNxFz/6wfdxddnDf/o3f4dlr4Cbyx4ury6wt7eH66subuZzjHMFlOoNVGtVQd+/+C/+QrWQ7zAxo9PGeDpBo15DmQkW+RxGg4HGCYGqnmlUoi7noO97IVcU5Nw/OcaS/bpYmAK7UFSd9curc/T7N1qvBICRR73exHK+kKq4Px6h1mxi7/AQjWZd9tp8rrDMglS2VAivTQ3MdZi1bwf9PkrlmsDxajFH9/Ic/e6V5i+Tr5ikxbVe1vwl1npuo1Au6txsL/teLgth/Cjxh+NJ60pwNwjz0NZh1kVnUktQqVO9SwWyQGxeKmCWW6Aiv5wzcE7lsa4RVMX6fh+eEayby3Wb4ykf5hbrUnNcMk6E9WXaNnM+qGY4XSSgutRKhqDymk4eZavHy8QJTKeYD4Y4f/JE9s50piB039nfRaVYwuCmqzrUfObduf8W9o6P1TbWaqdquF4uY3hzg2m3j+VgbM/LtanmOR84fvlfrdOxtgmC857yKHdaaOzsSflbrNeQp5sGnSJyObS/9/1v+lqQ/T2LQBaBLAJZBLIIZBHIIvCdRiADwN9pOLOTZRHIIpBFIItAFoEsAt82Ai8DYO7BBhVB2MzXpr7q+3kBv1TBGJBxYrdqm9BBfRs2c9NN2qDIDJaJJmYwAOx1CrVx8woLaNs3tpqVrwPA8T2/Cl5tQ+CEbocPfhMA9nvblO5G4CyxZbYTvg4Cp+3cVL46LOKG2vbLNrWDXZ+gSFqzV+2yxtledLRxbnEIICaodcVWaXUZ2uhKP79molQzNhHgiiGKGOgG7J9ohAN2s3sP14p0bHo/+X0LQHskUgj8cgxinm7JAK+HlUnyQnQdU2ql1t+vmyNumRqPIYd5iR1xiLePiUS1Fu5dCtGgZJPy0i14g7Invn1Xl3l73ELWFbipEtd6wCGINmSpVnLiHiyGuckdKwQd9hIqu8pWQCuCk3E8HbSk82wTDlsbXJGX9kGc8RBDdY+Rt8nzNKh+471zM5yw0+/H67/6faqtUYJAMr4iACw1XrCY9r6PLaDftB5urxUpfHYYtKlojtef+LPp/Rlc48t/JjB4tVa9WfY/lazcCK83aoIIBJ8EkpznSpwxmor5bCGVmNVkTdtialNKaMNEDla2DhNVb1Y2zyGZQqDO7USpXrT6k3wRFnhbBQ75v3APql0bJRDYjaWA1yxiowjbIr6hsvSY6Viq1hYGDrnW0YaaIFrgnMCAECLUcxScLlrbNMcECa0erSv2dOlYHconlZcmEBxZYzkz22uCKtb3pSJzPqXN6Vzr16Dfw/XNDXb2drG/fyAApDrV65yp9Upmq84VWHC4P1AbWQeWVtAtAmDWby2aii+f40/abzPGtG42m1X3pbBng9Vz9qQoAy5h3ITqC77ia65y7AQgxBAo4cFXX68N7CA+gNJ4bae4WPOSf/NkLPaBaigz9gbieQ2DrHwR0Lrdc/q8iq3MNQd8UuuCTMzYBMBm1Z7obLFiP+vWg5o7JBX4WsF7Y6uSOa0KqHbPqndK6BjZ6DOuev5IjWrKeT+XAHuwqeW9JWtvUNVrHGottHrcRsIt3nIw1/QxAMz+IkDkvOUfqvVaAr3suwnB4FxznNesCDatcXVxIVX58dFtQVZebzoe4eGXX2I+m2Nv70D1ZkdMipkvMOj2BOUX8ymajSqGgyE6u3tYl0r48Ac/RLlSw/C6i9HVDboXl1J6Xl2eo16p4ujgQHCytFqhe36pZBGC6JvnL7CmUjQH3Hv7AVr7O1gUciizlm6+gOcvnmu89qdTfPzjP8TenTuqCUxwySSK5cLqHTMxot5uYf/wACXCOCZRTEcYz/qq9Up17bA/wnqZQ61axfDmGt2LU+SXS/zyl7/Cl799gWkXONw5wGQ6EiAvlev46uoSfS4P+SKajTraO208ePuB5t0f/8mP0e31UKuV0SDszQHT8RCT8RC1eh1V2l/LrnuN2XKOWqWKSpkQuYIFk56qVSmSL64u8f7b76DfvcGTRw9Rq1USR4HO3gFW6xzOz85lT8wh1Dk6wM7BARqNuoAjISfntf7OGrlFWxeolh12b8C67qw/S9vu4U0Xg6sL1Rgn7BWoZS13WoQXC8gVinIOoHKVSQU8V+oYQRDMZ6wpef17VzIfeC5fEzl757ausR1UGNPCmUs7E2w4rmnHPez2NEu4ZtG1QMlEdFDQ9xMudXzuuGU9bdz5FMgZeCbwZh3jYOmvewiOEqbCXyuhSKUr6CRRzKPINbNQxHg4wKjbw2o8wrTXxWI6xvXlFdqdFnY6O1gvVrg+P8UV7Z5bLbT39nB065bu++b6GvPJBPVKBXW6F0wJ2XtYqjZ3HqVaVVborOtb7hCmV2wloNq5WECx1UC1s4tirYZiuar3GEOC8Z0f/ehNXwuyv2URyCKQRSCLQBaBLAJZBL7zCGQA+DsPaXbCLAJZBLIIZBHIIpBF4NtEgBt4ri6zTXoHwNoSCqpbr1caEFyAsbYr5SrbVJ2VbLyGBrwWAAtoOlR260dTnjkcZoO00R/USYlidkvt+7p7dbCVghrHnuEThCRBMejqNf7FFZd+Xv98DHwcRhOOqM2vI8hbf9oEl5sKSl5X233gn0gAACAASURBVG5R/dIYpvm/qR1UWwJQlErOAi/QYMIyB3epOioGsFIRBxVUcr3k3lPcyo2+NcGRYJEpruJXHFG3Qtbfo3tIjk8pwIZCehOFv3z+uN1JHyTQIwDnlxTgaZck/RfgeHyF+H4MKqR1K9P+t3HqSlPVaXbI4HUuA+BWX4S2CEpsgGo7j6voNXYEHSwC9rlQ3zUoy6yb+V4Kkm3OmjJQtfxC7VZublJlRCvpGFqbZampyAkmCIPjuq2pOtnvkxaXlgjiY2Ojz1WbN00heNUY3V4HYgDM8xIA8z1uGrvlMmEv3/Pavq4KlpVupEb367lls6sgHWon/balYPf3PZlBwzRapzbGRaTujgF5AjO96GecGCEIYfDUj4uBsiDnchkgYR5UfHPG8+dqybVuKYUUIZDsSEM82L8LKQtNEWsK8eglSGtjkrBH4yoogx2uajysDSpwPhNKSDm8iWp1N24Lys1/qSJD8o33qUFqX1fMTWFjHgVbCFujLEAcpzpKYC1Y/rKNBVOjcVIIjmu5tznEMWgQI16r8pu1lAWSN2uKcw3VfSyWWC0Yc/7HcWVKudnUIDBrUAqyzOegTXS5VMTO7q6sbPv9vtpNZRrtbu05AcEfwkD2F2PTrDfRbFOBmE/sgfN51l82i1JyC63H+eDswPK2XOMDa7QnXlqD1O7bFglCerdlNiVumoyhpKDtGu5emzesQYp5eEwQ9tgiZokwBm4NQpvSMKzuAbTLhpWNDA4gpsK32WJJMqHdbocexnz6d58D5g9t8aMi24CzvcJcCXbomo9BbZ5Abi1cfMaG5C+NxeDtIQWk/J71n3/Wb1prhhTUtp6x75NX+KKRzlO7J44d2jKrHyhcJ09eLTVHWWuU4348mkiJSPDP03DcSqmpxAXWnTUVcblYRClRh/ZUN5a1ojkgCCRPnz8T7KWqlLbBXBOnk4nqrv7u89/gww/ex9HxgeAelaWFekMA+PL0HF/88jN8/dnvUFgDNdZNLRRUq/bu3VuoFAu4fv4CvbMLDC6v9febs3MlK5RqFXQODjCYjoEyQfsKrdYOrq6v0drZBaol1A4PcOfdtxVzOhBwvrAbxsMxFssF7rx1H+V6EevVDLNBT1a+/eEN3rp/B6cvXqDfG6LT3kGxUMZ4MMTTh1/j4skpvv7NVxh158ivWLe1KIhMsLsslvD19SWuFgtUq01Ta69XuHvnNt55+wF2dlqyDT4+OUS5RJv8vgAw5+vB0YEU6gTpUt9XiqqHvM4VVCu2Um+gXK4q2Yj3v5hMcHH6AhdnL3Dr5AQvzk6xS8jbauP66kqJIDSg6ewfYPf4EJVGA9VSVW1iLV32LdcHPmt4Pk7B6XCM0aAvlXe9WZdi9ulXX2E1G6NarTDDBpPJRONDSmIq0stllGo1WX/LwprqVNnyW91f2fGHcafnCZ+VPJZJX7SfDkkWPPd6vsCYCSswW+o5a05zvAeLdNb3JhxWTXQlefB3UxAr+ZKxK5YMNlM9Xy6iWmtoDeO1VO9XNblNGT+ejLVm04WiXAk1l/PQPRCQ8/74jKpW6ppHPVrsn52iyASMxRzDbleJHCz9ILX3ao0BLcgHfaufXi5jf29fta1pyM0a7svhBLv1ppJHFsu1bKBXxYLU1o2dHTQPj1CkVTfBb62OYqWMPM9dbyBfruicgupcwwcD7P34x5vP0Oy3LAJZBLIIZBHIIpBFIIvA7zkCGQD+PQc4O30WgSwCWQSyCGQRyCLw6giUimYJmto++ibzJpByMGWbpTKjtM/5abm5G3632oGGEXzj1xUMpiaynW+dyw4Ix9kGrDaKaQsdfd5UX6kFdHLeYLPqv7/6LhN8GOGecGSww2RDXgchYwAWA2A7Q/ypEDOHqNFmvI4MzUhh2dYVtdG9jVcjG8ytm3OlrmoNbgDftB1xCxVXqjm0j5dgr80asAmETO8shnsCNfpoatHsYC6Gw352U7pFl0v0wi9b9CZjIVbtvgI3qwZq5BC9EcVIIW6b/6k6MIZ+yXjZdJpOVM6CeDEAlErOXmbzmqrv/NgkJJ60EICxxy8GgtvjNIEesc2wwhwsYkNtQKngA5Tjn1WjLyg4Hbgz4LSB5oY3/zNFsSlfVN8wzCNuiKbAlHUurY6gK5AN8Lplddpih6Ex2I7bvzFeIiifQjwDSIQdUk26da7aaRvHrgLmVWVbGTZu47koMBksoHVcsIFOruOqUF9jIhtjg19RkoNby0ZjL25DPO/9/mL75/je/Nj4p0E9Ww8TuL1YQfaasykWVJPlaRtszSqW8vqdfSLQL9UmbU1pfWq1HH1up/0Q5llI6vDP0epYcQtWz7Y+23umrA5qYy8DHtI8HKrbMPTakUEZqgmYntdrqiceAUGNrOdKkiQU1oLQZ7qyLxBBgamYJyUH3PY7tf23LkufTRz/+m3LfUE2v4x3eJ4wjmY9zXq3rI09xXQ6kZJTfUMIsqAdeRGtZlOqxG63q5wXKg6b7R3VGVbdz/lUwJjnY1xq1QZqddZvNgDM9VhjsUjL2DxyxQDnbTEytRybzGecJ1wpicRVseaKbNbX/mxMwa/PRHPl2EryCQkkyTHJ72nCihTAgrsGY339JEhlzPR89mezgH30LCdsl3jZjuM5/Jn9cq1fukwYJLbpFuZbcj5LdjHbb7NG93VEPwnUNUA0cg0CJ0kXKTC3ddogryy3fd30kRLGjI4L6ubwFSUonW2N5f9kWZs+MkylLkvrlSCoFOm5PEbDCSqlItrtlj5LxS3PzWQWTg3a43KMcfyotnehgAUV54sFJsOxxhrHJNWRTx8+xOnpGd5+7z1Fi4BxOZngP/y7/wf/0//8PwoK0tq/WK5h7/g2iqUKfvk3P8XnP/sUzx89xcnxMd59/13s7O+gWK/g5PhQNVd//u//I44bHey12nj67KnG+snhEdb5Ndq7O7jsDbAq5FUbe39nTwrgeruJg3fu4vbHH6K+25EilACYa3UxWAbT5pkK4l3C25sLTIY9lMtUtOYERD//3W/QqFdQrRC6Ws3xyXCEdX+GX//t3+Hhrx+iOM9hPl+gTPvqZlvWz1+cn+J6Mke93sJc6+IEO50Ojg8P0GzU9PPB23exms8wnQwV73azhePjIyU8sX4xbaLrzYbG7Hgyw3i1wp133hEwpF0wEwBOnzzCbDSQxTGV/pPZHO9//BHOLs4F1ufrNRp7e9g9OkZzZ0fQtQizdWeeyWA0NOeKahWd3Q4mszFm4xlyi1Wo/V3AqNfFk6+/RLnMcWuOBgThpWoV1WodC1pU09640VQt4EKlJEBJxbKslP3LxNqSg2hfz598NhMoc5xrTVPCAhN71oKlfJZwvR/1euheXkiJy/7DwpJpLJFhhv6gj9lwjFa9jkqtgvFwJLU21xzGRFbPrKtbbyT3lC9bKQbaSSvJTOpwAuwySuWKxinbny+UNFf5HKfavUTF+3qN7sUZ+pcXWM9mKNmkkgqeM7zG7yJcLWZzLOjQMJ2qZjGhdW69QLVYwvBmIFBdLZXtOw9BeqmEcr2GensHtT2zes5Xy0qUYK3fUrOBSqMlO2itvHLBWGIxm+LgT/90+2tY9nsWgSwCWQSyCGQRyCKQReD3GoEMAP9ew5udPItAFoEsAlkEsghkEXhdBEpF7umE2oLaoHUAbNZxKfiNYK6rkILN7QaA4yayFGZGVJOf0ca0auvJ+jGt6cf2OUSJwYpTZrbRXqkKyj8TA6c39bSDq83N8WChmnwwbNK/zGHTDeytiziK0SZ1BCxZg3P75fas8fsJIHwFgY4hm38mOV7xM3WcqcFerr0aw8fkmq5QdVvdCHpJ2Rq9tpvkID8B+m4rzc8kn03h1Mv9kQY2BrLanNu6dnK/r+nUNKkgpesELikWeT3Uj0/pVSQZR92/uIQpNf0lBY7u0e6TG7Csy6cNUVd7hoNjGJjW2g0K91CvNsHvQZ5nOnqv9WnXV3uCTfM2RLZLBaWxQF74XfUCDYJww5ibuV5/mDaTZvVrVuHcoNU9BAUflY3cVCbEoCIpUdNFSQGbcydNTohhYQxL4zm3DUlZ79b/zrb4v70eMK9l1rcrA+4OMiMVpKuF/VhXRLvq8RXTWLfg8Q6/uBNyqtwO/bqd/BHPx/g+3RLXYxmvSal98aYqmCDJzm81HKlgG0+GqFZrqFZoTbrQ+1KRSum9QjFXUL/J2lnC2zBuAixcuRA2qIBp+0u3AMWR4JGOD0HJmtaVtTEtKKjhYGDY1GMBEiv2tCA2aEcwZIk6WpGtXmuS3BHUng7epBoLquSkfmtQAHMMU2WZMyUiQXgKNa1Wsc8FPZ2k/vR6uFFNYE9iEjAl+LVjNeaColzJAkuq3xaYTgiACZkI9YKr9HItYFFT7OcY9G/0nKI9OWuDVmoNzVJTEE+lliMUokVuqZxXbM2Wu6A5aP1LKGx1PW1M2BOA/xmQZBzMZjl23LBfeX+MhzsGmCWy9ZX1PZ8wRV2LCldPplqqLz2Rys/P9VVz3x7Mdt+eVJWoeFnXk3/Ly0bbY58shEvrS09UWq9NqZ5AXF5XUNfUxT5H3GVE5wuGB5aEYaBeAD7Ma09A4bqVrHOhxjCbrtjJnSB+vhoAtkQFg+dGbv0efFnn9SwJTc9OArTQTj03gnrfHwOUgnIeSnVIdSTBfD6vdbVSqqBSL6FcLKn+K5M5qGikEpzr6GA4sDV6uRK045ijMrNRqmI6nmE4piIUuCR4PL9EoViWmpHq1evLC3z265/jX/yL/wZXN1dotjvYPzxGsVLD44dP8W/+r3+F0jKHm4sLfPzhB/j+D34AArreqI/DnQ6++MWnuHj4GPcOTpBfAU9ePEWns4d6pYzJfCRQ2u2PsSoU0B8N0Wq3de2zywvc+/g9vPsHn6DQYM3aOfY6+5hOZljOplgtJkqOODg+Emj97LNP0e7Uce/OHfQGXY3zhiyre6EebgXVUgWr6RS1dQ7Xz87xb/+Pv8b1o0vkUcRoucbhg7cxKpXw6dOn6E2maNbb6I8HWgsIMzvNOqqVIj565z39e7/TwJoWx1ij02pjf38PZxdn6pfjoyOp5gk0u+ORVKEHd+8DtFuu1vDo899Swo/VdCyA/Omnn+GDjz/GyYN7+OLrrzG87iFXLuPg3j1UWm2pgkuVkr7ZseYyIfpoPEKxUlG8WAOcltic61SHm1XyDKPeDa5fPNP47g0G2Gl3VPOeKu8K1amlcoj7Dto7HVkT06aafydMDRYu9mxYrs3WebEQCGaSCq2+NW7BsbZAEXTU6KrWNO2SZ4Mhnj38Gt3rG+x1dtBu0aLe1OlSCU+nuDo7x3Q4xM5OR/0vK2tC8eFQ8ePcqbBubrGEcq2i/zhHONaZ0MC1c760pBnGVmsbVejtDlZ63tDBoqrxXK3TgnuK4dUlxiz9EGydwSSI0UC2/1zPalTtApiNqWBeSe1MpTxt6lfTGZZTqsftWSK7fZaPoMK73UJ1ZwcF2vU3G0osKFRrqgFcbXdkX73mHJ4xUcNicPRnf/6ab5bZ21kEsghkEcgikEUgi0AWgd9PBDIA/PuJa3bWLAJZBLIIZBHIIpBF4BsisAmA001hbuakwMY2TLeVbb6BHFveSnH1bQBwAnIju9ywARyDN9uDNoWPvf7+APhVoYjEcsmft0W42xDo9SHdtCHVhv7WyWIwFNfz1Dm3awhvw9hYGRvZYnp7NuqkBrjrIEyRC+CH//aN8vhekvpzQQ3pMNjBsgO6uL6sxsAWeH753C+Tbd17fHFXuulcm/WNv2kSvwpSv/kzQTUXDtpIRAgqacWLSqxQCzOBsUERS3VsWq8vTV7wOZFA+ahOZTrAXHlpfeKvuPYtY0joKavGoPrlpqvHm23jZ/mezrFaJ9BJ5yER5mbumFDXVMCmoM8J7sq+Nyh8CU7K5ZIsKmk/qs3sUkkb6W4TvZ1k4YpWtTO0S+o72clSpRwsyeOOIFQPVsKMHVVlslWl2qhcTv5N4Oax4HHcdOd9uu2xr0M+Lx2+ugLYbW9fJemPIbSmXFAWywEgGkh+/e01Lwbx/u+kdq7XXQ3wPv4sjzXbXFP+ESJyM5qgrELgXihgvliiVC5gNplJpcXakFaH1HA1/y9rKgraSzlNOTEhra07sqql4MxBOZMBqIzkxnx4T3bQtB+Wa64XD7ZzK160xA9z0NcJV2GmlvH6S6LEjcewd7cJe4MTRKhpnAJjQk2Dy3Z/NlbUN8TAwZVBVwg8V/ORcyEkOvg88PkmGKJxR55q//b4m024KVZZy5Rjjv9NZwEA67rmhEGARzve1XKO8chqZvJF1V6jtaOYWR/SKtWgLSEw1b8CwOyffEgQCYBfY8yTboLEm7AjpFsFFa7B0NQm3QakwU57Lvs5FDlZERvkpFLcjrPnNJXEtBJn2ywHyZSvvEeB2WAFnazTAqUGoe361ovLAHeTpKbgwiHVcHhWEVDbuDa1r7smuGWtQKsr74JLRapcDqk64b5NbWv25oRVDr5dqR87aOh+HNyGMWHWswba0zngMDp1D1ESg3y1bcwtFauQ7BbZ//tXDq4/M9Z8nc01ftifTMygzTfVtM1GM7Hq5VymYpTQuNfvocT7mM91PJM6uOYVQFVtWVa9OpdUngt8+cVX+OKrh2BV6r1OC4XcEn/04z/Ei4sz/OBHP8KL52eolCu4fHGBv/rf/yXuHJygUa7gB9/7COPZGOeXFzg6OMROvYFHv/sCxdkcg7MrTHp9lMpF1JptzKl6xxInt2/j8YtTlFsNLPJrFCtV3Ll3FzfDgWyP6/sddA73MR5P0Wl2UCyXBeqmo4ESIqhkpbr068efg2Vf37p/F93etcbB93/wCZ49fYKbq0u0mg08f/4M82EP33/wAHvVNv7qf/3X+Nt//XNUyw2MmXzY7KB8dICffvkl1iiiUaurHePVXEOvXamhUgR2ag3s77Twzp0TFJczYDbH/t4edvbbqq+81+lIxTqZTTBazLEq13H/408wXq/R7uzg5voCvbPnKBAozhc4ffYMV90uPv6DH1GCiu5wYGsvgL1bt1FtdVAp11CqlpEv5FBY5zClW8NiqYSQQqmATqeN5y+eodls6TnIdWHY62Lau8Hg/AyT/kCK4Xa7bUkyxZLq79YbDZxeXgqWHp2cKJFDMLNSQbXRSGpS69nGJATez3Ip1wKuZV42QUmHSsRZYjIZ4vnDR6hRqbxcqVb52fNnuDk/xyFV1Ds7eq6yxADBK3+eP3kmWE875f2DA12/UikLAl9fXurZZNb9OVQbjEVVz57lbI52p4NBr4cxYS6VzKWSqd6rFeweHWGh9SiPWquFZqetNWjU72I6GGA1nQjg52nNP5tjOVtYQstigVKJNdT5Pp+Dc6j4A5PAWK94lddxypnJ56XCLjfqgvW13R0UWy2UWi2N6xLbRPvuZksKdELl9ZLXMfXw/h9nFtDf9N06+3sWgSwCWQSyCGQRyCLw3UYgA8DfbTyzs2URyCKQRSCLQBaBLALfMgKsAWxQJLJlDsot25B3BU2qttlW8sm6LWyUv6T8dSXwtgLYtncTFePr1HTbAFi2lYlldAB5Uc3Vb3nb0WGmwHNlpzbaI9lgrGx7SQ0VbcqnJ0zBiL1nYCXhFltQ1xXBCd/euoFt8Lb5O1WzAf5sWcIm6tj4fBFs1HkcwgYQ6JvgsoneiJD98gqBst1hZMPtH3MovKn3jWr1Rm3hZ3QXAgQmD5PRaIhbqPZobdjq6xjIxX/fjtv2uHC4pFEoKbIBl9fBxeS+IvVpDD/jmq+6nxBfqSojy1rVZw4KVAcQXuvSAaGDzGT8BKUvr+eK4Hi+6H2pAr2uZ4BHuZxUOtyU5fFuj8pzUKlIi1WHt7IuXQfraNalzVEhXDIYEylvHWybWi6df2rzVs1nJRyEtpnqzgYclUy8LiEo66zy3177l/dcr9cTWKrjqHCi7Xawr97uS7eBduWgbVhHMzK0KwbFYeAm7YvHThxb71f/O3/G19sej9tr03YtYH5e8JD1F6mmkvJ3hmKBVgw2/hkLM921+AlGh/rNVBtKaxvqQ1u9X19g1lIGx211BbA+QzCpWqnpnNU8DUpLs2s2i3Gb15sKb5smBH02WU2Umda49rEh5XDoAK3fVE366hGeNUIKqpdspQSU6KDa5/ZUIATWOfh5FuSMLd8dpgcFqVSkCUAONYYj+3ZXibN9VJNxPlBJR0jHMcM+MPBZQKlcQqlUFnAYD/u2LlF5Xa7IBpp1Mvmyfg0qW1mY0xHAYqm5JWMJS44gzBSY9gScUEYheb6GZ2yw3AhQ0p67nLO2vlqfM05C/qqJnZMinAkbNiYJRQ3+unuH1f21mHBeCBIHoJzMJ46ZRCnrts58JoZaxKEjvC6uQC+BsWJudURt7TI1Lce31oKgtLNusgHha4DaGhZhvafrRzbuGvB27zy3bOCjdXRNu2yBIHllYx0s7nWMPwuVBOPJOf6T7Q2OJ3rss5bq3CB7EoNQnsKyGARvF9MJZqOxWeTn8lL9jsYTU7zWG6rxyvHEZBoqHvkiAMaCqv08ht2elN4EhqM+FY9U9kP9yH4ZTaY4Pb/AFw8fYzSZ4fhgD0dHezg+PsCaeT+FAr74/Cu8fe8tjPsDPPzd57h/eBv1Qkl1U58/f6J+/9M//jNMBmM8/Ox3GF1dYdkdoLheodaoolJrYskxyOSeUgkvLi9xeO+2FJOlelUwm+2/uLlCo9PGex99oDqqnA/NVksuBI8ffYnFkvWIq9jd20OhskapQuV8STbMy/kK1UYdk/EYq+UMt4/28atf/hSF4hqdSgMHlV38m3/5H/DL//BrFPMVTItlnM9WOPngXXz69VfUszOnRRbQy2AdzqQXlp+trAmBy7jdqaORW6FdqWJ/p4NGu4k6bYArZawWcxQqBTy9vMGtDz/B0dsfoMd6vbkVzp89wXIyRAU5DC67OD8/RbXdxOHtuxgv5liXChiwdm65gvbBoSy325rzrMubB+eS5tl6DbpUUK3baDTw5Nlj7O7uq9bzZDRG7+YK034Xy0Efg4tzDAd9fWb34FCK60K1qrriw/EIhUoVh8cnyBWLGBOeFgo4unWMXKGkNY2wmWs4kxCYMMTxSFW2f+dytwGuV4x39+IC16enoI6WltCVYh69y3N9lpbYR7dOVJf68vwCR0dHvACur6/0HOYcow11tVYXSJ/PJlhJMUt1cV8JYRwXVC8TzLINtXpdc3A6nQkec072+n2093exd3iEGWvN16qoE8pWK0qkWIxHmFMFPB0LqvPznGO1Cq85k+1zkR2+oF31VHEnPOY6V0IBlWCtT8DMxAQC83Krherurv6r7HT0OwEwawKXG03VR56NR5a4QVv2ShWdT36w/VUi+z2LQBaBLAJZBLIIZBHIIvB7jUAGgH+v4c1OnkUgi0AWgSwCWQSyCLwuAg6AzX7SLUptg98VTm5NGYORGAJb7d+wwRsUwK7aea0FdIRotqGJVDmR/a5B4FcrgP+hPRvfU3qucK2knGCIRVC0ffM1X4bACaiM6mwqyq+xPfZrxH9/+Vi7zoYCN7Jh3j41YdHGef1XtSnFu6688rdcKfY6AGyj5dWv5Io6mRBSGFcpOEo/H4BiSAzwMybnMBrveQMbkO9V8XpTP8XtFaD18wYgbLDLoIkDOFe3er85kOXv23MjsAMpwxxi8Cc3s93u2BV7DiwcCAlkBlAXA8ikxm1ihRtgcoBdrxpL/DyBl9cPdFAra18HwFKD0q6xZPBJikluvs4FoAiHpXYOtsIOPZN7dvvfKJEgjonglasHaU29TOtsDodWT5Gbxw6jDawXTcFI4EoAzE34xBI2KY2sLt4GwHwvVqUmykkBKa87a5bFDrIFY8L545jbGDJgtK18f9X4etUa6efzNY3gm5aWBOG8d/YPVV1U99HOl2OE48YubQpBs122usBx4oHBeXe7dStmB7NB4ZysnTnZwRL827l505sAl5JRG0e25qVqyjBLQyKP6gbH9gLRHPDkEwOehIsWaxnkB3cIKUODWnfFWrhB6muAMOhuBQZDPwWo78+dFKwvE0WrbIQFC+3+PAFBoH2x0DgiAKbVORMjeDxtV/m+JyWozietRXN51ackeOH4pS03AZoDYCluQ+KQahnLpds6wmGl2cQXBc7Mjdjq7RpPDZbwOofXvbduEUx1a29XdHsNS8aKCSasjysTXXMFUF1i1RB2ZWwOK6pVQ6IV6xXrsgHKknXGjg/qG0JwgXj/n1IQvAJvsEwm3E+PMCWurdCsXSvIHOo4m9cz15Ng950kbwkhJ2XoNU5CTEwtbfbivi5q3impJvSrXBFoVU2Fs0HLddFU8V7z3ddPn7v2/YFtC/WNHcJjaeOCxWp5PrFoG0d63IQkg9V8gUH3xsbwco1Wo47zi0upJVkrNV8sYJ2HrJJ39g5lC87ausNe39S+4zFuLi9xfLiPyXCIy7Nzs9ou5jGbz2RRTKXiaLbEmFa3yxlq1QLef+8Bvnr0FU7PznDn9n006k3UK3VMB0PkZis8/uxz1ZutVIqy4v3h936I54+e4OtPf438bI4SLbsXc8E3qnzzlRrK9SbOzk4xnI3x1gfvYsE2rJa4GfRx/9YdPHv6EPuH+3j3ex+hvruDyXSGnd1dNNst/ORn/x/WuSXqjTo++dEfoD/qodEq48mTRygWK2g2WhhPR5hNx3hw7x763Qs8e/yFFMK9yzEe/fwr/ORf/xyz7hy5QgWDXAEvpgscv/MAZ9eXmM2XGIynYb3zdQgoMzkDKzTyaxwVgT2qb2sV7Hd2sM/ax0Urv9GoVTBfL3A5nuPeD/4QlYMjjGYjnD17ikohh97VFQ6abXz+y19hNJ2gdrCDk/tv46rXQ2Ong8vBAK2DA+Rpw19v4oA1k+XAYCCf4519XK6W0WrTurmI4XiAVqutmTIhjGeN4X4fu406bs6eC9iPJ2PsHpygeH1PxgAAIABJREFU0m5ispijWmtIvcoZu3twhHK9Kkvwfn+A23fvSiXM5D4mfCjBcrGUbTKVwJwqfDbzecLnBScHnxmcd4vZBI+/+gr5+UKW3ep7stTpDL/6xad46+0HOLl9Cy9OT2XXfHB4qOc+AWn36loQv0yL6XIFSyY9zKeoFIqYjSe4vr6UPbUSHFhCgolK+bxgOJMgrm+uMR2OUFwDk/kM+ydHaOweIFerI1etSAksle94BEynGHZv1Eaul2xfpVpBfp03BwcmWnA1C0C4XqvqnjkpOZ/KhTIWXDcKBZRrVbPr3t9D7eAAjf19FNptFOsNs4OuN5VsRlcNrudcexn76v37b/qKmP0ti0AWgSwCWQSyCGQRyCLwnUcgA8DfeUizE2YRyCKQRSCLQBaBLALfJgLfDgCb0ue1ADje/HcL6KB2cgCcgj/fhHalZ9j8Do3d3uAXdkgAMGHFy1bUsQrvdf9+Uyw2IXBs46wCmpuq06BketP5rA3pEQ5UTN5m9RNdCfq682zDvFf9btcwCJgoQyOovP0Zv09BnejCPE1c+3db1egAOFZVxsQ0PZdrAzeP5KViSJ1u7qcAU3cSwJP0v0kADc4aHLWXA9uIXydU2Nv6bcZ+Gr0wxlxh7OrEYFkcJyhsJww4tPTrxYkRDlP9PYG7YJNsMQkWueGnd4rAsqCSbe4KWsjyN7VVdjCn8wRQ51axDop5DDdNae1MwOHAWj+DcpPKU6oXCW68HrDfEz/HTWUeQwjsbdm+tqs5Hbok4yVSYSa1lSXsMdtYAjPCT246y1a0VErqtvJ3HRON500AnKq1XTkdA/ntMcffPT7cVPc5o3+EtcrvK1bt+hzaXPtSu+ikv6MEAr9W3C86bsX6iTMsFlRVLVUrkpv4qhUbFIwcH1Sksk16v5CHoWCbs8J++bxilcznAt/bVK+Hj+hz3tdSWJJScSwR4PINKleDetsAN9dXUwv7vSU22Z4REqngda/h93j8JfESQGMbXFUcHCXCOipoGUC0YUXCvRDMcF4qT/3lsF9JFXomLZFbButh68xQ49YANaPG/iY4WS7ngn2spzljPVOsZdcrcELgEKyaCW2p8JxOxuovjoFarY5yta46rela5fDW4K8r4KXKC5OZKnrG2H419a1B4GD57HbhYv1B7R1624Td1hfq+VBT2M7FqFhShuDGgip/qrMNHrMPCYAFYf1aSd3c1CJZfcb1IJT1zXktXrm5M6HAnmVaj6TIpK24KYkdFescYa309cisvVlzOahpQ21g9Y/WMZ7UxpiPm0LOVM0cKw59XdntMU+SM5ggQVtYJbKUZH0u0G4HKplE4zvcftIuVw3L9pljZInZdGbQOnzX4FrJ3011zRAuZU3bv+6iREW2APcSw/5AClBZ03M9LdDWfoD2zj5anT2Vfzh99gI0s65VSujfXKPMWq8o4qvffo5hd4hGs45irYRFboX6zi4KtD/u9zGeDlAu5/DO2w9wdvYCo+EYDx68g/WqgOvrPsb9Pq6evQAGY1TyVG4WcHRwhFqhjC8+/RSDFxeoUXmums8QsO0ORyg1W6g32/jq4VcoVIq48/Z9ECkOCeTGE3z81js4e/E1bt29hZ1bJ2gfH2O6WmM4HuLDjz7C2eU5Hj17iOlsjP/yn/0zTOcTVOtl/OLnP9M4uf/WW5jORpjPxtjttPH157/B5YvnONg5wPOvL/HF33yO9WCBQr6ECYq4XKxxMZ9h9+REQJGWzFRDzxY0YrbvJRzn5XUBpdwa7cIad0sF7BaAaj6HdquOw502ilTLFwtoEsxfXaDQ3sXRBx8DzSaePnuI8XCA/b19jHp9zG96eP71QwzGIxy//x4ah4e4HgxR3+3gejrFwe07mC6XaO3u4/DoWPOL44Ci1NV8jvPTc5zcOkGl1cKMz8dSEdVKVaru+aCHX//ip7L9fuett/Di6WMsJvaMK1Xq6BwdYslxVSyh3mwC+SIqVLA2aihXazg9PUdndxft3V3kCHWl94fq3i7HU0ypyl2vVIOcdt68toBmSFzhfDp78RyTXg85JraMxygKsE4xuOmpLvWt27d0rcFsivbBAdo7u2jUa+jf9FR7mlC2MF9gSitrJsFMJyghh97lNfrdLhqtFjp7HYxnExSrVcHtOye3NY+uz85UX5guHrP1Ekd376NEENtqoVivmUV3fyCYXVqvlVTB5yABd1HPwBLmk5nuudNuYbVcYDIYKDlK3w+WK63TXFdzRdZaL2kNLzXqqO3soCYV8B6qB/so7+6iWK+jwJrKKklhyW1cG0vVCsrHx9/2a2J2XBaBLAJZBLIIZBHIIpBF4DuJQAaAv5MwZifJIpBFIItAFoEsAlkE/nMjUC7ZBq9t9rsNdKq4tY18/9um0lEqpg31owOt6Lg3WkC7Ai+1l2b7Y/Wvqch4EbOD/O5rAG/DSleqhkiaE2UKv78FAN7uA4NI2/WBY9WtgWben4PcbwLABpe8hqddMYZVMSwLf9xURcbHRwreVOmZAiUX5G4D4FhhbGo7AzWmUQtgbVuGHMaa159N4KqUmRb72ILbhcOb4yyKsEBZ+jvPoSEX1Jwx6PajtgG37mvLNjhxrA01Ie2QyMY0xC9VSAa476AxqGo5luNj3I42UZNG8fE+03Ui9aX6Oqo96gBw4z62AKRf0wGL1z018GrQjx+hXS1tbxW3AEap6PF75XtSx8mFNAVx8fj0YwluPJGA6rnEktqnUmQRbUDa7JBHo5E2d6m8NPCSFxB2CKRayAR04frbUDYGwC8BeYf6rrgMtWEFtYL6NVljonbG/R0rf2PA/6p2eBzjvyXK3wWBGNWGc9VaphWnxp0gnNVd5mb4dD6TArVEsCU75DA3xGtZa7ZoIE720FaPVTUqFR9bF5JECCUThL7jPctbOcztQDVszksCmnye8CpJsIj6bWONiazHva8dwCXxS8ZxwWyIAwB1G17WXxVkC0kebv1M6BYWXtUwJlS18Wl1pFXLNgBj1rkV7LS/Sm0uQMn/CIdlpUr4y/qdc8xnU1nMMm4JAKbVKuNGpXWBasqSjqNSmH3O2sBSABdsrlh8Q51dtxwOltkG3TkXDODnSI6CR4bGmhIb0lIGDmFV+9ihtyu71wHQSxGfWnMzNqzvTNtX3RvrpbpifrkI9X6ppAs21YLPrrw3O2lLSvAEJ6p/Te+rMWz41FSwvkYJ9BoATgC823ELrFidXatbbuPa+iUkE7BvosVdiQMBAvNti78iE8ajg31LhuDL1yjwXpYrQSPWAl1xDIdzce6oNrpk2sa/bZ7ZGDGrbLN85r99bVSfAZgRsi2XSnohkOY4WC8IooZYTmdSSC7nM5w+eSY1JccLXQ0sJpxrRdRaHdnlnj5/LiVlvVbGkrW/J1OUZsCTL77C6HqAaqmMGWa4no0wKxZw5923ka+WcXi0p+fadGJjluCMytPFjIrlHK5pLXx9hbs7B5j0+8jl17hzeIyLZ6e4fvoM677Z3ZaLtHAuaRxOF0tU2w30hiPc9Hpo7++gc7AvxDiZsub1EH/w4Qc4f/EIRyfHqqc6LRZwcOcOhvMJDo+Pka9U8OXDr/Gzn/8N/vv/4b9DtV5Ba6eFi/MzqX5b7SaK5RJurs9RLefxy5/+BIedfeSXBXz12+d4/HePgN4Ui1wBN0vgarnE1WSMzt6+7IkfP3kuxbEAMLuUptBU/67yqBXW2C3kcLtUwE4OqGKF/XYDe80aSnOOBSp0V+hPxqjs7qFyeIRcvYqnT5+qxn2ZSTPzBZ588YUA6ni9wvf+5E9xORljzFrenRZ6iwUOb93CbLFCtd7A8e074NeaCi2aBwOpt6+vb/C9Tz7BaD5HjpbxfG5N5ygQFE+n+O2vfqbx887b7+DhF19g1BtovVnnS9i/fYxioyF1Ly2kW7t7UssSpFJtTPvkXKmM1s4uStWa1MwcxkXOq8kMk/FQY3bBWsXTCQoc8+E7NtdIWjgzueTq/BTPHz1Cu95As1aX6wGfF9cXlxpPt+7cQ/voEPN8DotcDjv7B6pDPx70MRuNMBv0MTy/wOjyAsXlAuNeD4v+EN3LSyXLnNy7jTnnDsc9B+psrTSd/HqFq6sr3Lp3B6PpFLVWW0rqfKWMQqWM/YNDzbvHXz9Eu1ZDnv11fS2wXimx/nBV3we4htCiejQb2xwZT9R/VDrb96EC8qWS7KhVD7laRaFWQa3dQbWzi+ad22gS8FYren4W6DCipClLEClWKige7P/n/r9L2fFZBLIIZBHIIpBFIItAFoF/UAQyAPwPCl/24SwCWQSyCGQRyCKQReDvG4GXAbBvQjtw9Y1qr+Hptf3sijEQMVCcvh8OSI6zXV1T1CQ+vmEjPFGMRef0zV5tQK+C1bFUSCmKtE3nTcy3DfjeFJv4XH6cbY6nnxIAjjbs+ZcYUn672Hvdzui8G+02CBy/vgkCm6zs5Xt/3TlSS9RUkRtzQ7+enzGI1swd+VUkNbqQ4Zj4oM3f4nPxY2YfG40VAY8AOPy+vDbzGwJsp7DOStovOGOKydj2OkFaVDiG2As8hfMThCWAIbyXKM4iABwf4zCIh7vKNR5TDg+TzzhEVoNDm12RHRTir1JS+pjm5qtq4VH5Ez5nSsdg6Ru10+/R7ovgwJSOrqJMrGppo1ipmPXzailLR302mstJm6Kar94mv199JsBCWtRurg3WPj/WoLJBmeFoKOireqmhX7wusEEqU/349TZAebhfB+1mIZuOQ1e3UzlkoM2SAzZAbjS+vL9iO2i/brwe+Vh51foRw3N+VvEmiKPtc7CgpLKUfcJNbR7DeBA2ahwVCfe4HORNgSnr0ZVsfwXv3cI5WFoLBsrOm/PHLJy1hiVJFbZGysI0gLYgyU/iQdzHa3oNbs9Z8TXjVeusJxEoliGGybxy0M5up4CdBXJDXykJIahcaUxsANjgMM/Fv9H22hIzOIfDLOd1gpWyQz1QjSnI53VbQxKS6nUSkhdU93Q6ncgmmc+eJYEpFaCMCeGNrut1is1SmO/PF6YMJUguEU7U6igWrAawjXXTwCa1r+NnRo7Keira2H/BzjjYX8v6V1bVFrREQe2gPTg68BqCkoQdSmgpaCG22suQam61pH04ge/S+b3GFQEu3xf9llLaxl+8XpkZha+gqVRWTtbB5llQ1R6/yDHZQKLnUPeXV3U76AD3pZYNVsuqz2uFfoOls9IZEscCXZ+3FJJ+TGXMsrmmzvWX7MItJ0bzQf9gYg3bQ+tf1gbXmGcRZvsUlcE8uZIkeN+h7q/WCdlVE6wRoM817zgvS+x31usd9g36N1iLfCn15Go2F4CbjceolctYjMf4+d/8BO+8+w46e3uycb7pdrV2UpVZrtRUA3U0HmM0HEgxrDbPluidXqB7dobcMo/ezQ1uhn0U2w3c+eBDVHZ3cTns4/rmArcO9zEYDDAaDfHRBx/i+vJKStK377+N+WiEi2fPsVtrYDmeYDoYoEP18Pkl+heXKM9Xcn6oVmqYseZ4IY/jk9u4vLnEdfcasxXQOThAuVmXarlVayCHBX740bt4+ugRmvWWbLUfXZzine9/D3feexf5VhPTxRzX3Rv8u7/+f/GX//QvcPf+bVSbVYzGQwndz87P8MkPvo/rq3M8efw73Fyc4pAws1BDpbKD5796hv/0r/4jrgYL9FY5dAkXVytUajXcvXcPDx+xBvJU65fgb7D1JgCt59c4LBZxq1hAe71Eu5DDYauFRmGF0nwJzDnmV0AphynXukpV9Y77g6GSA/gaDgygsi7wvFbFx3/yJ3h4dgY0GxgV1riezfDuex+g3+ujs7OLw9u30WjUUVou8eLRY/Sur1DvdPD2+x/i8uYGnYM9rR835+dStFL52726wM31Jd5/5z2cP32G50+eqs50vlTGHpXDzSZmqxXKtRo6R0cYT6ao1uvY2d/HZD7HfLVCo9URBJ5MJ5rbtVoVq9kCg0EXS9YD5licTCwZQ+M4JGmVSlLorlYLWUEXscbJ8Yn6ha4GtIJfsN5uvYG923dQbjRALwSqaVtNWjRTyDwVkJ10u7h+9ATT3g1W4zFmvR4unz3FzcUFmp0O9m+daGzx2TO96cteu9msYzqborXbkeKZ9v5U2/LFvtnp7MhOf9DrCWATAOcWKwxvbvSMb7INxaL6bG9/T88BrkW0bmayGp+XUtxT3V4soFyuqgZwqV5TPMu1hqyfq/u7qNIKutEACJ9rVVMCsy47Lf4Jjff33vDNMvtTFoEsAlkEsghkEcgikEXgu49ABoC/+5hmZ8wikEUgi0AWgSwCWQS+RQTKpRSG2OZ/UMxENYANaKSKJTsmUkMmAOBlAJwAknAOffaVAFh/Cdd3pU66WWxyHr42AfC3uMU3HvIqgGMfiOCqNvDt3QR26T5ehs/bF0thVFT8N4CCDcAbXUNXfwXUfvlGYgCc1jb147bP4aBh87rpRvtL1/RteHNxTbbkXwWDrGeSK280NYa0TnUcsG/cpn4x+1KjQumYsC55M4WOAbD3YFwo2LSAyTBLujmBp1KgbdpNx+rSeMzH4ya+bpJ8EG7Q4axqYwpEODyyn4LegQ+Z8Pfl8W13HexIfWQSdFL5GZTO27BVI8NhaFSjm9CD6ipaLzuU5znKlbLaw1qo3NBlXUv1cxyvMM+9F3SvG8A5hby6tscynidBGWyqWJs/hBoOXrW5G16yndY8M7Wr32sCGaM1yOHhtko46f9Q25jLCI+RWi/Y37KdPH8M+2OQnMDFqNbyNvyOB3wMgJNzyo3XrDsJFdkGqqdoCctjCJCoNKQNLhWFOoaWuNzozhtoI8SQslGO4J6IQ/Uvj+F9Wa1ZVwDbT6+FaxBWFtBbFvAC4rJdF6HUZDcAnAug1OZ+nEDic8bfj9cstluxVe1Mm7ZJcgfjHizeGUPCTMHYAHw1bgMI9XWGNVc5cRLbYa/LzWt4fdnQAVa31dZmCUnXa8xDPWsDwAGGhuNDzondG2MjBXBBEI81I73uNaFBsViWda1CQ6CkfBVbHGklbPV2Q/JJgPKanlrKZOZsqlhC7jB2KQ725Bn7abEm7GD8qWaVBbSDVDM9NshLS+sl7cQJdg1UM1aMvVmd8j9zZLD7jgh1aLrirVuwkgx8UVlsiQQmOuac0crJeruupmVCA/sk2EHrWkFZy/7kI95qCtvYsjXdALAvwgbRLeZhhdP654p5S2Jw8hvWRo2PvOAv6/Iq8aFUlMpPEJhpE2Edl616Li/Y62NB41JtZnupUF5grpq7C6kL2cRu/0ZjgLbJUlfTInpCm1qrA1yhonANfPqTn2F//wB3WUs0Bzx//kxKUypuy8Uq6q1mUEMvMbi+QXG5RIlr7JjK8qlUi6cX5+DwLlTrKHV2MFwW8Yvf/g5Pnn6F/+ov/wwPH34uu+UffvIJjgTyzlEtFdGk6rg7wmI4QZX2v+yP6QzT/gDds3OUkMeCqnaqOmdzdA4OVS/14vJMatDJYoE7Dx5gxLqosyl2a3WpaQ9223j65Clu376Lm+4NHj15gv27d/HhX/wJGvdu4bJ3o3H19cMvcPfuXRyfHKPVaSBfXKPfu8ajRw/xxz/+I5yfPsZvPvsF/vCHP8AvfvoLdHYO8ed/+c/xi7/+Kf63/+X/xNNnfUzXJYxWC9lfU8l5+849fPn4kVngsw70aoUS7a1zOZTya7Rya5wUSzgqFrCDpdUBLpdQXS9RXrDW8YppEFpfJvOFVOELzoV1Dkuu+2VaTPdVM7a/mGFczGH//lu4Hk+Q293Bk8ENau0d3Lp9G9dX17j34D46e7soc4xOxnj6xReYDsd46/0PUN/dw2A6QYOK51weN+enmAz76F330G618eL0BT547z1cnZ3j/OxUST2L5QqNnV3UO22plOutFlp7B1qf+G/aGOfLJYF7gs29vQONq26/KxjKZBba0tOWeTIcYTodC45SgTwZTWydoD0yY1Kva42iTXmz1VBMe9ddjX0+YxnvZmdPCuRKu6FaxPy46pZTDc05tF5j3Bvg5vIcucUUy8kQjz/7DKcPH+HO7Xto7O+qBjITalaDsfpfOUh0XtczPy/YzGQUKth55vFohHIhj91WB71uF4ObLvJM1OF6xeS2QkEQeL6ydrZbLfR7PamM5XxSYNuLekbmSkWrSdzuoNxsoEqb/gD9i60myu02yvxbp41crYo8awzniwLHAsC7uxvfU7NfsghkEcgikEUgi0AWgSwCv+8IZAD49x3h7PxZBLIIZBHIIpBFIIvAKyNQLhkMSe2fwya2FLdmufkq+LsNgMN+crrJHMEZ3xZPPrOiTafVF4zPvXHOSC2mjeIAgGkhua3STKDb36OP3wyAbVuaO+Re53QD/G3tp29f/s0Q1za00j15xmPzhPHnY+VWGmurEalN+6BqjNuwff1XQUtd0S1Mt6FzOJn1kr1eh2B17qhG7fbR6ecc8ocjNDjCewH2ORG1U5p6TOpatS8C6a/ob49TDKi2x1XaNr+rbQWth8TqiMqi162rORQFttK+2rbbjsdnArE0xwzcGV4x+BnHMwGb4b6S+/b6msG2OOHirCUdgVG7z7S3TFFrQIR1A6lCVW1XWeKyFurUABc3jYOyhudwu2W3ipZ96jY88nETFPhaQ6L+8H5IILLfk0PhAGEILQkqqMBjm0w1aUpg/tS4dgAcxlcMgAURZQlsfUS73XhOLGhZG6Jsx1Hhaf2aqH2jfnDYuw2ANeeiOGyvOTEkjo/1tlF97bVY3R53sV7L0lM1RXNrlEsVAaiFbGRZa9SUqQXK3xiHHASAtSIvOWZNMZ8vWg1gbpjbmKIiONTdTQBwqPuq+r4h6cBhq48andM27r1G60I1eqOElDAOpID2Pg/WxZbckEcpbwDbAbBqDof1iaNzSetktiOsK4SnlpwiRKp7MoDrinFbG+M+o5JdcQs1TpO+ievZSum5VFIDLVgN6NpAVNs1f2w1NaBufyZcYD1RqugMSJsi2K2oraayr5s2rwnFbIE0RZ4lX+Rl0fr/s/dez5KcZ5rfk658HX/6tEN3wxsSNCA5ZsdJqxFntbNXG7rYCO2uFLEyEfoLFKE/YBS62ivpUqE73SgUil2NxpHLCY2lG4IGIAECaO+OrVOnfFaW4nlNZlb1aQAECVzl4fQcU1WZX76fycT3e5/nFaUpxx3noVlY861EuZEp6uXaLLblsa+MlPcJBZxqZcz5q8BV20gTXx3bjDvHjVpfm+rXbI/ze60rjQUOe58XSmStw2sJKubG7H0t89kTVWQtVLBMoKo2+nQRSJFxEBPqz71HddXTtV7nn6v6BYhLS3StJbCVkV2qQ62+/tpGcQugNfNYFd1U3UqDXSVNpTTXNFME09WAHatQ3NpLZTcV1OlU1IUcbwRprBHdOz0RR4QGVZfpXKyfqfithyEe3L2NvfVNBLMUD+/dlxrAbFi33cbx8bHYKFNpSWjcaGgCC+uznu4fYHzcQyOJEMYJRrz+TgtrO7s4PRvjvbt3sXX1Kj64d4h3bt/BWiPCr3/18zjtH2P/8DFeevll/OZv/Db+/rvfweHjAzy/dwmDh/tiybvZ7WJnbU1g8GI4wdGDh1ortdYUNTWthqkRZ21hjTkwnE2wc/ES+mdnaNVjbLebAoBlDa7V0V3r4sH9+2LJzLqqz375dVx+7RUc9o7kuu4+uIUXXn1JYOP65hoazRqOTw4xPOthe2sN92+/i3Q6xBtvvIH33nkPreYGLmw/g2/+6V/h//sP38HxSYpJEEudWPZ3q9ERi+m379zWZIFMVzcFwJnUOd6MQlyKQuxGEbZDYKsWoh0CDcL7lMkgVI9zBGaiop0tuJZm4EtUAhOAnw7HmNFaO8gw5L2u3kC8tYXHyPBodCa2zbRs5jh55dWXBOb3Hj1GNwzQ29+XRKlLz7+ARa2G2WIultenB0eAKHKHONg/wJXrN3DvwQNsb28JMD46Osbm9hb2D4/QXFvD+vamAOkFnTfaHcyjEK2NDbFIZq1bDlZeBxXoW9s72D/aF7jZaa1rwtSgj/7xoSSA8L7JpIMoYMLKXJwOas26wO6k0UCz3ZEa5Em9hnF/gNFgIMegzXaj0cH2hQtob27KGNF69LqWqdtEJNNuNh5jQcg7G2P/7i2xGN/e2kVIqMpEFa6jGcQCnB9o1psY9U/Fhpr1g2lFzpIOtNHun/Qw7Q/QadTRY03sIMTkbCQQmO9l4ksUM6mjJkrdtbU1nPbPBPYSSteYnMPngiRBmMRiGU0Vc63VFocGXnNYqyFs8l8Lre0dtHZ3EHXaiJpNSTjhOIgJite65zxBVn+qIlBFoIpAFYEqAlUEqgh8ehGoAPCnF9vqyFUEqghUEagiUEWgisCHRMABsG4Ou0qosGpV8POk+ncJJvqGuikGHQbJlq5tuLu6WDf3dWNagaFZT5YAkh+bG1Vu7eqKLt0DX25PATpX8eQqoXXkUECy87hWES6Dj7YRLW3/CO/nJ16WHfzlDvD2Lr23XMi29PZVCJy/ZHauHiuvvSoM4iOUsuXWuIpz9W9lGPk0AFy+rFUAWLRz+eIdzuWww97ofSqQ0sCmis3yAZQrQEXBWIbWeY1SA2KuHi7ZOz85BQwm5/o7FxybHNdVoa4U9YQGwl+V1eXqP1cRKjgroMhqX8jnXDG3Yn3uwNG/l/vQ54rDWj2GWuQ6GBeAVQL0+ppCOkIoVVQrZPJjC3Ql/LAEAgJXgq7y3C4rcp+eLFGaMSWbZ/+rQ3CJmJ3fVYpqW8y6m1P559DX6xzzNa8LLKpLV1BbF7iVuINWiR+Bo9mAl1cABVXL9cYdUMsYLy0GDtbPe3/5uvya5G8mViR4I9DSPlLVryihsoUoCimP5GY2z8d6h7wGteVeoNNpi9KUNTupOMwtmQkBRbwbIImTXJIvakdLpBEATOBI1XBugq7KYYf4onK1pIHcutjmkic6CFQ3WOfRojpzCkm4AAAgAElEQVTY369i1PKqUF4xVbUqy7qNUVGymupa1GFmv6w/q5LUv0SJTUmkJUxIn4k6WMe7Q3uJLS11LTHDFce+2ghQDKDwd0albJorSyWBw0CiLhXUDcps1YQJs6vWnBP9G+u6cqR6UoRfmyYCqBV0fo+z9cnV6Gpmq8d3BbLfFHSsGkwvzU0BzqxvSwtUHi8KTU2qyQ7pTAGw3l40XmJ1TMXjNNX3um+y3HP5fp37Xm9ZPmfJFcXYt76w+s6SPGFzRhJHrE60j/uyal4E2QQ5tKS2ddzV0Q6N5VmCwN2uu3B60Hut2NBLHXBNvOL1ye92E5V+Y3IInw2mU7HD1RrXMZJ6ExmVo2Gs1tmcQ7J+WH1eU19zPSEUpop4znrQYr1Om+9ElJL90xMFVvWaXMeg18d0MECnXsPjO3cEAPcODnH44CGeeeaqQLdWq4Gz3ike3L6DjWYbZycnqNcSNBstNGoRevuHGBz3UK9FAvfO0hSdnT1cefFlPO6f4b2HD9G6cAF/9+ZPMEsX2Ftv4o0vvYLJbIIfvf0TvPHGV/DVN76G//fP/gIHjw7we1/5NRy+fxPZeIRuK8FsOMBmcx1b7S5ufvAejo972FjfkRS+OA7x+GBfZpAY70cx6o2aQEXWtN3bXEcrAbrrrNVaF+vn8dmZ2PCO5hlaO9vYuX4Ne9evqmJ5OmIxcbz0hc8hqNOOFxgPBxiMTtGsR6iHtEt+B5evXMLlq8/g+KCPUX+M/ft9fOs/fBd3b59gnEZiPTzFXJIZWq01bG1t4+f37kIWOlG1L8QhgfkvjQXtn0NcSWJcCGOsR8BmDHQWKeq0804tgYIQmOOItsG83sUCUyZGBCE4iibzOSZUCGdzjBZzDDletndwczhEvNbB5loXD+/dwdW9C7h26SLmgyGO797DJuOSzdHd3cba5YsSF96vXnn5BfzNX34LO+0NSYIYzadY297Bg0ePsUYF+DzDo8f72Lt0BfvHx2h0Omh0uuisrWEwHCFuN5HGEbavXCLtFvDdbnXEpYP1f5+5dg2np30cHx/hypVraLU7mE7GeHD3jliKq/0/XY6pbo3E6pnK9TYTAhYQe+Q6Vcq0Qc4CqaXLexETAU57Z2Ll3NncEDVwxGRQWsdLYslcACz7Vmqqcw5SEXzWw+D4RGrJU4kr965gIeBVnuHmgdTs5Tp0yjrV/RNmq8h85tFZA3t4dIJJv4+zQQ+dRhMbrTWM+n0cP3qMMJ1jOhzJutdoNcSqut5q4/j0FPxvFdZ5rseJzHeB3HWF3HGrhVq3g7jRlPq+AWsh1+tobmygubOF2vo64nZHki+4ljLJB93Ok4+F1V+qCFQRqCJQRaCKQBWBKgKfYgQqAPwpBrc6dBWBKgJVBKoIVBGoIvD0CNRrCnwKqOo/62cKAFyAk1UQtPx5+ZB9mKBXWYUfR47pG8peZ7BkD63nLLdXrT9zKCx+mmW1bKH48031vH25raUfcBUABwIQTFyUX+8SfCspHB206H7+U7SwhVt0oRJ74q2lP5SpnV32Mr/V9xZ/s88a4PKWlCHbedDYz3gexHsaMFb0/3SgvKRePWeIKShdBcD6RgeRUs9SI28qzlJfWblHtWHVK3XlZa4rM2WwXIMrOQW06lHFFjGHkm6j7PB3eYyvXkKu8nS1qACcoj6lwhnzPDRYpNC6AJ2iNhWrUVq/cnO1sFot5lehdObfvB6uK2G9b8vffQ4RdORfAoMcjjN5ggkdqkzM1bR5pWYFLlJj0CYAr8Vr0jKc3JgnFBEF6DnjXe1ZV6J2zntd7WwLgYApQjmH3YwjN9OpvnNQyM1nntvXFqp+yl8CxUrW1g53FdhZDFZgdLHGqSVv3nhXeZvyNP98/p589pi15XJKhENij4cqGanGJHScyVEIiYYj1uSsy89U8IrFNQFFShtfVfRGNV6n1vOlxa2rQRXoaT/QHlQZrEJZB7o+B7zZeh1FjVr/PF8XAJ0vJRzX2pcOK2mmKsjVEgcIjiV+jJzMqWLuLK03omylwljfIOuHgWtBlaUEAPa7/M9grIx9sfBVxaz3Kc+pEFgBocxLzila3Fof83VK/bzvFBxTSTcXBZpA01S/+5cmH/ix1SJbVPpmne425gJ9acct4FLnW/mapU6wuWhIuChGZd+Ykl3mjgH0oia5vCmfPt4uP34xN5ahrahYZT1R22xvC/8mY4TKYCpbpfeK5Bm3PpYulfWXquHSXUw6qkj24rolsNXut6Jizusva6JYKTdH+4pA1RNcqHi3JBdVKevY8SQzAUKiHtTKv35f4vWlnDOusva7g6ujZYyoOlRgOmHuZCpAq9ZoYx7GWFAhTCUh+9PvK1SGim024RZjlQpAY33f6Xgiba0365IQc9briQI4iSMBkZP+ALPBUFSoR48eYafRwsHN25idDdCo1zDLUsRRiAtbW7h/67Z8pndApWxT5jifsU6PTjAdjtFpNtFd2xAAPGGyTaOFu71TDOME8cY2/uHddzCepLh+YR3/5b/85/jjP/lTHBydiDK1Ecd48OAR6mEd13d3MNrfx3anjbVGHTffeQdJmOC1V1/DvUf3xYq4GTcE9p0NzjAaj0XJPppNRXlKhW/ItWE8wY29XczTEeaNGl54/XOiyr198xZSJmLU69i8fAUXnr2OyXyKBw/vo1ljneRTvPbGFxA2Y3FdUNtvWvmPcXlvF+/++AdI4hDzeYCj/VOcHJzh5ruPsf9ohPE0xni+wHQBTLMUM2SI47rASoI+UfUL/88EAHPmEdVdrkW4WEuwiwjb5HfBHA0qnEUNz7GXkUuL1TKbTgBMJTDBLyHwJFtgFgWY0Bae/YoMgyTCw0WIw3mA9toGppMhgvkY260mNqII9ekULUSIrQY72jV87stfxt2Hj3B6doZnr13BD7/3XXSbrJkM1DpNTLIA+8cn2Lt4UZ4tb9+7i83NHVGeTjnmggDdjS3MgwBrO1s4Ou3hpddfx9lsiChK0Gh2BMbuH+xjZ/eCqMw/eP/n2NjaFtturtWHDx+K2lyThZhgE6O7vo6HDx5iNB5hZ3cXre4aZosMUaOO9vqa3Hv4OMA5wAST4XAkNXwJUddoTd2llbe6Q2gCzlwd2q1MhSZopJiNR8hmmnzCZJ1ZNhPFPR0skpj3NJmcYs/PNs5nEwXKdEHgfJ3NMDrrS+IFk1V2trYRLjL0qBg+PcPg4AD3P7iJdqOJVrOJVrsttZFF3UwlN++BtFmnSrjRkPrRVFa3qGRud7Teb70msJevB80W6lsbqK9vIqY6OCHYDgCqo6uvKgJVBKoIVBGoIlBFoIrAZxiBCgB/hsGuTlVFoIpAFYEqAlUEqggUESgDYNvSzzd3l6HwMgDO4Zjs8ttmfcn2WQWSTwLg/Jj+XlcF6naxsosSVBI1mlu8+sY74UCuGivUoH5Vy2qmVfrqxFW/u4Ls44yJfNPfYKR/RjawXRFaOBorJDC1XA6wz1FIrp57FcieB2jzEJXUsHl7ngJdc1jgSrOnyJ8ddKsr61NAd+k6PgwEl8fJKlgvA2KHPUY07FJKFrCm/PTxUMJLphZTnOFtcbghiKVUJ1eGpdXTdStSE0iWoJae3tsuY9ZtoEvEU2CW0tEcUOv4VsjranUFsWrRmoPqlbj6+BCFo9UYdUWu2O2WkiAUli/Xn9Yh6ckCevXcKBalW0m5qPVE8/BKLWDaE+s5MoGurkokMCPAkN8N0ujecHFu7UMjffb3fDzYPHHY7wa/nLuu9mU8WA+Tyju3hGWs5LyuTKWK2WCa94stO3IhHjtfW3LlZk4plXTpZev/LxIPLCHFwLweSy9Iz68/F8DLtKKl8V/uO1/FxIo3o7X1FFk6QxwFGI0nmE6mCqVShd61GusZUnUaIqZ1LBVqYs/ZQBwlsnEu49CsmdkTCWNjCu88Hrk6ukja0EQCTxCgCk4X1zIgl58d1Ir1qgJZ+Z8n7ngyhZzM4r2y7uTzTsC8qmZ9mdQEALWHzpN/TM2r8bL5ZqBU7ycKc0VJbMBSoa4mNIjNsfRZ6WZh1uwCK22+UY3q9tsEpGoDrCBXRcx0oiAPiMRiOX+tBHqlLqYlesh3GxYEngLuCfvlODbnzcFArLZtHWFMCCTdqUHaaNfua19uue7xcHtor9/rySRUkefOHB6ChdhdE4pTccc5JuNy5d7MtqpVc3GvVdgrs8JWR7Wr9rnuc0zeYsk1osg21w6x7OURqf7NVNEpCk6bm7r2ESYFmGcz+RxjGrEeJ22aS1+q1p5JPGX8Wn1qv1UpiNcvn2MC2xnfJIGsdiGVglRsa3/KtbIOLOvNzlIs+J2JAQKgaN07EcbVrNcxIiwdDNBiTd5aTDNptfidTBFTuXt0hPosRXp4jHGvh9OTE6lvymNc2tvFeDiUOFBpyQSAuh2HdUzTSYp6kiCJG+hNxhiFC0yiBLcOe0jba0jXOrh9eIggjPG1zz+Pf/HP/xB/9Ef/M8KohrVuG5d2d/Hw/gN89fUvIxsMMB+cYrPdwuH9B+gfHWM8HOH5l14WdekZawEfHuFk/wjTyQwLWu2bdTjH5e7uFmaDM6wBuLK1jpNBD/15iisvv4jda1dw+849zGcZhukMl198Du3NDTx6/FDqHL/26osYz4aYxwG6Oxu4dO2SQcg5bt75Ob76tS/ju3/5Lax32kiiOoaDDL2jMd792X28/cO7GI0yAfW0aJ6aCpigmOCe/SKJFqxDG1IUGyJZ0P45xrV6ggtJiEtJDZthhmY6RcSEECkkrmOXCQFa91et9LlaTDNITVmm4swAjDDHbMHYBzhYLPAwA8YLJjpRJTxDJwmwvgC2CGjDAE0mEhBgMgkpCfGPfuf38O1/+AeB3o0gwGDQR5pmqLdqCBsNnE5nOD4b4ZnnnsNkNsP7Nz9Au95Cu93CSe9U2tHd3ZGavxefuYq333kHX3zjK+inQ8S1utgfb+/sCMylEvjll17F8dEBHh48xkuf+xwarbaA1VMqcbmmiCVyTeoIc7z3+6diG99ljVuxnQfqrQY6a+tS6kGeoSx5i/ddrov8e63d1KQF2itTYU/bZya8mZKe847rKRM61HFBn7iYsMFnhZjK8hptoQmRi/8mYJ+wvv2CNbvteYmwfj6bI5SSDCHqVBNPx5gPzoDREB/85Cfo7x+gnSSYDiZodzpyXY2kLoCf97VWq4V6s8HsNjTaHakFXO90ETbriJtNRPU6okYTYb2Bxs426hsbSOTvas2+aLaW1p7qlyoCVQSqCFQRqCJQRaCKwKcdgQoAf9oRro5fRaCKQBWBKgJVBKoInBsBB8C+yZtv9pZslpfrAxcASAGY1mtUlZYhFvv7eQBYjl9SYS1tMrsiaQVMluHgEni2K1oFi79QV5dJ0FM++DSIuaQCVsnK0hHOA7cfp22r5ysDt6VrLR1sSYVXhoslKFiA8ZxhfJzmPPmeJ2r9Lr9lFRkv/e7qWGeGBtrKVqJu8exjY6ndpg7kGc8D5fwbgUahKitgpbTD+F4OknMLVzmiKXr1erwfJAHhifqvfrDi2v2Y5TlUVhw6ePPvT4BUg2ICNgRSsa5rYrbMbs9eAp55DFwZ7ZCZzFvrwebY09rvtrQOurhxSwjsykMHrfwsYRmtUCUOJRvYcmzKP3t8PW4ujhZVpau52SLhjAryCMcJSV15yXNyAzqOtTa5t0Ptjd3uWGOu1UsN0S65GOjrAvkMFy1XKC5iKG0lPMjXHLNutnMrGNf+WP0qg2e+pvBeK6e74pS/D876Yp9ZS2KMx2MBv2qDr2A0XwMXtGuNsTBbZ27uc6ObsdALViCmsizuyyuk82vN22dKYQFoVHTZGBfgaKr8co1j73tZZwVcF/B3ae3Rzl6aGw6QtbSrJkOQhYq608RjwuSsBrBf66q1tsSfMJAwlQBTLGALdweff6oiVduGXN1ZyJHzeu157WWzfvbkAKmTS+Bh9ZJdbejdS3tQu8AclGvNX/3nduo8nsBkjh2Zr3aNIvZV5bSuRbQkV1WzqquLmublNcXn0eraX8TJEhfEnlXhqiqAVS3NMSruAtIeah9V0S3KSIfsHNNW51njrX2ZJzDI8TIBbxGBuNXqdXWz3u81aUrYPNfFQOtUa91WVSaLBbTdV9Wy28aVJ1KIihwCaV0B7O3QuaFrg1u5i82sHEeVvcLfLTHMEwVkXkhstR/iqG7qcMbF6kkzIYM1f6dTiZd8n80kAYWJL/U4Qv/oUJT3jUYbtXoCpDMc3n+IZhAhTFOkwxGy0z6yox5mvR4eP3iAjW4Xk9EY7VZT+oJxSKcEkbS+5RyMdKxkC0Rcz6MaBoRitQjzZgvvPzzBrN3F48UM+5MhmnEdf/C7v45uHfje97+PwdkAWxtreP7ZZ/HuOz/H52+8BEzGaAQZGlGMx/fuYzFNReFJgEcr5YcPHwswiyQfIMMonWI4mYliM0kiPLO3i6zfQ3eRYXtjDQ/29zFJ5+heuYSNq5dw+/59qSnbWOtg65mLCJJIatnSMvvlF57H6biPo8EpLt64jIs3LiALCAVn+MGP38R/+9//1/i7b/wZTh4/wmwObG9extb6RTy4f4I//nd/gzs3DxFEDUwXGcZ0f5AEAVp3h0ip16VDAZWr0QJxEKCNCDtxgmtJhEs14Eq9gc58hiSdybrKMRbOmaSlc4Dq3mwRiP0z6/2mi0AAMIEw/zbkOQNgHEd4OJ9jn8kBC7U/zoI51qIYu0GIbSp12QZJvtKEBKp4n33+ebx36yaazSZGp33xSiB0Xlvr4GgwRFZv4HQ8xubuBXnt7v0HqAWRqsVZU5oAs9lEY72L5199Bd/94Q/xwosvCYBttpvoD4ZY39gUl4a3fvo2Pvf6l7Czs4UfvP0TXLp+DRcuXRZVd+/4SJ4Pao0GkkZdrJJrjaaoejmTO92OzEve48M4ktdq8r6mJEvIUGXSiN//kliSi5KkLop2TdzgWmI3WbmJW+KNu29IXuhC3Du41vBeRTWyr9yce5Icwzk84/jLJCHP11npN3EL0PtZQGV+OsbZwT7uvfsu0rMz1KeB/L13eCz20nxm4CDptFsCgcWTJYzRZh3lRhNBPZGaynGzhahZFwDcvrCH5tY24nZL7LClzbXGE/f06g9VBKoIVBGoIlBFoIpAFYFPMwIVAP40o1sdu4pAFYEqAlUEqghUEXhqBFYtoH0DulDTWY3DvD5wcSjfiOeGrNhDWj1B2ay1DWp3vNVNZgPEvyAAZpu4iSX7UOcoaB0ElmHFx+7yjwGAdWO5sNssjr2COnMZnL7jFwXAq9f2NKh73nWe995cWfcUYFtubkkUem6MV+NZPra/9iQisziUVKPqMmq2pmLlre9xAFzuSxlC58RR3luCn+W2+ecd2LiyledUZYpKtPP3ybnVrlQUiqWLUPBpbTPlo36uUCZrGxWMrF6/g5XV8Vm2d12Nq9iTWh1M/kwgKzbMpa8yjBTYbcDQoZfCXQVwUmszpBWngiO1glZo5O2i6s7Vvw6GvT+oxPXjukJRoU4Bj4qx53BwxfLdE0IkWAqmCHd4XgE+pvB1MXG9UZe2cx3xtmu7aRnrqtzlUedJIjl8zkGlQ1JNVlmesQaYU6rOChtaP7Jf5xPw19SVOj4Kq2JZp+Za71D7MRPlE5VRvZMTpNMJms06aAM8GAzFTlMsxAmGRB0aaa1X9p8pnnndtRpVW2qr7NBXav0a4FeLYa2SK/V/HTxSSUeaJwkRVG95rduSJbitawKubJ5qDdbCWnz1+lfnmMRV+K19ZlFYPWs7NaI+P/zeImsqP0doR+DgtYM5/tkn5wBKB/6ivvWkBkJ6Uw0LfreEBcZX4L2tF/p+WZlzuOzjwV/jKXObZxlvhWJaVcw8QCh9yOOqrTShVSTAJuO5JQx6tbIORUxcIP61EWhroM+18pgtJ8L4PVMtqHUdyhXMlrigK6HWyeU/qQvq92pLtpG6vZxjBLp5Pd0iJULstfP7s6ZViHrWnC18bGhtdkAqK3gix4LnNQjMtTKl7bmO62JNV8cCJdL2MyEzFZUCk81efKHxdCt4XZN1LeE5ZJ0jUA00uUWfN+zcwqb43BHIekmVLX+eL6hwVEVzOptiNhmr8neeIp2oOp8xoeVuLY5x/OgRosUCzXYXrWYDU9YmvfsALaqLxyMWK0c0nOD01l0kkxS9/X2pTaq2unRP0GvJUrXLlUSAXAFtdUvjBs4IKps1zBtNvPvwCLPOOh5jhluHB7iyu40vvHAd+/c/wLVnLmE8GeLihV3ceOZZ/Pmf/gVevHgN6XEPwWQmfbrW7Yo9NNeY8XCMbreLeZrh6MjUv7x2Uc4HUn94s9vGXquFYHCKerDA5sYG7j54JElD0foaoo0ujvp91NsNNLc2sGg11B55OsHFrU1RZt5+eAsvfvllXHvtGQS1OfrDU7Q6Lfzkx2/jn/yTP8D9W+/i4YM7aK+t40dv/hS/8ZXfQre1hf/n3/8d/uRPvo0w7mBCIM863RnHWoJFkIHokvMoltE3Ry0AulGMvSjE9Rpwo5HgApWm8xQxxxljK8r3wmWDsJe2z1ILmOUGWPtWEiGoAF6IBfQkCNCPQjxinDR7RW3KgwXWgxgXaDMdLNAOM8TmRiB13TmPaglC2i4HEc5Oz8RKmsfd2NzA414Pzc46hrMJRoTUVASfnsl9guOSzg6D6RSjaSr1aW+88BzevX1brIq3trZw49nrODw5wYP7D7DdWcP7t25i78pVfO4Lr+N+v4esluD5l17CcDTA8eG+1JQnnKfatb2+gY2tC4gbbYynY1Hm8v6d1OpIaIkcJXIvaDTqojQOWNfcarPnz/sha2nXzHGDYVE4K4kotq5q2RTNAvHyEXzaULcKW/O4YIHrspfE0EQZSe6R+xKtw0MD93TDoE18JO0Ty/j5DNOzPgaH+6hNUsxPTzE5PcXx4wMs0lRU91TTM1uFimmeZ2N7F7VuG+A1t9t6jbWEBZKxdvEyWts7CAjA2y1p+zxefq5afRarfq8iUEWgikAVgSoCVQSqCPyqI1AB4F91RKvjVRGoIlBFoIpAFYEqAh8rAty8lM3cJcVvUXPXtnpl83ZVtaWKIPVTdTtLr8spxxPFj8GgEgB2ezg5r20uSS1Ha7Grv/hrofQxpYdtsJYv7lz4eY5i71x47O07J1rljfkyBLGtQvtEgZSWQIf92UGkxmMZQJ3XHm/Gedf0S73fwbkp03I46Qowr5/7BCQ7H7qvhkvaVjQ+H1NL/VTqz9XPC6QpWQv7mPQapPnv5SQAuyaHsquKNoK4HPaUVNGui5W+MUW645Acips001WGDhjLasml/pC2qArShbeCihxi+WjxOBfi3CdGngIPKulUeRonsQAMnwt5mEvHzNvFOed20VIjlvbCCkv4JUpMV806RGet1DktmCOBroSMDgFZi1dqjpatg0t94H2m31XpWE6WWFI5ygDR9hEmSd1fwpc4VjDEkpM1hb/eH95WB6J6yWWMW4DLpUBKzVhdYJZgtXy2ANheU3Z1fPnvolgqxbm8DrgSs9wvonjKZmoZvFig1+vJeCDsotKaCmDamhJmTyYjObKAMCqhBIRGomYSiBupIpjxoYVtTlLdWtjqqgq01EK7eTKA/B7qOu7g3i2QfRyU13PvR1e76nX6nH5y7fd1TY5l9ZjF8riUKJHHyu2iDVpTNetjXK7TgDXbT5Aj95OS5TrHi45b/bsct1Rnm21wlRmBraBGKRvApAdTuMmwKacA2DyRY9PCX5Wtfj0KzS2hQQCuTlj5zrXcavGqMjWQhIY4iAXea21fbadUDlbJqiVl6FE94aB8f5DrcKV9yQZbVMemdNRrNQU01wlT5KminIpkBTaeZONrCJXBUluZIFWGptuaF/d6zkm9pxMYm32yrTuCg839Wucw36JznXBWEkxEEa195GujXo9CWv2c/kz4IzV6vR1g+whpaQGtCQhpOs2TGUTFKIr4RL5rXyms5vG0RrbWu6YNbRxS4eiW4SqzJwCejIaikKZVM5W6hEmMCWPciCPs37kn7d3au4hWq4nR4wMc3bmHFu2BJyPEVCiejXF88y7qU9ZbTgW2CeCLqN43+3GOY57Uxq0Ov1BUrqxNOkWAeH0NZ1GEt+7vY9ruYNpu4Mf3buI3X/88ZqdHaCUBdrbXEUQZvviFL+D+nQd46/s/wjOdbYwfH6CRaTIP1+t2qyVK49PTviTWbK5tSDLIYa+HwXgicWVfNeoN3NjZQjweopbN0ajVsIgjPDo6QDOpY1RPsPfssxhMZuiPzrCoRehsbiFut3Hr1vv43a9+Fb2H9/Go/wB/8K//KbLuAtt7O+j1TnF4cIQffedN7G1t4/DRfVy99gwWtQZu332ESxeuopV08Y0//zb+5m9/BkQdTKnQFTtmjjjOFE3E4jwKF0yYSKXucjeKcDUJ8HI9wvV6hDU6JdD6OQfAmdwrxdbb1Ohzqn4XkBq4/E7oO2WiBC2hscA4DHEaBHicZhhweHCOK7LERhBgL4iwDaARpKhzDtDWXpI+aAVNVXcs437A8gU8bhii2e3ipN9HGNcwzjL0pxMEcShqcK4LrCnd7nQxYj3bBQRcbmxvCSx+fNwT8Hrp0iWxuT969BizyUTs1GutJnYvXkJn7yJOA+DLv/5rGA7OcHK8j9F4qGtLrSaK182Ll7FxYQ9Jq47pbCr1gCUpol5HvdFEQgV6EiNO6ohqNUSshysJGJnNKa5TsSRExDETLnSelRNT8p/tfiPgl9djCmG9RataWueDznvaPXMdytdxWXM5R22tkWQgPqsQ1WcCgWejEVLO2fFIFN/337+JyekZWnEsiurRYCjnqNWb6G5tY31vF2GriUUYcXpLPeBFLZH6v5uXLiHpdMQCmuUVZqUkp6Vnh+qXKgJVBKoIVBGoIlBFoIrApxSBCgB/SoGtDltFoIpAFYEqAlUEqgh8eASoAF7edL6Pq0YAACAASURBVF4GKpror+od39Avf1eAZrDXlGAOb1RZZPvRVq9RN+9Lx3J1qKs9HUi6eqqk+H2aIq8MS3/R/v44NYCXQJ9TziUpYUniZpv9ZTvoJTh6DmA9v82Fcs5f/7DrPO+18t/K0E836Jbr5TrmygFouT+sAcvqyQIMl8GtMtDinbpPX9iN+isCFK0dDn/l11IwFOoYuCkDfbuYclfk8NnhZH4kA5PnbPbl7bRjPwHoXVm5UOWkK9z1kkoq5nK7z1HGOoTL4VHuN2swyOB5AeVVWSP1SwnwaD1LCGjwJ0+8KGmO5dgOAqV9ag8rqtJyveaV2rV6Hbw2jaC/11XKOSR3y9e8fqr2VF6rtdSfPulVDafAyvCZvt9iSQDM4xNyurKRltNyXIJXm0uiGDIQVfRzQdB9zCyNgVwR6n2l0K385aBQ+8VGnywIWnOX/1dWO5fj6AkB5SPKNbDtKW1IUyzmCl0Ir6jUIpgRy95UwX4t5ia1W2QqxA1p2cwKmBmQ1LTvxPqamkwfwwSMXmOV0EuAsqtvtQ9VUatrs/drvu6aOlPsj3Noq9COe/hsR64INhjv0FVKOJaTKdzq2FS12tFFT+i8Kayu87a4ZXYQIGECgFmOEwh4XxSQsnAIKMa+vs1/z9cTMT81e2KzJM6niSSEyOgyqKEgVbrf4bnVxhXFNa8p8nWYIMOQuFmmyv0tv08pJJLrl5qZrDubiemzJ4ZwLj6ZpKL9xmM5FOaYMY5sSuUCwPu4k++sg2zjXJTOpvIXIG9XSoC0oPpTrJ/96tVSWexcc3W+3/f1fu/3aUJESeqQ5YTw2JwShNPTJl4Vv6yrK+/JYY4BZhl/Cn3EUtbUxmoTa/bqXiPa5pu0mer5OZEdRDU5m87UvcDtZQno82cLi48lvNDGlvWF5boN+nPOzdMpZuMRRmdnZledYjIcSe1fVtVOsjneevNNganPvfoqfbBx9ugxzu7cRzAYIiaEnmcYH/cwPT5FbKrTyXQmsU/Mml36RAS3WndbFOFcC7mGij11TeyIg1YHwdYmfvzoMe4NR6hvb+Nx7wgv3riKSe8IF7Y3cXDwCBcvX0S93sDtd9/HhVoH8dkEySwFjWwj9jWhPmNIKEYLXACzaYpFEqLW7co4JgA+PDzExY1NbEYBsrMe6lGMZquF0/EI4/kM66wh22oCnQ5u33+IyTxFrd5AWKtjOp8B6Qhf/dyruH/3NsbxGP/yf/hv8MHRbRz2DvBo/wgvv/w5HN17gMP794HZBJs7FxG21lBvrKMWtvDj776Nb/zFX+OsTwgbC5CdiAW0oteICvPFXK6JX7R/ThBiPQzxSivGF1s1XIwDJGmKgNcnSQeayEEAPA8yGWnihL4IMKHK2moAEzZPucYgwwTAMIxwtMjQyzJMZP5zrY2QBAtsYI7LUYQtADVkiLkmEgBzrRAraL0/sA+pLB6LcjhEFsUYT6eglpVQm541Mk+pOpakI0i8p9lC7LaZCBDXEtTCWBTXYb0mSVFRxCSGRKy/tRwA0Kg30dm5IID+1Te+LDbOw2EfKeX4rDXdbmOR1NHe3ESz20aToLNRx1ycArTmtt4XIsRJDTVRAPN+QyVuJKUC1ElC74NUONPOWdY/c8ApP/f7fzN42RdZ9uz+ka/fshxoEhGhdsilnYRelNTsCYJeWm9zPWJsOQo8OUVrmYeZ1iLm+hKkU/T39zE6PkWNiQK8d40nOOudSbIDaypvXbkkyQqMpeD8KEJ7Y0vAb21tTeJDC2iqn9l/1VcVgSoCVQSqCFQRqCJQReCzjEAFgD/LaFfnqiJQRaCKQBWBKgJVBPIIUAFc3tgpK9yKnwsrxvMgsIAFh2CmBvZN7QIAl+po5qof25AuW8SW4Jo3sqzg49/KbZTtqhKQ+EW79uMA4I97TAIAtzTO1Xq+S11SyCrXKhVF/ZAT6KUVmOmXgcB+mhycFgxN7fwstq5aXW3WKgD+OHE5b4+N1+A2zl4bVBV/DqvMElQ7e7l/BcLI6MoV5joGlq9OTJkFRlisyWbcNtfefF4sC7CrykbZwPUadlTRmarYwalCRG1jXl93BWQ7ONRxW4CYpfObvaLDYsKdudf15GY4IZlvjiqJEiWcgz+xfz0naaJc61WiawCX5xG7VQOJrkR0GEu7SlX+qnKQX9xkFwhuwDEPucfTzl+ojVX945bZOeCmum+WiqWoWjtT7UfbWKrZ1PJYLH4JfvkaVcJWS/XjjLnyjFldr3IgZIkoct02SH1c6ggruReY8vO8tbGAlA68VMFKYEJ7WW7oU8nYbNQxGoxMScW9bVrnptKvVGXJfGC/ipBXbbsVeBkENgDMMezJGyK4sj17tTdXeCr9JSRXAZurmHXdIUhWgEx4IrAwKmopy0etrqxjxIwg6ymOCj5/PVHAx3QO5wJTZ/o8FjhDFV3hPOF1pz3BQtdkAwF2IIEIrBVpNs4CaEu1qQXF0sp9pRa0zCe5HipE3VFCrUpziF9yRSiuR1XaOt9LaQfsXs4DwkwbF3rt/B8BL4GfjR+qBXlu+ZWWsYWtti9Yos6XNcbOYQpnUdPZfC2Pebdy5988aUIVeexPrb0r/SyftbaaDXa5HrauF1qb1zJxlq5TEzs4jHgFOrak+XIJBL9WA5kgR9YFqgDNMt8gryR6SFKErleMGRMheF4CYB7b+1yBtq5hvAYC38lM0Bo21tYxnZqqXkCWzRG7E4iKX9ZEKjMVqmnoijrS81mK+WyK6XiI8XCAOAzQOzpGEkXosHbqfI7RwSHefvMHuHL1Km688iom0zEGh0cY3L6H2aPHaAURZuMpRr1TqQccCdDK1H5YnAIK5TNrr/p1E+ItCF3lHqv3iXkQoT/PkOxs41GwwL1Zin62wIWdbaTjM9QjYJpO8fjwALs7O1hrtTE7OcX2PEB4OhIwGopSOhCwFmasb6u26Ywtky4mmGOemCqdx15bx42tTcxPjjAlPJyk2NrdxRRzsUtmjBdxgoPRECnXnUYLizhmZVwcP36AV69dxZWdLTw+eIxJkuJr/+x3UL/UxsHoBFG9hYPjHja6HTy6eRPDg0M0Oxu4eO1F/Pit9/Hg9gHee+sOBv0pwqiJIUE6rZkJq6XvaKG+QGh1qDn8mSLA2st7SYg3uk18vtVAl4kGsxkClg6YUXlu1ugBwa7VmiWczaj+pf3zAtMswIRW0LToX8wFAJ8GEQ6zDCNonWCxR6ayGMAmZngmJgAOwKuPLK9DbO6zACHnUwBVMFNZHoSYip21Wk3TDpp1h7nyyP2BgJNO/8FCau+KCnnGY0SSrsLkrgkTCGo1DAYDScCo12qYTKdsmEBTWjk32m0E6y1cvHFNrKVPBn2BvBu7O4hbLbS3d8X+mOt+q90SCBw2Gvm8kDtxSGVvTdTqTDZibWCwbq8BYK1Z7jXP7RmD49cSOHSBk0kqintajYvtvpQn0AQiXYNsDbS1VVXAdo9kPCwuoayZC0mOEtcKd7VYMAlK+1O+iyJ4jvlogvHZGRbpDAnbmc5lLM9GLCURoN5to7W5gVqD19/F2XSKta0LaG6sSYySZkvgOe+rs5K7x8d9rqjeV0WgikAVgSoCVQSqCFQR+GUiUAHgXyZ61WerCFQRqCJQRaCKQBWBTxwBqV9Xsp0sH6gMgH0T3IGHv6/8u2z5OAA22OUb+VpnVQHUEjQpDqQvlxqwCiJXQbC/9SMBcE5lFUap4M9gY8kC2uHfajBXlX/nn882xnznPVeilmjgSi3efKP+Kb133nl+EQD8kXGxgMtGvVh8KqBwVdsToN3a+UlAsB/YcYpAVdscJODLobhDTrGWVc/R4joKZZuOIdq8ms0tT2AuuTn0k1MUtV25sekWyN7XhXXyslWwHc6GrJ4jlTqU+j6tW6kqWz9fYQ+t9Sod5rqalAfTMa0qOrdSdOhUnlN5Tc8S/M0BGccwN2qp4DFLdAJUOZ82MB9R5THgkNjhmwMkfzP/zmMQSvI4c9qdGnB3WObX5JCSnyVE5me0TxSsFfxK4XgOOBmxKMSU9TdZO9WUSdwA9mO6Cri8LjkklH4pqaxXp47Navlzue+X1rVcZWT1XUWtqT1ehoK6XBWWtuVjEM7ngFTshhWMOwwbTUZib8kx3Gctw7M+dja3xAaafUdFGecA48D+on2rK4O5Sc8GEcLzGkSJJeBWlbIc5wRYajVs4zEfPAY5Cb8MCnN+ydjLVfA2PqgKlcQIrRMcUoHnC4Bs8ivEIrgQAOv2y3ZOTwRwlbSDUFqkChhjcgFj4qu6QD4t+ssNeL8XuL04T611YR2GWo1wm8MyZ/kmqcutrgKqwnVXiUxA4BP3KLOcFlvn0vrs/evzRr7bHBAVnABgBc8ya13173DR1NNqBU4Fo0JtuV6Jvaps1ajYrK4FoORZLDpGDUbrOmKq5JUkEh+HPFeuvrP+UBtmKiKLWIihLcPi1tCWHCBrVqlu9cJrfOb1kW3+igW2zg+BNJaAQOijh6Dyl/CXNZAJQAtHBMZKFMY2BlhHlLVn2Ve0zWW7BDiJ9YANXLP9dvA9Go3UWnmRYWtjE7NZkeDCKElyhK0r/txBBSdBmSbL6Djje3nOdKoJGelkhOloKBDv8YOHuHblKhZUY44n2H/vPdx69x288NJLuPTsczg9PcW0d4LxnfsYP3yIRhhjPkkxG44EPMlay5iTNko9ezUxliQOuRnpWBXFI1skJDEUW2DCwkEWYt5uYT8K8aPjQwTdDn7/t38Hh48f4M7dW0haDTw+PsBrLz6P1268gG//xTexdjbBWlAj7ZWEAp4n5Ljl/Ykw3uYIwzzjVApjTGczbDSbeOXKFWS9fUSzqc7PORA36hgwQaXTwVl/KMD0cb+HZGMdO89cF2Xwowd3sNlI8MqFPUwPDqTfepMhTpMU269fx85r11DfXlfIltTwzMWL+Ks//VOsr23i137jP8ZomOHenUP8+//rG/j+995SBWwYYDx3+KuZBaJil/bTTjsU4L4RBni2EeHX1tu4xiVvMtFEEKt3zfWES8GUyl6qYcVC2NS5IPxVC+gpaw3TgXiRYRSFOF4EOMn4uQCzSME5u6u+CLETzHE1CrEps3quay2t4jO1ieb52Z8zQmfOxyBSqLsAxgLTISpgqWcr847geYEsZG1iSWtSZwwB0qz5nmmddpZe4Lii6jYMMUtnek9JF5JUwnW41qpj5+Ie2hvrGKYT9EZnWNvaQWtjC1uXLmH3+jUknS4GoxHieh2NTleUxmGddX8ThEEiCvSkFuvaxtBT7cv1X8oP6DOF3zvVQUSTkHRO+fOOWTl74plml8l6J3bZjAnXJHcP4nOKrDu6sMkaLWu4PgsxQcPXc85fccYwQCvx4XMQjyvjdo7xaIggy6QOcBgtEGW02w9x2u+LA0Ncb6K1toYG/7U6SJpN1NsdscqOeO1UAHMcVV9VBKoIVBGoIlBFoIpAFYHPMAIVAP4Mg12dqopAFYEqAlUEqghUESgikMSmUlipAVyAI0eyBZotb7A/AYBNDcydHq3BqJ9zq8rculTsHtWicekYObxSNYG0o6QwNOnWUhd+JOjMJa9ON4uPfxwF8McDwHrMHCTZRnBJvCuvO7DJfz5nMDq++7gAuAyuy5/JcemHEdtybFYAvFxPqXaw/F4CId50hbdLzq9Pn2LcBLT2+LHVjrRQ+sp4cGvZknVz+drKsNFthcvAWn4WDlMA2lXom7e/tOFZhot+rT5+vV6sAmA/rn4XJZa1lWM+r7trFo5lFbe3cwlOu1ImU8tgh7XlzVi+X5SwYtHoNV8Vrvr782sqxU/bbYpBbqSa+tLBnQKlAAnrAdqXAGpT7ymXUuDuY8JjwN9p30hImas2WftU1KemwONcF7Bl1rZRgOnEan2y9qJBbIeoVAB7/4oayWyEFZ4rWJF55gPP1Lre9vIcy/+Wq8t18LkC0icl7SSXxo9sZpseKYeKejSt76oKQ/+8Am6FfXOxrs0w6A8wS1PUqKaezzEZj+Xt3ODmv2mqgJ1fVD7LOGNdS0l80I1x9onUg05TqdsYx4nAYrl0WSDtCstWz7k+3vvN5rHUSFX4oPo0jacognM1q81jU3EJQgsDUWF7PDymrt4uFN8KDmQOsT5tqvWd83iJ6tjmpJxfFcw6hhSgc9zkCRUl5S5hl9jpcp0wyFPYkJrKlOPN6lWX55tAOrNiFdBOeG/tLM/pJ8eKqk21YzR2AikEgtrYttrfarusCti8XLOVPZB7H5WfZqcsUMjgpAATAXm8XxZgWKypvUGlRASf555QQZtjuTZT57vtt0BBaY+NS8bF6m+LR67YrroNq8ZfY6LW1ypitrrhBoF07Ju99kLBr4JnX7t1LdRrUfcAtamm2l3XKG2/JTWwf+2zbL+Av0RLUvT7p6Kc53jvdruYTIjqCpt7T46Q2r92/2BdT1oW63V4O8weeDZFOhljMZ0im00wHgwx7PVxmVBzPEI0GuH+2z9Ff/8Q2xd2cenadfR7J8j6Z5g8eIjJ4ZFg8ICq+dlcAHBqFtoKeTWJwtdA6TpPFJJ+zURpKVWhkwBcCQZpgFPaIG+s4+eDM2SdFoJsjs21Dm48ew2NZgM/fvv7+OJrr+AfffnX8L/92/8Ve1mMWmr3HtYdFjxvsD9QJbgmC6iylVa3tHq+vruNNUL7/rGQ0PFkhu7aGoa01SVoZ33luAZENdzvHWFt7wIaG1s4OTpAHTNcXmtjbZqixVrCkxkmc+DmuIfJlQ5e/6e/hX6YImo3kDQb+E9///fxrT/+Y/zgO9/DpUtXMR0v0Gnt4vRojj/787/B6XCKaRhgMieoJdyMsKDVrz07kpMn4QKtALgQAF/dXBP75+5khMV4ZgkMOqbUKSIUte9UVPkK23ncGaEwk2yojjbYOssyDCPgCAF6VLGz7n2oY49jvwXW/81wJQLWVdOvqlb2u3h5070hFZDL4xNm89NUATPek8VcrJ+Z56LG3HpP4NplWllRqsp9QpJrqK4trl2fJTiWQlGg8/mc553RDYTPGEko9Xmp+l3b3UH/bICTk1PU2h3Uux3M4hh7N26gu7ODzs4OklYLDdpBt1qoN5uIAt57aAGdIIzp/qCOBUzaKTuKaJKYPmt44lw5eU9rb9s8l/lnyTVetsMSXdwmX/57wP/bwA9k92SxRrfEFn3cVzt9WQHN2ELuD1wTpdyMJrbQTYDPHbV6TVrKccP1ZTpm7eUYYVJDe30D3bV1hATFSYK43hAQTot41oyuvqoIVBGoIlBFoIpAFYEqAp9lBCoA/FlGuzpXFYEqAlUEqghUEagikEeAG0yu7CoDEN2/dLWiwy6lFQ5n1Ca1qOfrr4kyxzZ+fTNSLeQKm0cFxGqP55+Tc1rLfIO+DIBlk72k6PSLWIKeK+rH1Wt6ousNnJT/vnqOVQD8YcNH26/KPOMrT7691Ea59pV3KNdarVhaKB8FfpXAZtFXeiCPh8fyieOfE8Pzrt+vW76X3pAz4xL19feW4aaHYLUP8k3OUq3OVbgr129AtQxcy4DWY+djMB+LRcnhJyAK31NWkzp0zGMm12rwrwSlHbKWx6UDztX4K0xTkFUGpWVAKvaqhF35mNe55tbAfC83ZakYE8BB1SdtG+0z3OhXy8RlZaZ3k4JjPYeo7gh8xO41EACc9wlB3XyOmBukBt80FgqWfXpobAsAXL5mj2l5LZBjCdQrVFAK5RV+pbO51Dj2fuZ3no9943bXOUAu1Yv19UASN9ya+Slq3xyg2Q+Fi7Fes/NjN/AtA06vnatjTNVI3le56lQ2ohXUOYykbWc6mcjGf7PRwKP9fYkDFW2sdTsajgS2NdstgVsSY1HFcgNbwZUJy1WNaipPV8lyXHFcJDWqg6mutTiY0qyoPc41ey7HEgtfq0XKNVTGhqttLXYEcJKIIVBW1x53YHDoV16n+XNZAey/+/gjJHEba1fKywhnzU6xCdUx7etGWUUs4NJtV02VLUo4A8CyvvLe4QoxKgdFFkxAQOt0Bak+xhWXuzJXz11er8prz+o9xaGogk3LdDGQ6jbU+RyXyWIJITIodM4IBJJEkEJZJ6NJrlGhhjMRUbsZB/Ykh7ISPk80MCWtQNYcuqoCVNZX7SxNuiDoIkCS391SlclZaW5jXSTgKMhxKG1VyvMEnxz6uAJYxqffqxz+2zOCgWABzZbE4OPCOiRXBBLmsN/jSJ9H+v2etL/VbosSXpTzNlaptFaIE8mYnU0nsqbV601JkiACtFukzPPZZCxzMh0TAE9ELXh60pPvLdYfH48w7/Vw8N5NBKMJGq0Wdi/uYTQcIJxO0b//ELPjHiJTLSZSr5Q2tpnUWBX4ZQNWvtuXin9p80vQl0mtVar4FyHtmQP0pxl6YYDHQYhhs4XdG9fx05+/jVYMvPLKS7h+/Qre/sn38cyli3jpxsv4P//3/wNX4hbqC3UGWMxpQ71ALDbdHElqTa6JCAr8ec+4treHbjBHdnqCeJaCLtwEg2zfOJ1iMBljmKbIwgiN9U0kGwTDcxwcH2M+HGC7nuCZtTZ2WIt2OhX778E4xfvpGT7/n/9jtF6+hLvHj3Dxmcv43g++jz/8w3+G99/6Ge58cBMvPPcc/vav/x7PXn0RYdbFn/zFt3HrwRGmBHCiglW1LFdj1pRmjd0mXWlmU6zHAW7EIX57ZxvPB3PUee5pKkkyAv6p6CWAFVt5VQHLz4wELZoFABM8BqLOnVJxHC4wCEIcLRboc4rI/ZRrkd6r1xHicgjshRk6vFdq9XU5gc4thYxMnaCimHbPbgOtP6sFNHtBsLIswGpPzqEhxusCh7XNsraKwFjvkzJ6eM/m2MpUfcyPp1yzkho6612MZxOBzzNaZLfaWF9fFwA8ms4wSudiEd3d3UVWb6C+sYatSxcRNBuoNZqoN5qo1QhB3QJak1p8LS++q/U7799qCb3svOH/zeD3BElesWcEWZvt/pH/t4U968taZs+uXltYkkDze7w+EIfiOMAaxPqMJA4ndGAxQC7PC2YjzePwfqi1ynX9FIcJjudWG23WwWad4yRGnDTkWYfPGbkzRfnht/q5ikAVgSoCVQSqCFQRqCLwKUagAsCfYnCrQ1cRqCJQRaCKQBWBKgJPjwAZk4ObMtDSvW7DmQIMDf4YcPDN9dXvviGUgwuz9ZONH1MM5JvIZge6CpHdojaHbQYs+PuqXW65naub9x/V77pRXihEP+r9fm0f533yHrNrfdr7V8Hq0vsMwpSBuLzulrxy/OITT4PgH7utH+ON57VXxaGriFkPVlawlX/2U/k48D4sw2MHmH6U8jmWgE0JZufjykDWeWOjUCtqfU/hkUs2065kLiuSXaFiNRZzpW+hAly9BpcOytg2K1xVrahVM8e4q9g8Hq705MamwjNV4+VAZoVougVquf7vKnQuQ91VBbPCR7VypHWqj2+JLzekPcFDXyiUmQahy/0oG6qrcS8DdGO/op815Q1j4dBXcwl0A5xx4Ya5KpCpjlWY7hB0dQ1YBnjLCSkOjcpzt7zemDmvjlZTjS/Nc6tpKJbl9kVwrTB7GWASYlGpms5m6J32QFUxazH2eicYDgdS15EQmPac7NSmbUaLFyd1bE6t2OcUYImCnVaaOu5ok83TxkmEeqNhikizbTe4rpabRX8p3NYajqz1q2uoIe/S+s6PeIKAsCyvnf1h87uUyFJO6uCfWU/UEy18vKtlrdqwOmzOgabYKOsAl7qUngRTirFbJUtMWHvSQC5BSQGAWf/TrGRtbZC46gGthu3yerV6/ymSPNxi3de4UgIEuY7XpfZkHVH+W+IHT0dYxDGurVObV0uakXVTWY8o2wTMmhJOmmr2zW4j68kTAr0N4mqChsJdghHTpuvY5LE4bjhvBQCrdbQkNjAxgHhK4LTd5w1u+j1W2mA+7goXdV5R1S3W8URgpqReLKjc1j6TdIOQa4EleAmQp/p3Ju9nPPR3VQ4LApdaomKaK0kQ/KICmPO+0+1IuzmnqPDT+0Ioqr8oTDCdjiVppl5voFary5jTZxpV6GezFLMxbZ9HyKYTTIcjNMIIvaMjrDebUuM3phK/d4ajm7eRDUfodLtY39zAeDJGsJjj9P5DzE+HSGzdY+1ffknsqaqfLxCJAlLnlazfvC6x7dXEBb6PsFFswkOtfTtYhHiUpbg7TYGtHSQbXZyeHuPahS7qtQBHR/u4fvUyWnEDH7x7G2f7fezFdTQWCWIJExN6tN5qaLXcCQrZvBghNrtdbDQb2G7VMTs5QjaeSMzrtQbqnQ5OTnpiDz1iPfYAGDNmrB27tYH9Xg/9Xg+btRquNJq41KxhLUsFiE+yOU4mMzxoBfit/+5fYOO1K3jvg58hDBe4c/sWdra2gSzCtSvXMDob4vvf/g7CNMRoGOHv3/wAj04mGNEi2KTyotQlF0SIGq3vgwCNMMBuAHyx3cTXNrrYHJ0hEmcMHcfpfCYJDVnGxKFAQayp6DmsZsECU9aWFUgcYExFNG2aA6AfBDjKMoxZ+5zjjZMzJEgHtoMQl8IFdiOgLTWAQ0kqYagJb2XschyzDVLzl1CZINhfX4D6YL6WyborI0XGNacejyFwWMC3zl+BnwaGOee0JrgquQky1bVhgbjWRHdrS2rY9kcDHJwcAmGCpNVEd3MLGzs7CKmAj2O0NzbwqHeCSQRcf/klPPP8c5Ks0O6sIW6YCpZOGwHt2Dln+DxU2D+LGjjQZyRxiGDCmZcIsec9h7vq8mPJoOaWoUk6hSJd1g551ijWHI2Np77YYmiQXROV1JLanQP0WYrPTqHERJ0r9Bice1QD0wWAnyPkZYJV3GzI2kD4G4axOFLIui39c/5zqy1k1bcqAlUEqghUEagiUEWgisCvPAIVAP6Vh7Q6YBWBKgJVBKoIVBGoIvBxIuAA2C3YZDvFbTzPgcBit7sC3fw8ZVVA/jM3smzzWTa2/GdTcLhloah6HQAAIABJREFUoR/DgY1b3/JcZSDsPz8NCK6qucptPS8en8QC+mlxLdSc+g6xtv0FNplc3bh6/NIWmR73HHVw+TPnxeCjxsJHxem8z8uGnDYof/k8GKx60uWv895XhpfnXUM5Dk+DzrLRaNCBZ+RGoagH3W7QFXJmLe7jzOPK7+VjOxxyuCxWz3a9+fuMIssGqR3flcXlYxF4+nncPrc83/g6/+mYdztds6F1KqcDa0nFWFZP+vnK4NfB6er7PClDgGtJRetjoRwziYsBXldme4864JM5b8ofGRcWFwVIWrdV9tvnc5nThA9q4xgXY5oQ2Daiy33hfbiUVGBKxfL78ngbaBOVpquFCVnDMIfwxVxSiOrXKHEyu9ni7+pWkI8Hu77y+GDfzahUlBq9Ie7evoNOt6123VhITdFWs4Up4Ve6QLPRVAtkUWWHSKcTqcHJc7NGKlWNuhHPTWutKemb8KKimlMFrrMr7zMCIVMBLic7UIFmqlOJDWGG1jEuK3kJRFbHd/l+UO7z8hx1AOxjjLGQWsDiIK0qOlfFL2iHa9bJOgb1WvSLalmDj6IEsyQkW2f0nFrn088lYJFwyuqI+mvurcDLFiW6LVV+D1tdY8prgOCoJVtwR7aqjmW/+Fjz+LCteTKGGahK0geV9wZ/delQOChXyz6w5ChfT2UdFLU0VaO6dslxpdYr54/2O0G3JFNwvIoSmFCJSt9M7XRNMRcQkrlFtNx3mVBASOkxLxK9dBLk0yG/Rto4u/JaINyCyEuBbERnAslYKGZnyrq4iDTBRJw/pjLeZjPW/k4lmYHKd4U6hY0112u+bzIeSSIIFcDzdGrW6PosQFVrktSkzuh4PBR4RWUj/85WRJGNj3QmwHc0GKBZS3B6dITFLEVAFexwiG4twc2fvIVLaxtAf4CzB48xOTtDq9PGxroC4Ol0glHvBBjNQPDL2FKZSIAnCSB0LWBCj6kWbSHV/rMHgnmoFsSk/RFbGEUYLxY4XSxwHMZ4OA/QuHEdb37wDuLFDF968TJ+97e+ig9ufoCzkxN06uv44T/8FPEswk6USG1cGTMhn8U0s4bm/bG5KGysbaBNIM7a7NMxavMpIloTzzK0Wh0B5awv2z85xXQ2x2i+EOvgpNtGWq/hARNWpiPUwhAXazU82+5gg6BwMmYBXIzTOQ5nKd4JJvhX/9P/iItffRn/y7/9I2xvdPHGl7+Ev/3rv0ISNPDyi6/hze//EF96/Ut4fP8A3/jL7+Dmw1MMshgDWoJnBI8chRmmC7VbrgeZjPHmIsNL9Rq+fvkKrsxGCIZ9ZNnMkhlUWS82zJJXyHr1tIBW5S/toDn+CYSZVsA1dURlLpNowghH8wVO+VlLKNCxSwCcYQfA1TjEdgg0uG6xD2lTLipjJpekoI00xwFtn6WGsAqEkRqA5vrFn0WHn9uoqz18ytf4j20M1QaaL3C2CAQu1cdlLWCV3isUlpK1tQYa62vY3NnE+ta69MU8irGxdwGbe3s4m0wwGI/R7nSxvrODoJHgeNhHa62LRruDtbUtNNfWgCTCIqKdtLqKEIzKfcCe/eUZJGStXH3+0Hu8ruf+nFZ+3te1TJPd9KlQXYD4O5M9JCnHkqxk/bVkCred1mNaopI9R4kCWJTudEZhRItzSykMd6axfiT0rSWsAZ4gZq3fOEFSr6Fer2t9YwHaWnKCX15buFjtqp+qCFQRqCJQRaCKQBWBKgKfbgQqAPzpxrc6ehWBKgJVBKoIVBGoIvCUCMRUQdgGc7mOqIOGYvO/2ACXPeIVoOYgRACYW6LmMEw3eP086hanFn6y+bVUT1M3v90+1AFwvslesgX2Y+ZQ5BP08tNAYvlQroDK/7ZKeld/X2nHh4OG4s3KBpbtlv3VfLPL/nCeojZ/rx1HA/yr+ToX7Hr95pVTODgst6fcXn/dQdNqC1eB0xJokm3E5atfbZvs2UqtSXPhLtURlrGrA1i3aK3mZTm+5fOtJjXk88KO4+At/4yp8nyTVJSdvuFI8FmCm7ZPaqpAiCUy2802uXrSa/DlClVT7AsEMrvUsnLfYycxcVBt16vgSlVJVNzxS+aZFts2FU+hal1NCnAAvKrApVpJAK3VEtbhZ/VAV75LUwj7rK4slX18r2zQltYV/o1qWRkrDpJdPWnjulBuPzkbqPbRYWI1Ax2qlZJQfL7xO9vO2Ds0FYDPfohNgWUDRxA31yxTOPoYEyBBZeRigUG/L1CLikEqf9PZVDadWWOTtYAJEuYz0X+hXqsrzLJkEYXPejKeQzavg9hUnariLavLaTnrVuBypeqN7TL2vK6rKMuk7Tou5JpNoS39KUy2sPv0lcNBloD70nri472ccOD3BZ1LqqiW+plmy8nXBRJYRkg+RkSu6nBdAbAnEqilrqqWHag50FdQStgnxqr6f9IPqjzL22MqM7W21iQEf40AwtVrPnfUqnm5JrR+Quv1mnGzqVH1OglgfV44JHGFvidayHwze2sCYI3xAoHAMB07sv7bGHCozjf6MVwxzUsQFa3YfBMCqz2tGP9KLUwF5Py7KPRE7a8WwRobVqO1NVBAN69NW7hkf273bbXFt7rBpvgTpR0Vt5EmcEhtU7OB1bmgw83bwmQP2jVzPnCt04LJEHUve0ZUvnEkql5eG0Flo9GQn9X6lefSf4w1VeCEyY16Q2AxgZW67fKgKYa9U7F+ZiNqUYj9Bw9R4xrIGqHjMabHxzi8fQeXtrYx2D9A2h9yEZZrYo1UWg2LJf9kijAl6CW8y6RmLSEeoWA4zySOwvO5Zoj5tlpCyxzR/BNRX2bsc74xSjAOAlGiHk4XCC9exs/6fdw6PUQyn+H3vvY5RJjhpz/7GV587nlc2buI73/nTcz6KXaCBM0wQC2OkMi9JUCHKkfeVwi/CYPZplmKbhyjScQ4nch6y/qnSb2Bs7MBhsOREEdJOGm2kNbqGMznOBkPBSJGSYh2EOJas4Gr9RpqdB9IpwLyZukCp0GId2YDXPmdr+DF3/4ibj54D2GY4dnnr0vfvPXDHyJIAxw87mM2CXH37iHu3O9hHjUwShcYSJIC26yQlBbIUcj4ZagvgO1Fht+5sIs32i00znoI5jpmGHMOa9ZfptqZsFeUtRlhb2EnTUhLZMg0BdYBHgdU5RK8BzjCAkNZTLS+rlgcR4HEcy9Y4EoUYCMIULNnDZ6ThHe+mGNKK3OBzNqnVHJL7eFFIIpeqTwtIN5UsbJmaD1dzo2UymTOI4G9TO5Qi2ixwrZnZ13T1QM/x6lsT1RHvdtFGi4wyqZy3qS9hvbGJnaeuYKNK5eR8p4zGknN7Gk6x+7VS2hvrmEyn6Fea6HdXsfm7q5agDMXgVbqvMdJIkfJecHqV4sC2BbM85IvdU1XJbMtqvrUJVBeE1S4nrDvJGHFElkkycuhbFzY4/Nc7EseU0AunwEYcz4XGfSVtcbvIyWXkaRWE2eMRrMlSRpsEZ1NCIH1WVPhr1wvwqoG8OqDd/V7FYEqAlUEqghUEagi8KlHoALAn3qIqxNUEagiUEWgikAVgSoC50WAahlukLodawGuFA7xy8SS+aa5H6esfpPN63yzWDf9HbRpvTbbkDbI42DNrRpzJbCBmjL4dRjmSjVtU2HdfB5g/UV6+6Mg8CoI8/PL9v1HQNaPA3+Na+Ubbee1fVVp+2EA2D//cd7ztDitAp5c7VYSiC1de0FVcgFZGSJ5W/I0Aq+PW1J1+GAjJP2kXzp+dUPYx2NZDZvDMxuTDsPKKub83Gb/q+NY/+qgWOJTgqw+RhRKGVzjhrRAX7MHFVWN1mt00OhqlDw5gratAmW5QaqKGLGANMDFdjokFCjn12GNdnvDvM6pKFn1Mz5/fC76XJeawKbwLYNwqannY1xgjdctLUaWICQ7tm4C6+Z1eR3xn309EGtcA3Rcd7g+lJVHDvaSJC6SSZ5wI1gBwysDhhvA/FpNRnCA5v2uMJxqRIW/Pqbz8U4QzfrIpRgJaHPA6DbEVBUKkGPN1blY2CoQEjqB8XiCMImRxDXpf7EvJUwirAkUavFLFVdFfKXmr1hhKuhUqKSwTWGv2s5qe6metnFq6lmBnjb+xGKYrrG6kufjWcaRHIUgnpvkCh7cOtntmvN15dxa7NrvyhALpZhAPouRgEybM3p3sGQfUyTLuLTEDAIUwgf9koqQuTpOw2NgX+qx2u8yPAuXCb8/yZgmFBbra04HQ69mse3zSNpj6t7VdTsH3YySw1t7r5JnrU8p4067RdtCgCjWyxph0YKzPcIjbJ4I8OD7LGnF4iH3XVH8msWz1AKlks5Us+lcxhDPLe2TKWo2z1kg93S1hValsatxVcnOcce4KTwvnD1Uqehf+VqhM9ESt1yJq7U0NamE51XAL2phYc7aF1wD5bU5LfBnSFknez6VeULoO5tqvWiC4TgOMZmMZfwR3jRqzXwt8XMJFDIVcSNpoCY1PaViqZyTavr5aIhHd+6gXWug1Wyif3KC6WCAbDJBOBgj651ienCAYDJBq9bA4PgEIOjNayQXY1EJrqmyJTmBNVrpGqy1lkVJbXPdkzEIFrUcsJYSoBV0GgVIhdImmAYJzuYLDKME+0mCt/p9HGVU6mZ4dmsd22tNnPQOcGlvB1//T/4j/PDNt/C97/wIm1ELV1tdtOt1RDI4UkQcO6MhsukUrTDAelyTf6xVHKZTUQZz7UllDVlgMpnRZ13WtNE8xXAB9OfAKS2yF6q05P1nO45xrdXATrhAMJ2IYpvgdTyfY5gBx1RQY4Qbv/U6dq7vYPfyFh4cPMbX//A/w19+489w49I1dJpbePigj3/3f38Tb/3kNmZxQz5PKLugDbSMWcZxoTXQsUBrnuLzzTr+8cU9XBiPEMzGCDK1f9bx6GrcTEGw3E8UrKoKnjV/aQGtoJZglXbQ0yDEKAhwskgxYX8JgI6kbxZRgFaY4VoQYi8K0KGLgynzZV6J6ncOCttFVWzHVpUx4TDVvOqOI7V9xflAVymOHHnd6wObGwEDLUp+WqDb/V2BsPglSB/wmJm5JcRxDXGzhjCJBHxT0dxYW8cZ7131Gvaeew5XnntW7I85Do97pxgvZtja28Pm9hZCJhohQqvbRXdjHUGtJhCY4yCm0wSdKkoKYH/e8e/lpNDiNbN6t2d/XTf5vKPpJVKjXOp0z0R1znutuJwIcFbAS8t/qdlrqX2MlwLgWP7J9Ms0eU5GiKyt+lwj3xkzJjgkidQBbzSbciyulfq3miWj0GmDNtCa1MXXq68qAlUEqghUEagiUEWgisBnGYEKAH+W0a7OVUWgikAVgSoCVQSqCOQR4MapwCepr1bUTvQN8EJlV66JWtTZ9E12gVJmtboEhu1MZbjiakFu6OmXWlwu2We6PV+uFFDAUFYpyCdLCoBP0q0fBXB9o+vjvO+p53dlR8la29+7DHs+HNk6UPXPCm4rwaLV8/vRPgkIzqHdCuAux8EZ6HmxKbe1fH61YS0BLgeMXvPY6jw7RPwkfSob7mY1Xv68K/zKkG+17U/EeEX1uNpf572/DM/L9XkFYFjbCIUYBU9uYDs9CcNBrdjMGgDmRqorn0Vxa5vC5bm2pJBxhb7rDO13rdWrc1nUxqb8cdDjILusqvdziNLR+q6cFOFjhZCpDHLzcWqfy2NdAqiuvF2aD1bnmpu/Aq9LRGqpD0u22Hmf2oFWbap1mVF78PKclnXH1ND5dfrAtrHJzWmqiwqVaZHMkisyqQabTHB22ke9TkA1F+g7HU0QBgtJAjg+6aHZbKNZryNNiczmslnNuqoC5FjbUGox0q6yGLm8Zu8PVU8ziSBEFqqCsqyIF/5rm+4OjmkjLMpS7pVzz5sgNLfyVMttbrrL+63eO2FHnuSgAcsbtJocwhcE2IrdttatdJG+qH8FAHsdZxcnF8Ba7aFV1eX1oYt5JX7QCjh5GYZ+VZls9yHpUoW3fu0uhPZammUArEPB1bxaZ5lQ2OeFAClT6ss5DM7kdtQGb+V8uYOAtsE8BwxuKwDO1yKD3xKnUv8y1qLmNdW5hNus1OW+avCR1zYlRGHbJcFFbXBF0evJVwIwTa3L+7mofrWGp6wh1u9UCodeC1iuXQqhms2zifgMLEuSlizcZh3NWpoEKfLPYb/WE3flIw9HJSPhL+v/EvxKuzLe62dSw3U2mWI0GOo5xYWESmCITTTrdjK2hMA8j9RRpWUtVcdhrCridCaWxmqXr6Cc51hrtbF/5zYe3bmF5y4/g+lkiv7RCUJC434f2ckpcNzH/KSnilkqmKlwpTLYkhQYHy1ZoXCOCk3TpYP6QeHmMlfmiFiXVKCUxjfg+HeFYg6AI8wJ9BivIMYoAEYL4DDNcGua4WEY4GyRohYF2Gs3UY8XeP6F65hNB/g3/9W/xttv/Rzf/ObfYA01bGQBTo+PMB72EWdzgb5U+3aTBJ0oRpuW2AJ/UyRhgGatLspV1o0l/FW1qiahjBYL9BcBJmGEaUxYOkOEGO0gwqVGjMuNGA2OzanZLy8CganDNMWgWcf7aR/JtS187je/iEE2wo/ffQf/6t/8F3h07xZ+9sO3cfXS87h/9wgfvPcID+6d4dbRKeZhLAknKZMUOOeRoSb9Gsi4vjib4utXL+HVWoD6WV/+JvNIFLRWA5gQmMpSsWUmBFa1L78z7YbKXLdaTmlxHYRS8/csDNBnIoKp9gXmi4V5hvUQuBFF2CKEJgAuJTVKIoOdJ11ozWEBzgS4eRqFJs7os67OYl02qWrlkFlIAgCvXTX4XDO1Hzjw5dlA1MF6XVyT6QBBiMm6vkm7i6yRoL25jmanjYB2x/WGJLakLKkQJ0A9web2thx7OJ5g+8IO2uvrYvksAJiq2nodtUZTagmHtUTPXVLXln9evYeXn7n9vl88K+iqTfeNMGZShjp4cK5Pp1NMeT+cTjAZjw0Aq3tAXNN6vUye0ed7TTyTNZBznjXhzRlBzilrs0JjqStvz9W0sY6TmiRs8bwsMREnscTQE+7kfHEsbgEVAP4kT9fVZ6oIVBGoIlBFoIpAFYFfJgIVAP5lold9topAFYEqAlUEqghUEfjEEaDiRja3ZjOzlNRD+aaKfvfNz0J568DFN7dVgWQ2nktqBt3pLoMjsW+0zWJV/hb2qTl0sE0xV/0IBFkBwGUI9UkD8HHA7q/iPOUYlH9eBdgfBnTL17gKHs9VsNommnzuHFD+NHh+LtD9EKXzMhReBkUOaSSGtoUuUKMEEvVn3fLzfvbNUInVL9i53l9lOOoxX71mB5+r/bMKwH0+aCh1nMvGp9tgW3xWAelSbMxq1ZVMfK/Xv+VxHQCXx3w+HnKgWwTDNzX9HGVouwrp5D3eZr+GFQCdAzWzhi63vfyaHtuUyK5IVhmlABr5csgo0FFrmRbH09Gbq6DNstuTRAhkJL48JqGobQiLltEcjrU/9JiF+LywvS73l/SZWTzn49BcD3Lbe9tgLg+1vH2iAmZtQa376okyfj38Tvgr0rRsLrbPBJmTyUQ+x3qnVBZS0Toaj2XTOo4JZaYK0Rgz2j1zM54wi6S2JIIvNtoN9YrCVBVQ2q/m1kDrULtWkiixMib8lQ1zfa8qbEWGmiuBRSHM+sL2l8KdobAvV49bczw4L5GFikfvHOl/BcKq0Crgqh/bQbMnGDkAFlDJYpe20W90olCiW91aWTFs2eA37SvDwwJ3VKUt12v1cAnx8qQYGzSrSRNlqOHgPW+zwVO9oRkOFHhsECKPUWE/TfLjn/fvbgMvyjZCS4e4VmNaahZbjOW6uF7KvZVq2lStu5kEYio3gUk2vxk7X9P0nszzmzV2RttlftbAOQFwoHVkHQCLstziqXkQ/LDNs5B1QAlQkgKQm/V0Yb1tfVE6J4Euoc9sqqpf3gkIavl3giH9eSaJEhJ/cH7ESAi/CLWI9Kjwi1kzlvYOEHjMOdNq0e7VnRlYq3WBZJbi5z/8ERoBcHn3Ag72DxDO5ginM5w9fozaYIzgbIgFFb+y7s5URZ2yHrPGkmOFME9qKdugkTVFS++qi4PVRo0NAItiXZJq1ALdDBE0iYW1jWmTH4YCIwWiLhY4mAe4Nw/xOAOIwtcadVzebiAMU6ytd9BuJPj1r3wV3/rW3+DevSOxru4ugDbV0QBamGM9CrERJWhHMeq8pzAG4izA2svqsKDJFbQaX4gqdioWxsBwEeKMcJQK7EATUZIswlbcwPX1OjaDFDHt6glg0wzzIMRkMUeW1PDO8AQbX34Rr/7eV/Dzh7cwC1L87Oc/x9e//vtY7zbwsx//DPWkg29+829x+fLzODie4u9+9A6CqC72z67kJdCjzpO302aW4TfabfzehU20BieosWYzlwNaT3PNZn/Zdch3AaYKUWmJTEUw0wiouGXdZXFaYH1gBBhEAU4BnLEmttTAZj9rv7SQYStY4FocYyOE1k8m/LckC3nOJWQWFT4E/E5F904AbJbONlYKx4RSbXlRAC+QMXdAlmzxB5CxISuAjSUxJ+AwCkLMmLDBMR/XRSVcX19DfXsD7e0tBLUEAQGrKWGRJFjf3cXpeIKti7tyzDqtva1mcVyvYX17B+tb20gaLamRy0SFkPbLcovQ5B9f8/wZKk88Wn12KDn6ePKN/7cCIyv1d6nMT1i/PpIkK6mnPRxiNBzl5ikCbGtUoysErplal+uBlmSYa31iPj+YAtzXBYJxAcf23wX+3OSOJ7M569DTzp0KYF2THQCz7jPHT/VVRaCKQBWBKgJVBKoIVBH4LCNQAeDPMtrVuaoIVBGoIlBFoIpAFYE8Ag6AuTkrKh1hKEXdL90Q0s3M3HrTYZRtAuWgzWuB8e+UPNgmeXlTSRWPuqGs+9OF8lctTrUeoXj5WblL36Tnxjk/7/BtFXJ9km4tQ65P8vknP+OY0yjBCr4sA97zYO/TAPAquHQY40BLfv8QRbAr5paOX4LC58XhF4mNbxiutn/1GHz9vFqiClXMKtmC6pDb9SAeg9VYnPd73i9LG5VFb/kYd1iipy9sxVf7VS0Hlz9f/swSLC1Ba1ey+LU4QPTPlgGwq+C9zqWfTWJqCRGuluPfHET6scq1eb0fHLbL9RoocrBJBY1+RuGZ9I3NYVHilOa5X58fV9+rMNGVxKLYKdl35wpxq6Vo6LHUNWZDXGqXgCACSwN0PqZFDezvW0lmWGpbyYpyaa6VwL2qElVRpuOuUNGWwZsDedlgJpCKE7PAVVAlcTRwrOtniswSadLZRGDUkBamQSSAuJZQMRkhnaX/P3tvGmtJet73/Ws76916X2cfieSI1FCURFKULImUrFAWFCGQbWVDnFUJkCAIECRA7ADJBydAFCBf8jlAPidIYgWyFDnW4kiQDIGWRJFDkTNDztY908t0993OWlvwf5aq95w+t/v2cIZWgrqDnr73njpVbz3vUqff3/P/P5QJot9n1Um3C42l9qgusqpyCr90zdNxEM7zdg1UxaUAYLNHJvz1OosO88R6WcaC2WkSn4RA1+9LFIwtGNbat2a77Oew+SJ9RUgoG+qqrCU4IQDWftR7UnWofmmfKbwXSC3gWu2yCQm5/st85B8LhT4SHkp9UUttsfPkGNbninp+qupOrs46u/a9NUBizD4MIXC4BoRrhIJJa2OztOuCILVpzfLU7ZRd/efgLYSyBJ16HYPqBoBpnSw9aGDC56aolS25KqdaXdoixXUFDAk04riQJAd99kpiFf8rbayaylhMU2WOKIhVpbfdlw4sfZAIYHcwrH3IsSsWqrZueKx8TXPHXE3uIkxU9bOAXtYkXcyl9rXWIy5QlbSEJRjKtR9sfY3lGmrdyjrggtlodzvoI6oqUdUXi6UkToxHQ5G1E2bJfKbK8O49vPGNv8RTrHVaA/fvvo8eh8d8jun9BxjmLH6by1gTxTk/g4g0noDXaqTz3j2px9WInIOVqeeFQ2sNaiqAZXWS9quzgwBisattMlZQpSmKJBb17QLAtKpxr45wo6hxq45wVNfYGw9wZTfG5Ytncff9Ozi/u4cr5y7jG3/xLUyO5himGYY1MExiDEW1GuF8mmGXLgV0Eahq9GpVr7IFUguX6ztr2BbsdwWXi1gh8AyRgGeqZ/VZVWNQx7g83MJTOz2MqxxRvlCHmIIAlqA4wp3FDPfP7+DL/8m/heRSD6+9+nUcHRyijjLkOZXnObaGO+gnQ7z6+huIkjG++q2b+ItX3wIU94rCW5aEqEZaJ+hFBZ7rZ/jyhbN4rsyRLGcC5TmGOZoJeEVJK2pctaNWa2W1OZd7tVq6AorF/lndCaiQPY5j7JeV2ECLvlasl9WqeycCLifAU3GKkbRHaz4ziYRqXCr02Z9U/brltCp/CfXpLKHJAm0aiiZPiFNHxXFAO2ezY9eVT5+7bC9bE6tFNK2YOcd4v4uqQNzvIekN0RsNcf76FezPZzhc5hhubWO0s41sNMZwZxs1QWvWw865c6h6CcZnz2C0vYMky6SONeeYPMOGA8T9PrJeX62QxXVC57avd+ufUdc/ZzdrpP1bgf3nn+dl3ZBlhEkcGfoDbbsuVwWmsykmRxOFuai1zm+PtswZ+qz5PRyC4HYymQgw5rOS85yQWOr+sp73YCD1wXkPdOaQEg3m2KAzsHUUErWv3JtO0KbWMRMQNjxLVh663Q9dBLoIdBHoItBFoItAF4EPOQIdAP6QA9qdrotAF4EuAl0Eugh0EThdBNQSthR1jihhNkBEV2npa75539YfdRXwihq4gSvrCmBuOOkfhwoCkgQ8cEtNN8ZEBScb5a093SYFsGw4PUKd+rgohFCxObal3U08nuwaDoEdfuiZ1+Ho437e1PbAnXbl5RCLnAiRg3esWCyvx6+xh20Y4EYZbggD/dQb42kvngRYm/aGvrf2nodxz+N6tB0Pbrfsfbfeh6G6pYGIzUb42nWa8djW8z0NNG8gqCsRDbAJVAxACq8m9XDLUi0ywtE6AAAgAElEQVQKLdHhIQjlYDRIvvCx1dY61g1Yn48OuPx1h8L++6b+tlmxMuZyrCm1dXPXYG3QR943BD7azjZ5JATfamb5MFwP+8XhMwGw2Dq6mlK6Qc/mFtrr7fGffRw5xA17UNVErdOAvxbWYG4gnwFmjV9ba1jURhJsV1TyfAp8ioKmo8DkaEocKXCLtKKkXIzquiLHfD5FltDqMhaIwffJ5jTtLKG1hqU9geIwnFchXNd1T41EPUFHNrhNeeh1f3ltAmjlegasm8AYbA5r+vr4tMVexoJZUG9K5nAVcqP0De26LYOH/cI2Nsp33qOD+sAyWtWuNeqiEOgj/als2Z4LCq8VNAdrqpUe0P5XACxtdetxUz+KctbioEu8K8g100iV5u0413Yrfeb4kW6xc8v5zVZbDLnNttvHcTjmPeGCz7NGTcy+t2QYXlF+bxbCJtG2euOEuF5Tl2NYFbyqoq1EJSgKYQFdOh793lmz1e2hiUUEksujyQxoWRdY7kPdO9bXZ2mXzXveHxMg1tcsAdyitKaVusfe7JgJYgrW+F1iwcQI1trOC5T8npbLZYHZfCrrnto8y2gTxR7BlCdMOKDqpxnKZY7JwYHEZGu8JTWDCQkJtxbHE0STKY7fuYn779zEc1cuY3LvAY4e7CMlgFosUM7n6Jn6XcAiFYYG4miNzM8dBHVUx2ocqbTmfxD4zLqxMgwIvUSoHyMuK6SiJ21risrzlSpi+RhjaDVJUaSxqDtp/zypIrxflbhZAe8C2K8qDNIIn3zmHK6e38M3v/UKvvDZL+D4/gTf+LNXME4HGMQ99CqgR+VvBpxLM+zFCYZsC+sBlxX6TAQRG+JSwS5BqNyrgkdCzBlKzGj9HCXIUUHwJt8X1dhNUlzf2cOFfoyMEJafDSvOSVof8/0KgA8v7eFf+7W/C+yW+KM/+B184xvfwo//tS/i7vsPcPfOHfzgSy/jjdfexHu37uFr33wLr729j2mhlslsE62CPRGkjxRn6iV++uIZfG7cx850ChQ5lkyqIVytIOCakFfzRFiP1yyYZfhqLV2xhDZIu6TaWTAfAXCGQyTYLwoB2FLgXNY9llmosBOr+vcaE3NkkmvdbX8G5BzfYs0cqRKZ15QkABsvbJclxsgcteeEJo3EWsdXbKlVNSzzyuaWjDUDwb00xWBA+3PGuUQ6HCDtD6Ve79a5s+if2UNFi+MkwcF8ihlh8M42BlvbmOUFtvf2kI0GyLbG2DpzFmcuXEDa66NHB4teJtBc7MxdUR98BvG1TttuySlhkmCz6OqS4Y9mr+eut68JJLqOxmJfnQ2GMj+Z6ENbZlkD+DwW9wO1ee71CHV7cjxrBR8dHdm/RyKp8c1EEP3HgK61/kecAvg+np+fGYJkJoa3TaYLP8Pw+aPn6r66CHQR6CLQRaCLQBeBLgLfywh0APh7Ge3uWl0Eugh0Eegi0EWgi0ATAW6QcDOGKh1u0DZ7PCEU0F1jeSncJHZV0zoADm0+w1C3EKmt7cdNJ32/1UE0pZXYkUr5R9vUoW7ENqu8HfzbIVazyf4B+nYTyFtXgj0ZAD65EY+CvieB201nOwmmnnjlNbiqojHbqFx7k/yem3m+QeY0LzhuXRUSjptNfb7ervD9m+67Aclrb1w/dhMgXoeVPh43welQNSvjau0e/T3rFtrr1wjb5YpaP5UDyvBvV6KEcXDFaQiAVa2pX+EY5PtcxeqQWOaD9TN/x/OFc0TGTHCP62PI51AInf26K0piUwr7PAxfk3gZNHMY5u1qgK+tI/6+EOAKxCIAtI3nENDyPFwDNGlFQVfY1rAP/N4c+ob35lbFfl2vyRquJf4aIVp4LSqRuHksas0oQr6kxarWOWVwaZVasF4mAct0JvVKqWSKCBwIEMSit4WPMg5E8ay2t9wkD/szhOQPA2BBdIH7u9ZwFQBufxM8EDCrT7QBPYeX9rdy1jZRJxxnDjJ1BLJOsI1GkeMq5ArHOb8P+9Xb3KzzVhPVVasCWaGuDvKfQEpCYI2vRM18UbW/td6rgt4NC1Mwf6UdXvO2qQmuNUepPpRz+dwikPUkBVpi6+Bunne8lsJ1VSN6nV0BEqaeX+83b6/YWksyhdtSqzKQ1+OXJAO4lboopfXem2eaxYYKOqPbAiIJgMO1zb+XvwnNxEpbYa9YHAvQ0viKTq5J7DDrZVs7vP+kLyXBgM4bWav+NTt3URqLHa/Ca6llbRbKnAMsK8GxT/V7bgBdoE9eIEsTTI6PcXx8JJCaNX+pguTc7mc9JKkqE/l7tjljnV5SwLzA/t078vP5CxdxNDnEMO1hOZlgQnvn+RLz924hncwxSmNMHhxKQgFjx/YQ4nJOqsmIPj1E82sAXdTkDng100OfhSJU1eelrjOm9WR+R80RLCkukrgg+Q0yxhQS6jiiz24iFtAEkNMKOKyA91ELAL5Z17hX5EiqAj/x8sdweW+I1177On7xF34J08Mlfvs3fgs76RCjMsYQEfZ6Cc4nsdg/jwxOR1WJHiKkJQRKsw1iicxEFLEtjgWg5lWNRVJjjhQLqQdMJa2OyX4MXBgM8NTODkYcb7OJgGRxm6gSLCrC41pUw+8hxw/+0k9j8MxZvPr2q7h7SAVwir/9K7+Cd2+8g3u37+Mf/d9/gAdHBW7enqCItrAoadFsc91iy/mTFiV+cLuHn79wBk/XhVhdS1kSjuHKLZ6pVFYnASYdMPmBAFZgLGKBvew7/iz3qak4Uit9HmXYryIcFXw+0VVAHQ7UpaDCmSTCs0mMC0iQaTaF/FFQWWEZ+7n1eqIK5ijgM4DjX9ZcvS+qgWX9lc+2eh1Rr3Kus15vI7Gn8leTgSRZTayraSEea9JLlgo8RZqqepyw/+lruPzCsxifP4+D6VxGYX9ASNxDlGW4d/eejNnB1haKNMG5K1ewd+6c1vtlLV0+a1ImHa0moHGucYyqbb991ghs/30t1prj5oYQJg7qB0qZK5LsY5b8kuyZslZxTyzd+TyXc1GRTntyunHI/He7d02Em82mmpSSauJJlhEAa+3fdp3TMgO0jXYAzHtL056VEtFEMv9cIOuvJZuK00IHgNc/lnc/dxHoItBFoItAF4EuAh9xBDoA/BEHuDt9F4EuAl0Eugh0EegisDkC3DgR5WHhNYBXN4Nlq91q9IoFqW12hzCNGzKqXuQf3ZRWe0/d4HbI7Ja13BSS+mCJKop0g9w3GXXTXmCM7JmqNZ3bwoo1rW3ChudvN7OfrKe/G7D7xBB2gwrYWxvCgye7gxYMens2AdX1czoAtmAGUt9WqeybfhLvh07Q9m/4UgjzQmvdx93TOlBtjjcJbQNi104UCFHaNppKUF6z2qfN+AhsaDfFfmPsNlplq9othHIhzPUx6hBnHT57f7fvoVWqAlvOyVCd7Odaj5HOJwf1qn70DVxCSd2fZd1Oq8trN7wCvdfU3+E1wjkVxt/H2frcacbwSrKBxWnNXjuExmxWCJ3cCts3xptNY2srIbCvCd6H2hYFhA59m/q+dlAIhWVoBLaRq+fROdDCY7XV5fmGI1bebOccFb7LfCHuBfPpTGqSHtzfl2NoYav2m1QHG5DJVcXp8XRbe7HXNZvr9bXgxLkhcRNcJeejilI28W0mqApR/6ibggJMha36JeOPENPUsCfOU6vNKi7UYuAq2TlakVdqX7YKK4e9fh+Mo485V++G149qs4qWWr2FwhCBiirUcnjaAHuvMx001mMUzkeHtJJgZGozedYYvPPavb4G0mZZYrRBGNauawpsZV4bFNY4atQ5Vh2Q6OzT/zfj034nYbc62u3YU+tmH1/t2kFAp/0sTStVgec1MRXs+nNXkxBEYEjNoijYqWDWOreCLm3MeFwFjPDcwY3LtfWGpO+ytGdqdYPgXF/sELaNz36BqmLhrUkcxXIhdbDn87nGlFa8yxz9NJW5dO/u+5jPphgOBxiORwJkZR6wvqkkRGiimHweoDJ3mSOfTHD/1i2c39vDaDTE0eEh9gZDHN58F8fvvoctQrujI2RUP+c5ikUuAFj63xOeTHxpOurGAlvjaOpHl3ubmlOAkdkqa39ZvCSvIpH2aSKFYL52jSDwi1lzlmdoITAVwAdlhFuo8W5FC2hgPy+xPchwfW+Iq+e3EEc5Pvejn8OLL34C/91/899jWMY4m6U4H8e4mPVwJoowpCWuUndpE+vWsukp+4J1e6VOtKpi8whYsFYu3bBRokCKZUVVr6rA06jGThLjqd1tXMj6SBcLVMu5jHfaGxdFLcD4OGId3QoHcY076QKf+tnPoRwBx/kSr735Fn78Cz+OT37iRbz15k18/ZU38fpbD/CN129iUaZYmPW+rECyHqkF98UkwpcunsOPpgnGi5msp2oXzjWBDta0gFabZNqcl1T7ilJbLa3LKlYoKypgVelSWVtwnKYRjpHiQVFhRtAdq8UyI0a3iSyqcDmL8TRrKVMFzW5iAkrBmr+FAmWeN1KwXBJI83uxUHdwq1bW+sg1W3ZZH5vBJvNpacbDuk7ovBMVrCS72NziWs3XkwhRmiIdDNHf3kLRGyA5fwZb167g4rPPor+zi5wJRwT9rD2dpRgOR8jSviQa8L75+bk/HKI3pOVzhqSndXnDBLTws0izZnMuSiKXW8IrnDad8+p6U7HetK5/noAmH94NglPVy+v2+oTQbsmsyRWNY4GtS3xe8kTyOUb+DaCKe3cCIgCWuNEKfrmUMZL1WQs4BesJi+I4o4NA68rAxSf8PKVr8eZ1/sTnX/dCF4EuAl0Eugh0Eegi0EXgQ4hAB4A/hCB2p+gi0EWgi0AXgS4CXQSePAJZlmjtSq+Laco634T2jXWt6acbMeGGkdttckPXFYx6rNaC9PfTAjVUJMqGDS1VTWUlNdbMFlVsF00pwA0s2YgyCCx1MgPlbwiCPgjMPc17Pgjo3dQTm+BiCA3XFX5P3pune0d4zyEIDgGe4sSTv5yRfBATvZNg7ulav3rUSRrAEAy3Y9jsUdcuJPcdwPmGg9jJXR25DuLCn9f7tgG+VlOXP7utsozfAMoqlFHAyA3PMMmhgRYG71yZKEBKIJlbL+tc0yQNtaxVQK2KUN1s1xtXPqvvcyDnqp8wiaCFXg/bN4cw0b9vLCRDAGxKUafzfk7vgvW5tT4fJS6m5NSEBL0JH6ui3lXEJrBLwWGgDKZijPI3+/J1xX92eBa2x9c+vw7PSWtqxpSJKwycA0BpL9Voy6XULRz0+qJ4nNLC1GyrqZpl7VausVIb1GAU3yuJMGZf6fWgT1pv1hMMtO1Ui5qS0awxRW1oNdZtYDf3L3GyDXAdFqqSWgHC7g4Q9qNADYNYnhBCsGXqVPHIfcSXjA3pH4NjDQilOk5BjCooS4MhBkfkPrT/2qQBAxMbXCnCeehjiSrCNuZWG9fghPdx0/8y51frfetr3g6D0wLdXBlKUN3W6dYxYetns5CG6lEbv3ZPDohbK3ZNMJA6vYHltMNkyjlbZbMuUmpxbuppSTBguKmkV5WuWkHze70XB4bqbCCo2O5HwZS0yZ65rMEpSRcGY3wOh3+XFcd3hYr1XzlnafNaLDGfzbEsljLOWM+T/TBIU9x97zYevH8PaZZgd3cXGev7JjHSXk8gE9dHgmFC+X6cYjGbY3Z0iPvvvot8MsMz166jXi6QlDVwPMHRzRtIJxOks1wUxjrPdM6aAFp70UCprPECbwnwVFGqMmADXpY0oVkIxKgi60Uia6YmJiT8ny2qiu9EZA9EVGprshxfl7q/ArMS+3WMRZ3gQVnjvUgVwHeqCNOiwuWdLexkJXa3E4xGGS5fuoirV57Br/+D/wuDIsL1QQ/X0hhnWau2BvpVqfV++QxjDdlKqusqbJfaxpHYPzNMRQzMWfc3ojWyQlOqZAlOOQYGcYwL/QzP7G1hiyB/NkfFxD4m+CHGoqwxAZXDBMjA+1WOo90UP/ILP4FFMse9wyN88/Vv45OffBk/8plP42t//jW88vXvoCxHuHN/ijduvS/3yBrPkigg1y4xqgv8+Nlz+MlzOzhPRfhyoeCXENjhtdTYtdhLbe9KLaENBFd1ItbSVDfL36LQJfwugSzGAWIBwEura25TWtaaYVTjmV6K61GEUUk1bo2IFytpOU3AWmPJmNFVg2NblMWuOOYaKIdK3/pzVJ7Frvx15wU+lyVZRp+/8hwxEO7rjyTLsCY6a14Ph4h7KebFAtFogPTMRYyvXsf46mVsX7+C3u4exuMdDLe3MM8XWJa5tG803kaa9cXmmipqzrk4phWz1tslhE0NAvvn5/bZrQkfmrzniVCaeiLeCYTAAm61pIIRb5kTskbYE5prRcoEz0w/57MWcSJglvbNbc13VVhbAir7rihkfNAGm2uBJjVpEqo7Z/g8ZnIJE1d5PJ+dTBbhs5TvU2eNRKG8WVPLs8HcN2SKPPIT7qOfZ92rXQS6CHQR6CLQRaCLQBeBDxKBDgB/kKh17+ki0EWgi0AXgS4CXQS+6wg0ANjtJNdsJX2T123XRGVoyjmte+gb4l7HV5VIfjw3eGgDSYvpdQDs9bkEeBgoMw9J2WwOVb/+s9ilOhxe+9vb8iRB+ecJgNeh4aafT9O+J7nfdhNc3yX9G1oH2+acn/OjgsDN+QN17ZPex6OO9/tSnqNQ1MdYCFUbKhoct9IPDsEsTusQzn8+CQBz89WtRrlBqnVI1ZZwxWqVCRhU0pjFcQOQHTA0gEnvxdWB8oNZ+Dpk5q9c/RoCT3+PA+YG8OpA0HCuWU6vt8PHzKb7lSSN0Do+aHO4Me7XWSHSQd3dEIDye1GgUZHl92o1ZGXnfcOXA3y+6jHmurHed34v3j8K1PXLlUwy/9gGcUkoZF3i8R5L9i/XxILrGxWKi6VY2B4dHYiimypgQmqxLRUVqtY493mtAFjhmtQDNqVgqKg9aZy7NWsDw2XDu7WQVhDZAnO/Zgj2ZSxwLAaJPX69UKUt6lgfbKJ2tNQPszU2Pqa2mmv1ZJs5IkkLavOsMY/U8tpqsupwsXrRjVqZQFHVm/oW2lC3LhAb+79ZUzwZwuBkAN51qAf1vOV+WlcDj1U7/V21bVe0uLriz5ipWv+qtE/PLypmS76QpKgmijYGzB46UJW340vhpcJeva7GQsGLxFCcam08clw2yQ5qsSpxM0cOSinD+ax1hMXUVdtIiuW9bMpwxpoQxtcRTwJT145WeUz4LMpjqn/F+nmJxXwqNs88K8e5X7ta5njrm69ifjzBzt4Z7Oxui/1zf2tL7GnpXjAcDQVSEXb3kOLerVu4f+td3H7rLez1R3jm6lVEywVGdY3779zA4v17ONcbAPNc5qEo2gm2Zc4mCujcujYydTn7yOMamWuJQV2pB+zZTZb84O2XtVvUtgp8FWWqSlnr/TKJwfqL8adtbZRI3daSHDlmfdcE94oa76LCjTrC7QqYliWubG/j2m4f21sp7t55Bx//2Mfw2utv4/7dQzyzfQbPJxkuRRDlbz+CqH9ZPVmZfoWMPWj9InbIhL90zjYAvKyAGSpRAxdUsoIqVeLtCmfSFNe3Rjg/SJAWS1TLpVraE4TWMZaIcFyp/fM8Am4Ux3j+Jz+Nj/3YS/jmd76F3bPn8bVX/hLPPfucguN5jm989TVE0Rjzuo+/vHkL9xdMBsgQqTc20qrAi4MMv3j5Mp6pcqSTY3FUUJt+tVOmZfbSav9amXBRAlORSzjLwiVE/rxHAd0R6wPzns2UOY3wAJEAd8JhVd9qPXQmnuxFEV7sp7hINTUBsFm26+dYrfe7jP0atNVWm3CqjcUGWvIGNBlGI6nruzsxqPdDW5tcXA0CtwB7rDVJJDwP58Foa4x0PECZRKgHI4yuXsfu008jPX8G6c4OhnvnMBhvib0z48QkI/kskOhnZCro1f6f2vNEDLKjBEgyfd7wGv55Qz5rcz22mvG6NptbBOeSCJw9eYiOP5rwqYlGum7wDKrsputPLJbPWX+AjMrlJNVcCkukqQq6MhRS75fJIvz3gcwv1hrv9TAYjQXo8nuHwOoM0q6h7jjEeSrOAbSOJ2BOUrGQ1wRUXkfbRPjsZWTEraADwCd9tOh+30Wgi0AXgS4CXQS6CHxEEegA8EcU2O60XQS6CHQR6CLQRaCLwKMj0OupHaMCWwVB3Mzl5g43ZNy2WdSJtqnpANg3hhvpg6nLXAnMK9P+cTabgQpgVQarzaMrD1z11iggdZu7eZ2XlOMNkPSowDMFsJ/HgZZbjz5Jn58GsG4CR+vXOEm1d1JbToK/679/knt53LEKs1ppb3jvDkNsLzk8TE4r93fCBVwpsh7LdXVwixfsRA4IH9Pw9dg+LtZhO8I2O/haue+1a4sOMWj4+j2vw8mwv1bgik0WB7FhfP2SDRAJ6tn6mJZ+cMjEjVEBZfpOUV02G68t4PZ5Ices1cj1uRFC5xCMiwo0AKrrlomiTDKIqoqiVcmng1K/z5PmlY+Bh8aKxcvb1wI4hXRuC+1j8aH5py9ofAR46Revp1aW/gvTUYYxDJSu/t5wzuv1VaEtdVjFulfXMoEURS4KYH4/Oz4Wa3uCsDxfCB6KI65frF1oKmWBTap6lbXL6hTKGscYEytZZ6/P0fbnVhnrt6brYAuAw3sJx2YYW+lT1qG0xJ4wvj7GZH672tVcHZLI6/bqi1KzMnANCOPn15O5JVbBrtL2TfoAvAaJGDoHFBS09621KtdtzR8aD570Edgjs098XjSJAfYskj42QKvXUrjZAFuD0+F1wrWgiZWp/sS22G2eDRH6eAn7lMpZxkMSDkxFyNf12g5vde2VtlPxbeCySUIgcDdbVL8/b4/GjoiPKtciqBetvcUkAuHIMve1drT5IdgzN0y4UvtVnWPt+9S9gwCYCmBa9y4wmxzj6GAfRweHAnIIs6T2KID9O3dx69tvCaTdOcv6pH30xmMBWbLOiPVzX10L8hLIS7z69Vdw592byA8P8dTWNs6NB9hJY+B4ivn9fRSTKXYGY0S0WOdnF4NNPiYFwVligMQGrL2q62jqSRlUfpqJs/FBjYWtiwJ+BVJZMoAogrXQb1xFSMwNgOBMekxCqnV/WX+XkFASJeIYUyS4XxGiEgDXuIMak3yBq1vb+MLL34c0rfDK17+KL/7UT+MrX/kzHN26hxfHe3gWKbYN/FIrzU9D4oKgnShqYE9KKEqFlYShVPlS/TonKCQwJdCUWrbK/AmTr46HuDboo18tkTBZgu+vSizLGvMqwryOcYwSRxRdpzFuVBP88n/4r+NBfh93br+LC5euSKJOlmR47+Z7uHL+Cr76lW9gNk3wYAF87cZNHJuFMyEdz385ifAz58/js/0Uw+kxItZUL5fyDGb7BcBSyWvqWQGdBL0xx7Pdg7yux7F/iroQlW5eEdICORXAdYT9QpXuVNhSycrxlSHGpTTBi70UZwheqR4XlS8Vx+o+QfBNCM16ykwM8POqHbLWJxbL5eCZzO7g2qq1cLUUhUJgQm1mDti6Kwr1mibiTf13XpeWyUwUSLfHGJ6/iLPPvYD43DkU4z76u9vobW0ho9J3NEZ/OJL63Pp8VuUxLbSZDETVbUQVLdtZFUgygl0+j9ryKv6ZQ6qZW51deZLGBOqVtEN+Fjt5XROb57ElociaJQCenxMipJzricLcNBvofLR1TWIgjhiq0PdEEt4D1bu9fl/mv5R/8Rq+jYMJaxfrw4bvU/irCmA5lp+TIoJtf45qMpz+m0XrHouTAceGL2brD4/u5y4CXQS6CHQR6CLQRaCLwEcUgQ4Af0SB7U7bRaCLQBeBLgJdBLoIPDoCVAA36iJTkXCTmeo1glyC23BzWzeZ1DrUa5XqplGrapQNHrOUpk3b8fFxA0xC9Rs3knzzyVXDsmEr9QcFg8hmFjd4qJLjRidVQVQlyWYOfxco50L4dBKA2hSNcKN/0+uPA44nRXgT5D2pXR8E/K7c71ojnPM+BNrWGyugRLb+mjqNAqQCC9NWJaVv3gSCvaafn96B0cOxWX33OiTedH7fuA+PPQlGP3y91Sv4WF4Fa2RYvH8FKarn8gBsOKNZxDb2wzaBfIN3BaY/ZpNRN0WpI9I6ddy4bN7i9X3FNtI2YW2TVeJkSkBNmOBsaf/WMa1z1am/H6PgiNfTvhdVZqOabC0Twztv1KABmG762mGb1YFt1YJtXVhPIPDeaB0F9Czhe/Te2h4OYaKsE8FGu7zX1Ju+6S533NQcbhMXHMC5QrW5jri7astWAWsbAb7Ka9PNgNdpLOtrYLGYqdKQVtALuh0U6Kes/5tr3URRZXJzOkUsAKkF0jJWBAYEqtog8A+vIcq5W9jQjm+Fog/PKI9FGNMQ4EtyQJDc45cPATDXXP6stSoVOolrriwOamuqdtCrdbGb9dwntqjqNJlIx+OG9hKm2CojzwKBRm1deR3XCrrXgX04Zv2+NYlJJF+NMt7HSPgM8nrDOhfasRvGbSWGjeqv7Q+Fi3pXcnc178Xr+nLstkpUsR0WyGu2vbLkmJOGzPlKYK/RE7EpbpI0TE3tVt9aD1iBmT9jPXYKee1a2mk2P/TkugZxfdH1gu/zhCsFJwS3alnr644+4zVprAHAeSnJEMvZDMvZFNPjYxw/2EcvTdHfHiPrZVhMp3j3228iP55hOBwiG48w3NnGaHengX6Dfl/WYznX8RTFYok//cqf4sH9AwzyJb5vewu7UYG9tIfF4aHYHotSOM5Qs4ao2cVWJp3mGKENu7SVAIvzjednrFBBsLRZmUvf2TPRH3aMua6UzcyQHnU3h7SO1XpZ4JgVRrZRQMRI8EsQKc9VQkFy6yjBgzrFO1RDlyXuJzFm+QLXt7fw6U9cx+07tzDu9fHDP/RDeOVPvoLy9n08P9zF2bJGD1r3t1dp3V5Zx6WNIgu3es7sF6pkYwGWVMPSMnnCMcI2EJ4a2M7iCLtZiqe2hjjDcxULISYpHf8AACAASURBVKui1Oeax8SWssYsSnCICpMoxd26wHvRHL/6d/8jbF3o4zf+z/9D4vux7/84yqLGH/4/f4yqTNCLt/HerSPcniywv8zlOSYQN4rQywv8yM4uvrS3jcvFFCkTZqRUNZMW1MaZ4Fr+CJDV6so5wbDASbO3tvjm1N4SdleFAOMKar29yFLcywtM2d/SB/p85zWGAK4NMjyTxNgua8Ti2EHrbH2dsJbtIDxnO9jvBM2iABaIzFhyrqpKVtYj+/igzg9BLXO+P+I5dCRxbslaQwAsnz+ApN9Ty21+JmC9Xs6b3T1c+oFPYe/FF1BkCVImSkiN3xS98RaywQh9gaYDkI1S9CtrgMzZVDNRxBxC753tknnNGsN8ibJgaRC15Pq525MdaoJ2xr4seYommcpdCpoavuZIIOujl9Qwtx4+l8RhgPExh4JCbJ9ZjVrnJRMCmCgia4JYOKtbChNYtCy3/jtAoLCXLhCL+kTsov0aco9cxxgHUT9rVo28h/cu9tZ8dhFYn/5T5MOfArvfdBHoItBFoItAF4EuAl0EnjwCHQB+8ph17+gi0EWgi0AXgS4CXQQ+hAi0myluM6nqozKn9R8z9LU2r278qv2zSVsaaMPNGVcF+6a7K3pZO9PrZ/J3WgtYNxZ57YwKhQDg+PVEFWX3p3Z2qnDQ2sGpWr4JALZsf1Mn6ka1bcR9SPs7pxSqbuyNFsCdrrM2A+J17azbCLf1O1dv1X7awDA3AVffsGvUmRuwzAoEsQ25dTgVKmfNCXDjTft1vC0tfGwPf7jrTJ0VWEaHx2w6x0kR3wiBm1Gt75I2GpAJz+Pjq1EGiurI5ofNEQfAIaDiOUKQ6edU+KKqGp9D/ppDfFX06DGNEtDtTAkepGRfa2spKjbb3Gz76GF7W53TLbxyKLgpGaEBwA1Y1VaGxzq8amOj51eeYhu9NtdbJaYCKIJv3RD3+Ae9awNGzmub8G49uTqWWktf9qCAPwe7DvQfioslNLjC0xWOgU2zbFDLBn8l9X1VsaQJMgJcygLT6USsZ6nzIrhiHyRxqsDJbUJphSuQP11RKXu/er8L0PGaz83fGscmto1FsvRCM378fc0oNiWar98+zvznlXkTWCJLfxv00/fYbLW+lPntMNNEkg5t9W3BSmOb/m7rKkhBpkwLQrw9PqZcMSa/txq24SlbeKwdFu7lh2Nf5kJQkmA92cfjIX1gtSa9TnETM+uYZhX2OeBqSwNpnKeEQq6glSel1TDWeabFYzVOawpuS8LwGLk6lwBZ3XDdPluhraFbs/v1euAKgZvkgFLHqcNNXafUolrHnP0tISQ10nWD5+B81OQsm5c0eLU5op8HeG6NCJ/ZRbEUK1exDF4uMTs8xPToGMvjiSRtDcYjAU6Hd9/HnTfeQRYlSPs99M/sCPxlrVOBaWWFwWCIxWSK4/19HN59QOdq/Omff1Wg7XZV4fleit0qx4hKv0rBFGenqnVV7cx7kdlvam5f092yVzCRrKHaG6om9GrvlmRhilIf62JvTwVpqQkPBH8ETQnnGNdhGc42b+SCnJeJwF8CS1mo40Tslw8R424V450ix42yxn2+Myrw9M4YLz1/HvPZAj/8yZdx7dJl/O7/+g9woYyxtSgwRoR+DfT42Uksn2upS2ypA5YA4ONObZ6XhKkAiNsmYlssjRGFLe9plES4uj3C+QQY0OFAVPeVwHS6PRB8LuIIkzrCEWocRz0coMK35/v40t/+Mj731z6Df/IHv4/DyQzv7x/jX/wbX8bv/Nbv4JVXvoNefxfv3j3EYQGUTOSj8phuClWE63GCn7l4Hp9MaozzqdjoM1hU4FJtS0CtKmXaQCsIJgRW+K52zw6FqdDN60IUz0sm3RiyL5MYh1GM/aKUOHA6SQKOJTrsRMAzgwxXYmBYArE5PXgylwJohediqS3tUACszzvtca1sbnG3Zw3V4Z5Ix+cA1+ZcFLWWcGQLmoypKgJha388RpplAoHnZYFFCvT2dnH10z+EneeeQ5X1kQ1H/OCMqJciG29JreCMv/dyAqkmGtQCldUxQQZpBKQxa+pyPVeraF9vNaFGEz3s8SN9xLeWtf4bgM9AX9WlLAPHhiXm6EqgJSA2fb5iLWBxwjAozn9bcG3StijYZfszJnimomvX8/NZKomfmawj/Ozvc1k/N7BeMO8/E2W39m3rguH/VtE68u2nBcHc/kzzB2/3dxeBLgJdBLoIdBHoItBF4COOQAeAP+IAd6fvItBFoItAF4EuAl0ENkfAoa5vrquyx+wcbePHIZWfoVWf6W98E102YUzd5udxe2mFv4XUBiQQdqgsm1ZUCJiqT6ANNybFkratWejX4LF8TwuBFQa7gjCEbJth6pOPBIfaT/7ONRDymBM8aXsFmKlzaNMP4SVOc75VgLdJj7dqRez9HdaKXblm8MM6bG5Al5HNjTB6LUbrsQ/f80H5vsdl/e9HdU8IysKYeft8/Ib1dUMAvBLngFY5CA3h78MAVuvGPjS2OWekJh7Hmc4hgRiyCdvWmfU+CxMZ/Htvt9+HuJRabe8V6L+iHGwVw+ttXV8beG1V3Si89bb4ca78D8Fkew8O9xxUtRD7pDkZtjlMXHmobx3eBS+E48Hfqwolb7cqSNXivhTb52Weg060RZ7jwf0HSKSuakGpFBKkEBRhm/ByGtq0ig2lqq7W56irg1Wl5ioxBXseo9V+dshu/b4+fwJI72tkaAdOdaht3evkDyGYWFErjFaFMtujNqvNOuBg0rI/1Gq4VZirYlWtsgVbWr1qIQuiGmuBmcYisOE1dbc/f9pnVKtu9/mj9R43zGCDs6JyX/Mu8Dg2zyw6AFjykNbNNSW5W6N7RoaBHz3AaJSp4zwZRO/NM3BUmagA2K5hSSNNi5v21QJ1Vb2rwEIhk0FexktLAOt8N9Uhr6uwN5j3kqigaMqVulSosh8E5ogqlmAoMUKpfcx2ukpQkKhBlQYcu8LWaqRqyYiFAOCSFr55juP79wXglsscw9EIg2EfVb7Eg/duY3b/QG2LsxSj83tIqODLEhR89ldAGqW48cab2L93D9OjObK0j++8/TZ6SYqdssTzWYLdMscwitEn9DGVuAk7NTOhcYG3QUHlpdVqpesu4+YoScG/Wl8r6FK1oKxNNh5FVVjRqpewzmCzuD9X+rNlDJk+XuqhqrQxEsUvIXAUp1IPmOkhtCR+twTeKpa4G6W4X+ZAtMSPf+JFPHNhhGF/gMvnr2Dx4Biv/dFXcCXpifp5FMUY1olYFyd1IQBY9fL2n4qAVY3P+r8GLxc1VbcxZgYwpd/rGFkE7GUxru+MsVWWyKQmdCkqW1FTl4SeEZZxhGlV4bgGjqIEeS/Bq5N9VOeH+Nkv/zXsTw5w52CGb9+4iX/jX/mb+LM/+XN86+tvoKj7eOv2fRwWWkeYNJ/q1r0ow2e3tvD5nSEuVnOkVHtTIUy4XrHdbIWqbgUCg6pc7VYHvw5iqRHlKpKDsDrGgo4BQu0jlEmCgwo45OdPWVDZJYl8H1cFLsTAi4MeznA8MJmAdZHNQlzqDBP61rHWTG5AtLkhe0JEAIR9rqkbh6ppJRnJ5z3HGJMHPA1E1hSqxzVxkXOiNxhIYmRFxerOENgeY3D1Kraffg5FnGG4s4vBzg6SQQ/JcID+gPWye/JcSVhrm39bXXmZvhwhlpSTUPXLtvFv+ayu67s/86UOsJQD4EjXdYaKaH3eaqIEa3SzqbmXjrF1Ve/XXAK4yrAmuC3KbBchrvSt1A/OxZJeaxDTvpnJndpuWY9r1gKv5Lkqn/cJh8VOOtMEVUvqYaLKcLglCmhCZIW6vlB7QhiXRSZq2X1IclaCKDXl86M++HWvdRHoItBFoItAF4EuAl0EPsQIdAD4Qwxmd6ouAl0Eugh0Eegi0EXgySIQAhcBsBWtHLlL2gIYB7l6ZgVMXh845WZKEjdg1jfUw/rBhL5qKV0IAPYvV/YSDGtGfwI5n0EsVw8raFIFcpamKxCYG0R+Dw6TdSOubf+TRWT16E2wKQSCjzr3wzBPIctmWvFkwFjaFQDg0wDfk0DmSfewCej5sX5vG+/xEUGRvfJQzrfRCHbzCUzspAqe76ZT18bHaWL3qPt2SOWQzY8N4xdew+9fa2ur+tfH8KbbCvutgbbcnOU8XVNkr4/XUL0bnjs8zmG1z8H1c7QQ1DZ4Nyhpw3NvimcIsMPvW9iq4yIcGye143FdL+rcDV/hdVdeNiDssW3/1vWOkMvXFioel4u5vJ3fT44OZd+Za+Z0cizKQkIfqQva1FjX83BJpR0tLS/X+0KOEJWgKqlWvwLouqIm16Mc6obxE/WZAT0e44pOfq/jVXVs8n6iLRf5yka+jkc5VixEWZ/YN/fXm8bNdbfJ1e8by3LHCGJJqspJKjnd+t/njcbboKvYJrcKVYeyumwqQA3X9haIBwpyh68BFW7mTRhbtwQWwabL1VV1TBWkxDOArR67Zn47bgjqy/prhBTKtFV56xBf26FHOcSVvvf74/ukNqiNPYFQCiNJkmkXSxjJr8ZiVqzR9dlt8mp7zdXGlrRhCmAfa3J92q1SeWk28hykAoB9Lhpc1/GgIIjv8+c7wTPrXRfLAtViiXw+w/u3buPo/gP00xQ7e7sCwvLZDPt37qCcLfTeqAw+s4veiMArw9EhdbEx7t2+h/feegf3H+yLfXF/sIUHhweIqwq7VYmPD4eiAB6yhivbaLBcpo6odksZY6KGd/cSWm2LUpPUlnpnzjGtqVyb8lHi2RRat7EosF9jI3WdqxKx9Z3O0ar5WftYgbo4Bkg9VK23q/V/CYBTAcD7VYR3qxpv5SXuIMZ+ucDOOMLPf/4zOL57E8NBH+fPXMBX/+gruJaOsLcscaGXocd41GphzfQSrjXqyaLjy4zHtc6sQNQYi4o1fEvkSYqZQFImGaj19XYSS+3f87QbXpZIxSm9wLJijVbGJ0aBGMu4FjvlaQ1M0xTH1QJvFDNsv3ANn/n8J/He3Xfx7Zt3cDTP8e/9u38Hv/nrv4lbN/ZxcJRjkse4fTjBTCg4QWuBlwYDfOnMLp6rl+gVC4H//CPjuST4VVUtExukni8VowS6lm9BmL1kooRYM6tl8xIV8ijFQvqUoDVGlcQ4KGpMeFecd5LIQrhYoo8K17MEL2YptkUgqvW1pXyJ1PvVusISQ8Hi/JnwlmNMEyXU4FlrqKuNfjsvRYVsNuQNiJXz6ToobbF1OBUHD63PjCTBeGdH5sciS7B16QJGV69i75nnke7sYXzuHOJ+H3OqY2kJ3e8hoTNO0kPaZzJFqn9SXcNlbed4lzVc1yLJP+IYFVWulVSR+vNypCp1bTzbp2gdv3bffE4RqCqINYt5S9jxZ7a7SLBtkvBEiJ4XWM45/yuxuJfpYp/tCYBTjkM+G8WNQNcaSRLtZQJ5+Zr+WyKX8UIAPBoRAA/MHlqVw2qHXwlQFtjrn/csGUsS7jIqjbuvLgJdBLoIdBHoItBFoIvA9y4CHQD+3sW6u1IXgS4CXQS6CHQR6CIQRIAbKK771E1dbvwF8MTsZ0UNI3V9mcFfyCarq68Sqwec2UaUQwiFyboR4/DX3+Ob327pRgDM13STRwEwfxYALEoC3eDmjhDf00tpF6fqYVceu4oyhE9uV7lZ2/qIodCovUwFtlFe9uih9KRg9FEAcNOVvO7maQf0k7YnhGECDBwIBTbMfu0PCoN9y1Tev4F5bVIJKzTZcLwr9p6gr9YB96NA8Kb4hb/TpAhu+uvGK8dmuxnZ4moHvg5R/Ngwxut9GgJgvibziJv8BoLW29bUFwwsGcNzbrqXEJD5+8P3rEPo9b73n9fbGsJj3xzeBLR9TWjHkkTEkkE24/5N11rv041zZ22MeBtdkRzeiwMvbxfXIa5XVCclUY35fI7pZCI1gGWtW0ohy6ZOLYGQqqcKAbwKhwy8UoVpNuKe+MJkmpP6x5Nr/G8dMxqnFoT6rFHo52rwdn10AKzqcR6jcFvV303bDAI6AA6vuT4upG6sq32htS+1P5sitoEFZ1jz2UCKwFKvYa0JEQ8DW7VLdzvq9t5UwyxAIwCyIjzmeUUFZ4pOq9FJeLcK2U39KgpZVbqJelnqcCt1UnFZ2y4fr6pulh5onqX+/BLILgo6Mg0DhDXj00ZQVdMG+EWZyFqZRE96PgFXNucJjJRTB1arBvskHlLDlM9nVwJ7jV9zClhJm3Hoq3axvv4IqySv0UbbPfmYYhwteYCfFxhfOnuUS7F+LqczTB4cYP/O+1ILeHt7hMGgj3y+wPzwCNP9Q/k970vqAm+xhulAVPPTwyPURY2333gbR/sT7B8eIY8jpP0h9o+OpMbuxTjGx4Z97FQFRgKATfBL22raIQfrhSYOKMAVRaxYdKt3uQBg3jBBu4AvSyqQxCKr/2zjUT4hSY1kILEau5KMZpFxa+x27GkdUgI0fr6iSphqTtaJjdIe5nWEe3WEG3mFd6oYN8oCcyzx/MUdfPzqRbx38208++xT+Jmf+in89v/y6xjcO8ZTaYatmvV/E1Eci2o0qqT2sPeMKIHl9rSmN2vtVnWERQ0wXWVKCBr7MaXA87Npguf3djHi57olFb/8nKWWv6oqp7I2xiLRMbiU7xPcyyfoffx5fP6Xfx6392/gjTdfx2DnHN56+w5+8Re+jN//3d/Ht199B/NFjPvHc9w+mGJCEg7gQhbhS3s7+JF+gu3ZFDVrR3NNNeUurYcZXfYV1cLsQ0mAEACsFsy5qIIJXSOBtDxuGRGgxmKzTPjKmBMUH5Q15vI7SGKOjOga2E4iPJUleCZJMSwIxfVzJuFv7rXmaZVd875pQ60W0IypzlcdT0waoBOyRMg/x8ic1TkqY49JPZJk4nptTThxG/1ESSiSXg+9rTEGrImdJngwnaLuD7B97RpG15/C1pUr2LpwEeMzZxSGS16BlkaRut0sqWKKWap9Zc3nmPHEolhty6XGuWp9JXlTjoti0Laan+e52Mka7skyZgcva6op5Alz+dl8uZzL53ueg7CVbeF7l/nCktvU8ULWOftMn9hnJK6P/IzEL7oA9Fj/m1bwuf6O9tBU/fYGQ4XcKQHwUsos8Jpco7Ie6x+rBbavu1r3HAaA1fZa/vC6iT4naJvdfXUR6CLQRaCLQBeBLgJdBL6XEegA8Pcy2t21ugh0Eegi0EWgi0AXgSYC3DQJoZcqfVdVhbKJJTaPBfJljuWC2fd5o9iSjaMkls0bbta4ako2hw3+hlavrjTyTRlRPpgquNfzmsCqxODvHQTQWpIb49wE0nphagUdAuBNEPU0QOijGBKiDXlIybf5Sr55/CSQVjV1J3wF190EUU9zv1qP0usJrtrv+vvDsbPe9nU45+856R5N8CaHqSHn9+bL7+Fh+Gub5WEsH+pPAyduwSmb7mb/GNihr8ei3ahcPfZxd+znkTEt4McMD60+dwhb1+Mt73kCtfVJbWniFCjZm+QAGzPhezfCTB6wAdTruVuF5EnzeRW8r86CR833h/u4Hd+enLLpGFUBK7VjTUQBBcsCx8dHSOMYi9lU6gPz9kuq52S9LGVDXP5I7UKuc0yucUtvblCz9qlCNU8E2HTPLkwUmGmWzJ4xsQqDVxXaCn8VBnpiQqs+bSlkew63zQwU6exng9KNSjToYImX2ZG7TbCqwgykOVCz97Tt8NebkdpYjfoxDgdkTQjqIbsSza+j7TfD1UCN633WxE/NlOWConI2zOprNcGIAE5TI+tctki7ItbqdstI9XsXOFhZ7U29HyZM6QKq1tdmqGrwV/tJbaJNY+dJASLSo4rR6v4Ga7A2Pazda4BfCJS5cohyT+2UdcjqeBNlr8AfA57CdzQBwZWjCkm05rOAsmC9U/Crqj0BzKb+q/ICOYHMfI75wQEe3LqF/Vu3MRwOcOHCBXmGL46OMXtwiNn+gcRltL0N9DLUWYrxeIzFdIaj/QNMjie4des2prMCk8VS6rlGaYp5USIqS1xKU7zYy7ALAuAYPaG8GgPBOs2aohlc4gYtv2Z1bitczfujCl1CSTivsFHGrgyEdtwqtqPKmP3Ll1TpSehHGC9zUVS4bdJFVPPMzKbQ1ZbHCzRjkkWcYI4Md6oa75QlvlPz70L6+rm9MT5+/TLevfkOXv7MS/jP/7P/FP/jf/n3sf+11/HscIxRuUCP6t+KSRqCM5HJZXQcN+NLEkoIJ/XeWft3GtVYWv10rf1MJTFE/Xt1a4hoPhcQK6phKn/FrlwN2RdUb3PsIBEQukx7ePPoHn7y3/+38Zm/+S/gtTf/An/8T/4x+skI9249wPHxBLPDApPjHFFvhFv3D/HOvQNMCkazxMs7I/zcmTO4tpyht1ygLHTcEtwStqrCNjb1L4GsJhqIEliUuAplGQGC4dzgPtWzbCdrB0td3iTBLIbW/2W0mMRBS25aAEcVLiQRnu/3cIEwkG1jUiPrWVv9Yd6xtodg2SypuT6YDbWnfLhauKk3rxkBTf1fMV23McAkBP/QprOO7VE1LKJUkhEGZ7axc+G8JAvM8hz97R0UgwHOvfA8or1d9M+eQ297TxSsMaFolqHf64nqt04iuicL5ExF2Uu4qzV25TOVCuNlukudYP4uZm1gTbqUZ5AdJKPXwLE49dAqvlkvIElQ/DObHmO5XDSwlSpd9hd/xy+eT2eCritq86wwl0psqnk53AiyM64J/PfAnBHnYycWi2v+EZvqOEJhSaoC1mWBU0tngceWOOT3ybboH1pNW6kYqpdRI+0A8OM+bnavdxHoItBFoItAF4EuAh9yBDoA/CEHtDtdF4EuAl0Eugh0EegicLoIeM3SRt3W2LnpZrpuunODjtn+tHossJgvkRe0bG7BAjeaCG+5GSWb97LhpjaEIVh5WNXV2kmKZZupfx3CSL0vUR6zLnEhlo0OfeV6BoDDOsDebt3cVtAU2syeLjLtUQ4ePsj7nuQ9j4O/DmQba0tRD659BTU8H33tQOK84cAQWK4DtRDca3hPxNAbm7B+n4+778e97tffqFq1ffnAnXFjmzZB4PV+39SO8He8hmxK2njjaytwzq7sgNjnRWsb3UKEU40bJTFBjdpVZL4RvJ6yr8J7X4fXK2PD5pfPuZPGw6Pasg6t18fT+njbFJvwPY8CwHyvW2L7ebwf1tcIh6Z+i3qcKkRpeUv77dl8KnVOy3yJyeRY6pTm3KAWparZxsbqUsBN+VzqH2qdVIFsYgft6lsm0nAjflUBrEpUnWPUscn7zMqSm9/rtuOrfacWnWH/NLA+GAthjHUt1TbJsXSJCGzK1/tH4skLUD3I772OblDnNpxf4ZwIz6Xt0j9+zPq1wvPoPDOlmFlWq+V1ux41ANieY5pcYKimUbcaoPNavxZnV7/peA/sydeeaRJvwiVTF8v6LIpvtVv1+rBuca3jU0efQGSOqzAxw2Cu1GcWfmz9b/C3xfYKdCQG5tAhY9QAsJbG1VQa4ZrNuFEQozbpBETiB2vW4yqR1PHQIHWzVKXCWNc4VYfq2JLav/kS1WKByf0HOLpzB/du3MR4OMT27rbA4Wq2xOTuA0z3DzAc9rG9s4f96TGiNMZoPMb08BgH9w9E9ftgcox5ASzLCgUTyKhmZVuqGheTBC/0UuzWWgO4R5W61O9tEx3E4phqRFPu8t6burhUCaexqKyJv1y9q13vCM/7Q9XDgq6MHZunt9qF2xeV7/zEQ94rCV/SHoVsqn/X9tQET3GCWZ3gbh3h7brGa3mO9+oScVzjQhrhs5/4PiRxgZ2zffxXf++/wN//j/8elt+5hWv9HkZVjn4ZISYAlvIPWn84rdXilldThSzngNpE804WUS3q31KU55oEwP7bSxI8u7eLrZjq3xnqgv7HlsCkp5P2s6Yu+yCuU+mHeZzgznKG859/GT/8yz+HRbrAn/zxP8Wrf/kGLl+6gr/42l+gXvawzBNMK+CoqPFgspQYXOyl+OLeDl5m/efFMeol11GzW66p5NV6ubLGiiJYATDnC5u3FAdvAnvemx1jalYiQ9YD1tcSsbyeRDUOqxJzsYmmu3Isat0+SjyTJXguo7K6lPHABA5JWCSAFNWxwuiSKmN+DnVb6phg2JM6Ant2UfhaAo44BrCd6kAg/eXjwD4jKGzVvhPVMq+XRohGA6SjIcZ7Z9Df3cXw3Bkc5guMzl/E8Nx5jM9dQDLeRjoYSV1c2iNnWSoANcpixASsBMBcw0Xuq5bOYoVsa2xMUKzFrmUe6BJvimFPXOPI97WfKmE6WTTrRIKcLhjybwK6YSw0wUIS0tQlwYzvVfkstZ3VEp1znjWLszTTeSmOQ22deSZOMZmK8aMl9GAwxKA/UPhMVbipf5tEO3FbIVDW5FNf60SRnKTyLGEsGBMB4VY6Je0NTvUxqzuoi0AXgS4CXQS6CHQR6CLwYUWgA8AfViS783QR6CLQRaCLQBeBLgJPGAHdXHMrZt08b7ejfZPdrdpo+UYAXJRaszfcYG/UuAQIVLW5qiZQEUmttzxfsRP2+sKh/aoDXW7eiN3qkioB3VLy69Aueh0Ar9uUhiDhSUFls8FrG09PGNhGUfEk133csSF8cyu7x7VrHeD58Y/6/Qrksw3Lk5SGj2uzbK0HqryTAPDjQO/j7jPsr+YeNyheHwX0N8FDv7+TLHB5rXWo5udZB8CNalDcR7nx/+jav4+8Z1esPQLCEzCqM2VrR3kaZfUHTXrY1N6HIV+ruuXxG8H9KUH1+hh2uBuCwrBNvK9VKNgC+7Cf19vM5qgjwVLAWF4sJClmPp2hontBXWFyfCwb4m4Pyjin3IDmxnqSIuv3m1q9aomvG+iyQU0LT27G2yZ9CKnDdVbVn3pHPFbhXaiOVXDnimW3YPbxualfudY6sPb+0OMMNKdUXqlNqL8/jI8D1VpqhlJRqSpabbc/Tx4eGZuSDBQ8qoLSmNyKDB/jPwAAIABJREFUCtUVwSGs53UEwBGyrQ3upq/FZtlwnM0HgWEOK0zdbbpRgajCOgSGKOxrUmZM7SxjyWCyxsDrGLcqbIfhYaqOt8kBhtZqrUVdSgvnJp5UkuuCITBPrh+q+Jsaz7UkRzFBS9ukCmCF41ZTuzYlYLPeEKQUUq9WVN2EKFYzVN9jazaNZkVpZ33KuySkM5UorVipAC6ofs9zHN25jXs3bqA4nqBPUFZW6PV7qBc5Jnffx/LwGFujMXrjIe4f7mO0tSVj7+j+AR48OMBkvsSkqLDkc7+usSCEjFW9SbXrhTTF870IO+VSAHDGOSCxEcxrdsFqp6slqwlvrW6x9CTxofalaMala9vEGzEKJuX2NV3UtWbja0OYVtTrzxcBxISxpq5e/+wg1r+9VJSoizrF3Rp4q6rw6nKJ+0mMDBWuDHr4xHNPIUnmuH7tHF76+CfwW//z/44ryxgX40hq1vaqCFnNGrakzUq2qZJ0G3KBomZfzLHNg+aoMY0qAZ9+31lU4epwhKvjMbIiR1nmkpwiqm7N3pPYEILmXum2SqR+8YSq2qrAe/0KT/3Yy5ggx3C4ha+++jqefv5pHB8c4ZvfeAOTPMP+vJA+pE3zdhzjR/e28cWtbexNjxDlM5S0CWbNX7FRpsJXobWstbR/Jvw3R4iCr3ttX7FGZ7VitpG252xnLYCaoJYm37R/Po4JgFkfuBTLaK7DjM/ZCPi+LMVTUYQexziTD9lOqpFp9Wz1f6kqFghs1t9aE1iv08BeAdWapKBriqrCHUbKnPXjtQS1rt8yVhK594SfZft9sUPvjccSh4gQ+MoFbF06h7rXE3vrbDRGOhyjv72LaDRCNhyh12cplBhIVJFOyJlmqShiK1m/OMcJv9UKWZM+aIUsg1zWazGDFoUtQXFQ/93sD8TCWn3hG1tnrjdUb/s6Tlcg/V2px7FmMNtEJTWfi1xvCNljiv97Yt3sz289hyaa0jGAcNlVvaoAHjR1xxcLqsbZm6oQZtKpPz89eUruQ2oeK/BVGGwqZ1MA9wej036k7I7rItBFoItAF4EuAl0Eugh8KBHoAPCHEsbuJF0Eugh0Eegi0EWgi8CTRsA3690izcGV1kDU+mtiqOe1gKUGsNUZtLqNWudULUZl84m2pmbbp3alVmOMG8LcIKI1plgNqhqONTQJebnxo5Z1cWPvrLUpawHAWoM4b+yfqQCmso5/OzCWjTVTMITQYxO4OG2svhsY9iRQcxN8ZBtPArWnBcCnvU9lbqaQW4PeYSy9Tc0m+JqScP31jddfEyAr+Hk8mjwpFo+7xxVwHlynAVmbfhec9KGWBfbH69cOx5rck6uCgtrJDvXUbtXU9mb1yvOdZsyJNi0QXz8MLVvb7k198qhYnub6fr3T9lsYp7Ct6wBYrm2qyJPG0qZrhvMnPP/6dcP3roNEv9464CTwolKNayFrHtIBQWsAVzg4OBAIlqUJFos5Kq6RBAYlLYEVEnKTejgcYzAYtFbSsv4tZR101a20VZR3Zg1ualKJh8E/txN2dZOPF70XBcTtlFxV53usvX9FGSZ14HWdaR0hqOJqFcBc11eUxmYD3MTW4aUAYLUebmG71yHWo0M4vz7OfLNej1RwF84H72P5O1BG833c7Kc1rx8voZS4KdALx3s7VtRC2K2Nm/uxyXWSgl+AmzVO4s2+NgWp/NpU0DLWrA6zfi8tkTEhJRLMRlgshflcNHCuFrxeM9hUvIGzgDsaSL1aOVQVubquqPW0mNaKfbVWvJX6l81aJCNMbIlF2UeeKDVDXYXtMVEoqBDVILBdS9w5iqXAmmrOPwtMHjzAg3ffQ3l4iGo+R7XIce78eUz393HvnXeQ5AW2t7YF6h7Nptg9cxaz6Qz7+wc4PD7GsoowqyPMIoV9S8I7A9n9KMblNMUzKbBVLTCMEvQIeKQUOjGd2ltr32ofeB1Whef8mQbCtKXVmqQEda4654nUPFjfr6+IXNaU2m4HbnOMfS4W0I2BtgJlAcT2mYfzhLbEtB5mTXiuEVWCO1WEN+sS385zHERAL67xk5/6OIZpjeP5A7z0sRfx2rdex8Erb+NTW2ewRzt51OhznJsKWwo16yyRfuOcWxJiSr1bVVXybgjUp1UpwLGfZsjiCDsp8PzeHnZ4h1KnmmNSweeClrx5gYjQjrbLFguqimeoBQDP4gR/OTtAcu0cLj97HQeLOb7xzjt45tnruHbxMn7/H/8R0v4ujhYVjlm6o6rxVJriS+f28AP8jDg9QlUs1SadwmP2jABgqmFLAaq8D53nhNJU3cbyurwmoNfabMCWamHaQfNYWkgXcYzDusYRLZxFsSuab6nFfjmN8bF+H5e4NkuiBS3GdV5KfWHOT1Ges6awCKMNDHvtYV+hVE3diPTtc43lXWkykClOBax7eqUcp1bdy6TG1u4e+uOxFN/uDQZSx7cejpBdOIOz165hcPaMJESASt+sj2y8hWQ4AsQFh+pWBbmZfP7O5LgoSxDR/hgpEjbIPmdwHMhaLvWArSgyR4v8TgGwly4RyC1C4UTfLzBV1wh53phNOOsGi5U114Rck6DE2cLWRjmHJI+0FvwKafW5wn7Olwv5dwDHBP/t0cv66I9G+vk+6+m5K03C4r9BXNXs/+aQWsZ2b2K5LvNc1zy9X5uTqc6bJO2FHw2677sIdBHoItBFoItAF4EuAh95BDoA/JGHuLtAF4EuAl0Eugh0EegisCkCvjmumySuECC8UNtlAlrZXE8VxMrGqGyUsQ6mbhJLdr9bnsqxCoCp9nVFggNmtkEUv3Z+bvgQAE+n0wYA81i3dyZM9k1A1h+m/Rs3sxz80gIvS1drfPl9OlR8FLw8zag4DQw76TyPgmPKAh4N6R7Zvk0W0Ke5IdsMb4rRrb3nROC8AQqHMEd3NxXANBryU0BdHv8ode0pb+nEwzbBwEdCy7DNJyhRFW61asz1iyussw3WQCHsx/ncWYdqYQwfd9+PA8Cb2nTS704DcU9qzzp4Du9RvrfNXx0eLZAMAfJjz2EnfagvA8vzTRbOKgLUnfd16+ewPe15Vd3YvqZrHDecZXNaLI4rLGZzLAl7K6rnaFm5RE2QIMkwLhqN1QbWwBk36geDkWzQO6zzGr2+Vol1sIBmXReoIPax0qhZxcqXG9quxnLotVrv1+8hXAfDftZ5rpviHqbWMUEVxtz058a6n6NZjw2ANnHjuQSk6ua/VZDVWrSmvNWKAKuuEetjZX3toRp4Hdg7vJX6rtIftABtrT1Psn0WBTBhnQGHlfPIa6t1x0UN6vDA1zYBHmKyrMkXos71pJnmbgJrfhIQA7lmxuwzQBKphParvzDj52A5rN2s7VIAu7LemrqaNs/88kSsRvVNUSD7TuyxtY9pSaugVBOzVNGnmljCE4GmQe1mia8xTa0rXLE8sSaHlXweL5EvWP93gZwK+MkUy+MJyoMDLB88QD6d4czuGdy7+R4O3nsPwyTBcDDA8WIukG20tY3jyTGOpnNMl3MUcYpZHWNes/YsMWaEeUm4G2EYAZezBM/QNroqMIgiZJJtoGuMVettbLMJXsWy1tTZcn8GeJuquZKwINWD9d4NnhPESaxNUi4KbO9nS7KQ/nI1sUBgPYbdIXBKCTSKqEKVpgIk+WdRx7hNAFyWeLss8QAVsqTEr/6tX8Cdm2/i9p33cPXKVYx6fbz5R/8ML8Yj7ORU5FIFHVHoKbBNkocMcAngpOo1r7CoCiyTAkUCZMMBts+dx9b2HvbvvI+j9w+QRcCFfoqnt7YwIoQsKyxLOqwQw0by+S6iipO1iSsCWQWuhYD5SoDqnSLHzksv4vJLL+DGvfdwZ3KEr732HXzf88/j2etP4Q9+749RLFPMlxEmZYE+CvzYmbP47LiPveWcBWTVQpyfBcVuWe222d95VSjktTVbYkjFb8XXaxS0ZJZavITGCmQJhtnfBLW8hypKsIggbT0ydbBIT6MEaVXiqSzGC/0e9soSWUVAreVKBPya8pkAWO5dYLSCZ1X/qkp59Vmma76kCrhq1pYDKQvBl2WAtqlk/J3YTUcVBqMtjHe2UbAmrt1jmfWxc/Uazj77NLauXEZ/Zxe90VBUwFGvT9sexBnhritbmQQTISE8Ttj5qu7nSNTP4VwHtAk6bkRCa2pdfYHH8Xz+ucRroMvoJqwlPG1U7lzLzT5fLJzVLcE/3/Pa6gKktdGzrKfzQcaVqoT5O7ZLnIUWc8xnMxkThMz9/gCD8Ri9Xl/Uy/pvDf03AJN/FOiqC4bCZNY6dgcMfTb4PJfnGu8v1QRVeQZYzfjHfc7qXu8i0EWgi0AXgS4CXQS6CHxYEegA8IcVye48XQS6CHQR6CLQRaCLwBNFgIpa33TnZrtm9yuEEEu3spDNdQJX3TFi7UBu/lLJSxtThb/8aurwmiVhTngsO6QKbOUc9qWbqzV4DBVEs9mshc2mCnA1MN/C45dzVQhQ6UCVgpxTADAt4HTTKrTUdWjhG1vaFL2/TVDwpMB9VAD4iTpqw8GirjjFSTYB3cfd/3qcwhhsgoXrIDiEFSGA3xTL8HzfDYh8VChC2HiKkJ18SCCvPOmcAodDcCzqeOq3VtXVskFpgKnpx0dYHz8Ex6yVrgL2azrgOU08Nh2zabx80HN91O8Lx9YmNW94/XCM+jj0e/Xx6oDSz8vNaKlhSihBy+fZXOqdsoYvbSiXtDBlf5eV1AWW95eVKI/YHwRwkgwR07aVNc5T2dDmJrQCO6+bqyolcVwQe10FlSGsdNjZrGuiHjcYbBaaVH+GoDt0Q1hPsvB79010WbatjqNs+Bv8dQjqa6vH0eMt5+E9inq1VaK6/bECSYfwrgZ+OPFlFajojFBLbAXcvm7L96aU1X4y+1Jb2wlRBPpZfERxaypfT1RqziWAU4GOqN4IFvwZZTW97bGn7SEFktquBHImdVYxn2W9WA1VS5bxcaYK1IfvgcpDzapy5akq6yQxy8YVFa7Ne1eenwqtSJZKJmUJzGxBMccGn8lpqmhU6pHac1qALxOIGhWzQX7GIoD0TZ/IpdRWuiINI6gqchnztH+eTyZYHhygOJ6q8vd4gmRyLPboPfRw69tvoTg8QN9UeoezKeookfqlx7M55lUptWaXUYwFFJJ67Vn+HdUxhlGFK1mCp9IE47JEL4KoWQmADeFq4oElYCjApyqQVs+WrGPJCNKXjYqd9XTNdUF8kg0cm6K4SQyQjyyqzFZNtfVLrd+Loy5jJ7VVWVNW2XQZxygJuRLaEgNzxLhVRnijrHCzqnG/yjFMC/xLP/0ZJOUMN965gaeffgYv/8BL+Kf/229i7zDHbkmrYiCV2r5Uwxao41pqm3JtmVWl1ExO+j1c+/7ncPUTL+KgWuDis9cQZSmyOMPxu3fxld/5A+y//R6+/+w5nMv6KPIC96cTzIsC23GCURKjR1tpQjhJsAAWpdYRpi3xtK5wGAGvzQ/xU7/yS/j45z+N129+Bw8Oj/G7v/eHuHTuHPa2dvDu23dx584RFkWM6WyK66MevnjmDJ6uC8SLuVidi1MCx2TFmrus90zAqhCR9s9q58z5RNtl1tNVGLukVTDrFhPY0o6cQFhs1DnLZCajTFLMIuCgKjBhvWtZlxUCUvX8XN/GUVGIAliWFKnzSwtoxtfArymRpR/lua4QWLTiou7VRAGf/pr21UxSVf8KVK4lkcZ093KAnIP25pJnECMe9DHaGQvYLVjfensH44sXEZ3ZwfbVq9i9eAVJf4C4l4m1c9yj1TPdbwg+U7VCJvjl+OPvrO48W8fnEdd35aBan1jqUnNxswQfUc+6XbIBU18vBTKnGWJCZV5blNR6t77eynPOnFwklnTNsGcc29br08ZZnzGiWmeN36yHKIlQLAup+7tYKADmeWhhPRgN0c/6cpyUTchzAcgyf+W+qVjWf1doUouNgWANkzVdqXdTMkbWNfHA7r66CHQR6CLQRaCLQBeBLgLfuwh0APh7F+vuSl0Eugh0Eegi0EWgi0AQAW7gtmDBM/9ZC60E6/uJ4tYUuZrhr8pHAmBuBsvmFm38bGNZ6kmabR/hrm7Eq9Wb/wmhhqiMWfOLQMU2fkLFmkIRbiapAo/HcQOWG1Ve/1dUBNzsDm3ebCMrVFg6APG/1xWDJw0MrTDYWos+Dp76edbB5mnedxoA6pv8rZneastPA6zX4WXYtpMg7UnA8yRg2KocW9jjfbspFg3Y+hBnaAhEmk3CNSXzaYHnppjp71rViWvCxAJyA8zV/tV6d/56q7q0uoFr73vUmGhUwFb7UxSOnuSwIY6nGYMep9MeG17mUe8J46wbsJzKq5a9J8/B9pVNyQjr8He9T/nzyvXNYnoFYgbwTNRphBCsNUg4tdS6gwQ8i/lMbW9LWlIW4l6gdXTpeKD3xGtxPeI6KusSnQxMIM/+pkuC110P2y5QWJfTFXtMPcbnkdXmNcteV3f6mAoVsIxVuAauz3O+ToDAP/rVaPfFwlNuqKn7qCpS/wpBs+zsB8ppJhb5OGqeGfK8MFtXcz7wOS/3LUrYUIGqAJhtY7td0eXfa38S3FAxZglAhDcsM2C2uJ7Q1LzHbEsF2pu6lXNIAA1jJTamqow28ajWljVT5VTcfbXirENvVZq2lWRl3VtT/csctntw5weph8n/5Lmn8XO1YGMP7UDTYiOvuxW0KHO1vVRPrs89XjOjZay6GKti3ONkKmi3DJeet4witi9cu7Uf6fxB+Ms/lXy/LBYCgHMC3OMjLPYPsDw4xPzoCMsH+9guKgzSHorpEnfffAtpnqOfJlguCStV5UnL3mVZS51aKjZnVPxS6RlpDWDWn11IjdZIFL9XCe6SBNu0iKV9L+/JnRgExJma3bA+265MyCuv2hiz/lGI1Yg2dY3Q3DSD6a0dvyzLhGj8/FEr4FWRsI4HQmbOIpm+CUuy8oAYVZyY+pf3BUyjFO9WNV4vStwoKhxWBXZ7JT734iV8/3OX8Nbbb+HHfuwL+Lm//vP4n/7rX0P1nVu41BujXs6RMjGjTgUeFrGW3eDYPcrn2Ll6ER//7MsodjLMBinOPHMdH/v0y/jmG6/hB3/gJTx44wbe/JM/wzd++w9xYVJipz/C7cNjvHn/AXppH89tjXEujZDlS2RLrYubixKbiuwayxpiqXw/LvFmOcMv/eq/ieTsCN9663XMDo9w7/Zd3L99G9fOX8HtWwc4OM4xLSrEyyU+e+4sfrCXYjyfIVpqGRDa+QrgpQJY+lwVt7KU8HVCXlH+qhUzlxf+jtbQXodXahSbRbSAVM6POEYeJ5jWwFFUYUIleSXIUSzAr2QZXuiluBLVGMrJ1e1GFMUEvlQVi8rYwbLCXo4gAcCiNPYav4w/XQgUXPu8kdInNi7kM7InGPBvyfeIFP4K5OYwSbF39RKuPPsUkFLBmyIaDpGd2UU56GFWA8skw3h3F1tbY7V37mtZAdYBpnuPfA6269D6Oe31RAVMRXoqoLpEnFQGgVXJK3CYNd6tVrg4KdjcCD8v83wCfqVWvSrPJSYE5QTo5sQgPJlW5xVLJWhyKP+twGdJv983k3z9jMJnoFwvibXu75wAeN644hAADxkDSfTsryTxyJrkJWeSbMW1QBI41pwmfG3UhBh9nrBGcffVRaCLQBeBLgJdBLoIdBH4XkagA8Dfy2h31+oi0EWgi0AXgS4CXQSaCDDjvgWvCmr5JdC1yAW6ciOItqXyWpPhrzXldANelQAOGmTzjpvwtsHe2GiKCqGtecpNGG7Wc/NIa8/qxp+DA1fA8RiHvwKATa3F7H9u5vCPwOUGAJuNXVD/y2sRh3DZodDjhsM6EHW1x+Pe1wKQ0xypxzQGgYHSdK2opxzXWFY+8tSbW7oOgeR8G6DjJph3Eix9FKT085zmfB8FBNb7U/VWCKBPA9vXw+v3cBrI7ucPx9n67066X4+zXq8FzOvt8fHC8/h8ExXcKdXhJw2f5v687uwa0HrciG7iZGN105jzczTqyE124UpiZNO8Nc/Ud4Z94RvvYXz9/OvjLuyPcKPY1z2Fv7SPBObzGYrlQuzsuVbmi6WkgxCOcF0SwMhNfIHFmsjiX1RAsc1aY9XWPTme8CARhZOCY72eKKlEzahJAuFa5QhSLYy5AU84q1dSeNtueodKYV+TQ/WvxqgF4kmSSXvcT4AxadTHVDBzU9/W0vU500Bgt4A2ZwdVizoYcWtQreO+oo43+3eH1utJI7ye1LT0mpMG1702vdZsNfUXA+JKPrPpdQDs40VYoIFqLgp8LsjPUueSNSpVDShrcQMCFfwJXrSEBWWlNRLOO3sDz0UwKqo/t68NVHHeBlFJN9bRagHN3xEgcg6r6tEGPO14/VuDmM16aqpffX66s4XBTHtOS31nwqkYBoO9DrCqqtWsQ02txf3Yxl7bVlfOWlmIXJ/tFT8bUP1bLLGcTDE7OgbE/vkYi+NjlPsH6B/MUC3mmB0dIV3mUiOYSr+c7iIcH4RaVHRWVMXWWMYRpoSNVSI1W3O2KomwqAkMgXEU40ovxdNpiq1qib7BXSZl+OOysXxVyu5RsRjWqFnnV2KrtthSq1vAv6Z5iRa8JCpskx00PpoERlAvNro1IMkAUh+W59XXOYtElEyXkrpi9VWFv1EqKuBlVAuYfKsGvl2UeDsvBHZvx0t84ZNP4Yc/9SJuvPsmfuKnvoi//rf+Dn7tX/13UH7rLZxJeojl8xQ7jICtFHBGK+RJnWN88Qye+aGPo3dlD/fyI2xfuoQqy6SO8rMvfT8+9tJLSJYl7r/+Ol75jd/FO//oj3Fl6xxu7R/h1v1jnBvt4sVxD9vlEiXXuKJEQYgHAuBIYPy0BA6iCO+jwJuLKX70538Wdyb7OJgeCwB+7vo1vPn6t5HUCW7fPaL/NBbLOa6kCX72/AVcKebAYiHjnZa/PD/hJ++KtZ4Jd/m31OT2GryiwKUC2GAs6ynb/BFLZtaK1rLpci4OdMLhRZRiAmASVZiKtTP7N0Fc57jeT/Cxfg/niwqZqJD5ZymqX3G4kTrKkPHH+PLaXkta6jmLzbfag5tzvMFUrVfsCY7N5zQ7XpJOzFKcbZQ6xlR193voD7eQjUaY1TmKJMbW2bPYvXod29cuo7+7JyryghB1a4QBa/9KjV+66gyQ9gcCf0WlK0keTOoJLZsZFdbjZdsqLR3N9d7mgD4j2lq5+vla1cAyK0RCz+9iTQqyOsCyVhOSWx1neV5JchOTQCuxhmcSKB0zRKXMMjL23O6xvWbFzHMzsYQ1gAmAvbTGaDTGeDxGwvXfkqb4vGzWZ4PNcaQglw4dOkdbO3xJcGISqSXONP8OkPrnHQB+3Oe47vUuAl0Eugh0Eegi0EXgw41AB4A/3Hh2Z+si0EWgi0AXgS4CXQROGQEqtRy6OnTwt3JDZbFQW1NVYvGPqoD9y0GVwgr9rUOVRg1hymFVoykI8WPcQvoksMjzOQAWC7iCRoSm1hKLVAUEbj8dAg/a4TnI4MaVKCNtY1yggVlVPwSI1mLnMExubxOkOmWs/7ke5vXpgkaEMMehmN7r6m228TkZROqYeLSa82QQHL7XatN9yMFaB8DfzelX4eyjzrQ6J9aPDEFd+FoINn0+6dBbRaCuYlx/r6sNTxqr3sebWu4gRf9uzCytZw1GnyJ4K3MqqNO7AtDX51kzgozYh2PVgJzM37X3bVLyr7R9JblBFWeh0rUBwlS55UuBtXlJW9upXKuYz0UFzIQT2agulygIDixxhTBMwGaxbKxkCbr0sgpBeahvsnMjXmqKJrSuVxtLB4ZsG+HTCvwVj2+6Hui6qeuozhNVvioAdkcGVwvr2teugWHYmjXNFOlitdx0t45b1pdU+aSNPRt/K4AjjK0reAutFatt5b1pvPk8CdXJ4TNEIiUK4VWrZF3XhVhoopHUKVV4rdbS7ZeAc8IiU9bqQFHIS+4iCRIGcBuKILV8fURpnHV8qJ2vqGKllrcVz7Snn9dobt7ZxMFBfAtita3tmtrYflvilJQNFZJkSVAEXAa2CSO9rXL/Do4bEL6qqG5iYkyYkCNJYymVwLHmz2mdH5pkwC+BJw3wboGJA3O17LWSD0zwog261L5eSJ3f5fQYNe3R53MU8xnqowniO/dxfPs2Jg/uoyfwPEJZVMhLBcB1HZslMrCIIsyZcFERABM4VsgJ26iS5BO/AsYArvVSXEtijMAawLREptJWE9D0lm28avlmqZfrKmfCWx87VPEKLCQE9jq/DpQNtHM8yXm9hisDZFyYYyMrI1EC12wnx5fVIWZ7xIVX6pxSAZzKH14rj2scoMYblVpAv0t75WKJF6/s4D/4l/8GvvXKVzA5fIDP/vDnMTks8M/+4e/hUk7La4I73lsipJOqU64HyxSodvu49skXkFzcwiKLcOmpq7h85QoOZlOcvXIZF69dQ52mGI53URwdY/7qG/iH/+3/gAsY4f79I1Q5cKk/xgVT/9LdICeg5XoocD7GrCK4jvB+XeNuXOFOnePsM9cFamfDFLdv38CPvPxDePP1N/HuzbtYIJV6xGeTFJ85s4NPZQm2FhPUPG/JecwxxxrPCn0Jgan2Frgq84LQ9+H6uwVnBucHLamtNjDr/Ur5bE3NkffNogRHqDCRcZSIApjjoY8cLwwyvJBl2CpKRNKWUq/N8cPSx4SzXndYgK+uMexnLuQKnlX5LUkT9r2PFU0msDIQtqi6g4y0MXagTeVvhN6wh+3dHcT9AQ6KJeYxsH3xEvauPo3zzz2LbHsbi6pE0uthuL2NPmsA87mRpshSWihnapXP8cEEBWG0tEbW34mVvz07koRrmXz4FatyeT4QjddWPsXKAMgzhu/h2sl1kwpgSdaxxCSztRbjesmBUjgs7haZ1rhfLJkQtURZLDWZxj9z05mAJVus3VyLeFyREwAvpE2DwQCj8RiEwATFYuVuTkLqdsB+cQ53AAAgAElEQVTnqvYLgbO6qui40hlPi3o6EFlKS+BiITCaUPj/q5/lT/H5qzuki0AXgS4CXQS6CHQR+KsZgQ4A/9Xsl65VXQS6CHQR6CLQReD/9xHgho6CWt1I9s1v/p4bvHPW8wtq/Iplm0GDRilnkEF1GKFlYqsyo8LM+KvWzDTVm1hAc6PG3ucgN4TIfJ3KOoXFrJmoKgt/j0AU2eRq7U7XLaeb+sQOgN2iz5QBfq5NHR6qPdchnB8fHvNXcdD4hv8mSPsQAN9gXaxJABrzEICG8ViFSm0UNsVmE6AL339SnP8qxXY9bieNnfD34Xs2AeB1+OtxOOlap2nDSTEL+8X7dD0pYP294fUe1Ufr97GpDY9q+/p9b1IAe/t9ffJ7WI93A3jthRUIbWNd1yNuROdmq5ujyrnusOYvnRD+X/beNMaSNDvPeyPirrlVZu1b793TPb3MPhxxJyWuWmxYsGBAMPjDNvzP0A//sWFYhv8ZNAwYkAEbhiEbskSYkAhBK2TRJilSsigOqRmSmunZep1eq6urKivzbrEa73vOuTfqdmZVVnd1k4QiG9WZlTeWL873xRdR33Pe9xSYyZ6SitsERV5hni+0kE2AwG2Go6FUvJwzuSRtkCbqz5qC6o5EGdIkKpRk02tW95rDtLfb7tpa/R3K9ZjruK3Nx1RFmWV1WwndToox5ZRZlPIrjiH7YLebJgiN+1ztpNpL0KkNgI9JaghLVH4vzbJ/+SxwEBuAOuK/PqfEMyH6i9/NkjQRXLA6vqu6yetziIFzr02peremNta1at6y2srS7ooYGahbJTRJB2uwNuxkHdzas8uh+5qFfMyJyz7z5+j6/bFsr+qeMgmAe9j5WPfZvqyPCKGsnf5MdYCi63fr4bCUVnZBC0DrqGKPCfpUmbMG7GBoDhneF/GsVxupWPW609YmfyeQ7bOp05ngUFW0PTcLaFo/69mdL5AfTlFMp1J31rRKpwp+MkN6Yx/19Zu4/e47KCdTHZfDgiBeNVsJ2ZIGi4aQEeAWNDkuqhQEfYuEClRuS+6aYgvAVQLgFNhKqK41xS2hPm1ul88PgVyz3OZJMioiQ0XtTiNS8jpk1Lwhg2DaK9v9FrkQ4bQRfWy/N5VqWjYC28JNtCv2e5cq4owJHoTcBMNMYEj7qFnfOKlxIwFerRJ8ryxwvckwLWf4S3/2B/EL/+5P4A+//lVce/stjNDH/P0Z3nvxNewVfaTz3JSdqufKGrE1ZsUC6fYQl55/HLtPXMLg7CnsXryAqgfMZzNs7mzj6c88i/3ZDNnmHqp0E6e3NvHmb/1/+Ke/+NewVw1x6/19nB2P8fB4A5tUPi84180FaQlYaT18SAicJLhdN7jeANfSCrfSEoOdbTT9PiblArP5DI9euoTDG/uYTXOUyJAtSjy9sYEfOL2LvcUU/cUcORX27PjKrL8JzlVSmgCY86jPm4T+poRndAlwbdsiVeVcjZvCawabOtcBIN9bE+AwSXDQNJiwnnBFSMl3Q+BU2uDT4yEuAxjknOvt9ue59RbKBBJaTLtqmGWDeWtKka+fCRV5PKvnKwBK5wB33OA9ofkmBo5emSxZSPda1HlPE6ncaVe9sbWJnd09jE/vYefqVdSbGxidOYt6vIWNc2fR39wCelT0UvWbCYiGnbsU4SwF4OpbAVuzRJBrg+ydVc/XfOAJgPVXJh3pfY61gGNcmVOAG0QYiGey5h3PDM8J4r3LhJ7Gn1/LZKaeALBAfFGhKJlMYKVk6BwQiaRRTsbcHcxpI6fTRlmg3+s7/N3AxsaGQHHMpQayrdPC0UXxVh1je1bwfq5qc+PQnMt71ZXJdLuIfxuEc8Nx70fd77sIdBHoItBFoItAF4EuAg86Ah0AftAR7Y7XRaCLQBeBLgJdBLoInCgCZvnsy5oSONgCuy3WVr6IsgK7UhpoAdyACZVDXJQhMF5fkA91LxtCy7f+wGp1xVcACdVfWyrGDGpEnS7+ngs5tIDm4jPPrXqRbuer2r9LKL265DYAbtceDkisZW6HwMvF3RbkbAfvJAD4RME+ZqOPCx4fBbriutt9ED/fDf4d9dndQPBJ4hGgZ/3616HySY71R7HNveDrcYC0DcCO64+2Ze9RfXVc/60D2nu18bi43QsEP4h4Hzc+jzr2OgBen0fiHo54HvX5UTGLece+Q/MMKdV0NpGCiho0zYd1IwhMuNvUBXppZrUfCdu0uF3h2nvXMdoYIfNkFwJIWiGr9qRbOxvnC4tls8SUQksL2FzcJnx0BS6Tc7hjK2kl5rolHNXcawA4FLYxry3dD1qJG1GsdnkcV+1yvicgVDulHCYMMLjANrah83q/6e/tpBFCw/JOAGxw2uZv/lnO916DMmoAS93nyUE2v5jK2Z4HfMZYvU5+BTCP9ujvzSpJRTCVBZXlCep+veyx1MGq1461/U0RS3gSIaHKM+xISXTYr+tzZXsObI+vNtwOd4S4ZgVZFuNUR1MDSetoq+Wrer0+Fqk4jPIMAWI1V+pEqal2Hf7SPpr5V/bN4CZrZ443N6QUJEDXUJLls8VY1y2lX0ATETUb0/55PKN1fiqAK1e7V6XqYOdU/E6mKOcLUhyU0ykWsykOr13HxjzHbtrH7Tfexv6N61J8hrqzphoYtWAda8vO0OCQ9X+RIa9TKYQXKbDQ/UNARQVwjYcGAzyUJtisWFvbFLr2ZepeU3PfWUu9l6Tos69l1cz+jTrB3u8STjZS84rtEua5tXv0adtCVjWi+XlVS4FM2i7lseoRW8YGx2xdl24HnaJmAkOSYpo0eL8BXqkafLcscd3dBv6L/+wvY379JbzzxhvYv3ULu8Mt/IWf/Fn86q/8Y8zeuoWdbIie1xjmvXhIVeWwjyc+/2kMLmwCO31sXzyLKeOyNcSZM2ewtb2NaT5Fnvbw5Z/4c9jcvYLD2zfx7lf/Nb7xt/4BfudXfwP9qsLDwyE+u3ca6XSGZpFLuUmlNqH8ARLcRoNpkgoEv1XleD+t8JWf+CF8+9WXMEOKd25N8Oa16/jJL38RB9few60b+7L/vToY4AfPnMEjTISZUf1bgpWfk5J1r2mxbOCfyQC0g5a9sttCV6zGvbTXNqtuAeCkkiqcP3PoC85yvvW+45jKM2CSpjgQwCYAtvrWBPNXBhle2Bhij++SBed2Gz+ynOY9xfNwjhGINhUylaJM7CEMlfWzeU1rvPFzDifec7Tlpx0yE2c8bcbHpEFIqZpTsxzXONRREqSDPkZbOxifPo1mcwPFsI/zTz6JzctXMDp9FhundpAM+rJCZt1gOkZoBmBplrSPio4Sibn0sMa3jMJdjcvtonQLJweVdeccwHmYINkTYuK93t2e3bkh5prVXKvECU+atH8n2HOC10xQq7q+fUJWt2WWU4G/37s9Ns9FIB4OFewDvuPTjcj6w55/qv07HKLnAFiJMfEcUSIWYTjVz6xNbOrjlRW+lWgIAKxkqJ7Vkyd0VvLHmoPEg3in6Y7RRaCLQBeBLgJdBLoIdBG4WwQ6ANyNjy4CXQS6CHQR6CLQReCPJAJcZGl/cZGeC7VLJdJy4dyWvAgpfIlYi9Mr+2ivJehKsLbCl3tqMYfKAC60hUqipaRqw2ItbLmqlwvcuQNgqaZa8CDspM2W2qyitaTWsntb1gf2BbEAwLHNnQv1dg3r8G2pLPoTaBkXC2r3Uv4eByvb1s5HDdB1wHj8cT649/q+bbDU3vp+jrm+34cFoCe5GU967KPaH/Cb52lb6sZ573bNR533pG05yXXFPXRUf9z7PHe3vW6ffx0k3i0Rwux9V8kj0cb1+WcdXN8tVu2kEx5b85nAHOsaFpgcTrQozYXimnOLanA2KPK54BeX8AmMNZ8R3rqI0+rcugWyW8YKThJqONyLpBRdB+FcgD0pFc0q38ir13YVNPY65635zVSpooaoZKtr9tkCp7LsN3WxcIUrgGPui3rvmtl93pZ5qVtHK5ZuT81tYvvltj5/t8eyxjMX/V05KkCnOZtt83qyfr62GnmpOm3ByQCzvAarlRyJSgYwo92EAlL0Sh25UgCTbkj1K5WoPb/EPM1w2/ZxRaxtYNDJfk2YbPa/gisJSwjYs689puLebY+lUAqv3z9SWwtuExharWcBYK9brNqzy0Qqtx5WG1iX1q45wJIYlMaYKYkFZRwyqQ+yTM/b4XBoVqueJKW+Enqy8RD3UdhLsw16dktmbGNpCeRZz5Pgl99pe17kWEwnKCdzlLM5mtkMxe0D1IcT5O/fQnabttBTTG/eQr6YSaFHwNYQ/pKjJaYEnqvOrH2foqfvOc+Tsj4w7WepqGywA+DhwQBXsgTjqoQQk0m7bVrhs1vFnB0Eu7pbxskScFosoZqhXtWXCn13dl7GUTV8TRkdp5ACVPbbyh9w8CxUrrYR+RHC2zBKUBMWyv5dxaXR8NqTFLMkwXsVLaBrfK9p8G5VYTBo8ONffBJnRwW2BkNcu/YOvvj8Z/EX/+xfwP/8P/5vePH3XsSp/gj9usaQ9ydj0k/w8Kcewc4j59FsZWiGKQ6rAnsXL+KRxx/DaGOMm7dvYWN7A7tnzyNPx3jkqWdR0R741gK//Ff/e3z1//41PDrawBd293ClTlBOJqgI9asaeVljhkRQ/nYC3GQN4H4fr8wP8cKf+gIGowSHdYG3bx7g3ZuHmC9KfOX5F/Di135fyTDZIsdntrfxBdr4HhwwS0bvZ5yjSE0ZzoKKaACF176m6lu2z0wsJIyVSrxGRVWvAC2BLAGwgVlCXSpQrVq7la4omxJlL8EBFcBULsvK2Y61gQxPjXv41CDBZlEgoZhXkzbBotVyNutn3pWcBxKUrhKnHbnmBoFeGxc2x5sddIyVqDrtfg8CxlSoa5iyXjGPEymXtGDW3J+i4MF7PVS0dT61jezMaZz79Kdx+cmnUPHddTzCYLyJdNiXNX8kxUhByyRIt0em/7NqtgvIsrNb77NKTDBLfD0geqmU6roX1A7m+/ApFdb9Pte5s47VBDbSbjB25TzQpA5+VY7F6v2mgsCWLLrU1PMecUt/e522YBIAc14MJwxaQvM5xKRRgeUsM8cBQt2aSacJeoS5/Kxv4Pu4Zz/vWSqhCYuZ1MWfZUHeAeCTvg5223UR6CLQRaCLQBeBLgIPKAIdAH5AgewO00Wgi0AXgS4CXQS6CNxfBO4EwAEJVjUWTQEVqhoe24mGLwJFXV5T5a6UN7EYs/zuS0BaOKJKpVWfl9u0VcA6i1va8cxccCZwiePHFdoxCJy46G9qZRkGStVsILit/g3VW1vNFjCk/Z1tbEPgNpj6sDDy/nrlw229Hp+jABuP/EEodrfavndvS/tYRwHDo5Sk8bu7wbmj4vzHLfb3hqEWu2UCgeCE/a4NzVbXZffZHfsckXQQ53UB37KD2v1/0rYd3bsGIAOyxTZH9eW9Rur6mGxvf9I2cjurq3jn1zp4XD/2ccdfxc8WshliWuCqX2gvWlSyQeVC/2w+t8Vp1q4scuQLt8TX4j/rovKPqY2kHlSx3+BStlhudvpu9esKJyW5ZD2z6yT0c5WuFuO5YJ2y5uKqBinbpvnO58WYw6Qg45K9g70Qsy4BcMsev63CXZ8DY85bzYO0BqVcrFX7tuWY0I51W4mrvpJV86qmrSyGVSzTIhz9Ft8JDGwONzhqytaVslPzuKxCve6vIK2dQwCGqjtXfdauzgtJYABo9o3qEhOyOjSkOtg4n6tHCYCduwt0CKjbM0323W4xvT7m70gk8ISO9j2sY4jXhhLQSyN4xVL+3uobr+59qwdMyOJ1a+WSUS3rNJs1rqnxzJE4gLbZjDPxqTfoq0Zoj3VC9Zw03nKHAniZgMI+asFeAWU7ppIsCOaV8FWipLUqn8mLOeaHB5jvH6A4nKE8mKC8eQvJ7dtI9g/RHBxicXhbCRNqppR/hHYEcoR9/I+q3wTzpvE6wInqtxIKEgjK+pfXWdc40+vhkf4AF1Jg1JQwHR/HmSeHRH3skLmz36Sm9zjxetzGO/gu9cWWO2DHEAQOm2zHUwGq1I8EwKzH6zVn64Q27wbzU415wl+qPAl9DfYxeYBblFQApymu18DLZY3vNjWugTXFF/hP//LP44WH9vD+G6/hjVdfxY/94A/jy5/9Ev7W3/i7+Be/8bvoJxmGKdCrGgzSBhcvncL49BjJ9hDnH72KBVW24yGeeeEz6A0GmivyeoEzF86hNxhi+9SeFMOnzp3DjZfewX/3V/4r7H/nNfzAqTP43MYpDA/nqBY21zH285qW3Kz7y1q6Cd5DgZtZhneaBb74pc+jrGf45muvYO/iFSzyCud2z2KUDfEH//rrqKczPLq1jS/ubONKWaI3m6Gsc5QlEwss3lTKEogbAObvzRJZwFVKbVPTUjFLu2emPkiNq1q93MYGs45lKTOCrfw8T80C+pAK4Jq1ha2O7bnBAM8O+3gYJYZlYYp55TnUKKsaBZN7DOkbbCaklgcEj2HJIkoI8XnM3b9Reft0z9sUF4YC/iwwkCqF8zJ1wOygw3Ncdte8hjSTFfT2Q1cwuHwZg71dbJ7Zw2jvNEabrBM8RDoYCK4Ssvb6tIM29avmKZfwqgYwEyeUzGPYVtvFaZnMQmisGu21jsV9ZQrtYFZGBap/7uVVdD9ZAon1ozkN6Nx8XlH9y0QTf254/oiVNfB51eZCc4GwpBR7dslZo6mVtMJn5Xw+1XH7wwEGTH7Q7wmAC7k6MBmHz089O7xMgfFcrwXu703x7wz9O4CQmttTQU5ZeJD8e73EdJ93Eegi0EWgi0AXgS4CXQQeUAQ6APyAAtkdpotAF4EuAl0Eugh0Ebi/CFAh1FZTxaK8/c4UU/ySIs2t2SKrvywJXXO3b2N9L7cOdegVEFVwgSowLurSBlC1wGzbUOhqgcytPwMeyPqUC3C+8BO1IG393hbm4zjcx2p+Ed4GSDMArPpfa8A59muD3zYUaUfxjwMAXodZR8HQdQB4N2B6FKw97prvNaLuBfLuBW75eRs23q1t9zrWvdr6ID8/rk/a7V//uQ2/P8p1tiFmXNM6WD9u3N6rv7SQfUSd0/h9nM/mhjvtVk8a39j3pNsfVQN4HVCv2rVSCq/Hv33t8bPVFbe9q6ZAyfq+symqIhc4IPTKFwtTspaEwwvMZjStNWtoq/NLQEZL0mpps8tFalkQm1hzCTl57Zz3rI4jQZHZx2o71Q0m0k0FjgIeCoLS6pkL6VrEj0V5q3vIr/Y8rjlbFpkrOBDgL3IKYk6MOb89/8lWmkemu0LLJthqN9751QbAUsiRnPiDw1SpVirA5mWbuwOacjMDwG4L7fVmA+7amLPrNQAj7Z/bQTu0rCTlCx5j59B/BuNNG+wAViCY+kKDQlLItcc626ExzR0CWpsttzSkPk7iuRGRiBjEMy8+13Us6w1z/PDopmwUtKYRMmWH6/ec26yaGtcTFQikPVHBaoq6spuQlDEgjFHdzx56sk8l/HVFnvptZf28ug+iT6xfdFzeB16WgePbrMUr1fDU9RSl1L/5bI7Z4T7Kwxma6RzVrQMU711H/f4NDOYLVPO57KBnMyrpa6liK9avrQxYSwFMQJdkmDW0HDYIPG0MlhaqoZvIkpcK93NZHw/3+zifEAAXsl8WxwoA7OBKPeg1kzM32l5CLU+rMPpHpS9BlpNxbuR9ZQkFK5BnfNgAfo9/eHyvA7tURsaYpzv0chQSdpn98yIhVE1wDYksoF9qgBuoMC1m+MX/5q/g+Svb+Hu/9Ddx+cxZNLMCTzz2Kfz6P/1tvPEa97BSHVVe4NKFU/iJH/8CDvJ9HFYLZBtjlFmG81cv49LVK1KxTqdTDEd97J49i8eeeEpWuoeLCTa3dvDK7/wBfuWv/23MvvkSfnzvPC4XNZKZgX26rRAmL5Cqfu6kTlX792CY4fUyx2TUw+c+9wLevfYWbi1mmJcVvvz5L+C3/p/fAKsys2761dEGnh1v4pnhEOPpBAnfERs6KVBhayrbqjL75EXTIKetr/qbceMYkVzWxojq/dq7o6yYo+6uLMQJZk1JLt0q496YRfQhMtxWbWnaLqdIqhKPjYZ4ut/DBdaZLYl0DUZLXUyLf9QoZPucmCKYltNSA6fL/ozS0pZYoslMtszmLGC1qs1fwC2eVUyclxPKX7ufVend5zSpgN1Kebh9CoOdU0h3T2E/S7F16TzOP/owRqdPY0RQv7GJtD8AeqzPDqQ9sxuXQ4K7LaS0RVbyI997e+ZOIZG0zRc9JUgaLJZ7jtcE1nPHE2J0R0gBbXOTng2m59XfZXUteOy10QmXlWxkyuPlnCUBvD0zqoIOAlaXfUCwS5idspI3y4cvNLcM+j3NFUzA4hxK8NvrDzEYDJYJQuFysSz94kktcldQAgevySBzlJORYpqx8OeZnA6W9vEnfQvptusi0EWgi0AXgS4CXQS6CHy0CHQA+KPFr9u7i0AXgS4CXQS6CHQR+JARGI1GWtwN9Y/BAKsB3IYlsaC9srwk/C0xn89kg8p9uEjDP7GYb3XwrP5XAKWljZsDXAJoLvIEEAhbaaqNVgDYFicJTXh8W0SyC9biq+xTTUFlSmQ7ZyxchQo4FoQCHMfflzDFoXT7Wttt/6OAj0fBupO0ow2D20Pjg336AWfde46ko8DlUe1cb8NJoPW9Tn6Sa7/XMR7k50dB4JP0WUA3tuW4azrJtR4HQddh8Po1HwV414HxSUBxtN+2vVNJfpL9T7KNzhFuvX4h7fgd1Z8fAL2cI1rz0Ac+d/VuUeZasC+KBcpFjvn0EMVipptkNpv7/GJzpOpCNhXL5Mr2tK5YQ5LzVsx3TFAxMCAlp6TGhHlmdWlWnQTBtpDO+dLUw+ZqIDBZmcUvfxZcdFVXKHPNGvtObXRcm8AAFWL+sU7viueYGzn38rhhpc19bT6kksvayC/BitCnt+r4tsevwK4D4Ej6WT1PDORGks+q/3hdBroDsIWbhM6nhB4qxexnghSNU9WWtAYR6EbSENtMiMntbHu3eVU+U6PrEKQP0Oc1hrUha+4uraWJgVY20za2121GP5iI9IH7ym2fFTyJog1NC2oKBFVoCIXZxy243h7fillJm2tT4uozj2XAdKrQ9ZxLzIq1PxigPzTrVI0rd+yI/rJ2GkBX0/y64zksRbxUv1S350p6YA1sJkKUi4UgcENYyPvjYIrmYIJk/wDVe+8B+zeRzgvMqADOc4MyqUHRQjEwtTfh3SJNURC0sdQDFZtUyTYJ8iRBrmtN0NC/uapwIevjoSzDWQHgEllTo8cEBy/zrAQNtpt9by8HsmZmXwv4JxY7QjqrhWx9IYJnpuB272ngGaj/wBzMcyrpQ5HUdbAeuL54XqqDdRObstIgWYqil2GWJpgAuEYFcEMVcInbUhUv8Nf+h/8ab37na/je176O2cEED5+7iOnBAi+9+BoG6VBKzcnhTGrezc0MP/JDL6DOSsySEmeuXMLm7ikkwx7OXLyIG7f3MZ3NsbGxiRde+Cym0xmS/gAPPfkUytkCv/K//O/45f/1V/DnrlzC5wdDjPYPURc15rJ/trrLUwFgYIIUeX+I9+sSr6PCW8UMV65c1HjIhj0cHB7gx3/oh/CN3/06bt4+RJqXeH5zF5/f2sLuYoreIpd6u6gLFLL85ohPkVeVgC/7mKBV1ss1gWsixS+JZeJ9YHV43aKZUU16UgATzPKYvNcDTRIa50mjdt9uqC435fmoqfDMeITH0wQ7eY4e3xOZEJE0sl+W9bTa4LbPBNU8J1W7HK9KRjRXA/Zp6bXZWYe6akpX5vM9lNbfXhvY5y/NexxvutdsbGouURIKlaim1OX4LdMe0vEmTl25ilOPPYLNK+dRDvrYOHMOZZ2hPxrJAppAtz8eaH5nopDV3u3JRpr3v+6LlDbJfatd7jXdjY1a8hAHsZ/WlLua1y2S+lkg3DEpt3UL/+X8a+lf9n9ZQNu7v97/dcu6VXOvr38j8A9BL+f3rZ0dbGxuos99skwuP3ou+j0V9RRM5WyK9uXcqrnf5i3Nf3SM8HnRW7+sCxwAOEohmFo503O4s4B+kG/C3bG6CHQR6CLQRaCLQBeBk0SgA8AniVK3TReBLgJdBLoIdBHoIvDAIxAK4FhwXi2kxKncvs7BgS2I2qIPF49pycaFYS34k0+o7qQpDJaL06rRaDXDVsovW8Ah0A0bam4fAFj2k34mqpsIhK2m4UgKAS3iu0I4gDOPrTpzFZXAtkgUSt9QuwmsaOHLFMihDm4rhFf2qqv6rLHgdBIo98A76QEdsA29HsR18HixKLd+vKMAZ3ub2FcL7y3L7XsBwQfR7gcUziMP076uu8W7vYApduCUbh3CxiJne5s48VExPip+61Bqvc9Oss/9jp17Aej2dZ2kP9YBsIGrldJ3/RgCWiHX8oXi9jbr8Y/2cP4p8hKL+QRFTjXwzNTAXuuXjgesf8pjr2qpmsqzqQktzIRSysKSC+OcK6lQ88qzstQ3WStbbyotAlCzqyUkFoKSQydr+4b9tc9ZrF/IRXqv2SiL25C5+gXGtQkOuAWoXd8qKSbmxnY/rWxEDU4EAOY2gtGhUm05MMQYbB+HwK1dr13X72AglKWrxJpWAoRgbmNK01jgpz2pAwsX4TpENzWm6vQSAEtRa0DC4K9bJ4sQG/wlgmT/xLODPIcAZ1nXPqyUte1Sw+ewwbZbzT/xfFs9YxQnQvMWnFAcfJhSdaYj1zQ35rOwEVSREtnHwlLF7ePbvq1qKkutHopzf55qZyUJ0FGjjx6Vv4JAPT0zPwClXbUXSV+mjl7Zuppq2aCzlVbIUeQLJWGxFrZgNJXwsxlyqnuncyQHUyQ3b+H2q69i/s47GBKmUfHHhAe3TlZtVa/bSiUoYd8iJfSzd4O8TgUepwl/nwgKCzAxw6IocT7r4bF+D2eSBkMHwEoA8wSJiIPArdvMxtuKZS+IKysAACAASURBVDJwHLodtDxprQ91b7amEt1PytXwMdVS9soi19XbYfWrmqph/+v9rbGSKh1CsK9IU0wz1s0F3q0avAzgtbrGzbLA6a0Mv/jf/uf41td/Gzfefgsvv/o6Hr58BV987gt48at/iNe/9ZoArc6SNjh1egenTm8gGTd46MmHcOnxRzDaOYW3rl9T/d7N7S2MNjaxsbGB2YRGzgn2zl7AeLyJDaT4F3/7H+Br//Cf4aevXMXlRSFYv8hLFHQ6qAl9af0MHDYJpmmGSS/DtarC91l3+eyulJscsbcPDzCdHeJzzzyNJF/gle++gnNpgh8+ewEPMSGQ6t+K6nSO9VLQlHy+QCrITM064SsTAQqWAeFY4V2aEYyaJbdcC/heyDHPbaTKpcI01f7EuCH9N0hMAAwcoIeDqtH44ly7lwHPDce4jAqjokAq2Gg1oWX9TODr9uQEvxp7qtlrYJhAX2DUxwl7lnO8DSPeLz7FsPaz5h6bKwh4OTxY+9eSSHw+WpZ2sLGj+ZXTfdpD3Rtg49w59M+fxfbVq9i9egW97R1kwxGy8Uj3N8+fV4XAa39gFsm94RAJ5/x+TwCY9Xz1Ls53Xq8JzNtACQtmq7B0+JddtCuANZnEc8ifspYIZLhXz2LOD2yF4sKy2lTXMpnIQG382yDe9+nOw6QBnpBAd2NzG+PxhuYpqxFvz009sqPsjNe4MPt6T/SMG9UTqZb135cA2OKu93k5ITAWlmRlzzCbEdQNd+ZNneQ1pNumi0AXgS4CXQS6CHQR6CLwkSLQAeCPFL5u5y4CXQS6CHQR6CLQReDDRsAAsKulHJpGDTxbsLL6urR7NoBgCghb7Ca4oPWy2TpTDcevfq9n6hgtztsCPdUAsbDfXpBuL1JzXwO4br3piz1cROIC8XAwwGhAAFxJfSe1gi8MxX5mMW31ggPGtWFv2/q5bQ0dVtSxeBTHDSgSMPuPO4C81zhoA8p7bXu3z4+DhrHP3UDuOuQ8Dpoedf4/CfE/6no+sIDZgpLt7Y8CwFp6ddi+HpMARutwvb3dcTD2XvusQ9/joPVx/XQvmH+vz++4hjUFcFv5fBTgaselDcrXz6m/mxxQ8xfnubosMJ1NUcwXyBdT1f6dTg+9hmwkmRDEUf1rdRwF6mqCJINKXMwn8LP50q4k+lAL5Kw/63VZzcWAq/9mK2vwyCAUp1zVP1adR0+ukdeoqXMTKeViJftOIE77Z6sB2Y5kbLNa/Q7Aq0V/LZ7b/B3KZNWGlJWy/65Fyz4w/jhOQ/XqtZArAk9XmsqaV7V3XVGsuHvdVQfArOOrBKCw3fUSBEK6LL6qYEpojURwqXLlNeMXzx0hmqWik2ayDLCA67L97CRCYFNwRlKBwJ9RUcWBtrKCfOwXxTpgDp+NAYANIlq9VzegZmJLOGm0akCbQwXNbcnzvKbocoyYNXFAYatRSpVbLbhFoKQkraizTFjCxiupKZPyVwCY3x3GRO/bHCQipl9RtR5tpXJV0IZ95ecn7GWyAxV2enbzGa++rVAsFsinUxSzCWrWj71+E8nNm5h8/w3M3r2GPgFRQZUdVZQ2EAgATWVJi2dzWxb8TSDwOCNwTBLMCYDBOsDEe+og1d29kCZ4bNjDLhoMqkI1gHX/eWID+81AnVnxqjSo10rmuCDwM41mgF9PiuDNKqWuJRWEOl+97ONWakExM8KjGolU5KbWXyaDeK1yncfJcwDgMk0xSVPcqmtcKxO8ihqv1Q1mdYlzWxn+4k/9IG6+8zKuPHIZ3375ZZzaOYP/6Bf+E/zWP/51/LN/+P8irUxpOhykGG0MMNoZ4+EnLmO4PcDpKxcwqxvcnk1x/vJVbO+cQs7yHOUcTVXh/KUreOTxJzGogYPXX8NXf+nvovzW9/FkNsZwskDNhBfa7palajFT+UsLaALggyTFrV6Kt6oC+XgDTz3/DGb5FDduT3Ht1iFu3Hwfj105j/n+TYzKFE/1e/ji1gZ2ZjOkuSXiFSXdEsqlAnzOMeD3versJmYFrfdFJQSYAthsoC1poko9gVBq2p5UuYLCnAc45yJBznrKrAGcJALAt8sahZW6xeV+gueHY5ypSgzqUvWa2Y+yf6bqmAkIdBpHhjKl7TiTeKhGZsKI55D4nSO/GY0rm8OZrMPjqB63Q0Y+B4JMy5ra50KpxLWZPyfYdj1CbM4reQ9vbKK3tY3+mT2cevRh7F19CAPWcN7ckL01h7zubyVPjpH0U6S9geqkp4O+koOkfKXdMcFuz+sDq6yAgd+oG2yKWGup1fN1Vx09N5hstHpe6B2YcyETZ9wmnvcFbZV5TrUhs1rtemf30i1MBGGiKN01BqMRxptbGI+3lMwZiVDxzOPZLKHCnwFHvFywSapHzjlUjj+WWBrPLF5HKKIFxntMguGnhPPuoMC5Womq3VcXgS4CXQS6CHQR6CLQReCTi0AHgD+5WHdn6iLQRaCLQBeBLgJdBFoRMAtoLoqs1LlaT/Yak1oApyqO6h9tt6q9GwCJ0FULNsss/KjzGNuaVWJA2liAD8UUa5LFglhYhAYw08K810AkWJYFdFFpUT62ic+16OQA2a7Htlmv/2uXb3Z38VkA4LZS2MBNIjVFGxzdD7j6t2GwrcPJk8bnbjDXGM2dQCtqXv5Jiuk6RF1vexuqrsa8AwpPcFht46CsdZD1cbkOQ9djbNvfadV8VDxXC9R32qAeCVBbCuY4Vux/FJxVzx7Zv3fazrfbtVIAW9vbAPgo4L4e1zu3j/qpdgY6CsTcxYVqAl9CL9Y4Pbh9S7CrrArZV8ri1WGdQUWrl2p8iFDWgBSVXlxslgIrlIZS0hpyIzDgT+IHmmtd6RmAzgkSAa/5QrO2q9fzdUWUYS4DjxEDfg8rYVvcN2vjmGvjc51OZMPvMcumUc1fs9u08y5hNC9UKrEAF6txtJzPvWPFDBiQpUrLzmMAgRDXlLLSZPozhRBFHE/Ow+1niZ1P4I39blJXbSf1r2JvgEnnIJSJmuImJ9MfU38ZmFjN/66wJig18mAW1RZQA8hqlxGgZSJFQBxkDitW6jTZi0YcSKd0OnO2sHY5wLXuV5toSy3MFc9P82bWYRQfXnVttslMpLK61AbXZEnL9nuNy/6gh8F4KKtgjY6oE7y0mLbBS6C8PDbjyAQvxYdQxay8Q/ErGO8uHASi/D3vicV0IvA3f+99zN98F9mt28Dt26gPJ7JPb6iAJ+BzCFwllcAfa8UWrobO1WMp8hSYVLXZP6cpCEyLhtdaadxlNXAx6+GRQQ+7WYJemWNYW+ziHqQCVMOUSkaTq5stM6/dNfg2j9hY5weqjMzxJlqcWG1fsSSqTQMs6SXE+9rufyogCYA5jk0Nqjcl9FSg2wXkHDspFekZ6jTDARLcqBpcq4BX0eDlIlft3t2kxJceP4dPPbKHSw9dxCtvvIHLVx/Df/xf/lX86v/xy/gb/9NfRzVn0kCJM7sbOH/ulIDo2fOnMT41RG97hNHeLnbPn8PW7hkUZYXJ5BBlscC58+fx/Oe/hJuHExS3b2L2ve/im3/z7+KpYojh+zNgUQr8CsCXDQ7BOsUNFrVZQB9kKW5lKd6tS3zxx34C3/juN3DpkUuYFRVeevUt3L59E089fhW333wXl9IhPjsa4kqVoz9biJxKketKdapseR5aPUtlS8BL9S8VuJwrVDuZ44HzhM01TJMghORYUNVs1UV3m2a3MQ/nhAXhL2rME8JrWonbeQh8HxsN8OnBADtlgYzWxDwP70VCXo33RCpgWktbXWFTG0uRrDFrfboU7sqG3RJSeI9xv4Zg2RNzbPilNpfxVuewiGQET+ghTA2nCjoRcDxWVPFvsaZzD83ODh56/nn0T+0h29nB6PQe+htUzbLOLlWtGXqDEdDPkBD+Zj0lf6j+bWrzOFWwWZ/1gs36XAkTwrcJkh6dJCxxxPKNTOUcdsthHa9EnHjGy9vZxr4l9tSWlMNnh+qNs+yLw1hevxJEC3d0SDAYj6VMD0tmm4PMvYBt1X1Xcg7mvynCIcOcLPjFu9SSSWs9kzn/63Zza27Fhe/8VEDz2umIQHWyJ73YfBC1gjsAfNS7X/e7LgJdBLoIdBHoItBF4OOLQAeAP77YdkfuItBFoItAF4EuAl0E7hIBAmBTyBkwDbWcqXy9Nh5ruBXFsv5lwAQtyPhiO/eLRem2zTMXbrgAE3UdlxbPDpJXi01mnRkAeGlHulxxszqUVDVZDWBbjQtEGPsSMpsqYAU2ZAHHRaEl1F6BBy6UEUAHANZikW9353djJSs1pdVt/OP0dRxsu1cbP+x+cdwVgDMotPx92PAeo2C9OwD+YHDvtv29rvH+Pr/zOu5v3w9u3U54WP90Hai2r3EdrB/VjrslJnyUeJ1kTJwU9B91zXe77qPOvbSe5AJxOAS0DhzJGm3wa/Hjve6OAmvjcH1b3s+sU8j6vwJc8wmqIsdsOsFiTijMGqwGpfSjq4atVqiDKCnSTAGappxXCQasobbQTmoUVpQr5ZWuj24LEiObRaXZRxuMosJN9RBTzmWm5AqrWomPpTZdWRQrmYDAVvtHfVm7pwK+mpWnzbkEVVJPEs466I2at+oPKTFtwTzGlWycW88ALuKbXI9gJWrzUlbnNscicanOtVJFWwMjCUkx9ZquApIxjYfdvMPscK0we2QmBBEAG1BdPRVCSetWvlHvdlmH01TXFklCE2uH+5BaUhP7y2tOLiG7P3UETKSqDQWxJRaELbEAO7/4bFwCXSItU/BS+rdU3LlC0OJgMbuzFrIlGhB+WM3LlQqZbaCtKtVutHLtDfoCwKFsXs0jNp4U4+h3JW4ZAGZSFd8DVGKB5yoKs/JmUwlbaOnM9wC6bLCm53SG4nAiAFy98w7Ka9fQm0xRz2coFgXK0vqSKIeOHVRsShFMgKebIsWC6l9aQYMK4AYz/swaq27Pq7GdNsiqBpdoAT0cYJuJFTWVnJXeB7xK6fJdgAbmBF26Tv8t7wRxKo1XtwgP5bnOZxa0WW0YjH+k0Y5kAlf3hopcKt+qkfJRNsQaxQ2y8IX2urWNgGCKutfDpElwo2hwrQG+11R4s5dhkue4tDHAsxd28Od/+ofwO7/7r7C9PcbWxia+8mM/iV/55X+Il/7NS0jrFKNBD6c2eji1PUA27mN7dwunL53G1tld1IM+zly8hNNnz2MyZe3luYjjzt4ukA5RLCp87rHHMXvxm/je//X3sf32bfQmJaq8FjDOq0b21Pus+5sC87JRPeaDfob30gRvljkuPPwI3rt5HfuTA9WbvXzhEg5u72N7NET93g18dmMTzw8ybC4W6BV2zxPILpSgYepvJgOUsn1OkcP6mTV/K0J/qoQ5Ft3WW32v/xwMNwZ/OQ9JTe5zj83DQJ42oLp4kiaYNykWdGRIUmyhxKfHAzyeZhgzUYRjWbCX96X9qZNUIJq/K1Xj14z7iZ0Femn3HE4LSujRnWTzg+oAW0IHE1XivdRmIs4rlmwTbjoGVKn85XFsLlAKCNuTJhhsbQCjEc48/gSGZ85j69x5VBsjVIM+ml4fm6yfu7WJhPXb+32NOo5Dqv9l+8+67w6A9Qxg4hBVwayJLYW8Jw7RurrnpQUIi/2ZsqwRrEHtDhlunhwQnPOvnq18EArEUzFtczuvLlOdba/1XVSWWNTLMByOMRyNfB5aJVhQOaw6yIylJ5xqXqOLhcq2GLzmHK05sLQyMOaUwGctr8/iINju/+4QFJcC2OY+ceT4d0bnAf1RX227/bsIdBHoItBFoItAF4H7jEAHgO8zYN3mXQS6CHQR6CLQRaCLwIOJwHg8bgHg1eJvLPRbfUrW+jVrZoLgAMBhpxx1HQlPCFsiW1+AwG0nY8HftnWlUd1ogceOY9aZpqZrqYwdxgZo0DKtFqvDE9bVZK5MY/uo1OOXbPCkGqYtndvK+W6lW8dxcYlt6GU9WVeHMmFlFU0uYvqhiIlF3pUdQSiO6A4T8cWe63rWaNGdO67w6b23F0Q46qtdR+2+h8k6/Dw5DP0g6LSF2bt9uRCrVVvTo7vccXV+W8R7UNR9FenopxOFyhebT7KtwIsviGrseG3J+NlUf+3R5EkGWjiOWoG+n+20dvl3xiL2CbVOeyxpxN6xefxlfStrj/XLvfuv3SBfEz9JaFb3Uuv0JoJdKY7bI08/+wkMAN/Zfx8cZyurX7OuN+gYCS6xgG+w2ZwNpAQmnCgWmE2poJtjdniIIs+xmM0cJFvyiUSh3h6qKc3GmaooV4/KGtOEnAaATSWasr6lmu6KJqkTHUJyAV1zhkkIZfEsa1o7thb13QY6EWqyxe/VuPDFfLcrtlrsK2Ar7ODtNL0jtWCuenXLfuMrtuAeSUBLWCtF8cpPWnDQ266f+ZniaOotJRQxANrO/iMgqfwQLmA1dOZJSAFEfLY2+1VXagZflurSlboCD3qmFF7U0S1WFWE7SoBqm7NNhRwEWj96Yo+6xQed2iG06NauDpdXg9stnwWzaZm9UqWrJq0slss7nS38JpSVs67J69A7mGB7qQokiJV6WmUXVslKEc+Ir40aqn8JgL3mL59hBEFMZErss3ZChWCvFO92/xOi6LtiaOB3qTSW2piK4BpNUaJmHU+q4fM5FqyLvSiQ5A2a/QMU77yDg1deQTqZAPOF7KULAfBMyk4CQFNTmqqyJGxOUoHfOaFvA8E7AuBc9X9NQc+xTyVmv2lwudfDo8MetusavbpAxu8ccwFpJTy3mtH6vc8ZvFLZyjYEU7pa70ZL3GDqBNvIcUGlcYAwew+JIWFzMpXQHCe8KwkElQCn0hduPa26sDYHqIytkjpSKX0nBKwl8G4DvJQAr7Ot/Qx7WYKf+OLzeOHZx/D3/v7fx9nTY3z2uWfxzts38HtffRFNAQzSFBfP7+HM7hiz6T6afoannv0U9i6cwrwuMDy1g629PdkCKyRZiuHYlNbbm2dwZnwG89e+jxf/zt/B7ps3sMfiuItQUjaYlSUmCbDfJFIBE54ukgw3+xm+X1d4p66ws3vK3FCQ4O3338WVixdQsg70rdt4aryBL2+OcbUu0VvMJb3lO1ouBTBrP1siwILgtmqQcwwkPVABzvq47GMBWe/zsAG2edb7SLdnYuOJDgs+94XQnr+j6vc2aCOeomBfNsD5XorPjIe4xDIicOtgAWmCaRuTJfuRMFp/mKDgyl+3pda9Fvbg/u5pqlNXCbO27uqV1OoV+1wStsPsGCb41ISt/RHSwWB5DzJpiMdflAWYNDDePYVmcwPj0+dw9qGHMaD6d3sLoPXzaIjtM3sAAbDq7vbRp/UzrZ45p9D6me/UnP+p8KWjQ8r5wJIg+UdjnJtllvgii3TVLOb4tXneEn/c/1ottbkw6ujquRp28UwcYYx4vOU7r6XiVFUjFXJ/MFRN3n5/YAk/8u8254Uer0Oq5kT/1ljMZ9YWXos/H5ioKVWzu2PEM8OegZkSYKTANrsGtTjmxTTlu73d/Su3j1Vi2IlfWroNuwh0Eegi0EWgi0AXgS4CHyECHQD+CMHrdu0i0EWgi0AXgS4CXQQ+fAQCANvCiAFYq91li/gBc/mz1dcNa7YAt+lyn/l8rmOEinZd5afF5zsWmc0WM7L1ZflHuKOFIVo3+yJWW+nh1pWqyee/DxVx7G/1iM0KNSydI0IBgMIKVNvIPnOlAuY+7WO2Y9BWVcbCeltJ2O4Jgy1HA7aT9Ni9VJhtW9vjjnevY5ykHR91m/VxEMeL2LShX/tc7f2Oi+P9Xt/69nHck/bTcX19t/i3z3ncee73uHfrk+PiGff4SfpzfWyfZJ/2PXaSeK5vc1RftsfASWMU9/gd4yugeiggHYDFMcN5gOrK+WyGqspN/Ts51GI0FY9FvkBR5QI8gpfOX+26aymcaCHdTnyxOqsGC6VkYkKNai461FWtSwOpXHin0kztlkqY0NfsOuPL5kr+TlKmJciLhJWYs5lQQ+WTYqFEEVNJSeEru1Ha+royltDDk3UEy5ZOCQ6CpVRzkOz2omqP6l5a6+KaA7guwaxfG0Gz6hFLVefJM2KQbvHsdq4EDlJsu2W0VICuntX4IJRzZTTBitl304qUVqCs8eg1WiMjQCzOQQWhUdvONCyUvR2yina71iWQFuGQ/trqXxIwuPo2YhKJKVLVOtgNZbLisVQAW03T8BDvOSgxG2+rF0yMouuXapp/TJmqZ7NgrFlAy7BVNX7t+UX7VJZHsNqXfSmCI6FiOQZ8GMVYZ/RDTS/wy8Sqms9OqN5vTaVkXYE1PBsqf4scORMh8gUWkwnyQ8LeEuk0R0aL4RvXUdy8hXz/AHVRIWcCAO11qbIMa19BbiJYXikBcINFk0j9mzepYPA8MUCoUUu1JeFa3eByP1MN4O2mlAI4I7D1mr/ugy5Yzf6QGjDG6LJOb6N9iBOXj+WU9r0GtXQPRkKOjx+r66rRaxkfXpfY+svGs3eSvy8RyVutaUJN7kv4S6g9bRrcqgiAE7zcJHiDFsAZcHE0wC/8ez+HF7/5u3j/xnVsbAzx5376Z/D13/lD/Ovf+QYGSV9a2U899RBGowT7B/u4+uRjePZzz2OaH2JWzbG5t4v+eEPgcTQeYa4kuBJnz5xFUg3w5rdex+QPX8TOS6/i7O0SzYRVlhOURYVFWWMGwtMaB02KQ/YJMsyTHt7vZXi5yvFuWWE4yLDlNVxfufYWLuydxmCRY3M+wxf3TuOZtMFunqPJ56DQlnbfhL8F7ZX1nX/MApoguJDqNlFd20L1eK2Gt1zvdc+p4K/soFXbW/cHx02kvlimhQCwVLuN7Kv30xQzRqxp0K8rPDYa4rl+H3sVx01lda7jfZftog20j0kBYCnUqe7lWKUS3AaF9bVljNR8BlhVcZvD+B5JS3I/jpSsqunboOz1MdzZlU33zvkLGO3uYnTqFIYbm2jSDHm+kLMEFfUz2qfXFbLRCPO6VD3gwdY2xru7SIcD3efDrU2MtjdIN5GkfcFTgtWMANiTKaX8ZSaAvjN7iArZnlTArA0czxHdB3KqiMQZt1VfOgCtVPTxnJLbhKy4jXDze0FVrh5bdmwlPrIvPWlNVtRux0xIHMmLeiZSteyAlvvw/Z1JWOHkQ4tvPp8MXrtlNee8SEbieV0BreQgmziWpQP0b4DMkjvtndxs35ks2n11Eegi0EWgi0AXgS4CXQQ+yQh0APiTjHZ3ri4CXQS6CHQR6CLQRWAZAdbjiq8AtFyAoZo36hZy0YRQlwsm/EwLrA5MuW+og00BXGM4HC6z7QP4BpTi32P7gMk8HrP3A+DGws6qHq+tXEs1EPaULQAcwLmtPI5rWj9mXFO0xxQFpopYrwPctoBuH++44bMOZANCf1zDLeDV/ULQ+23Phzn+UfB2CfCWy+1tdeIHW7V+jJMA4fu9tg/TR0cB7TZsbLehDTnv1f4AlycZa/d7ndz+OBB/1LHY7pMkGHyYdnCf4+D/vSDvCjTamdv3QHseO+nPZrlLiKAKk8gXc6v/S8g1nwt4VSVdBWYCYFyYZq1HrWvLGtjPpBqiDu2kCOTnXByPGr0G7Yif6BgsNVIopXhuOiy7ekngIzPgQcgX51hBXgcSAoArhSfnL34t502CXFlQx/ass2iJLlZH0dwc+CXnBe+XuN9pbbyEwaEQE9OyBf4AwFL/Rm1grycvK+FwgHCVsCm3TO4atXIDRpq62xRk9juvLxkg2L+356J4XnFbo9Be29VVmgHoaams8Ww8ya5TirsVvFazXAK8SiBYJUWFgnw1dldQ3sZgC6K4hTfjomtxgGTN8/1oYyx4yb43iML+Z13LgJnsNwJuA89WP9hqHlv4ZXsqsGHAl8CfkIUx5AYCVmv5R6Gcjrgv28jELKoPlQBGVXWBhiCmKqWAr6j8nU0xJ+idzFBOppjfvIny4BDposCQajs02GD91fdv4eDGLSVK1HmFMq8c2hEEm4ozbwjiEuRuAU3174JAuCEArvV7UwiypmgjBfClAQFwhs2mxICJZs7Sw6ZaCsaogU31sY9ZuXhLjauXCPQ9LPz7ModD6uBVsDRewnbckyj4+XDQ11yxIOj080sJ7GCQR1C7CAJT/jEAvEh4XcDNqsa7dYqXKuCttMF+McEz57bxH/7sj+D7L38DRV1jUeT4mR//KXzra9/Cv/m9F9GveR8X2NnbwPbuJm7P57j69KN49KnHMNjooaBmtZ9hllfYPXsRwxEtn1m//CZu3riBrErxuatP4uV/9KvYe+M9bNyaG/wta+Q5LZqBCWvn1g0mSHC7aWTDPe/18WZT4/uoUI6GSpJj6kmd9vD6jffxyLnzODWf4XJZ4Eu7u7haFegv5p4QaHV9ze6ZwJd/t++sy0vgmicpckLfDMj5e0FXJsiY+4XNqCmq2u9dAcWo0R2ZHAFjM9lLT9DgdgLZV3P4bKLGs+MhHk9TbDAZh1bkqgFrySv8mQCYORUccwTRqgXsh1eygo8rxkz3IcG96hPL6N8HlsWG75J5U8iKONvYxPjSJVx89jlcevoZnL7yEE4/8ihGp3aRDnqmBhbcpNV6iflkimJKhG2AmwkfsqhuzHlH9uuaT3Tzu1OEA10lLRrw5Z9Q++rvsiE3+2crgwL1ZSSukFrzZz1fYop25x7Lb/CSBh4HzZVU5vNeY3KEg96CySOeSKF7g+fSc87sn81Rgn1ozyNzhMhkW815yxJaDM5yLmIyVcXkE9Vg1kN6+W8Pm/dM1Svo3TMFcDhmWNIL531rhymlw9nCplj+e6X76iLQRaCLQBeBLgJdBLoIfJIR6ADwJxnt7lxdBLoIdBHoItBFoIvAMgIBgGPROwDtcoHYF1S5eGKZ+SsL6Kity31DHcz9rBahKQQMsKzqGYbFZPy+3RU8Bz/3ypVex8xgQ7RP4FZKkdWeATwCVgQUCrVWux2xAN/+rsUwLUYZBI6FoqMA8EmGTpxfsGvPPwAAIABJREFUSomWZepJ9r3XNp8U9L1XO07y+d0gcOzfBqTtY54UVh63/0nad682HHeMo9qmcXmE2vuo3x23Lc93L0h8P9d11LYnjet6Wz7MeY+7zvj9cdC8fa52/I6aM+41Ztah+vp16ZgO6Kh0JLQi/CX0yhczlIs5ZtOpoHBZ5gaCy0JEyawkA36adbPscs0MUwvZWpBeUxuLy2lx3Bbqw0ZbNUrN91mL+LSPbc8f3DbqM2qB3UGsHJ89KYfXt1ro9lqV3g4ukocrQtSTDYDMVkSdWouR1ay0OsDmCa62+mL/sl1e33cJgFWPtzIFM8/rSj7NpaEkpnqLYKD1XGBNRx3e6w+rzmOrJn30/fI8EVN/vphq2BXUBL56TpgltRCsrFy97ibBNO1hXVsd1y0I4jbhlvxgLhORJLCM1R0WpAZ/ow/VLNl+W+1gHcfV3ARGukbCfgEXr08tEmnGqqH2NYW21+dVX3BblmFYWcPzuUU71X5vKIBCECyFuavcljWRfXzwOs1S2mye2xBY40EAuERTGmhWIkRR6F5ocgLgORYHh6r7m+YFytuHKCeHaOYLFPM5ivkCw14PG70ebr3zLma3D5CIzXtfUwEqq1gHb8iw8LqtBKSLOkWeEApzO6vNyvHHsdhrGlzsswZwhq2qRB81aKArK1uPnYm1VwpxWXEzyIwj+9VrsfZcEWxQWAHRcZYKz/ak4tBJym1CYr0rrKzkqWSWatg7nsfg8ak0rnsZCr43EQomVDnTYhl4RwC4wSv1gkW48dC4xp/+3OPo1TkuXrqE6zev4elHn8br334dr33jVaQLJgsA470NjPe2cX1+iEeefgzj7THyao7+qI+MtZFP7eLZz3xBdruvvvQd7N+8hVPbuzg9GGPwznVc/41/hd33J+gdLgRHy6LGvKIyGZgSPDc1pkkqK+gJUsz6fbyaT9G7cA7jzU3s3z4QoL41neOtwwM8fv4crizm+MxgiGcGQ2zNJwBtwjl2BDaBvLJavYvElN53AGAmApjZPUqCco55d0GIWrMMK/c35b7d3+pjT8BR3W5XlRdNorYfpg1m7Oyqwdleghe2hrhY1egXfLe0etzsTyn2WaNYWukUhQBwgGh7x+RY1bZeF5pKX5mBy67alKe619lO3kNUGj98FeeefBLnPvUcrn7287j07LPobW1iXhWYFCVyKu1zVRxGndAS2y3EeY0loaU51/BZUDWFJVLwni1YOZlq/76NZ9qyM5GHCS82KM122ufahANT75+sjets2OuW6/2c41zq2fYzwx4/mvI9KcYNB0z8HO4VbpFtPWHJM0sA7KCXqttQ/totx2eCxV6JmKwV3BvItnwwGPqzjvCX8awEaPnvjdX7gqmae32heFM9p5b0xOeG3t2l8jX7d0sW88QeB9U2h9uFdwrgD/NW1+3TRaCLQBeBLgJdBLoIfJQIdAD4o0Sv27eLQBeBLgJdBLoIdBH40BGgBXR7Ub29MNy23uQJ2jWA+fd1q+ewXg775ACvoQJuQ+U2BGoDWi3auKpuCTLcdlQLcVId3GmtHKA2anyFSrANmAIEfbAuptvW+THb9s9x3Fj4NzASkr97h/x+tr330T64xcd9/A/TpuP2WYeBbZC9vk9se9T1tRWAWsb7CBbb0Z/3C+mPA8Dr7bkb3L6fdt/Ptnfrs/sdL+vg8kG0Y70N7WNG3x4HzeMePmrs3K1P1u/bmNfWr8/mKSpjqbhaIJ9PUCwWmM8nKAm8ilx1gQXHCoO/4YFMtVbbFjOg4Wq6cGBMeOCQkfBASTQOoM1m1gFwqJVcVRa1os3i09Al1WiKlds6xzgOyNue12W16YrhiEfMkwTJbDshQ1gCy+JW9tP2FYvmOofqRzpcFkgxUGrHtRrvapfD3wC7bLOdcwW2o0+t3m1j6mIH0FGrcamileLa5t8l2PckIytGSbxjltCEJ3KSFeRZWT/7zvYccUvX5XjShfp1qH6t13IV0TUqYmPTNgrALcCr2qVeU5b7ypfW46JamlF7mN2VGTRMzO5Zm0nxaEo7jQfVyPTrlC00IRDVcEYyqfYjAOkN+hhkA4O/KWtoMgarrxhO/E07GSuexaxTrJ9lAU0lIm2b7e9U4IXysKH9M2v7zheoJxM0kyma6QzNvEA5nWNy65Ys0pkwMSQELSrMbu2jXBCtWQKXav86BCbUywXdGszqxuoAE8okVMtShcl+5J7ct0DWJLjU7+PRQR87tMZtStBCWzBX/UQVroMrJ1caT17jWb3D0HmCWSNb3NjHagOrb10tv+xlr1MqEOjgj2OLcE3jJsCWW08LJEtN3MgWuOJ9lfLaWN84wz6AN6oGL1cVXi/mOL01xuOn+vixLz2Db7/4b/Dkpz6FXq/CpbOX8S9/7auYvr2PUUOwlWKwN8LO5TMY7G6hqArM51Nsnhrj3KVz2D1zBoONMbZ391DWC7zz5utoyhRf+cxXsP/Nl7H59jW8+89/F6dmBepFiQXFsCVVvzUmVM5Sec02JsAUlSyUD3opXsvneOYrXxY0/cZLL+FwUchq/NbkEBdHI3w6BX5gYwsXCNmnh6jLxgGwWynXkPUzVd1UeNPqmwbMsoKmBTRBsafMyINhJew1Ub/gq8XZAPDKEt7qAdPCm33DscO211IBs34xC4g/POrjhfEAe2WJLOeos/mKx1UNYJZCJqB2m34eixCYIJrjw9rmluuang3MapikvN+pcq5k87x54TIe/vwX8fSP/hguPv8cti9fwbwGpsUCxYIlBWY2F1HRLOt6RoEw1NNHBIMtScPqqdt4jUQU3cM+R2qOZ0Q0zfrMobnYE1v4AceoxjVVskyMYOIJlcqmmNX4TVkawBTFnFN069w5g7iqlnbnUWbd5vD2qzATbqqm9P6z+vG93gAZaxPzORKA2svLcG7hnDkcjTEYjDAYjtUOzRMq81IhL3PFjV9W0sCBMtXOUvXac8uuw1yE2gA43iN1ffYUi6eUnqFFYeVsuq8uAl0Eugh0Eegi0EWgi8AnFYEOAH9Ske7O00Wgi0AXgS4CXQS6CNwRgdFodIcd63Jh3ReM28qrqA0cv2vbQLf3ixOE2ret+o3PAvIEtOD+UX+YP4cdc1uVu774vw6CAnh8QCloJYVNPeAKX7WDQEHr+qZuC3CyDn5Dzcxd7heirUPoBzn87rct93PuddB6P/ueZNt238VC3d32W9+e2z4IIPlhjnNc3I+6jvtpo6BUSzF+FOg8SWyP2+ak46V9HUfd1/dzTettaV/TSY4TbYl23O0a1j+LfdbHchsA87P4u93flugyn01Rl1y4n2M+nWAyOZAtLlWStOKUTSXteJcK4DZ2s4Xs1Xy0qpUoUGiMU+qxHhfSCf0Ec2NR3eCUnAkIMsPmWWPeVFBtNWqaJVoMb8+p7djauDILzrZLwqovTHHGL4JsAhJdl/8naOJoMpJy4vqWsVsqWIkrHHw2tBrtmQQrrETdut/aYeroAO9sc0Bn2ayqLe4iYTRoCZsZUcFqV/KJl4i7EswFkDYFsvjq0nnZ4Kz+zocCYa33lRKPkjZ4NbWtHUEzxXI4Bzy2fcxCXJiIEKOy8xoAd325lw8VuPeav4qUGu0Rpoq5fSaNRW7jNqiyNOV4YL3foZRzeqYta9a7HasPRcVXTbYYtgGwkrUEmU1dqFrVHvOSMF4q4BIlFXiENYTBtEdfFGhmC9TTKfJbBygPpqgOp6hmTIwoUNMmfTJBwuMtKjQL/q6QXW6h+q0UZlINSgCcyF6X9r+sP0tjYtkC0xZatt5EVbw/S1Dnd7k/wKPDPraqAgMCYEIfVvR1FTj7SqkRnhShce9QcaluDyjs27CfeAfqfuJ/rbrWuj8E+rx2M5WYGitm3W2vEK6BDGjnyQuEwARfSdKTetXgaoabDfAGGrxSlni7mOPy6W18/smL+Hd+5ofx27/9z/Hyy6/huWeeQVYl+O1f+xrOZCMM0cOiXqC3O8TFJx/C5ult3D68jceeeBTjzREGoz6m8xkODg6xd/YsZospZtMDfPrJZ3C6GOCVf/Kb6L/6Jk7XPWSLEsWixFxW340A8EFD1WxPP8/4JwXyLMXNJMHr+RyPvvC8EjO++eoruHV4iKcffRTz6QHSmzfxA1vb+PxghC0mB+RMkGHdXyJT1v1l39L2ucKcKl+wxjNr7tJ2mckAmWoAc2zI/tlTYahgJ24MNbz6UbYvwuo6trCo4K/tR23vLK1UAziv+fcMQ9R4YnOIp/sptujuUNh8oUSEpkaOSnC6RoaqoRrZxijr+hp2JWD2Ws5ijByF5mzANhKeUt9c9Pp4+Ad+ED/w5/8iHvvKDyLZ28Kt2QTzBZOJSllG68tLDRiv5HEMSPPcmor4fJHls8051LnKEUcJPgZn9S7tM5EpdXn/2sHtOWGuEmFnL5cJ1ZuvvRawgW17zzBHAiuBQucA24ZQ24Z+HMdgq70pK/PFLPWVXOH3COcuMXdXS6eWnALWJU4yJRAosYQlYKoSi8VcySabm9sYbWwIFsfcr/rx7lJgCUn+POz1DfJ6EpRmVsF/e28K5yGVTYja8gLb9myLZw2vj+2nBXr31UWgi0AXgS4CXQS6CHQR+CQj0AHgTzLa3bm6CHQR6CLQRaCLQBeBZQSo5jgKCqwDF/49avfGYnLbapQHbMPOUP0eZfnchhe28GpLSzquFzgMJW5857m0gOML67HoexQgWgdBYQUpSOILQrE4rMWjWDTzhaU2AG7HJhaRPuzwOQqmfdhj3Wu/k0DVex3j4/78ftr4oGFoXNuDBN33cz3HxXYd3MV99SCu/6QAeP2cH/c4OMnxY/H2btseBYBj+/jsbt9t4dlqh7L24Gx6iDktblkHtZgjn88EhgmBtZDNBfywGg7bZM1TmimWCqlYoNecJSUi671myHo9gWQt3Lsi0fY1IMBtuHiv+cnrOIYZaSSlSAXMMo9LCGiQOOaqNuTlwngkuawnybCeIj+LhXcnnzo3v7Q9z7WWeBFz2qp+KhVz3kqH2DwG53WzIHboIEKxgndh9xzqZoOWpgrm11KZLLWqgQp7XrCWr1swi6XyGWEW1kJFgrMrOC+OHMDQAbChEBNzCwDLR9Xgj9GWgMYGgAVhA4a4YjQUpoLNcrFopAS1HXwUhrzResf7yBR/NJsVkFWw7Zlkz1mzazbOEjCoh0F/iMFwA2m/Z3y9pU5m66QiJKRRFBz+OvAllBIAdiCj47vlNe1ocyrjeO6C1s8FKlqiz+eo8jka1s1kPeDpFLP3b6I+OER1e4J+kuHwYF/X3W8S9Ek9qwb54RQFraObUtbOqm3apKoPS+UljWBZD5bKzTkhXpJioRqxhGMEshxZNQZljYcGAzw07mNYFxjTBppgzNX0Uj4e4QahGMiWnYpc7zfvM+sVG4/RTVYMwseC3USrEhSqP2vQSPer36tSgvsB7N4zRGfjhGCNADjDITLcaGq83gCvVg1uVAV2NlL83I++gC89/xi+8Ye/j/fevoZHH3oEyaLC7/3m72MnGQkEzus5Rqf6OP/YJexcPIPheIDhuI9zF87h0qWL+M53v4vDg0NcvvoIZkWB4WCALaR49zd/B6ff3sfpRY1kTpDfYLEoDYCWjHuD/abBhCrlqsKiSjDrZZhkKa4lGV5bzIGNIXZ3tpUrcXCwj0fOn8GA6uXDQ3xmNMJjVJVOF1KNL0oqYolFE8z0pxHQnzWsZ0u4b4p8sjcaGldpDyUtv3XfenFrT5Iw0EjQG3b70WMEtIS8BoKp1qVqd5qY+resaQMMnMkaPLsxxCNNhUFVIKk4DyWYs84vrN6v3R2JqZGlTjfwa07u5hzAJAzVQ/e+pUsExxKvC9un8cKf+Vl85d//SzjzxKdwPZ9iXs30bKAalew33nA5TlTvN+ZAuSSYHboJZGvde8t6t1I+W83e1bt1223BBirvY9lG60FAGGpQV0p1JgcltMQ3a2jG0savqviip+8GaZu01LPE7grTAWuW1jtzb+nME7DZ5l5T4FsCjNWR54BXbV8mqKhGb7as56skUlrLS9lbY3NrG8PxWA4GKuUS5V787GExzcOqxjnb4fe9ajl7nfkAwPZvEun5LXfDwXA8p2xOLXWuDgD7c6n71kWgi0AXgS4CXQS6CHxiEegA8CcW6u5EXQS6CHQR6CLQRaCLQDsCBMABZG2906wN239CJRcK3TY8CIAWdXh5jIC/XGSOn9ugVgtQvhC1hK0OPUxhk8hmMABzWyWsdvnCv9QcbgkdcJiLYfEV18XP2iBZbZZGwBZpTXlmCro4V/t7GxLeD0Q7yUj7JKHwSWHnSbdrX9+DgJ93i9eDAKAn6Y8/Ttusx/RBxfgkY7gNoj/OmLTbcq9xFxDwuPYcB4Dbv78TAK8gbXu+CyCW53PkVDrOJ5jPZ5hMD0kDpNSihaUWvqUiWllLtuee+FlKYTFEA6AEQlp21+K4L/ALiHoqjK34m5qL9UQFiFMDsOJRKztnm78as8Pk8Xy/sNGXYk6qLCznwOhbfjcVsymo2upzzdGqrWkKWWddgT3vSPZZzuehApbIzEhCzKuEcFQXW/u8HqQ/ZyzeppLTdUo96fV7XY1stWsJO1ZqOqmVXVmcErrVpi4lFVRdzVC/ip56jWHW1fRrDuXvsv6u4J7bCfszYjk/8yP3QI2kJSuxaXBKlZ+poLVTEW07nLRRYIbUdg32d7fVdoghhO3jQ30XsVE9VeufFQDuo98boD8cIkkJ7sOi2+PdZK5UNWUxscxSAcx+kP0qxy7HssFfgWbV/TXrZ9mdzxag9TOhryzQ5zNUc0LgBYrJFIvrN1AcHMoKOq1ZpzZVbdP54QQN662yC7z/Qv0rZWhZI68NDBIIEr7RKpeKYFoEUyVqFUItUuzjUVHi0eEIl8c9DOsS47pCX/xrVQ+WtrBmo+4K73ifcY4baQDsG8KxSNSQwFDQzICcKoy6slAtIEiz3rOkAH75PSE+7Cr95fwsf2/7ouUuoZvUv1WD60ki+PtyVWO/qZHVC/zcn/o0zo9KzA5uyl3gS1/4AsbpCH/nb/1jbGYbUmIXTYnnn38cl5+4hKqfIOunmMwO8cijDwsCXrt2DVl/gM2dHSRpHzuDESbfeRmDb7+O0zcXGCxK1AUV3RXmZSXVdV4lsn/eTxoDp1UiS+ZpL8NBluDNCni9KLAYZtjZ2cJiUaGcTvD47g7O5HN8bjTA4wC2+J63MPVqURlELWh9jAYzglLCVgHXBrnsnzWSda6aNtmOzKltdd5uyROexMC7SZ9ZZ8ganICSKQJUkPNnqndpsDxVneEEoxS43AOeG49wqSyQcn6pgbmU56a6VR1k2jenpjqnCpnJCLJ/dt2/Plfyiim/s0GG/uYIyeYWeqfP4pkf+kl87qf/LJJzZ1VHOa9z9JlomLlG3JOBOIiltuf9LkWwJf7E3BzvtUqy9HfcmAPb8zUt9tuJlqGC1burEg6YDJTIItnGoyfH+OfitaoXz8QRJqnEuzifL5wjPeHBnXF4QN7X8SxaPt+UnOGqZlfGK9GkVfOdxYWzvkFb2cnncxQ5k6nMfYCK4c3NLQyHdCHi84tzmT/3vE68asK7clpQWQWLfc5tlR7g9YdrkD3P7FkoS2iv28y2y1GBcD7tLZOKljdr90MXgS4CXQS6CHQR6CLQReBjjkAHgD/mAHeH7yLQRaCLQBeBLgJdBI6OAG3T+BUL9fy5bZHa/jkUwLEovg5xlypd1dLkQrIpjZYL7t6EgK5t8BptiO9RRzgWtswGzg/gtqFR3zEWfaOty+O7SqcNONrq3nX4226X1hodDn+cADh65U4w1Y3WPwkReFBAltd6kmOdZJt7xe0k8DfG/r2O9VE/P2lbIj5tq+b1cx8Hf2Pf4+4zm8sM4gqKuTqU1rcCvcUCi9lUVriTw33ks5kUTE1p6l/tIyXZSi2lxBItwBvwjdrogm2e4ML2KGlGENgBk9vQmqTTbZ4duQrOEtL6JKjF8IwKYrPj5MK55syWVafNz4lsSNWnmdlhtoHC+px5VN9bTOw8ccz2du3kDLXPay62+yTUz1zANzjssXOFKwGxqZlXyrPoM/YDAYogptRuXtuXQIWKXamwrY2sh2l1Q9XzS1UtcQz7SeBvqdJ1g2a3aq6p/HV70Gg7wajN/7piO5fXZRZs0bUSaFUoZVFtdWftKqw9BoxTfdb+ktWqq3KpCjfrbbOPXgHvWgCU9TmpVpRda9ZHj1aoPSq6Gc92QhVVdKyLabBMyuuAzDwuExhK6jOBMl89m6lqJCAkHOZYL+c5ysVMQLde5Ghoe57n+tPwnjicoNw/QDNfCABT5Uvb5zovMT+YSEEs+2WHy6ylyoYadKsNxAkAGxwktMsJgWkJTSjM2rCqK6qSx9ioKjwyHODKYCD4O6Sqk3Wq452C4JbQKJLXou4yz++1ma0HDd6att7Vi7KQDdt2AqcGWViHu1rT7qTGkhi8ZITq0XqN4ZD7W6IFiTzHoN3DhMazJsX7TYJ3G+DlpsErdYWDqsaprMGfeuoKnjg7xqUzm5gu9vGn/8xP4btfexm/9H/+E2yNNwTP0n6GZ559DJ//0jOyeH7jnbdx5fJlTOYTTGeHuPrQZRzMJtjc2sLuxjby77+H+TdewrkbM2xOc9JNVHkphelCkB1Y1MBhk+C26hMDc9XLzjDLEryPCrf6IxyOR5imwJx9XtQoZzM8vrWJ57IUXxwNcK4oAI6LshT8Zb8RsObq40Rq7oK23k0lECx1N+s/MxGD8Ndr/FodWxNct1/1hDQ5DhRPs5dnXDkXEtZauh9/rnGIGoumhwUabKUNnhj28WQvw2lPcmByINtQeb9x/zlNnDkO3Vqa7dDv+f7K8TQaYLSzje2zZ7Fx+hw2z5/F6cuX0D+1g/HZ87j81DOoRpsoe0xUUBaBMkAEd0PV7JDVzGs8GaMihDQA3LYnpxW7ElsEcm3OkEvEcnxasscyMUVJjHYX8IxKLPJ6vqwxbgr3VdKNaY1dIUzgy7bxuaB0Cjor2N9lhK1r8OeaAHI8k6yflDREBbPXN5eS2W38ez0DtVIAJ6YALnLW9F0gz3O75jTBxngDo+EIWY/zGWtdG+SVfTqTmrwkRlvpu/7vCV2Pl3dp/5tEzzrWRV9evyXg2JyeCgZ3X10Eugh0Eegi0EWgi0AXgU8yAh0A/iSj3Z2ri0AXgS4CXQS6CHQRWEaAWfOxgLJa4F/ZZMaCFbcJoNuGBlFfa33f2DYAcCzaBPQNK9I2jGircON4gre+aGUZ/aZsWNaG9AWuZTu9Fp8W5gPgupotrrNtXd2GvO1rWP/5fmDVRx1eq8W9j3qkf7v2fxCA9I8qYtH2u42zNmj7MO28nzEc9+WHOc9J9rnXda6fvz0PHXX8kwDg2OYD360Iq9nsLpNLKkgBzAXrxRyz6UQKJpQF5g7GzL9Tck8zv6SoyesNRjKMzVWse2jK1VC4SRPqaqdYoFbNRck5za6TX+ZS4PV9qdyKxX5XPAmcOFTOeqEoDk9bs7ylqlPnFkg0G+hIaolYtH8X8V056priSu1xqBznFOBycBkWnuGp257H2v3TdnRYKlOlsDMr61DDht20LFcr1lyONriq2dV1VNRRGWfxbau6JQn237sxNQGxAxQpy6QiM9nuUhHqcFoY11XBjLNUfA5W1Xdeu1M2tQLM1sGqKasNrT5n9KEAsGp/xnW4klTAx8GEj0Ebi6wnTAC8Umgz3nKzIPxdAmB3sRC9Mdgc/VvSepfxEZyudDzFkWC4pN01Vb+1AA3BDOEvCKEWBntp/1zO5ygmM8G/arFAnc/1PaVVtGqrUgGa48bb76Ke5ugJDvGeqFEKKlem2hO5SmT/O09cAUy1qEAcIRxhMAFwIjBIIFzzOV4Dm6hxtd9TDWDC4Awl+l6DlOhQcaGKMCC7YLMnZ7jqUWDePMGXZR+WY0bK0uhTKiOFjU3OrfqzDu+5r5TqnjDSSuhYzksayNpI18zepR3yjTrBW02Kl+sar1UFhqMhnj6/hc89dgHF/g1cvrCLC5c2sbVxBv/in34Nr7z0tmqj1mWDbNBDNqjx8z//o8jSCn/wzW/i0Ucfw3s3ruP85fPY2dsGodsg7eP299/E4PXrOL2/wPbhAr05k1ka9cOiMPUv1bkEtIcADpIEk5q/41gbYJokeLteYLGxgcHuHqZ1if3pBDWtu6dTPL4xwo9sbuLJssSI1uAcQ0z2I8CXypdwmXV+EyxARS4hMH+foEgT62MmxrjK1lTxtCfmfWNjON77ZAmsSrtsmyUB8vYhbLUKuobxqSqeEGQ3/H2Ni70MT48GuNhUOEUozSSGhPbPdv28BaRE9sSaWV1izjbxHOMxti5dxYXHn8TupcvYOrOH7fPnMNg7i2x3F8PNMdLegJ7EUi/3hkPwPuP9qHvWbnp9KTnI7/elGNiTFDT2eD9yG/OANlX+cn6wg6w/2wwAx3wVzhFeJ9kBrF+Wj1tLWrEyA1Zznq4SNQGxhmqGQTIwq3vOhVZI2+b6sJf3OcVye+yzZbv8QcHrkAqX9X/7rP1u9Jh3DOcc9kGez5AvZuaEkKSyKh8ORugPR6ppLmWyEpmsbm+8B7SfN/FviviMczifKeEadMd7PhXALRvt5TNJtZbvTMg5yXtLt00XgS4CXQS6CHQR6CLQReCjRKADwB8let2+XQS6CHQR6CLQRaCLwIeOABdstNjmUKC94BIL+/F93QJ6ae/pC1YBF3i8NvjlzwUVRL5dZOvH9gFNYuGG9nVteKvF64AcBAShGonfC6SYtafq/fniW4CGgCYBfkMFt37NbfVAO6Cx2NWGwicJ+P0Atzhee6FrHXodBTi1/BnK6JM06j62uWOR7z72++O86fo1fZg+ius7CSS93+O3odnHEceTtuck1/ZR23fStvA89wOAj4PBxwJgV+qGwtNUmWb1TNXSfDrBbDZQ5ggiAAAgAElEQVTVn7pcoMhnqGmjSxBBwOgqUFMVmWLUVEwGRzU3UYUb9RcdokYdWKvxK4xl8GPpD9yypBfco8rR6orKHtSVXFEnUUrigMoxn7uVKrflAv1RVs/8bH1uM+vQ1Ve7rjB/jmcGt4hrPGrMtBfpI/6r7Rqbr8MWmdBBCmYDJyEHpAUu1blxTlp4BqzXuFC9WG9vC7BKoU3FsCxEzeqabY86vYK7YbscClWH2dbWAB0BW3ga7u+w2vvTwK5L5UKVKgWs1RM1KJwZhHXQEzBIGuSWlTU/jpq1hCRij1acWIDP7L9TZD2zmSUwsXYS7vNZrt5UDBUbVycLoLv1aii6CccJ7pggUFSFAI2SBcoKpUBvKcvnguN+Nkc1o/L3ALP9fWSSY/J5W6JXNcio/pwukN86QD2fy2a1TGosct4nVBYS7PN+SEwpKmtgqkQbU4hSgcqfBQypqDZ2T4jYq1NsgZa+KR4dJthCyWgiqwlsvQ9lt8w6qK5wXIuBcSuDxMvxqnHGGDuwFV3kZuw1UUZTSLo1scWV6mHrx5ir9Z7hNrUKPMeg1I9Wq5ajk3DyepXgjSrDa1WNd1Fid5zi57/yJJ5//CK+8fvfwHQ2wQ//yOfw7T94Bd/62ttIm0zH7SHBQPd/hc989ins7I5x4+A2Tp89jcn8EDtnd9Efj7C9uYPvfv1bKN98E88lQ5xdNMhmOVjsl/VOGc8ZQX9VY0YYSvgLKoDNAprgt0QfN9HgraZAORwiHQwxYyJMWWE0HmO7rvDpYR9fHgxxbjJDQrU482CqGgvaehMAU1EbFt+Ewa78peUz+7NMMuRNaYBeZumMpQFgxVwhtLS/NOU21Ndb0Q6NdSViJLJ/rhR6UzQfCiynGCQ1ntwY4cl+hlNljkGT4nCeI9kYY3T+DHo7u5gtFjg4nGD/5m0lPyTjIbK9Pew9dAVnP/UULj3zHHavPAoMh6iSGkVdCmCXWYZhv49e0vOatFbjWfpkCb9N+btKlDF79fazZzkPUlNOAOw27bpfmSxxDzDZfkeI89j8F2pfJkpyboh42RzNZ4eeVZ5j1Gic25gfJD0kWdRn92cLx2/qySyN9YeSKPzZoueJq4T5O7OqJwBOkXJ+cgptM7MlERUFn58LcwXyhCnW9iVE7xME05GolaAU92rbuSLeBZbJQ/5vA+4b7/ztd/2MsH6ZKOqPYSYAVOaM0X11Eegi0EWgi0AXgS4CXQQ+qQh0APiTinR3ni4CXQS6CHQR6CLQReCOCHDRpL2Q2V7Eby+wxM/8HmreWMiKRRrC5OXikNdZjDrAsn2L2otUTVAp4Gq0toq4rQIOk0YuLMXXevu4+NYjbKFC2W2nZUW3rG22Ur1FHeCjAPDd4G4bGn4SYOxeQ/TjhoQnOf8nHYej4Pe92vlH/Xm0+aSg86Tbfdjrup/jf9z9ez9t4fXerf7vccCX+61D3/Xfte+l5XEIoDiXFLktWC/mmE4mmE0PrQ5qORdQpDJPkE71c6k45OK9ASjGj4vjardDSatvbla18tqMKqcO9ZZtcytk24ZL9GYBypV6WT9L0USFlLSldiyBLwORS7toQRR+braj0a4Pwt6VYtQW0K2d618r2OAKPa8zebfxGPdAJBHp3Mvp3OIcoFWq6TivqztNOW2OD0tjZ6kyCTUq/TEabBAmDq2+JHjUZ6bkNEtWw3gWDwd9AoEr14voh1UyVNQmXYFV0yw6TAx1nQJhoFoWyFKJGnNJarNz5VjR88z/8Ii0fJU9tVsm25g05S9FeVI5JukSACuGdJslZPFkAntumv1zuGSEAlYKQ14vga9bMpuqupaVeSiAOd6pEqUVdM2av7L3LTT+MyZwzeaY3bqF2a19KX7Jl7hNMV8grYE+UvQIsOYLTCcHmOcLzBb5so0CumyGw10qQxeyfE5l2yvlaNVgQYtW1g2V9S8EejeaBlcHGR4ZJNgmdE4JYjmWDPIrOYLj3etH+51hQ9NFjc5vTQFunbz87qjMxqKscV1bqqKpPqr0O7PpDtAcSQVSb8pu2tTPNS1wpbK0a6PN8rtlgjfrHt6oa1xDjgFy/Ac/+Rk8cWGM7377Ozh/6SF89rln8S9//Xfxra+/hmE2xBAptv5/9t4sxrI0u85bZ7hDRM41z1mVVc2uruqBbPbA7qZoDj2QpiFakGAYEgQYgg3DsJ8sGxAM60Xwg+EHwy/2kwEDNmDoRQRswE+y5QfJgg2ItEjDJkhRbPZQVVlZlVNE3OmMxlp773NOXkZWZVR1Zld3/9GdiMyIe8+wz3/+c+v/9lory3HQdVgWGQ7Oz7C4fA7HTYVyOcPyfIHDi+cwX55HW3dY/fB9PLGtcbVqcaC85hrkXMr9pSqXEI4guG2xRYaTDDjOaQXdYUVddVbiRp7hB5zfZgvMSua3NqiaGvOiwxvLBb60mOPVusNiU6GTdXcnCLzpDejLUrkj+CUQtpxnWUGj1L95TVvpdOlMTUjOhhJT5sftr6Y9ny9Z1ZoonXMe51VBYntlk3M/Lda92WxzbF0ogDcOl7i2mKFdn2B2+Uk897kv4spnXsf5q1fRLQ+w3mywOTnG8Z3bmkNmh+dwePkJnHv2WSyffBKzC+etUaGp9GdXM5maHzbnOJjNMHNrYc05sjNmhq66ACbwN5S63kASudGcs9RAYM0hcZ/Kut7nhWh6jDl7+lli/7NQOBfYvG7zYCmXgHgWWciy1O8mg7dj1H1hOe9s+GHzUEnb5Wh84XUSlI9sccvHNkAfoJug1233B/cdy6hXZAEblspo6MwtX1zNUzany1a6LFDO5vZnPh/UxZZH3mjum80N7go0+3+DxH+TsEbxu2lTZ3ze53anNbPP8xnqmjNO+koVSBVIFUgVSBVIFUgVeHQVSAD40dU67SlVIFUgVSBVIFUgVWBSAdqm7SsKpkBlv9ueiy6h5p0qv/bVtQFNY7FmmgccMILb3gfBAiduhWqLVLZgFQu2yhWUQsgW0bloxoUe/ozHRZWTEjld1WyZiczLLIZ9BXiequFCOXDa4NhXjX7SBlBcv7Mc51lee7/zPW0bD2u7P+6a75/XWc7zLLDzrKD7LNs+Sw3Pcn5n2W689qzHHXPGafs6DQBPweP0XPaBcNw70+/cBxenq4r2zxvsdhtsN2tUm5UygKn+7VqmRpptbCuwZzAqvrQY77b5UwDMBXEusmdZ6RBgkjXuzgcm6jfFG7cjRwRBYL7PFvOlyBXgte+0zQxwq3lTx2OL82Yv7GmZ9zg9jLBCC/bar6mITYU2ng/VeQQvIXU9rUFgWtvp7/ev3TjG47g8JzcUtQQ/7u4g9ZyKaiDO3sszMvhLeKkvHptnewr2BmB1AEwdYUA6yxUlYKUKzQA9Qb6NAd/ccC2jBmF5OuYAuwzUUJQshK2eJsI1iC5D5lCZ6qqaEi6AeKiUTYRqDQNWRz73XB2tuvP5VaCkpalfU15jgzpUilseMAEw7aEFlQgkVQtaPdsz0RqyqG63zN+eILjrUVOp600PvUNgOWqwCWK3RXuywu7WHaxv3kZzfIJ+t9V4Z/NVtd1hu17LgrWgxfN6i4yKyd1WFtAG5wm6zfaXAJLKT1oQbzOqQqkA7qUU3XaW00q8a2DKxv68b/DCPMcrsxkuUjmotFqiw2ywfSaUlcW634Sqo98/1nRg0Il1C9ima8Z7a7huvMeoLjYALIGx/0+Zz9q4AX5TNRp4NubvpJnXLS/QOQDeZD3uIse7bY4fdhl+kHW40VfI6xrf/txLeOPZc3j/xjv41nd+G5fPX8Hv/o+/i5t/9i4uzM/hsAMu5yXO5T3OzwgZO2y7DNdXx6hnPR5/8gIOFzP02xYH+RzPLg5xaVtjebJCVlfoaPnc9tgQyNL2u2X9af/cYSMraOAo63Eie+QS677EWwXwZ1SEZ8Dj585jkec42qwxb7b41uOP4atlgUvrrSmL3fZZULlrseF1zLgvWnrT7tlAcK3MXsvXlZpXEJgAmIpgU4arqUEwuNecx3tW051D457wL/pcTDYsQFlRac68YU0FPS7PM7x2boEnClpQl/jqX/0beO03vo3mycdQFYTcvM862XybK7LNfbJwLgtUJOZygTAVOC2Z5ezA+60giDQlud3nbhNumnFr3PAZyyCuqdQjD96aDnye8cYgjk01HA1OABZJcK+zwnQesrGnhhm/z6fPHT4uLP/WFNSR5BtzslwE/L5SA4oah2ybvJ+l//Vccf1UzxIDyNOM95h7hm4hNaYEnLf5mKWlHbTdZTa/8Q/dCkpCdNWU36kanlkEQMQmsLmkrlAWM8wIhvXc9Cx4vyY81Ph8z79PQbCcErzJNOZ265exhpqq4uhMX6kCqQKpAqkCqQKpAqkCj64CCQA/ulqnPaUKpAqkCqQKpAqkCkwqsFwuBzhwP8gi4MrFYKmHmBdIS8FmWKwO5e8UrIbKjO+d2kET0vJPLFxNVcBTZa4Wm9xaMQ53gDpu2xmWmrKhU7Zhq20PC+OuXIiFIB4nFc+nHWeokO8H4IbFfQcDHwRApotxWpKc5AQGJJlCqfj7adu832C93zanSrt9MDYq2hypeI7baT/f3+9p53+/c5ler9OOf7q/+4HGD6vFdN/7+7vf9u8HcU+7FloDneTc7R/PaQBzf79x7U87vv3rF++dLvpOa36/8XbaOJjW/CzHfdq1OsvYndbkLLU7rRb7YyvqctqYm9Y5Foj3ax7vG+YQB6J83QDjjCn4XOcK4GqL1ckJdtsN6u1K3wnPaAMr62HmlDq0cPQn9RWhAeelcEAY7Z+h35uaTaNstLsPcOs5pQb6QufLhXICPoPDAoxUoAoOEgAz65AL7oa/AlCEVe3+9ZhaZVpGoi2u259QTo8A+N77zUBw1PK0sRn7m9Y9bEpDsWaMdsyyLJTvHnnMruoliPEqCCQS2ApZjD832GugSF9SC6sNyFSEvp+4zqoNbaSV2+sAWS8ykGewwDY2fvdt6zUGDAmpXZ8rgCLILAvvwPe0fjbYbAo8U/9OG6A0rh1aEjgZaLI60IpYbxXHdABMlw1X+fHai/96g5PyMzmujFIOz2uzW7Xz1HhsGzRtLTiIjhm9nT0/KzY2NLKFZiPVAIC3GzSrNbZ37qK6dRcNbXPv3sV2dQJes+VsgfXqRPXm/jdHJzi3nMs+3VR+1iTBCtWEzephKAz45r1UoFsCSgfBVHXWjV0DPpd5L83R4oVFgWtliYuEd4aTXKkLNSeEKtdykH20uSJY48AtbO2us2vnjHhobLBzcADs+c1sftBYd2V8KNhtnNjWZEusV/BC9xCs1M1ayJ74Dkq83RX4Xtfi+2hxs9/hiXmJr7z4OF6+MsO1q8/jxRdexq3rx/jH/+s/QXe0xiFmuFIUeHxW4uIsx2GRo2C9ugybrEU2y7GcFyj7DkVLhXCJ87Tz3VbAzoB+V3fYNQS+veB60/Wy2GYG85a5v1mG477HKgfWyHGrX+KHWY/rtGguC1xeLlCiw9HJCZ6Zz/E7Tz2BN7ZrLHY71LUDYFk/G2AmUN5kHSpafeeF5wAT7tOCOhP8py228nyV+2sZyR6PPTSZWCMFVb+8P/i6XOC6oZsBP9cV1uRQC/7ynHgdchwsFnju8Uu49tSTePLxJ/H8Z76Az37nd7C+uERdEEhbI4Rtv0dR0kLdzNoj31YKVVn52909NJNwXNGGXfLdUV1r8wrPaRxTBNr6jNvzsy4bFSZzmyYWdyLgfc48WmUoM687xprNPQF5Zdc8uCf4/KvtdHIQyGDZ7jYn875x9S2nAwfuhOp656AA9rlWN4s1SwigelNJ3EPRHGGPK3+N70vzoyvqh+cHn0yy2m+Q5T1K2jrrKMxamsdL2+dZMdPcRQCv5iYHwaob5yjai9e1XktlsLKB/TOZXuNz2mxG5yEDx+MzbGwqmjZ36u8C4Jns6dNXqkCqQKpAqkCqQKpAqsCjrEACwI+y2mlfqQKpAqkCqQKpAqkCQwUODg6GBe9Y+N5f2N+3XJNawSFwLNJOu+2nVtCxUEMwy/fsdjvQDlprV5NF9ngPFQgCwd7tb2tOVOL4Aq4Wkw1Ga9HfVWFxjHx9gGTlP7qqjNuf/jkNAt8POt4PUv6kDKMp0PhJOeafluOcQtGHcU4Pa/uPYsw/6LHvw7iYO/YbF6Zzyv3+fhrcmwI5W3zm/FahrStU262UwIRdm9Wx1MBclOa+pcz1OciEYAbZuCBtQkNXdDpesuvvqttecjcHEWZtqW248ioW223+437MVlPgS0CqHV5LEFjQ+neSnW7ZjLaoH4vikU88XSQfLfctXzbmW6tf2Eb7kU8UztKrTnyih304+GZNw5mB75ZV80SJPH3WxDmaYpZs21RyLugb7EIFi7vGILheTKAKgZPxeOUNbf92sGHPAbf8DUUw60c96vAMsjpPj8v+7tty0BfAkKyHV4MJnrJ9pf2rncgAxyMTVNBabNihkKuNrS4jAJaikbDWN6PfKTdY3qqYzeaWkckrKzBu1qq0fC6onpNFqtnkxnmoacubt8L2WerfluDXvtPKnNbP8H/H811Kd2ZXNw3q7Qb9bod+tUX93h1s3n4Xq9s3sT45xrnlAagarvh+APVuh+V8ru2GirztW1CsTSEyVZ/Mgq3RSS3aUA3cMb+1UDbwtm9cHaoOLsHpQwAvLkq8PMtxoW5R5B0K3gcuES2oCvbztsYxs48OlWZo13mtCIsJeQ16udI31O3eYFFKhe7NANyc9WmQXkkFGZ+RBP50mgYEpVotaGecoWdDAzONkeFmn+Odfo4/bzu8lXW4063xxlMX8Buf+xR+8C/+GC9ffQ4vP/8s/s9//P/g6M4aRb3DlWKG5xdLPLMocZGZrlJoMguatrl2zysLue3AUZE1HfpdZX8I3Guzqa9ag7O7tsYuz5X3S0NjWkCvZN1M+2RaQRd4m6Ca17AosFzOsWAmN6/HbotXigLfuXwBL61XyHe1Mn9D6ctcYf59ze0RADMvl9BWubym0lW+M2skG3S7IjwnqYFdoR32w9YsYfm4/ExIO/AtbcgzAsU5Zou5xlvddVh3DXZ5gddefwOf/cIv4MVXruHy40/i4uNP4sIzz6FiNuzC7wt+rhzmRbteumfcGp11Y8MB7y8Dh/Z5k3OumisG5wXehT436PX84GlzONXFuuV1nxN988zdrSHUv2zsiCYkqvTrRpm0GkqTedZs5OlWYPJzKXEFpc262eY6vsvmbz4XdKyufpWW3l0fZvzOeco2InjsSHiAzT65DnO75vXhLnYJPHO5CeC9AcaaJhyI203gkQiNNUN0tIEuB3Uv6zNjs0purjz5zOCuzV2WCc3nL/OQeR34HJnNF0M2cIDu+DwVn/fH+dVs2vkVimA7DzZKeTYx8mQB/TA+kKZtpgqkCqQKpAqkCqQKfGAFEgBOAyRVIFUgVSBVIFUgVeDHUoHTALCtY+8tIkvl4NmYDn9DERwwdaqujW0EmA0AHOA4uvJDWaxFHC5wOvzVApZn+0YupKlwoMVqywbLwHzDQb3rC1Fx7FrgdhUFVV88vg9SAd/PBvpRwLAfx8X/IFvdH8fxPOg+Y/H9QV//43rdvhr1YRzHg0LUs+77YY/5sxz3VKG7fx7725n+ex8cn/bv/Z/Fvgh5d5uVMoAJgbtmh2qzRl1R+VbJ2pZgqpybVW1bU4VlKi9a8EqtFOBzWEGP7FyuvbPJxaGjWz17LOOg0hK8FcyyxWvOfoRcxp1lpDoot3i98rz0/EbC5VCJjaqoezJPBTfuXSA3W1FXY0Wmrs+5ArIDEDYLzQDGrGHMnaZYNqUp59r4kpWzrI/5PeyUJ7bJHk8pjOA5mgPEJGohPWTGsoAdVb1UPBto93RfVwoTOBgQNqWeg18HJYQ7gTSkMBygtNsHD5DWlcHeYOSO0g53CSDDb9rgR0Q6O8cyMCMFtwOc1o47bIMFcEOyHCpnqfkCKlltBjvWPBf4osrXrIypXmazUykVo66b587y3AWuxcKZ82t22TWfh/w7QVPfoalbQeDIApZi1P8oD5gWwgTDhMRVhW5bIWM28N1jNDfv4Pbbb+HWuzdwOF/g3OIQmy3t0nfICG1C3RmASpCPcM0BMMcIgWBGRXApCFllheUAUwlJMMxjlA0wM4CBlxYlrs4KnGsbzGgLLZttsyvPOWacnKupgSCP8EuWsqqIxoTGVAeUep9df1k9R/eBPIZ5/EDBJg0ytpzNFqb21fWYjE/dAwLFBsD4AmUMO7AjCF7nOW50Gd7pC/x53eEd2S9v8TtffxNvPnUJv//7v4+XX30O1168iv/pH/wTZSg/led47cJFPL9c4GLRYykLeHMAoMg/jpvjkOdesHGAzipU/zZUkua6ropk7lz9S3UugHXWY9W32GQZNsiw7gjdMxznOd5GgXc4tvIMhwdzMEa2ayo8lmf42vIAXygyXNhuFOa8JfQNwNt2ti1uM+e1NtjL68lr2Og7r68pwanoNQ2wQssF/Plzs7YP2XuOhpEjXY/5pUt4+urLePLZ53DpyhXdc9ffvY7v//B7ONrs8MYvfAm/8lu/jadefBGYlcj4WW+2QL5caP8EjhlV5QLA4qXDfaT7VNbEZhOvOcIz3NUQ5HJds0EuxsYbKvY7npln6hJeenMioafu0aaS1bypV6PBhEMv8s85bi1WhXnnMZeOzTXehMILH3OOpgizptY8o+aEsXlHeb5sUBKktSxy2SR7Y0lecr6SnYKNWb8W0cQTTUP6FZXEbo8eczvh/NBgZB/07d/MFNf8arbpuo4EwG4Bz8/z+gQvpa7ZUHPOoq12wfzfkt9nbsnfWra3P1tk0z2JL4j7Xk9GqYft/HV7+n+rxOdbvlbNn64wVsQBx21SAJ/1Y2F6fapAqkCqQKpAqkCqwMesQALAH7OA6e2pAqkCqQKpAqkCqQIfrQKHh4d7FqiThVK3o9tXAIel83SBhYswzACcLvoHMA74G7CXPw/FbwDhOHqqFUy9wEVtz7x0FVtYWRK+xEI5F3NiW6Fm44IPt6tMYFn5GVgW/KWdnKuBA1zHwteDAuCHDcc+2pX80bzrg4Daj2YPP76tnPW6naYwPcvRT5sozvK+B33twwTMZ63VWY55Cl2n+7nfPrUIP7Fsnu7rfiB5qvSN10+VvvxZvCYWrOUmQNUWs0rZ5CIF8Bq7zQZ1xTzTSt/7phY4k6JSC9Sm9mql+rLGFGUaujpTdr5uGxqL6BaQGOCAJNgyYwc1lc95RhYNZsr02S2a3aXTYScVqJYrrGxHXyjX3x2KmQDWrY2VoWtNPjHnBTCg1bCppcZsS0O6MkweFcxa9B8tk2MOtYV5AwAxPk1FO2bSkqDYdTMyoHnbVZUB6uz1YalK9agBZIFnqYQJijwv0u2gzfTZ84MFVd1l28W5+zmcEfjb0aJV4NdgrfnRRpLn2Ahl2zPbZeKqSLt0QaE1J7kzheCuM0FTP3OT06xha2aSmk9ZxtZQYPmgrl4bBsQIeg02URVrSmEqf/WslJWqjbtxG37fCAB3qNk4RUgoSNWqaUHbIWjhz8Iemspf2vtWO7RVhaaq0G42aI436LY7ZASwbYf6zrEA8OrOEYils8YsmQkkLZ7BMn/tslhtZeNL9R2BIG1YCQn7Ut8JDplNq4zgrEDdt+C1IUw9jxwvlTO8RCvkvsYCHZgsWqhBQanOZvXtSl0pp7XvQft7j2Ld2s34e14bU6Eam7LjLNlswQxtjiMpjSe24PYOs/H1eyzGLzNpY1zy/qai+SQH3u0LvNVmeKvr8FZT48L5Av/eX/smmvd/iD/+4z/Cr37723j+mZfwX/+X/z2u7Hb4zOF5PFMUuFRmmOtcvdHAJi4bO7KEzlDwGBl9QbV27YpvZtcy71f2zwZ+WXvaJVMBvMot/3eT5dgwi7kHbvcZ3kWB25wDZpyTOuyqDS7kPb761BP4SlbgmfUGzXYr23AOG1o/b3rLbeY+NhlQ8byRK5OXSm8iUgP6lglMFa+yZR26R2sE7Z3Z0Ee1b1HMcPHK43j505/BtTc+g6euXcPhU0/h4NJly8uta9w9uoO7d++iXCzx/NVrUvz2bDpR/4sp4zWvMYPWM4PDtCBs7gl9LbfXwKGygX1eHp5Hnm0bJNOnE2ueCNW3A82G+cFyMCA4J1S2uBOB1MjspVJbbgYGYLnfaaRKPDvsueXziNu6Wy6xsdvpM87mX3t9qF6t2aTznF3TIPMltIemlbjZ1it83Kzqpw2U8Xxw2+WYy2IbbKwMkBpzv+YSPy+fuXX/2pDl53C/66g8ZnMnH5x0/FH2b4n5YoHl8sBAt2UXDPbSYdquY/T/Roha5KU5H4yf19hoNLXx78xyejYb3DBYrKriyExfqQKpAqkCqQKpAqkCqQKPrgIJAD+6Wqc9pQqkCqQKpAqkCqQKTCpAADxdSBpUV95FHwtUXHSb/olsy1j8IVQNABzbmFpF0/Z5+h5mD/M9g92k5wtzf2EDLXWAK9UEk30BW8pjWgM6yA3l8fRYp1nDVP9KAVEWAsDxev3MF7im8DgNkL9YgdOA2k9rnbRgO7G3fdDzPO199wOUD7rND3rdw9z2wwLA0/P5oOOPWsa4O+21H9SsMP3dFDif9ndbsGe2pimwlOdJReKOoINKyAbbzRpVvTPr3N0Wu+0OTb1FU9XIcwOwNNQUUHLoygVxLeazoUUg14kgixAg11WigsFuXRtjz7IYDbIO9s6uc5UCVRCUx8zFdQPAyjf0feq7oTGV3QB4IIuwx3cFlVSFZo8pK04BNVNqGch1K2LPQeXv+Tr+fLhXuA0jOw7TfF9e15i3XYPnzx2qMW1//NKV8CxNqX4FRO3ZY9bXBkDHWtpCv4CL5wcXDqAjJdiE0p3li95j6+yKXJNwGqAhrBU3NMwztYW2f4/XcBhjLg9WqqgAjcFrjiNZwvL8pXA2lTGPU84UBDK06rfURLEAACAASURBVOXvHQBP/VZNqGZqbj2nOMbcSlr20BxXBMBlObhgDPbPUQ+p8gzy1lT8dpbxGwBYgIjPdlcGE2BxTFP1q4aHzRbNbot+s0O/3qI6WaHZ7XSOZWWgdHXrDk5u3UR9shKo1EEqE9UsfFW3NhfcYwZrk5eCfFSD7ghiCIB7WC4tc4J1PQvsdC8xT9cUwC/P5qYARo153yCn2p6wUPBtGNpSHYbyOxTX1tTgAN+/ywLXL6eGxqDQtmtDkJ2zfuJRY+uGdWr4vaQxY0BW95dsnzme1QKBOgOOcmbqlvhBm+OtvMM71RZXH1vit7/6aZzviGFzfObNn0e3afG//f3/BS+XB3guy3DQNljkPea8/hxLbivP41EjSJFZDTgWaJcrkE/oS9Us7xly/cysmfPeFLu95f6uCHcF3QusqP7te7zf57jeZbiDDIvZDMuDOfquwtNo8MuXLuDNusPhZoMNmwOoYOU16ztlHFMJTLPjKiMIZjZvrmxnQl/+afNQdItADvb0hLS8j2jlzIxeWkcfXLiMX/61b+La538eL/zcz+EcFb8HB1j3LXZdjS0BNG3d6RgzX2B5eIjFfDnMRfycx3vR5kF3QjA/eOVGx2c9Xi45OWj+tKxfzjNsFtTcpnxybwTxccJrMCpM7X3TeT2aPTjm7fMykbfdv6HI5/PEJmSqjdnkYPtVg6NnVltDijUFDVEBUq9HNrrNI/GcDADM15uLA4Fo2PgbSDXVLRt3jLHm9E139wJrobD5LRqD7Lsrlz3hWveFdsIGA5th7fkQtfD52OdAWr9HXAubO5WBzrlPNc71GZ7qX/6bcxlt7vkzaw7g88iuS2Szx3NiuJ+nj1Q/Z/d+GO39qZAvC2URD41KOS2gDU6nr1SBVIFUgVSBVIFUgVSBR1WBBIAfVaXTflIFUgVSBVIFUgVSBe6pAC2guRAT6lz+kotKU8Wd4KsvUIVid6rm5eJWAODBjplKH1fhBozlv7kt7o8AmCB2Hyzr91zY08KQLWzH8Wg7u2qwfCNwDujMbYaSYqo41qKW4tnMlnU2yQKeAuDpwtf+EHkUMOynYVj+pFpKP8zaP0xIG/fqwzj+jzPmH+S9Z6nLg1pA3w/6Tus0BcDDzwUIbTFey/1S83JBnqpMwrEa280K1W4ni1vaQFP+RjUwOiqBd2YLW8zQEm149jjfywV2zj3crCmQCIhcnRoKXM/rFQCeKP3EnHwBXACYijaXn5VSerrCa1gE54K5KaEGCGxep/4VQNbsieM6BRDRvgcllS30m8rXFuCVd6vXxA4NDsecHvWcwntT8tr79q+jFvmZX+z7DIWu2ns8i1m1GtS/ptKNuT72rbMaIKwLi2ld6/BR0IQwTwdIddiYDR/HNYLdyD22c5yO5WhG+AsQWCDGc0N5TZS7y8xQBYJK7Uj7Y0JEQeBAjfy7K3CpHDdZn+3XILwpB4Xmle9sz7ios6CJbKHHaz4AKwdQdixmFSvQLFtaAmCqHV0BTEV7PN8JxAiD+ayl3fnJCtv1Ceq7R2iOTtBtthoT4lK0QO8ytJsdsqbG7evX0VeVjQeeCsfuAFVpAcw8Wloz54K824zQ19XALdWiMACs7Gx+N2THPoeDrsdL8xIvlRku9B0WHQ2FDZAp/1aqabeBlU24XzspPAlLKdN3O/QBpIaUcnKLRNavgGsPMjJrQgjdpzU3hNo87k+7KNwXL1Np1zyj9XGOowx4CwX+rAX+vG1w3O7w1VefwbXLOS72O/ziL3wZP/zuO7j1J9/D07sMV/ocB2xw61rMc2DOrFSqJ/0QBO8IhfmXtkbOecbhLwWoHGsVVaXMW2YdCWplrQ2coMNxRmDbySZ6m2W41fd4D8B7eYnryHC7qXFQFLh8eIBFs8Wn0OPXLlzEc7T3rnbaDpW/W7TYUlUsRXeGKqflc4Y1oTD3780nRLW0fOZ93QbYm/Hq5ajZGNg32OY5XnjjTXz657+Iz33pl3Dtc1/Ajg2Ahwc2TmmPzqaEtrZ7QE19pbJhqR4NO3VrlPAGFLuDVbfB9r1vhkxc/rSVUtTmg/h8SgDMpopoWBTm9KawfQAc86UBUIsAiHlCDS+tOUJEI2PcZzHvhENN3I/6txwRbL6kWjfU6fq3YgZot+z3ro8FwV1v/LH5I+C3H7vmHPuZ5fW2KGgFzWNzRTvvV9ZO97cfs52T9/SIoU8bfsbGIp1/3H5ho08L8mgk9cgAwVx/xnKKozJX8xit7GVnbw49cufxOJiY7+QIMbhH2D1gh2R3I6+Z7KijkcqPm+/jGOG9au5CBp/ZKJG+UgVSBVIFUgVSBVIFUgUeZQUSAH6U1U77ShVIFUgVSBVIFUgVGCpAEBsAOEBvLHbGYsl0cYpK3vh3LJDFgk18jwUwfp9aMe9ncnH7sY1QP/B77JcLNQGJAzxzm4vFYsjzHdQCg4WfKQ5GlYarJMRSbPEnjnNfARwLZ/vD40GAVhpSD16BGB8P/o6f7FeeBXae9Uwf1rYf9pg/7bjvt8996+ao0f42PggAxyLyaQA4LHNDXUUYN8whXYfdbot6t0VX72QHbc0vLdbMCN5ukdOm1qFiXxSDNSgX2q0hxsyCcyqb3Hp2sCuOnF8BPod/7vqpphTZZNrPw7bZ1FEBJ8Nemi+whfuAu4ITXPTXdsOU0ymSq7tswwYrCclMzWVNOlyQd1dRnbMtoNufUFZOoajled6b72u/t/k4rgG/B0QdjUkd4roCWPBdoGeE1kNqqCvOWK+Y51USi8M0mD8FwIQWgsCtMpQt49PjBXh8lDIKiLuK2J8VYRM7HW/c3+hKYfAhlL9D/qVbbUtNLMdWg75GdWxrBCFm5WoNAyPkVnVGq29vCpDts9SHoUzm2CqRKduS2bBuMct0aGWTOogSYLZrwJqymUHPb9rTuhK4a2o0sn1mXnCDerdTbjCtzmn3Wx0fob55G0fvXEd1spHacjYrpEo9vzzA0Z27OL51S0pU2hBzuyXHIpuyZPebCQQx05cwsqG9c9djl2eoCICZT9wRKDITmFbFZsXcuAss63bQAVeXBV6a5zjXtThQ1igzfO324PWVQlZ2zp6NHRbbUtBbI1nkqHIcxODW2NhTd8c15+8oKI6rGNcuxq8ph0PVLfm7mjAIrwk7qX69k+X4QQd8t8/xdlthsQC++cVP4+UrM+S7NdZ3V7j+J2/jtfllPNMBi6ZV20aZ9fozY+9HRlVkruxib/0Ale5sQGGTgY0jjmXWmopa5gCzlgSyBL603i5wkvU4ynpsqKZvM2x64GYG3MhyvN3ze6/8X+7nIAOeKXp8ZbHEV1DgfLM2a3C+jzA5M/VvxWvHfUjBm6PJcv2sZkMDG1XU55FbnjMb+sBc4gZV32N+7gKeuPoKvvgb38TrX/4qnn7xKlrCy+VC93DVVGZ5zncRjuo+svxxXgPmYmuccX5So4RBTYFGcWIHfhpLbOyhY4MNLLvsMZ/1qNn84Pe3Gl/Ctt7t5G0eNWVvgF7egzG/hXOCbMsFK7k/U/uqycbfy4aMqfI3snqnDjkaZzHXcE6V6NxdA/i5mpnBDT8r87kSDSDu3KDnDrX4Zmc9Nt7w56aWVwZw1ltjJGcowluPDqBSdzhmbwCyf3tkgRPhAYqrYaPRMfI1AwAXuI8M4DGTOJ6fbVe7KpnQ3tx5FsulcoA1t4WtfaiOfR6diH6Hj0u85spC5/tsItcxDc9QOwFzAnIAzOaI9JUqkCqQKpAqkCqQKpAq8CgrkADwo6x22leqQKpAqkCqQKpAqsBQAcLUUFTdY0PnnfRTBe4U/MZrY5FqCmK1XOqKGb6Oitxxod4WkeJPKInj93xfLNDE99iGluu46Mcs39lssPIblGC+zwEuTABB5D1qQdBBcIDm6fHE4v50iDxsGJaG41iBDwOaH/b7T1otH/bxPqztP4ox/yDHfj/4qznGwY3+bj6/uvyDInQyD50KfofX+/s8N9DUnOaCwIaX3XaDzWaNZrdG3/DfO2x3VP8SrtHik0I8goVcGtnBBcEX8KVA45wja0tbgNfCuBbMDdD2+mNMKnIWRSSHXFc7R6mzXBVsC/Vjxio3MKhT3dI5oMSQJemr51JXUVrpWbw6jnJU9JqizJRSWtA37+F75u5pow9rIJtrAYBQxJoES3DGbZh1faYr+Dxmt6gOWCzw4ko6EVOXPgo4hKJZFrzjtdYmHbrYX826Nex7M14Y2Tub2k/JsQ6FbFNuAe2ZsFOVr+3Fvgzcjv/WuFJucKfDlA21v2545rl9r3KDQx0XMJcwiKBiojIMsBLPIgNa3gTgCrzh2VXMHPA7/BY4agVcdVatw3cq1lsqfb25gSpfQmGO4drAcF8T+jZo6wptVaOjBfp2g251gu7uMe587y0cv39HNVjM51iUC9mkUym8zAq0W5oKe0OBOJ2BO6p9yVoIgKkCpjKUmbE7FJYF3NOaOMOKEDFzC2gBQ3Nz5v1yrutxdVHixUWOZdNirtOjmtPv/rbFrCc0HZsluG9ZoLviV2MxHEF89OjZP7ExZ+21T0ONUuvLTtjtugcraJ97ZAQtcbEBfkF62uMKhFrmLTN1v9/n+LOmw200eOWpi/jWL30Wy/kWl88tsXrnLt75v/8lHt/0eJIWyFTFZ7yfOCYJgYE5LWx5j/L4WmspoMqayl8dqcYR5yzWk3b2pgA2a20I2PLfx+hxgh7bIgcFkDSgvpnneLvrcaPvsCpmWBYF5kWGRdbjWgZ8Y7nAawSn1Va50XWb6X133e656Wh1nSv/l2pgwmbOF4RxvN5sAiDw74u5wHhX9MgODvDMa5/CF3/l13HtF76MKy++iHzBWJAZinmO2sdp3Gmqr+Y/twb262z3aTSd2Hwa81JOvSxthgmd89HVwRpoXNXtjgJ8j541MW/Es8GbOcZ5sJcKWUpYAVOq8g10Wk8Bgbedv3Kwh6xfA81DMyWbFL0xhnO6nCbcAtpuITs+7Vdzqo2xaHZgLjcblQRwpXy1udssoA10Wm3CIt+bHFw1q2MtrCmS26SanMfNZ4rlnPskrUeQNxbp/O51jhiOUUCd19ybiLhfnY8dt/LJCYrVIFLLhYBjNCIE8ryURfPi4MBV3a7khl2/oeHCgTLPi00r8Vzis4r/XSBraZci69hKUxcPzVVuO50UwJ+0T8rpeFIFUgVSBVIFUgV+NiqQAPDPxnVOZ5kqkCqQKpAqkCrwiatAAOCpFfO0s5+LKrEgFaq4KSievjYWraYLWIPVpCuSAuBOFbpTyKNFnHsWsCgqagSRtZgX+WATS9EAuNzvVOE7XQy0EDHaIzKpc7RIlXJgssCUAPAnboie6YCmzQAPAhjPtPGP+OKHeRwPa9ufRAA8Pdf9877f76ZzUly+6Xyj38cvpNgiSGHDSqsMVAJgLlpXmw2q7RrVbk1fVTArtWsqgwGdLdBLDVq60jByRokaHTIYAB7tQAmohuYTKYCNdcZit+Yv87IdrKD1eleoBhiViaf4k3tw+vlEVu64PbPTHfgrj4vWspoDuQ97oxbQPTMylHZRommzzNRpIebRwcbZbZ8FZxxCDhB+AnTFzSZE2F7j6C2sPQu3TRZ0M+Vu7CeeNTpuI/+u7rOsyQAUch3tCG5cpekKYG6Hx6hNK092BK0B+wQ2bKdWBod/POzI7xSYc6hvLzE7YJOHWi6uYKI24+NFY41qQdLpESpPaxy7i13vNysRnAxwxDM5I2fT4DRBiSkWY19S63mDg57fBF88htqU7cwJrtdb1KsVqqMj1MdHwHqL9uZdnLz7vuyhOQpNyWiZwvPOQCphrtTknrkqFarshs02mXCSsJCZsRvwdxAcrPNSKtJKOcH2elZEGvY8w7Lt8NJ8jheXJRZNjbIlrCIkZawEIShQ8vrxTQS9VOCy3h3VrLw/eFx2n9gY9/vMIyeGqb2j9bLHCPP6EuYRjAkAuwm6jwWON40xgj0f09SoOpcVCN3kOW7ncwPAdYUNWnzx1efwxssX8ek3XsDTTz2LP/iH/xeO/vC7eA4zLOsOS92XEiyiyDosyhzn5nPkXasxxmNhgWQ17/bmZvFt9SXoraiARI4N4Trr2/fK5j3OeqwJaanS7Tuc5AXeBfCWMoA7NFmJJeFvmctq+xcXc3xjOcOV7Rp91co2l8rdVd/jKDd1MbN+aQld54VU3S2FqBwbWYYtgV9WoGHT3sWLWF55DE+8+Dw+/7Vv4OXP/gIuP/eCYHBfUofKz29mQ8zPacZjDfrG3aGx5QpV3V7e6BDzQNwf1ixi9vJlWWh7BIb2ZVJ8cUK5JpiyXg1F0RQSKn6Hl9wOt8nngWV8m73/YPsctu4BpjXv2f0U1tLRTEl1Pu+FAfh640pAaM6ravrwBiJZaMezwp0MqACm0liNOwU/MxvsNpWufQ6Obdg8oBwU46CRLcxmSjri+FhjZve08UWqZdXbai6Fvdd++lEoat5wfOozOsmyPcuk3FYeuM3hPO66rtR0YtEAvm0qgGdzzBZzFOXcmjsdsE8/n/NcIp5ht93qvwt4Ttyn7KTpekGVs2pRYrFcYL5Yuo21ze3xrEoW0B/xA216W6pAqkCqQKpAqkCqwEeuQALAH7l06Y2pAqkCqQKpAqkCqQIfpwIEwLFQxAWnsKHTIukkU2wKWGLhP0BKLGTFYnvAo0HtoIUwUyIF3B1ggCuaAiTHotMU3nL7PK6whI7t71vmxeIO1cGhHtaC4URhFscQIGZY5JqAmf16PgoY9nGuYXrvJ68C+80QD+sIf9oBcMwL+yD3QQDwdI5h/WNboyWm2WzG72TX2XXYbraCwBnhyXat3N+2qWT3TCto5lYSBGi+K2xBmZmvylplZqPTOqqpFvPFcOml8BUc84X0IUvXiJSZhI4qNi22+8K5Sx2HbWlOY9ap8ljtfzyGmAPthaOSSxa4UhSOmb1yxBVQpWKMFtCjwtfmcrOvnj4H7t2+7SWuTWRpmiWqLe6rFhLIGozkEbY98zLdwlq2zaNtKLdn18TpqQn8hpxO2+Z4zQZgweeIQ1yDP2SaBgbDgrnrG/lEZ71wnv5u0MXOg6BQ8IWHnFG1SkjkeZiuzJaCmObDbABQkqZZLgvKuxrYjtwtaCljlSLQpKxEP9q+1Jpuc+3vN9X1OAYEagfFnfHnKQC2czfYMY5hUxIGRBp+XtOitZf6jvbPw7NTh8djUmCsxr2uGWHwdofq6BjVrTvYHh2hu32E5vYdHL9/E81uh3K+sDzrLMOsMZWsxq+UfgZOedpt3sqsmXUyAFxgSwhJoJZnUqkyV1bWwQKYlvEa2dGESUtmAC/meHExw4JqX+YPczxntEt29aXnPEtB7kBOUF8qczsuHqOpNT371O1i4xnPaxMAWIpeWTx3uv1yzyAdRic5LAcP7/nYnzJazcZ6WwB3aK/cl/hhn+GdrkY5n+Hnrz2DV54u8NnPfQq/9Zf/DfwP/8V/g6N//v/h8rrBogXmPCNFYQAXDhc4nJeYdcwjNljPveWkvCavtM9WsivmWCREN8Utldas8Y429oS96LEqcmyQY0vQngG3AVzPCrydFbjZ1FiUc8zJ79oGLxcZvnn5Al6n0vRkhbbLsGtbbASAW6xybqvArqECmPbdHRrNMyyJKYGP2w7zS4/hpTc+hy/8+q/ipddfx8Hlx7G8fBldOUfNa+cWxnM1G1K9zPnBrOj3v+LzWsxvBgSbwQ0m5vjxfeYoo/Het543HnDU3if4684z3C9fO3ym9XmKAJgqXQLMofkkVLLRvjFxNrC5iFbrDXaExgBmbABi7Am3Q9WwMn5tu8zdjnl0mgts0ziPl99yKfTVeNFUpri9BwCbxfM9TUYTQB6w2lTUNtczW3pWEpTT+puz2QhJh7nGgWo0J+03qNizwmzebd+0pbbMbXOEMAtwDmgC26beyWGgb03BzHmEds963kSQsDdzMhM4bJvjmtp/D9TYbjbWGOpqbv23RTmXOxBhMhuuZvM55vO5gfqJI5CiZVIE8F+4v9IPUgVSBVIFUgVSBVIFHm4FEgB+uPVNW08VSBVIFUgVSBVIFbhPBfYBcCweT4HsFLacBoLD4jkWnsICNX4+zfkNABwL0wFq49+nwdYAwFT/MrM4jiG2O4Aeruhk0AIQbd+4CBnwYnrcU8gci1lauD5F3aD1N7ftTIMoVSAq8KDg9UFf9ygqe5ZjeRRjfv94TtvnVA11v3ko5o7ptZluawqCT/t7AGHCMap+qarb7TbYblZoKs/9pTKSYKCq0bQEwtbQQnAW+bhcYI45xACT2dXr765i03G5lbMsapkRHG6bDvhifhL+MNGrqd4coKo5RhPTKByV2lfgM6xAR6tOgUKpeg18xZcdq9KJlQkZ83Z8N/XvqCqO95o9rsHnOPYA6WY56hbQYlSSZAqyEHQIcjjctWtkJyLLVLkpG/wRJdX/3QbVw3OjgWf/mgcMG6z+fd/aPyEEIY8MunnN7LwJ9mx8OawIFbHSZQ1gWnbsENyLjEHD/L/btw7i5UHF53hQKlHzBNYxyH3C7KL1b6qiud2wdQ177d7VyFIl8iji+TMqw++FXE7IHcTrPb4P8UFZ0dp5SgXsmcPxnJcyVvLoXrm/nZTtDZrtDrvjY1S3j9CfrJDtahy/8y7qO3fR77ZSnxJk8RQJdWfIMEMuBa6GZWcqTh5/kzVmBeypvTUBZNejYuZvD2wyZseaGphck1CQ4zUU1jzf8wCuzmd4YU4FcIM5ASmf9RqClg1rGdD8l4KXx/uK8FQNFq4AVsnsnAMKx62mX3mesO4T3S5U3Tp8tbcJZtHqeWiCk7pZo0vXl9x/VTD/N8P1fIa3ug432hrlosQ33riK58/nWJYd5vkB3vrDP8WVVYMnaYPb9bK3nhPOEQAfLLDImbfcoSBk5/XimG1NcW7jkLU1JTVtnS1r2Wpa0cZe1todjlzxW4EAvhN8v4kM3297vEO1cJ5pv08eHuJcW+ONrMPXDmZ4kte7qmX9vGGDjK5Zh+OMGcK08S7R5lQA23m3nD8JhGczPPPa6/jad/5VvPzlLyG/chHFcom8nKtOtPzNqPx1u/kiIww1Rbdl2LoCm5/rJtbn02fl/nwe2d5xXaLRRM09zFSmSjSbeR5wY/cjmz8UKzLXPVdVtEq3+ygyzTV/s76NHZ9BT5sbhueSzzORFaz7rm1QCRr3mDO2hNbmrgoOW2sC3XsbkQKAm+0+tyefAh6DHAOskYPXXpm+yr21qoSDzrQpJJpm4jj9UaFjKYsZsrxDOeP2DeRGlEB8ntdnZIJliYgnsQDe6GSCeI5FWmF74yifa7xmao7g7WyAl/UjvBVIb1vBWQJgRRIIvltzCuvPa0WAO23oDEDPBqyq2mk75mhgTg7MhF5S9Ttf6O+yFOcz2MF4zHtyNqIHdvpKFUgVSBVIFUgVSBVIFXiEFUgA+BEWO+0qVSBVIFUgVSBVIFVgrACBqhba3KJ5/3uAFC3wuJogFpdC1bsPjcM2epoTPN0u9xe2eFoAKsthES0gw3RBLPbDhaAD2gW6PV8sFE3WaQeF8aAA9oxNvcYX2fezLO/53SmD41HAsDQmf3IqcBaQGtDuk3B2ZznuRzHmP+x44j5n7aZ/j39PazoFAXE/3w/8TrcX29Uc0zYCwPV2p0XlRnm/G4PA2y0227XAHTouYNsivRaeCQFkO0voSqhkULfUwryBYMvrtTmIWE8Q1WSJgruhnozXDJDXwUfMWaEi1rl5/qXNa6MMzdSt/m/PhAzb1CkAni7wc7/Txhg7jhEAc3ld1rOTrwAdhlCmCmvWxn4mOOX2tHY9RlWfPRPifT6LS/1JohA5wmbpK/7t7w3FcOTxSpk2GSM6xyGj1d5lv5cXs6lAxQtMRTkA4IDGUimbqtS8sM02Vf/rDWIT/Icx7SCy02sMVpls2XKqAwBHtrTUwMwa5jPVUbSuhaBJ7rB6tKONkk/HalzH+JmVNuC7A2dXAkfNCeYMShnc0veWClobLH3ToSdY4s/rFrs7d3B8433sbt9Bxnvi6ATNaqWs37aqlNMqxSBVfBzvPQSBaf/M7bKGsrrNmf1rgJcidVoCb6n+7ZhPW2CbEQabTTHTkKUW5p+eymFrN7jU93h5UeL5WYmDtpMC2GycqXPlyXeW3Ws3iFmie4OBgCLvs6D1svX15gKOcR8/UWe7tqHI9zFC8Brjd2JpK5WqK4WZ+UvoqnPteqzzHnezEu9kBd5qe7xf7/Dyq8/i668/j2V1gvPLEte/ex3VWye4Uue4mPVYZMwA7nChYMYyMM8JggnWe8w6oOR5896gAzGvoZS/HRrZPHO/I0S3f/dS+66yHitaNit/mRbQPdZZhvf7HN/verxLu+ac47rD04sFXskzfH1W4NN9h0W1U+NA1fTYtcAWfG+PkyzHmjnOymvule3Lc9/wnj9/Ea9//Vfw5W//Jp5/801s5yW6BZvy7LMe50bBS1rmqz+lVNMAlbDKP85L9+m2z6ahBte4D9v+sDN26D5kzaqhxMZEqOpp1U/F/Wy2QJ4R9HKbBI2mAj48OBCk5NivFTliDg9hvWw9K1brEfqaG4GYqR+DxpzsB8J+vdb2+CMpgDWuDfjyz/5n5/j52ORhc0k0/MhOn1bvniGcF6a4jUYdy8I1SDt+dncbZzUcRdOCDLJl7wyq6Atzsxjs2z37Nxoo7RkTFtNj5nIcp+YTVivmU7fq5/Udc+g9WiDP5KLB9wyA1huNVA/WWQr4QgCY/30Qn+d5HFIRCxIzT9gs663RxZqYFsySZnMBGyr4XqmI2eRk5z78d0wx+yR8LEvHkCqQKpAqkCqQKpAq8DNUgQSAf4YudjrVVIFUgVSBVIFUgU9SBaYAeF+FMAUoAXBjwYcLLfuAN94/zR+L9wUgiDxfLuLw/VQgT3N9pyrcKXTm+6cAeLp4ZvmMtuAbC1/TBSPBF8/ONAXeBAbv/f20dLGs7AAAIABJREFUa/MoYNgnaUykY/ngCnwYuNx/91lf/7Dqf5bjeBRj/sOO50EB8HQ707/zHEzhOSr1RmA2QsuYZ6ioosUzVb4nJycCwHVTo95s0Lc7QbvdZqO81FYWvtL7Geh0VSwX47moHcotqqykMvQFblvIN0taqWjpLavJ0X5GG+awXR6AVChuPRM4IAipqNl6GljVFrgdVxkHVOTvp1b3QyOM7yAA8ggRAlYHALYFf9kE+3yp765KVn25fx4PIV8bANhtaam+G7J7x0aiOD87fFenOvC2uhKmxnytIlmpBmhsoJeKTUKXuLahUA6r3xFSuAI5rGUJBgWL/RLIHtigmrnrEuZH5rCDPlm3EksalrEmAIPxZllrwJc/cwYuWCNoLfWtnwOVzrRdnV6DokRHCOts37JJR7trvp8gTopzt7iODNR77iUHmC2PNYBKRDBI7WwAuNrtUG13yAiUQlmqnQPLvMTuzhHuvHMDq5vvoz0+Qb9aY0c1MNV5MLVewFZaiBPAWlau5dOyIcJUgbR9HgEwE4SZQbsjLNR3KlYjv5YArZRWu+kbKG24Bx7LgKuzHM/PCyzbXlbJRm4J8Gz80B657Hm/OfzyBgT9zqMgTNBLa2+/c2n9ywYMXRbL61ZfhsNijXnZfrtKmqCZyk8Hr4TqtIBmU0eVARUBFWsjONrhbm8A+J0eOG4q/MovfRaff/kiTm5dxxc+/xn8v7/3L/Hdf/anuNxkeJy5u1mGc+hxjvAKHZYLfu+Vb1y2MPCtpgoba7TdNbAfecqe/8uaO1RnXu9JAWyQYU11LtW+tGcuCtzogbe7DDcJhzNeqxZP9MCXFyW+ee4cnqV98a4W4N22tJKGrtsKPU76DJu8FPRWivUsx5pZw8UMX/j1b+O3/61/B4vnnsWG26X7AG1+M56NNb0QVPIeYL8M4W/GMybc93mNIz8s63nP8c7kF69v2CTr3nJLY2uKscYVbscaVAgFM9S0TO5aA8D5whS0nalRqTbm52C9z2NQZPHu1tr6TDo0WPSCwzGHDnPO1D1GjQdm9U6VauSBa1blcBIxjsYYz+b2OZr75Gdjnae/zmIAHHxP3hdzccQQSOPOZgFXT9u85842Q0+Q7VevU3447xXWsENW9ChKDxQQ7M1RKgbAbnOqf6PTyD4f2HOBtbKeG3PgMcWx3fsGb+kPYPdbXhLKFmhU31YqXeUrx/Mw3CL8usr+mcdBoOtOPMPz2huLDADTGtuec7J/ZjMN68GM4xkhsEFkXVMHzLSLTl+pAqkCqQKpAqkCqQKpAo+yAgkAP8pqp32lCqQKpAqkCqQKpAoMFaCill8Bc6eAZKpG2AcrAYBDhTtVMkR+L38XUDZsRfk6ZmryD23cCHWnyjO+bgqEA+CEdTRfH8cScHmwLpXa914L1IDRsVg2VcDZIttocXq/YfEoYFgakj85FfgwcLl/Jmd9/YNWYgo2Y4xOlYHTsX7WY5gutk63GfdRQDX+e//vw2vMw3e0UNci9KgeivfG+XLBez/3cXqvx+v2z+V+AHi6/XjNaVA5IAIX9lcnx+iaGn1dY7U+0WJ/VzeodhtlF/atNa5I9doR7DqQFLilGJIL1gQdYzPKkJ1odAK9lHaiVoNNrcCt1FgGMIZ5Kbw9pVp0y+XILS3yexRqAYB13p5dSVg1Al4/RgKWyf6iNlJ7ESjLdtnsmTPZZAbQcPVuZucX1p9C1mVh2aruJkEF8LTWMVfHWJqCTRWOIEGWyAZWpdZ1kBlwdzpXD88FZR8biNQ4dC5o2zIoLlPmgHgB9gLUThR8OgZ7tcahAfEJ1PX3SjVoztxDNrEBGoPGOjfmexJUuQWziY2jacAHjTKIQ+FsW7xnbE/UavF8nT5nBYJlvergyxsFBpE1z5/KUNmueuYo1YI6UAfLzNPcVeh2FZrdVop33g9U85Z1i+Z4hTs3DAJju0O/rdDwuc0xTsWmZxrL4JnjlnVoCSQ9T5T7ocI3ZzYtc0IztLQOBtW/mf7I/pnHSYtdqWtzCSgbtKgy2i9neDzL8VJJAJzjgMenS85x2gr86t4TQvTmCkJ4qX7HOSjmA79VB9W4PqM4aCZcDZ27uKKsnw3m6+caFzyHHk1O+GqtF8wKZptD1fZoixJVluM4A97rgOvI8W5PFXSHL7/6LJ5/Enj11Wv4wuffwP/8D/4h/uSf/ymeQomXZjM8UZZSALP+1EGfPzzAknbQVYsZwR1zrTlOBX3Ncpdx211PO23acpsSuCFwZ/4v4a/UupYNTLvtdZ9L/Xs7y6T8JQS+y/fnHebo8VJR4pfnJb46L3GJY6OihTewppK4ZwYwpACmmniLAp3OFwLe6/kBvvTN38Rf/rf/XWSPP4mNcqBbgcVB+58VpsrkZzXFvprNsYZlS5tm2j+Pdt2mug8bc1fU+2e3aIaIz5y6RH7vCn4KgFquMMHqXAB4ZurRzuyDy8KAoc2TBpcJhvefazGfRb65PSPdRp4OCWUpZerweZENRQPMtc+ZrTdbxLYia9gGMLOz6ULBbFx7Bmj+4Fj2HHTrRwjnAm/2yQx2q9nIAbDBbKpo7TmkeSWU0w6bzXa5kPKXCF9pBHw28TEj94ocM+bDK3KA+zBb53BisLFnHgbclzLkvSlGaSyeKW+mDpFNPMkzpoX7nHDYcph1DdQoA9TNzrZJm+pyJgA8/bIaj3OqFN68N3ivOOzlcRGGq9lgblnCw/MnJNUP+mErvS5VIFUgVSBVIFUgVSBV4EdQgQSAfwRFTJtIFUgVSBVIFUgVSBU4ewUiUzcUteMi12hRF1uNxZNQPwQ0tlwvy+3i+2PBKRbp1cXvf+I9m81GAHhq1TyFxWE9p3Uxt7OLv+/DaP3elSFxbPda19lCGb/2vz9IxRIAfpAq/Wy85qwg9ayvP0sVH+a2p3D5LMf0oK99kGMPSMht3g/y7h9nzF9TaD2Fv7Gt+JmAmqwkG9TVDuvVCXbrFardWna4tKq0RXkqxjxHVYonUybS+tlWzi1PVMpP/YhzXjlmAmtp2+Ygsl8qDAVMqQB2daIQAcEpXxngV/aeDqjcvUBUI/Sw/nc1vkhFNyDLe5wOIu+X76OqS3DTJWnT5oGAxYa7IqPXhZ6a2w2SyOZ3asls/MbeZTLLYSjc7zruu0PYNZnk5E4GUzxXptdPs76rkuOlA+hw2BG/JjQLva2B8lEBnhEweWRvKHgJJAwAuY3zcHYGVvS8kQqXaEwXzjY5qIsNuPAaywaaY8cvjpXHxotx40COBDVUqBHs2ramz+Ppc3YKjtiMIItj385QbwsBFiAnVKJdKrdr6mWO3d4gXNuh2m7RbDfYnhzj5OZtHN94D4dZjosHh7h76xZuvvsOFlmOeZ+j2dXaLgEw5dNEQG1mwDtnbKqYK0GlJMwC+3WRSz1KM1zqG3fIUCkrNnfVLJQLzGr2zIJl7TKqWDPkXYMryHF1XuKFEli2rTKHeSJsgVAmruAzZJVsDrzeDDBUxRT3ll09DH0Du26lrvcrfloacLuqzAnma7xu/KlsrJl5W9CqNu43g7AE2FT/bvoetzPgfZR4N8vxbluhXJb4ys89jy+/8Qy+9EtfQ9ln+O/+27+PP/uj7+L185fx6dkMF6iep1VxBixmJQ7nM8wJx3YN5mE/zAxYVyZ3Xa7jUdYvx+RsjlVdY1M3aPJeNaXyVzbb/HuW4yTLcJTnuIkcN9DhFoATb0S4kmV4cznHL9MGuqkxq7ayl6ZCd9O2OEaLLdXNgsAFtgUtpbldYDWf4xd/61/Db/7Nv4X88ceB+Rw11eJUpCp/3MYccqoxaQdtDRbRcCLFvDJkTb1pDShxDzgI9cz1+EwYUSLRHGI272PzjeY7KYAtW5aRIwYsG91nbIwocjYhxnvs/q5rKstpy25NSXwGaExoenKb+ohOCbVqWdozQjYIZlvNffJL6lMee2PK4mgMiXlLzzFXpvI9+vzqzSuD+jmsARwCD59LCW2zTBbTAYGtflT6GlwnBFUDik7AVNHK5ZUaW5HWuj4GgDNZc5dUoQ8573E/hRi6l4rXLO5H1wmzPYhrN/00QItp34maj3JTG/tYmGbNtw1V0WYRzZ8XBPRSixtEj8/21lBj4yPy0nmu43OXdbH3EQBHPrLBcTZRhP/Cg35qSa9LFUgVSBVIFUgVSBVIFfh4FUgA+OPVL707VSBVIFUgVSBVIFXgI1aAC2L70DeUStOM3X0LUb4mfr+vAg4IOwW6sXATvwsFcADg6eHzNVNorIVYqm5c8aT1c18I4iJiLHzHImCoheN98T32Hf9+EAh11td+xMuQ3vYTVIEHHTdxSmd9/VlK8bC2HYvLD2v7uof34N3+eT8IAN7fzv42Y26bvm5/vqMCsq62aJn5u1lhuz7Rn6raSv2rRebIsnVASUTBJF+pthzhzWalFGU21xWyorTmlDGjUQDK80gjktSsgg02WM6sZzEqV9gsTyNDWPahZlZrSk79k8qvwkCV4JcMmQ1ETCzuI9NXoE6qLiNbIwA2aGCOqgTcsZAvKiZ4YMrfCcyWba6DcMfPgzJ4Ytk5AO1QjDs84SJ87N9Uu8zotbFhbT1UvwUgtfOR1WjUyFVgcX0HFXLYVfugYq0EWALsydLalc2CsE6f3Np3bCSwGhgYtus0qJMjc1c50F6TASwbXJBFMF9H5Z8r4AV/J01NoWSzbZvaMcab8Rp71kZ8QjhzjCpqyyG1rGRTQlsGqoosZRzBk5odGub+WoaoAe4MC8I4vrSusDs+xvG77+H4+rvY3rotBSAVtnfu3EbRA4t8ho6AigyMsDejappi+E5KXb5G6mKxMofg6FBlBSpm0grqAjuCZGUAU3lqKuBN02JH2EkLdcJgjjkb0LiCDFfnBV4oMxy0LeaZtMeuxLbvha6B29C6Ba/swB3ky95bSnq3q3bVqe4g3mOEhQ5WeZ9pLmkJyQ1q83QIftvO7tOGAJiNHIa7pWzeSYlryuZb6HEzK3GjL3C92eLCpQW+8ekX8PTFDi88/Sy+97238Qe/9y9wqV/i04fn8GLf4JzGS4dlmeH8wdKU2E0rNXbuDXYCiT5GCN/aPsOaYHFW4LGnnsHNO3dw8/gEFW2f+w7bHsoBVv2xwN28w528w7socb0H7qBFnQNLFHg6L/CVgxJfWyxwZbNBV9eoaHnf56jrDid5h7UAd4YVs4SLDFXeY13O8Phn38Rf/w//Di68/JqAPy3II//VY9GtcYKgkvm/brnM0pbMaBXwddt5zreDSv/eZhKO44CAvCdkacz3OVC2+XfMwOW8yuYHNkJobOk2JrxvsN1WyoxlRqzNlWYDzXlcqlc6puvfoZi3hobYPmFl3EdxroLcHGdtj6ohHjf7ZGVaUxEsiB0z0b3PwakTz3g8nBM8e1wWEaNrTUBd1q90hesIw+3+ns69yl1mbchi5fhApa49b2Q57QpeqpkDQttzxCzQbc+e7S0AbPMOGwT0ftZVNsvTOdPsrC0xgPbrVB3bGOB7pdKV0wQBOecquhVYkxVtqqXc1XvsGuv8/Jkwfb7z9YK8rl7W/Sv4nclpyJyFTGXMr6oxq+30lSqQKpAqkCqQKpAqkCrwqCqQAPCjqnTaT6pAqkCqQKpAqkCqwD0V2LdUnmbrxmJUgFxbkBoXlPZBSthTTgFwvDegcgDfgMZh3zxd1I73TFXAA6RwxU7kmMVrY5/7oHof+qbLnyrwcSrwYdByf9tnff1Zju20bcdi9Fm2c7/Xfpxj/7DjeJBtPwgAnm4n/v4gEDjUpwJru53yfk+O7mK7uqsM4N1uLcAqhRnzfqnoYp4poYDDQ6mq3GfUbHhtgZx/5aI251Ytvk/sJkcVlFvTDi7DmeX/am3ac289p5SKXS7Qax+uCBYg1c9sIV8Jmq7EEpBSJqOBE1t8Lx24Z64AJiAORe8eYCW4ISEQIHWYwrxaz0sNu+Vh3IRdcqiAPY83wEM4QfD1ujZh7eyAJ47TnidEaVSPWnayYGjAON9h4KABeLuSK8CYXuZWvlZOw+VUSgbo5TW055lB7/gyS1fCFh2tqxBDCT2qhg2ymh2vMmJFSTznl++UfamEgLYf/cxVdHtQRofPCykL9EawJ34WSl/ub7vd3hPVwP1KHehjIeotSG+HbzCmZWY1/5iSvWVTg5TvzCQmcM+wLAuparuqQr/e4uTGe7j9wx9ifeuO2ypnqHZbs3xVvmqun0ftjP3Y+JdFscPWMqMqtkeFXOrfqjdb5wozAcktz4v2yVmOmvbJgsnWVMH3Ke04y3Cp7/HKvMBzBMBdiwWowva4h8byVjkeZMlufRnKyhW4dcDvt5ZdDx9EYXnOf/N8Sl2jSdOB7Lx5r9l17HjP+/VqaGudMRu3tZ8zz7i1jN11BtzMeryPAu+iwJ2uxtOPLfD1Tz+HJy9meP6Jp/C9P/4+bvzJ23i+OI9n+hwXOlbFMlnPlTkOlwvkTYuMKlVCT4J8Vzwy+1cgXzW1PztCwrzArmt1HLRl3qJT3i8tt6kE3mGGowK4lXV4ry3wHjIcFXxti0Xb4/XlAX7t3AJvoMdytRXs53al3m6BVc78X1P/rrIMq77DJu9Rn7+Iv/mf/F383F/6V7Di3eZ2vgJwBHfK87bPj4K/ygP2OY0Zx5rDzAadtY7cXBOxT3Kw3UadnxvjM6U9a0bb/Huys2XNXKDnNXKbYVkac0zWOyl9Dw4O/V4f3WuoDDZlq6lLaQmtKZHZynUtW2JBXb+3xs+8tC+3BgsJgcMhwOcwQmc+T/RZ2Rsw4lkZn4Hjnh+asKQY5t3DgTvC3/i9mmEUnWLw3EDuGM2geUFq/0JqbHMe6FQX3iA9OznU3BMQ3Bow7X2eP8z3s+HDsLzGodwNArJ6pAE3waYeu2QK6jaQW1jNqTDmVmZzqnrdIUNzsCmrK1rR85nb8xlkcTCaa/ke5gfzmRquGTpef0ZI1WyuG7P5wqMUTGnM/yYgHGeNbDKw5qiw5/5RfFZK20gVSBVIFUgVSBVIFUgVeJAKJAD8IFVKr0kVSBVIFUgVSBVIFfiRVyAAbCwYhaIirPUEGiZqivh3/CzUBnx/vMfWbO+FCrHdMWttzALdh85TqBv74za1kOOLbgF5plbPpx3TVGn1UYs3LLR91A2k9/3UVOBBwOX0ZM/6+rMW6mFtn2N+CmDPelwf9voPO26DgaPy68P+vv/78Z4dF4hjjott8zXMPOVCcFtX+lNvT7A+PhLsYnYqbeqFD7WizQVtqpRoG2qLzVogF+gzGMeFZptT3bp5TwEc8+Wo1A1IO6qatKgtoub2nbKm9YX/vXk1yBSRHxf4Y96lRSwBb8AR+7kvxkfWr2yrPVd4osjW/Gt+rQ5AXXAViuJ8zB4mhCI8M4tTU1jqHP36mbPsvc8CLvQLCbFmgWTj9Z7JSwNUKYClMA2bzxHUht22njUTEBGvFWQeFNGECTwXs+im9lkwR28ec3dtvI9Ws3EPjM0MYUfrcMWBLuGS2UobYBYYUSau2LB/ZQZb74kisLFJ4GPjVSPUoDfVpnS8cOU5x9yu2hnAZQYxxxwhFUFgqJp9G8VgT+7W3Q6c1OxQs9mhsdoQsNa0HO7RVVuUFM8y93e9xfrWLWC9Qnu8wtGtO9itN1LS8fmrZggiGTUfWM6uuI6UvwRfHAMcD+RLBosqgkpC3YxqYCqAS9k7M6PWcoBNydrIzrhVxi4lg8oZBXAZHV5Zlnguz7FsO8z7HbKMFrUOfnviQ+l90VGezHEUts1xEXqCRgOHEvS6+lwNFH0mBTMVtwUhK5Wf6NxS2qGwUnlJJ0Uo0QZg5T91rBnqzkDrcZ7jvbzHjY420DmqvsZrz13Emy9cwGdefQZXn3wOv/e//x42f34Dz+dLXOw6zNoaMxRYlDnOLWZYEhoKADeqIyXToUQlzGS5af3MOjJ7mMew479VX7N83gr8QkpdZvhuihJ3shy3Olo/z/Be3+M4a1GjwwLAVxcH+K0LCzxf1cCOOaydtrlrqCDOcFwAJ9xmMcMJeqy6Fsd9j2tf+zr+xn/694CLFzA7WKDWWGceuqk2Cf5071kor+4J/i6aPwiABeMH4brlv9p5jvf9fuYvr2Uogs36NzNnGlovD/mxc90zbHqYCT5bZi1/xqxb7tc+u9K1mo44HaqK6lYDqnptVwvMEwQrS5gAs5g5EKZ+3bKLZS1M6Ov2xbqv3V6eimgpi9lgQuWwYsr3mkr8fKIZRuduIbrDeOU+fPZyNaw5QBCyqh/Joee0SVLXgSCWSml9mDYFcpZ3slrnD8MZQtdGzzD76vVeaH6g4t8AsN0/On4CWf6O11Ou76wTvdE5G3M+GCGw2WoXKGdzzOfMYy7C7R5tU2O7tudx39EGe3yW8llMpfZ8ubTnYsmxZQA5mrnk/MPtLrhdA7/hBmQw2/KhjVlznKi9JH2lCqQKpAqkCqQKpAqkCjyyCiQA/MhKnXaUKpAqkCqQKpAqkCowrQAXrcYFaFO8BZCN100h7z4A5msGpYIrGmJRZppTuK8Ojn2cphrW+pQvEu4rfWeFHe+4KG+LVaMCwy1Kw6p0H5h8hMufAPBHKNpP8Vs+DF5OT/0sr/0oJXtY2/9pBsBa1CasbDs0daU/zEDdbtfKAeafjt/rGnVTmVKSYZ/6Q8BHC9BizPcldJBqllaVBjsNorrFpTItR/eEQRkrnOQAQNDXFVgCn55J6bo4M+ekXaeDYKm+HKC4JbNUqAIAhdunGjiRParbMZvtp8+R99gQj4pY7oiZsmMGsCm3uH2NC1chhy2o1JQBMKeW0m5DPZ2rrfZmJxoAOH4m8EmFNVVs/COxcCcAHF+2L/+XqyFVW899JZTT/vhHgJbaQwO77nit/GXBRRXHJNvGYSz3PsaHwdgpoDGYEeBGFXKLZ3N9NctVs5o2Vd3w5fBZYNrrH40I9j5TjpsC2QCwMoSp+nSVIcfjdrPReOVBECizEUG4OSDZAF3D7pig1+xZqXaksk45pAI0oszICKPqGs3xGlnVSHV698YNVEem/t1tttjePRksxnk92PDAMWKqW7NEpuLWpX/+M7dN7mg9nEktSwtomqTTJrlCYQCYdqwCxEDNcUFQIxUuC2JjmQD42qLAC0WBZdtjBp4LVY2mzs0J66LcUjSazJfgNEIiTKTvluc+XkItTXjMRNTSz0PNE2hkKy34Kptzy9vVJWfDG0ErCLfZpGC/I2w9zjLcRY730eP9rMDttkdZtPjqGy/iMy9dwGeuvYBL5Xn8o9/9R5i9exdX50scKky4wbIocW5eYlnOUHKg1Y2aTzTOpAC2cWaXjrm/GWo5VXtdkWHdNTqmXZbJqnlNdTD/jRZVWeBONsd7TYf38xI30eMEjeyJL6HHrx+ex7cOZri03WosbpsaFfcj2JzhOAOOmPdbzrDKgGNm6V64iL/1d/4uXvz6X0KVZyioRM1LA7+hdtdUyPnD739vMtE14Xt87ov7xZi93RThIMD7ig0Q8Xlvev/w1WbxS7tn5rlTsUsF6Qyz2cKV8o1YJT9bEuSyoWKxXMi+2O65zDOCCYDZaMGx5YCS59nRht0aMOazhVkY9waFpWt1GGnziVsdEyDzNiA8Zta8A11GC5i/uTV6TCFmKIG53cgbDwAcz5FpA6Q9KyJz3mocn58FQSefgd2wwjKBNSG2HojNa+BZvmyUUJ6wdNvW5MEGI59NzX48XuvW9txnQXtti2qp1FBVu+rXcoa5fdlU51QAL3VtOA8Pz8O2w26zUfQCrzO3NVxrZJgvF1gsDg3+TgDw9PlC++disHueKJl9YJn1NjPTaVH+UT5xpfekCqQKpAqkCqQKpAqkCnz0CiQA/NFrl96ZKpAqkCqQKpAqkCrwMSog5VZYaErFNv4ZoIHDiNjNsKjnP5gqvOJ33I46+X3BlYtCUh5NFr+1UFSZ5RsXZKjgKEtbIOLClRb4ZC9qOV58DS3spooQgZbpQuMpoOVjlMfWkR2efNztpPf/dFTgLND1LK/9KNV5WNv/cQPgffXxFMRN63Taz6c1GVWVI8iLDFkqN63hpUFPq9PNGqvVMdabFZrdFn3N3NRaWZZciKcAOJRZmhMcPBYza0AxmDHaaAoIT+bOYZ5Urq+DSak9nVzR7lLqTZnbGqg13a4pFhWgOWbwDuoyB42mmPW50y15xdBcnWVkYFQm79dR9qHMYpSKN/Jk/SQF0+61ptb5RMbtntI3oE0oYqfPCO2XYGei8s4IelkLr43Om/mqE4Wr4HbUQharBojCWlkKL4I52i/7PgZg3Jt6W1anRH156YjWoaUU72b3GuCXsJRf/LmOh3DbQW5cM1PSBkS2Z5WdG89lCo8Nooxa6IDLhvZD9StLZyn8XGVK+Nu0gkdqmqK6kbC2rmTPq6zgQeHqqjw+eys2LzRm853lmCuPmhDYnslS5hKy8NnL3VHxuK3R73aoT05Q372L9d3bgr9d06GoezAr286LLLI1xaAYuvC7ABGxEscZ1ZasGhkXM3OpjBXgpaK77y0rN8uVT7sjEOYh8FrS4aMAKjV50X6Z5LDH4znw2rzEC3mBRddjJpvpBmXear88KN15Kqcrxv0eKIdjNHXi8BnEbW/NuprqyAxZ22EmK242IlAd7dnCAnk8H54LVZOZlLaCvxTnUv2bZTgGcDvvcdyXuNlnuNG3OOp6XD4o8KVrT+DV587hUy++hO2tHf7kn/4BHlvXeAY55lSjZh0OF3OcX84wl0dtIzUySZVU7gTAGq6eZ931gr80B6ZdtsF0gt8eW6p/CWrBvN5cxyn77TLDbSxxowXeU0Zxh10OzNHjU7MS3zl/iM/3LcrtFnXXYtMyl9nUv3Wf4xi9FMS3wfcVuIsWT73xJv6j//y/wubcOWBWkgS65S4rbzbKZihgjS28122OEY21TGafP23ku4Wxbj4DwPyc2rQt6roaQC/HsZ4Triw2W2h3FnDc23haAAAgAElEQVRVPe/z2Zxg0u5tjil+xmQzxHq9EvDlvGef8wgjecycU3jPWUYsf87xzmtQNTs1TwRsjs/LOq+hS8ebQdj4IzJs90fYPrORqKkId+2zZQBge+bZnKGf8fkktb+3CflnaQ334XNxQPbcoK0ak0bXhZh37bagTXLkvOfIS77QmmMsRsAcA+wx401Dfl68JmqkmEQL0OZbde3t+vDfEqpz7qkqazThdZZlM/dtCmQeYzlfmJ2zn7GUwF2nBhe6b1R1bTbzc4JoUwLPFgvMmNdclmp8mTr+xGd0bofHodcMbhz2pOP5cy7lQfJ3/pT4KB+70ntSBVIFUgVSBVIFUgVSBT5SBRIA/khlS29KFUgVSBVIFUgVSBX4uBWIjK37KXID4E5BayymhAJjyAvzg+HPudBMuMv3cR/xb76ECzfMx+QXF3y4WG2LU4V+bvZulhEX+4rFnsh+s4U5+/0UAMd2Pm5d0vtTBU6rwFmB61lff5aqx/33oO/5CxDuQ964D2EfdD8P+roPqs39zu1euDsqLD/s59PtxaI9F5zZVLKtd1ifHCGjQqvaYbNeCQa3VSU1MPOBQ3Ya6jtDgr0UuQJHUuaO+eialyaWzAadCDs0oxkscIVpbDOjhajn42qxnUrckvOg2zS7IisoYmRIThtydI31f7PmNQYZ+xaeE5AItdoACNwi2myk7Qrq+6D2HcFAIGltKxp8HEIGsmZtZZc9UdFO5+wYI4PFadiJuvX1CFLNctS+DMAqK5dKLtUKyEnFdKgWK8CkZu03ILggtQNggoh8JmWp6q68YbdpdaAUkD9gjMaWIJP5EQ9jTZaodp2GRoSJgtgUrKZm5Y9N2TwCXytfWJSb6lcKYM9JtqxQa8iKBipl9zYEwLUAy263Q7XbDfatBrN6QSo+fwVhCDPzHIeHh0MeMANdTdXeSQFM1W+73SEncF6tcPf6u1jdvCkgysYHciICZ1nY2h4MpDJXVbayZuvNGGuDbXbuBJOCoxSzUikfsDKjWpbWyFQGZ4KMVG83eY5N18iSmDcL95u3DR4rcnxqPsOLZYF516Mkx0GDsqAa2MahvlwVLkjt9tAGgO0r3E507D5mAmzpXPiz3uA2QZ3dR/YZg6ONo4jDjbC34XFTUS31MpW3BMAd3u87HGUz3ClL3KYauNrg9ReewG998VWsb/4AzarBnR/exmPbHi8Wc1wgYG9r0FH+0sE5HBKmNTWKhqpqA5zK+2WN1Fxgx8AcYP6diupaQJ1Zvz22tDB2NfIqy6UA5nFX6HCcM5t4jlt9gRt9jaOcttwZLnUdfuXCefzqMsPTBP1Vg7ppBZLXhMuyuybw7aVuvsk86bLAyazAV//1v4J/8z/42zp3qqTLYqbPfFKnq3YORzlKdJkMwklZqsY/g40Gtq2hQs0uky8BYFqYN8098FXzjI9vm8usESfme2X1CkyO9u5UKPPe2G13ZuPvnyH1994aDNuuklp+/LImjVr3nkFZG3Y2O8W52DxgTRDRGqEmEUHbDk1XG8hvLAOYx8tzirHZ8lnj81i48dhzwueaPaU032fNk8y4NeBuGcBh/29zPY/dniOe+07DdAJqebfTstqfG1JmWyOLYKqyralA92eI3m/Xq42bitbSbNokEKbduwAw5ycH6Jyve8OtHBdlMVcGMO24CfV5BPHfIVRlV3rmNpjN5lgeHJgddZ/JNrqYBeQes5Cn//2hccQ87/kci8EK2rKaFVHgtvoJAN97f6V/pQqkCqQKpAqkCqQKPJoKJAD8aOqc9pIqkCqQKpAqkCqQKrBXAS688GsfAO/bPgdYDWVgqC/i5/sgWTlsrsIg1A0AzNfztQK9zKzbblFxwdGVObJ20yKRgY+AGwEqLGfNvNvid9NjncKQH9XFDnXBj2p7aTs/2RU4C9Q9y2vPWpWfdQAcC/CnfY9aTmu0D4FNXWa5jFx0Xq+O0WzX2K3XaKmErHeodzRPpSKMoDBsdanIKpSdaNm8lnlKy1EusI9wiTmok8V0fy1zF4c5JfJIxQJcoUurZUGFmP9CnTaqjjVnB6h1KGDzpaphIMBZhDlKc/HfQLJUxhNXg3BbILBgRqp9xXFTpefNNnRhyGiUa9anqosgrMFW2pvKRFeqXAfAhCinOChE/qfAhNSNZuvPc5KK2t+jnMnB2zdAq584ATnhijJbRxDbds0IgHUqZqHrrtbK7uw6A69StBmVGqCRwaI4NwNSeuZkPL9cAEfPH4eDOlevfWSUGrYOO2lX9FKl6ha4ofg1YGVwyZ6Bti+dNwGwA00qEKl+ZGYvs6qbirblO1mtEmQxK9aUdt4U5dul1axBKrPDphqTP1NJuT/CqG2Fvt4p/1aWw1QcH53g7vXrqI6Y+OooXCDcIHVWjJnFBKgzwWCvG5GoK6UJKtu8EAAWKPXM3w0VpMxelbI0A010d8oK7tEWmeAtf8bc0TmAi32HV2YlXpi5BbSGVSu1o2ybvalCCuXWzrYrMgiJSS1u10s1JnD0fGCDc95soZ8RltuYUgNFWLAHlFPmaYmtw2ACYJ4TYTbVtsd9hlvocTsr8R463KXt7TzDX/3mL+FbX3gZf/TP/ilW729x83vX8dSqwdNZqUxjZhmfP1jg0nyJnE4pdYPSbiqpTzXGPE+Zh1ALrBt8pDKXSmDWa40Wa6p9Myp/M5zIattAPCEugfTNvMDNLMd7XY0TB4ZP9x2+c/kcvlF2OFxTXU7Y2UmZvWKucUar6Ay3sxx3OuAO1bCk/Rcv4a//7f8Yn//1b2Gl/GeqzWdSd6r5wT+rCdJRnat5wyyPeR0491CRy/nTIJ1hU2VMC1yGnbFl/XIs6/NeZIbz/hAAjuYbu59s3s0xky205fiG0p5KVCnqvcGC1z+yirvOmmT6jvDS7t9QXCszm+p6ZjJ7Ji/vSd4LUrNKOR753zzXHCXnBXcp4PZkF+0NHdxWwOpQ93N7mntpUczzjYaSELdPPAQ0bjn+B/BrmcUutHYVu6muVTfN+/ZQkF5er6X6l7Wy+AI5P2j/BoDFhS2KfYg9MDU3s4E589vrAjrrHmvNqpvNU2aFPcJaYXFv9OS1kXW87KtnGhs8fz136xqL5YH+6NmqczVoHdm+ctzgk9itv/UsYo40YIBZOc2Ex2Z3TQiteVuq5FINDukrVSBVIFUgVSBVIFUgVeBRViAB4EdZ7bSvVIFUgVSBVIFUgVSBoQKhxA0ArMXnsJpzMBywd1q2eF0A3YAIkVcYQDcWawiEuagTSmLuVyoC2frVQ/YwXx/WbVI1TOyd4+9Sj7jabqpqfBjwVwtGD2IBzQWxvXH1MOHfRxnCpylAB170UTb40/CeyCTcv3gfcG5nva5neX3YUYagLQ5jfxvGecJA8f4Hq0XSQU21J6sa3hYZqPaDe8f7gxdm/5inx74/9gJ6Td/j7rl62z7cjvOd1iH+vg/xbL8G3QZFli/kBwQwS0zICrRrmRm5FVjbnByj2m7QNVts13Qn2A3WoVo4V5SswRctoPu+mHkpW1Ax1tG+2RS3lmk71FUZjSOwdIQ6vVCDu0HMl3pv5AtLpcilb8JRh8acJx0wyjLaVaSm4HL9sgC0QeRhLvWLZOPEAG8c59h8Q+bldq2eN0ywwZxb2jazJvwu4Zsg2whPDYfc+0yJUWhKVwfAfryyUuW1cTtnncegtiMYJewLkZ2dZ9g8S+OnLFVJAG0+1rxMlaArcAWKDEhMFe4GXfm21tR6PgZVLR1m64pigyHOUcz8mDBLakcHt9y3MmRHsGywOO5Xtyj2DEprlAoQbb9Tw4HyTKkabKSm4zO02uwEf+stv9fKzKzdJlb/3lU6Tj5fZ8xhVSkIOqxWyrjeuY0txwth9q5C3jeo1htlAZdUwm5rdJs1dqstNrutnbPfM6q5+gQkaxxygJVTK6Nkz14m6OIYEZQpBYG3fYsN1aSyf+5Rw+AlX0MVMO2Vs5KNFATDtm1u72Lf4pX5DC+UBQ46YCbWTKTc2v5taKspgxQxa0Od72OR3DYAsMdL6Nak0pG/8+/KDFb4NE+Fyb5jzrFluVoDRcXjJnDtga0AKe2RM9wlHM0dkmbA3bzHk09dwF/7jS/ha596Cpub7+H3/o8/xI0//j6udXNckf1zh/PzGa6cO5S1dbarpWqPDOzpZy3eW1QBMyuZGcS8snUbKuBO8HeTW/bvpi+wdWXwTpbNGe70Gd7LCryX9bhFeF2UUhlfy4G/8tgF/HzL677TdWgay/5lC8AJeqy6DLdzWkjnuMUxmRe4+OJV/Pt/7z/DpVeuoVb/S4H5Yi4XF9aQSlfBd85/alCwhgxrSiAMZE6r2fzSuj1cFKw5YwSa0ZChUTdR+EajCe+/cAAYmgmZBytVL4eE2fibEtYiRXgMW6reBRYtx1p5wA5LyQ4J360JwyzpZXGsBhCzie6o3GZDgfLYeb6Nb8vU/dq2zyU8b37WnX7WDnUvf8bfMXIgoO8981NkV/sDM54Ldi5mxC7Y6V88H1P+u02+PVQFfO2hZbXN1Yw0hbuhzLZZetiPFMNuwO+OFxyH1nRin9PtUWeJ22yS2XKe6Sz2Rddc19caGQpmXM8WKGZzzBcLuTJwnmL+L9XDbGyZzxdYhALYn7Q8KrOAtnob7LY62/45CHMpheO/MXjT6hhsIA7qZronpK9UgVSBVIFUgVSBVIFUgUdZgQSAH2W1075SBVIFUgVSBVIFUgWGClgGmuemuTIhwEqA37DeC4gT30cAM9rhxeIWXyMbQCo/aJe4B4ADLsQ+Qt0RCo+AvwGQ4/UBmqdAaR9mfJIu71ng38M+7tMA8MPe50/C9geI9IAHe5ZrepbXxoIrF45P+zptWz+Ka3rWY3zQY/ugcgbUuN9r9u2nT2vC2IfB++cxncfufa0tQttifqs8VaqOmu1W1s/1jjmEG3TMJ692UghTVaq5SercDtumxny2MDhocl1XIlnmqq6lXdDBcpkv1HEo89JVtYr4NLp2TzNLgI6wdFZepsmxLBvYgYUr4gg0IiHXVFAGS6eL43ZQTsr+gnW+XQniiuk8b/OuAWuUDgEIiqmVpGpVULyX6ov7C3Aa11X4N+yhx04EU+mZTnPM0NXxGr8VzInmjFADew6qqTlHJbOUkQGVCHg8RTTgP+sr0OfZ8jy2UOraudqxK7vX1b18jcFrx/NSLjpDaAkmLROTXxrLOtbIc/Z856EINkgMzPM1oQwen7vanwPxUAUKXLFBqmtk6dzWDTarFbZrZlTv0NadFMEEIjyf3XYjJXutbOsWZZ5jSQtcP3fjMC026w1W6zXmWYmsatCeHGHBOIaTtcZ8SQXwemNWyFJmdugU02Cqc15PG5Z2PjxOikHNttzUtlRmC1SCFsk52p6AzxS+29wA8I75v7IwzpWpu2s7QWCOM451XtNSMKnHxbzD1VmBF8sShy0sG5fqP9+fwZ1QOrMpgKBvtOiOnF8bdwHDTPmp+xqmFiYA9sRV5L5/ayiw89VxEcwTYAOyV950/z97bxprW3qX+T1r2sOZ763BU5XLdtmAbWiHNA2YxsbQ4AYPDTHuJGo1RC2RKN1CUaOYFlIGtRIp+ZLvUX9oRZGSKOokElEnHxICH1qkA0gBus0UMBjcNq6qO51pT2uMnuf//++9zq5z7z27qm65gLXh+kxrr/Wu/3rXu3a9v/d5ng4zAGdU2LYdHnQZ7iPFWdLIFvnoIMe/9vwRPv+Jv4wX3/4cfuHnfwGvfPEP8WIxwX7b4TDN8PR0ij1CRCpKHWBn7IFSxdpYxRqxFoTAXIDCDGKCYCqoy65FjdaUyEkihfKCcNq3WyYJLgmmuwR3BYEbnKNBmRYYVTW+ezrF527v4Z3zOaqSfa6RApgZzReytIbg9r00xXmSYsYc2yTDc9/6bfj3/9P/DPkzz6DObVwo2OfyTPeF7ie6IhCDctxjLqvUrXY/saRm0WwLNfjsI1ANa3nlzAp6+mIK8WOzxV6rgMPOm0pR6ovDTcYVo/b51jOl/T5jGzT2Myc7VMV8L/t610o5zHPQGCD7bRsddU6RMd1sFjTyPdwfO1eeJ2oDT84UqLGowxY7ah/+WTuec/xqn7NLc86J8SAWZPUWRcVnYe5bkFc3o1s6+7huFv/N2nHAFtGYFb7uAD6vCN4915cLOnJXZK+dJ1xpTUgfC0A0iunGStHSEYL78M/4+hwlxbONhVQ7R46y8sY7jgQ2xqcZFdMGgZXtW0ykROZ7CNFZC+43HxXrKAVzWrCabn/m1+Il/d6ssKXy18IrG6O1vRaT2jOM2y0Wixt+4hs2GyowVGCowFCBoQJDBYYKvDEVGADwG1PHYS9DBYYKDBUYKjBUYKjAjhVgTlbAFU7gbHLHNrbQUh55nm8AhZh8ismsACwBdiLPNwCwJqhXpraI92r+rz+57xNl/H1/kqc/cd8HwNfB4B1P/0abXwefbvTG3iTeTbd/ktu9EbDwSbbvG7XvtxYA3gC6qMfDwGbcP7vUzSZpNws2tn/eZV/b2+4Ckrnto7a/DgDzeNvQ92G/u1K7mIAPBR8Bi4M7jmtUHjWrCtVqibKco1QuORXBNepqLkBMQEgIF9mVy6pcqyzDspOAgMpPwgW+ND7ZRVqLtQmHZXPsFqcEg5YR65mqPUhqytaNcokK4FB8EepFjWjfaSAll01xgDmCIo3XnKAXU1nT6o2t5hqMEiaYmjb6hCnwDPJJsZxzEt1AqgktHdh6KKlzsivKWmHUnoVzXC8pdd0ZVNG662tkMDYUXWu1cGQEuyI4dOniflJFmvo24PCr+3FkY9ozp6+qjJJLwSqw5Nek13baCBNqKtHXgZxBXe/Hgo89G+lNBzRM7LRL79W5GCAS2BMMsz5wBUATbPviAzKbalVheXmJiwenuLw4R1M2oJ0tF1qVVa04BYIrApDL+Ryzy0tM8wLT6RRdXWOU5xiPRwJ7Z2dngqgFs0jnFyhPL6Taq5ZL5GwfwTD7uKzNqUS2LGGeCPtwQGpZuLbse1SPJ7boQOSa6lRaehNWmk0xv9Lglv8q2T8bACasZGYtFa1LgkUKGXWMBqMkU9tPcuCFUY7nshwTZgAzk9Qk25ClugymaT1tSk22MTOPWNvGFe5xKUwdubGmDSUwz90WWJjSXIpg7dNUzXI/V5ZxJoh92Zky9oLgNzX753stvxKUNlh1HQ6SEn/1W96OT37HhzG7c4bf+39/G8eXFd7WZph2LZ7e38Pt0Qg5HVII/9iPxU29T7hVsHqf4KFZZusfayoL7Va20AtkmLGOrKtylhtUSNTWsyTFvQ640yVSJtOymdudtC1+5OgInzzIcXgxQ0XI3HRYVgTYUE7wgw64n6Z4kABzXq+GMD/F+7/ru/BT/9F/jOTwBI3y0JkBTEtftzCWStQ8g2XMzW2o0qQFuz7omb9wZKprMQFBJJGxK8GV26ou4Qpcz8xNfXwjGOc1F2xNsbZZ5nEyd03ojwf8LKqxmdDVbaUjw9YcbCoUgogEuRKvunMCWxVW0p0+z1JlqkUFDoAJwHk+XDBE6+GwpuYYw3tIudxhd+9jmt7vCmACULOr3ixS0Bi8lV/d/xx9ZbwmdPZ71sYju2fjM2zTsjd0ZlkNLtA0J54s55jbeh4zr9/GCcItEOyZxuvicBWMcuEC0sgEDmt8H185dlEBrNxwLbSqdD0s85n7z5DmBYpijNF0T7/n9hpnBP1twdOrFkb58QICx2cJ5Qtr8UHhzg9WRv33g47F/GD77w/ucz6fv56PO8N7hwoMFRgqMFRgqMBQgaECO1dgAMA7l2x4w1CBoQJDBYYKDBUYKvBGVGAymWg3yl9zZULAiJhYCfVuTKYEBA5lcEymxyRT/L2vAA6rZ/4tcnxj4qoPe+J311k/h/JhG2Q+abA5AOA3oqe9dffx1gLApuS0+d+r9su7ANZHVfu6/Txs3/H7/j3wsO/7bd7eZrs9jzuXxwHg60BwHD/GEI1f9su1JbDUup79y8lxWuZywp8KpZoAeGXAl7mqnLBGU+orIQQBGS1BCQYMthU+mdy30NyasDaPyh5UdYPc3sT2FRjuSmBjv7avjXGw9Qyq4gTbnCua4tdUxRbhax7G6+TXzOCn1czgmFmAGszleGwwzBSG8dL2Oo6rtkJF1b+Y4QusLE4DOVevrVmKRnSlPWNMjRfW1GFZHXDUoN5GiRyARPsl9KFC0O8PqY8DoMf90lvkcAUe9GoebQjFmvSIBM8BgJmV6/bVpmw1pTOhZOfZpGYJvsn5jcpFe6U+C3DosFftpnWs290aw9yAvnj26pmsfGpuS4DSoSlrzM/PcXb/Pl556WXUiwqHB/uqRVlXuH/vgbZ79tlnUExGOD09w+WDM9y6faI+TPXwM7eewuHBIRbLOe6/9HV0iyX2eHkWZitdcpGW971ytUTKbGHPyGVfUIYrAaxUm9bDqIaWetYV0oTxYukEYfo+RUloSFtn2acnUrASAFODN5MFtKlqqRBesfZSbXeY0Fq7bnCCBu+bjvGOLMWo4z+gqwlreZWoIW6QJ61nVNO22dXZuhEMUvM8uNBAKuYeALZFA9KorhXpuauC9bu1zbXZ+bI/10mOWQpcJh0uKqpkU2X+vtS1uIMEp0mGZdpgVbV47ijDj3/Pt+JdBxP83q//HsqXHuBdSYFbdYenJlM8sz/FuC6REAB71ngizmh1NGtiX5ugsYsAncrpTrDWatt5FnGCeRJg3eygZ12HeZbhPEnwUtMqn/iCAKyrtdMXkxQ/+vQxPoIV8lmpfTZ1h1XT4Zw5xlT/IsODlF8Jmg2Az7oGH/z49+Env/AP0B0coi0KKYBzdwpgnxNspZJT1ry2DkIKcS1aMaCue69n48v+HAsA4z4PWE9lbah2eR00OsoxgMpPA65U2XJ8YRZxkVHBTghpmc5ScBOyZwTAbrWu0GeziDcXgEr9xBoc4xmXM7jNstvKM4Nb2bUEnFoIYjbuYQUfVvO2wMQyjAmN+8+2cCLgV56XLKB9HFuD0CuLfcLCuPcZYWu8tMxcA9wC0D72cywUlO0a5KMcRc507VSwOy+4uMeeKHomFFTemrKY4xUXg8RinFDTZiOqeDM9j+zFZ4svGGlquWeE9TYt7Hkf03GI0JiG7LYwKZPSWqrdsGbXwhfa4m8AcH8cj74QltesmyA2+1kAYM+EjvdxcRSdEixveADAb91P40PLhgoMFRgqMFRgqMCf7woMAPjP9/Udzm6owFCBoQJDBYYKvGUrQAVwTED3bZjXigEpIuwfX30wSzWDTbZtVIVxojEhE9sHXA4AHNAjjq3po576bdv6eTORYxPP/ddbGQDHBOY3ogM8DsJ9I9r0VjzmrgB412v6ONjZv2fcZHZdpicBgW8KgHdpd2z7uPc8ajFF/2/9RSgx7lwBpQ8B5NtgmPvcXmDCbTgRTrVVp/zfUpbPXV1hOb8UnNNkfEVVsOUYaoK+MjvWLE+wmi8w4gS4Jp5t8tpyfjc9fJNLaDazegmobiBxnLOzVrMj7eX9rlOGHZ5QhRpwVPv3SfowKDbRnCmP19bLArcGGm085qT+pg2xUEf7c6Ue4QgBpL3HcnMNRpuFptC60XWHuwZTov9aHagWs+NYzW2RkQAoiZbnU3qypCtjXa1pbxdUUb5wvEId7BBfyuEQSUd71oaxIQC155PZf0ZGMdXcvl8peV357ODQ6ufKQ1knRy5vmNHauRPD2LON180aKchI+KJNQm3vJ0D46ArAtYqWtrM9NeAaAHWtWeUKDlVoqfKdz3F5cYHTu/dxeXaJxcUMq8USxyfHKMsKr7z0ivKan3v3c4ItZ6enAtfzy5mU7dNihNvHxzg+PMD8/AL3vvanqC8vcDQq0FUtuorKRTsuz1/5pb6GQtCsp9wXOCU46yCrZh6H/VPXmsDL0p/RtinKNMWCwDJJlVlLsFnRQjkFFoKyhIpwSEz4TZjbYdR1yLsUt9Di3eMMz9DWmpCR9ZYNN+EPrwMV2nYNuDhC7fDcb92zJjRVg6W39s8stjbBLG5jyYTOh6zQu7YB4hbUTBoUS9BmBRZJhnPaIzcNHgB4qQO+3jVS2J5mKZbKbm7xHe99Fj/12Y/j4usv4Td++TcwPl/g7U2K5/IR3r6/hyOOHeUSLdWZPKbouas3XVVNRa6sjYm6afssJTXzoQmCE6ySRPXlvzlaQWEmnDJvmZbQZ8r/TXGnJdTN1e4ZGuyjxV8ZFfixp07w9uUFsKwFfuumw7ztcIEOl0hwiQxnAC4I9QkSOyqBW3zzxz6Bf/M/+A+RnJygHaUCvQKpvJ4BgBPaQps9L3N+bYmTZdfKqpgjYs+eXVbRkcurfGcfc/y+WsNBVxlTLS3rX4d+Upx2ncHGlM4GtbLedR1ljeyLT3xhg1n42xjA+uvzLhea8Ljsy1TzcpGBVKSEl2YpzYVCWZq7dbNB51Ayc7wIQGn3tt3jvPd5Hfv3u4Ff+4zNBSbxt3huXbnnelb268/kW6DUxlsbl6iqXcN0jn06fi3gy+eXzklQ1K6HlvBQpSuL6EwLPeh8UQkA+8Ic1sX3a88zy0Dm9qEophX9aj5TnQSeW8s25jUZj6dIU4Oxeo6YPB+JfucLkViz9XIB2mrnVxdR9TKRQzFN+GsAmM9jA9Hx3wZUarNthM7x3ySDAvit+Gl8aNNQgaECQwWGCgwV+PNdgQEA//m+vsPZDRUYKjBUYKjAUIG3bAU4IbOemN8CqxtbOsvksgmejTVcAOBQkl0Hf+JvUYDtn2NyKxQ58fe1+i1UcOscw22F2VVw/CQK/Sho9bjjPQ6IPe79b9TfnzQkf6Pa+Y3Yz64AeJdrusu2PHe7Tk9GAfyotrwRoHnXc33Utd5WAG9vuw16DbyF/fHG8nINpgPw+dfIW2yl7iXoXaCtK8sArkpIsdTQ5nOBqq4EEGRFSiCRpVI35bmNh7Jedqi7thN2GPyq+zYqySEAACAASURBVE4bXFUFb5+bhKMc77SdAyoq1zihz2l4lwSbFScnuy1zlpaahH86psMSjacBvdwKVCotWuv6JHqMudqfK3g1Lns2bsBTbdfLCI52ryfxg3Fujdn8dUAOgX2Hxro2rpA1BZ39i4xjXVNmZfp1FS8Om2plcRokYK34sgRQz/OVOnCjoo/rEOdMIBO2vsr/5au/rsgCc1VXZleaXXNYaHt0gdJk/XeSajau9jZ4R1vaADFxb5vVtalo188+gh//2RSE1hADRoRFlfom+99qtsBiNsdsNsP8YoY//tIfYXZ2iReeex7T/X2cnp3h/PxMoOXo5AjTyVS2zq987U8FfKlwnhQ5jvf3cbK3j/JygdM7X0daLjBOR1JwkioKQqV2H1Ex29HCWX0sVjg4niFwbSyrl8BU/9xRpFmrqDPZPC8TgklqdTNTmDJLO6ValRpe+0rbYiJCQRp0KLoWE2S41XV4bpTimSzFhDbBbs1MSBxW0MwDVoZvSiDN+4Dwzm3QfWmCau79SLbPYceuRRMOhgkUexDYnJ87ZDp/Ds8ZuizHKs0wQ4LztsPLXYuvtR2+3nW436W4l1ApnqBoK3z2r34En/+B78H/8fP/G77y+1/B7RL4QDHBB6ZT3M4zTAgneX2JzAm2ebSwN3ZbcvUb9Q2YlbZn+0pJ3RKcM/u3wyLpMO9YZ6qEmQUMzLMUZ2mGe8wm7jKcdR0ukxYX9QrPoMFf25vihw8PMJmdoysblA2wIvgVAE6UbzxHaiCY6me3hJ83DV786MfxN//+F9AcHQLTAnmaC8AT6OvepaqZZsNSeWaWjcvbRqslLHtZIxwtxAkgJTpNZVXOBRu6xx0Cs+9FRAmBHvdXs3aRR+03cCweIoyWHX/XoqJttOdU8w0cU0zJarbl61s/1PgcT6ha5hjQ1OpjzCfuOMYGRPZ9UDXPz8I8Mdnou1W/KXFNcRxQ+spCGI9ciXMy8GuLbvqfi/vPh/hcHH/vf17WENZzu9CYSIhb0OrZFNK1L8BJ086eX3mxhq62uMEqYSptW9AU46j9nQ4UBuQDcJt6N0MxHkkxzPNZLhdarCIVstwC7LyKItPYlGcjpAmt65eoWV85URQYjScbNTCXBnClQeRE+zhtC5W4SMGcFOy/HTKLZCDo5TkRAveeQwGHI6+YfxsA8Dfi0/ZwzKECQwWGCgwVGCrwF7sCAwD+i339h7MfKjBUYKjAUIGhAt+wCnAyRhN1rs6KCd5Q7FLhG/Z0YReqSeF1ZpmB4Zh86k9eaTLf1Rux3+0Jq77KISasYuKmr6Dj3/qZX9uTYk+ygK8VAL+RQOyNOL8BAl9fxbcqAF5P6G41+7X2qz4E267Ea91nfz+77CPGiYf1620AvH0PXgeA17C3t5Blezv+HAor5vyiabBYzDXBb1bPlVtAL7BcLPS7ujYFZkflVEoFHif6awGCcUFQEbm5qYMNz/+l8tCtctfjqqS+PQtjX9hypR5SRJmajkbEMR5y/tscrC1n2DiKqVqlmuNEvAM6AUj/Psbrvq20KeZMDRXj9AaOOgRw5a6AgGCAZXzGK66J2TlvoHuM8fa+jfqXPxucUc9eZz2KObh8lm0QtPH3hWrObJjt/QFRnKPbs8ffrzxht2WOPOPYt9SG/n7BP+4g4K/2QjAU+ZtCvtKxEl6sAb9DXR0zYAmplcCKA2G3e95+Fvb7Z78f0lp8o/ozG1b9nZbjFRV0hGbMo64wP59JfU7VOpW/L738Mu5+/Y4sjvf29kVfad96fnEpkH58fIwiTXB57z7O7j5AvVyhIFBBg2eOjjEtxlicPUCzOEfWUL1JWGN+w4RyylUmxELeA8CW7au+0zYoOmDUq6UUrILnhJUd6oQWxamA7wqJ8oAJZms0Bipp29ulBitdYTqipleLATqMmw63kOCFSYFn0WHiqnTCbN4hBPncjqpgaQop9/Wcb8uvppLTeq2pP826m/UxyGd/DAio9hOAdQS4hMQElQ6a2f2phE47lFmCEjku2gwvJwm+3HZ4qUnwIEnxSs0FIinevp/gJz71/bg1LvDz/8s/RbNo8J50jG/fm+I9RYZpXSOvuFjArHlTnoGLItWblEFrizGkApZdNlC5DbRZanfKUmaiKSH7nCCddfW85Vma4SwrcLfN8Eqb4EFK8N5oYcv7sg6fOjzA93Bh33ymIOZVy320uOiAC4LfhHnB3H+GZWY23rw+y6bGc9/x3fj8z/wsmlvH6MaFZQCzpsxzpXq2rHQSvEWolpUdfEe7b3MEiPvaFr0QSuYoCmZVT5AWucYFQkCOVXwRpBK20rmG104KU8/zNdtme7HPCmDqmlP1aoszNJbGeKOx1xwB+mMVr4PGQtO8atGEiYQT1LpXeU/aeMFesyo9LqC36Mb2Z6pki1BhT9/kj4eKmX/r20LzuWKCXstQDpi9PrHeopZYjLkGnTqXVopdjT1uV87xwOBqoXtS7WcOcJ7Jjpn3R12a1TzHmqgR2668Xh8blf3NRSGEv2uLfvsrnz3FeCw7aB57tVpiOV/4YhZbTMMnls4tS1AUIxT5WNdFFvfMLuY+RhPLJ+ZYzX7Ty3+WUt+dKKIvhKKav5fiOwCwgPdG7SsLaCmAQ00OPfeH11CBoQJDBYYKDBUYKjBU4M2swACA38xqD8caKjBUYKjAUIGhAkMF1hXgRFrA3rCUs8mVjfVzAOJ+LlsA4FDu8j2xn5jM7gPgAA0xacXttyFQH/xeB4776of+JeyDzV1h7aOgWByjv89Hbb997P7P18GxJ9HW6+oSYOfPWrfftT4PO7/HXeNtAPy47aPv9vvH9u/6bbnptbfjxr9Xn8110PMmbd1u5/aerwOnNz03bve4fv6w6/Kw4z7sPPv9+DqFcB+4uQh2fej4W7xPE89UhSkfssacsJc/U4dH6+flQqrg5eUllqsSXVeDqilKFWlva9Ap0aRzWP8S2q6vhwslY9zrj1HqK9Eyz7EMO2DmMArYMleVk+m+JSe/OXaagjSMRm0noWrKCaM979Eybi3XVqq6HgwOQBuWmFHvyNMkIdlk8BKYhOTYoIrlKG/2uQbADqfXpxaZjqG+9jZE/q6eE57FGmM7J/T7gEbPImY8OhTTM0oZsQ6S3do5sp11LgJB7gHsuZ/WTzcWxqZ1tjzo6MObZ5JBECnK1ZirkQPr3bs3cgBGWTv7yRPa8f39BU79/hnHUi24AKs2sB1wOwCw6sFi142Uv+ViiY6LEsoKDx6c48HpfVycXeLy/BLL+VLAaTwZmU1wWWJ/uoenbp0oX/bBnbso5yukTYWsrVEkCU6OjpGulkC5RFKFwpmwxmGXVOKEjqmsf8P+m5CMfUHK2LrFiEBI7Q/rbMuDlq2zLKFT5dYSVPJfTTDWmlK1pB10ZxnBK8+2JWAUeCZ8rRvcTlO8bzLGO9oG4wCKCbOHqTzmkVrkHRXyBhL1f418lB0G+vW2wFjZLPPSarGBK0DDwJe83SAYtyMoJli2NQr8Xr+n+jSH2jvvMryCFH/SJfhak+JO0+Fus0KXVPieb3oOn/nu78Rv/ea/xBd/6/dwKxvhXz84wIeKHCdVjbwmWqfts1mSs6KN92EDk7r6BlO5IEAAOBUAbpmZzBzzpMWS0I0W0Mz7TTosWU8CYSp5uxxn6Qh3kxRfb1ucEv6ixXGa4iMZ8KmjfXwT+9RyhbZhNnCDeePWz0mCC+Y0Jwlm7KdcmEGw1pAVt3j6w9+Gz33hZ9E98zRQjHWPEQBr/HD/8JoZ61R5Ru4v+02RK6NXKl2dYyuwywUYhHiT0QRJzvHPwbGPrYSF3E7OC4LCkVNuPuUxdkhBrWtmubdaWEIV8toemRd/s1DHfezdnUHU3fN8baEIrex5PI5FBIf8ntCzbk3tauJ/jhnmFEFwz595Llw8RLWpYCpVzbFAhZnYVaXz2TwLIyPdF8iE/bqP4fHZeuPGw3NgDwLS3Ma3qqzQ1AGPofOeTPcw2Z+uF3uy23Mf/PyfZynmMy52YgK3ZX4zO5kw3sZl2vBHFEDYc/siptbs2nm9R5MxMiqzafVd18oT1+IWrWfiwMAs4ZVqOJpMMZ5MUBRjQVnuQ0O1O2rw2DpXv3Y8Pp+HWmzaW0DFcUjP7S6xRQEOfmkDzedh/HeELR61fskxksdaLrlMYngNFRgqMFRgqMBQgaECQwXevAoMAPjNq/VwpKECQwWGCgwVGCowVKBXgVAAB+TdTEzbhPRGmbRRosU2nLji5EvAhb6SWHPrrh7aTCS5tWNPWdaHPQGHw15uG1rcBAA/iYv7ekDkdfDvSbTxJvvchlA3ec9fhG22AfDjznmXa7rLtjyuXaONyjLutYCfu+7vtZxL/xi79v1d2vewba+Du/3z0ES7T6L363NdjbYhc4xpUkHJUrXFivCL9qmLhayey+USdbnA/PxcIJgAwVwnG1QrWpoaWOCEdJLn7mZqY9vmGhoxUv169tOcgObs87qtYaspEanBRimsEhrOesRvZJFSEWx+nMY3w8KZxyFc8Aly5vvWTalFPHH9thfg8PdURZkNamYwLIucxah2WPF6nioVelIl20sweJ1tbO2SarGX2WtQ089DfTuygA18hgV05PyG9Wjq8Ef21QRfdb22RDaBsENph8qylpX9L+tLfhNA1RWgUgnyeWZAc73MgjBP+Z+EApE1THpjQCIcj+1vfkwTuIZw1N/vzNn7pfUzt3v252hc91AqBghnew3YOACuDVhJuUg1H/tq0yIlMF2u1D+prlvMSyyXJc7PLnD/3n08uH9qLVSGdWWAqipxOJ3iaDLBYnYJNBXa1QoTgpSqVj87GufIyhIpvYVdIUjSyEUINcuZctGDq8DVRa22ek6jw5hKWc/QrbXggO9tBCi5S/1Tiipza82umKiJILhEhorQShbQjbZhndX/3eI77zrcSjO8bzLCO5IOBeMoHMYSAWoxBgGfgL3BUg6h0i46TBXA9ftJ95j/jcdZ30/ugEs1NW801ZLnkhDMMovYbMZ5jBQ5OoKzpFEW8ANkeClJ8TUk+OPFAhddi9vHBX7yhz+B6sE5fu1Xfh3JqsL7pyP8pckeni1rjGlfLOhrC0q8d9nnJinN3ULcbcN5Dci0WU+OQqwVQS4hL62fmfm79GzeBQyoL8Gc4gwPkgx3E+BO28oquk46PN02+MG9KT55uI+ji3M5HZSNqX+XrYHfc9lFJ5hrf7xeVIbnSJghniUYPf8cPv8Pfg6jdz2HKs1RcDx0Bb+suItC4wUVobwU/Hk6Jfyb6vf1aoW6rFGMCgFEwlRC0iLnYha7lsqodchJmEw1rY4jlbHdleEOY+PdxgqZdQ1FveBgX/RPEOhLbDSWCtoSRlaWiUsYT+LOq07LZB6vaTCfzdQmfq6ltTTPLfwCpEjVP1OYTyYjQV7bxroar2/A4PgMHYs/CLjjmRafofsLKmPB5WQysfxkjjdux0yrZx6TC0EinoUDO2Ho3sE+pnt7+j0/s1NlPZ2MpQBmfWYXM5QlF5DYoojCYTWfDS7aFjgNoGqxB57RzkUssGtramM+R4BS9t/mgsHxiLEK5XKBclVisreHyXQqZTKhL2vMayHVsZTTHK/pTGRjIZ973C+3j+ePPW8DlLNtprgON4yIZ2CtrX+YAt3+OyJTXxteQwWGCgwVGCowVGCowFCBN7MCAwB+M6s9HGuowFCBoQJDBYYKDBVYV4AKhW1we51SqT8pFRCFE1ummrNXqIbj77L488mpUA/3IW4fAPVX6m8D4Jjc4zGuA1JPGmzuCsH63WsXIPaku+WTrtOTbv8T2/8VG9jHH2WXa7rLtnZkszns32/Rouv2tev++32g/95d97Ndpdfy/psA4Ifd731l5fbYdN39F8cylwLqER1Ydi0uL2l0aorB+WKG1XKO5WKOcj4TbKClJiey67p0EmqgkBPSMTaFnXL/2Kq1QkYNAhvs9JeJ+9aEUapFqs5c6cR8RG2wBqxutek5mVIt+sS4xlQqm5QJLMzlE+cGLePcDfpaLiVfAWpo+0t7z5jU1yS6v8xy037YVhIbVNZfXCXsEFXNNkhoGM0yNzVZ39Wy9VTbeQ5ubyuAGyDHsyvVnsjkJFShNSszUgVsXaVJoMN/rhyONln/MIgq62qqBWVNTADsUEgAO3KWPWtZls9XVb+vvk9CFe11CdWxK4LXwEas1FTOOt9wvaDekT83ZkdM2CpbcaqApQa2vF+dg5SMHTo+Zxm7sFzJMvb8/EJ5qxSOEvgQ3i1nS6kTL2eXuLy4xGg8wnQ8RTm7RL1YyoK1qUukTY2iBlIHkEejETIej2GycmttBDvZXvb8RjeLdQK5XYt+M2eXiKzDmP3Krze30bWkupGAktePp6hMWipSDV5SbMwW0RJaUNPhIhWtUuImtBNmf2ow6lrcShO8d1zgWR6roQqYfd4U2iwhITHzglO2Q/3XrH4D4hokNst0tp+nRLUt0VOAZm7M36WEfuxU6icmd/elHQaP0g5pm2qTVdpinmQ4Q45XkgSvoMM9Xtv9Ef7tz/0Q8sUZfvWf/QrOXznFC3sH+NBoinc0LfbrBqhYIfZng9iRv63YaReyJ531UeYD14TqhPKtKY8rglzZPXcgylpIYW05yqwz/y1QqG13ANxHhwdUCKdcqNHgvR3wY0eH+G5C2stzVE0jZfGipYKY8LfFKdW/SLCQOttU3ALTrAzHm6du4W/93M9h+sL7UWapKTpl9Uw1py1MUdJvAqlhCSk5RvGzIRWi1WolJSbP95lnnkHOvpgXNhb52Le+f7sOJRcw1LVdS+adu82v3UtuEazuajhd946rgXU/dYSK1s8FHr0/cHNaIrdVi/l8pqxaQmkupjH9t2mx2R/rslTP5/FpCb2k0lXHMbtuLdyQcp9q/LGOuVzNlSVsx76a087P0DHGKGpgPf7Y2B3jCWEoazKZTAVupZhuGuRFpszbyXSi/rmYW3wBF4voc3WeCQAfHB6uwfBkMgYhsu7XpsScYwTBuit44xnAKjL2QM8Nf77YcyNFzoUAXNBRl1qkw+MQABc5LZzNWlt5wQmV05Zjzucqxy8qksfTqWCvAVs+l9xu2vOvLZPbxhL2N/UfLlLyZ5MBfXu+XvkM4DnSUqPnBqT7z2m7hwmABwVw//PK8P1QgaECQwWGCgwVGCrw5CswAOAnX+PhCEMFhgoMFRgqMFRgqMA1FehnAPcVYxtFgk1e9199YNwHMZzI4r/4uwCA564FAL6q1Njsd6MsMEDRzzcLZZ3N622ARrTprQo2XwsUe5Kd9K1apyd5zo/bt/ro1e79yLfsek13297BxdaEZjRoe199sHeT49wUIN9kX9cVadf3Paw/Pk4BfGWy18emOHb/a3+s6P9+AwI4IW8Ky6pcoaLyd7XExfkpFvNLQdSAcTwmJ+dJs6iCJdAUeJJNJmHqJm+wP+6tAbDzJBPwbqxKpeKSctb2Z/DLJs036lNTwYXyOeyOdX4OZ9cwV8DFjhEODH0VcIyz/b/x3NbtJxTzHMe4xqYSton2/jWL73ksTeSvVbQGpzf9Fqg961GUxNsnuOtA5jqlsnImCQ/dWpnqPztWL2uZmCUAq9ukRn6m9s9FSLl0mw4E2S7P6iX8Uf0MPJgtNJ93oQTe9PLNs5Gwzp5B61q4IjuAVT+7M2yuCYY2CuBG11lgTwsSXMUmIN6iXMzRVCUagqYOKKTMhvooIVJdNTg9PZOCrW1KnJ1dAF2Gk4NjbXf/wQPcv38f9+7dx8nhETK9mZbNQLtcyQ6aGCWrK1BPd5AVgstslRSGPKa0rmaR3QY7T019SpjLGhHQMk940rK/+ueEHiCWQpXvp+q7lwFM1W/JPOCOAFiHFhCmwrSmMFmg35T1fDe1ogS/L4wLPJ0myOsWE957qW1L0Eh19JgQWGzabJ6NyBnDtWURDnhlJ04syROhepEqX7+XmCPMt4ftufqN9WX+LxdZmMQ8FRxfosY8TXAfCe4hATXYVM2++4Pvxn/5X/wn+LVf+kX8/H/z3+G50T5eLKZ4alFir22VV0xVO/si+3mMCVShqie6UlQAmH2EtWGeskN1qnuZnEr0SPtnoixC4UXXYEVYS6ttABddgrupwekHLTN9E6zSDl21wPfuTfE3jo7xYlmhXcyxJPhtOlNnI8Vp1+ABOr1nmaT6R2QtpXru6tvDQ3zup/8unv3QX8KSFsvFBJPJnhT05maQCfTt7+/rfpnN58qypiKWi2s4vvLcaZF8cHiEd7zzeeztHWBUjFCzrxN6xue+ttXPXcVFJBvgqHFR42ZmltICuy7z57hqywHsZmbWO+E7rzpr6hmzVMRyG0JTQkplEY9HbuVsrg16BnAMIrC1QVPjthZCCvi6nbjcjtn3EozGE12/xepS+fKqydrBYpOP3nfauboAxcZcA7I2TsjWum0FMAWA8xwZLbVp5+y2zbR/v7jglbN27u3v4fjkxPLqucCGsNs/r9cVF5Awq7mTMldRA3IksH/snwFR7VlAAJxZ3q6eha565sIqV+oK4jsIVt0Iq3WtbeFR5BLzOmpsze35IaBL+/qm8sWjhLf27NF/E/CM3IreTs3aFs8U1U7KbvUaLSToLz7Vc44LnvIBAF/3GW743VCBoQJDBYYKDBUYKvBkKzAA4Cdb32HvQwWGCgwVGCowVGCowEMqEBnAMWkdE1ExoRK/77894HB85d/4PsLfUAHHz/G+vsLXJrSu2tz2reU4B/RWAsA3UwCHgePVQu8KxTRtFVTnEb1WyrEdX39WAfAV2LLjOT9uc7s+G8Xj47aPzNDHbucbvPr6P+y6XYW/2/t/GPzdtX89SQi8a1teKwC+ChcdzmyB4O3xKsaz/tjFye0AAsvlHLOzU6zml6iXcyyWptgyhwOzLeZktaagNfFvcJE5lsq7VFYlJ8bNHjqU3LyV9c8bFFm2UqLKZnNjEa1+LsCkUUA2ofGy7ZK1mlQT4coPphhrk21r2ZtmVSpYwH04uO0rf2NMi9/ZQh1rT54V6zxaKiZNLUeF8UY93B8TtQ9X9MazwJS4BoKlsFSmJsHLJjtYVr3KNt38Pq6t2uPbxt+5D9eIWU2l6kxQ+LF4TXSu4jyx306AUNDA7Z/XgJd2r1R3KkuUWbIEf6FANTh7ZREBgQOhbeOA2691wN3+Yqj1ubsSWVmYDngFcnpWtbZoyvOa6wr1YmE5v6slmlWl/F9mVWufVE8yk5OwbrnA+Tlh7xlOH5zh/P45Dg+PcPupp7GqKrz80suomBlMwFI3mKYZplRnVhWypEHa1djLUkyQC/jUbqFMnJJ1hsN5TCJSnVueyRLanaKli8wFgLllg05WyQbBBPap9PVzVm4tbdYJIJGjTAgagRXVv7Qzlk10p20sozfDikrKpMU47fA2JHj/aIJnyf6bGlOZxhqXSzL2A1MtZ22Clqpg9TS/67hP5QObtTrti2W7zBYmrazgzcLX4JPcAASaworZ1bnxnFB/Z8ZugnnS4jwB7nYdHqSEvy3Gx4f4/N/8NN79zG386W9+EXf/5W/jVtXipGowoYU87/PGATQzjmNRiGq3yaaW9lj1M+vnNmXtagFeipRlnS3o2wqe86uUv4LtCWZdh3NkuIsUd9IU5x2BNRXYHfbqBT57eIjvHY9xq1ohKWssqcqlurhrpSg+Q4v7CXCepJgj1bVjVjMXLjSk5CzXqMBHP/NZ/NXP/TjOOd4UE4z3puvPd3tu9btcrjBfcExtBFFptS/ASFvgqpSV8smtW3jhhfdiMj1Ano3Wj2X1Pf94paxYKWZtHOG4lFFt6tdMudRyM7AxejMe27oPLbjgvaSlBbbYRlebXYRFtgfFOgPdMnGd+bc8/8be74r++JwbTjiR/a0LpGcFYWqLqimVHx2LGsz5gE4NBk9jwU6Mj5ZTa7nPm2NwHwZ/47O2jdtWB6qClemb59onIw1CXbx/eCAATFUzx0Pus1rRQn6BitbP2kcuUExoysUJdAsgpOf++WwLZx59dldGMAFwbpns7IvVysZkLgwZUWHMpRudoD2V3mzTaDSR/TfhMe9PA8McOwzY89pZLRi7QLg7sueg2/THsy6ee2wrYbJU5ewXMcYHAuaCgL4CWPbSBoCpRB5eQwWGCgwVGCowVGCowFCBN7MCAwB+M6s9HGuowFCBoQJDBYYKDBVYVyAAMH/BCRqqGUyV1FNqhXVlT9UVE08x4d8Hv/19hSI4JvalrOCETUxcXcnN5ISPKd82ANgm82I28DoY2wdJu0KoDZp5eKe4HgDfBBpeVcLdpNsZ/H38vl8LALYsvKutMJXh1ePZtXn172/S/jd+m1e3+SbHuGk/2BkAu83rTdoQ21xty1V7Wdtmc837qsr+MR52Pg9bnPC4838YUO4fc9e27FKTh227UUdtttg+x5sC4LWIz0Ek99gHwPE9J7mr1QKL2bkg8OLyTFaZAjAOLJTX2rQoaLvruZFSlwo2ZNovMyIjc1FAkShJssPELH/d5pV5pbKidTWYwU6bAJdps+cU9vtPWDsLfHiuLnnRVfXTJms3oILUxA6azerWXlIe+xivJspC2gCvWZBbmzbWmbRbNUC8vXiH79ckvp8jvwrACGAYQI+/qbe7i4Pa0stDXj9zCJLc0poAJADzWrXpij/CMYELf5as+0VPbavxXWpEKjk3yl71MzEhU1fregkevNrt4grsdqJvAMiyWzsCYa9sgJz4Knid8HnqalrPebajuPq7qU1xV9WoFgvMTk9RzRcYFznGaYoFf764xOHBAZoiw4wq4brB0dERmq7Dyy/fwR//0R+jXlbqtzmVi1pIBOwVYykauT8qZ6X+ZR3aCmNCIyo0CUQlWDSLW2kh3ebXtMqEowTPHVoCYNWJKtXOFMAEqx0hvqkTBYBbqlU7KXvFtqmuJKgElaQZFoSZSSvL4QaZ4DOZGVWuhONFWmDVVYKVN/vHIAAAIABJREFURUIFcIr3FwXexn7R1ph0LWSS7i7rGWFuw+th95xd3VCt20ID3ne6HzoHwIRMDmCdEa8XXxFICWGLIfqNKfhu2cg8pyUSXKLFWUrImuA8bbFMWnz8Ex/Fp3/w4/gXv/CLOPut/w/v7DLs8bpwvFD2uKnN41ONOZKzyq5BD9tw3R9c9GFmxgS+ZcIaEphTVR2wtsOKcJ0QjpA3TXFJ9W+S4rzNcA8pXpEamMpd2oZXeFuzwr916zY+zOqvljrPqmpRUk3cNZgBOKVldJLgIs0xE2Dm8bTURWA+zcyC+vkPfyt+4me+gFNejNEI+WQs0Le/f6CxkSCSil/L8W6UDUvb5JUUrMz/zfHOdz0n5S9VoxyHLJ88k+pdCle2mwsyCAWF6NlvXFWve8xdDAgmsxyjyUjQcnPv2ngcCwPkuRDjsAPVGAcbX6jC3duiFbMizpLcF/PYe9WvfWGQwCehbeIZ51qAY59dIpOY44/GDartPYqg75rTh8CbxTI2TvMZRYvmeNZQcRxAVgp7X0RDRx9+ppdtMvtLSYhb4fDoELefekoAmMM74edixriDpWArrbsFkCcjy/BlTUoDxGZTbjbNkV3MbhDZzGoTwTTHMdnWt9rXdG9f8Jd21Gw7z3n/4FCLVOwZ0pkNuFtg69nCfwLn3L8peHUNdU/b9dRiGVeX8zgEwHyD+hfrrtrYQq3oT7HA1J5fzHTOVJvhNVRgqMBQgaECQwWGCgwVeDMrMADgN7Paw7GGCgwVGCowVGCowFCBdQUCAIdtcygLYjI9Ju5DDRUT+PE1gE28X6ozz3iLjOA+UOZkUUCLzT5sKtRW/HOFvk3SBGiISaCHXbbXB4Bfbfd5s+7xOFDr+WU329l6qxsDYBXv5jt/FBDs1y/22Af8Nz/Kk9nycTBz+6hPfHvPFLzJ2e7aluv2ues+HrX9dX/bZf+7bHuT+sQ2gqPX2LvHGNE/bn8s6o9T3NbGK3KTjUVv3353/XcpUs1+kgqo1XKG5eUlqtUc5WqB1XIlq1KKR5uWSmBX7rXM4DTVlrWNijNTwGbMYnSllN1TbpnslpQGgIlPONHtoMrPWRBIAMEzaR1qSiXrL5v8p1KNx2a+pk9mx7a9RTsxbsd9zK9ajOMWmVGrtbqL5yEbzs3iG0Nflg2s/TDTc0tNrDe4hXF/nOcEvql+zYaXlqiegmtnE+cdWcTKB7brx2+kOKMVqUNbgT5X6dJ+O+pi62Xc3jkyQ71NZtXrQbCOMfuLYAIAC3gzL1Kl9uzing17H1QL6nvep4ZfP/c+/Ob3AeBZA/YfMQsHQps+71mqjSv6yhI1gQxVu+UKGdtcNyhnM1zevSfL5bYo0I5HWDWdQAqyXHbQv/vbv4Pl5UIKQz7TWbt6VWGU5KjrFZrlCjmvRU1z3xYJ1XhJJhUt83QLqX2Zzmt5zrzuhMuKwuVxmT1LDsr82F5ZRykVxEBOsKkTM7UttyHUlVWxbKNNDcwjLJFhzgxO1DpGTaAoRaTlA3N72l43XY0SzADu8GyW471FjmezROcxahvBZ4/71XlkHJd5a0i07iawfm/aeRFQE1wn2j5pK11N1VUnRWhuakPrrSLXgmHsH8wWrgjJkaLuEsy7BOdJgwfMAE4ynNYlTp45wmc+/X046mr84S/+Mp5dNXi6TVFwgYRAJfODLVVWVe4tKLK1BwG4bHFCR+JOpsasVfYl5f6mZtPcNW7XDCxTyMKZgJ1w/SKhdXOKszbHPWS4lyQ4ayokRYZxXeGDOfC542M8Xy7RlAs0XSZlO1XEBMmXbYKzNMGDDrjIEgFg5gITMLMvsOGmZm0wPT7B3/nCzyF9x/OoigTFdIJ9Wo9nuUAj//GzIC2ACQQbqrTbTjbPx8fHuH37Fo5uHWM2W9rCm4S22ISKXJRISJ+gokK9rs2aOR+5q4DDVGa0p4llz1IRLFUot6ONeIK6qmFRJ7b9WoULYFSM14vdZHPP8SYcn/XRMMY8u2s1PvH+1n3NTG0DjrEghPe6rfoxz3+O55YLzJUOdJywsUH/aMHs0HSdmR6LY3ws4/sIaQ2iL8wuns+aPMN0MsVkj1r4Tdv4jOC5RvRAXdJue6UM4BNaQOtZ1CkrfDmjRbQ5RhTFSHCYMF7uDQGAFwstijHYnJvdurKA/VmhqAL+rjDFtW5//jdAgsl0qmu2mJvym2WZ7u9rYUD8d0PpVuBa9ORG3cL03ge0GNQVu2Y9TSBu9zbhLuGvLRY1UM5js6/xpTYXI1ljx2fcK89DqbSH11CBoQJDBYYKDBUYKjBU4M2rwACA37xaD0caKjBUYKjAUIGhAkMFehWgGjdASF/FGxM0fSVTqHLj7TGZckXt5ACB++JkXlhIB+ARcODEfuQ2+mRyqBnYnvi+P1kTMPg6SLQNMHeDVI8HwK8+5lX76od3qFfnJz+u82kC+gYvnyu+wZabTfp16dfsYQB4p50/4Y13uaa7bMtm77r9LjbQu+77Jn35YdfxunN5PTD4un6xvb9dz++6brJ9nD7gje37x7nu+z4I1vciQ/4SeLv+n2wrmwqzywtUq6W+Mn9VE/J1jXI1NxUrwUBtLgkEW4JCbjKrCXBZ0XpWIjMoQ9ctoBukagN9BI17bVy339W/URMDCwbhYuGMrC57NqVSNBGyycLXlF/bfYQ/a2KcsFSKZGu/9sucRE6ye35wTKibAtigNu0+AwDH+2Lcj7zSgOL8Sj6gdggAG4ShutRelr8Z+6Ftq9od0JX5ng7SY/sY/3UMzzeWyis3eKicVilTHdgItkfurllQX7XLNmUqr2XkWhLM2SXZcm4QYHZ8HVbjPBZBlsMfvqt//nENIkfTcn6JQc0+2PqPKRmpCOUCAy446JjFWZVIVyVaWpTSgpw5mWWF5WKJuw9OUbYd9o6PcXR8IihDFdxX/tVX8cXf+E3to6lqTEcTTEZjwRf26/2iwP6o0AIHdmTC7hFBKGFrB4xT2go3guz8HdtGOEu7X9a0UeZsi8owj2VyJikKqnXbDkVnoE5qcJ6Hi2aXzFlFqkxaasFpusoMYEJg7r9Cg5qqesJFKpu1HVvBa0EA3Snb9xmkeM84x9NZgqxtQI0zTWRzLaTwBRhUYVIxzve6nfVaTa/c7RY5gRUVwLITp2rY1KN2WbXcwbJWXeHdtTK3ZuSvALhse5Wvm0lhe9Y1Ur5eUGFbL/C+F5/D3/6Jz+JPfu1XcfeX/wW+ee8Eo2Vt7fGs6My/V60JrmjR7cpp+9xFfao7AvD2ocI8SVETysmSO8WKKs62xoqK3TTBIiEg7jCnLXWWYta1mCHH3S7B/SbFPM9x3tYCyE+3NT52sIdPjEZ4ql5guaIKNEVVt2DvoKX1rMtwmaa437U4B7BITWFM+G0LBAykFhnbVeE7fuhT+M4f/1tYjAocHO4LwK5o7+w2+szd5T2xf3CEp55+Gw6Pjm3MSTJlsJe1gWIuAMx8oYmNUTqiLY7hYgHa8GthiMM7WiTrGnKBisH73BcZSgFM5flqhclksna4UfZwW+n44/FEls60pKYymZU3e2KzejcrexvC5URj9NjU23R/SF0VvM4EtzGIbaRKl4byWvzCa87+rc/ElmVcVyuUZWV2znVlQNnHE/6OGb+85wlr17niaaoFHrTWPrl1IsjKV2T/6lkkUJogHxXaB3ONR5OxADBrzDZwwRMXPk2mexiP9zT2cx95zvPlghSOR7XuZZ5v7D/LqarNTHXrD0DL6DXVdsQUqF5Frn0QYOvnPNNYFdnKvO5UhrP+hLuxkMos+m1hBl8BpxMtgPLnKcedYmx5zw7pY+EpzzGej7SbHk+4RMWb69cpFrWs/zB8M1RgqMBQgaECQwWGCgwVeBMqMADgN6HIwyGGCgwVGCowVGCowFCBV1dAdm8+oR4gmFuFmqsPVmISfhumaOq0p96L/YWaOIBOTE7xKydpLJ/MreRi0k42c/YvJvPDhrQPnPtnchNo9vBrPwDguH6Pquk3+t7ZBTTusi3Pa9ftnyQA3q7zw9oWv3/dkFainatKmIft+7q2PKodu/aZOJewAu73y5sC4Bi7+gA1rvH2uLW21qQ9abXShDizCkvm/1bMqVxhWdoENW0tOS9NSBCgL0CkxiUiM05GJwlGY+ZXmpUlIYTEn327Z7ceXSvNfFKa6kTZmvp4Gu1ej5tuaRoAmBDEbEtJW+06sg1rMOsqw/X5exZxyxxLWZZaXqZsrD07mJP0nFAn2NCkvFv0y4a1cCVwDzKrpp5TuVa9Cg4R/praTWpSzySWlbZbocY1igU/usauqJYgmiDIVcEBpwk3CQoIyQiKCCJkn+wKUmMGXkOeo743NwbLODbr0YBsm9G/E/i05xi3td4bfUbt8N/xvXKVJqgjsOltZwubzNKXCwd0rbhoQPakTLs1twtduwDffA8hL5Wz3H65BJYrpKsVsloSVMH72arCg9MzXM6XUmvvHx4KupSsSVbgT/7kK/jDP/qS+u6IeZ6TKfYJvlYlmtUSe7x+HXMyCUITjBqq0TtZQOdJg5bt4bXXqfE6GX4T/JXyVbeBIA/rQwtm2p5nLWFypTxg9T19niBKI+xNsKDVq/ZB5SpQ1YSqOeqkkwq4ZN5wlqEkICMsSzLUbY0kp3IY2EOqDOAXxhmeyjopfUdUbwpTO72lBbuEg7RYZt6vwzvP5xb8F/SlBbRZRNMKW+fKPikFNPdnAEz3q9YUpLKhbjNT4TZNhzJNZGN9liQ4RYr7bYtZV+Ho9j4+97lP4ns/+hH8P//9P8HFP/9tPDfeR04BMa+3imdW1Fr04BnTsn9eL37wsTiyUFnLxrKAab1NCF0x4zeh3XOHFVrMswRL2v22tIJOcZHSmjrFaZfiTsKvVAsTChNkt3gRHT59coIPNxX2G457XHhgAPmSWcZJh3NC7Q447QiEmXXcgTCfY01BGq7M5Q4T5cnWOHjnu/Dpn/77KN7xLqT5RISU/ZkLBkr2/brF088+i3c+925Mp4d6j6z3q9KygFWa1m3mUwFI/p7jjlTatICOscAdZtjXpKDmNYyFM/FZlLVFoox2AtfRiAsdY+zxY6W2+IXHIKhcLJayHuZ7WG9CYYFQAXqzJOYYK4voxvq4xiuOkbFQRzDWxmDmyJvw38ZpjlOr5UJ9iPvQ+VP17wsArBYE3PGZvFkvNFp/HqbifjLRMQmqCdo1Vvo4HeMV60UAHM9SAmNZyMvuugIz7wmdCVF5TcOSmveFztL/m8DUvLYo0YB9grTIDbxSDSyRvD0bTSFsGbuhwNbxuPjHx+SUAJnqbimFG8sAbup13r09523hTubK47wYYzSerBeegMrelMfiCGT/rcKXLZDqwMUGfIUCmNA5Mur7C5/SnCPI8BoqMFRgqMBQgaECQwWGCrx5FRgA8JtX6+FIQwWGCgwVGCowVGCoQK8CtoLeXn21bh8Kr1VVvYn/bWVvQFrupw9+1xPoPetQTY4tFusMLk6EU2EmyNADwLZPTrBdtR7dBlGvDwD7hNMjekUfbvfzWh/fkXazgQ512OP36+GHPuF+o+2v2Wi7btfBxNe67zf6fbtC2ie6vVsQ3vQcd23L9n63328/R07zZuvr1J/86+OOf/3+DYY9ri39/b/e/rMNgPv7e1gb4/fbX6Pd/d/HWBRt5s+yqacSa7WU9XO9WqIuF7LiXdEeta40UU2AIShAMEHFmXvPEvCFOkqgmKpI5Sxa4mRMnofaVyV1IGB2nP4zgZDbavbb2YekBhqAkmqxuu7l8xoA1kv2+e4iIAXuBu5z8psT8oqx9QlyQi7C33gOWPYmx1zmJJqSTApgTvoTxsS+A3oyy9IBcFhw6rwIW/Q3WqTaGEvr7IBrVoPNuC71V8CbOA/zkdZ+LAPZJvvDepltZq15jlpM5HbFdnae++p55mHxa+o4U+OqNALCXrq1p77XTLvZKL3DStypzsb6NRTXa5W5QR8eY7WwfiVr4q7FeDRWn+PfVGM/R5np8j1VA6yoAF6hm8+xuriUKv3e/fuomVtJu9sk00IEqgfz0QijfCxF5Xg6xdn5Gc7Pz3FxxjzrcztmnmHEOpQrKYwVw0BgSqU1LaO7RDC0Y36uFL8OzYV2EkFbAlAvqcEe5nMSChEkdwnG3FIg1c6DV5eKX5qxEhwyC5j7IQKv20xguCQcpAI4KdCkCUr1D16SDBUBIRo0SYYJErwjAd47zvA0lYrM4mbOKJWW7McO+gmM9GnGlfAm7bX7yzJ3+TWudSPgz/d6R3B7X7de1rOVcDOR+pd9q6Kldcfs4hSzNMHdJMG9DjijLXxW44X33MLf+Xd+FB9429vxq//4f0L1W1/GbUImqpJdpW7w2cZW1l7tWcNDyqU36nj7DGaW2w1V9FJMEwKnWLkF9DLpMOeCOtkzs94GgB8kKR50qdpHoEsUyb9R6f2hpMGPPfMU3j27wJgLXcoGXGdAC+kZs4yTVirgc3QCwLSSnqfMbrYFA6M2RZ50mCQt9hj7y6s93cd7P/ZxfPCvfxrd8W3MylJ50bQQp3qZduXvev55fZXauOTiGi4N4EIOug/Y51D+HNm5HK/0eVAWw2b9awtKEvvsSDgZbguyJTa4b0CdY9o6ZZnM0MYeLmxQTG0nq2T+XgCUcHa11Fg+Ho/UB7UgkupcWe5bVjjfLycF9p2wHubiDal9NUKZvb8WgnCs7dQugVAqbz1vmbtU3RsD4FwuwZzcUA/b52uOnWajv342KmveFkdKhc8FP8rD5b3rVtPuwsPxmot2CH/3Dw6wv7+v9tMlQE4BjS3AjAWZBNCdLKy5v00G/Np9h4tDMgPe9vywrHCOEvbsMRUxFcr5aIxRXshpYu32w3fp+WfqaZ1zuTIF/HoU5nhv580xhjC9GE1RjMbmKqB8edo+5ybLVv48n7vmkNH/rK6MYofSFkVg9VHbuf1kY5+9/Tln+HmowFCBoQJDBYYKDBUYKvAkKjAA4CdR1WGfQwWGCgwVGCowVGCowGMrQBVBAIdQ/caEU0zccCd9uMTtQ+1ligWzCY1tlPcWtobegoDInKjn32lNx68xsWUAmBM7ljVmE01XlcDcleVgXlUsPgoUPbYAMXn1+A3jTNzc9SZv2M0C+qb5vzyyKrBDBvDDWvtnBQI/DmJun98u2++ybSgSb3L1dZ22+upN3xfbXff+/u8et/jhcccPddLDjrfr/l8zBJbLp+f4RZZrD0D3z+M62LsNTbfBb1wLTZJ7jmNsw2xFZQGvFqiW9m85v5QCmIpMThxXtAkldKDyiwpa5lNy/NKkuI1/VLVpnPOxS2Mi0ZPn+q7HUdnb2gR+f8Ka+xIWlZpVgaSCFWonFZc+wW2qKgN52ncMh719GmCyv61rIfWaqRsD7PJbqhE53hIi2PscAMsu2rJ4dWyf/I/z4FcDvJZha2zbGiMYzsl/Bxic7NexCUUEeajGNItpwWd/n9kxWwYrLZZpG235yFf7BrenskuqL1rDUgWsfRubDztiEba1JbZnMjtksvKY8lPfaTy1bfQMdMveTZ/RJdH1WcMEQvV1tmetWtKSmm0hRKKF6+ziFAnBHvvQqlRdJuOxgDpzUAVyeH7MyWUG6qpCTvXhbIZ/9aU/wvnlJV6+dw/ZeCrLXJ7b3v5UtVt4Hzw6OlYtZosFLi8vMb+8xHI2x2I2l/3wNM8wZuVrthHK/E3bRt9PCH11X1g9BMU9D5UWyFRxso3EYLp6VOax33QJRinhb4oR7aO5D9pEMyO7y9Eq/7fFKjVrZ0Jf2js3oNqXqmAqU1ssCfSUE+yAyJWW1A2WTYJxmuLtaYcXixxvp/1s3aCQepd9tRO8ZnOpapbKNuzX/QGpzF32aZ0d+12L1Puf3WZhyc13GkhT3rHUm9yaAK4V0F60KZZ5hvMswcttilcIOmnDW6zw8e/5FnznR96L/O4cX/6nv4znMEa+qtHJ/thU19Y2W8AjeB1jgecu2/3CvFRzFaDlsaKb+T3zf9lHOl4TqqdbzNIWC/6uYT4xf5/hLO0Ep8/aDA+Q4m7SYJEDaZPgoKnwfcf7+KHDKW6fnSOjRW/dCf4uAcxbU/4yQ5gg+AwJLpMcC1o988p1tOROcZAlmKLFHlpMuRggH6M5Ocb7PvnDePfHPoY/PZ+rzfvHR3j+PS9iun8Eqj957lwPYrbHtoiFKv41ZOQiQynkqSo1JSerFbEh4b4gAEwYyEUzvuhF+equyA1Lb6s2oSnvsURjOhdQsK4WN2L3O+87AlHaDdMFgWOdoCH/Xwr+ymyFPUudbbLPq5kUxtrG1bK6ddbPGLt3Vm0pdwne+1nCvGXo86+pfpmLzExgswLncc0dp9M4rz4j1TMrasA6xtoY5wXae2rY+JxM6+fjkxPsHx5gf28fVV3qXKwfpmY9XZcoS8sjttBruw81PvmCIO7f4Lrk7ALogtWgUwTt+21s4Bg03dtT7q6dJyF3pTrbAiLCflMtC6aXS9QrA99yknC3DdaA9uK8tlT/5uOJQW57+Ng46Nn0sUAoIhL0LBIcdyDcW6wUnxOUlbx3sOvHsWH7oQJDBYYKDBUYKjBUYKjA66rAAIBfV/mGNw8VGCowVGCowFCBoQKvtQJUQfDVV/T2LVg1AReT+pzAX2f3bjI1+3bNMXmlCf6wLJWCwvYTAFjKu8iydJWZWYGaJV9M3gRciX1JffAIANxv781qsqsF9M0yeu3YuwLgm+/7tQDgmMC0ObQNPX7N0O5mBX5DtnocyOwfZJdtb9pfbMreZ6N3gLq7tmW7WNeBz/42jwK0Nzn2G7X/19uH1gqnADhb6uNHAeDrgHBcqoB/29vEGBe295yEXy4XWM0u0VCV5NaknBxfyLaTSmDLcNQkvWxZKxSZQQRbzGJgIx/l+sp8SeVleu6uKWqpDrOJ/vhnlsg+YnDcJIAT9dSdarDUQYWUrD7Rz3OSVXPY72sbAwSmqO1ZyzLLlHbFhMrarVnkWv4uratN2RVt4vtNXWbwgQrggMaxzfre4bhOG1lXqqmmssw261Qb9ysD58o/tTxPwQvaiLrtMy+9QLpRb7MJdQWu5X7GmherAWFN2Dn3nyXRdagcZGYl4UrYLfNrQCS2wcA92+KqYQFgswEmZrH8TvmVSgZqUMhUydzGnpueGaxtCO2ILnnskepSXl5iQdiWAIvZJWYXFzg5PBKAupzPBYMPT46l5uXCKALLHAlO9vdwdvc+/uAP/hB/9OWv4O69M0wIvJoaewd7ODw+NgVkQXvcDuNiguVihpdffgmL2cKIEGEpIS9hDrtVQ+jbIWWtme3Jv7ndcOV21rYwgZJJs0wm2FFesvcdWWGnHTLCWdA+OsGIybQU01K9R3vixoA21cB11plFMXNsO2YLG8AsQUtoZsuaUpSHlI2xH499lerxg1GBp9oa7xtleBtV3w0zh1kj2j5T9Wv9gWDesn/Nfl33R1ixC7ja3zMCYO+H3JaWvAGG+D5mHdcEbrr3bD8sWN0xa7fARQLcSVrc71KUzC8edfjQt74HP/zJv4Ly/A5+///6FTx9t8be5QKH6RiJZ8DG/ei6f2Syozalo39ckJpdEFj3LgEdoTrVu7R+5voTQuAUK45FKTBLzZq5alOUyu5NcS/t8KBLcNlmOE1ytXWWNthrgffmCT7/3DvwzZdnmMwXaMpattsE8DPmGDsApvpXWcAp7Z9peW1DEo14D5HiIOX3DaYpsMdc2myE86ZC/a534jv+9k/i7vQY5ajAB7/t23B08hRWrSnLde9JhekQnP1yPLL6a3EKx1BTktOKmWMZLYSLPEPVcGGhfa40Fb3DflkCp7Ja59+Yfc0+zDHBRgwuYrFsYI5JZr9cmQJYvy9Qliu1zVT5tvCFIFifdxuOX6Vybml5rgVBUuvaopn4TEyozHGTZ0ZYq8UxfFAot5ljBSEykGvMBspyoWdORfgqG3s7N9nF69w4eNpnbrOvducX/yyt7HblthPA2j3AOsbiS44Je/v7ePqZp3FweKhxpiyXeoYRxnIBDccnngtBsx2T/dzcG4osx3gyNsU07+YAwP7fC3peMEdc0Qd2bI5HVBunsmO2OpjVdI68oOLanjUcl9k+qp4JxrkwxZw2bDzlQZlHzJcsoCdjJAS6ej6YHz9t43lN+ayJ/26w+9nHALlGuFW3VWetppZ7xHQAwG/Ih/NhJ0MFhgoMFRgqMFRgqMCNKzAA4BuXathwqMBQgaECQwWGCgwVeCMrQLu2mDQKBbAmU7fUdwGIt5W93Lav/o3JsIAE3D7yfkNZHCqKvuI4AA0n9c0S2uygzY50YwX9OAVwTILdvEZvHQCccor6hnBxVwB8HaCL3z0M3t20LTev9Wvfcte27LL9LtvqDHawgN5531sl2n7/oxY/9P8WSqJHVfzVbTPoFq/tMaD/++1FIttjxi5Xut8Pr9vv9j29DXOvBcABRdfqT5ug7v+L/XKivqwskxxUYzGfnLbQS9rU8/vSMoI5US6VlomkaEvKCXSqJwluOAlPuBB2paZISpBr0psEZZPVaPUxyBPtYNs2rgsBb32C3XMZbRtTMQtteK6tKYoJAyyXkhPjnLbf2EzLi9V+lkzWtXEC1Gb1LHCmXGD7XnCYUNktoqng43bbMF4w1yEowQGbwPxPAR23QdV7BDFCPbsuic7fALd57UZepD2XTM3lvEjn3LSE7ZY12a9hv89ZGwl4PbuTilXVxNW9PctpQUspQw3QO3l2ta9DaMJtf1TIsDUsWnktZHW9yfs1oJwhTwsp6IoOeOWrX8Xi8hz1YonLszPBjlsnJzi8dYLZbIYkS3By+ymDccz+TaH83tn5Je7ff4CLizle+vodzB6coy2XgjOL5VIK28OjE2SjAqtVhcP9PfXde/fuSw08zjKMk1RK3aSjgpPwk3Wx/pArT9cAJLE1XwKSJieUSpBwlv2Nls2yD5d1MeEv82CpZieMla/QOpapAAAgAElEQVSu2dCq5/E3XAgAgcmS1rNSr2ayUab6V4pV5dPGNaeKFcoMjmMShO+nwG00eE9R4O3MF5UKtUXW1Sio/pRyOaygzUY47yxtWdeU14NWw24BzQxhQnCzlDV75oh24Hk2bBv7CR0J3HpZamTmGTP7t+1wB4SsKVLmfecr/I0f+xj292o8e+sWXvrV38Xy17+M91KxvbSFEdJGuxU1obSpJ9l21s9V6rqHbHAxBmZfBd8FgA2cs2a00yYoXyQNlrJ+zqTgPU8z3E06nLaQcve8y3GKFsu8Qbqa41MfeAF//WAPt/7ka1JSM5+3qqnaTjFn3i86XCQJzgmC0QkAl4SSrUH3gzTBcQfsJR2mWYIxFxCkKUbsJ1mCl7IE+9/+l/HO7/8hHLz/A7j9/Lul3k9Sy2eV7pQnRHDJfkQXA6pMfdGFFtlIpZuYlXBWoK4IZnnfW5Y296HFLD6e0GK64AIRuQ5AC2+Y+WvjRydlLccuLazxPPCqot2zAWZuzxfB6Dp32EGjxjaNGZabbuOYRXvw+mi8zBO1rVw1unf4jqZjbyfgJAjmnWAAuKkJKwvd33W1VBQK71udjy/sETx29wFboGLvVTt6z+dQTbOGhNWsF1/cp8akrsPh8RGeefZZjKcTPYcW89na6ppQdcQFTLwW/uDnV9pSE0wT+DJH2BbPMPY5FuZYHSKuJf77wQB6KgXwWrFN4N4QABdSBXNc5LXlz3zJFaKpUC4Wesau4a2elXy+cZzPlXme5oV+KSvvGrK35u9lF53lAvoE27aAxxajNF3kAdvzIj5f8Nmcj+y6D6+hAkMFhgoMFRgqMFRgqMCbVYEBAL9ZlR6OM1RgqMBQgaECQwWGClypwGQysUlbTTKZCiFefVVe/++avIzsNZ/M5Hv6++H3nAyStaqrfWOCKH7fVwsb+DD1Wj8HWHmFbn0ax30UBIt23Pwy7wqAleB3w93vqgC++b53BcBs8KMg8PbfXy+4vGGBbrzZLu3ZZdud+4u4Um8W9jFnsGtbYnePAr+WsHlVwf2q7eX9a3vrbx9wbW0b3Gv/q++rzR+3T/m683rYQoKbXOT+WLO9n4fVYhv8Xtem64Bv/3cad9ZqTsKQUrbPFeFauaTPM2gRzYzgRjahhrdIbWqOlxUNbc3OmQq1uq031pNe/835mEVm2AzHwhnWxyz1PadyPQZTUZWiyAkzbBtt66Btk5tr0JYT5QJHDjc1gS7mSaWv2W8SiUUuozFpH3P8e/YPg8qWDczvbSGOZaESCPeVwIJUUrlRgeltJHhRrqn9zVCsQWLrj6ZuC0U9J/Q3NbJ+rXdLadu4EI7vsT7ddBsAvIbW7gxhuZYOajxfVACeR9yKDzDHbAJtgkrqPYk13Zo7gK8sgk2VGdmybIk908wWVv8EMVamMHToM85Hsn5enJ3izte/jklCcJbj9JU7uDg/xfHxIW49/bQA2Lxc4vjkNqZHJ2iTFhcP7iNPUlRNhy9/5SuYURmMDJf3znHx4FR9lOrYNqWC1BWUAiu0lc6lHF2sFmi7GtPEMoA71q1tkPM5K4thsyEuZETcCSYbKPU+Qftt9pfUlLy0gmYOLRcE0EJ6TMit93dIPF9V2cdUSss6mdCX2bRU/RJctqiSDKsuFxSu0g4lgR/V6bq2hK8JVinhrC2YYE4vbYZPugbvGY/wNp4jlaiEwJmpgAmmtOCM5+V9h+1jf8s6LqridbY2KieYGcZ8X+bq8LXVt9lcsy3Cd1QsK/uXbYesqhdpigdth/tJigv9vcEzz07wmc9+FA9Ov4qPf9fH8Tv/+z/H6f/9Rby4d4h2sbD+4eJNQV/1M1pC874M0O4ic95Dsj7mFrbYgl2PdYncZOUqM484oaqaOcoJVo0pde+nKe4zv7cFTpMMs7TAWVOhSkqcjFJ84XM/jGf/4Pex9wdfQVZ1KOsOVQusWiqxu3Xu7wyZbKCp/KXimIpx5v0eJMAxLciZAcyFIVRosg9wPOxa3ElTfG1/Dx/99/4ePvCJH0Q5Gply010QqKZV7yIBddt5jU8CrhxDGjkucJvxhDbndEzgbe/KUAHcRPbRUowSwhKAplT3GjglXBxPJqYOrWkzXEtxyi5lGcJRY7OQnkz39LfVciX1/mbRYSzYYf9tpDAORTihpZ43zJItqEIlAK598UzY9nda/FiV1dpSnc8LORewX5XMmeff+dyx/Un9K9UvldJeJ0FZA8rKpY7FP3R6yFPtrxiPMBlP9Lf5fOaOFCkODvZxcvu2tuN9wsUlVOQSFrNG4fTAc+Dzw8ZCjzvgZ/jcFiX2nQ9s4A5LZ88e5iIqd8fgvhUn4At46K5Bm29aORtEt9gYAniDtYxfsHzy9YIft0aXOwQhtQCwqYjl9sBbhP1n/awzAC43Invo2aIL1cwW/9ix7BnE5zD3O7yGCgwVGCowVGCowFCBoQJvZgUGAPxmVns41lCBoQJDBYYKDBUYKrCuAAGw2aYZ/I2voS7QZLzbysXfNHniytx+KWOiqG/Pt/3eUAbHsSJLWLZ/sgW1SZ1QAG8DYP7+GwuAecY3tWreDQBrWo2U5QavXQHwo+DcdUrg1woub9D017TJLu3ZZdvo3zdt1JuRAdxv/6NAsPrLDaySH3VuDzvW9n4NlAVYsz1ut60/Zty0nv3t+qplGwuuZuTGtg8Dv7sCYO6v71ggxVBTYzlfCC5kSYv5xbmygaVS4uR5RS0gx8kaJbMUpSY0VSlVr5zgNvWT2YSGYwEVStx/qLQMxm6u3zpTnWoxtz0WdO2YVWnWmZFtKAat/FyjSgSloYSV7pFgQK4JliMs1KfMRJsEDxtpmZWu1cvuOKpFOOa6IDgQAJgKMIXrOjSV+jisaw2+meK3Q8UJehHhnlqYylNZYFuteK0IaAR+PP9S5+1/DxtQUzZbxmasaCAA53kQ3pjltbXXAApBymbcFWSgGpQQm9DJoXT0JR7f7KbN4tlyqO1nYjqRGoJWnlNix2W5lZ0pCGRtq5YrLRAg9OD3K6pveeymw8WdO5g/uI/6/ByHSYHmci4bZ8Kf6cG+8i3vn50hLUZ423PP4/jWifZ/fn6BWd3hKy+/jN/+3d/FC88/h7fffgb1qsL56RkenJ6hpDXt2lLb8lCLIpO9sPoj+zFhGq8HldO0VoUBXMFI9RNXxwu6GyATCFc/ZParIXsqYwly+bfCVZcEsEVD9W1jNrcC9qxhIjha87NFm3luLWElgWJh0FIZwI3gpXKFmf0s0OnoRqCaABh4OgHeM87xLLNEuxZ7hMAExALAPLKpfamoZb8m5FYmbEulaSb1M82dBV6VeWzvMDhrylSCa25Fla2WeVB1SrWtq5RXBKpJglNCVtlBA2erC3zi4x/Gx7732/DBb3kR4zrHL/2jf4L6i3+Md1A9qTHFVPlqly+0EGiXHbBln1q2tK0tkh5doE/Gu4LSdcu6ACsCX/axhEDaIDAzgcsmxTLL8ErS4a7snDPca1ucdykulV+8xMc/8k34r372p/E7//U/wuh3vozxivcLlcTAvGuwJDRG57m/KWYC4VbHUZJiX/bPCQ4cAAv8e6JxkadYNC3u5zleuf0UfvQf/uc4+sC3YMacXyo33eZ9vWyJeeKEerp32ROp1rU6zBdzAUQCTd63HFek+ifuV/5sq8U3vO4EyrFARUbFBMJ5JrXpuBhJcWsLD32hB9W1+pxrC0oIi6fMcKbCe0W0bjnpbBcXUvD4NVXEPL4U2bkcIdqWV4P9JJXlP+8zfobVQhwphs26mxECGpPUT02NzPGaC2k4frAtVADzWcH9rReWuNpZCld3Teg/9+SSQ6g6GgmUT/am+p77Oz8/X8PYvb09WTKzNXVZ6hnGa0CVLv8m4JommO5NUORU6G6e8zGOEgjr+eRZx8qFz22hpiyZ3Q2BIJuv0YjXyXLFoYVNbtFcFKgI6X0hE2HuaDRGnhPUMyu7khW11ceGe143WUfTsnnE3PRCMFxrjiJrWRnRtBKnYtwspvXfEbLH3gDgeEawjWZbbc/g4TVUYKjAUIGhAkMFhgoMFXizKjAA4Der0sNxhgoMFRgqMFRgqMBQgSsV4ORXgJeAsv2JplAl9AFx3/qN7wlYGyCZFnScyArAwq8BOOLg24CpD4Jlm8rV/v6vnzH85xkAywL18YJklfC1AuDHqYC57+tg3zf6tnmSUHeXfT9pAPywtly36CEs1R92bbbhbkDV67a/DjQ/atHAdcd+rQrg/gKE6yygHwbBHwaC++cX0NqEP9dbQMc4pWPLXtJs62fzCyn0qGWUdeZyzrBN1PXSFFEpwaBZQktVJvWWgRtNUkvJZ/cTJ6gN2toCl/hq526Wu+GIEO0Ma07lFRaFAIUmsR28Cmw5WIpcUdk8+yIaTaJbFLCpuAScOGlvv7P7fAPBRdvc3SGgqlTAhIWSE7vVLkGd9kf1tMFC2fAqn3RjY33FTcLrIKjvC2gC8FPOZao3y8513mFtbipkGRWolpssG08CNbFtnmtrOZ55LuhhKmkHuLQODftqzwmlklcuz5Eb6+dvdsGmipXC2pWkAVcjo9Jstq2tshZuCXVqAV+qxtO6RVuWOD89xbgocDCaYHbvPpb37mLxyh20FzPsMec+zbVN1Ta4/dTTaNMU58yfblpldU4Pj9BMJzhFivuXS9x9+WXsMXeX1rjFGMtVicV8KcjB9lbqbwSF3jYtoMgwVvZvgpHsn01Nzcxeqn4FS9mXBKvs+pkq2vKB9dx2IEkQqustZZ/tg7bVWZdgryMQJsCrBHAbLn5gWwjumY/dEKpmgsErKYlp9ZwYWCUgTXL1G4Ii9R9BeQIeu0rTJMXTbYf3EQBnQN5VILKjAlXqbL+WKfNIdVtuALDyiluqlAmL2YcMvLKTKYvauL9gObOJmyQTACbsVhYwr2+SYtFRYZvirAXmeYYzZLJfbvMlPvMjH8XBPvDXPvH9+F//8f8I/O5X8c3ZAdLFzBcjEIZxcQFra2plLqygvTV7k/UjgmBT/vK4nVTTVFyb/TPbwVxiAmDl/3omcKk6prLVpnX2ywnwSkJ4m2NGVW+W4UHNvNoFvv/bP4B/+Hd/Cl/6b/8HZL/1JUyWHKdM2XzRNpi1rfKNz/j+JBVg1kINr/U+gCNacifAvlYNUOPd6bryulG3eycr8OwnfgA/8DNfwEU+kpW3wX3Lq5ULAL8KwLEmmeyb+3natN1Pi1z3Aa8PASSvW9cxh5wZwcwTD1rONlr2uWUMG/lnZvmoGIE5uWbJznHFFvhwW6lIuZAkSzEdT/WetjYLfwOftvCGkNWAc4mOOcYozMq5JUilLtlArAFevifXM6Es3caZiyAYIUB7aiqtVyvdp6wFxz2C7OXS/i4VMuMHeH5NbZ+hw/2+H8nCscotn2lfvX9wKIhNAMzxj5bylknvn6PZJi5YUrSBZdhPplOE+w8hq+ygRyNTxiam+pUSuDJVrlwyCNd5zaTE5TISDhQWEcD7acUFMFTX8npSxU8g7uOIWX3TEahWG0x0nwjqMt+Z94NZetuCGkF7LVqiWrdAVhQoirGOrX3UlsXO/hWLCPTfIVwgyv9+YH60FjwZ0O67bXBcs8VIAwD+Rn+uH44/VGCowFCBoQJDBf6iVWAAwH/RrvhwvkMFhgoMFRgqMFTgLVKB/f39tbJPuWFuPxrfh4WzTQT5xExPccXT4MQRAUUAYE5AycrOlV4bCGOzQfw9J2D64DjgM49jlm1XAbDBE5vQug6GbUOfm5fXpvof9YpJJNsmNCyPt4GWquwx+94cdwOCHr9nV/75vh8F9vrntQYuWyd7Hbjr1/jq+d+8sm/UlrsAWh7zjdj+sftwhdmVftfvHv73x+5nq0g3BcDbtd3uAw+Dptddk+uOuUu749ivFwDH2LC9n22QHefQB8B99fD2WBDjT/SN7Z8N/HquI21qmQXpNptczLKcz5ESZtVL5QNLsVpx8p6T6QbGZF9bcXK7Qc2/0/bSrZtjHIhswisOCoIXBj0FJTRmmK7OYCjHSqqtLAtSL1dtIs1ld2mA1kmvRfCuVb6mfDOFo0YYzdm7Mor3SmTheqaxslSV2emgOqx1+z9nhpvXtqBrmEwgQpWoKfnWi348N1NZwtzPegy1542dowIfDQx4Jquuk0ivw0nP/JVKdT1km7qP7+87T6hMPBIzY2lvKlBuL7U7fhCIIAy0HaqKQQXj0UAwoQxQq6va5CrthGrCssLi7AzlfI5uXiIpKyxnF2jKFU4OjpBWJU7/9Ou4vHMHBxlViQ1ml5fC4C0hD3NLp2MpCJnJSUidHx7iQZrit+4+wOjoGM3lDJhfYEKgm49QVQZ0qFhVJrFrYHVdaFcr5+9M+b6TrMOIOZmGqXQNqOBN+Rx2K2jL+6US1/YULwJlwV/l8ppCl7UniKZ6lbHQ04bAVbp42SXXBKm0dWbOKUElP1cQrFKp2jET2FS2UrQKtqeCrLQQ1sICXitZTRP8A0UCPAPg/ZMCb0sbjJoaI4JJrUlw+Md7gPcSYR9V+J6vS+rG8ySwVq9vCTRN9cwi8fwCsslqGSnKlP2Ymbt2Lkva6nYpZrR/JkjLx1ICX3ZLfOZTH8P733uE+eU9HE5O8M/+5/8T7yszvNDmyELtKMWx3U9JZhBf1sme96tz5X1LpblUt1S8UqtsucysIfuerJrTFkSPUT+CdGYAE77OEuBekuAVpDhrEixT5vryfizxofc8gy/85L+B+kt/gDu/9Gt4fgUkixIrWoW3UN7vZdfigjnAWYo5CMKZF91iggTTBDhKEhymVJNLi6uFFLSOph11laU4R4o70z184t/9e3jxkz8ii2yCdBL3OH+OY3avC31rkQIt7plha+CTIHFpNs6jscHAltbKSnZW/6CS1dwmLItbucn6fOj56HRlIAzkuCkXCQJnu+BU8vL3VJqWFReXZFK/Zilt03nVucCHCl+gGE3MtrgtUS6XUv9y4Ubb0f59qfY3Xaq22/PHXBA2C1rM1r8pqaBlPnGrbF25G2h7W/jChT08d770uVmxKZZJH4uFdIr+4rkR2NLCmSrp6cEhJpOxasKxrZSVNZdZ2EsLc2pGGazMOr7rMJkYMNZzhoA+SwTMaYfNr6wLFzGtlgvVhW2S9bvgb6FsYBsv3YaZCztcXS07bt5BHKcF+Q348/2yvdY+LZ+egH5EWKuFOuYGwRry3PncUwSCQPxISnLuW4pkwnofg/k3/veCLUyltbjl/UZ0zHWfefR8GCygH1aa4fdDBYYKDBUYKjBUYKjAE6rAAICfUGGH3Q4VGCowVGCowFCBoQKPrgAB8HWgVgqAhrZ2tZRVyjLjpFnJaVuDBKEEpq0pJ5P4O74ntu1bSvfhMvfdfy+/72cFS1zngDgg8ZMFwI+ukVlkxmTaLj3q5lmxtlefsrvJ2zy/cpfWvFZAt8sxbrrtw6DyawWg/ePuAi/jfa8Jgm5fp21y70qzm9bkUdutYed1G10J6DXLw4e9dqlNH5Te5Bx26V8P23ZXVTPb1QfB2+3cXnxy3c8smMYq5dWaLTL/cbxjNiOhL5pSFrr1aoFVyQl7gxKCwW7XSSUoJ7ZN4UQrUlP9cp8EAJwIJ9UhMNjYFrPT2CS6WQ+7HXGASgcttr3kdIImwmbKbfRUUVfkGYs2EKIRJQBvDGJSH5pySxa4PpbrR3/pPb6N0ErYQvvvpQZ2a82+PanyHV1FLDtoQkW3mBZgdwW0Fgw4ZrRrZ7mxoSSLrF1BaymeuQnhYKj8zHpb4k7BY4PorH30BbOndqW1g+dwdA5rU52XDh/vM2AsAKy2m1KUwEFQQgHLhJ+elSllXIN2tcL5K3dx8cor6GYLFFQCMheV1qbMCl4usVcUOH35ZcxPz01BS4hDpVxZ4+L8XDBkkhcY0ba0a3CeZPhqUuBL55cY7Y3x7HQP7dklWqojZR/L+npmtOcYa4FB5JsS8CLBiMAuaTHStW2tllQRI8WIgmCH61Ttqn8J4FsUA1/8vqZCmypZAeCeBbSsgVtM+LyWUpb3ELenbTQBcCvoy9xgKUVpC92lshxeZVQCZ1jKNpwae2uXKY2p1iXHYVsIdoGnALw4KfD2lDC7xNiV+QTZdk1s0YQUpmKO7OfM+6WVu0YJU56T95rTuPoMz81AEo+dKOu30qmbQplZxXNAitjzLsE5++FoigXv+f+fvXcPsi276/u++3Xep5/3NXfemtHoNSAhCWlAIIx4WEg4hITYEJBCyqlQSTmOK8RFFVUxFQIV54/kDyf5w07FdqoSKsFlO5iEGMpKKgFL4IoAiRmGYSTNaGbunZl7b7/Oe79T3+9vre4zre7bfe5tDUllH6mr73Tvs/fav7322qfXZ32/3yjHL/3yf4jnvvTbmE128d4n3oP/+9f/L6zfGOHB2myBra9bP2M7eFydGy3M2SKdPxDQ0pZj0JIaWcpf99+m7qYFdA2ix1RW2abQphU14fQoqLGHALtVhL0SSFsx0rpCOynx/R99F370Q09j9C+exegP/wTvaHdRzDKkeS3r5wkVwHWNgyDAQVhjThtv5TwDfYToBzUGAPqR5TIbqDeAvwgCzBDovaNLl/EX/6NfwuDJpwSFWV+NCXYTW14vIZ1cBGzxRdJqodPq2PjL/uNyeAVqXdYvhxz1E9YoL83Snf1NCw15H/DzqNnLZ1kugEywzOUMsbJi7XozEzuKEuXyLuYzbdcf9BFFzNE2y3QpdqsKSbst1SmV2cyB55XjQhtukzEfXosvmIVrADjPuUiI4xGvKe2dqZiNpAg2BbEtFmGbudghU1652VGn84Ubqw1q8zxMxes+dzpHAvYnKnc7/R6Ga+sYDIYCsmyDjxvQQhja0yuf3SywtSiJ2fZZpv0SuvLcLTueefbMSY4ElLX/TldjCc+zyOxz/+GizVZi7jxSdZuK1v+twLrJ4pnODE6dS7hO62YqgBeLGeYz3lFcXGAfrPk84TkQ0lv+tanieZ0ImpPYLKA5NrMcsrYvzR2A4JdqZotJMJcK2Y1r0ZS1Tc8l/zxaiiWIk/Z5PtY02zQVaCrQVKCpQFOBpgJNBS6sAg0AvrBSNjtqKtBUoKlAU4GmAk0FVqnAMgA+Sf3rJ6I8BOZ3v50msZlBpomy5DArmJN2pmY7sgNdhjR8vwfAHvD6CSRTDh8BZj/pZPPD3wwF8NnV8pPkgjl3o2tn7+rCtlgFtvmDLmegXVhD7mFHp7X9eG1PU36edciLuEZ3a8tZx1/+vQDAeYC+e9OqYNwfaxnW3us+jp/XKgD4XvrjW+CkO7gfW5b3d1o/OA5+T4P4p0FgHnL5dxqvSIg4/1xykt9sPqnSLPMUi/kEVHxqQplZwYu5KUGdYkljoyb0ib+cQs0DajfR7eSsTmFrebJKL5XC1oNVA8FWC4I5swxVXwo46W7pm+xYAsAuX/MI/NqEt/bsFMACtXyLbHMNmNoxfV6wgVC9eH4OPBxaVnPinBPuPh/Yqc18zQkYlPvoPA8I4lRb7c/3LLONlc5RkN0Oonou3SR1Yc8Hy/dlri3tOk3FLNtUKvSoSHO79fvzrrDeAlvAnW0iILaKGQj02ZFLql8pgGnxSojqoLSBQUImy78UPaSSk+CcQI6qPare0hQz2jzv7aOejrH32g1EixStMMTG9iYWKSEKk28DzPdHGO3uocMFU4KUBNe0Wk3VYwadLtBp4eU0xRdHc0wIdqoaj66to7fIAOZkSllq1reExQLlAnYGWq3bmCq8EwFJWFrura6Re47WQIsht37ZkVsgwCvG/fi+KEWv0xeL1xhXVyZstwrQrrlvZ6OsYxOYE/6GyOvSIKVTrBKuUlHLuyqjNTQC2QxXpeVNEy6bmv5I2cv2UIW6HQBPtNu4GoVolwTaBbgMQgDYXVuxH2fLHUkFTLWtY0Kua9u4Yv0wFKjmHc972NTKllFs9ySziKlunUYBxkGEgyrAguprgqwiRdyu8Nd+9qfwh1/8HeWpPnzpOr7+23+I1su38UAds6vqniCWt7Y4C13aQUux7NorZbkp33X9ZK1s2cvUhSp/mQtSqhpZyLxeAmAIVrO2cyp+ld0L7CHEXhBhvwKmcY15nuLxh6/gr/2bP4bo5qt47h//Ft5ZRbjKXNYcSLMKs6LCPCQELnBQBxgT3GuRRyj17yA05W+P1523lGA0lceVYPQ8ijGuAuwTGb/znfjMf/KfIVtbQxCbzTPvb95LTKbmz3R/8r6m7TKtfuMQg17fVOZU4coe2cZmsx+mHTDvSy1hQJHb+EBqzqxs1o6Z01wwwDs9TTO0ko4+m+ZFZtnfzL5Wni4BsKl9Z9OJIHG3N0Act0wfT+U1ldhcOJDQopj50dxnagurtFiETjg2hunuU/44wbRbeFMX1MK7BT/cX6l+FvC+zU0Zm+YZciprHaDl/v2Y7D9z2/hvucam6De1O22fe/0++mtD9Hp9gVUfl3LkhOHax2MT4Lrxks80tkfqaNbF5d7zczdftN3mvglVtaBTQLxAnma6XoojoFU0IXBERS6dF2w81md4fqdymVndzrFHatykLcDLZya/lIHN+5020XKcsEVNywugCHXbrY6uF8/Rj+e1Hgd6mJmCWH9/2BIXPkfk+hCbqtg/R5cjaPznowYAr/JJttm2qUBTgaYCTQWaCjQVuIgKNAD4IqrY7KOpQFOBpgJNBZoKNBVYuQKcuFwGv9yBV+MacDDo6ZW9llFm9s6Evt7+mZMt/J1lMB6BFb5/OcPXT8h4BZzflhNq/rheucX3HW1nSgWvclg+0ePw6SIA4PH9H4dN5y70snefZttXoIFnHGRV6Lbq9uc+x3vY8Kxrdj8A9n6u/2kQ8R5O0d5yDhXwMrA967zPOrfTYKm63lKO4HnO59By+Dwb38P+fXvYZrP0dPa8x/Z1HgB8Wl2OA94TobFUhw66OptYqaekxOJilhxVnmryP5svUDbFILQAACAASURBVJeZwAPhQkXb55SKsVJqN1qLCiQ4iEgwYLjHWzAbgOK523U31abHk4fXSBPc3kLexmEPiQltZQ8t62cPcA0YK9f00K3AAQQ3HnOCndvz+Jy4Xx5L/XGFN13upB+r/BhumZ2GUZf7LP9t4MqU03puOAt0baegRmuvWXzaM8KP/cqWJehzdsSsvTKTnU8v/63nhs7LLGFN1MlcSqrNHDhgjqrLA7U2Wp8ytbJTRDug7l0vZEnt20owpwxnUysrl5jHJRyhCljwxy8C4sKAEhaimqKczjDb3cGQKsrXbqKeTTGfT5ATNFLpm5fIJnO0afFM+JNmiJlBqcUCQF4U4l4EOmMAz85n+J3dXQwvXUUnr3AlCLEdlGjRppi505FBV52Hzptw1TKY+W/CTVo0tyLaHxdIZENsz2Wp/mRBTBWlqVOttq5OTgErcEcg6lScKqGJNwV9e7TvrQxsy7ZY6mNeJ6q2Q+QlFbS1FLU5QgFMwl+qV3O23QFWEJZyEQWoNLY8aVOkm048qStcDoDH2okDwCXasoDmvaUPLDrXkOp6d58RGrPHKQ+Y/UqqX7dAQZJbUwnzbvX9ln2YGD53VuQEnNR9TsIQ+1S3sm8kLcyKVEDz0uUePvvTn8ILX3kW1x5+FPWkxBv//Dm0X34TVxEiqWIpeqOgVEYyYbUTI5siWNfJoCH7lcF75v4SwvO/WXv2eAJUA74E5tRPpmEtdTUh+pQAOAiwXwfYpY1zFGNUE8yWmOUpvvWpx/D3/6u/if0XXsSv/OJ/jveWAa5zUcMiQ1oGmNc1pnUpsDyh5TX3bXc5elGIjThEHzU6sv82hTgB8ByV2UYT5Cc93KpSDN//AXz2F/+mcpIPF20wRZ0LRzgWCGJywYupR03xCfR7Xd0nloVr4eWySObvmf+tcdIWobBf2UIOXrsCXJtB+/QwIDYPpO6lTXqbADgvEGr8KJG0Em3PY3NP6XymxTStVluIXotFlEVro0bEHNvQLKY5rnPfArHKGubnVbNUt/+RQsfajvnAtQPNvFEN9HKPBYIqR52b6pcLOfxnXi4esudgpD4gJbKgrH0uZhiujZFAt9sXpKUDBNsulaz7LC7ra9lsW19nXfS53C3IMVWue/aUFWaTMebzo8xg2j93uwaYLUc31OKXZQcfWk/TgpptZdvm85mUzZbfaznuzChmO3iNeQnZzlYrkb03F8Tod7J6d+enhQJ0z6BVNq8rr1cbnU7P7mh99mcsTISolciFQYpgtyiU10114v1Gi+rYaiJHA/e3hV946p2KGgvoc36wazZrKtBUoKlAU4GmAk0FLqwCDQC+sFI2O2oq0FSgqUBTgaYCTQVWqQABsIe2fpW8z/rlfjyY4eSULFHdFyenvOrA5/9yEssrhP2Eu1f6egjsgYwHDjaxdGRVx8kaf9xlAOwByEkq1rNg4ir1OGnbuwG6+933/bx/VaC36vb307az3nuawpPvW4Z5R4qWs/Z49PuzIOnd9nS/x37Lvh38XaU9dwPQ59nP3QAw27ZKHzjP8ZbPd5V9n9SWk6718r13vG8sw9xDwLdk8ei3X4bA3mL68NycRbEAo1M/kobpPZz4luKMk9tc9FIinU6BkjaeGYo8lTo416KYHLnyKk1dlZdmU6xJ50PYy8xUs7KkQa/axy9O7gvmORLnlbPmQWxgVKo5Z5XrcLIm2rXAxiykBUOdotiui2VNSmnnlGaHilhn/SltLIGrVFgGCQV5BWzJcExVRxAg9bDLXLX9OLWwFIyWFevps52fy8t14MS5Uh9uI8tXQVWJuQTKda61KaINtnjlm7OMdbmZap3e666aCIsHwMtW+qaUtr4pafehKlq1E2iyNog2EvIRGFCtRwwn+JOhpqWqs0Z2JQWVyrRwrqmOm87w2nN/jC1m2Y7GyJlzWdNmdqFKMDszQYjZbKY+Y889AlrqIqmoNMActNq4WVT40nyGF7IMcauHtdAUm1fCEl2CsKJGJXpI6MT2W78gbJZNM69nHSAJA7RDKu1KRISjdkkEsqimEzB1ls4Emn7Rgt1zhK+0daYtcmEXyF0P9l6amxOvxEGFxNlxG5xj1Wj9a/a4TCmmjXJZR4KZ/PdCwJgQuEJGvFkRepnyVsBXi0HMjp1tIGy+FAZ4RyvBAxHQLkspUwnoeOEIexMHjqUAdpCOVYkr5tVaP/V25soylkKYCkf2W2medXzC6ZTZxbRbBrN1gXFAa2RgIbV8jEWlVuPK9SE+9Re+E0Gnxrd+4MP4+rMv4zf+61/Bg2mAB6IIA4JGgt6IdTIVME+UcN4unymRvZ0t0ZkybjUMmB22ILDLAeb1ZYbyjLm/BOsAFrSlDgioIQXuJAgFZOeE6wHBeIWPvP9d+OW/8dcxeu0N/Mov/hd4X1rielaiXORIub+6wqguZSU9o9pVVt7MZw0xiAJsJCF6BG1y56Wtt2X/zqoaE1RSHqetLu5UObY/8lH8xM//x8of5sIBwcgoUV/QPesAsGzwtZDFbNzbnZasfjmO+gUf/CzIcYljr7kWUMELqVntXhQeRVGYFTQtoQk400WKdtISAOQ+/GdY/XfN/dP6ONS4TRhKm2f2b1vfYNfAnhP8gS344DPA2mK2wwSrVL7qXnEjHccvLs4o8rksmJlNyzzrvDC7dq1C4H1O1wDBY1PY0l1C8QFaDBIom9jsqO2L9sxm725t42d2qn/p3kP3HboveMcdfd528FWfmfnccPeuVM1OLWzq3goHe7uYjkdH43ZA1XNLxyBM1md797lBNeH92W4jSizegD9jFjm/CHP9IpKw1Vbb/DNDlueRPReZT0yQy2ch/9agClh/cxD0Hy7IYFRCrBxoPffqWipftoeAl7X2fx/w9vZ/RwgSJ7GDwGbDzmvlX/7vEJ1LqJGheTUVaCrQVKCpQFOBpgJNBd62CjQA+G0rdXOgpgJNBZoKNBVoKtBUYLkCzPvy4NdDgmVI6y1ApfIqOell+ZfeMk6WcFQKOAUw1QYeAvM9ymLjhI23alxSIfI4BptNBSAIoyxCm9xZhr42+fz/QQXwN7G73S9w+yY27cxd3w0A23z9W5XSq8LIVbf3Db4bgD3zpE7YgABgFSXt3dq9Sk1OO49V+syqNVxl3/5+Xi7ZKgD4JNBtIsajfnMcEB+CYGd7q9872OvtJ5dVrN5GmaokgoY0m6NKM1npEgrm6UyT9xktfvPcQKtTwHJ85GQ+x0vBVf5P9sEEV/Eh0JUqkYSI4503KXa2nN48QACWIMJBCufmLNWkoIUUdbQ5tXP3IE8/E6g1dZSgAhWsLn9XSlBlqBJFyN3Y2uayOXWNYNBaNqpu/JUts8CNV8XWyt/1wFm5l9qHHdPUWU6BS7WuJuw9NrHkc2U8ildTgWfPAH8eOq6D36YINJVr4BTSy9eZ9TdIbTCb0EhwmQpRXe9S/9a5+QxdAgh58BJosG18JmWCUbT85rUtMpoDB5Z175SkVP+WeYGaisO8wO6LX0WyP8L49m3c2bklgEblLxWoPIdut2uWqWmKNKMqD+i1OoidnS3iGLfLEs/P5vjTrMCurIoDDIIAj0YxLhEA06aaHSNy6sSSV87sU6kcJZxjbQVqwhC9OERIgFZWiBWRafJuLURgA0IX0+Atv909RFxZEoEzJ5dA0GW4xkEo+2faUlN1S0wcE6Y4um+ZwbRzpgU0LZXNBrpCLBVryjZqnyEWBMDKVyYsZKYsn/mErGwilZ1UdQbgMbcQ4ol2jAfCEp2qQId10AI1loLAmxbDTunrLi7xYszFBLpP2MdNXUzuKl0+1bWEbOqpzDgOkQWmbM0QYl4z27bCIjLoWnAPFVW3zP+t8MHvfBqXH+rjgUeuYDi8hN/5jc/j9d99Hg8FMa4HEdYj1srFWUjQr6Bf7cMDYFv0IRNqp6Ln99AUv1zsQJCq/GTC30q1o1J3FrGWtNAOcIBACmWC6hGBbghkdYlxnuOZD74bP/bpT+Ddjz+M53/v9/H7//A38e1RG9uzDHVWKYN5XJUYUVkc8nyp1mY7Q3SCCMMowFoS6DwiCuHZhirArDIl8iSAAeAkwZ26xOWPPIOf+vlfwDyIBCbl4ELLZbkP2CISP/bLvj7ycC+WpTAz13WP8bwLg7BS7drIKVBPYK+FgrqOZtHO+5CWw6zvYj6X4pQw0A5nY0K700NRMcvWxhou4GH/4rY+bJeLaLh/s9U3K2q5O5S5G2M5/EQao/LCbJvtCDZ+cEymnTuBbqvd0XiSUdUqC2elwau9XCjBxQTKGJeFco48M3cdgmC/WMYvxvTPRt6GvUEfa+vr2NjcRKfbwXg81hdrx+ML8tJ1gJbOnS76/YGgMM+NUFULNyPC0Qp37tzCaG9fqmaOixxL+bt2u2XbqoahXTt3rrKATuKjZ13KsdK12ym6Y9pU90xFrLHbRRIYeK0NUvM5QdvzktnEHA/plmBuBlyEw3b6xaXcjtbXPLb1n/Aw99cfmx2Cyl/LRI71zPJ/q3Bfx/+WaRTA9/KJtnlPU4GmAk0Fmgo0FWgqcD8VaADw/VSveW9TgaYCTQWaCjQVaCpwzxXgBIu3dF62edME+qHtqP3bA2I/KeXtmb3CwucES+W0lPNrK/UNGhzawkl1ZUo7y1PzENisTv2Xb4OfNDwJMp0FE++5OCe8cVUodpHHPr6v+wVu38y2nWffx9Wd/j2rgM6TjnM/1+h+j328PZwoXoaSZ9XltLavCqZX3f6sdp3396v0yeP37Un94TQF8P0C4CWfZFMPOdWt9uvGJb9AhUpgWojK3rIqsJhPkc1TKb0IEcoilVpYb2X6Y5YLlHCSmmouAjtaVspClGRHQjjRVoMKgsAGHFQTqX1NvWuqKwOIUql5la2a6bxKD9Nwj64SgbEpX03lxAl+YQoH8rwFspR1UvrSZtSyGKneVRYrQSJzFjV5bkpjgVrmzcoim2jKMmj94h0PpO2gHN9pUeztm61NlrXpKLx7xmjBj6MeBogNHkk0SUAdmVqOgINAyTkEO3Wa3WKmJnZ22cRFhBdOOadaEULwOjmb74rW3s4S2V8/mWaXuey/c4L9Ba9xhnxBkJ+g1e0gcbBeSj62k9eIuaOTKQ6++hJufuUrmE4O0Gu1UKXMCbaTpWouDl0tmYFL6/CyRhxzwRNDebt4ocjx+9Mp3iCgosoNAbp1jceQYDsGWlTCUacY0O6U58trwb4UoJBymXnKXCxQoxXG6DEEl9C7KpFEBKRUzFo/oTJd+NOp36X+5i+U6RuiFPgFCip4Bc1rWUl3qZ1lDi9VnALuS8/yQ/viQCpaAWDm1VJhK6hpgLOImLFLG1wurYi1nfSXVYiaoCwwK1jeNbzaWwgEgK8RAJc5ejUtws3eOWQ/53WQpbIH/7QhJ8Z24F/IlzDZFO+2ViJAGdTICFoJYLmIjTBTVsshpkGIeVCioFJRNQ9RZgWqoMT2o1fw9He+F1/40u/g+3/ge1HlCf7Hv/OP8HjQw7UoxkNhhDUugANVrC4H3oJ+pbxWO1kLlyXrEqZN9atrbwrqXHjaVMAp4aKUvQEmygImsDXFLxXKIwBTRJgEtNPOGfKMz/7Ej+JHfuC78Udf+Dye/T9/F/VXb+I7epvoTxco01JK3mldYUKlc1hL8Uzgz1FggEj2z93Y1N5UnvOaEhoTAI8Jf8NAquNFFOE2AfAHP4yf/vlfQNHuIKVtsqyfIy0ukfXwIUjk5zyDlBySuB3HGd7jzKElyFMctMuF1gIVknu3ENHbtEupLxWtZYLHvIaLhVTHvL5JQuUsqxmh21tDSZjMfZaFxm3ej7IK5oITWYO7OICK+4qlviWc5Jih3GH249wWLrLKBpi5OJKLYXidCahtUWMraRvs1WIgglm7h3JBYlMmc7znghCOOYwVYEYvt+eLucQWWU2waVb/VCQz87bVIWClSjfCwcEBptOpfs9xnQDaPx+HwyE2N7f0Hr+oxmerE1Lv7tzBZDzS/gmAeV5+4aauCa+RU8/rc3wQot1pC7DaM87dTzwuIbBbvET1MwEwgS0BMLOBuR9zl2At+ZTh88/2rzHIRQFwLNbiG6mG+WXjeES4G/O+t2x4ey7FhznR7Evals8H19f83yp+kar/PMG/eZJW57wfa5rtmgo0FWgq0FSgqUBTgaYCF1KBBgBfSBmbnTQVaCrQVKCpQFOBpgKrVsCUFpZFdggFDpVeNkHlvzwg9t89pOUx+X4PgJezgG2SxgAw5344ocPJmGXYbBl4NqmmiXJNtJni10+S+f8+DRItn/f9AMCT6rd8zIve96rXa3n7VWCbr9/9HO8i33u87XcDr6vWfNXtj5/XhcJT17fPW7tDRdEKCujzttdPtJ63Latud6/98fB9gn0GNU9b1OHP9SQAzPedCIaXgC63kcpXlMu2P1QnOTDoAbAfowQHZe9cIC8zoMpRphlSZidmC2UBk9oQ8JolKV0SqBojFNABnbI2RCAAbGCV6kpTqUIA2OCDqZtCKjep4nLbCqI4K2exXMJQl/dqGlo7F1lFa8zmWOtdFGzsZa6iIJuFwaLIiOVM5WvZkAS/tjepn5mJS/UXLTVdniMhtCxzxbJ8XqOBE1I0KWkJL9wYLhtsKo8d6JFtKO1wZYVtakCN8c4unf9d2M7d9fF9wdFJ5xctZa87T4tVN9gspa/TUtNm1ddFsIL18fbeXHBE21inBrZ7w4EcKuWoYEwXWBzso5hNBf7CMEFM+EGoEceC/vliJqvlYj5DvFhg/MqruP3Sy6hmM7SpAM5y5NPU1YNg1nJt6bwh6+cskxI3SQIcxG38Hq2fiwJT1oR2rrR8rSs8XLexGVZSYhJthbyWLkPa1LOMI3b9R5bgBk8HzBStqWdlFrA6gVOj0xra2XSz1gTlVCU6S1tTpDoLdEI3LSgA4groIESrNphKmEbE5lWZ7DvKr6V1dl1LtZrSllfq1Ug/L5mLKgtj2h8HqMLY/u2U3XJGpm21MkJplVzjEgK8s51IAdyuC3TqyLJ9nbJWJtjK1XXQ1ymdhexcTjT7i1TCFhWqdmZSIZeyuqb6lxbLbKsB4AgZoTmBkhZK0Dq6QFqn+PZPfQyLZIEvP/8lfM/3fBztoId/9Hf/MR7HAA/GCa6GzM2l7tlsc6kk50IAwXdldZvfterBzz4uE1nwy1lkC7wTJirb2SB6xhxlqn3DGtMwEgQmAN6vaozDANOa0BqY1ymeft9j+Lf+8l/CVj/B68//MV79vS8hev4VvDvooJ0VyNMCaVFhzv3VFaaoMeVijoDW4SHWwwDrcYCuWziAIsSsYlZwhWlVYT+osR+FGCEQQCaEXnvyKfzln/sb6F99ANM81X1i1vUGC3m9ZF0fMiM2FtBkzjrHACpxuYCB9ySVq9Y/nfu4U+dzbFA2tSCpU4vK5tcs91tJgpxqfb/IISE0JWxN0G71VU+tKykzcAEIx1V9PtV4VVsmMduo4cYpSGn1HNISm5nFjEKxrHeOpwSwPCeOe7IlpgU8YWhJ0Gy/o3qYwJmOALQxJgzlZ12p0ansVntrFEWGBWGwFk/GVoPYLYhkHZ2bAxfDMGOXSmn+bDKZYD6fO9V0oUxffqbn+L+2toat7UvodnuHgF1qZget93Z3MZtOlc/L60Rba7aF9s3eHcM/D3luUuW2W/ruF9v4dnmLan9sHlPXn+p59zcGYXAY24IhLkCh7TfHOf/3AcdpXltBd6mFHQB2/cXHHXC88gtL7fntFv5oQZVWGxwCb9Za1tHumSRbbSm0u6t+xGm2byrQVKCpQFOBpgJNBZoK3FcFGgB8X+Vr3txUoKlAU4GmAk0FmgrcawU48UabUg+Avf3ycr6WhzHeTm0ZsnhVAX9H8OsnejxYsUk/W+lPBYTPBD6EK872WdafTr3lz2UZPvs2NAD46ErfK3C7175yke87re3nAXtnteN+AbDf/2ltOev4h793UGuV9pxUl5Og593acNr2y7DzPOfwze5fy/s/6b6+23U4Tz9ZroNXGBnEIYIwFeByTWybtyqABQaZa8oFMnUtG2haPxe0rKT6N8+k3NKL0CAmRMyRLlxGcGk5ssz9lHWv6Z5cOq5NWntVHP9NvZ9XBZvw11um2vgo9aJ8ih0AlrjUYVyJhE0d6/fLCXdNfBNEFER6RnjN3tRUvgZbS6n+ZNvqrKGVJatMxURWoFSZ6tBSfAq/OHW77dMEjrQv5Tk4S2sjKS4vkkappgKmQoyqQO5ImmNzb9W+aX2ryf9DN2/XRllpG9sxuGK185P/Ztnt1GRUnDnYyeN7K3YpYJ1dtimGnYral0Fwm7AqAsoC6cEuJnduA4tMYCbptBF3e0jaXQGh8cEeEqqTFwukO7uo90eYvvEmRrduodduoR1ESKdzVMootYxbYniCjFYUC+jynGjp+0IR4g8WKW7Jztnsb5lt20aFB9DB5bBC1wFgAkVTT5pdsABsZXmk1hFr5Qv3ZKmdCaLSSll90R1TyIvnq0KbAtLdGZZfLeUvwSP/TahM+Mz28Is5tlQTW1JvTitnd2gtEiDEJCyrqVg162cqmmn9TEtowk3+jgroMCAAJoTVOgoXW21KZUJ7AsGNoMYT7QQPhUC3KtBmjq7rDITh7AXMAg6pdHYgjsVWH1GGseVlE2Cb9bepmgme2Q7BX+b/1gHmdYEF7avDGFVMFSStn+16zMoMg+sb+MHP/AV89fWvClQ99vCjmO9n+PW/9z/jqaCPh1oxLtVAonvJDQ0lFx9UCHnxpXR3GcuEwA6KyoraZQATbxaBAUneh4TCrFvGfF9Cv6iW+peKXwLY/brEhNnAdYwFgFE1x9PveQQ/93P/Ng5ufx3Xe0Pc/N0/xN5vfR4PZQHCtEKRlZiXJeYIMOW5oca85sKMGoOA6t8AQ+UXO2v7PMSsLE0xHAbYqUvshsBeVcvyecp+vbWNz/7Vn8XjH/oQplRxUrFJu2GOGQ7uegB8OM5pzKPNu6l2BYBply6lvS0QkS0w7x3dn3Zvs6/olle+eabxMYlagrNmdG/q+qRFFwRCxpbGpjghgCxQEuKWNsYJRguK5rofZLlPu/LM7ntboBMITtZctKD+UMkKWS4DzqnAjzNsJ239CU3rygCwXwjJZ4msn0sDyV7xW3BhkVP/8mQJWblYxuB4y8BrkkjNmxDYugVC/NxN1TMh8Hw+07/5ovqWOcGEwITJfI8AK50LuECJC03GY2TZAq2kJWhKkG62/XauzPa1gYbW0JFZQjsniLfEtDDTV3bP9nu+BNXdM9X/fSGY7BYg8SlIlTPbRTUux0S2jYCcLhqKJnAqabsedi/5vynMyp/Pc1u4QmjNGuv5IzDvVNMab/n3hy2o4ot/8zQK4PN8Cmy2aSrQVKCpQFOBpgJNBS6yAg0AvshqNvtqKtBUoKlAU4GmAk0Fzl0BTopwIogTIpzU4qSTh7/e2lnzulIo2Hb+tQyGNZnlVvkLZNBW1X2ZlZtNxsj6zVnVadJMmWE2keMnd44med76s+XfLwOg46BqFeB2nkItw6mL3vd5jn/aNt9sQHc/bbvbe1eFv77/nbc9F3GN7hv+qtE2cXq/7Tn+/rvt76Rt/cIKAcRjyuJ7uU7fjP7o+4RX4y73kZOuxb0AYP+e0wCwz+9dtoA26OotbpkbuUCezaUOrcpMEIG/56Q1Fb+dKMKCk/AEB/xfUYpqVbkpxAx+mN2z2KikuuaysDyumlHxkhLaXzfXp1gn7kcWly7jlKpVTrp7NZUtvPEWznY85a0T1jmQorn4kmpLIhKzY7U8SwI/Tpongg+031QtCGEc5GWb7Vws+5LquKrK1B6O98o35X45ee9trBkFoAxds5k2aMOsyUBOycqDFEn29NdBWv3sqB4EMv78ZPfp2uDfJYWng8iExDxHb8fuAfnhIiRep7xAmdGylnarLYElKtTKxRQ7X/86st1deuCi2+uhNRwiobotSWSfSqjMHNzx628iu3MH5d4+xnfuSNm70VtDxT5SFygKLpBi1qZZfLeiEG3mo8YRXisKfHFR4aXKgCkrRoxCAEob4ctBCw9EQJ/qalqKu5zfgs9aKRBZe6tzHbBvAC3axcoBOhesTdg/1OcMPxKv2T3hgKRAsimUpRAMqNql/TBfZsVMTNYJQ7QFXD0uNmh/eP9Q6YtQ+b78tECwmtf2RQDMHFua6lIhTLUkT6Ci3bTOxUAtLwD7JNvHOmyGwJOdFq6HQKfI0aVTiM6DgJfK2hphVSAmqJJa11mqqy8bIFIGsEAsuzctrg1uEwCzPWlIhSukoKVqmdCbSnXmCzNHmUXdL1J82/d9BE9/4gPYme5huD7EWneI0dd38E//m1/Fo2WCK2GNYcGcX0ezZQ1s6nOK5rXIxMFufvqx+8oWprAGtMomTs+cstrDTuUTK6M4wCyiWteyiUd1iP0aUvHmYUuweFJMsb0Z46/8zF/EIw9v4cHtK3j21z6Hxf/+RVybV+zKsmieV5Vsn4kMF6pDRGd6rEUB1lsxenLspeqWwJjZvzUmtdk/30EtAEzl76JipnOEotfBp3/iM3jm05/GlDc0IW6LYNdlU8sW3uzk7RHpVMFO/c2xi2rN4XBN2+j6E9ypSxgQZy1t7YrVjQtwuPCE4x+vsnKd3QIK3gcJIS3zdrmoQ2MF20BLf1pBm22wjR+0KS7dggi7J7Rmh/3SWcxrlOY9QgWv9s3lBhy7/OfdElVBHwhb+MIxldvK+t+Wpxza4jMegPbyPn6AimLBYd4zXEyZ5XIb6HY7ArlREglstrsdtDsdG0fYb6RKzjGfzTCbzw0iS10bGzjmV5Lovzm+ml219TufO8yxjuMoP49zLOfYyJzy+XRmi3QOP7+zf1iW87IDEH/PzGNCaiq5PQTWwpTc/m6QqvdwXDfI7hecJgltvx2wddncflstzNK10V8A7n3sE1ZTXjsev9Pu6JnAZzHrxGeXh9Q+lx1PigAAIABJREFUA9h/BpLKOrY84ebVVKCpQFOBpgJNBZoKNBV4uyrQAOC3q9LNcZoKNBVoKtBUoKlAU4G3VMDbMXOCxlu3+dXyfkNOmiwD3uNAafm9HuD49/gJF69+OLLc9CGQpsQ7UrodQV8PRbzK2E/2HIdYJ8Ei38aLvtyrALSLPvbx/a0CgFfZ9u1u91mAc9WaL29/N2XpSed5/L2+P99TTaQqNMh1r6+T3nva/k7b1t8Lq56LKW2OwORZ57DKtv5ePr7Pk+7tewHAx9/jxyEez6t8+W+bXD66RicqgN02hA9FTgVYLuVvuphJiUsLU0I2TtjTlpY5jlIMa7K9RF1UyKZETJZLK8tLAUwCPsu1FHiVha9Th7k+o0l2TXJz0t3g2KFK00FOU6wazDMLZptY5+S/LPXDyIABgRcn4pURWaHMCLBphVook5SgJIplpqsxOQ5NccY8Tl1bLuAJqLCyzNQwZqZtpHOVms5N1FuWo2FEHpvaPYI+ZrtSDSjbVcIYto3KMYEewnJuR5DorpGgMmGGiMARdFCf5EPDZSgvgXLTxRrA9P1RC5II4p21tUEcd92pBmMdFnPk8wWCsEKn05Mqlcg+iRPM7uxg/+Wvop5PMFzrI+r3EfR7qAlvqRIeTRm3inT/AIs7b6Le20cwTzE7GCOWvpkqSssxXqS2YIDwMqaosJVgHCV4Ic3w5fkCu4JdxFhWA/a5GDUuxy08FEUYVkCLdRNUBHLm5QrcskQGUFlvwV+qKqWKrbQ/VpyIjOzN7MCdYlhvMZAk+2VZSgeCv6WU4nYsgp+kBroBwTJ/WWiRA0Edr5spqg0iE0xndanveW2K4KwyFSsBML8IrWXpK6muy7d2fV2LNARJK8RVLUtlKoCvRoy2NQBMZapUggRUNYE24a8pyk39a/cY71EphJUHbNCYZ09IlxOeMVc3rKX6XdTM0A2QOhVogkh217wrmFO8X8/x/T/+/WhdbWOUp/jwMx/Da8+/gptf+DKmX/5TXMstszlipLbzEtYxnfV4UVpWs85Nymqvqrc7xgBwZfbZBMAhdO/wdwS785pq2xjTKMCsNgg8qgiBgUlIe+jE7KTLFB/50DvwQ3/+27G13kGxN8MX/rtfx9OLEJdSgs8KWU6lc4WZAG4gCJy7fjMUAI7QVm3ZBiAtSizqAKOqlOp4p66xGzE7mMpgXtMEWQJ89Af+PD752c8gY9RHEEvVnHCcOFxq4EwLeP4ae48W2LD/0B790uWrWoyY5Zmgot28teAeYaCxP1OFcjzjPa68WqrMmWOrcYeQkXbzVKO2TOWrFS9mYW+w1S0MoA00wTC/vGxb9tMWR5LRMtpllPvxRBnoLh9Xixm5uKakLT6zs63/cuEJx2z1xaX4AZ4zP29zLCAI1tjNe8G5FuTMJ1cer1ev2oIZLnzpDvpYW18XCOYYz7GKr8ViofHdL9z0zzZTK9sSS451ec78W4PCNg4yD9kU1CbOtc/7XlHMxUp8NvDFa+I/F7wFpkb2jOn0eoL3cnhg3XI6YRSYz6ZYzGgwLvuGw0x5y+ilXbXB6m6nq/cKurNvKNOYz6zM1cKeRZYfbQph/17lA7s4Go4nMRcuLYNrH0vgnpuWE928mgo0FWgq0FSgqUBTgaYCb18FGgD89tW6OVJTgaYCTQWaCjQVaCqwVAFOuvhMLE7G+ElzP5niJ5Fsosa+PFzxE0XeQno5r/cwV/MtKmCboOFLE1KaoDWlhaZljwGn4wpke59XLR2dxP8fFcCrwjZfu/+3dP7zqIDZ1uW+dt623w9wXT7GWWD6PO05tOx1GxvYOB2qrgp3T2uDn5g+fj6n7v+EHS3ff+fBwOftk8vK1uPvscnqtx7tLAB8pBZd6i9LfWdZ0cvTNAWwU94tZQBbPKepTzXuSWEmGnkIN6V0zTmJTtv8HBUnuNOFJv1pn0mNL9WLnFSntaYm+R0AZvaotz2letTGMqfEKoq3ZLB7y1q2QxCYE9l+fHRqLT8Br4U7slyG2YmSBoacrE+chWaoDEhO+DMDk+2iHS2VqfliitH+Pqq8RLvTRa/HrMhIoIHW136yPel00ep0zXqVEIbghECFFr/Mv6WyTsd3qjaCQYHjUCq3nLCFdrIJoXJbX2yzB8yE5rRD5XlrQZEDKTxH2qyqVs7K01s4+zGNwEf2zx4auOvrn0cEQ3q2LD177DoaoLc6zJHN5iirDJ0WVc9tKQbDuCMAO7rxdYxv3kSVZUh6PQwuX0bQaglezUdjIM1QTWdY3LqF/M4OunUgi+ed23cMBOaFQXga0xZsb0GiirrbwZtI8MezOV4lYGQmrXKizSpb5sx1hY0gwSNRiHUCMtkv27WhTbBU2VJmhw4gOXWxVN3SlppCFoR5ppzlFZT61DC8YKwtRiCUpOVwLUhr6Jg2zZYZTBjaDUK0eZ86G3IpB3W/WD4r3yNbZd4TVIXWoYAmjXlTGPzlfxOScTudgx3m8CX7bgfikjrAZVABnEgF3a5ydORybSCdql4CWpmOS7EaCLgK+DqYTnUnX9zGq+upRJX6NzTVLwEwFa6zMMTCHH/BY/eCRLB5XE7x2AeexDM//Aw+/6UvYri9hfe//9vx2//gN1A89xKeDLoY5KY0F5xizXUt3VhTEXqb17nVyYAvW0ZLbLWLtSH04v0ZwNWQdtncxtpL2+dJSPtnl71bGQieUDUctpGXKYb9EP/ez/w4ttYDzOcH2EwG+KN/+Dk8emuKrTnV6CVyAd0ac1lJQ0pgXoduWGOjxfzoWAsbqLhlmxalqYz3lQEcYhfAblBjFPDYEQrEguSPve99+OzP/gcI1zex4GdG2mHzHtZCAC5wMQt0jn2672Wh78bcChqDHnrwEY0f82yuhSbM9uX1ZLuzIpOKPYkSs8cubdzQog0tGuG9QWiZgPyWYzHVoGyDqUzllX+UI+y21zNB77fxxNs6M/c5pzU0ryMXXLCf8ZmQmz235dHSJrx22cCFU9ebww3HXLaLtsayX3Zjuj7fuM/Hpc6rECzlewycGqxlRjDHqVa3hcFggO0rV3Dp8hX0hwPZQXvIyeeAf6kOJcd67scAM88vS/lMKjWmGsw1FwraRhNAS5Xrsun5XkJl3dFcbOOePx4C2wIScwbi93a7g063h+HaugAzxyc+j6hm5jOCEFhW3xFV3i2EihRwCwCcNT+tqvncOvrsR3VzoWti47mLC/BOGktKZD/e87wtusABYKcs9r9nu/S3DlXhzaupQFOBpgJNBZoKNBVoKvA2VqABwG9jsZtDNRVoKtBUoKlAU4GmAkcVIAD2IHcZ7vq8LA99vV2m38bDB/73sgLYT8p790P/Pvs5J+LNto6TP5wMOgLBnNxxVp5uguwk8HMeAHxeEHU0yXT3HrF8zIuCi6v2wZPO6bS2nLTtKjVZbtt537essDzPuZ0XAC/v66TzPet6nPX7u7V1FQB81nFkP3sOinpeAHxuMO6gyt2296Dlrtf9DBGzTu0UsH38Wp90PH/sewHAqu2xl1ltOttNB2QsE9ZAi/3fthGwcbDX2wR7+Kt9ePUelWdU5cku32wps3QuRTDVYIv5HL12gnQ2l+psPp+aMjIvsTiYACnfb8pZWnvShla20HWFNOUkf+6UvqGyFmWjLDWtz721yXNZ5B7a7NcGMpzNLMvAyXwKNzm2c7zl+NztDTAcrAkYLFJaWGdAlSNP55hNRpjP5gIq/W5P++t0O1I4899rGxsYrG9I8ZplpnrjJD1rQMUc1WPMYSXY9DEAVKdl+u8S08mBrKc7vQ4G6+tIun0EAc8vMbUXc1cXU23Lq0PwYImfZKS08oytDoQHXoHmrgm3WX42HT1/3DWlgpFqaNrAOjUYLYM9AKYyuCZ4mS+QzmYo84WUrcy7pKVp2GoLbBSzMfZv3MD49h3Bjd7GOuJOx3JB5wvM9vaREPLc2cX41RuI8hyDtaFUxbPJ1KAkoVVslsV8hUkLi1aCl/MQfzJP8QYKjIJSqlRZhOtkbEHCsI7wcBhjGwE6UhRLkC31LEEqVbdlSZUgfx4goT0tgS8XWNES2kUxU82pBGopfa3KIQFwaRmtgrkBYS1QyKXX8qrZ9hZCqY/bQY0WVcweuh/CO4PKVA0z85ewkljWrJ+p9g2QV4FUpoLDygWmIpiw2Xo5IbNsnV1+LqEhFb3rQYUn2jEeCwMMyhxKiyWU5vWl07D6ivzLdb9aJrCPnzYYbNbBtdnzqrbMJKb9cYVFEGLOLFvUsjcmFOWAzeP0hchrZO0Mn/7Mp3D1vQ/h1z73OaxvXMKVjct48Tc/j8s7C1wvY7QKIk6z0KVampePcN2ej1SJGun2jJ/fs9CAu5ruld+8ptxOVtAOnIcBFhxz6hCzMMIYAQ7qGiNU+vc8DJEXBLE5Bh3gF37+Z9BuzfHGGzfxyOVH8dyv/TNsvfg6LnO9Cj+3FZVUxFQATwWP+fmsxjCk+jfEgBDVGoSsrDArCXtL7AMYF4S/geyfqQaecpxBjKIq0Nlcx0/8O/8u3vXhj+Agy1GEZnvOPm3WzLbgzyBlhZbsf2OpPLM8Fbh94NqDgoQZF4LIlp3Ww9ZPaU1Mp4JOuy2FLq2c+XP7/GjPId6/fH8kyFi4xYbebrpCXmRSYgtiysWB9vOmYtdVUN8xdanU2m4BQcVrxZuspCU2bY25WMUWF9DynWM+VbZ1Sb22qXp5f/LaEoZyPGUdtGBHIDKXAljqYfbNnNcls4U0UgEbyOWzptvrY21jDZevXcPlq1fQHwwsK1kuCnRWcG4SS449pvilYwUjCrg4h+3NVW+BXKmobczltVGd3TPGu/6YEpfg3pwX+PtDVwiOE3TEYH9vtZU13OsPELfMfplAm20geOaXADPHVi0EMgDLe8PgtdlW+2ebnpWyCveLPu1vBu80IMBPJbBznvCfM/jdomy4AMBss5fhL3+vhV5yoWheTQWaCjQVaCrQVKCpQFOBt68CDQB++2rdHKmpQFOBpgJNBZoKNBVYqgAnSrxaYBk+SV3E1ftUELhsX/97D2ptYsqs7E6zlxUkOJz0Mwjsc7l8JrDt7wgAn3SBlo99HJJ9A2Bawbb2LHB3vC2rbn9Rne2kczyt5hcFgM8Lf3mOq9oL30tdVgXAqwDcVa/zKvs+adHCWf3oPPs/Dt3533e7ZqssGFi2XT/vtTrt2Kvcn96Oefk9y+0+DrKP19bXYNnW2ddJ45CDXn7iefl31o+d4tfDYQIBuYZyMt/cD2SZLPVuJYUUJ/ELTXKn6LVj5PM5gpoLYzKzNE5zpHsj5OOpQEOrS7DYQq0xz6xBmbXIifTAgQ6pd50aUBbRzv3A8ixNnijrZQfuaHPLLExSpoO9XcEwZkcShOg4EXM11zEYDJFlOabTCaKwRr6YIc8WBrXzEv1OVxP25gxRKrexP+hjuLGhTFQyk6RLBGkZi1SGzib7SKcjDDpdvHbjdaytb0ptN53PdfzxdCSQQuvSVm+AuN0lBUev29fPCZ/39u5IfRrTgrqqMJvOpFrm76mKVH+IQgEC/7yQktIp/njtxH4E1ZnVbEo6Aze18iGpNjYrYMIegyHM/UVWoFpkqPIUBeH4IhWoiZNIOb+D4ZoUiKPbtzHb25OardPvIWm3Lc+UIG1vD9VigWo0wejVm4iKTJCqTdU1n49UqcoDN7fFTwQ2UQvjKMKfLAp8NStxGzWmYSkAawp19jGDSwMB4Ba26xodK4XsqmVn6yx6pQAmtmL2KCGty3UODgGwWbzKmdgBUqkRXW6qtyMniiEYLaUupj15rfxfGvEm/E51eVVaDrFUwmZVzRf7B7NqU6fyrWoqgAmACbio/A2kBCb05DsIggl/+Z0wlGrthCCXKj6UiOoEEftKWOKJVoAnwgBrBS2dCfYd/BUAJjwm5HUdwWUHE3izfVIHS5xfWZ4soZwUtRUywsswVLau2RsTjOoIAuld2Y2XePcz78K3ft/TWEQZvvj8C7hy7XG844GH8eyv/ibaX30T18M2It7zHGcqtk3k0ACgOQ8fwmDeS7R/Zg1oQa1N+d3nbBOKyWqddbJ83QXrxGzWwGygx2D2byUL5n2CXEHLRBA2iVL8pR/7Lnzqh74Db7z+OsZvzPC7v/JP8f5FjQerlhY9zPMCM1SYcn/sQ7y/AmAtTrARR+jC7LfZd1MHgA/qAgcEvwiwB+AAoSyzZ1TnSoFbogwDfOTPfQI//JOfRdbvIg0sH5qwThb7biyj1TrvccLLNE0xmU7lTsDx7cHrD+p3umWUY85+bfnhVMuyjxMyKtu3dPbhIRdOHAnJCS05JnIc1jjJRQcEylrQYFnfWlDiHnCmQreFPbpndRzLKuYx9XMqXgnP00yLdmiTnNPCmDm07Nfp4vDzLsdgHkdOCFrMw8UypRYFWBSKqZcFomuXc6wFlXOkUuoSGLMttmSBYyEX0WxduoSty9uyge71+w52uvxcp5rXIksHOnn+s9kc0/HY1Lo1be47aLdb+m89p/JCteHvtGCm1RLk1dVy1tZ8LhC+E6jyd9wHIax/5rJ9hO4aZx3cVd34nCLMrgoDsbSSjw0Qm3OAz0i2eslWP00PYwx8JI0tujJ3DT6P6ajAa+gtxJcXoJkqOtKxCMiX3Yn8ZwtbJtK8mgo0FWgq0FSgqUBTgaYCb18FGgD89tW6OVJTgaYCTQWaCjQVaCqwVAFOlFAhcBzuyrIuz22CS3anNsHLl5+Q8eD3CLbYpBZfR2DFJruW7aUJPThZxEmZ5UwxTswsg6dloLXcPr9/355VANPxi38WiOP2y5DpPNtfRAc7D8Rdhq73U4OT2rsK/F2+3hdx7ufZx3kA6fJ+lvvPcVh9/FwvEjSfte+z+tNJ8HP5vFYB7xe5cOKsPnOv/fGk8zleg9Og7/K44PdzNA6ZwtAmi23Kf/l3pvxyqkjl6PpFDZbLyBchAiGAKK6gjmVXcoKbai0peMsCobN/5ntoXwkqgHd3sXfjJqoqwHB9A0ESYT5PpSZtJ22MRgfaN3MLPegwRdfSJHVk42XEyXUqPiuzcqWykRiOYJr21Pu7e6YQBfM021KOTbMMg7V1DHoDnf94PJIaVdCYYIM2yFmGHm2KqwAJwSuze6mUyzPZPxN4UrU6vLQNhC2UixyjO7cQFHPs3H5TGb5Jp4P+2pYgI+Fx0o4xm8/1c0LohFA3aQuADvoDgcPRwQHSxURQj+o3woGbb9zC5UtXECcds7NmnrHsfEOdv5RgAjNWA0EdAWCXk6xrYguTCOGHg4FgD4Gg8o9Lqp8XKOepbI0X0ymqNAWU75yahbCUyQvErRjbW1cEd0a7O9jfuaOFUVeuXJaKLC6A2d6OAHBJkH8wRjmfyeaZOJqW0nUZyFIbATONzQq7DhPcqYAX8xIvlyV2lPGamzlz6BTAyrQFelWE60iwTbAfmPUxoaTvt1VNG2bLQNUzOqzAFOOYUJXZuKY1t4xeZZ2S8lreKf8nhbXgKe2gCSZrVKyxiTWlhG3VFdq07SZYrktlC+u9gqqWP02IS5hKq2eBZGYL0wKaCmAtogilEF4QCMvWmNm6tDxmb7McV6pQaVHO9iayX47Qr3O8ox3iHXGIfkE4TMBaKYuYoFv3gKCvU4E6wC1JtHuGH+bw6l43cG1W15HaO5GatRZUJQDmvUfYzTzdSw9ewo//1c8guhLgxo2XcHs8x4e+/XvwxCNP4jd+6W/h1v/xe7iGCD3Z+looM0Efj28LR7hgw9k8894lnKPFM4EWr7VYscFpXSO1jRXRZRJQTzmeVFQoV7JcngWh1LejMMK+wDDHhwSzdIbHH1nHpz79Ifyr//L34s5rr+EL/+vn8af/25fwHa0+NrJKytIF1flBjSkdCFimJEQ7CrARtzEMafNdCPLz9poXJeZSAFc4CEMcBBX2qxD7QYAxaqQ8vzBWBjrHrSsPPYzv+/F/HQ9+2wcwYn6uUK5Bzm63j+FgqPuZ99F0OsZsNtM4wXuEObDvfs/7MFwbyi2B8NTGYyp9C8FXc9TgsZhRHQj0EZXLkYZQVeNxqYUSphS1PGhvPa2xwam8uZ2BYyqDc7WFx+CF4HtlXy3bfSqYDcjKspn2zC7HV+xYzwVeOXNq4JdO2y1upI12QYtwqZWZac7rwPuC3YQLXWx8qMoM+WKBbJ7qXFLlhnNIiJSHvLm9ie1L21jb3MBwOJTKlQttaNsvq2YeW5A2PlTXTscTjbP+s36v10WPLg+0Z17MNY7SjpvXg5/Pe90eWu2WXBDYh/kM4KKh2Wyq8YD17A+G6PZ6aLUIYpkfHwse61opr9kANuviXLdtlQ7HpCUALCcO1YljiT2L2C5mw1NVzH0rvoBjutw37PnMyAICZz2HnSW0ogvcIgOfA68FpwLPRxYsbD/HzObVVKCpQFOBpgJNBZoKNBV4OyvQAOC3s9rNsZoKNBVoKtBUoKlAU4G3VICTPsqZdF/8JSfIbHJocZhBxp97RYS3iOZkjH/fcVDjJ2q85dqRfbSzMuXqfGfLaftws83L+Z2upcsAz4NhD5lWhZXLJ38WgPOTx+fZ7qK71VkQ+CyQeT91WfVcVq3Pqtt/Y3sMZpx2LQ9VHt4G+PjGro+dVqN7Bcy+PccXLBz/+Wn/fVLd7waBVwHAx/d9Vv9atQ+cBX3P0x/PA4CPt+v42MDfnwaADQKbpeTxL75PQFe5hN5C+ujfxn0NAgvmHR6nRp5y8pzgsEC/08J4NLJJbKpIaSm7s4dbX/0a6rTC1pXLyJx1PlVUQVhjNKaej5P3LYRBhCow8Ex1nOxTaY1JyFHX6Ha7zrYzFcgh+KrKXJP+VK1NRyPBTFoa9/o9bGxtY388UmbkcG1N+0jnCyxmU71/c3PLMiezEq1WjIRKOylPTTlJq1OqGFvdNtY3LyFud5QbfPuVV1DOxiiLFK+9dgOXrlzD5rVr2L52XeBU1tTMB53Ppf6lXSttP2tC0zgWnKb96d7urqxaqT6kernd6mB3f4T1rUvo0E40jqQCpGKTsIf7iFqxIBCV1zwHWWA7G12lqyrT1mAcbVmHGwN0Ox2MxxNEQYRuq4X5ZILZ/j46yu+sMN7ZRZsWyHmKMs2wMVjD6GCE/fEB+oM19AZ9AY6DnT3s3b4jhfWlS9vIpjOMbt1CuVhg0O5gsbeHYjqVitUMjC1/mGpeuo7KkjRqyXb4jarGy1mJm1WN3brGhABYOaOWY0pLZFoZtwrgchDhSkxrXoOfglLsjwRZbqGAljnQoluKRCpoaylq4zpQJq0BScvcVQatrIZZVrOp5bWp68gpTwluzFa2jVoKYIJkXicqgOUuzX2Vtj+CdkJfAt4M/CpRcF+1qV2l9iX0VQ4wc20NctIYnXbQ0m67PGDeozpvpzweoMTjvQSPhDUGBcFwIBvqJKiREJI79S/fI8GuGyRM8W8/oEUva3NoAR0SUgeCl9OqxoHybAOpaReqaY1OHKIsF3j6O9+Pj/3on0P/oT6uXr2CP37+eTzx2Hvxxldv4F/8t7+K9tdex3YVos87RpnUZhPMxRSmcuSYw/M0FFo6xS/hLkE72+hzgZ2LtXJ3CcNNJRwidcB4EgUYBwnGNS2gA5fBW2JRBgjiEGm1wCc+9l78+3/9p9GOpnj92Wfxz//BP0P+/C4+0NpAO62RFTnmRSXL6xmVsVwIEFXoxRHWowQDglMj0cqkXtDeuKgEfAmdx6iUAXwAqpGppA41PvH9bQLCdozHP/xhfOjTPwJsXwZN3RFFGG6sy4qeYyPvrflsjDSdIktzZBXhHrCxcRnvec97BTI59inIl3bdUsTmlv8bJ1qkIotgyx9wSlSq4GuNZ1zkYYseavsMy6z0iNezwmQytTGt3VZ/oZ10p22gmJCULgmKMRGEjG07jvdSpy6QLTJTc/M+c9Cbx+CiF1PZuoxil41tn4FtIaTGAa0OUJqwW7ihMGsEVEvTXpquEekCk8nEtYVK4kjj+ebmJja2t7C2sY5+v38IgAVgaX1N++XYLKHVp8pSLgvj8fjwuUigSlt8yxnOBYEZYUDnBTkmdLro9wfaP+vHhTkH+/vY39/T/vjq9Pr6PRc0EUQTTus8XW7xZDKWupjb85nFGlqkjFnsC1Tz+cbx110/7yqk7G4ZXTiQ7gC7V5DzPJnTLgCsP0zsbwo9Ijjua7GWz7C3vzN0HOcOxO8FV6A0r6YCTQWaCjQVaCrQVKCpwNtYgQYAv43Fbg7VVKCpQFOBpgJNBZoKvLUCnLDy6lsPeG0SjDZ3qa28V0aXvTxw4Xe/vX+/JqVlj2oghS9NtshqzlbvE2xQzeAVwB4CLwMiD3lPA4XLEzn+mP5Yq8DFVbb9s+g33wjNfI7dUcapb9dpgO084O1+z22VOq6y7UntOun9d9vnWdtfpEp3+f64W03vBnXPOudV33u3dlwkBD7Pvs7qi+cFwH58WK73sjL4dADsJojPAMDcr+3jOAD29x3HNweLnWWo7EYXM/Q7bRyMxho/O50EJTMh53Psvvx12UAzT5eKS07Sc7KasGI+n8lmmPCNM99haPsnNE2YkZnEsqulYozZj5xUH433kc3n2Fxft4xJWZEqbBLTgwPMJ1Pt/9KVK4JeBKS9XkeLemjxOd4/EKhijiVtO2kRvbm1qQl6qmBl5Ulwt0iRRC0MNjbQbndx582buP3KS9i/eRPbm+soggDdIb+HGGxvAlFbYISQJmVOZlWi3WnL7nQ0GilfeDAYSNXFXMzbt+9g2O8JmN65dcuUa1GM3tq6VGYELZysD6R8hlTTbD8VZovZTAo9gk1CcMF5ZT0bCaAebbaYojfsCQArszPNMaC9bJ7h9VdfxaDdwrDTwc2XXkYHAfqtBDu3buHS5qbAya2dXYHzvC4xXNtAEsZIxxPceOUVbG9vYr3bwcGdXezdvoXt9XWU8zmmowOEJVW4kQOlpjmN6SnMvNMgxiwIcLOq8LV5gds/h0QRAAAgAElEQVQ1rXhDTINC4JT9Q4uiqG6sa7TrAFfCNi5HAbooBHZbQSSVKVmjT7cWt6QaThCYaJjKRQP5VD9TmSoo5AipMqplRcyfUfFL+G8LDQiFdb8GsNxhftG+lQo+AWBbfMC1AsTH3AfBLnXPBKsZ84ylTHb9XGpfA8DMtaXysdC7zLeZGmWeENtWVVQzUmlcox0CvbrEOzotPJ5E6Od2/h3+LqhkS03QJ/hrHzlAO2u1n8d3GcZeAax7QbbqbCNc9m+AUQ2psPfqEgvbiSB6EJX47F/5KVx6aguvH9xAb7guyLX78h185XNfxPDGAa4XIYaEVYSCBE+E4uqTdm0IgAkcaa3NT1K8vlQB82cVRawSDRP7Wy2kCHZqUr43DwJZQFMFPAtjqZUPSmCvrjEGBLBLWg2HEdJsgk987F34yX/jk6iyPUxvvIE3f/9r2Pvdr+DJeoi4INArMM0LzAPCbrv2cQSsJQnWotDsn3mNCub/1lhUFRaE5IK+UPbvQV1iShtvcMEAdeY1+hEwpF1zlaO1sY6HP/oMHvv4J5BtXELcH2Jre0MwcX9nD/PJXKp6WvrysyE7GNu1sXUZT3/LB7UAgn1vMBzKip3WyxyblI2r3F5aOjPLt0BQEezSGtigJ+2ZaW3PfUch7YYtR5iWwcyV5r5pIc0+QqvmJOE4m2jBBa9N6rJzZb0cMw/c4CUBL/dNAEz4zIU50urz+jBHfLGQephKYZ/BzluIY3nKHN4it3xg8l7CY2agS0VfoKqpQyf4jA+zfwmqWRO+uPiEY39/bSh1NMck/rcyeQlUk1gW+TwPgXO5VlBRa4s5qWz2nx28Qpkwms4R09lU8JfjHfOhqf4lAF5bWxNc5fWhS8XoYF/QmDXu9QYan2lFzSxi1lfOQYTX8xmm86mygzmOcaETt+G14hjMdkq53EosT94tzuAzTAtYCGzdwhmeN50K5LphIeeC/y1ZUNMZguUn5HXqY2VLG0jnS1EzzgZ6+bOy+/X9fvRt3t9UoKlAU4GmAk0Fmgo0FTh3BRoAfO5SNRs2FWgq0FSgqUBTgaYCF1kBWaE5xZuHuFrxn9NGzybmPMxV3qIm4ezruPLXTyod5qZJ7WCTrR4o0xKVCgwPff17fC7wcQh8HN55i+jjAFjztadk/94NOp0HRi6DpYus/Vn7OguonQTLjr/nLOB2VhvO+/vz1HF5X6tuf7wdx99/1v7utv1ZAJjHXgUwn9UWfy7LCynOqvNp0Pe8xzpt/xfZX86zr7P64/0CYH+tjmzpj6yerQYuj/MYAPbvE/h6yxfHML+PI2WxIBrHTS1oIZildSftn0sksREdjp9UqHIb5gLvv/Yqir39Q4tn1oKAlHbIVEq1nJqJE/6cy6Y6irawcZQIFFSRqZw4mV6WmZSzVPl22230BkNTDFamjqS6l7bGVLIRFJj6CZrsb7fbGO/uKZ92f2cH/W4Pvf5A8G7ryiVB3mxBOGMOELQ6jiOqrfi+XUz3buHNl7+GbtLCAw8/hCyIBP166wZJ06w0a+seJ/xL7OzcQZGmggEEVO1uB61OS+dNwMJj0Hp6tH+A6WQicDzc3ESr1zflpGByjDRfYDKbYmtrC602VdAQtGgRGBNA8tlS5ILgUmrXVjvCdUJi5V62WgIQVGcSju7cvIFeFODSYIiv/Mkfo17McfXSVezt7gnKJFGCvTt7AhLMZKX6mfsIigKT/X3Zqr7z4UcwH41xsL+LgOdYsi0EPVTgWiYxcQbthAkiiigSYGRm642qxotpjhEgG+JZXSAlAJZnqqlZCTbbVYCrYQeXImYA05q3QjtI6AItwCxbZ6p6CWWp0FVeb6Xj8iUlL18ElN4VgaCRIM3ZPRNO1twJraQlf6QlLa1Ta3QIXQgJqQAumA1LcGy2ywKdugIEuzVygidEWIRUAFOFHcruWb/jZwF+ydqYP7ccY1Mws4224IJqeH0eYX+OA3TrCu9oJXgyjtEriY8rdGhJLRBOnbWpkSWX9THArn6qiYNJZldt1uoChcxdRi01NpWtOzVwpyyUY0zLWNrxvv/D78WP/OQnMYvGePaFP5Ll+GOPPImdF27gxX/y23iq7uJSGUgxKxtgVkLqQqoMjUmzBTmBpQPgrDpP19TBLv9XUNopsZ1q2SLIDZgvImAehJgHCUZVjgOpcGvQPD2tI+TK2A1RlBP88Pe/H9/1zJNIWgWefOwp7Dx7E5//2/8Trs9idMMIWZkhJZTkOOUAdCeJsM57L6Ddty2k4OlkBTOCa6mF2U8Ff2n9TNtptZ1qTssD5zXp8Tstjgnlt7fwyMe/B4983ycRX30Qs3SK/ckB0tkCJVW0vGcrWhzXmC4mGE/neOQdT+J93/IBuSTwfqHVL1+0qCd8XFCBy3GT46y7ruoBVIJTAUuL+dgyzNm3qHSVRTGzhrMMMa2quWiEdvER7wGzxI5bXJToFi+6RY8cv9gGwksqiBmJkqVUF9vnXzkasM/SaWCRYjHPUBI816XGCbZPquOqwjwze2MuVGEGM8e/TpfOCATfcz0rlOKctN3ioApzQltnbU+wy9xbfnV7XYFxZgAffu52ts8+I/7wGcTFnMostsWcvAesHqau5VjJcZdf3Ib14HjX7Xextrau8+R7ptOp3BS4Df97OFxTpjzHVS5mkgKazhPONYh22hp3aaPdbiFum41zyfEjomW0WVoTAFtmu9n1y82B95+/tnSOaNniH/09QaAb8pr0BLvVB2R9bYsj9dx1X/5vGm8D7T8H2Tmd9amr+X1TgaYCTQWaCjQVaCrQVOBiK9AA4IutZ7O3pgJNBZoKNBVoKtBU4JwV4MTIslrOw87lSRQPRLwS2Of5egDsYYtW2suG7Shj0zdjOU+4KI5so5ehseW0HeVyGXgxGze+NDHslA3HAfBZYEmT4O69y6Xh+86y0f2zAMDngWnL7V7OTtYE+Akw/Jt9HueFkcs1X1ZynrPLHvaF5e3POvZpAPi0frOKynZVGO3b/WcBgH29z9O/Vrkey/s7qabH++dp+z4PAD6rH/sFK37M8OPX8jGXbZ6X83+/EQBbNupxRbH/b5+NbnmznFwvBB04IZ0v5mjTvriqsZiMkO7uYHHzDjKpfVtYpHMBicH6mtR/BFi0G12kpgQTiHU5tlSatWn3ycn0OEZJC9X9XRTMsc2pmttGGCfKjSSoI0Bmzi8n5Wm/yVerlWA2nWJ9uIYXnnsOT7/7XXjpxa8KrFy+egXttQHCTgdrww3Z2HJs5qQ/YcHm+qZUraNbb+LOjVcw7A+wvrGN1mCAMg6ljN0bjfDKjVfw2GOPowxr9IYDjEZjjG/vohslUo/lqDHcWres4ygRGJEaLwkxHk0ECHh+a5tbqMNYUDtMCHcqjEd7AmbDjU0dj3CYijWqZClDLbNc4IUgivavBAOdTl811pjosn95/rPZHG2C2NEBMJtgq93FjZe+hvloD9vb1zCTxWuJYp5hdjBGOhujv7YuMCtL7/FIds8E7ovRRJCWj5d0PpcNt9AUn1f8uVPvtQjhCbIJ/mtmrwJfLyp8Lc0xIQUKQ2RBhRlVcgSBsgE3G+ZWnZgFdAj0pbeEFMAEpOS0tBTOA8viFZgiOIW1g/bP1Ckyh1d8VLm4thDC22ZTFUuITGRMksy+rNxMstII6AYhEoSWJ1zSgtrsve1+MZCs3FoqxpX/S8tiA548HK8Vr0IeBsio6Caoqaiv5ftJsT3usbuUamXlmcoGnarnEk+2EjwVJ+gUSg1Gm2CcdRBgNxAu5a9wK3WZPtfbgDLbyv4mK3UpRYE0qjEJCswQYowIuxUEVWkBzTO6emWA7/vkx3HtiW2Mil38wR/8IR64dB3XH3gEwzTEF/7Or+LJuo31opIqmYtAeC6yxabCt7IsZLaENtfMHKbykNeCqlBn9u3U136hkSlKZcstl1qraR6FUvqOqggj5BiHwF4QYlwFWKi+AQKp6mf47o88jB/+wQ/LVvi7Pv5JfO33XsQ/+eX/EldnAToowb5INWrBziwb4wq9KMJa0kaPkJ8LKAou+AMygvIamNJ1IAiwF5pN9owLWxxs78YJWkGtPG3mMxMAJ1GAgse5dBnv+Vf+NVz7zu/Cqzt3ZEWsezXPdO0J1NPZHHf2d7B55Tqe/rYPY2NrCwfMKRfgkxewlgdQmRrFicAr82ltbLagZFrRE7bKuSBqyUKZC2USgsakhSDkQpvcZQFLgutUq5bV3ukwT9YAqf+MQqtswlAuaPGfYem+wDHdFklwLQkjAWotfLGIeLsDlD3sVMxcILFICT+ZMW6LgnifJklXDtdZZgtuZH0exGYTH3LfznmHNuxtA8O0XaadP1XJHNulluVnb1rj++xwVc2cd/xCTj4LBGlVA6qemW9M/TyPb+CWNeN58efct8UN2GImLlLie/mdizgFf7tdnQfPh2DYFo7yHNkz7DO3ALxUybQZp6NBKHW0LKCZ5x5FeoZxoYb/7Kpr4Cy4o9Dg/eHfG8wGpwV40nIW0LZowu4UXpfq0PKbvUaLTanWNk9plwfdWECv8vmu2bapQFOBpgJNBZoKNBW4mAo0APhi6tjspalAU4GmAk0Fmgo0FVixAh4AL0MsrcR34OEot9cmgTzw8LCX3/3PtWp/KWNruSl+4onfOeFnk2xHGcBnKYCXwe9J8Pc0kHdSe5ZBsJ/sW7Fsb8vmd4N0J0Gti4Z6q5zkWQB2eV+rbHtSG1aBs3z/Wdu/ddHBW3PhzmrrWfD3rN8fb9/x8z3P+1e5TsvbXnR/uRsEPs8CjZP69EnX7/gCk+OLCE5S/1odnb3qN6h8TbV3PBvYfuZAjd5DGGxA+K0/97nBBCYcI6ngjdBpxRiPxlKG0RI1mI5x67k/RVzkstekMjXNM7T7XYGE2XiKtc0NTV5zsjyJaZtsaqh5lqK/uY5Wt6vJ8GIyw2S0jzJLBQ42L12WzfLu7R1MDg5w5dJlrG1s4MaN16Ru6/f6sn+ez6YCirtvvGnKLOaJjsZY29pE0ulgskjxwLUHlIlLm82YqmTav06nGN+5hdnBPlqtUMq1wfomDqYzXLn+gEDxG2/expWrlzFcW0daFyjDAOO9A4R5gb1bt3Gwt4crDz6A7rCPWZorO1IKuygCqep8vhCIWRuuod8fYkJ7524bQRIinc4FvAeDNUGujUuXUQWRti8XcxTpXMA1jggj6GCRCtrYy1R9hKGvvvJ1vOudT0m5mxDsEFpOp0hok7q3hxtfeRGbm9sYs31r66bs3bmDfD7F2tqmQEaazlAtFpiOR3jo+kNSM44PDpQ7SYdnwhEejyCMeCUKa1loU/VG8Ec7XWbkMsP1pSzHa0WFMbNxQ2ARVlgc5tSyXxHiEtAlWK+BhwjHqXwlwCHUkMsGlbTUxFI5XKnvEUbKvpiW2XWAjnJ4LXdX0FH9mLCJlsSWxUtgWUsZq+RUA2XsmGGNLmE6s5u5X7634rvMYpl00xTXPIcQOYElXURoHUvoHtJymIA61BdBaMXPDYSjVF96E2gnetb9TU7rjs/vzAB+Z7uFp5IWegJomRS3lm8M5RIbdNeIYe1SALBBOiJhWolLcUxQyjzWGlhEVLUWmCvXNsIuASdtlWkz3QWe+ei78N5vfRSjfBeXH7yKV16+ia3eNtr9dWAvxe//9/8L3hW0cKkKkORWW9lpy9KZdtbxYc4ya6LMZalmXfaxvjN72SxutWiA+JptZvStOwXWNUUoy+W9grm/JQ7A7wEmPA/mC8cR0irDY9fW8MwHH8JP/+SncXBwG0UaojXr4n/4T/82BpMSa1RU0+ZXylIqvKlOr9GNQvTDBG1Zj9eyuZYFNBc5VMAMFfZDYJ+5wWSuVIdzcUIQoBdGen9CaM+s4oI6dumcMaJ9+Ueewbt+6IewW5QYLWijvLDPjcyFLjKMRhNsX38IT3/wo+ivrSGh5TIXN0iBbpCa957GCqnDTaVufNzqVhWWyxvHbcFhXnXu28NWgkTvXhPTpjq2z5+Wk1tJrcrLwPGbL94jGp+k9E3UXmbl6ncuY9araunawEUH/IokLmY7uEzD7L15jIwAmM8H1yb+jhBTtsm5wdmyqE2VLDU4IfERsOR4xvbS/nl9Y0Nt4jG4YEaZv7EtvtSzieTeLVzSwgenaKaCmV/+8ztBrGpal6pVuiCEBtpt2isbIC5y5hHPTZWr/duCKCqRVRdB4VzqbP19wK4s+3NmGrv+zH5GK+2WQVvGHbDNdKbQk9mNmQS1fuGnFoAQ3tJaPba8YMJuKbepCqYzBq8f7znnNqTFXFroY7E1tPTWAoeI19oyo709dp47u4B7/QDVvK+pQFOBpgJNBZoKNBVoKrBiBRoAvGLBms2bCjQVaCrQVKCpQFOBi6mAB8CyMXWeaF5B50GKt43z3312rwcxBnUtu2sZ4vgV+zYJZpDEb8uJe8sCPlINc3/LSkEPv/x3rxD2E1Ee5J6k7PXVOQ0WH4dId6vmWYrDi7kS37iX02C633K51mcpML9ZbVxuyyrHOAusnravk953t32dB6DeDQD7vnve9pynfWcB6ePHOs85rFL7k+6Ne3n/8fec1gfPA3/9vu6mAPZ1OOve9WONv3b2Pq8GPLJzPhpfbCKYw99bxzCv/vXjmoHiI/Wwy+7U5DPHT6pPLcuU/5b6ihPRtL3MFojTGW59+TkUe3uyMZ7OZlIkUuHKyXAqsHrDoSbTO8zMZVZnnqPX6+LNW29i8+o1dNfXBEXS8RT5bI75ZCTAsX15G1ErwXQ0xf6dHdlyEg5wkl7ggOAyTwV2mElcTmZqU6dFyFxgZ28P1x96GJlgcc8UgswwbrV1kuO9PSSEGpyQjw1I06716gMPKgvyzVu3BDnW1ofY2x+ht7mBoq6wd/sOtgZ9WU1TGdbtD6TIbXV7aPcHUoAFUYTZYobxZIrLly6j0+5gf28P4/EEDz/+KEqC0clUAHlzYxsVQdXGOqJOV3bO6WSEYj5HJ2kLmkTK45zJJpUqaO6PbYvDCG++/gYef/RRzKcTqacJC/jzerbAwY3XMbrxOtrtlmBsdzBEnWUY7dzBwe4uNobrUj5z37PxgepDWN1O2sr/lL0rrZ/ZmQLCXypUHaglDAohoE8r5DSIsFMCLy1S7CHEjPm/IfNcC6RUxKoPsf8ZgKJqrh+EeCRqYZOQqy6RMNtXNsKWMWvWqbRIJbi1zOeIQMpZSCsems95b5Et7Z9l5EodTMtjKmiVKUw7XUNaxFjdgADYLJll+1wfAWAqsPX5gSpVqgmDGpkD2rI95r4r5gKHBogdAOb9RotoKmIJTVkf73ytEqr9puUdoMI7Wy28s5Wgn+eIq8LUyIQ7UgBLu2zAWgpn96JS0ymffQ6vh9+EhfMQmIbMX45wUIfYJbAk4CxzbF7u44f/pWfwLR94DLcOXse1hx/E7VsH+MqfvIzv+O4fxMGLr+O3/tbfwxNlhKtViDivBbepxva2zsSCBL5EipZ/bAtKqLZmT2H2Lq+2gWu6bhvUFhZzuadSANchaAY8ofq2pF215fGy3USS06pEHodIyxQf/+A78fSTA3zoWx9Gno5RpiFe+vINPPe557GFCIMa2CaAIyBjfR247cahlN7Cls6qlzXKK8tJnqDCQVhj6iy82dGSkO8JnBU3M6JNjcp8Y2ZZE/BnHK8GA7QeeQTrjz6KvJ1gkmYCyNxuXhborG/j/R/7Xlx+8GGpRAn+fDa0B4UGg71VOGtkma/mg04oS2WuKT5VToVC28IeWkQTJBPYakEFVbO0ZqZtP62kK4slsTxec3KQdbgUrInGUFsYSdhJpS9h8EJjGRX/BNnMwOU+aP1M4MjnFMd3tqtk9jb7e5EhS+fKcuexTOHMxZWl2kZra45VAdX8UqyX2kagVqA3Un46c3dlB91uGyQV4LTj80VXB9o+e/tz5Rd7UFsUejbwS5/RBXaZIc8selMA83gcKFgf7osLarpd2k/bAiQpe3nsMMRCtthmC+1dAXjs2WwiG3wOKFIr93sCy/y3MoCpHNYQFKCgLT/vXzkIEfyyXaGeDT4uRm112cBaEBDRkN48DPz5KVuZ942e50cOAG9xGnI1yjKnrr6IDz/NPpoKNBVoKtBUoKlAU4GmAueoQAOAz1GkZpOmAk0Fmgo0FWgq0FTg4itgGWBH6l4POz0c8WB4GfD6CRlNcJU2ccXJJb/qXnNynKBxOWMe2PI792NWdLSKM/BiEzZuUs5NRske8QSgvAx/j4Pg42DI/963Z7kdyz87C0b6mqwCsi7iSh0/3vH/Pg7Lztp+1TadVZfl/XHbVepzlu32WW29H4i6/N7T2rzK/u8GaFcFwied90UB4JPO9SL7zHn2dVYfOY8FtL93T+ufZwNgUz/yZWOMjUP82ZF62Ct+j4CxWd/bxLJBApvEt+/maiDlFeEdLYkLb01p1p/ZaIzRn76I+tYtDIcDQVTuR/AgaQm20up5kaWaLJ9MplKUtpMIX3vpZTz4jqfQ39rUJHixWGB2MMLu7TtoxRG2treksBofjFDTjjYIMBodCPxevvYA2oM+stLycQmZ7rz6moBeni6wvr6OPZdNTCUwc3o7hCO0JCXEns+khCUUYfsIbWhlfO2hh9HpdAVH33j9DVy7/gD2xyPlbw62t5CXFYo0Q1Dm2N+5g63NLRQCSiVavR6Sfl8wV4CH0/hFLTUtocFoMhbsuPbgg4Jk6XyG3Z0dDIcbaBNQD3qIuwTAqZTJQVZibbCGWTZXJnK6mCNKIixmC8v9zXPxtMV0gbXBQFm9O2+8IbjOHMqgqDB6/RZuPP8Cuu2WoPPG+jrmByPMR8wmnuH/Ye9NgyS77iu/89ZcK7P2qt4b3ViJTQAJriBAUpQESZBIaUYjiSPJM+MZy7JjxvZ8UtjhJcLhsP3FHzy2IxzewgrbHyzLHsmSZjQemRApUiBIgiT2rdFLdVdVd+2558u3OM7/f2/V6+yqrioQQoQjXoLFqsx86//dt/T93XNOyQtQI7ygZWk8km0i3KC6lxAlcD1RwxGFuk4qCsvQVcBNVkWtZ5wSwmboex5WYgdX+0OxH+5RzSkgkvCUmJBgVO2f5SdzBSafcQPMiq0zAbCwk12FoaYN8z5K1V2q9tOZIhKqgCUrWDJw93JpBZFljuyvIl0uge03FetnKugI+AgGqfwl/KU6XLxuVWsralu24UQAcIqRQxAKAZz8jO0lSWiKy/xftYkWFbCoYZmP6sr6uYEEn2yjuhWZZA57ToZKmuBiKcBFP0CD2cz8yZh1rADYdYxSmnhPILWkCUtx+J9aUWvuLwcmcD8JorsOIWomCuwduGi5Ljpw0E8jeCXg+ec/ic888yi2uuuiRG9OzeHy5WXMN8/g1T/5FoY/fAenogyTXEGSiPLZZv5S7cuMYdaC+zyk2tqoJwWK8ziI6pmKW4Vw0p6433I/1SPKSg8zRwBsx8mwnfmq/qUNMwc7MEeb15HQQ28U4Te++izuPxXgzHwJ1Jr3+zGijRRvvfAanBttzDo+QmbYpolcJ0TpzeNMeEm1K9dN++dYM5xF/Su1StFGKlnVPJn4X1naB48Ds8fVgpvfRRxIwPOa5x6A7dEQfWaYN5sY+A66SYpRUEZWraAfBPjiV38N5x7/hAwKkXbAwQj8j+cAgaNPOTQbvKb+UgEqgNDmRhu7bA6UkGs0r+k8AeR6TVgYSj1pdaywXcEhlcC8BtPCXBu/PtPy/KYS1w8DlMKSXCP44vzijpPQ8niAiAMZY+ZhM9/bEQBOhSu3j/BW7hNJKspkAf8JlbK87rO5qJUxPdy5n4Stve5A5uHgC24j8475HM0BPYTQQRigUq1q/m+1Kp/LseA1grDUxJxwYAzt/rlcO8jTuvrwnkeobBXK3C+5X7H9GmjM+nNAiwxskXtahlq9Lj/cDguQqfRtt1oCgGWAprQLzXVvtVpSR17Puc3Vel3y3wVayzE0QJ+q65hXCs29F1X6OPjNx8MYaG3bALchTtSami/77xOOwtCMbbXbZm1EKW2soAsAfNhTdvF9UYGiAkUFigoUFSgq8GFXoADAH3ZFi+UVFSgqUFSgqEBRgaICR6qAhaJW3Wth557KTRVv9n1eDSsKhSQRSzmxr0sMBEmphvC1o4ej/E12Lz+zkFihsY7A1wxOBTJWNWzhr7XTHIe5drpxqJtXCUqnGDuLcrnB9jNbHLttRyqWmegwiHWcZR027d2g2n6w7CiQ77B16jG53Qr5KPMcdRoL6D5oHfcDovl2Ob4dh8Hc8e04bPrjLP+4cPgoyz4ubLfLPKjeRwG3Rz22+UEY+XP2sG2wbe4wYL5/u9S2KpGMJtNbp9MMTft3fh22ed8OgA1ME+WlnX9vGTotO+oV8eg1MT8P1b4iI9ZrGjv5+ZtwgNfBYYTWtSUEKytIBz30xQY1km0uVWvSgd9pd0XJ25yews5OCxVmAndauLG8inseehjlyUmkToKMlsWdHtZXb6JaqaBaq8EXy+kWvMxFPOjL36dOn8ZGq4Wp+TlMzs1gm9bHpRCD7R2xoqYKloC05IZYWb4BvxRgdnpePk+jIXzmKbZbWL5ymTuDU+fPozI5ifJEA25QQqe9jSvvvo3Vpet46NHHgXIZzdl5JAFhG2Q7N9fW0JyoI/AC7HQ6CCtlBM0GGguzGBC0CHAOcPPaDbTWNwXKcv+3Wy00JqcQlkvo9wiA1+GXylg8dRpBtQw3DAWE37x6Bc6wj4XFk2gzd7lcQZqMBPSUwooq1AYDuBnBuN4PqHzkPpWoKG1OSAalNxzhxrvvotfpCMifn5pGZ20DowGVebSSZf5tijLrVSkj5j0siuCnBlb6/q5NeODTllhta6ms5SuhLbaoXh10HR/XRhmWohEGYCawg7YHdIxxrgJYKn8VAHupAydOcNoLMUcA7GiOq7RxY58q6kiT/+xQIUtrZJN9y/1WyJQgI9wRUEt2VsEAACAASURBVElbaBI1WkiLgbTegy2M9FyUHFfsfalTpE0swa8nucNW7UfFsIuRS3BNqKnLoSW1AF/CXZMBrCpjwlCFmlwna5GYLGCql8m9bH4ywW4oADhBOU1xPghxoeShloxQzjIQI3nGKpoAmMeUimcWmb9lfywAFiDsiSKVdtfc/4i2656LdkIAnKHtQEBwP/Ax4HFwYzzz7CN48JGzqEwEmF+cwXCUYjhIcfnl9/H+P3sJ9yceZkYZAkI+2hmbOlM1K+sAlb4QpTHVzxwAwcoT/PJ7g393QSzBWxAnkuEsx8H1BKQPXGb/EsBm2IaHbdqrM/uX6niqf7mfVACPRvji0w/gc0+cxccunMTNrTW0hzEev/8T+N4ffh1r3/gRFmMfAWGknHu8NqnlNNtTWQYNZHBoZ51miJJMFMY910U3i9E3oJ/TUylchqfKcMmP1ush29OICmCxAfeQ+D56HABDGOp7SJhlTCicZViPYzTvuYh/8O/+x6jIYA9VT1NBq4p5uitA82195siqRTCvGfIsJ6eWOskkMRW6tHLW/Fyq1NWKGwKACWZ5DafadJSMFLQaeEqIK7DZdeXcpysCgS5VtswdthbQtO3ntd2un+4Lej+gmpuDWFTty8GNvDY4VOl7PqIRFbgxOBZEgTPVxZ4o+yWZW0TICfrdnuwX4S4HZnQ6bTknCXo5KIgglbm7fLZmFrAodTkIxAy6FCTOwQajSJYlmeqiMtaXvX/awZk2I5jKZlUeO7L/VDjbXGACVdZOAPBE3aibWWAqmmNxayDwlYxi5v16LkZRLHEDCoBTBKVAa1ku6XEw1yyxsZYc4j33Hxn4YDJ7uZ18L0NNuG1y8HWwDdsCj4McU+YOm9gatbTW9iv3aDPAQYCzWa5E14gKu3gVFSgqUFSgqEBRgaICRQU+ugoUAPijq3WxpqICRQWKChQVKCpQVCBXAQts8sDXArq8ks4CNtuBlIe9hLk2B1jzzEYKNdghRHs6Y/MsnXQmm4sdRpxuvGOKnVUW2KqtG62lFezkwSHf29xgaw2dX1YeDOdhcd5G2k6/H6jKN5I8XDwOtLwblDyoER4V0uU788bXc5xtPGg7/joBMNeZt+f7oNt7GCzcb98Ogsd3m3a87R9lufnjc1At7waHx9dxnGkPa1u31dtkZX7QY5A/h/j3jzsA4TAFcL6t74FwHUByO9RViKt102uHPSZ7n48rgBXm2u/v/L2XAayDYnSZ4lYgQIwDYuw0+e/VnhRpjLjdxuD9y+hduWIsmJmF6AmUEzvRzIXPzv5GXXJqmxMNtLa3BSxPLMyj0qwjpkKUVsNRips3ljHRaKBSqYp1aqfTwag3gDMaYjQcotmYRLfbx1avg8ee+jg8qmPp2tBqobuzhZ2NNUxPNHHfPRfx9utvoNvr4OyZc6IuphLWS2J019exvboig3pqU9OoTE+iVKnJkJ1by9dx7b130Gg0cfLiA0irFSAowS2Hss+b62sCmBcWFtEb9EX9GpRDuBMTyIJQ1LSh4+LKpfcwW59Eh9bP3Q5OnD6DVr+LeqMhkGPQ66Pb6QjYOHPxApzQh8v8zCjG2rXLkt+7cPIMMs+FH4YCYvrtDkIqq0uBQtzBAL5REYZ+gH6rhZXl66KQ3rx1E05vKLnIazdvSr5uSCC/viUqx16/L8pqq4Atm3sbLZ8l4BaJWMBSAUekQ2tc7puoDl1m5iqIoOkFFZTbjoulYYqbMaGhg4HjCIQcuMmuTTBbl6bxuggyH2kS4ZRXwgLtV51YrIJFAWwGIoiy0eV9UTS8kg/sJ6rIk/NG1k+7XKpyVRVLeCu2z7ScNYBIbFRF0exK7m+YuaLCpUaY8NcXu2mthZ4jak8sKlueAwIJCT85B7WhCvX4fiR2yCnSXcUxFcBMK+byaCFM4KuqZSJbqnypVK1lGc6VSzgX+phIE5TSWOAwlc1i/Sw5sFQ9Uy1NeMpcXauOJpxVtTIBsNhUU6VI4Atm6bpom3zdvkc7bo4cyPDslz+Fx568Byu3rqPbbUkG9YULF1GvTuGF//0FTC5t497URTUhc04ETvFYDRNCXwJQ2l876NPy22QDcxtYI1abVy1uL22srQ2vKGl5jiSE4QRfhKlA38BpQtMtwlMOFsg8DAQwq03zyElR9jM88sAkfvEXP4Ozp+aw1m7jkU88jYnyHNybPfzeP/r3MbHVRlnyqkkdCShd+J6DkPUmzCQ3pyCWy6SKmVDc0WzqiMpczkP7Z4f50hxkoOHNavVNDKwK8yHbGJ/5XB/DLMUwTmSwQ1IKMfJ9bCcJ1qMIj/3kl/EL/9o/hDPZALN0SUlt1iuvp9J+qQiVDGBtT2r1rmCQwJl/xSM6NKjzzG5eO+vONsQBiX4oylMZeJPGaplucoT5ud4p9NlE1KROhnKlJNcfWhLzGkzVL9WqhJZs+1TtipWygGtmXVN529NBJ5EqUoOgJNvG51m51mex2BeXSoS83L7YgMwUEW36XUcgLwd/UFnLdsznYlHR0v2ALgTGFlr31cBRY3lMlSvbI5+xZf0MJba5vGYaecbmQBCqnTmYaDhUWBzy+dsRVTOhKp/ruQ7WgINeuF6B87wyifI2RmtnG4PhcDczmMeIEmcCWdaRz/lhqKDXF5DvIY5oCA8EVFeHBMf67wRaY8vgFzN4U/794Oh3coEQmTxhsR5nmcc4b3A9+VpQea0KcFVB238z2H9faCp88SoqUFSgqEBRgaICRQWKCnx0FSgA8EdX62JNRQWKChQVKCpQVKCowD4VsLDDgl373qoirJJXgYdREplcX/vewl8qgvm37aSSDjRj4cYOJXbUWNVwHr6ykyY/rZ1OO3xcUVWwU8q+t8vcA8Ha4avdeMZCMdeRZDuVbAeQ/c058n+Pl+eDAmALnI7a4MZB9lHn++uY7qMEwPnt32+9Firmv7sblN1v+qMci+MA5eNMK+sWcZ3tYr67wnpv2ao+Hd/2w8TZ0kc69tLzbFdof9u349D2KDD4xwW9cpbus6GHAeB8LfJ1Uivcu4Pe8Xn3QPAeQN4P/u4NjrEZwHuQeHzgjCgsja20VQerEkkBVULr5hvL6L79JrxOG6HrSCc6wSEhmRsESEslhLUqWu02ZqamxNaZtpthoyEqP7EHjlNUfB/rt9ZQb0xIpzphxvK1JTQqVfS7XQz6XZw6dUam3drZQThRxeKZM/BKIdpbm5Kb2tvZQTwYYn5yWhTDq2s3cfbUGUTtrqC7Cm2UqfDa3kG1VEZQKWOQJZiemcWNpSW0NjakG70y2cTpBx/GiNvve9je3ka1FOL6tWs4e+48mjPTuLR0TWDG5PwswokmwlIFoefgxuUr2Fy5hZOzCxgMe+gMuqg1JsU6uN5sSJbvoNdDv9NFvz/EPfffi0EcwaPVKuHd2i3ZxlqjyQu5wCJaPMfMsxzFCHxPrFkJOkimev2uAk7Pw+bWBpqNJtauLWH9+grOnDqFTqslKrZSEODmjeuoE+Aw5z6iqpjq10ztZ0UFmaoiVumlwDyq0wjX9JgS0FF1qlAzSR1RU66lGZaGI2xRIeu4GGSpqCKptiRA5T2NVsWSTSpyRv4ZY9ErY971EWYjhJL1Sy6iwFUYLeEMLXSZHZpC1MmCtoztM5ct0MkAyMzhUVbLZ+F4BNikWQSEtPd1PckQVgCcwGOWMpfJfeYyqL6jrbfJhRX4K+pizYClMTNVxpqBS1WuWu/GDuGo5v9mqUI9rlbsnLlFogRmxq/aCofJCOdKPi6UQtTTkQBgKoB97iOnMfbJgqaMilUtYKmihWwjt8mC6UEG9AT+ZthyPGxTgc084CTByQsn8bd+/TlMnyjj3fdfgReUxOKc+37q1GmcOHEWt95aweX/85s42Y4R0jaXENY8e/QJ3zLaNnMf9djS7llHslElbWAjr8kpleK0p1VazX0JaNErbYz74gpMZuZvy3GwkybY5G/HQzdTBbBA5lGCKI1x//kTeOZT53H2YhVzJ2ZEten7dTRLU3jtn30Ll/7oRdT7I0xSoU71NNspMjkPaXJM9TEtk3m94m+CZcJr/hA008Kcmcpi10tYL4BeDpp8L/pmgkU+IxL4WzUwB7hkjlhJ87PI9WTQA/fpc3/rV/G5X/kNJJVAb5Q2G1Yu2Hoz4znt+oSTtILmdZ5Hk+edHnteB6S8BIJs46wflyPgnYpdH6EXCjQmGGWttL4K4+X+KMdAbfwH/UiWV64yP52A3DO2z4w6oS01By5wgOJQBrgQcHLdjDbZ3NxAp90WeKqDHwNjKx0bC+sM1Uod1VpdB3A4BJ7qTCD3CV5DSoE8P8s1gxDcVTUyVb9WvWvzfjl9Pn6FEFfqQJWxqKk9tX2X52cOqNSHCnt9sgCYz9ZBSEDry/VSt4cDWwLJQZa4A9OG5XlZrkl6Pd2zXw5kXslA5iCQ0QjRcCD3J+6PrlqVuZy/VC6hVKqIewVrkI+asc/rdn+lrRo3H7YDm7PM/SHsFRWzce/IuxbZZw07ENT+W8ZxJe26eBUVKCpQVKCoQFGBogJFBT6yChQA+CMrdbGiogJFBYoKFBUoKlBUIF+BPPDId57kP+f0u6PmjerHTsvv8vNR9cAONnZIcR5RDpRKu7CH07KThwCY01l1sO3ssdPa6bg825lDIKyj/Nnpx441dgJ5pkOM79Vueg9esxNQp8l3/uQVwbYWR4WvR4Fj4/U9aos76jYcdXk/znR/nQB4vG3Z7TxonR8U6B7nOBwb6I5R2APrlYOSR9me/HLs37d/drSjOs5WbQ33g8AfBOZ+EGg8vuXjy9gDsrdPOV7bO+uyZwHNOce/H1/ufpA3P6Dgzu/V2pSd4dp5revIw987/+a0ClIII3R+BXrDdgvDS+/DX1nGaGdTlLq8TonSql7FwPUR1KuilCUM2VzfwNzsPFIOgmHGKgFTb4iFuTkMBwOx5ez3OuhsrOPGlWuYbUyjHJZx+f13MD07i4UTp8QadnNnCwtnTqE+2cQOraBdtSm+9M67mChXMTs9hatLV1ALK1iYnML6zRWxSG6Uqxi1Oxj1O+h2u5iamkLUj7Bx6yZCbnOtJra59z35cVH4US3LbF4igJXlZdz/wAMCbNuDIWoTEwiqFThhRdRsOxvr2Fy9KSpgwu6d9g7evXQJT3z8E7h2/Tqm52Yxe/IEWsw2TlL0un2cOnsGrW5boAHlfdlwKIpl3msEaoh9rn6OwVBsiwUAxwnKlSpubawhpbItCFCqVYSZ9ta38Np3X8bphUVR/zLf13ddrN+6hemJhpBKZmoSxtJameBOgKVDUKrxpITCJYG/qgQmCBtJLmxq4KBm3vZcH6tJIgC453iIqI7NUvThYiA2urSO9kUZqLpVYyWeZJhyS5jzA5SSCCXPQSDKWYWuhNrifStZulRzqkKTIFTUsLu2w2IcjUyyeFUBvGuxapS3IoJ1AxkA4FFVS3SaJnCoEuS+GyUhMRxVtYTYBJvMEea2JFR+0maY2047YKpJuSmEg1DLYlEhy/oJ9VJRktKymlDRYGl4rg7kCrMMJ1xHLKAnkhhhlqJs8mpp7e07NICWhxH5zeOvHuRGnUorcwsxM9ZZs3830wRbboBNuNjJaHc8wkMP34Nf+/Vn4ZS6WL11ExfvfUCAXru9A79axezJczgzeQ7/4j/579B+6U1Mwxc75BFVrlClbF+Us9w/gnBVRnMa0ayKZa/aJuu4Ac1udan8Nfm/bGMqxSU4ddFygB0Hkvu77rjYzlyxsKYil4pyguZ+1MVzX/osfum5T6A/WMK5+86gWZ/Am6+/iaQ9wPrL7+Pmt9/FdBaiJoCf20PFtSqvSwTQhIS0rxYw72DE9RMAE4wSCrsK8M2YAr0e8lzbtRV3kIn9srYvqpeZBxyZrOIhlbrcVtdDhzbWvoef/3v/AI//9C9gQCjtE/QSBqqzAsEt3wj4E79nE3wtA4hMXrRRoau5tqqDeS56vio8dVCRJ20k8EOxNo7iSE8V2jYLzNaM4SRVy+LhQBWxhKGEsVTscvCHujRodi/Ph0HUF9WstWImTN2ii0GnI6pfe14RWPNZ1t7zmJ1eKVdk+dxOfQ4msDaW73yuDVgHo4U3ub1iBV2pyA8hNF/xKJZnasn4lTx5zfe19zRZp7FD5vOzZtmrg459UQHMOqmNs8JaRhLsjhkz88sAJ8lo5gAYSfLVdTPbOKbzD2tsVcKE6fq8LzEInicKabGFznjsPFEz07HBbm8e3NrBoVbp6/uhqo9lUKexAJfrvd6fBQAn8W33ZR10x5fJHJaBcDqP6+1ZYx/tqaqYqqhAUYGiAkUFigoUFSgq8ONVoADAP179irmLChQVKCpQVKCoQFGBD1gBCzKs8tcuJg849lt0HqrkgQk7e6wlNOezWcC2M0fUR0mCXq8nANh2RFmYy440O41VFlvwy9/SySUdetoJxOUHgf3RDh1rR60dXexYU6u4vB213R4Ltu37/fa1UAB/wMZ1wGz7gb485NtP3bsfLMwvfnx+6fIztuEHwdmjfn43GH4QnNzdNqNgyp9XB203P7/b8vZT/trp7wSydxZfp1E1oK1Pfqr8OTo+9weBxIe1mh9XAXxQvY4LgO122o7hcQDM71XZq/bOyr6MislYQO8HgBX6GhV3ZjuqM6S01lxfQ++tN+BtrKNrVLRTs7PwwlBsW6vTTUzMzqLTY45jiqnJKbUuHcVi9cyOdgKjtVs3Mbcwj8DJsH1jCbeuLaHkl3Bi4QSuXrmMqdkZsVqemJ4Re2RQiVUuibrUITxMM1TLFbzxyqt49MGHxCb5tR/8EI/cdx+2NzfQardw5uRJzNQn8NarP8RktSrwb/XGMsphgGqjgdV2B088+yw2h0O0h5HYlt578SJee/11UXidOXsWl5i3W6/jngsX0en2EFapZPOwunRDFcizsxh02rjy/nvw3FAA8EvffQmLp06gNjeDxtwcwrCE7k4HYamM5VuraE5OCPwM4KG9syOWozMz04iGEQadDnwCGMLoXl/UaLx/TExOot3rImK0ADKUa2VVEw4ivPyXf4XZegNTjQZ2trZkP7kvAn1dF6P+QKxyPVHbEmAQfxCeuWLHTJBHS2KCE2aZUvk7IvCnRbAoYRNRynbg4VYCrAxjdAlMCckIfwlKBaHy+BJ0qJpVBh4QsMUpGk6AWeYWZyOUHAchrZvZJuV46nyEWtxfKlapTlYqZm2HFUyrZTH5otq5igpSnAoyUXZSycz9oTKUttnc5ywdwaP6USJLjf25LJeAmpA3lR8uX/KF5XMgoZqZVsa7ymPaMBOOqkUwIafr0r45Q5h58BPiOloTm23xXHhxjAXPFQvoKe4XITCVkk4qebncRp4PRFKSCSuKR7UzlmcCUR2zzrSmdtFPmfmbYT3LsOF6WE8dtFzaNY/w1FMfw9/7V74EP4xQqU5g6cr7WDwxj17cR9hs4uJTz+Cv/uc/xHf+pz9CuLSFRa8CN2EGcoqBk8hx7KWZKH+p/CYG5L5VRVHtir0y919KL/bVOqjAZ66xqKAVDHM+qns7aSpwukOlMoAN2oW7HiKjsiZYp3VylkZ4/mefwW/86pfxw+/9GbKshfmFObh+GRW3gUt//go2v/8uZkYeFkp1pASSWYLApWrTgUeAl2ib5fFMEw4QIMBl3RSyMeNZRZwKJhXi8zju2U6IItVYXvM84LEnDKeV9IjnkeOiAwebDtXXwC/9q7+NT/zsV5FWAh3EYNSwojR2fYF+0lbNcAgLJqlUZ1vlYA7m7mYCJVUCrs+T+ty3q3qNU7GEpw06bfS5LhnUQOhsgCKvETzfhoMIGe3SeXx8qnFVLaqQEwJ8ec0fRgP5js+h/ILranfa6PcGGAyGJg6F51WiucPiRZ6hVKJqmOrXslwjOWCE560FoXpvJMT2Te6xfkdAW6/XBQBzHlFaM7NXsodZdW6vDngUaJ5z6WERCaE5HZeVX5cdWFlmRi+t/1k/n1AcSEfqvEO4bd0q1HWHynVjL83BD8OBDBqQWgnAV9BsX6wXn/mHw74sP+A2BGqxPf7sYe+n+u8DV7eXCm4eU97/zPGyAwXk3yusQ6oOQ/b55jYInnMdUbhPzXvxKipQVKCoQFGBogJFBYoKfHQVKADwR1frYk1FBYoKFBUoKlBUoKhArgLWclWywKQDRS0ibceNhSF2Ovt5Horm4bEdwW/hLTui7Ah+rtYCV2ZVEgKzw4zLorIhn/9rN5HrZ4eO7bjKL1/Vv1RfUHGgigBOb/PMxALPqAXYwWchcF4RnN+f/YCU7Ug6CLTdrTHdDRzuN9//nxXAx9nXw6DpUZa13zT7QeB8O8rX/DhQl/MdFRbfMe1dAPC+yzSZhHvbfXALG5//bhCYnffinjhmD30csDt+7h90vhz1AntUADxe0/x+H9SW8hB4fMBB/v1+343bOu9dAxUCq7I3nwdMyGszh9lWCIl5LbXKX1UiSic15yM87vfRX7oGXLuCW6+/JirVcxfuRRQNsNFqCfydmJtD7ALMm6XSV+w2uz1Ua1XJuEUSY2NjDfffdx82Vldw68olJP0unMRB6KsaFq6HyuQUunGMxvQ0as0JjKiSEgtQF5WwhK31DQxabbhJivPnz+O9N19H3GljcXYe6xsbmJubEbvd3vYmPOYH97piMc3rKMHO/IWLuOexx/H9V1+TjN6TJ04IKFi9tYbHnnwSN9fWsc1c3zOnRRFLWCkKPQKT4UgAQ6+9I/mja8s3MNmYRq1Rx/vvX8Lk3AxqC7OYOXMO3V4fmzfXce7CBXT6PWnPhL61alXuI8zdrFerErS7ubyKMMkEWLdbO9hcW8PExITc4wTMJglKlYqolTnP1o1lrF9fFsBZLZUEIBO+Us1GUCFWrMMIyGJRpQqgFLUe98NFiZmovMdIxqvmoYr1c+ogIkiTz1NEvouNNMNqlGI7gWS4UilJFSdVqZGTCBAWhRotjl1P7n+SfUqICAczvosGYpShoJaUk2pbwh65D/L+bbSQCoFVncwM04TQiHDa3OcJ2yQlWP4n0lQB3qLGdTKxKOe8BJhOGhvLadOOuU7CPrZzgk5R+lINrNbLxFFksFSBUhFMtS+RGs8AyQs2gFOtfFMBoJLpm4mhr9ghiyUyQXCcYNJxcK5SwkyaIuQPYWmWCDzl8WCeLtuU7IQonwnG1S2EoIzwXbJoaZmcAtvIcIsA2HGx6Xpouy76GGJ6MsQXP/8AHn/iIuq1upxbtWqIMxfPIPI8TE+cwrf+13+OV//4W5hLfdRGgBtTYcxlU0VMy2SuSzWpVNrWXA8Nx0NF7Hoz0CZ6RHgpBMsRxbOXJlJvtbPndnvoZSnaWYoWbaAzF9sOsAUXHYcW0wq0RV3JNY2G+PIXn8Rv/cbPYG3jMna2l1GtVzBKPdx78XGc8mfxB//pP8HonRuYQxkercYdoMRBIQSHzC9PUkRsJ4S9PHa09xaFsQqqE9JrAbwKsfk5ra/F74CDBrgcM8aI1sbS1lwXPcLSzEHfWEF3af/sOthAhp/527+Fzz3/y8gqJZOjrdCXFN9lnqyxDed5wr8lY3b3WTJFPBoiyzxVrMq5o8+UrhvogAiXgxf02k0rZ7kO559xXWdXtRpzkCGvERwgYuqhtseaOesFqpylUpn5v8MhraJpn24tpB2xQ1YnHM2/Fat4QlnPWGsz39lT1a841FABbNxrbIY8T46wXJLcX83d1e3my8Jb62SjQF6/k+dtWkAbGM3rHb8TeC627XqctD66DXzZ/FxaPVsbbRmAIipgnV6cBLhhkhHu6XLN+WZzyAlh+TeBMdW+XLF9ruX2U31NUByKxXVJBvOoNbSx4TbbZp8hdDt1sKdmAWsd2S7sd3qf5TUpEQWw7PNYrMs4iC4UwEd9SiumKypQVKCoQFGBogJFBT7MChQA+MOsZrGsogJFBYoKFBUoKlBU4MgVsGDXwgmrsB3vMLG2cftBm3yuGFdslXQWpOQ7muzf7XYbhMDsKOO6qWogBLadXHmgy2nsdFy+zdm0Kg8qDiz8tRnDdhrbYcbO1Hynl12+7Qyzv/cr3LiK4MjFPeaEex1lx5zxr2Vy7VQ7zus40/+4EPhuAHi/NpoH+Hk4eND+HbZ9dr47t2Mvt1c68kWBtkddtaNzt792t3M2vx37K33Ht3T/Y5Pf9z2QYOalomrMG/rOGF6TFbxvYe4MF95vQMhR28xxAPCelaOt3V6d8+tjZzBfelz22vD4MbdQdxwm5zMK89PYDmYFvQpzs4xQQbeHMEDXZy3xVSms8ykA3rXK14kw6rQxXLqC1e+/hOpwiJMLJ9Da3kSr1cbE/DyaJ0+gPDGB1s6W5M9SbTWMYsmBjHpdlIMAK8tLmGo2xXp46Z03UQs8jHpDKRch38zCCXRHMcKJGsJqWeFzlqJenxBoM1GfwOV33kHU3kHoemhOTUl2Li2fA1rAMmvXU7iZDnpiq8zPBHRmQFibQH1hEVOnTuDq8rLYJD/04IP49kvfwYX7HsDswiJef+MNTM7MoD7VRLUxgW6vpyo6Qs1RhvX1NYGNo1YH7ijGoNdFpVLCTmsb1cmGKCof/PhTiOIEl95+D/c/8gh6ERGbI1ECddplmwxJAuGsP8TW9WVZFm2yO50W3nrjLZw+sYhOqwMncOGWQgRhCf1BH7PNKVx58y10NrdkP0ueJ7CX6mjmBJdLoUCNUTSQbOHAUytfUZ0aAEwLa74ntIqoMDTKSFo+R4TAVKcGDvqei9U4xcogQo/2xy7VsSZnNXMwcjUf10IMWtaK9a5eSAQAzwUepglGEwVatEAmtNIcXT1/xUyWoJ3W0EYFK3m9AvMU4FFhyQYrCFjyT5WdUlHNHNqSx2NkALHIPUcKgqnkldzh3VhbUW3SApkqWIW81nKa6k8qRRUoSh4wc3DFmZr7z6Ooea7EegKAxVpb1dVU+JZAOAzUkeFUuYS5FCgT4FMBk/DnjAAAIABJREFU6mgGM2ughrQKxC0AtvnGVDoTRvep0hX7ZxetFLgJ/qTY9nx0CcFLGT7/9MP4wucfR1imErSHN197DZUwxNPPfE7U6+987z289+evwNsYYILwP6KSHog9oJclAn8JTXmuUaHdcB1MeR5qjgePcGyUif00s6DFFlus4Qm8HZQNxGR7Y3btgMpkqn89H5tJii0AbbiiHKfVdOr4Js+aoG2EJx5awOeffQSfeeZTeO+9N7CxuYbpuUWUypM43TiBq//yO/jRH/xLzGUB/DgWi29aaUvmsMA72pZzQAFty5lrzH0RRi1QmMeV5z2PIe2uCdUjuWg6Ym1NTWVIeCm3PbWMjmixnmXopQ4IfgeOix6BtgOsZQk+/5VfxnNf+y349boOnqGSXpSvXCYHIPCEU3tzXk91MJ/aFycpHWGYLE0bbX4uV395T5WoYbfm/BFDcqOYJ4T15ZrKfRPIyjx2KoATDjqMkRpbYxkcSWW8F6BUVrcZL/BVKWysk+X50dgiC4iM+Z3aLYtSWWyVFWYT8irINrnFbO+8qPDcHBFgct0JKuUqKrXK7gBK665jB1VaEGwHb2htXMlM50WAz8xivyz512oRrzWiUtpAXdP+ZDozgIQVpKWzAH0/hOtrjIqCZH2G4HWPlvqSrC2DFjjwhEp0zfwdmWd2LssOuOR80SgSBTCVxoS/YVjetaLm99w+QnuDrM126iAO2oGLLpqOAATAVvHNtmfcOWQwKjOTJRta95MNU9T2ZNj5Qa5FBvBRH9WK6YoKFBUoKlBUoKhAUYEPqQIFAP6QClkspqhAUYGiAkUFigoUFTheBWQkvFEBWNVuHp7mwcl+ajmuLa8atiP57ef8zeVb0GwBMOEvf2gJx1ez2RRbOzudzSfj+zzUtQpg2wlmp+N6ud0WYNvtsNbSNo8zD4Htfo93iI1X0AJg6dO8k5gdr+B3mfpuEPpDW8kRF3QcmGsXeZx5xsFbfrOOspy7AdrxY3Q3WLxfOQ6Dv/tv3x6QvOP7MRUw13n7/u9txVH2/bBDeFfIy17a3Gu/9ny3Nn7nsu+Ewodtn/3+OAD4oPZy0LEav27l22j+OqZ/a4e8Hbii0FapWR4Cs2N/DwDfrgDeywfWrEy1iN5TAHMV+eXa61jcaWGwdBXOzRUErTZ6t26i2+lg8sxJzJ07L6DjnbfexvRUEy7dDsrUfVJWF8OJY+xsbYp6eH5qGlfeeh2NShX9nbZ00FONmQUBqpNNUSfOzs9ip9XC1uYGphqT2Ol2cfH++8Xm98rbryPuDVCt1TFRraOzvoV0MITv0UI1EiCTMbuR9poEOwktSUOxcy1PTsGrV7DTbsP3VH3mhD7KtZoodLe3tiilxcyJkzh59qxsA0ELVc1UbTJDc2VpCfONSbTX1kRhTAEgoa5XKePWzg6e/MwzWFpdlk79xXPn0eW2BQE67Q4qFQLaBPXmJMJyiNbNW9i8uoS018fJkycRpwlee/VVTFZr2FnfQmmiinK9hna3K/emKmMHen2sXl9GJSyj7AUY9vsCOqmMZCaw7jMVsJnYQBP2MlOU9s+qujUWuYQnBK2i9CZu8hAlBK8pHN8VlelKlGItiiUXNWUGsChGaYvsYSAWyhp1SstYwgsqcolaCHAI1+Z8Hwt+ADeKxD7VFwDMnE1r8W4sqmkLTcGeUDBloqNUlbq0ABfSapR3VDvbASvM4WUrK3mZWAMLijXglwCcy+P83E+5J3JwgyhC9TO7fMLeNPM1H1gAtSpJCbhFVSm22Hr9YB6uqJUFrEMGI/DlI0FFfqeoMAc4LGHecVBJYlEpu6IAZm1UAaz8T042M2aE9sEKhKlA5tNG3wVatFZOHKw4wPWMOcBAL41x8f7T+M2vfRn1CRed9iaq1QrefOMNrK2u4ZFHH4OT+Hjh/3gB1Vs9NFNf1u2L4yyPYYI+a2Dsr2nn3PRczHoumkZVHVMpPEoFhLY9KsBpuUy4mkmeNu2seSy4X4lL+2UX7czBtuMIAG7RPplKWlGYE8Z5kk87igd4+GPn8OSjJ3HuwgweevQhvPTiN/GxRx7E+tYOhsMEZ6fP4Oo3XsVr//c3Mef4qCUZGqGPKgFkksER+JhhRDtlqjUlM1ltoEXVLlnTbNMKhYdiqa2f0X6Z50iZalpmbRvoptbbjlFGe2i5hNcuumkmx2CDNX/ySfzGP/rHCCenEKcx4IeaRctrjzyfql2xa5Si2l6E8OkzX5oIJKZ6lWp8HmsFtjxb1YpYGbVo0mWAgM0X5vXKAk7XyzCKEiSjFAldZ0ZDDKO+Em+2Nap2fU/sm70wkGVEg6HaJQe0JtbnXIGQI1UR88Vz1PV5LhjbdA4sCaiAVetjAmI/UFg9ikbo97ryHMuM3FKlhCCkXbRGo9iBkPxb408CONwusbOmZbaLcqW8ey/j9ITRVs1LRwH7DMxt280O1tFKBqDzFEo1/zgsa30c0Zgbq3k9xWTQE9XNzAsmbJfBDSP0Bz117OE9yiqneY10Xa3pcCCDPWmBzRrY52+riJZhHK4eN+vio9DZWlvb+Bddpg7CsgOyqPY2I17keV1V1gLJ2YYZIWMykDk4pHgVFSgqUFSgqEBRgaICRQU+ygoUAPijrHaxrqICRQWKChQVKCpQVGC3AqpQMCPlc+paq0DKAxALVfIWqXZBeaiSB6b2ewtUpMOYGXm9Hrrdrigo+H5ychLValU6z2ynEZeZz/O1WcD8PG8tvR+sseuxUFWBi8LofIeT/d7C4P2aRgGADz9hjgsuLaDPg7rxtdxtmXcDyPuBxbtNf7f1HgaPD4PFIosyr7yy16pzD53/8NLvTpHf74MhLkmPATcGvtj2fdjghg8T/trzc3z38teJ/HdHBcCc507Auwe9x8GwvlcAzJe1kxy/7u1ZPo8rgG9X/aoaWLSRu+pgUXAaqCIQONP8Vc0nzZD0e4hWV9G/fAnp0pJYLZ++9zymFhaxs72DjZUVVAh+Qx/1RkM6+sPMxcrVq5LZOz05iUa1gvdefxVlz0cSxQIMvCBAbzAQkBRM1LCwuIA4zbC9tYHW2pao64JqGR977BHcun4drY1NUTU/eO/9WHrvEpLhUG3zCXQJf+IEDvdNeCBVV7R/zVCZnESPVv6iavPE+nRyfhZhNcTm5rosszm3gMWzZ3Hr1qbYMQsgB7C4uIhBf4CUSrphhP7WNhrlKlo722hMNpEFHjZabTz12WfxytuvYfHUKbimFoQ3BGpUlHWpYC5XcfLMafTbLSy/+Q6cbg+NRhNZ6KHdaqN1awN9WjuHAfywJPvhBi7SKIYbxQLBOjstAZoCfwl5xU6YNqopPAG/mvlLIEKYYoWzKQGxycJljbUxEZrR/plQNEPqOdjkcRuM0Eog+bdUxtIqWCyjM1rlUj3sIKO9NcEW783GrlsgbJxi2vVxplKBGw0RhqrWFTXe7qVGEod1kIk6tu66Dog1M2GoeD0b+MrvOZ0oElNQZ1dxfASuWgRT9evBE3BCGa9oW41NNaEWazBMCSw9AW+i7vWoDCUcJIBlPRViU1lKNE6gyPZn/+OGCsQFRNlbMQG5tJ0us/1mGcog/A4wR2hPC2gDgGllLAJRUTOrYbAJOBboLBnPoogntPTQcwgfXexkwLLrYgkJbiURvGqIn/rJT+KLTz+IjdYySqEHL3Nw9coVNJuTePiRj+Pi+Ufwe//Ff4+Vv3oFlWGCqNNXJTsBuMMcYFVUc9BA03UwHXhoZkDJtAmqobujVODvdhKj52ZIQhcOAaLjYG5mDqNBH3G3K/m37cEQrWGMjShBxyuh73qinh1miVgv89z0JfN5iL/5Kz+PZ770JHrxFvqdLazdvIbPPvM5fP8HP8T81CLQc/En/+3vI7zZx4zrYQoOZv0ANcI1qn6ZI0twKYdZ26EAYMlQJtim8lvzrMWynJnW0tAVpNEavew5KCe08tZ2J+3eoQo8RZ81dx1RMO9kDloAWkmC2uI8/vV/7z9E8/RpyTlHwGzcCkqlQFS/VPKqilSzteXZgftOwEtIPoqkfdOu3WU7I8zmtY3QlNtNK2L1PhCwmMh7VYYSQvI6SdjMZfT7AwwHI2Qx5xsiYW6vwFYPFCJzW2hdrJbMChTDEnNz6UKj134qUJk/bZ9lNUs3k5xmE50t81uASwBsBx+1Wi10ux0ZHEOwX6vXUa3V5IcvPgPb2BQZ/EEwbjJ/+SzNF+G5HXQpildRHO9ZMeeff+3gSrnv2vOIUNVkH3PfxN5aAOyeu4YOZmK7c3czgwXGi8J3gJHJgrfPeRLvQmcFDmygep8ODAJ/FUjbgZqE/XLJtfdJA+9ZWzuNBdj2N68v+vyug7ms7bU8Y9gBOuZZR/49EccyfQGAj/FwWUxaVKCoQFGBogJFBYoKfCgVKADwh1LGYiFFBYoKFBUoKlBUoKjAcSswnpdl4S6XYyGIVavZz+z7/eDVOAjOz5OHfrTu5A87tNgZYwHwXm6vqilsNhmXww4u/tjlsPMrD68szM3/tvnEtN3jz3j+b14FfFDtjgrIxuc/DKjtt74PMs9xj/lRpj8u0LXH+SjLvtu0+4G+/QYUfFQAeL9tvdu676jbLpVR2+D86zC4fFgt92srB0Ngo1CWTtzbraCP0ubsNNqP+sFVv/l92g8o2+vR+L4fFwDnr1/jx3Ac7jq7HdtGOLirALbZgnsZg3vXM2sxrWoyC673/tbPRZ0k3+fsoEWBRlWawin5ezTCaHsb3cuX4ayv4cz8DLo7W4ha2+hSQUs72XJdciHZ8V8NAly59L6AyFMnTkr27+rl95GMqMnLBHAS2g17A6S0FfYynDh1Eg6tbnsdbN7cQLM2gUE0wuzJBXR6HbGg3dpcx+zkNOphiJ2NTc2ilRxYIX6aA0lrzYyYK8MoTeCVy2KprAq2oVgBT8/NoTZRx9vvvIW5xUVMzMyIku/yO+8rUCwFmJyZRqMxgU6rjc7mJtJBhMBxMFGpYWtrUzJ6mdVLBemjn/gk3rt2WdR+takpzC4uIDJ5j4NOF8N+F15YwfzpE2IPevW1N9C9sSKWzlmthGpYwer166KMZu4va0gIEVbK2N7cwqDVwUS5gpTZnwQ+zNclBDEAmNsluZ2sLXM2CS7kHYGm2t8mhL1SHwXkVHXyOypjRdHru7gZZbg1iNGnta7niMUuAdsIicBSIpyI9tGCSzWPV84TUbhp2GoTwJlqBX4SIfAcVN1AwAuPi5zbGRGdMVGlMlkgsKoYxYZZTJczgWf6opI2D4CBiuOJ1bVm69JGmhCXKkNul1HNm3ETBGRDgdw2J5bQj+tQACz5x7IFxgbdJhRL7jCvRa6sh+ehZNLSCjmDqGsF/DgJQngoAZjyHCwy15r21wKm9UcEofxb8o8181WgM7dZBizQ1tjBgOpZOOi4rmQA33A9XE1GWHeASrOKX/mFZ3Df/TMoTTiYnGqiUQ5x4/pV3Lq5hpnZ03j4ic+itdLD7//n/w123rmGsshjtRXIcU8d2f6G72E6UAhc4rFLUgySFD1CsMkJtEMPfS/F0Bth4Z4FnDi7IIBt8fRZ1Cen8fK3v4Mz86fxnW+/hG43xmY/xVvXV0U9O5A9VJl4OeMAgBEmmz6e/NTH8LN/8zl0hju4cf19zC1MY9jrIB6M8NijH8fqe2v4/f/yf0F9O8JC4GIWDqZdD6E2Cnk+ovqVbZiglwpjAmCC/JjXEDPAgfiUOcfMr6ZdMyE5LbirroMqjGreAHy2DcmGzlL0AOx4tH52sC6Zxo4oganI/sW/+/fxiS//FEYyCMEV+Mmc2EqtCs9Xta3k8IaBbCft2fmeNY8ErLpisSzDJXid4vkqqlq9vuq9hsdI265AWg6kKTF3mDCSenIH7XZXXGmYIwz5yWRgRFgKBYpztQSXfPa0L1ou87qsUJTLJkhXdawCXx3IOIiGYuUvkSk8N5IYlUpV1LACbT0POzs7klnOiBRCZO4v41GmZ2dluvyAxV2QSzid6fMx1899sdsnz/PWzSLnPGJhqnXNUWiq13r5zjfLsM7wvM6L9bK3O0hKzlvXNwCYThGEqwp4OSin1+nq87tRE1MpTBjObQs5CMenjbY+E8lAI66X1s68eomrwUjraK5eVEnb53fr2CFPIsbWmtvO+bhOvaqptb2ok43dPdXQdtCrEP3iVVSgqEBRgaICRQWKChQV+AgrUADgj7DYxaqKChQVKCpQVKCoQFGBvQpY4GJhjO3Ekm6rfaxQ85bMdp68vXMe6oyDFr63wNXm+trOGOZaWpu7XXvUON7tzGFnEednJ1Peslk7fXRbJccs15lkVRC04lMQrOu3+b/jFtAHtYsPqgDO7+9R2txRQNxRlvNhTDMO3A7btuMA44OmvRtYtft0VGiab8/j9TjK+g9aX36Aw92muW2dAoHtz53ZyseF2XbZBx2T/SGwKqAOmvew48v59iDwXw8A5jqOogC216b873y9bT3zx2q8xrdPo4DAZvtata/NEN4FuQbC7V0Xrc2zhb0WFEtSpskDNtOQsZiOeGuxLzAiUaWm4GTCtX4fyeY2KoMeOpffRXZzRWyhPbiSn5vSgrRcRqVcwcbausCzRq2C1q2biDtdgX/sQHdFHRuLoo9grRdHaE5NolquYNDri11zqaz2ok4pEHvXkuuLWq69vYPF6Wm4aYZeryuwUOCfqClVaUnAIjmQaSL2zpL1yTx3AohyCSdOncLyzWVR9C2eOIkoikVl2tvcFgjArNvpmRmUSyVsrG9g2O6KrXVQCiRzt9/rq4oty1CdaOLUhYvoRENcWVrCzOwMFk+fwk63rRamzCzuD+GVA1SmpzA5NYvt1Vt4/5VX4UQRKo0GwiDE2q1bArKpAAup4gt8sV7ttboCzklHxY41c+FxPwlgqUp1UoSuI7bEnF/uGwJGqHY1cF+OOAGnwlrJ2zW5s4mbwfNdDBwPS70hNkYZItdBwszRTHNgNTuX9s8+Rg4wSEeSe6rZvAro2Eh4bGtZilOlEHUCUyRoliroD/t7AzMI7fVk0nkkf1ctqRXGUo0r3tCq7ssIXTTLk2ptwu4qLXUJgI1FuptIqqqCaNrcMv9alLwKhgUaSj2YL6zwVyAzuH+0jFa1s1xHMrXm5frZNgVniho4Fcttqn9pa03b54COHWLtTFVphmnfw7wogDUz2HdSuGY/NfdYl6kPBQqeZVuo1mS+LZhDywxgBztZhuuOi2vIsJGmcEouvviFp/Bbf+eXMHeqjk5rHe+9/TIW5mewvLSCsDqFT33peZSb5/Bf/Z1/G++88CIaXgkOrXDlvMsQwkfD8ySnedJzEJJHxqnk6m7HMfqTNSx88lGceuQ+pNUI7157HWfOnUC1Xsb65jqqE7O4/5HH8I3/5wWcWzyL5Ss30O9F6MUOXn3vBq4tb2N9oyO2viEC1EHb6BEmp3184blP4rGnn0DiJwCtnWsh3vrhyxi2+1hcPIPBRoRX/8V3EV2+iYU0wxwzv+FKhjJVs/zJBABrjjMzhkUBLFbP+jfbJoeYRA6BNtuPL+2lzFxxQnQCe2aDm4ELqhjW9s3c4m3PRQuuAHeqgKkK3oj6uPjkx/G13/k3UJqaEvhMJS/bf1ip6HMhjz+toWtMwXZl/wlp2cZke0c+Qp7PlOiL20sqmdsqJ7UiZR2cwTZCRwaBxFTi0qKZ5zQtwgcDcx3T5fPEo7KY11wqh9neCWvt/ZD3DYLZoKxZ3eoAMcKIA3EMfOW28to4jIbidjDo81zVZ1YOkuGzL5fP+wGhKQHw9vY2BrS5931MTU3LtZIRKbxeS16xwFK1RLb3OeZy82XzemknnX++57ba524ug3W1KlrCaJujy898qnNF8rynquXndr2E4BYSUx3N7bDP2NzvwaAnefBUAvN6K2pncaVQ22oLqOU+bBTGu1nBRrXP+QiURWksOclqBS7ZvuZeJAM/DJgmQKfdO+953BcOnlH+bgfe7d2f5X5fWEB/GP9UKJZRVKCoQFGBogJFBYoKHKMCBQA+RrGKSYsKFBUoKlBUoKhAUYEPrwKiRsiB2T0lmwETJiNQ+5O1Y42dZBa2siPFdjLtjc7f2768otiqFyxAsSCEnUeSk2aygkUtQetSk+nL5WomnNrF8WU7vuwyOeqfHWZcNpUgYo1nlsfvrAIvbwFt57W/bafeOCD8oADYLu+oR+soEO6oy/pxpuN2HATiDlrucafPL2e83keBvIfB4vFaHjb9Qduz37bdbXsPBOG7EHg8//dwVfDdwOuRIbBjLGHHDuD4/Ie1weNOf7d2uN+6jguAufyDjsd+INhOPw6A9XNVaevPXsavXq/2wL29fu1Na+cxCjABvVYZTGC2pwC28+h+6vT6GUFJBoefxyMMdtrA+ipw7QoG776H6nAgas9OPMTE9AyqEw3EoiiLkBCA9noCUGU/mLfquJJZSytTXvOGcSIq3ampKXQ6bfQG1OMBjckpUdJyO5JohEq5hHgYifUx1bO0LRWhp8nWJNjk9u4OsOB83Ada8DI3tlTC9Mw02v0eNna2MLswLypjTkNQhEEkttUEKVT/+p6HLSqcRwkCduAjRalSlpplxsqV9rHNhXlUm03curWOieYEJpoNtNotpLSeHiTotttwQgd+o4FyYwqloIRbV69jc3UVlUpZsjWjaAhPlMvG3YLAcsQIAgJJo6kUsEj1L6MCBDWJtS0tfT0CWdoZs7ZsH2RNooYl8NX2Q4gkEIJ1EgDsitWy43vYyoDrnT463DdCcANkaQFN1W8k6mHR3CLKEkROLDbJ1B3T6pdkLPMgWbin/BKmAg9p1MNMrSa2qxxAIO7HxmeWAF+2VwBsKvCO8JeiVVXEqWEyfxhzLI7QKQcCeCi7tLhW+E0c6DPzmVGiInhVVaXAb1EnE54R/NISPBWbXv4t2bB8PhBIR7WzUfuyRlyQUmpZNwcVUIEeZoSJDmjr7LvaZgieZWABMkz6HmY9D2VOT5Wwk6rql88w9nceAJOd0/ZX6sK6Mn/XRYcwMgOueS6u0xbdczFII8xPlfFzP/MZfPn5z2NhrobV1cvodbZx9sQZ3Fxex9zCOaS9EP/jf/RfY/PyDcTDESpUSwr8dCTrd9rzBVSXPMggisEoFqtjwt9TX3oKn/jaz6M85eP60lt46dvfwJOPPSrn2Ysv/wBbWx08//wv4KUX/wonTpzBxXsfwB//6Z8hrNTw6c98CS++8D384MU3cO3dJTTdEHOVOuLREGcePImnn/sU3CnSVwdn770Xl997C53WBppT0zh18gKqSRWvfv2H+P4fv4CZ7T5OhT4a5G8R1ZYGADPXNksRZVSiE/bymAIjKtgzZvkyq5rW5gRz6gzAwRHMaa5DgTdzo0MOthN4rAMcRmmKnkP1L8EvsGkU2B0HaCcp+p6Lr/327+DBpz4JGEttsQgPqAQuy/NcKSwJACZI5Hkfj8x1i82eAxQIIn0FopKh6zti3UwuagdtqK26p04GbDO+DggUD3G2W1GIpgIc5TxORwg8H6VSWc4lGZRhnnk5P68JATOBRW3MGtI6mtvFM0CzdK3tMK+xvU4P29tb8nzL51IOymlONgWKcltGwxFGUSTuOFGkSlaCX1pBS25uiQ4QzA/WDGFR0fKcM8/w9vmWz84EzQpQuT/63Ex76V6/JwrrcrmiUJnqZxnQku5mDOef5e2gTwuLuR1ULvO42Hn1KrPnmBFRAdzrIRpGkgssqt9SKCpnncdGLui20apZALMdOCADNglzObhCwT0zia3rj1yZae3Oq6McQ33eV8W3cTnh4A+TB65DrPa8S3gNj4019o/zrFzMW1SgqEBRgaICRQWKChQVOE4FCgB8nGoV0xYVKCpQVKCoQFGBogIfWgUUjqo1su3YykMYq5LVzi3tlBHVFUfnm/cWCNhpLRC2o/wtiM3PbzuYLKjlDvF7tY8bSkeUVRxwfjudVRrY7ckDFc7Hzj1ae7JDyCr4FDRrh5NVEtuOMukUMp1R0mGXgxu2yBYAHwbH9jsox5nnONN+aA3ggAUdCDLvMv1x59lvUXeDv0cBw4fV5Siw2S7joPUdFVLa9rS7TTkIfMd3YyDTtsOjANf92s0d87l7kPIo0+freJRtOKzuRz03jlrbuwH9PNzN13m/z+31Q2ViBE3s+Ded9wKB95S7+w2OsTDYrscOkrEKYAKBPAC217k9dbECYHZkExomojojCKanZx/xxjqGly8jWL6OcGsNne0tVCYaaM7OYsgO/m4f3Y0twXh+qHmQo5gKtJHJsrWd3g6iNMXs3BxanTZGyUjsSKsTEwJOWjs78MUSUwEo7T7F/pSDaPYkdApNRHalalD7EnvUhNDFR7VSRUQrZeZqei66g76AhpBZmEmMVrstAKLZaMoyWlvb8FICSCprM/ilEKSIbHd+4CNKRqIE9GsKHbwwFFq5tbYuiul6WEGr3RGlKbOOW8MhPD/EXHMGS5cvC/RgbQkYqaQmdJbjRkjkaSYut4NZqqyAWNqKwpmAUcEobZ81I3cvB1PsbUUXrdbHgsBFdUq1aSLZpymX6HuIPRercYKV3kCAGsNICdQiAWvMpiVUY/VZA83LHWQjekDDlbECqmbM3AyVLMWiV8JcpYLhoIXZalXsapOh2n9zu+S+phxEwAwzhkXPmBorZoGk3Fsul3A7ESUt75oVz4fvEDtTFaxa3pAAlvHPAlJ1IBjbRsKsUw4UEDBM2EvLbsXpfM9tSV1VlNKCWRXHIsM0Jsb8zdoDIY+NhYgpEBDAy7nBF3N8E0x4HmYCHxVuq+Q0Z6JgFX4nVtWqKLagXp4pZHs0jzmS7FoH3SzFLcfB+46DlSTDZjbE7JkZ/I1f/ml87tOP49QD9+DaG9/FOz/6HjbXbuKJRx7FQmMa195awvf//IdYe3cNbuJjEEfImAsLB5NQe2qBvzJYYCRKVSqN+6cXcN8vPIt7n/4Yyqcl2fb2AAAgAElEQVSaYHrurY0Wvv/tv8CJZhWnT5zAiy+/gs3tLj77uU/i8qV38ZlPP4219R1cvn5drNunZ+bx/W++hM2rW2ivdjC42UIQ8XwBnv3Ks3jiiz+Bt5feQrvbQqXWwKVLl3DxgXtx4d77kSYu0laEpTev4rv/9AXMrnZwT7WESpIIAM5ihbQxc5LFhjyV3F4eV1Gyuw6GaSpKYOYcy6ABXnMgvBk1zxMIXBKAB4QcvCEqeKqGHUS0v6bFsgN0qAB2M7Rc/g10Uget0RAXHv8JfPVrv4m5s+fQHvRl0AQHjtA6nlbI1UpNMtCZh8tzkYA0jnmtdJAyq5fac9cXyEgASxBtHWK4UeJkwGzgIJDzgtdmNhwLigUgmlx2XscECFPZbXKdCemj4XD3+VfPAQflSlncFLjePSWsgk3CXD6XEoLymXZrYxObW1uiiuX8p8+ewfzCvDgfcJuGwwjDwXB3PZyGz6yErrRQ5k8QUu0cCsDlgBs5nYwzgX1usM/pYkfNfHBR2bsyaKbV2pZLN5XNtXpN6iquOi4zjVnTRKbl/vM374fWeYfbUq1WUa3VzTO5DtqhSl8AsIHeVEvLvxNGI82ONypd+0w//oy1q/4VJ469gVT556C9eXUgif2Ox0qyg3NZ5wTBuu28/3LkiqqG+Z99jajcL15FBYoKFBUoKlBUoKhAUYGPsAIFAP4Ii12sqqhAUYGiAkUFigoUFdirAJUIfFkAbDtfdjtXTGd5HgCzc4mAwSp0xW6PVo200TMg13a0yeh+o5jgPBYcWws6C3btsthJZqez4DffOcRl3Qmg2bFtlQ7uLgCmrR1f6jKnCoO8fbQFW4eBVwuAtYPp6Pa3x5n2uMv+KNrwcYDuHkg7+pYdFegetB1HnT+/RceZ5yBYfNTtGQeOe6GAu+GABsCoTaVVqUhmp8lQtNueb0tHAbh70xhIt5tze3v+737Lz9frKOs6bBlHbxHHt4DW8/t2FbX9TD/eU+7m4bJtr+MgWee53dI5P+1Bf+fhsP6ds4AWm2cd4CIuunRSuE1pbLOCuS/MmbTkjnAjQby9g/TmKrzl62i/8xZq8QiL8wtYXV1F2u0JOCPIoCqP11NCCyqnxJ7ZQA12fBNKNiYaGBJGGPUc1bblSgmb6xtix8wNlaZCa15RVKnilVjNMRaj0laF/6o1J6cV0CfWwAr2CBDlniHKMgeB76FSrWIwHAjcoKquUZuQvMwOgbDpnCewIZAllCHk4LW/3yM6AtwwwOTcPLJSIIB2Y2UFiIaoliroEbKI3TDQ6nUxjCJMNqZFUdfpdhAniWwDS+sTqhJOprEozkhsJdHXSQUCc/+puOV3hJBUoQrY1UmNOpyMWs9YAiIaAPPgUn1mLZDlKDo+Us9H3/NwPYqwOaSiWhN5R1Sk8riIEphIkMBC1cicispswnnPNbmb4uecIUhizHoBzjSbGPR20CgFKHme5C9rTinbjcJaOQYGAEsmsSiUld+LCzRBb8Z7NyeOQdfcisfEXQWvDhdEG9yUFszG/tvmEXM5qSpDJbeYoFAwHNuzKoIJDmUiafNqs85Vqb22IxbbzLGmyS/tn3kcqDymUpvfq1qb88bS/mquiznaXzO/lceJoEdyiml3TRAld1Jtwwb28LxQAExFKzN0gY6TYtV18E6SYZkFqXv4pV/7Mr76y1/CrZVruO/xj+Pm0jW8872XcOmNV/HIgw/i7NxJ/MUffB3LP7iKahxK3m/kJBgQpjkeZlwXi56LCYfvCbxH6CQpNiYqeOLv/zrue/5zWLn1hmRuO8EEanMXsXrlLbSXL2Fr5To2NzYQ+lXUppvSjirVGoLSBJZv3MAo6qHf7yHqD5F1Mlycv4jv/fl38ep3f4TTZ6bwhec/jeb5Jm5u3UK53kC1MoHvfO+7uPjgAzh58gy2N1piKf3yX7yEV/7pN/HAKMApgut4JC4BHPNCSCsqX0Je8G8dNMA2SohLdTfVwalDq13C3wwlthdkqHouyo6LkIM+OGhCJfGSOc3zYYAU3YzW2xk6cMBUc6qBO4SSKRC5LrpZhqd/6qfwk1/5KlJm/fL6IwNQaGnvoxQEqFRqmJyeEiUwldXMLOZx5+AT/rDFEAZyMAmvIXKGir2zWoHz+kj7fJ5TvCaouwGVvPqgKM+/Mj4jByLFiYbXTLUztgMZeW8kYCT8pYWzPKcy45nL5TWfttlGzcvf/LzXVWtkuUc4DhYWFzA9Oy0DZ3il7PeGMg9/7GAifie2z74vVvJ0uKEdNgEwnXNojZy3gt7vPmcVzzvbW2i1dky2uyv5wmxnXLbGvKvlst4X86BVVdRSv2pVjoM8CQuw5RVNB8HIfc0AZ12GGSxi/h2Qf1aQ+hl1sn0uzwNsORZmwBHrap+8dfzR7QCYtdf17UVtyH2KKm5eR0UhvOcgxHsw8+WLV1GBogJFBYoKFBUoKlBU4KOsQAGAP8pqF+sqKlBUoKhAUYGiAkUFditAqzm+bLaX7ZTJ5+laAGrhsIW4FtTycwuAx62ZxV6Pna9UT5hOMHb6iJ0dlVwGqgo8SDQrzcJlsY0zOWV5MG2Vwmq1R6WFgmfJ/fJ8Ua8pcFEATItP3T7tHBqHwOMA6W6Kx4Pg33FA2UHN7zjA+DjT5td3HKirNT3cotgu/zhwdb9lH/TZB13++PKOCm6Pum1Hqc0HAeMmIPO2ZnJnm5SWfXtTslxZ3Cxz30nW5t0HLhxH5XtQWz9sHUe57N5NATwOaw9rF+OQNw/k7/b33jHbs37OH8f8tSi/DmvnfAcAtjbPZBWiSDIJqSZPVWEwOYbJLjUqKNIsWRbVdHRqoBr4/Utwb9zAguNg88YS4m4PATvDBUZSJUkllwGyxjpTRW26Dsm+9Tz0+jrwh/aZE/UJtFptA/xMqyIMkPaUA8Amw1gWJwBYO/7FSZgEJVGwTVBHECd6K1eBJt/RxrTdaQuwob10OWSuZiz2xarA1nkIBAk6aHVKkEKYHfo+RoThVBtOTmGiXsfV99+H6ygoI/QlAKaVrThNEzIHJbhugHa3u6si5fZRzUslMGgHS1hN2GhAJbW3ki0rFshUpKoyWQCiwGwThSBKWKmE/D9Vpqr8zZCwZjIYigpBDyM/EMi10h+iPaLw1pVlEfgSWQmYdVMMeahTVYLDdxXEEMLwHir59Y4AXloeVzPgXHMCYTJEgAT1SlnsVqM0FsWbAGCbSSroS4E1rZi5fdxdOWysDKcVUKaK54oXiH2vKGmZsUurWwGuVEirOl3buCPr4T4LxOYgBFEgq5054X8iltaqoqSlL3+osPZMTjHrTuU5M39DAcIE7la5bCC2QCQm0EKyiefCEDXHbA/dS2RLEs2mZpsUS2q9OvCX4l8+D2QYEgBTde4D1x0Hb8cEwS7mz8/id3/3N5Flm1i9cQ1zJ85hav4Mlt55Gz/67nfw2EOPYKGxgD//3/4EnXdXUR5Qs09FcSr7zPxsKpOZq8tsZha1Q7V7vYa5n34Gn/ntv42kmaG98jpCZsZOXcDc+SfwxivfwYmpGl7+5teR9WkNnOC+n/gEOu0OvvmNv8DP/dzz+MGL38LqtXdRKvt44KGH4IxcnJ87h7/4o2/j6//8m1g80cQXn3sS4ayDbjLCuYcex9KlSzJg4cGPfQzvvvUuvMxHya3gW3/0/2LwoyU8ETYxPUrgm5xwwnFR/KYK8amml9xfAmEB5xmYZR2bQQQcHiDKXweoAijT9tlz5djRYZn27WxXNDRgOxg4Gfik2UUiIJg5wPJDC2iH0NkTm+xycwKff+45PPH002jMLcArV0S9SUCZxiN0u10Bu7MnTgFeSYYpcCCH5FJHQ7kwqVUwM24DUbXyXPRFGax2zxwwwrxcAnU6LsSJKnvpCCAZ574Hx9fnRXmedB2TDTyU65U8x8aJAGTOK5nslcpuvq0qUnXAIRWw3U5H5rHPuLyeyTUfKSYaE6JoljMwTUUtLHm8BsLKQMowUOcD8yxNW2vNAWaubiAqYAJSOzBSnontoE5rqTyK5bl6Z3sb7XZLBrdweVQA81lc3K3NtBY82+d6yUk2+8S/w7AkGcGSX2/+o1+AnGtJLHb7cm/hOnyTmW5u1vZ+af+9YO+Zcn/KPW9aoEsFOGE9j53cC5JEnu/tv0n4m8daHCt2B2gqlGbOM48v51HLbLWettvAe0XxKipQVKCoQFGBogJFBYoKfJQVKADwR1ntYl1FBYoKFBUoKlBUoKjAbgWoALbK2PwofAtrdztyxFZPR/Pbjizb4WQXZlXEFgRZ62d2uFhobEf4j2eM2WntMjkdO53Eri+XP8zP80pivmcWmp3frpufs+NH901H/ufBL5e5pxrQPTgIguUVwBYcfRjAd7wZHgegHWdau57jwt/x7bsb8LTHNT/PjwOED9vWo8DXg7b/KPMeBBv3u3TkYeJ+6zxsXw66HH0YUPaoy96v/efnPWxbPkh7PKiWB9VrXNl0t3Y9fkzGAe44HLbEyKqfNANYO4j1mqd/5+fLf28/1w7tvfx0uzx2XttsQlU0ElQZq0sVgO/mbgsuJWRzNdNVcl0lEzdliCPS1RWUVleQXL6MbGMTGBF8qMpSwD9hpGRY2mXqAB1CD9fxxPqT9ql2TADBLDvteS/QjnRHM1rFNcE6PYt02WBBq1WX6qgFqVAfBdgCgHftNlXlJRnufiDqN1GUyrU9FGhJ5Z44H4sRNlWdBLK6bu63XrcJRxk/kGBialJyQK9fXxI46pWq2O501apauavMp3iC0FTtaOXHKNFEfSoKUqpHCbmpeCbgJJwmMHKNDbJK21TNqiBdoyOppNXlq8VyqlmzAveJVdW+2A18DFwXm3GKtX6MQeIg9RzQsHZExaxRU9M6mWLGOCOAI1Qn1Oe2U56sAJgwmu+5DwRuc6GPk5USnLiPRrki98XuaCCWrU6icFfuvYSUMdXgCn8lOdNkNpujLYpZclMOJii7gQJ8dciVGvliD631kRxgaedG/Wz3ge2e9Zb9Mgp4sbNWBJtSVSlQGSilhL3cRlWLq/024a8r2b5yzmlTJk3chfWh42G6FAgADnjvt1Ba1Ok68IDHcxcA83iRB5s2QYzcT4Ft38FVB3gvc7AKBwvnpvGP/51fxeRUivbWhtRr8exFbG9s4fXXX8fJk+fx2P1P4Ad/9pf4zu//MbDZR0DbWSrE4aLue5jyXUzCBbEkbZJX0ghzTz+FL/7uv4Xqo/dhZ+0yBsvvIHIc1M8/gebi/Xjzte/h5OIiXvvOX2GuDizfXMeTTz+Hl178SySjAZ54+EF89+t/ivWlS/j0pz+L6zdXRPlZ92p4+YUfYXWlh9defxOf/dyDuPCxRTQWZnDx8Z/Ayy9+GxcvXkBzchI/+P73QTfxWjiFpZffxtY3foR7Rz6aUQJ3OEIUE/gSZmcYyQAGKtJTtYIG4SwwEgtxBcBypjouKg7QcBwZjBDyfPG0jYp6luefxLfqAIehBwyyRJZFxfSOqIAdbLsOmAPczRz05dikyCpl/N1/8x/iU89+CcM0Q6/fFYA66PfQam0hGg2xcPI8Tp29iKBcNpb3kQBcNi5m8jIrt2yyg5ktnhEExoSgVA0nGAz7GDIT3DeDB6V9qEMDYSqt573AlTxytsV2q4X2Tgu9Tkeyh/niNYjrEnv7MrN5Q83y5flqLpxcJwdZ2udfe59ljRTulhCWArWezjIB3FT/cvyIPLN6ngHM1VzOLXPl1ZifqxElcIkaenNeiuOE3q/oIEDbaEJnwuV2uy3XYF5Tub31elUUzJKVa44r57PPzrwf2Gd1vbzr8zbnFZUzr6me5nTzfqMwncnRBMC08Pd2n7Pt4FB737Z22eP3Vb638TEyoIh3E6MWVrchVQDzeEkNWXMDr/PP/5zW/nvCOg7Z7+X6YmJhDnpGKj4vKlBUoKhAUYGiAkUFigp82BUoAPCHXdFieUUFigoUFSgqUFSgqMCRKmCVvhbgWdhJGJDPB2YHvgW/edhh57cdW9rxszcan9/b5djvxKZUbPV0dL6FvbaDyIIevmfHjYW5dlqrErbT1Wo1UQGoMlhVAvll2M6h/G+7LeOwaT/QtR8Azu9vvtA/Dgg77rzHnf6Dgki7f0cBpwdNazv5DmqUH3TZh+3TYRD6sPUed/nj0x+kaD3KyXncQQaHQdrxdX7Yy1egeHSL9INqsF/N8gD3zja2Z/O8t8w9pQ8/G4fHd4JchYP8XKHt7QDYdn7nl2XVSzqP0YOagSe2veu1S3N9OYnAX8IRk21q583vn81wpR20WuDq9IQq3MYkGiDe3IJ/bQnetSU4a2vIOju0WTD1Zy6rqYlkoipMiI1bgqjDaK1K0iMAoSzbRdWsXLtNXiYRguT9Wp3rrq2uodLCRtWWmJ3pcv0mKBS4aNAiQUWSol6vCZAddPsmb5KZuo6ACYJYYlMulWDWNx3+tjURH1IxLECb9wvPlQzjfn+IBB5i+BjSxtZJJSNX1HNGdS0kkHBA8mWNT6lGDSsAJviVbzPhrHxv1b8CsalmpbrQ2D0LjKeVMcEm12Pqw8qL1TJRMVWIGZWtDrIwQNdxsB6lWB/GAne5UII0tUw2qkrJACaAg7G+9QQOE4IKPk1pi0xYStAOhF6Ghu/gQqOBIOqjWS4jikfYGnTkmHBaydpNM4HNhP8qMNfjS87vJFQqE5QroGUNCFhLnuaR+qLUzQTIMm/XY7UN5N9VlQvwVgW0ekvrfqj1N0tBW25durQjadApypmLkgG/mrOsGc3yH+eP1Z5XX2qFzv0hbJ2sKAAu0y6aQIh5wsZ6XKzCjXrSqigJgLliwsgohVhAbzoprnkOLjk+bhJklVM8/ezD+MpXnkYldFCt+BhGA2RZgPYwxlq7h8889SyS6x383n/wn6F7dRklh1bkQNMLMO05aCBByQwU2c6A9kIVz/zOb+LcV34eyXQTvY0byDpbcBuzqJ68D6lbQXtzBU4cYfXGDVw4dwJLV65h8dzDeOv1V3Du/Dn0t67h8g++gXh7C0998hlcW74hKvC16yvYXt5GktXwf/3hn+Kpjz+Mj3/qYTRn6uhHbdTqE6jXatjYvCkAslqbwfz8BSSbfXzrn/wPmLiyhunYkfzfKM4wsseNEC9T9e9QftP+WTOBRf0rqn5VPzPzt+m4mACtn/l5CkcAnQePSvNdmMxlETKrXfggc9ByU2w5GbYcYBsOuo6LIX8yF1vRAJ995gv4+a/+DSD00Y26GAwjjCR/NwKzeEuVJi7c9xBOnjsv66GLADODvSCQjFrN+dX2n8QR+oM2BoM+Br3+7sASziftUq5rmcBLWo2zDTOTl2C0Wq/LtZFgtt/pYdAfyLXTPpv+f+y9eZAk53ne+eRRd1XfPRfmwMyAAAhgQIIASRCQeIuSKFHHrrQSaYqyQ5IPrSxtOFYR3n/WXsvrsGJtr9fhXVurWK82VpJpSaRkkTJpkQJJUSRIgjiI+yCOOXt6pu+urjOPjed9v7cru1B9zYDj/SN7oqN7qjK/zHzzy6zs7/c9z1OpEcwqZCU0JhS2zwi1go7l+dfu76J8DajgJWBW43u9z+lEGYJmKpOp8lVLaR/lShX1ekPAK9XFVCvz+VwnaUaoVmtyzMxJ5r3LwCe3z2dtQmzeZ9kP+M315PVSCdVaWX4SpsrfANT4O3isCt6B2rbb6ckzOxXAhN6caEJu7Idql896JpGqmOWa9XWSpT13m4J5eJImt2fP/rZtA8Du1Gh8goty0dkqPLVCzeVYdPKpqrazE09Ze36zP5iKefMzXDLv86+8AnkF8grkFcgrkFcgr8CNq0AOgG9crfMt5RXIK5BXIK9AXoG8ApkKZG1LDQLz53AWLwdQstlnBktsHYO+9n8bZGE7rVZLtpidpW8DWGyHgzeEEByIMlto2xZ/2iCODaIZODY1V6lUVntMAcAKPrL7ZXZzto/DaoHhDjGsVMiCsr0A42vtYPsFuvvdzm4wc7f2doOl2fV3A6/D29rP8m/0fmTb20/bPIbdlr/eml8vpOU+7tSvrhcafy/67HbQfPj1QW0HqMjuO5oRqL0sC3ut32XB66AvugzITAairvt65W+2zU0bS1Ngbcn3JXymtWgWLKtFpbU9WD+zLVEBE2oO7mfZ/kb1FdptJJcvA2dfQ3D+AryVJSQdGq069aTAX7O55DblJqxySDkoc0cQse/mkoZ3Fe4atHNA0fqTQN8B9CYUJQSgwtOnbafLXJc8awAlZnoyd7EXbU4QYg24H4IGTWrsrEjlJZdVy/oExI8Jc3FjdJh1yy0RLnLCTxIg4fout9NqK31ToIb+0+F+VaASvUgigFgHE0ASilOVB8kn9lkQ2XcP/ZhYlzCe+6p5oqJyddiaLatqcqBwtcTKtFDACtWg3T6We4nAa6aasra0R47TQOGba0siTfk6Qb+zlSYKpapV7E8JyOU7wVgxwIlaDVM+UAuL6CUJFjdWJeuZ2yeEls9P17aoN2kRzs9csb5Wm2eCHG6PELXkB5K9zLrRprnAWAVRH3uSAyw2y86aWsCvKBGpOKfSU/ur4GTJj7bUc90u35O4atoHp8z9heT+FgLNFub5sOtErgk5OzR3TgTqMquY+zFW9jHOTOkEKFAdTHjvxN/S33ltuEx1Ql8iah5pnFDN6qGFFIuIccH3cDYo4iJtyIMYb3/7rfjxj3wf6jUP9XoBF8+/hlKhigNHj6MbxZiqTyG61MIf/LN/h+TqCsoEnz4k+3eWQJSwPU3R9oAroYe7fubduPOnP4zim98Gf+oIeq0VRK0VoFhDdeoweq119JpUG/fE4rdaKmNteQXVyQNYWryKo8dO4OlvfQnl3gIuvvQi7rjzHsRejI21FXzlM3+KMC2iUKzj/Pk53HX3nWhM1xFFXSxcvYzb77gLUb+NpatzOHjgAKoTs1jpFnDr6TP48r/4LVz444dwc6EKdCMFs25SCq/jfkp78hQdsYFm34Rk/9K2XG3dVald9VKMiQ10gCLhG+ss+b8eaF4glugCfTU7uOtRZQw5B8wCXkeK1TTFqueLDTRVwLTobqYxKpUyztx1F06dvhnFchFeoBm4qYhrA/R9H5XJGdxyx1vQmDwgts3lWk36ruTRxjHaHbV49jnRhBMKkhTN5hqifk/cCKg/b7W76DPbN+mLdTqX5XMowS4nFhIAsy8RABMyc12LHuEzMUEoLaCpAN500OExi2K57SydaVtM6+SigGKFxGoBLZcTre17LmeY24giaZeQmDC9QDVzpYJQ4k1kGotMcOkxFoDXaFHbZPucsCNW8C5uRUBvuST7w+dwTpBU4ErrZGYJK6AVuMrXmCksjjkaJZBV3vZ7sUw+YFY8n7lZW5nsUqCrhILjKEoEUKshvgJgbsf+XrDnBftpSmN7ls/+1Lu1nkvabcs1LZ8JA2Bs28hC5uzfIjZp1Z6DbDnZLhX8+VdegbwCeQXyCuQVyCuQV+AGViAHwDew2Pmm8grkFcgrkFcgr0BegUEFRFEm4HSgmjU4krV4FgWZU+xyEMVm6NsAjNk/GxiRoXUO1nc6aDabm4NB1jZf44AUB9sIf6lg4DcH3dg+t0UlARUL/GmDbra+gmMO4HCQioPNBCxUMaj9pw0kZeFv1qJ6eCDKBohGAa0sEM4B8KDv7AY3d4Oj2etwJwBsMN+W32u72+3fbuvv9v5e91sGMIcylPd779kPoN0vLLY+n92n/cDiUevv9/hGLb8dAM7eW7bWdisA1po74Enlnwy0K4A122O7j6h/8UBBrPDQgK/aYmaVvlnwu/X3gU30YHm1y7fl9LgM8jqFsdyvRB+sFqROEab7wP+7PFTLD3YCa2mLCxECrK4jnbsInH0V4dwleOvrQESs4/RlosZUFbGCVlXuilJPyC9hqtr3yr3U8AThKZXCTp2rSlmnCKY/sJ4E7eNeIApNMRgW22Bn32u51LKsOyeyHe6GZsMq6NV2BR4SRvLbWRhLZnIC9Ji/6WygCW+oMiVc4pJqeS24wOUW67FTBUqYq5bGzJPUfdT29Uj5OxWM/Mn9oNpYOKL0HfJEKgP1eAlN5TXJ8FVAKfmXzMGVAFF9n0yFkIWgaiFOcakbYYMMQ9SoBkqZj1sQ+11CTv7jGSdcVqypbRFiinKWasYkYjywgNMygGP1Ek6PNVCSZQIsNFfQ7hPAEMh7SCJaS6sJswBap64mIJbsY9ZP3nfqaz9AqVDSfOe4L5bPVAALrI2BghRaJxgQWsv+bmZND3I8JQNZaq5kVtXAqexTkFCpp8fA/S4qiUecRmorG1MdTfWz2lWLxlhsvKksTTBTLWC8GKIYEVAbmNe8YEHwsWaguu7pUkqpbPVE/dtEiuU0wZzv47UgxLwP3HLmFvzgDzyAu+88isnZKtZXF/H0449jcf4qDhyYxckTN2Pp/BW8/PAzOPetl1GPC2JLXfZizHohprwAfpyg5QGtcgHjD9yF9/y9jyE6dAiFQ3fBrx9Cr9tCGrfhi5IzQGdjDn6/jV43RW38IAq0Ml9ZFvVur72ERsHDxbMvYrwS4NIrL2N6chzdtIdypYGv/sEnMV6pISyWsbSygpmDs1hcWcAY7dy7CjMnxuvoddbFupvKZ68ygVtP3YOv//ancPWzX8eJUhUJQWFKdwBCYLXFpfq35wFdub6oICfYVgUvs7MJ7CtegDo0A7jssn854UAnCPD654QAvUZoHy0AmSDZYw4zVdgEvSnW0hTrHrAqWcA+mNZN22fePxqhh6OTDUxXa6iXawiKIVApIixW0A1DrJeKuPP73o97Hvwg/FpZAGYSE4pa5j1VvT0BvHx+pLK2S/WrV5Ba+0FBnytl6gbvCbxmFViKjTRtnUtFsYxeWVlRJS8zgyMHXgsFfXat11CpVtU5wU0e6nbaWFtd3QTAqrbVvF2xZGZWrgO4PFftFpW5hNF9uW/U63WBrHxmpapZ1MXsN9/DU98AACAASURBVD6hrWYMUwktk2OczbOonmmZ3WoJAOax8Vj4TZt9PkurBftAdcxtyee4gFyqhUsohBqpIvm+KR11aJ+tn5+8WXO/SsWS3It4umX7gT2DJxIvwPVEQewAMLchtstmHe8iWfT5Xe+7g1gYnSDFeuq9n5N83Ocyr21nj23PDllnH/3bJJv1q5+z5h7E7djfF0Goau38K69AXoG8AnkF8grkFcgrcKMqkAPgG1XpfDt5BfIK5BXIK5BXIK/AlgrYDH8bIDFYYdDT4LDBYLFiy9g8czlRNrhBKQMrNtjDgSgCXANhXJ+vEQATDlPpQPDLgTH+zp/84kCYrWtt2bq2Pbap6mAOyhH+KnyQAS1RoKlVX3ZwyYCwLuMGv9xPUw7sBN1GAT1TN1ib16OKvJ51d+va1wsjs+vvpa39LL/TsrsB2Z32ZSewbPXaz7aHa7yX9nc7L7u9/72GwMOK9+H/Z/fvWiDzbsc3/P7+FcCmctWWBgBYX8+CWttWdhvD9tBZaGvr2z3IrvVsm1n75+z9z2CvKYCde+6WjGCDsdqeAWJVTFKZabpc4SrCh3WZ7H4RoqLdQX9xETj3GgrnzqKwtISk3Va1rxlDO1BnNRBBplPqJgTAkoUrgb5qFyxkVhXAAocdrJXX3ddmRrDAX6falf3TeysxgrwudqvymztOOYJNA1RN01U+LfvgIDUhA1VrCdWbhJmEiQSpiWblJqZSM6mxrOj2xVl6E9By+1S9ErXScljUvJaDS+jLrEsHnZlJS6hJ8CV2xnbc8vmiytaUsMkxcCJgWZ4wktsk0AiAkLmnno+5KME8M5ZVI+lClQlRuR5rzddVOcsyxb6HiDDJqZAFsrva6PlPEMaEt8DBSoA7pyfRCGnp7WGltYHVXlv2Wz7rIo1aEBWwABWCXl8UwgS7HvdZDkj7AiFMiepIiWYgAKYld4oi65ekKAjc075BUEhQy2N3V56zkdU+xD5tCnTWRPKERb2sgLxA+EsLWUFNBO2chBYLjFR1tPY/wnc5B7TxTlIcqJUwWQxRiGhJTXW05hJzP53PtfVOVSszn5lqVIGbPtbTBMuIMecFeIUT4GYb+MSv/g3c987bsXLxeXhJH51eH/1uhBeffQbHjxzFzOQUXvnOC3jpq08AF1soxz68NEItTjCW+qiKpzYBcIDe4Wm8/x/+KqYeeBO6lYMoj79JbMo3NpbgcdmxKTnb/f4KigTGG20Uq2Pw/AL6URflYojuygX0ludRGxtDr9dBv7WOYuCLerZcHcejn/0USr6HW245ieeeexozNx1Bj0rVhauYmTmAy3MX0V5bQdkjEFxDpVbHkcM349yTF/D4738BNy33Mcn+GMWqXo+AyNMMYNo1056csDbyPckzZtuEwaGfokoVNnw0CH99DyWCPl7rcg7YnzUFuxcnknfMNiJOkEAs/YXW0t0UaHqewF9C32WkWPE8NAUa+yimEGX7AQ+YDUNU5NpLkBA0+iGafoDO7AE88NGfx53v/WGsJV2wl5dLIYrFMnrdPlqtJtqdDcn+5WRB5oWHhRJKYQmFQkWu4X4SSYYwJzvwuhJgWWSOL/N5iwj9UIAms3M341JkoqEuS+jKZ9ZCmW0WRInMjGCqf5tuHd4TaJtMpS6zifn8yrb4fKtwso8NZvO2Wuh39bVGo6G56QUeT1FUxiV5Pq7ovdFNLFIlb8FZIOtkJcscNstliR1wz936GeOuVt6nRKzPa9JHwP0rl3Ryp0zWsYx6nSAqMNqndXRZjpWqaT53ExDr55dONBJXBzdJNPt3QdTvC4Bn3jzrUaJiWWbKuLxjB4yzn9nyGeIiZSyaIfu3Ct+3iZ26LVpnMx9YwXH2c3LwmaV1Yl/Iv/IK5BXIK5BXIK9AXoG8AjeyAjkAvpHVzreVVyCvQF6BvAJ5BfIKbFaAgys2WJKFHFlFLwerzLLZBsGyYNWALBu1QZdhcGwbNEtnWupxAMysnzmgZN9clmDX8oNtXbOC5vbMkprwV/OKOchH2OsGt9wAlsHfLATO5pJlB4UMDmeh3jDw2um964W317v+Tt16L8B2t8vijQK6o7azVwi7X+C6Gzy2AULbJ4EWDhzZa+zTo87Nfvdlt/oOv79f2LofUMxt7Wf5/e7Lfo81u/woAGy1vpbzaec4C22z7WXbtIH14XWGIa+9P0odbAPVdj+kkndzgJzSSW/gVJC1gtY2DQJbhnFWNSxLDACqG3QXs1xCgX4fWG/CuzwHnH8NwaU5YGUJgRug19xWBXHkiAp71dJV+j1/MhOX8FGaVDQnyjpRSWumpuhIObHGAWNRXbpMY2lXpJ+qvlXk69TAm/uuebBiz6wCbFF1cZuEk6L4IlxMYlG5xSSCtEqmxSgIR104roPJLKn6NYtmGF6iVswqAWabgUBCbpWeEQFJlSjUVGXMbYamTnUKX+IgAk7nJiz7KMpkUaoSSHpIpQZq5+y0xGJPyg2Lss730fI8XIgiLPX6Ym/Lfc2CUbVOVvUut8maqD20J1nAlBrL0YgiViS1AmvkPMTAWAjcMTmGY+MVEjqstrtY6hAA83g9eHGCKO6jK1m9Cp+pzixw33lfMwtuAcAE4WoLS7BK1aBYZ3tAMU0QJjFCsV3mHtFamrpJ1kMtaQUDu+xfUUW7f66bSb+jdTABsHwn+s16MAuZSmXqMQkb05QZyE61zvMlExA8lNIUM5UiJssFAcB+HDnLcUkvVZhtZJ715u8yoYEZtoScAZpJghUvwUV4eMkDSocm8LO/9JOYOVRELezjytxleMUKjt50HE98+xGcOHxUoGCv2cH5rz+HKw+/iHqXKlig0o9QEFtknXzWITy8/y340X/5D3B14xIah29HeeoEelEH7eYCikENpcas9HX2Wd8LZd+oQu33O6D4vBiW0V66hM7yIg4euQkLC3MIE+bXdjB99BQWL8zhW5/7jzhyZArT42OSF9yLewjLJYzXq7j73nfg6vxlXL00h5nxCbzy8gto1Ctor3fgtXxc+MaLwIuXECyuo0w1NoE7FfZi1ewmPoCZvAr5xYZbsqTVOr3upZgMVAFcCvT6kQxtcFIC+2WM0NmiU3EtkwScA4EqiTVfeN33sO77oD/MapKoFTRV2p6HkgccSFMcDQJMez7KqRqsm9J/yfcx9c4H8OBf/5vAwSMCq1P6TlO9TNjZ7oLAsVKtoE51LpXtxZL08Q4V0pygIO4G+qyZRkw7pppW3W2oYOczJp8VCTk5YZHPo/psoNeGKVwJammdTKtl5vvKM26vJ7bRAp9dRi1/cll+27OtTqzsYW1lZRMA8xqt1evybCzwuFxCfWwMtVpDJkkqNNbJJvJcy+uVHce57hhY5v7Z87Z8TrkJFpuq2pjHS7t7haz8ncrnzTxdl5Hbj6gm7uvkkCLhL63HQ52swckl7lndPgtFQe2e5w3eyrO7s6bmhFAqpstUOBcGGcH2jG7g2Z7H7W8Ra9/cgGwy6lYA7D5b2O8iBdP2rGO/2wS3HABfz1Navm5egbwCeQXyCuQVyCtwLRXIAfC1VC1fJ69AXoG8AnkF8grkFbjuCog9nJstbwMsHIjJwlBT3lKhYHm+XM8UEKJ8cLbNBsu2DDw5RcBAkZCKKpgDVdl8MK5rgzNZEKPj4swX08Em2zaXoTrDrPR0PxRmGIA2VZuoFzJ5ZMNKYBtMG6UCzgLBASxSG1MbXLruE7FLVusb0f71QOC9gDfbx/0sa+c2e3yj9nMnKDiqjeF67bZP+31/P+1fK9jPrreXNvaz/H6WHe7je9mXa+mvw+raUTXe7TwN98Es9M32E3vdXhtWAdsgdLY9G3Dma8OgeACCB1bQ1oZCXrWTlthbZ0mdtXnOqoNlCaeY3aIKFjtqZ3MsjsCqthIw61SUorTtdoDlJaQXLsA7fw7B1SsINjbUIl+QnilvuUvqkMD1wpA5rdqSWDFT10dQIvc5Qkm119f+QPhJeJsKAOIxiUJY7J1TAYKqMLYQYWd97AbkDZracD0hBJtm+0SJVAwSCNISmPCJKllCKgXALjvYQVkF2U5h7NS6ehQaD0DFKhWJ3BYxCQGwglqF4KJ+EzWwMmOBQvy8cftKWORkvwLLqCil+phKXcGqznIcCXMzFbLKcRcKWIOPC70u1vox+paTa2GWyrWd5XMgx+bEzwJwCYB57AbR1RaVNsrOiDv1UUxi3DJWw5kD06j6Pq6ub+DqehNd5nOKAttDL+qJspOglh2wQNDLc86ewKLqRSDnkQCYStNQbFcVeBGaM/+3kEZiwSzBCzw3zgKbamw5n76CQgXgCuC571pXtg8UJD+WNadluPYfWj5340ith3numbssUFjPBc+lQPqEltEJpstFTNKqlnCNkJr75DKMxdbb9VHdqtqO8/okZKYCmBbEq16K8wBeQorywSn8wt/9OA4drWJ54VWsbayhWp/EieMn8eJzT4F2vqfuPINqZRznv/oEHvt/P4/xtT7Gk0D2wWcHcxMOVosBZn/mw3jfP/4fsLJ4CdXZo/DrM4iiFlbmX0HoldBgHnC3g1J1DIWwLM9CYYHgckMmF5RK02itLqNaqqHgpZg/9zyqQR/zi4t4011vw5N/9Vf4/Kf/AH/tb3wCpYKP+dfO4sKrLyOIWjgwPYE0CNDp9wR61qsNPPn44+h2mjhx4gQmpg9ipn4Y609ewEP/9ncx2WF2sYcojhD5qgBmTi/hvtg3iwKe8JyTEEIUaM0cAOOBj7r0I1WQ6rXF7F8F8FQ6s/asOQEw4Tv7iPRrOQ8e1gJgBalMktjwAsnKXo+BjTRB1QeOeMBNvo8GgKLYt/Ne5KOf9LFcKePkR/4r3PvXPoGlOMEGM3e7zD9PEZTKqJSqKBdLqFbKKJUKkpdrz7URlcl97pl6EFCxy2xfOjVIPjifbcNAFMDM4eV9nOdInymp3O0K2A2pAGZmrgOetIumvTO3w4krzMIVtSqfa0V9XBA1L8Eu600lLHOFO502mmtraLdoEU6LY19ccezZvFgpY3x8HPXGuIBTfcbVexfvN/IsSzDt8nI5GZIQnl/cPkG4Wv4zC5mOCtw2rbGpxFX3HvlsE+cCdfQRxXKoMLjb64h9Nrdj6l/WxZ4D7Fme7QmwJgwnSKYVswOxnVZb2qCVM3eUNaAamqpo+7vAzo+1a8/rNtnUPk/t2d6UwFkL6OzneXaSV7Zte/bPM4Cv5SktXyevQF6BvAJ5BfIK5BW4ngrkAPh6qpevm1cgr0BegbwCeQXyClxzBUxJO4AVOjCeHVTh4CkHd2gtRwBssMTyxUxRmwXJBo3Zbha+2rJbFRAKdodn6Mvglcs5s/0jIBiAXs7y50CXKjRNMcEBKcsN1kF+WkErAM5+G/TNwl8DwAYHhgubBVD7hWi7naTvFVizQbHdtr/T+1lglgXi2XVGwbntlh2sp9aB9jUK/ma3PepYdgPb2fe3a3+349itNjvt/7We1/32r+/l8vtt+3r62vUqgLN9ZDQAthzerVbK2XO4nRI42162X+ryqtYViOkglN63VJmmyw9yoQdKYd0PjfVVwDvIIR7so7ahE1y4jAJgZZ/yisvDlf0gANxoIZ2fR3DuHIqX5xAvLQIEQxm7ZGr3aP1L+1yBl2KfSQgbiyqV31SO0n6VylvbL5q+Mu+TnE9yhGkhTfCjelUFwwJC1TJZy2E1cHnD7rrXtzTzkapfAhoBgISWtH8mOKWiUEAw1YQuhoDbFhjqAJziZwWQDgDzXe4n1YliPSzHKVG98rkgn3Vmr2yWoVQsSh6qSpNVYUx4T7WkHp9CYFXm6kQgfd8U1AI+iyUsxcD5ThttUZ+qElUylZ1NtWTpiuLaF9WvKmhVEctvnTZAe10Fv3Kkcjya10wAeqhUwH1HDmO2XsdSs4m5pWW0JAeYCcM+enEf/Yg5sKrpLtB+WXJBdbICYa6gUqokAx9lYmNm8VL7SeCcpqikIQICYPlWBTVtnbWfh6rwlOOwWAWXBS0KYqp3CfAcAJasWFWVR6xzZNbDQJdaWM/l0Lr0aZ5TUQ4naj88VQoFADMDOIj7CB3057GxTtIHNicaDCAyldYEj+0kQTMMcBHAa16KjVIBb7r7Ftz91qM4eDBEfaqKUqkhuaczB6awsrKEqROncfDwaTzzJw/hS//qd9FYbmMyDlCkatTnM44v+dRLRQ83/9xH8N7/6dfRoSqzNA4vrCFIe1i69F3pa7XxWfTaq6iMTSLqduQ8eCEnAnSBoIpSeQad9VWUqlMoJD1cfP4xTNYK6CBAUKnjM7/7O1icP49f+fW/j43FK1i+dBFL8/NoLc6h11yDH7AvJbiysoy3ve3teOqppzExMYHG+ITYCB+/+TaMpxP4w3/wv2LxG89ghr0kjaSf8ArupKlkJRMES8YzJ47IhAEeb4rxIEDN9yT/l/nNvpvwUWCvlAxcSx/3Ffi68yxKYpfzTZV30wfWwG152Ah8rKTAWpyincSo+cBNgY9DPlBjBjUnk4jynOcwwVwQYPaDH8J7/s5/ixbzgDc6aj0dFlGq1iTHmtc+J7WEBd47YnlfprXQkrrfl3uLetCzH/NZU50a+Lt+BqUDS2ReDQTAtIzmulGMorN/pu2zPNeKRbL4GW/m18p9PaNCFahZoKq4j163h9bGhiiF15ZX5Keo8AsFjI2Pi9qXILrMmBTmB9fqm2CY7WQB55Znb6qK+5FOsux05CchNcGsc1N2IDjeVDHLczYtvmkDXSyiUqkiDKhOZ8yK5ijzy6CsqXxt4mfW0loU0W6CqOQiR7FYYm+0OAlJPyMk01i25Syn3d8c9vzNY8sqgLPP43yP5yL7GZ2dPJZ15bBnCXvuN9W2/H3jcypL/pVXIK9AXoG8AnkF8grkFbhxFcgB8I2rdb6lvAJ5BfIK5BXIK5BXIFMBA8DDilsb7Bnkb2m2mOWLcQDGcr5s2ewMfQ6SceCJAzM2IMRtcWCIA0w2i5/WeoTKlhNsAzVcj9bOYqMneYRqTer7IUIZcONQqg7gc5CPbVI1weXW1takTbOAszxgA9bZQSAD3WxnUxlg0l5Xpyz8GgaIo+DeGwH89tJJdwOfw23sd/nt1t9rO7uB12z7Oy07DIC53n7a3m35UeDa9m0vx7rTvtjkgr2cz+2W2V8fGyjTrb3d+uN+4O5wWztdG9d6zPtVe+8E9e2+Mbi/mYWyqqiGga71lWFwnFX/jlrHALDYg26CXG1fXRH0pwLcrbbOw/9XAKyw1JTAZv1sSmGHfPWHHAfVqAP1o9gFc196ffirqwgvXoJ/4TzShXlgYx2I+i73VbNgCdgki5H3VcmhFU2vABcFey5D1mUVCzh2ylqBkbwVOytguZcS2DgQbADYmQQ7IO5AoSjZCImpOE3QpX2qU2s6MaFa0Mq31sWACsEi7YzF/NSYn6jh6LKtVskCosVq1/KOnWpZPj9U+Sq4itbXmfuKnisqjmm97NSyKa2XMxbXAt6dxTC3L4rdWIEn7WWDAi73I1ym9SnzfgnURU1JDMYKBgJOaYkr1RJLWs2rtexbtYzW3F35LJb/q7paQIoHNJDg9ukJ3Hb0mNTuwpUrWFpfk8Mr8+jjCO0uAZ92lkKoIIfAS67fhGBLlYe09K0FAdAnZtd+y/zfchqgQNiZxqICFstnXzNECX15HAR9JmHmvsl8Ah6nz3PkALBgROY4c4oBlaEpoljhdIfidf7f88R+mFm04pieElprXnDdDzEeemIDXY5ThHwOkRxgnURAuCe/C4jUZGk5Dk19Rj/1QJ3oKlJcDQKc8xIshz7uvv9uvPs9dyIsrGLqwDhWV5p47ew53HTiOA7MHkRSqKDoj+Ebv/95vPLnD2O8n2I6DVANFM7zbBBerwQJDn74Xfjxf/mP0Js5hthrIEh9dNfm0Vy4iMnZaSR+EXG0jlpjEq888yhmD8wgpCo0iRCWZxD4RTQX5tCYPgb0Wnj1mUdw+OBBsZKm4fTXPvuHuDr3Mj720Y/iuUe+icuvfRcnT5/G+Qvn8dxTT2D6wAzGxhpobqzhjjNnZCLC9OFjCIMaHvrsp3H/O9+JmfETePxTf4Ev/Zvfw8GogLrvoxN1RGVP+Ntmv/ShgJ41FNt4hb5U/zZ8HxUqw9kHJJdbleG06VZHetV9y0QKtsX83tQpu8VamqAZ6HqQyRHrPs8JsMbXkgSNwMeR0Mc0ElQEAHNSiQLkvgdcTj3U738AH/y1/w7x+ARavVjgLxXCnHTCPkewrqrcUPZP/+n1SZDLazwsqtqX/aUXxTpxUCY7tkQpS0tke36Vz3LugwPEVMNWa1UB7vwSwEzFPp9Tg2BTXSvv8Z4mkxmptCVU7aPX6UpO8OrqKpYXFrHebIqqmM+x0zMzmJycRK1R13YIZWmbXKluaTdyCl+2bc/UvGF02h1s8Nm6uSGQmcdBoEw1tCl+eW7k+dcphdmLqcotV8qyLL/o0jP8t4GpaVkX7pt9xpr1tCh6JfNb7/FcX2F0V9viN+/HojZ22ckuM5jrchl75re/LezZPPu8bvtlP22d4f/z3BI2U62dA+BrfSrL18srkFcgr0BegbwCeQXeiArkAPiNqGLeRl6BvAJ5BfIK5BXIK7DvCmQtoLNgwwZ5slnAlsFrqtws/MnOuheFhNjlxTLYZMpcLm8KAssNI+Tlt4Flg8Rcj4NGBMQ2258DikEgBpQO1ioIrlTKm4NibJcAWHOB1ZKOX6oAJjxW6zr7mYW+w7bQVsysitUGu4YLvRtk2+uJ2U87e4GT2e3ud/nt9nknYDq8zn6W5bqjlh8FgG07+2l/1PEbbBylVN4JLI6qzah9uVYAvBNo3Uvf26kf7adtbms/y19fH3OhrZks8VHnea/n3JbLLq9qXP3KAuAsdLbfhyHwsCqYbWSXFYtlB4CtL9v7AxXwQMFr+6CA2GD0wGbZlMAKgfVb98kEjgpE9UtteNUS2l5T2C3K3G4P3uIScOEsvLkLCJaWgE4HfhxLhmnoq6LMD5hH6yEJCH3dtsTimXm4LldXYClhCNWhCvmU+qj+VlWYUh2VX4ptsmbnsk1FnLqE3E+ZQUolILM7mVkr9sKqHBY1oYv8FdNhOTRnsyz77eyQ5Q01cCaQpkqVoIcQkmBQRXmamamcUt/T7Foes4JGaV1ANo/YR0SQZNu0E+YqrjnJXIrgluBSrZ+5fcLRbhjiYqePhX6EWJZR1auCcO4jc38TAVqU5mmN7Dg0Z1crRcgWqEKbgJnAU3bSR9H3UfYSHK4UcPctp1Gv1HF5YREXLl9GP45Q4tnxfGxstASscesFWjyHgagYpb9wghU/HyV7NUUl9JEwbsEpjSt01+DvBJSEZk7drgppNsF9V4XlwEibn9HsGYTUnqhk+ckt+83zzX4ZK2DvxonAwLZAVMJgQj5VAScyISEW62cqk2tegIaf4EC1hArziONIJwA4VbJOCtAJCASAmp3s+hHV0AScvieZs/OBh7OIcOieO/FL//3fwdSMj/MvP8o9Qq8b4xvffEQU8O+4753otWI8/pVHcfmRl1FcbaPhhZhKQ1Rl28yETpEGIVZDoP7gGfzMv/6nSI/djiRsAJ1FXP7uI9hYWcTJM/ei75XgeRFK5RpeefIbmBqrYmxqCt1+gvL4QfQ7LVx57WWcPPMObFx5DSuXX0W5PovJY/ei2/Px5Bc/g7PffRT/zU//BP7yD/4Qjz70F3jg+x8EGnVs9JtYWlvFbbffjo2NVXzrkW/hxOnTeN8P/yjqUwfwhU//exw9cBC3n7wPD/32p/HYJz+Lg2kRhX6MHmJ0k1QAed9LETOCOlbrcE5eYJ0bXooJ2j/7Hiq+2oPziy4AmikN+EmgudDihkD1sC/9nP2fkx16qdqh91MqhIGWl2INsUD59ZSKex8TQYCDATCZ8NxTRc794DXGiRQ+5tMU1Xvvwwd+5deA2YNoxZqn7O7skskstsshc2aLqliP6C7AXkXlvsLpkBnGBeb9hqL2Z6QI7aDF5jkmVNaoE94vCH6jPidN8N6UolgsoCTPngWxd84CUFPAZqNUVKWr14lk//Z6AoD5vLqytCyTHanMp9p3ZmZGbJ8r9RpKBMDMIw4Lkr9LoM1js8mZmxm8USzKXu4Hn51pu0zlLZ+FCT+rtYqAcfk8d5NUpB25rUhCuNpel2h9XZBSsm1+8Xjks8fgLJfN5PzyPT7D88ue4RWM62eCKZTl74K+2tOLnX2oQNomfsqnhnMc2vx8cJE0m/dutW/YdCmy55MsALa/P8QBQnKSQwSsGycI8TNDjj9XALsLJv+RVyCvQF6BvAJ5BfIK3KAK5AD4BhU630xegbwCeQXyCuQVyCuwtQI2496gQRZyGKy1gZjsIE4WqhgQtvdNeWsDRwTAqmZTxQHb5SCVDVzxd4Je/j8LgNmOKXnFri8DbTiAw4E3KhDq9Zr8NKUB2zLlwuagvwwYyVCxs4TWgaCs1bVBb13GBfy63+147fW9gtrdltsJmO22rp2X4T69X3C5n2tip7b3C1H3up+jQJ7t816AY3aZ3bY5vOxeYeNONdzLeRzub8PtjWpjv31xuF9fzz4Pg+29nIdR28uuZ/1HBttdhuF2fVvAIXMPHbQbfV5VLZm9TrKgN7vuqPM+DHyzQNjuZ1vbUBvorAJ4sL0BmM3m+Io6NgN4s/c4bVsh7DAEFutel62qijtns+wA8OZ7DhqLUDWOkLQ3kFy5ivDiBYTzlxGurSDo9xGIfS7BJWGteiRz+wK2TMnlAKqZ6sqBxprPKmPyAoXVcllsmTMW1WxHVKKSh6zKZjk+9zthY9tlhIqQWZS2mk0smyc8kW1QhauwgusrwFDIIPCXGbcuj1T9sTUnU/JoXcCuKdPMJljOq9tfQddUU4vdLMGmKqs3baqd8pb/Z2aq7FPsbKhJHVMaIlP962OdNsPtLlb6It8VJbEcu6egjDtFm2eqK8UaV0C3qKxTXQAAIABJREFUqq75jypsbl/7OlV1QOhpFi8tu/1UjLhRBDAeprjr5uM4efQozl+6jNfm5iTntOQVBCAtry6jx7xcwhzCXmcnTajFDbNGrFvJV1tfyQqlJayn7VOFKXbLkgGs+k5RhwuiVgWk9Dmzw+bnrctdDn3db2YAS3wzM1jFUpcKU6CTJGh7qswlCJYMWgF92qep+xQIHXuoej4aQYIDNQLgBGFEc3Ax8R1kULuJCaykTjhw1wrhIu2Gk0gsoC+kCc6FwH/9a7+E9/3E+7C48grmzj6F5sqCAOBvf/spUenecfsdaC238OSXH0P/pQVM9IBa4qGBAgKCR7bvp4iDAMsBUHzrKfz1//OfIzp2K7xCCcuvPIbLL34bR0/fivFTd6Mdl8TJpFTy0V+dR9RaEXvs9VYPM0dPo9dto7W2itrYBJZeexbFuI25pTamT78D6AX48//nf8ORqTLe88778cQffw7f/OPPoDE5hvVKiKk334xewceREzfhtjvuwHPPPovm2gruufetePXcWRSSCLWgipcefRUXv/ocyvNtTHi0A++hlyboJB46tOF2ila5Dtgf4KGceBin4jz0UA/V/poKdPZlmfQg1JfX7EARq5MkFPibTTgnPPTEZjpF1/PQ8hI0kwRrtONOxVsAs0GIA36KWhLLBAJeu9wX9g1OVrjKPOm7zuD9f/vvIjx6HG1R+bPD8BqKRQku97yAQLOi9wcBmJFe05l7KucUFstFUaT2e10wQ5eWx7zuCCg5yVCeLXvqSMOPlDAsoFwuCQAulVXFSjUuAWnWbtggrX1e2ucGLaB5jVFpTIXu+tq6wFqZMFmpiPq33qiLZTcna1iMCZ9hFQYHsk22K8/S3Z7k+hL8sj1x1el05TV+lrLNxlhdnRBoVR2GLq+Y95UUMSdL8t5Alx4C7VDhKJ/BLbZF7rAOMjPjmMvZsfK4zMWHz+KbEJj3GRcDY5/rApUtp1vU0pyQMsgUVjjOqQL6j9Daed9vqo3pVhAWdDtWW/v7Qz63aBEtkwI4+YR2z/qZlp3k6QcKufOvvAJ5BfIK5BXIK5BXIK/AjapADoBvVKXz7eQVyCuQVyCvQF6BvAJbKsABEbNzlkE2sb7UwXmzeLYBFXt9uISDQS211bMvG5hhO7YMB2w4aGRqYm6bv3NgjUoFVcOpUtj2RwaEqEjq67I6oOSjWq2gVquJZR7b5UAYv9kOvzioZNu2faftpeYGD3KODfxmAfCobpKFyXvtRrvBv53A2W7rch9GAbTRMMxUgXvd89ercYe3N6of7OU1a2d4P7erRRayZdvfa+22W9/ayraT7ePD/X2ndnYCtNv1peHXh6Fq9v3t2t9LH8lej3s/+7rk97r97fpA9j5i+zGq/judk+x79vtwu9lzPAyH7Z6V7Sf2mq2X/WkKYLFjdhmSfN+yZrfaOGcntBioHqh5s+1uVf6afbRCVAGJzOAUtZ3uqSmbnVxWVcAGLvl7vwuv2YQ3Py/ZwKXFq/DWVuE7RSiVrEoKNHOWgE8srJWibkJpKmZFNSuWxE7966AfB/gVZSoBEhBHS2WxT3UZu85KlcriPi1YXXKviFvNmtlBRV8mAHFAnwBYgR7BgOl/uVuyy6Ja1d+l31jopdRI1coycUCEm6ooVqNgwqFUFImgVTNfcfshql2SS65LqCRw2AFgsZp1Kmgqo2l7TKvb0MciUsx3IrSYXSxcmZjMspp1u7RAVsjsgRm1qVNgi0LRwWGeZzkmTlgidEOCIvNXU+Yw+wgljzXGqcOzOHP7HVhaXsHLr76MjW4X5aCIcrGChYWralEr1twOqDF/mDSLVsrMO/VTFDz+TpinkJ17XPSBEqFXrICdNtACPTUi2cU3a81UXq3gnfvlb+67Kqz5TVDYZ84zLZkzAFjtgFWB2mVOq/SbRMAxEV4tDVCDh3qQYkYUwAmKfF+uA/FddwnQqgAWq2m+LnMG3PXG7XmaOTvHDOCCh5/6tV/C9M2TODv3LAK/DS/pYaI2gctzCyiPjeHA7CwmG7N46i+/g+f+7GuozG9ggvnLCQSOs89x4kQv8LDoJQjuOolf/O1/geCWW9FL2mhdfBHR0jyK9WmMnXoL0sKYWhBHa+g3F0SxXCoUcPnKAg7ffBvarVUEzJhOfbQuncXFF59DB1Xc8cCH0Vlew+d+659gIkxwx8GjePE/fQUrL55FWvBQOnEAJ9/3DszccRrzS/PoRilO33Yn1pvrGKuW8an/8PuYrNdRiAKsXlzBynfOo3ilhXoSiJK+y6xWgjyZiKHwXK4B9U8XUDyOVGygqRJXy2dV13OigMxiSGm77iNOXZ6uu45V/a9qbN5fCIFbADYkAzhBO0mxHgCt1EMRPo4EAabZx2UCCPeFCly1B08CAuAEyanTeO8v/G2M33onOnLPcmpvdxPkte/5VM2W9V7gJgMxs9eE9gINEYFzA3lNEwDz+ZH3H0JeKmI1bgTodDti1yyK2rCA8YlxsWUWIOsUubxGDUrKs7S4FqSaeVugXbJzF3DP2Aqce+h1VXFsMSWcNCkQ1tnK87mW8LdULItFc8m9z3uZOOhstNTy2T1HR1FPPndsoolCY1/srLk+94VwW5+xI7RbtLyOZSJl0QFte3YW+3Rn0U+PcKmZOybCZHues2uM67Edbotf9kxvE7a4HfnduT1kn795T9Zscq2bXrsE61vdLXhshOO0rLbtZ58rNyf7DB5+XF774G8L3ufzr7wCeQXyCuQVyCuQVyCvwI2sQA6Ab2S1823lFcgrkFcgr0BegbwCr6uAKWGzQMQGZviagVcZSMvYr1lDHLAxq2ZTPQwDGB1U40CYwlqziubvBMC0kONrWQhsFtV8vdNRuMv2S6UixsfHUK9rRpopIQwWc0DObOzMDo4/+X6vF2WsoZ0dnFOZ2L5nC2QDV9cCgPfa1fYD2rZrczeguhMw3ct+DoPS3dbZafmd9nXUfu5n+Wwtd2tLAd1ASWoDltljGwbBw5McBmOMA9X4qNpk92u7873TMsPr7LfP/P9t+VE1GnXPsHvOXs/J8HL8/yjQO6p/jtr+KNhrINjuVTpxxuCsKZhtIo3aK7/extnpdE2169aXlFnlqk67qG1vzQ92wNcBYIPEeqz6repJ3a4YCsuv2nCaxvB4L11bR3r5MqrzcyiuLCFttdQ6l9mmxI0EBAJMzdZZtiCKVIWmqrzUbRjkU3togXAU4rlJRQQ4AllpA0ooykROZsFSmZnQDlgVpVpvVW9ppmgKn8o6n9tQGCMupiJD1e2IizKBh0FYsbRWe2eF5CqRHnw26XEYzLArV6GXKgQJvtSCmpBWIZRoTV2GZSw7wcxKtX6We4ezgSYAnu/HWOjFDnrx3UDhsSiOVTjL7Fu1oFbL7YTbFFhM5aUqD53u2QFuumh4KAaBWOOWfA+lMEAt8DE7O41Dt70ZlWIJl5/5DhYuXxRgxDzPq1cX0e2onavWTzOHCeb8JBZQWwxon01FrQ8vUohONTOhcEFyiC0DmGpe5u4O7LQV/jp3btbAZQALkN+0JHdXANV5ES2HA3SZBSsQUMFjV/JnFdIyJ5YgsuAHqDDzFUA1TVADLaArqHK/CJgJIbMTzwT+qjJdLqJN63TtD/00wJoHLAA4W/DwgU/8DI7edRwodVCpA2vLl1EuFdFsd3BpaQFvvv0MTt50C771hYfx5X/3J6jNNXEwUavvQkobZM0/JgBeK5XQvGkKP//P/wEKtx3F2FQdveV5dFeWsNHsonbwZhTGphBUaQPdR2flKgoBLYQreP6FV3Db3fdjffE8es01HDx1JzauXMLDf/E53PuuD2Lm9NvwynPfwWf+j3+E+w4eAl6ew8WHn0TUihAencV9H/0RLJd6WFy7ikK5iLVWC/XZwzhz3zsQtVr4z5/6JCqlEMcOH8PpY7fh/OPfxRN/+hUsv3ABPs934Isim6r0iJMyXD8l7GdM7qQXYgLsc1SJMzfck+uZatsg4ZXpJmfYHEC3PqsuCncBuMwXpwI4wQbV2KICTqQfbEg+Nq2lfdwU+pjgJAKZGMH9YUa42oNHgYcV38Nyo4H7PvZzuO2HfgQrVNVT8SkTOlxfFIcXql2p0A3lXmQu8uJqQGVzHKEfd+W+wQ5MGLv5HOueIam25X1Dn1Oboq7l82ijMYaJyclNm2h7tjUALCrfJJJMYYJkXoeShp3pq+qeEyGhepjXinOlMYtjwmp9ZiXQ9VAISwJW+W2Z4G0HgKkipqV0t9OWNtlGUSyWCbJLkoNLcMz9IDi1Z2vaYjOflxUQ9S7zcgmIxX49Fat4nYDZ39xP7otMsGTHMGt9l+XO4+PztwFgrif3cjcZxwAwwbLeb3V5Hr/ZQ3N5/VRxmcEOCNsUKVriSx5ySZ1/ss9gbMeyjc1FQiZIydyegfOP+hjkX3kF8grkFcgrkFcgr0BegRtXgRwA37ha51vKK5BXIK9AXoG8AnkFhiqwmYnlBrGHlYgGTi1jy5TBo6CxjGs7xa+tZ9ZsfM8UDqYA5k9axxEAc2CNgNe2w2UN7hIUWFYwM38rlSqmpiYxNjYmA0c2QGVAz/ZDX6eCmLnEBA4ccBtAbB0Md9mQDmwPd5AsAB4FiLfrUMPgcDeV6Kj3twOY28G8nYDn9QJgHmcWkO12Ie0HAGfbHv7dtpOFtcoUdDhw+LiGa7MfMD7q+IZfy7a3Vyhrg5LZmu3WH6xv7rTOfqDufpYdte3dzvcb8f4bDYCzfWdTBbglJ3drn86e290soA0Cax80AOzgq1gcK8w0BbBBYHtd+7ApaglHNfc1m49rMNT6uW1TM4P1ewB/BzbT9t7geAbXiqmTBeBGMfxOD97KEgpXqAZeAFZXgF7H5eP6okQVRa3bKAftN/9LW3/J2yUOkyF950etUFGVoimSWOGv3KuZKSoQmDnx7n3Cg1gBsGbkbmqPBbT5AvJ0oF9gKyGfy4I0pSrhiauGsyJW0GnQ1vKRVfWm54e/MwtUDKclg1fVZgqBaQHtzI4dWOJ6tJgVrOhUvZp9TBgWC+Dy6HBRKOJip4NVUbsBRK8CzRO6YaidNdumIppHytxT7odAZ8npDATQmoKVe0G7XQKxouejHAaoBEApAMbqNUzPHoB/+Ai8w0dQLxSw/vR3sPTCc7JsrVrDlasLaLU4eYp2v8zGNZCuUJcAldBUVLsC1aneZX6vL4CVkJPLqQU0UJDzyt8VAkvCK+svUFxzkVVfp6DY53kmWPSZAcv8X/YDz2X/KvTtpx6oAqYytMf6OxU097Sc+AJ8qXSuJQkONWqo+wEKBGe0r830Sdl/ZwtOKChfnl6fcUIFaRFraYJWGOI1L8ZixcPJt5zEPe+6HTOHG+hFHSwuL+L0XXegftNNGGvMYDxoYP6JV/E7v/GvEb9wEUd4DqhQlXOqFtA8hmUvxfp4Ff1Th/GLv/G3cOSW49hYX0G33Uap0kDYmATKFanVwqVLcrXXJ6eRpCE8v4SJ2UNYP/88lhcWcPKe92Lx4iv44p/8IT744Z/C9K1vw3PffAif+Ve/iR88dhrnvvA1RHOruNLs4vQPvxfv+9WPY759GZ/8vd/BwQMHUK5VERXK+NCP/wSefvLbuPLy8wIATx49jcceeQL3vuUdqKx6+L1/+lvoza+hyEkTTgUv0JaTHqj89oCqD0zCx1jACQFAkeJUp4aXK58qePZbXv7s3LwvqAuzQD6qfnlt8Dqg/TMtpTs8116KJiEsAatcRynGAw+HQh81mdjBO4gn+eDdJEYHPjbSGG3fwxU/wKEHHsQHfvEXEU3PIur2FPByUgNtk8VFhvCWENRHSJWus8pnm7zyorgvGdMyJYM25Q5EUpErDguBv2m3rCCWit2+fPP5tFqtCYQkZGVtCX8JPnlfoWV0r9sRK2YqcJnt6wehZow7Ra26ECRquc7MYaeo5SQZQthKtSL7Zlm8gT+wXbbPBHG9oW14syVKXsn9bbfR7XXlOuAzdK0+hvHJCdkHuuYQarPaPH4+G8t91fdRKVdl+YC+2C7DmbXgsze/aSnNNjVfOZQasy0DvlT18jme+8z9J9jWWukyNkFTo2DCzfxfhfGxKKEli5i5zXRZIMjm+XQm/3xNbKcFanPiRFHatP0ffj5XBbSbAMZjzAHwG/GYlreRVyCvQF6BvAJ5BfIKXGMFcgB8jYXLV8srkFcgr0BegbwCeQWurwJZ+DusPjTwaepey/q1HF9b1/YgC1INVNhgmUFgW5fQlwNXBokN7pq6gm1yMM0AMNfnOlQJNxoN+ab1MwfbrA3LFDZQaPtvGZpZYJPNArP93g7uZhWiNkC3l6pnARKXH6Xu3EnxOQqgZqHy1vqrTV/2aycAu5f93w4Y76fdNwoC7wS27VhsmWFFr9U+W7vhdWyQcFT9dgLIewXA2Wsku429rL8TKN4P1N3PssP9dS/95XqXGe4rw3bNO52bUeDejmEY/O52XVlfsP5iy1s7g+vaWaRuZvXSutJeG1jpixWnANsBoNXB9ewEBlXTOW2oA7vWhkFqtfA1gDvYzwFEztpF6/vZCRIGpbe+JirmOIK/sQF/ZRmFpSUUN9bh00q/19XvOBagkzIyVqAlbUDV/lVyekX9SwAUDxS5wlRUgalBoIRBsar5mCUpKmC1mpVzJc78g8xh0cY6a2mxm3U2zgL35FuxgDpWqx20iHQHrFqBKm1FRamcqZPUMVYFmm7V2WirPakKzmi4rBBL1hVA78AY839FHizaYz13AnB9xH6AdhDiUqeLDWeTzERLflEpKYcrSl9C5likzIkXiOpSlIlUv6mkeTN/WaCbl6IUBGgUKxgrF1EuAI3ZcVSmZxFMH0BnbAJoNOBHEYpXlrD6xGPwmouolypYXFzGOvNLqeomAHZ18zzNEw65QWYBU9nLCAbCPao6PV/Bs8DfGGFK22WX8+wpDFbxpAP/bhKZ5ELr6RQ4y/ZYL9r99sR6mjbQVH8y91fzf6n4FUUwYbiDNmIBTaUtCFxTVL0Y4ykwXS1jjBCKucY8tzLZwPU3px6XPiHnTfV/asjri9J8I0nQCQK8ih4O3X8HfuCn34+l5mWElSImZmZw4dyraPY7uOc978bBA0fw4tefwiOf+jLOP/Iiqms9HPBoSU0orlnV3ALVy83Qx5W0j+DUIfzq//LLaBVjlKenBHj6QQnh+BSarQhodzB/9lWMHz2JQ286g41WB6UgRXttAZdeehyJX8CZ9/00nvrql/C1L/4ZPvQjP4HG1BH823/8G5j/xnfwg8eOIH7pPEpRgIvNNqp3vQnv/oWPYKPSxePPPI7jN59GpVLDE08+he/70PsxMTOOxx/+Ou4883ace/FV/Okffwof/dmfxfHqYXztj/4Sn/vkZzFBpSvPkx/IuZKJH2mKkthue5gEM5iZIe2j4Ltjl0cOvTYCqffgfiD3OzfZgv2fAJiojriR32r5naAN2r+rwr4U+JgIPUwHHkrOMzpNfHTTGK00warvKbyHh+U0Rfn4Mbz/4x/H4bc/IBbyfapVmfPLPi3QsSiqWy/Q/dOO7yJJJIe6j5iZ2oSKhUCUsYSbfNbk866s4iJJCGn5uj7DMrdWoSa/JBO4UhWlL59ZWZJOp6UZvJxkw8zkUllVu5uKeNqhq3MOl+M9SuGrqoS5H3y+lUkz7Od0vimWVb3vcm7VGacjWcLtTkuUvLxX8RqnWplftXod4+MTGBsfE8tqgmrbBsExVc+23TBgbIrm8WqevV414hTPCTuSjWz3WE8AOZdle/Kszuu42xPVNq9H7h+huVhjh6Gsy+PliZDXik6J7CYKqQ0221JrZ2YTS350FCGlc0DCK8ltr1ISACyzadzztUTHOMtu+7wd/B2ggJ//V/V0bgF9vc9s+fp5BfIK5BXIK5BXIK/A/iqQA+D91StfOq9AXoG8AnkF8grkFXiDKiA5Y272vzWZBah8LQuAdVBMB2Cy8HhYRWyDL2Zfx5+m7OX6HLTiYBq/7D3+f319XQaNuAwHlCzH19rhMlNTUxgfH9/MCOa2dKBpYCvNgSYO0olaQNQMg0GizQGgTA7wcA2y5c0Cxf0qgM0i1toz2Jz9/6jf+dowgMpCrixst2VHdYn9wNrh9b+XAHi/be9neQOdO4HbbF8f9ftwTbfbPpd7PcSVV7e9QvcCfbfrE8Pb2w/U3c+yo47rDbrl7NhMts7DEyhG9c+t/VuB6eBLz8HwNZC9jkb9buvb9oeXyV6XWag7eD1rO6u+uGoxate0boE2zAMVr6mIzRaaSzgA7OIQU8EnIq7L2Eln2xwoZ7kvCpiz9uZZAKztZ+8zouyNIhQ6XfjNNYRULXLwvt2G3+shjHpAt4eUGZkEJ5LhS/vSFEnUFzAkSl2BcfxHekKIEAskJCzTHFqhCaJ4FZUhAS6/HQCW/4v9ssm3PFUXOtUpczGp7OOXKj0H+cOC+tx6UgOH1AXOboYkK7SkOo1fCrTV5lnVwFZjYaIKYZltyvPgeWpjK5nAaiEtNtACuKmCDdELA6ykCRZ6ETpUETMnWJTgDlISjUjur54jfqbQTpp7Q9Wr6B65Dh11NXkYZc/DeDHAeLWMmkx8qmD62BEEsxNolaqI6uNICE0CVdtWOjHWH3sc5eULkp+7srSC1fWmZC0TJhE8ExT5kvmrgJb1EqUx68n9kvf5DRTiCEXmD9MqWtTXhPNUeVNBrMSdwFiuOF9treVzVv8rEJgOHAS/hH0Egj1m3PqEv2oD3UshCs8ubXLduWZfIfzlN7OPqYecADBVCjFdKsKL+wKGeByyvxIbqheMakddEdkXWGOB7VQex1hKgeaxKfzcb/wK2sEKFq7MYWLiEMJiiGeeeBSlahGHjx1Fc3kNT3/xUVx99BzK6wlqMTDh+6gS5jsFN88Z+0WX9sRI0D0who///Y+ieGoa9RM3oR/HaK23UDlwE9obMS49+zQuvPQCDr/5Htz24A9gtdnC1FiI8889iYrfQX3mIOrTt+Diiy/gr770BXz4x34M60vr+M1f/nuYXuzhnnoDpfUW0n6MlV6MZrWIm99zN46/683oVn200hgT41M4d/41VMdrOHn7rXju2ecRJ0WsLyzD63WRdtu47+Rb8PCffQtf/rO/xEQhEKtvUaMTIiKR/7PmdfY/z0eF1r+eh3Ko+c6iqpfrXCdjiBW0WC1zbbWhF+jH5zzaZMs8EA991shT6N9JIgHCbLcaBhj3gQZtpdlnRE0coBNHaHoxln0Pi6mHJicT0Ca8EOC2Bx7Eu376oygfOopmt63W8i5uhM9+Ok+DCuBQ7wHO+nnTmcZP1Ca5EKJSq6JYLktflckqfG6VCSQxoh5ha1cydAlSCwVVwfKZlM+ftVpdIC/b4XXd6bTFAjqbD7z5uS4W6ap6lWdblwEs9sxFZgVrNIWoZqmM7fcELlfpUe6eybn/XJfPzO32hmQUs+g8TkJnqoC5L9U6J0zWZdKkqJULRdk2t9Fs8nm7h3K1jEJY1Ekscv/kJBidpFMohiiXVIlsUFghrn2O6b6a9bV85vBjIIlkHzipM5DolxAhw5bZBxwEJgDme9KL3MQeHj8zkHni+j1VXfeiHvrdHiJORnLL8jwRFPN4CfWlXoTyApp1slX289me++0Znvfq/CuvQF6BvAJ5BfIK5BXIK3AjK5AD4BtZ7XxbeQXyCuQVyCuQVyCvwGYFTMFgcMhUbjZolR1ssmw0+2nLKGS1nMvXAzEb5DL7N7ZpCmAbxDIraA4WmRWetc9BHMJdA8XT09MymDWc7cu2DAJzAI6DcwaATfGbhb9ZGLsT2DUAPAxv99KNDGJk4Zv9vhOQGwWWuL0szBqlRn499JS1NmH5XvY5O7A3avn9QuUsQLvWtvcDgIf3OasAGX4vW+dR71nNs5MAbLlR53Sn+l7P8mx3VH/ZD9Tdz7LbbW8//edalt0vAN56TWwFwAOL5e1tnkfB3Wwfzap+s69vD4G3WkFbnq8TRm4ZlN5UBTv4pvbPUnkHb1Xxm80CHkDdrdsZ1G2rLfogHnFgSZ21jjbFsIKaTM4v1b20JO1HQKuNoNdDDRHK3R4K3Ta8Thu95jqidgtJtyM2vIHYQTus7Fg0FcAEt2YHLRI8AjtaAhO4CiNWcEh4pEdvmlzN81SD5sy35EPashlltZBjl7HrBv+3QHzL+s6EJMv+Sg4xbZF5BhRMq2DXZVQ6RTAhFxWkAq3F3lZtrbknongTZW+IVuBhIepjnWpphHpWGTkqEFu/BCopLVUbahUSq620O1rBMAFEOTdZKuNgo4bJqQaq01Pwp2bRrTbQq9UQlwoC7ayPsaFClKL/0ksYu/QaqlFfIObiygqaVDayQ1kwslg/Ux3tIDwBklP4EulRNSmWrEmMAmIU0hRFWScWwErFaChlD4SW04ZbwJkKmd35pCo0kdxfyTkG830J8EKsUwVKCJgCXX77HrrMSZbzHkvOcxh7KNFSWtSoCcaRYrZYwKFqBYgjgUMed4QZsGJbTUtyN2HACdAJguV8+T76CaFzgvkQuOOjP4r3//KP4csPfx7r88toVKZw/OghfPMvv4TZQ7OYnpnGs994Ei889CzG14GDXgnlNEGV2b/cJHEj+wCBvbBKH500xUIBeOtPPoh7P/5h9KZL+O6zT2KiMYYDp2/D5XMXsH7pvNSyNnscvcokSlOzuOX0zVh+9SVUggSJWOyO4y/+/AsCB3/kwz+Ki89/F3/0P/8zzF7tYLaXoNhP0O/1EcHHapzgot9D56YxHL/vNmygi5fPv4K3v+NtqNareOr55/Hu974XFy7NY21xGe+69z4snbuE4hrwnz/551idW0MtDATwCygXtTtzflPUaFOdemhQgcrcZdqQc6KBCPtVBa/5v+xDmsNNAKyZ5eqIoMrfBH3CV4HACoP7Luc5oprc8zDmh5gkYPZjmXzBfPA48dFKIqx5ERbh4UrqYV1zW3MKAAAgAElEQVSAsi+20AdvOYX7P/LjOHLmXkSFEBtxTyeVSP5vKOpe9gY/JJjl9c2JN6oqlfspJ+L4mmnbmBjH+MQEwmJB+m6XExVp+ywKXa7niaKW32FBr10C2ObaugBQRpIQNvcJdfs9UbPSqWYzLoXXgbMl5+VhrjXmhiMZvAW1eeb+UAEsz7VRJIpgglh7htVJPhqNQtjMiR1UFEcus5cTXNiOteeHPkrlEsqlst7zolgcdQiAJybHUSqVnRW1TjTi83aX+cWEyJXaptrZPnPtM8fusdw/9VNQ54AgtNzkjc39KDO/2Nk2815AYMv+Y0BZVMGFggBgtk8A3I+oolZIHvX53Zf3FLbbJFFVI9MamtCfNZL9Ish3me3cb/tbha8ViuVreUTJ18krkFcgr0BegbwCeQXyClxzBXIAfM2ly1fMK5BXIK9AXoG8AnkFrqcCw8rdbP5uFora62JX12duWCSDWhyksgGmLEzJKlS5nK1j8JgDT4TA1h5/8v8EwPximwZtTf1r605OTqJer2+qJwwsc1BHlcCSuLi5f9aO7S/bz+7fbmAsC//2owAedV52g77ZdYbB6TCsNPW2DciNWtde2w6gbtd3RoHRUW3sBcxey/69HmQ7m1g3sDdqv7dbZy912W99rM3rgbq79Tvrp9n9H15nL22M2te93DP20/Ze2ttpmVHnbngSxPD6w31ULdCz/cTUwAMomO2Lo64vvp+1jLblh8F0Vtk/vDxBgfMaVTjkVJ2WObt1vxVaD+ygFXcqo1QgbDbOg+xgs3vPZv5qbq1+OYDq4Iu2Z4pVB4gF8AxydW0bwm5kDF+ziDWjMhX1KxWfXi9C3GuhGPVRiSJUem0UOm0E7Rai9Q143Z6oMgW00PqUUNhZ5BLWERqKvbBTGKryi4CGCl21iiY0Fmtm5xytOaBUnNrhueO22lIp6Gy45SgdwBU1MDNinVWzAG5CYFogu9+5b2KJLGUndFKwbueDMMxUjMwE5tE4N2i1sKbqVy5U3ScvLGINKa72uuj6IaJYQZrZOhM02ZfyamdHSzgcaA4xM5IJM2j3XC4HGKuUcWBqBpOzB1GcmUGnVkO7WIRfrYqilcBNUolde9whni9/cQmNsy+j3lxHd3UdCwsLWGu30CMoom2y5NfGQMqcTbVLJtTj+ZHcZWerLSpfyQdOUUgSlJgDLBmvBMAJQqf+5PnTfGY9UXIuxPFWVeGiBE2hKuQAYplMi2xaPndTglOg4wM9n8pyrRvPVxDR/pqZwjFCL0YdHg4VSzhUriCUvhYh5TGwP3DfCYDVQdv1YetIaq0dpQFWoj4uh8CJH3oH3vzD96EZdlGpT2B1YQ1+fwMvP/0kztx9FxrTB7A618SLX/w2rj78DKZ7CRoCf506X069Tk9IgpRiVZkEsO6nuFIGHvxbP4vbP/R2PPf0NzE9MYbJI4cwd/ZVmTAxc/AmLK+1sdTqojZ5AOOVBuLlS5geK8APipiaOorPfeFLmBifxMGJGXzu9/4Dpq6sY+xKE+VOjKCnfa5LtacX4Fy/i/mZCj7w8z+JE2eO49KV83jqySfw5jvvwNHjJzC3MC91vXT+HEC3lOU2rr5wGZefnYPfBiqpJ4pfXgMRncmp6mT+Lzw04KNOJbgoxoEis1Sdip1VZt8JxALegXtWRBTSqprvMwOYym+xllY1sEymcDA4IVj2PDSCAhqE/uzRCVXjHvoJsOGlWEaMxTTBJXhYk/X0zlIshzh0/ATuePf7ceQtb0OnUkFP+jXV9Q6AUnnqB/ADtYHnJAXCc/mO+gLwmSk7NjmB8akpgbZ0kJEs3T4nHzIrWJXEjbFxjI+PSVsEt00qcFucxgB5LiUIbTNDOE4EONbqNZ0YIS4EsdyTbFJkl3bJnGTjALS43hQKMumDv9OSWtTlCY3L9Vi4r7SDtmdRKpOzIFmgtdhCc59UmSuTS9IE5UoFpWIJUT+Sbx47X5+cnEClUha1LZ+n2a/0mVztoQmHDZ6K2j9znVOhLJbVtFV29zf7u4BtEFBzcdazXK6gXFS4KxNtXDSCuf5kwfcWdXTE/dW8Yu4jV1WHIAJfZ8lNcE4bcwHAA1t+OXfuw4PnxiZOFkuc2pB/5RXIK5BXIK9AXoG8AnkFblwFcgB842qdbymvQF6BvAJ5BfIK5BXIVMBAqIFggxk6Zq0WdKY0MMs8U9kaUDWrZgMbBktsgIo/zUba2mg2m9jY2NhU9XJbHHji61zG2uRAkqmEbbu1Ws0N0KmdnNlJq0KYmWoc3FZFhx3fsGW1qSj2ArmyAHgvy1t5bdvDHW4v0DS7zDCosvZsIGsv7XGd/UDOvQDgTaCyxXZ3cLQ7AdndYPKo49+pjnupwU7b3E9tdoOwu/WRnaBxdj/2Apd321a2ZvtZ1q7/G3Wz3B4Am/7z9f339QB4YIGs+73VAjq7/Hb9e/geZtdNdvlha2p9j0ua9fMgj1uvEUlDHcoAzub62voOlgmENrhrNpa2vKq+FPYOltH29ZizINz2TV9TZfHgWLZaRsvrDtwIJHFQ0zF1vX8QVhMEC/iLBSTRFrocp2j0Y5Rbawhb62Ix22+3AWZGSn5jH77BWIIiyU511sAOvsrZMtWgSJdp4ytS261Q3iyeXWYy2xLlrPu//nSW2pbv6yiu2UUrYCaA0MkBwgdc5qV+BvJ1Z8ssb7l0ZoJrQjKJzHXgXsSPQroQlitY7PexRMAiAFh7IkGoqJ0FkLgMY9Ul6h6GtIXmTpBghigXKxivFjExVcf0wYOozRxCrz6JNmFOuSj20CKPdVmddu5ptcx25Ag6XRTPvYqZ5SUEq00sLS1ieXUVPSroCNRjgl4eA4Gwbl4VzURNaj0t9s2E9rQDJgROUslmLYrimcA3VgtoB3+5/ayOm31F1LwuU5YYazMDNlWL7LYXoO+pcrbjbIK5jmVAU2lLPabkE0MB8IFiEUdKVQTM26WiXMC9gl5RJjsgrtU2Wbqz8IaPtTjGYsFHfGIK3/+JH0Jvtoa73/1eXJ2fx7NfewiXz70qkO+Wu96Cm4/fhYtffx5/9W/+PbzzVzDhBaKEFcG3XPaqPKcyXDKnCTx9YD7poX7mNrznEz+Khd48ri5exNGTR3HqlluR+CUExSpee+1V2cOzZy/jTaffhGhjHudffQZHD9+EQzNH8Pk//wucuOkUvvvEi7j46LM4U5rAxEoPSTeWCRYE+d04RTv18Fq/h5t+6N34vo/+ENDo4/LcOZy9eA5R3MPB6WmxEE79AE88/h1Ua1W8+dhtWLuwjHS1j7Xzi3j24e8g7Er4s0xCYKcoi/24LzbiDQHAatVM4aZk6rr7GpXXZKsEwTHRLCcTiCTaU/WvD4W/ciqo/teJDjJxQ66JFEXaaocBSpxowFciqnU99EXxm2IBEZZTYI75v7wHBj6qgY+al8hkierhIzj54Pdj9sxbkVRqYjOu9z0gKBQQFljzEqXB2idSg7EEsIFYHY9NTooCuFqvCYQV9W/cl3NMFTCVvY16A/VGXVXfSYput6OZ5u7+RltiKlGpxGWflGfohBMnewJ/CTI1H1gnKvJ9Wk/T/lmskosFeXZlO2oHrQpZbo/vZ91spPtxsg1BK2F1pytQenVlBYsLV8W2mhC8yMzwclnyf4tU4AoAZtQKaxOoPXSxiH6fkzKdatbdDyUT3C+owlZqxxkmvP1oDru4GTCrm7EwLhqGYLboVNTq1EO1NZcJNdbFZZ3rp4BGuBhEziqfWfNuuy0KZ1Vgq5W8nFPXljj90L7cKafVDlon1qQJj5Pr8T7EfSYsVmegsrPTvlHPOPl28grkFcgrkFcgr0BegbwCOQDO+0BegbwCeQXyCuQVyCvwX6QCBmmzdsJZGGOvG7g1la3N2Of6tKkzUJsFHcMA1EAq2xfbvGZzEwBzO2ybUFjs2Wwwx+WFmQqYg1scKKNCg9tlm1QNUz1sANgG2DezvpxigduwffovAYC3g5rbAd5shxgFKIfVyDsBVzsve+lkrM0w5Npu/Z3A6Xb7Y+0P70u2Dlnonn19u1oNw00n+nsd9N4OAu8VAG8H9Xkstg97Aa3bwd3h/RjV1l7A8KjzvJf9yq633+X3WsOd+uDwNZKdkDKqP42+pgbK32y/zULc7O/Dy2TvYdnfR/XDrBJ4AF5NwasD1VrHrdbEVgM9PkLiLPTdCmsV9Or7pu5VkMu2s1mHsjXX5wcq4MExKCQeKJZ1/7I20PJfghuXcWsAmSpHgym0SpbjdpBVlHYEHVTStrsoRX2M9XpodDsotNexsTqvALjbIwUSYJDGqiQUFMNj8RQ8CiQQqEBVKpWnviwr/7jcZkYlmcxgP6SKDj5KzrD931lb8z3J4XXnQ1TARrZNMsv2KRw0WE/cuFkvV0+qGgmBCYAd+CDMIosVfXOxhCudLtbJg31mA6sXMmG6VIxggiBTd0StcwksqegLQviFVGFQtY5Dh45g9uZT6FSraHGxWlWscwU8bU5vcIptB7ps0oP0Ke7D4lXMzs+huryK5atXsba2JurAXtyHF6UIBX6b4ln7Disj9s9UdYq9cTqwfk5ps5yiKDCYEJAZwGr5q3nMamEtCm85D05xnlIBmiDiRC9CYNo9JzHaHhXAIcgdaQvNXNg+QvQItqnkTdivUoSEi2I/nKKappgphDharsJHpGpk5kxraraqm3kMBFdcf3PyBc8ZrYc9tD0PV+IIc8UIN7/7Dtz2gfvwzh94L1556QW0VpZw6vQteOGl59Fqb+Cd73gvzn3tBXzlf/8kvAuLYodco/sJT6K7JFVLr/my3G8eI2H2UuBh9r7b8L6P/TC+O/8y1qMWHvzQhxDWp5B2WmKl/NyzzyGOfZw+dSu+8+hXsXj1LG695RR4CXz7m4+hEhcx1g/x2leewCmvhkYzFtWoKKnTBL0kxTo8fLfXxYkPfz/u/7HvQziW4vN/9qf4iY/9FBaWF/CZT/4B3nLmDN50+5vw7AuvoDF7GDPVCZRTH41CFViO8R//70/j0rOvohJoni+vWbF79nyUfA8Ngnhf86kLgYeiy4tW1T7hr2ZI87zzAvFEMa+gt+8r/JW0bXUJFvirUE7rWPSBSuhr1nRMBSfQS2gRDqwFKRbTGMsJsIAAK16MyE9R8T3JhKaWkznahZlpnHj7/Zi54y5gbAJd9rWoL3C+WKigRNU4vwknCSvZZ0Oqf2m9HIq1c7VRBycZlkpFZxndl/zZtdVVrK+tCygtVyuSA8zl5GJ2YJKgk+CXAJR1IhjmPY2QuN1sii20QGA3WZHPuVTX1scaqNZq8GnDTdvqsIAwYC5xwWWFq8JW4CmVtu7LPqN53XIiJJ/LaZe8trKKK/NzaDVbsj88Fj4zm2Wyukkkm9vjM7Uohd3ngcWrqCuDnrCsW5DcI3jczC8XMAu333QEKqLATOXiwIpZ9kvcEjxRThPQ8u4nf194BMC9TVcGs63mdSywvE018wZiUSvbBCiZ6SE1ElBOa+liUQAv92nzi33MKZTlk47nW+pYQLmSK4D38vdAvkxegbwCeQXyCuQVyCvwxlUgB8BvXC3zlvIK5BXIK5BXIK9AXoF9VCALRbODSjKYPggV3ARpWSWvKR6yFtDZ9bJwhoNHti2+TmibtYE2O2MCXr5vqmH+n98EvGYZTZs9DlgRAHM5tmPLcXCebdlAEY8pq5gwgDdsfb1Tyd4IBfAwuByGUfs4ZVsG/4bPkdV/Nxi82/a2A2S23m6wb6ftD0O7bH2t/SyAHgX5dtr+62GwAcHsuOAATOxWi+z72QkEO8Ha3eDp8PvDfSzb9k4QeLftDO/7dse63fb32v5u/WGvNbb+a5ByOwCc3V52mVHbGXWtjVpnFODNDjhnJ7BwO9l2B+8ZVDXrZrVStkkp2fvSYCJEVu07UAFns3p1wD4LgRXkZic6bL1mt9pE63sEFURjqqTKfguA3twg1VNOzSzKWsedRUlJWGv5nnasg7xVXlWiCO3H8FotlHotTPgRwtYqihstpGvr6KyvqdVwrNnA3CcCX+IgYQoGy6n0kgxhtV7lF3NkpYabNtH6OSUw1kFpWc6BYnnPlMeuc0hWr1nJO1tisV/m+rSwdY7BXGwAgEU/7ey4M7bQDnyGBCHFEpbiCAu9Hjo8CnHPUKitYFCVafJFu2CfwCxAlTamRCMhUBqroDE5iZljp1C66SjWvQB+uURPXMQONGl8rwJWuT7FpZsZxpt3Z1Wnpj7SThvjV67g4MoSlucuYm15Da3WBjrdDoKImc0EdYTyscARuwYEzzDfVyYdJCimtH7m/iqMZ34t7YL9lDbfqrIlABTdrhG+zZu5QmVCOKoyYyp+U18UoR3Eol5l/m/k++hSDUho5xHtKmwWEC1QOhUAWUxiAcDHylWxpaYCmN9iau76NUtBRSrtrKkONmtzqrAJZ5sxsOglWJn08ZYf/36876M/gp7fwaNf+wouX7yMqYNH8L4PvB+VoIDli6v47G/9Ec599SlMJAXUEs3EJZSWiQpiC06opaBM6ihAktbFwFLQR+HYLE6+/S7cfM/tuO3d78JKHGP+padx+MAknn/uefR6KcYaU7h88VUsLVzA8WPHcNed9+Cf/MPfxAfvfQD333QSX/q/fh+T3QDFDiFjItbIPT5LpQmW4eGlfg/v+NhHcP8PvBVPPP9NdNtNvP0974JX9PGVLz6EYurhbfe8FV/61mP4m7/+P+K5Rx7B8499C3ecvg1T4Qy+8Z8exkOf/gKmwwIDYNWu3dWx7HmoJQTBAPs6j71MEOwmCqjXMycT0GJdrmQ5/oh9SyzKtV9w4oT2zYw7A1WlHkCz43LANrV4tKtuc1Kgl2DZT0X1u+55WEp9rDIh2k9lH6aYHcxJCYHa/q77Hionj+Pk/Q+icvQkmn6KtV4XHicS+AGq9Trq4xMo1ccQlMsCc6tUxpYL8lxJy+bQZfHyWbLX72JleQmt5obcf/jsSoDLKJKZgwdQLJcEnvL4+LrATgJ6iSPR/Nq11f+PvTcNsiQ7z/Pe3O5+a+29e2Z69hkMQAAECRKkJS4yBVEkRVpbyJJphuywvEXYlsMhRzgc/mX/tf87HA45bJEO22RYlEiCNEgIEEFsxDpYBgNgMJiZ3rtrv2tujvf7znfvqey8VdWD4fzKmqmoqnszT578znKzz3Pe99vDzv0HMk4lL3GiKtRup4der4/+cCBAWQBwRHisVsX82z4zzFbZPnv4k+Pfnqt5bZv3xqMRHty7Kxs+piNaMKsVtNk40zaZ+YlF1evyDYvttNtUqfbLKYrMKettQ41sVFF1rZuYJfewfb4Z0G5RbR1ru/LYBQCW/TD6OaT3yPLU/cfuh+/zXiXli8v9SwUwITrzAKtCWa0VJMdyfyDW0lQ3S05hyf9MdwSplfxt8xo3gNg9t9rdsz6WNMc1EWgi0ESgiUATgSYCTQTekQg0APgdCWNTSBOBJgJNBJoINBFoIvCoEfAVBQZffFWBv9hkvxs8sZy8BlhtkaUOwPkAmO+bnbMskOXOJ9MtMlm5fI+LbX5+M/5OKzt++wtfeo5vperUYRX1r29LzUUoW48/KW7vNABeBZr8uPsxXAXhVr2+Cr4+CqQ7DpOOR2dV+XUxfJS6+HDM+lpdrE5qK/96Z1VInxSXOlBr1z/pPVvMXDUm7H3/Xpb9zEmkvDcftQ/UxeisMHfV/Z02tzxK/zprG/p9oq78un666rhqn+LfVRBcLW8JSeXsY8fX9U1b8K7C4uX9OiDoXtDyl3bQVqeF2nbx3tIKeqkEducZTHEW1Ja/VtXAlkdYAXAhcEZzFJttsOgmHfyV+jgdp/5uCjAu+msM5FwCVpmv7c5c/eQQRyIlJ2uOmDk2pxO00zm68yni2QTxeCzfmIxQ0kaaeTCdwpl1FqtmYY8uj+8CHCidNQDMCqiCWI+19vKtrmlDLOPNLMHN4tnV1arLHMdyPWHSqvQlApNclaJmVQWbWLKa/TPhpIMwWbuNG5MRjgoqHSOFgi7XsehiNWOBKulCAk4qKWP0kgjtThudrW0k57exdu0ayt4ARa+LIqZOWiWWqqwlSyZkZH3cHVFwKW1//Iu1pwo4vnsfT+0/QH7/Hu7cuoPDoyNMZhOEVORlpfwUBWPAUtT2meBVrKAF7uZIykIUn4S8ohw0AEy7XzmWTFshsD5HEB+68eU6icJfWkBTBayAd1aUmDpVbhrxPSpFC7GJ5vvMUxw6cKcRoAU1sBmHuMZ8onGAUHJNM+L6VUiu6VByAau1t6qDmW85FevgCLuzAg96Id7zaz+NJz78HO7P93HnwS2sD3t47buvIW518aH3fQC7r9/DZz72ORx9fwdrM6BXBmKH3CsIQdkjnBZbmZYqyJ2ilX/nUYAZCozCAPNBC+vXL+LH/8ZfwxM//j5891tfwmCQ4Oad28iDFh574hns3LmHP//0n2LQ6uGJS4/jy5/5MtaLCNHNt3BpVqCThiimKZibek4H9qIQAHwQRngtnWP9R1/EL/ztn8Pu+DbWhgmKpMCNu3fw5PWnMT4cI5jPMbhwBR/+hV/CH/72b+Hu69/DS8+8hMO3DvDyx7+At776AwyTGPlsLmpeAYwo0UEouYBbYgNN9TNAKMycwDyOt8xxww0U9DuXDRm6ZUJzCjstOKMVuYM5NkT/HunPFst3/Y9dhn2BAPgwAHaDUnJrj5n/twxxBPaRHJ0Q2AxDbPDcokQnSjBHhnEcon3lKnrXn0L/yeso1jaRJwnmonbPEcYx2t0B1jfPYWNrAwNC33aCDsdhR62YCYFbVAETYDMf7kQB5Hg0ludXguK19XVVDzvbZpt/aL3MY6nK5bGH+/uiIJacvMzfTQCbROh2CYAHYim9BMCtxbMtYaV9Gby1z0T/+ds+b+wzfjIZ4+hgH6OjEUZHY1EicwwQmKq9tNpM83iFpRxbody3WlurPbZYwgfMN+zm9IV1s30W6FxsGy/FapsWy4TLiw0p3E/APMXMLazzlCqc9Vr+8/UxlbHLmSw20BLHVBTBcj1xX+CGoRJJqy3gvtvrI6ai2Fk9s1xVGvvpEsRKQKyqaQnefDURaCLQRKCJQBOBJgJNBN7NCDQA+N2MdnOtJgJNBJoINBFoItBEYBEB2tnVgSEfYNQBFVNW+fDWCrXyqiDZQLGfE1iVBszdq8ouvsefXDSjstcAsCzAORUwlb9mV+dbsKqNtKowDEz46l9/cUkWh1wus9O6w1kA8Cr4VY1B9Vr+eY8G0NSKUZbhKjl46wGYryx8WBG7KgYnwbSznLPqnuruuw722XFL29p6Na/BXoUPnpLN9Sc/TtVrr+r//v2dBk8fBRTLAqW/OlrzdzW2bxcAn7SRwGJlsVm1AeG08eG//6j9xT9+FTQ9zQa6bgzYa9W29qFtXZ+oO74e9C77WH1f9k165UoLZaRBAoubAExh/pZD2NTFlovWxu4SFvvKXz9fsAJaceR119MFdz3GqaFEAezqJ5CT7ykgkDEoRaihrp6rP/1pRhXJpqJ3+VrdPS77kd6hKoip9i0QplOAMDjL0ElniEaHAoLbkwniyQQB82mKkpdKLtp30go6d8rO5VzH6y9cAlw9JB+lfI4Aee7y8zobYk2ZzLnBA+mL+9S2pGEt60pgpXcWoqCKVtSNBHwGn1XRyt1DVL8KYogiTOIIN0dHmAe0bVUAKvdPSBYUCEQaTcWe2j2XZYx+r4fOWh/dS5fQv/IYws0NFF2CXwLkRQmuJCef1N60HHaubh5vsSsLgA72D/Dkzl10dvdw7+ZtHOwfYDIjFMpQpgUSKntzBcBiMS1KaCfwoyW3U/yKStnFiZ2EwDcm5pNjCI7158ObF7S+tCvOqexlO4EAsxDFL9W/tHyeO6WofIaLUpc3FiIoaAEt0nABulQeb0QBrnR6GFBlSODrbJ+tz4QEx8sWkE5IlMatAEUQYicrMLo8xC//V/8usn6JL3/9y3jj1h387C98FF/9889h594dPHX1Oo7e2sern/4W4p05zgUtUUIz/zHVtEuba9ceAs6g+ZnZRnSj1WyzKMIAWURFcI7owia6T1xC1gkwLad47wd+BLsHY5Rlgun+Eb738tcxur+HdlaiF7TRns7xeKeF9SxDMFP7dFH/FowRMClL7IfArbLAa8hx4cXH8fQL13Dp8gD3dm9j9+gAG5vb+PVf/3V89hOfwP29fVx/4UXcv/UGHr98CT10cPsbb+GPf/P30TnQPL+Zy7cqNtqgOjdAp2Q+YM0BnDD1B2GwqPZ1XEiPLNxGEZlXtC8IACYsFzt0DgEF89LH3MYOPspQ6Z0E7EE618yQ46ikAjjAflngyN3rGCHGtNlmOwQBNiPaQJcCqDnERBTfinFEYEyQe+kSNl54D9affgbB+hB5FGOWzjGbM5/vGrbPb6Hb64gilScHUSIbNAZra7h46bJYQvNZizBX1PPOcYbPzlTM0k7aV9dSZcyxxeMJYmezOSbO8YY5dAlZJddvwm9aEfckBy+VyWId7aUqsWdWmY2ctbF9ftgmSsJQfgm8dc8VfG86HoNKYFEsM+93TvVxJLmNrb5igU13AplDddOHm9W1Dzv3BQJryf8bhvJZQqtrhcY264QCYqNE6yCfHtzYKZbhoQJgAlynUu60OwLXdRORPrOZxbWkAli4NhSaeznluZpnWcEuoXImx8k9JS2x0CYAlrI4x7IvhWrzzflHctdzzqbVvtwLN9c0X00Emgg0EWgi0ESgiUATgXcvAg0Afvdi3VypiUATgSYCTQSaCDQR8CLAhSA/V+5ZgB1P5yKL5QWuQs4qELFFG1vMsgUsA36Wb0zyP7od/AaGuchDEGwwmItZVP8SAtv1rTyey98VStN+TheVqhbQ/v0+amcwQO2fdxZwW3eMDyplsa0Cck+rWx0UPKn9quDppGtW62Z1OamO1ffqQGsVwFm5BnOqsM3vK3797SEd8eYAACAASURBVLjjmw1UrVL9WtU/rTx/kdU/Vxcal6DP+r3F7TSIW90IUS17VT3r2v0skPqk8k8D2Kf1tbO+/3AfkGitPP2kPuP3jVV9dVV/WtXX646n2smOF+WiUzH616ye5/epunuoGyfLMsxKWHP/mvMyYYntCzBV8PHxsPBiXsBYHTdLyHu8zstNH/I64ZTK9BZAupSctvaab2uteYwVXPuwV0aBAONl3QwCKESofmk8TYXlcgfTWnQ+QzSfoT2dYTAfoz8ZITk6RDieo6BajMCrTBHQHtpsjgU0qQLZAqd5gdVuNiUgkHzFptIlZVqC1JLqPxELa51Eu6rO1hIg4Rqi5jTYrtBq0T/MZliscQPESkhEqbubZtijZWkQCeCU3KYO1UYiq9UNTgQpcauNzmAd7Y1N9B+7iuTSZRS9PoJWIgrShQ7b+0xYKrYfivDKMSa8bTrDxQf3sXWwh/Hte9h/sIvx6ABzbryipfY8FaWvqDYJqpXRORCcS57g2Kk1FQCr0pffsaiBzWZZISuhp+iTnURcPqephhUNdYg8DCVvbVYQ8hWYURUchJiJrbeqr6dFJmphUYmqg7ZsBGgRnjHna1HiSq+LNQIf9hOBkFoXbWNnS66cnjTK5dlmGuoAe0GA0bU1/MSvfxT3013s7O8iag/xd3/938O/+oPfw+0bP8D7X3ofDm/u4uU//DwOvvUm+rMSHQJoQm8CYGqjRQlPjbTmsWb0aHkse8ucBTUtkwVwEgKHAcYo8KBMcY+Qq5vgxZdewOxogpuvvYFWXuLcsIvNbg9RWaATtdAvAkSTEbLxBFGq/XWSQ3MAB8AYwH6Q434Y4M0SuJHO8NKHnsX7f/RpdLvAcL2Hq49fxXQywv6DB/jayy+j2+ui1YqxPhgi3Zvhwav38NaX3sB6FiGJQslVK/lUqfSm4rcs0QkiAcCErrR+Zl7gVqBwnvGQzReOfut4Z1zY9qoClszM7BME4yJq1zayOY/NFEsP0r4yQSlK36OCyl9gHAby2qgoMJWNFSF6QYTNEFgvS3QJp12fY5gYax53yPOHPWw+9xwuvvgebD7+OA7TOSbzOTa2tgVaztMUol7tdNEfrmGwsYGNzS1sbW2LPbNaQacCdCejI3keTdptyavL8wl97RmGwFH3hwQSx9GI+WvVhUChMWGzTvysbpwkol7tdNkmqv6tfn7Ys6xuciwk1qYuptqYr/GZmB1NNktOpzg6PMJsOkHGvMNFIeA3YxvlBWKxfg7lemK3LKpaB0gDL12LPD9HAlQ5b/GzkpbPVPNygBOyRmLlnAgMD2P9/OT9EoLLec7OmYpoU/IOhwMB3wJm3XO/KZxlPpa+pGpt+fxhn+Dv3KziNvWJGrgoRNUcRbGosKOA21VKuSe+ps/+3EzjJjWXy5jx1yz0zVcTgSYCTQSaCDQRaCLQRODdi0ADgN+9WDdXaiLQRKCJQBOBJgJNBLwInAUAc0GnDnb5oMRX7/nQThbzFrv2FTaYCkDwglhpFovXfKtoe58LaIeHhziideVkIgDYcq7JghRXkj2FnaqCFfyazR3rZ3D5UWGYDwGrtsJWR79TVcHnWTtcHTQ66dyTLI7ryjpJSVm9j9Pg8ipwZxsD/Hr7+XzPEq8qDDaVuf+6tYlB2sUisuQT1EVI/x5Mde73U9bFP4bnVGN6Wl/x3z8N0p72frWtTwPMP+zxZ+2Xb/e4h/vg0qK9rsyToOlJOXtZ1ln6tvWJh/ujDzOlV3hwcwk06+a7an/y+7fdz/FjFJJaPl/rt1oni8pS+auvLFWry/KXOYH1OgZqte7HwbEpdU3JezznsJZpG1CW9Ttu77xUAevrFQWwq4MBYIu1D4ktr7B8JghxVUVpQAvidIZkNsHafIK16QzBbIJyOkWSpYhJZfMceTrXaBD40ZqU54n1PxXCaodLlVeZBwKMqTglFBYsJzeoNtC0CFbVHAGXU0dzo4c4PWusiKuElTtFocSUUJi2yU73Jra1krQ4wgjATppjRLVyFAncJLYgkCDtIvyjwJA2xAQ9vfUN9C5dQ3n5IoLtTQSdjqiIF+0r0NIfJQrUHv6cqYfu/nFRUaK7s4snxyPMb7yJvXv3MD04xDzNME3nCloylydXFNcFoiAWAEl1L6k4UYmKcBUGMzcwLbMJgam15TFUgkp7MsaSd1ftufm5S3hDBEYwTntnAjppdjAPcIk5rbKpnKT1L58RAtpDiyG1wFyFuwobCQ97YYgrvQ42aDUreaGJll07U+koEFoDyPzOqu4ukBch8jLAKIxwaxjiZ/7Rr6J/bR39rSG2zl/AeJJi5+4O3njt+3jy+nVc3rqIl3/vT/GF3/ljRHtT9KiGNb9j6ROa65bfqbtHAk/WWZSzQazANGJslGRTtTsNgBnzlbZaIMDb7vVwbWMNUUa16EhUo2wTAu9OFKOYzTGfcTMEVe4lJtzwUJQCzie0Rw4L7AQh3soK5Ftr+I//m/8Iz75wEa9+6wvotkMk7Rgf/+P/Dy+++BL29w9x7tw2vvf911BmBZ6+/DTufPsOHnznDg7euI/8cCw5fnVfCAGw5vVm7Fsh74kK4ABthGILLnmBywCZJMxm22tcOH7SMhNFNN9SJabbHGC5nd1mC9m04TZq8AdjROjLHMrjosSE8DcgFKYqGLJpgB1oGEbYDiJsAOiiEKVyXubIwkhsxrnZoGi1MOJ5QYCs20Z8/hymhIaDAS5cexz97XMYbG5h89JFRO0u2r0+BpsbGKyviy0znzcJaXlfeZZiOhljOp6g3e2gPxhIH+O9WToTgY5RJHA1ywtR4bK6fGbla22Xe1ZuwW3eabXacg2+z/PNEcf/DFGoqQCYz9C8nrjiTKfI0kzPJbxn6pTRGEeHh5jNJgJTeW0qjmfTGTJuvOGzMdXHfJZu8d7sM1Dhrz07qyU0Ia+YdUu9WD6/CVGpvGXZcUwbbAJoLOLAYyW/MNuiyJGm7MNTpLM5hmvrknuZG5IETruNqItNorlCbs7tYhPNydN8GQiAGQOCbY511pcbQbznOYPJBoC5mUE35EDANxukAcBv98muOa+JQBOBJgJNBJoINBF4uxFoAPDbjVxzXhOBJgJNBJoINBFoIvBDRcAHwNWCFqonp4S0931lZBU2LBawa2rF82jlxsUjg8Bc1OICEBey+B6PsYUuWwwi/D04OJDzeKwpepegWeEFbemcG97iGB/62nmPGjAfAFehnA8afejix+FRwe5Z6+fDylVA1i+rLt9pXZvLorlnUXwSmLPzq9BfX1cbVj8uvnLSYlQF5ropQIEWv0zxUlf/JQBWta7lq7PX/T7r19X//TToexIEfhQAXFeXaqzr2v5RQPCjHHtSP3un+uxZ+qVfj2pfsPdO67urxp71MYuLD3+X16pTuBo0PQ6Aq3X1+3P1Xq3Ox/v8sl8fV/4uwe0S6ErvOGapSymTGBCrr7KCZJI1UaxyEX9p57mMiW8hbcpWGVk6Sk0N60Fcq5uNY80lrAo+A8DHzhVmvVQj++NLN4XofKBqYgdf3Rwh9VTRpIBgUaSWOZI8F6vobp4hSueIc4XBcZoikfy1mRxbZqmAmSJl3kr+TlCrsIIQmOCGIItESvL5unlJQNUCrivxkmOdny1/V2Ss55oxtKjQBE0qFCvDCLvIsZcXmBNeCdjheVR+hogJIAmBY6DdG6K3tYXu1asILl5Cub6OsBWLks7K17hq268aG9YuJ6nrF+eyvvuHeM9kAtx6E7t3b4nVMHNqUgWscdNcvmWeClQn0CJoZcMJzBXFM7tZKWph4hgCYlUCO2vogkpcwlCNpdgyOyAsn8+SfTpQpbZYPBMQFpgLFCZIpaI2wFyOU3tot09AlcACpgPJM0sAfKmdYLudIHSgSMC1DAWnPnZ236pUZC5pRiRU6BwEeBMZtj78LF78mQ/iyrOXMC/G2CMc3bqIMg+RznJcuXgVr/7JF/Gp3/x94MEYgyBA2ylXJb4EnYDklk35m+QlZb9gntwQCTeeEVyHQCsOkcS6Ka3ditBuE/YFSGcp8lkmIH2azTHNM4kD+1iffYObCtinsxJpVmCelwJAmUOaMH2MEocoxAb6zSzH+37uJ/G3/oO/iXb/ADe+/02M9g9w5bEn8YMbN/Dd176Hqxev4NzmOnbHY1y68jiOdsfYv7WLq1vXcPPlN/DF3/kDyXUcU90pNt+6ESIONR8w+wEVpATAogjmaybIL3QTg+TIZvsS1DH2IqRXZazYjLP/6BYM3ShAcBtqe6tiOMQMAUYlNwgAk5D3zA0DzHmsAJhGBn2E2AoDbJVAJywhWV05zgnmkxaKdhvtrU2kYYlxlmGUZzggNFwborO9ja3r17H95JPobZ5De32IIGmh1e8L/G13u7JRhfMXVb5U2Pb6PVHKUn1KxWur05Z5Jk+ppmfqEY7zWFXBUSLjmOBT7JUJIbXToN3uCHyVuY+xkY1rukmRr7F8UQ27HLkCUmln7Z6XLf8vn6PpikMILDmu01SAM5+nudGF1yZwFStmzlWsIxXyhLpxJPmO44SW1M7e2c2XHMhJlMg9s1wVVqvt/myueY2TOEEraaHd6aDV6giE5ftjqo6Z993l3xV0bGPR5e5lHmRe1+Y4VesSPNtzXCD3rwBYoTS/9bNElcGc87khJ4xp86xQ2J6n9PmPz7FLByD99wThvOYALoPkpEeg5r0mAk0Emgg0EWgi0ESgicA7HoEGAL/jIW0KbCLQRKCJQBOBJgJNBM4SAYOt1WMNXnAxqmqR61s562KMAhT/mwswdpwP47hgZd+q1NUlMSp7uXjFL1vokoWwLBPlL1XAVifNB8bFZr0GF480/yMBsAIbe8/gnv00IHyW2Kw6pgoxq8dpHPjqMiY/zPXqzl3G1KxVH6pFbW7g04CcD7T9Ek+DwEto5ecpPQ7RrGwf1tXBX4mcU4Zbn1qCuyVUrkJqXUDVRT6//1l/MJBfvZezQFPfWrqSvvcYLD9bWQ9n6zwLZK62TbUe2l668Ln8On4ti8HZ++Nq++bTyrAxYMedxeF8Vf+sU/geV6jqeLO+swokV9/X4wwAm8pyOX71+Ifv1Pql9S3/7+X9rrJDXko7jytvl1bDy/obGK6es4TWOucdn399iKzXsPN9AKxAVjdbqEW0YhuD1EsbaAEYC5BrsV6WpSmFl7H0+5nWxeCxWqEu4+q3mRzl7I8V4oniVixP1RKa+Ve7RY52XiLhzyJHK1MojPkMxXwCpPTHJaSZISUISTOEoihLnfVzKMo8gk1CA1oMs/oKfHk9A9WaS1lAgrO9NktndjUCFSrgJnmJB9lcrGpp/0uQWQYEd5HkSg2jAlESojXso3fhElqXryC+cAHoD4BEsuZq9k2lZC4HszeCxYb+mBzYInjaEFzEORxP8OzhCMMHd7Fz400c7O4im89FmUsAnM+pqi4Epss8I87ZCutZO8mtSrJJlS8BMJWhJX+q5TZ1nVQE62/aPyTlsfiO699i4yrqbyqzgSwKRe0rym3mBi5DUQITDhPSMgesWkIrKBTwLkCVytMAFzoRLnZaiAX20y5csjYLgFUbcNZd+7M5wPI3gtNxANwm4X7mEn7qb/4VXH56G1E0x3e/8wpQJvjwT/4U7t3exXR3jG/+0efx7U9+FfGM6mdaQDMPMRXL2md4XbWA1smiJVbEATpxhBbViSjQSkL0CBCpABVr5QxzAWW03U0kH22aF3LvU+mHEbpUaJKSEtJn+pxFtxPaZ0/CCMSK8zIXNfE0jHGAHLfSOfpPnsd//t//Y1x5rINbb72Gl7/yDcRxF5M587DOcWFrA6PRDnZnc/yVj/4yvvKFr+De7bt43498CBf6V/HP/7v/EaM37qDP/svY8zlLs8HKzyAoVA0cBOhHkeQCZp8wwE5oqrp75ullWyrU5ZdZr7NNFP66nL3OIpxH8b4kRzThb0nwGwr8lc0DATACY5CDZuC9IMC6A8DtqBBlOmMvVtxJC+HaEPHWJrJWC1NuPkwi5FTbrq2htbmFtatX0Lt0CfFwDa1BH0mni+5wiOHmhuSK5XMn24jPj51uB91+D4kAx0AsoKmepfrW7Ih5j/JMKlBVN3ZIbmH3TCPPvnmKNi3gO13dqEgVu/ehLZB1OpP25pgz+Fvd+CjxdJsnaQdNCE34u7u7C9otiy26U9jK8xQ3SnCciOJW68c8vISx8lxMW2SqazkHUb0rm1cku7eOfcnnqxbT/I5puxwnovzlM7vAbpeyJS8zVeYSuArhXm4qFKDrciDbRhf/ed1cgAxyGxi3Z175POFnQsYtJOowwNf47wLZICr7T3SjqIJ1Xk9VzWwL1ltspCPq15uvJgJNBJoINBFoItBEoInAuxeBBgC/e7FurtREoIlAE4EmAk0Emgh4EeDCjcFRH2z6wOUkmGaLNGZZx6LN8rlq62aLYAb3DOpJzrLZTKDuYgEtiuQ1wl/LdWbVphqY78UxreeopOm4BShV+eiiry7E2U+7B/5dBYendQgfZlRB3UlgtA4KnXatR3l/FTRcBb/OBnFPr0Fd+dV7tf6zyprXP74O+i2VHqbqkN6zsD/kGiDBP8+1fmMLhLZQ6rd5td39u/TjuCqmJx1zFuhr16uD1meBv6vqW22turJOKv+k1q7rL6f3juNHrAK61fvxNwXYe9V+5m9K8ecqvyz/mLq6VvvdEpQq4Kh++fWqG/v2/sPAc3EXzo58mVtYc/3qtRS6at82yLcEtsetqO08vQeDxUtFq5TiYK8PDH2lsamGtQyqqYjkLCexSLXc/LmE4kuQv7SudlOrpwg2C+klmPbbUXOC8kuBs8baB9cyQo/nFnZztQBJd7yoUsWaOFe4kRIE0f6V0K1Eq8wR0UliNkdJx4jZBHE6QzydIJxPkI1nAtMWaQh4czmVh8SCkVbJbWqyBM20aVUFqqqsBZQQYIURgqSNvTTD7nwm4CqThLWRWOEGJWFDgFY7QndjE+3LlxFdvox4+xyCbkfJl1PHCURVIbQSz+UPFzfLF71akX7S2IzmOc4fHOLS/g4mN97AISHRdKrQhIrTWU5PYVEH8m/GlgCYkJzQLymp/SxQBi7nr7PwpTpVuScVrFQFu7q7/KZajmszB8GoDhX1b0ToG4g9LFXBbIF5EIo6lwA4I5BmGzsAL0pkAuCCOWhDbHciXO600OIxkvvZFMdUAutnv9rsKggjEGNZkww4iCOsv+9JfPhvfRTx+S7euPsarlzexp9/5nM42h/hQx/+Cdy7sYOX//UXsf/KTbRnkViLc+NAC6FAYIX1udjjEqoRNhGK8ruDAIN2giFBX8y8utqvJBdxVmAmIDBTUFmEaueMArnEpEA7aaHPfNDTOUrmw2bziO2zAuCpWCIDU8JQQvSAuYWBnTJDud7B3/sP/x42L3WQRRl66+fw8tdfwVs/eB1//Zc+iu+98lXcvvM6PvDTH8ETTz6Ff/Hb/y8mRzN88AM/hev9q/j0//4v8c1PfQHDMBFFreQvdu0pMF6AfIE2c/ASAPOzWO6DmwOYJ5abIAppY+cKLTBYZyrd4KCKUoXAEkcqwmnZrlswkNLSXTYBqFKcKnFaOhOQT4JClOMc931E2A4jbBYlWmEhOanZNwoqq6MY0XCI1vlzyDsdUedjbYBkYwPR2hqCfh+tjQ0ka2uIB0O0hgP01tYl/+9gY106D2HqeDyR8d9qJ2j3qHZtyTefbwky2fcsTYX2OVWY0mKZ6thupyevcc6ZzqbyTbCaxJp/lxBZLIzdfCDHTaey+YUgWS2W9VnHNk3as449Q1OROxmNsbe7i1s3b2IynojaXOvZknE+m8xkwwtHKPM/J21aTusztNQ7DOX+AvbBNJPNAgU3KLC/8zjWhXmGZUOAgmnJAewUuLP5TC2p58wfDYHDmjs4UgDMs/gGc0dL7mGOouObpAz+8p5tc6nd62J+k00Xy89LsZjPc0zGY1Ee2+ek5gbW/MCML5W/S6VxCESdk6bM5r0mAk0Emgg0EWgi0ESgicA7HoEGAL/jIW0KbCLQRKCJQBOBJgJNBM4SAV8BXAflfBWvlWdglcebGsAW1K2MRQ4xZ91m59oilw8IxaqTKhdPESxWcuMx9vf3RYXB33ku68u/NQcZbfEil4fM7OSWEIfH8svuoWr1y/fOArlOAsAswxb/fBh0TK3gFgX9+6trm0cFxifB6NNgb929nxSL00Ce1b2ufe29KuRbdT3rk7bgSdWJ9jXtI0s1MBebC1ncZBv4Km+Dv1af6k8//o8Cd22B1/9Z7dv+39V7PAtsPqm8VWP6nQS/do2zjI2T5pgqwD3rsavGpd+PqmC2eq3T+mu9onipRvUBcxU2+/OB1dU/5nhdVPG6tPT11LVUWVIMuIC5vvLWfvfVswpM7Zp6npZPtqQqXMMsvqW0yyksJE1VnXlOuObcAxyaMft8rb+BXAXFOo9S/WXX1/FmIHnZZ3yl8bKukj3W2VarYFltgp2htc7DIrd1tr+uQH9ONXgtdZEqiaxM6+by9UoQJDdwpvlpC0KhDNFshogQeDxFMhkh4ufJbMqElaIQpoFvWYQC2kTFKvCRsXXbiagsI8Dg/ENEJSq/BGkZYDfNcJhnCuikIjxSwUer10VybgOdq08g2NxGvL6OqEOIoopYbcwFCl9YxC7eqBk0jzouab8a5UB7dxfXx0eIb93Awf37mE9nmMymKAmBaQ2bMn9ygZwKajYFda1iwcrWc7bO0sWo7mV76TGRqIJpIe0Sx4pcl7BKsb2oPCVfMPuoGl3PQyANDQAXoqBl/MQOOgoxIUR0SmQp1hTaLDujxTKw2YpwpdNGhxsZ2N6E8mLPrcDXxglbkfVnFmKqig/LAL1nr+En/+Ffx7nHz+E7b3wHGZWk6xv48me+gKOdPVx/6mncfu0+vvypr2Awi9CmNTU3qBXMf+xyIbMPlNyAUKJNS+QwQi+O0G+10I9idGn3LJ7GjKvLOy0bDoCZ5KfWYUDEJkORtrWSb5X2ywEigsUZ4aJaZ08dJCbw5V0yJ+7cAWBC0iwMJVfuHlJcfOqq2FpvPLaJqJ9gd38Ho8MDXL56HhfPr+Pr3/gyfvFv/Cru3rmLuzfu4Nmn3oMEQ7z8ia/iz3/7j9DPCLlDtMtS4ktEmDN/sYNvZIadMEAvCNFyanhTABMAp+CYUgAsXYWQ11lDi00989xaXm2XF5iAXxTihMEE3twIEARiBa45lmkdXmIu9dCNCAPEOBeGYgHdQq6qdJ5PRXkcoeT4W99EuLGOYG2I5MJ59C9cRNnpIJcczG0EBLpr64gHfXTW1tBbX8fa5gYnPOwfHggMZR5bqmap1pXxR0tswlux8dZ50J4DLd9vp9sXAMwNilTQUv3M51ZJdcINK24DmzwrC4jV51XbEMnfTf1rKlfbaGmbLGUWdHCZAHh/bw833npLnpe5SYc2071uVza9TMZTzS1cMG8uFcxU8NJWWtWxhM2dXk9ykfM4uiekExpws1+GaHfa7n510yg3PhAAM8c2jyF85bzJDTOc6zn/OW8D+Z3P66WzZqZ9tu/GI5sBaJnucgEb1PXTwpiaWTJJO0WxD83H45HAeHWr0PbR+CXOXloVwYTSUu+kAcAnPZM17zURaCLQRKCJQBOBJgLvfAQaAPzOx7QpsYlAE4EmAk0Emgg0EThDBLgT34BGHbDhIkqd2s4WvWTBxwFcH+KKOoALW24Rxi97CQ4eti3ltQzqMffv3t7eAgLbgpjkN3OwWHKZufxoSztozSPmK0FFOUSbu8rXWaCrxacK2erUhlXI+5B64YQ2OUtd/NP9+rwd4GsL5P7PVdU7DajZeXWQzoCt/azep5VtoJ5556hM0WV/Qn9Vx5hNONtR7TCZ404txa1si7eo81wfsLpZ+avucRWcrW4AeBRgfBxg6ZXrYG1dnU6C1qv6waOUf/r0YFbIpx95ln5zFnB1EjS2DQF+X/Ov60Ph0+Cz3wer/bFuY8UqIMxzq/3jeHl+nl1re4O6Zu1r86DezXIMGczlq0sFsY0LPc7s95fnHVf52vWXZReF5qpUBbBZPtdbSC/jqwCXCi67rva1JcA+rqBe3rfek6mZ/XzLSodMDehqKMBIsO4CjNq44ZFCF5c250bQ9VVn/2nHGxim8pJ0NkeUpWhlMyTTGeLJGMnkCIGDwcVkijAvJa8wAbkAKq28qEst76/EnPcdBpjmBSYEekGAKQGWqIMjxFS4DXtoX7yI6NIlhBvbiLtdlGKp6mxvPc35coOAu/GKMq46R2v/NhX1yeNTcWGAcP8Az0ynWLt3B7t3bmMyHonKj3HJ5lMUkk+Zm7EI0NUCOvTzOhP0EXyxfQRs6vtiC0xyLnbZqmR24m6B6QqP2e6ET2oPTJBHwCd5bAsCUFX8MnfynJCPSmAWw/YIVVXq9OLa9mWBYRTiSreLQRihSOcIaQsssNliQwWzU7SLxXQh6tGdosB7f+Xn8fP/5d/Hxz/+u+B4ePL5l5BELfzpH/0h2kGA559/AQ9ujPDJ3/8sdl+7Kblmrf8TMsdBKXmIW2WBQRxhrdXCIInRIwjmsw9VyVmqanJutpDNDgo9OeSY41jqxoAyPzQ3s4XxArRTeUlQRzE2raEJfamGnQaEq6VsVmBuXYJWWo6zFQSexrS3DrCTpthPUvzCr/0lnL88xP7kEJ1eF5PpCJ1uhHk6xXPPPIdvfu1l9NsDXDl3DV/805fx6udexfYkwHrclg0UcVGo3brk6FUYy+gmYSH2y70gEjU0n6ykC1DRTRgqGxz0XjlYpI6sL9tRfmeuZ83PLfl/ZaOAbgSQY8tQVeKEvTy2yAQpUwFcBpGoxhm6PuFvEGELQNupf7lRRfpWHKJIWkCnj9b5LfSuXkX3sasYXLmKPIlFZcx6EJx3NjbQWl9D3Ouh0x9gsL6GMIkxYW5d5uzttBX0Ml3JeILpZCI5gAlYiYqFIgAAIABJREFURWXKzQxZJvCT16fqttsbyDHyDC2pKVz+WoGwukHBnlsIkkVR7J5tCD7ZZ+w52gAwX+N7BMn+8wFf53Pxwd4+brz1JkZHRzIIuxwfg4H0w3SeijpXcxVzA0/gALDmFqa6tzcYIJQ8wxlmkymm47HsqeG1+EzGmERRIgpmyXVMyiy5jdlmutFI5yo3z3NDjwDnGBGhq/TVUnIHUznMwWyfobxHyTnsgLrdp/w7IuJOKdtJ5fIyO9U0z2c8xAY7T1Whvvi3h+UWVvtn+TeB/NtE3RuaryYCTQSaCDQRaCLQRKCJwLsZgQYAv5vRbq7VRKCJQBOBJgJNBJoILCJgVmu2wOxDMgNoPiC2nfr+a6YCNjtof9HKVwvbQs8qcGnQRtQHaQoCYFrw0QaaigYDfUsAzPy/VGbowpl9W64v/u3fg8JBLsQtO8BZoGsV8PgLdz508rtVFfzVgeBVQPntds9HgbTVa5x27sPw7mE4aO27VOgez2lqAM9ULH6Z1k7ahmxXVYNwYdIWBdnuXOjjeb5qnBDY+p6152KxT3LAaYNXgXBdnE+Cu3Z8td1OOqd6j6vKeLt18c87S90fpW893OZnP/u0/vSo/a9us8VJ1/AVvja3HR+ffl5c+305MayCwNbHrSzrbwZCH54DfAC8hHZmy6xzy3FIrPdlNs9+7l+DBqYdPZ5jfAmDnbLXy/1r9VxuwlA7XYI1yyFMO2g9zhTLvu2w5Uf2506FHcs5UEGv02su7kHj7wNgp0g+ljdejlqes5DHav5IjTvHsIE4fxJXomoA+PiYsH0kbh4QqTRteDMkWYZOniKYjBFOpmIT3ZpOEBweImA+YcoQCbUk/ypzzBaIXEOXVLCWBabMn4sQ84jWxSXKdgto9xGtbyK+sI3W+fPAYA1B3FJ27UFb6w0GupcAfan0tr7rb0BY3t/ZALAdH0+nuDoa4/zeLg5vvonR4SGyGQFwhnQ6Rk7olOXIBT4qkBOrVbdJgPWkxTPVvwSckj9Z7p6qbcJgwl9aZfOnvR9IzAT8Mj4UwBJsBvxmflgCQxoKl5IPmFbI/H0uCldVekqmz4WFuOuTKNBDgMu9Hob8zMiY5zmT+okqXvoDN6c56+GQOWULTMoCIwQ498EX8HP/6d/Ft996BY9fv4a1zW3cvX0H+3dv47VXX8V73/t+PH7+Gfxf//R38ZVPfE4gM++ZYkdaTvejAJtJgn4YYLPTwYCWuuyBzDOdqnqcoI2Guy5FN0reJ4GYRkw3dYRUSgIxgRWti1lfycVMxWuONCcMd3bIstGA8VBoKrGh+lqecySjrsBhxu1+UeCwW+Dv/MYv4bmXrqI7HCCKW/izz/4Z9g4eIIpD/PgHPoiv/vmXsHN/F09cfQaHd0e4+707mLx+D8kok/gSADPvNnMuE9pPpeYBOkEh8LUbRGJ5TVgseYDLUHM8O0tn576tdtDuW+ye2bZioa19h2WKqp/7NKgGp90z+0PIvNC8Z71XQmPqkVVZXqAbhdhChC1aNDO3LftCktB/GEUrQR5EmOUlos0h+tceQ+/6E1h/8jpKWhkTzFJx2u2it7kpEDhkPtykhZggkg3DjYN8Bul2dONCSjCqAJjPJwSZakQQyrNJxty5tF5m/uZuX9pGQK4obWMZM7YhgM+pMm7Y9u5Zx56X7RnJnhvtudzmcd91xp6H+Mw8Ohrh9s2bGB0dSD9iHQmBOTZ5LUJgyVfslMD6PB+h0+ug1+9juLYu9z1PZwKA57Opfj5Iyg2Fp5ydCH7tngiAmevXVPqSt13itrRhZxy5wUE2/Lh4GACm6p31Y3xswymPyQisU24D4figPb99Fi43eBpUZ9y5mYVjX7bguA2oZvksCmTWn+DXgeAGAJ/9ea45solAE4EmAk0Emgg0EXhnItAA4Hcmjk0pTQSaCDQRaCLQRKCJwCNGwM8txlOrdsm+bbItNFWVlD6MYxk+ALYFbIN/1XN9KGyLWwS9XEwj+KUCmMpPywPM90wJykU3LkppLmCnYvAs5AwCViGwLMM7KOjDSnu9Cn+qi/A+jKqzkq02gQ8gVzWPD5kfsQmPHe5DsdMA3mnHngzYPBVepcL+4iTbSK1j84Vq11fs2qm8f1GhSPspLKLy13Lt2UaFquW49T0q9tJ07mCWlqrXPh0AnwR0/fpV+0cVBi7L4QKlnlmNYV3fqnttGdJlWdW61PWTRy9/dW+z8fhu9Uc/XnV9z157GAYvNyMcV6kuKOJD7bCElrogbeOvCtGrbVydC/xyqhtFNH6+incJVrUc+1v+cv3FU0+JQuw47DVIeFy5awB7mRt4CZCtDzqw5ACv5v5V+LvMG2yK4iWUtnrZ5pllPmCtu/bzZd1RGtxa3rfC32UdFQJIDRfAWeNh+YyXZfrtotdSBbAb4aIuVDdopzwjXnPzh7QloaTOBnKmoGfnHC35hF3+WAFdWYbg6FBUwR3mDh6PkMxSpJOZgFIqTKl0JKgqQmBW5AKAiyhB3mkj7yTAYIh8sIFw+xyK4QBxpycKVv5HzMW662eqw7+SA1r/W9zTKepf6zvaV5d9/GFFsJuEVICLpCywtreH6/MZshs/wOHeHvIxLaDnyLi5ZjYTG1eLieasJS/PdeMUwQ3vP9fcraK0LQTPqk2swDlVAIdyrv4dOZW2Kb2ZK5amxlSJEgDnhIZUeZa5WAZTCUwAOCVUExhMeEzwr4OG8eettwvgfKeNLSoTs7nYLRMAFyWz6aqFNN3AqUglZWV7SZ7mIMJ+J8ATv/BjePYjL+DilW3cvnsT9+7exwff90F8/eWv48LFq7i2dg3/5//8f+Prn/8KuojF6rgbBDgft3CuHWNLrJ6Zj5iwm3l6C7XSJuSTa1MpHqkN8tKZXaIkuXQZxYj3UypAJdSl4pn215KSmXFgbt9SNhdQXZsiFzAq5VOdLeDN+jjtk0McBSVuFRk2njyPf/I//Gf46jc/g+21NbTbQ7z63W9jd38XV64+hg//2Ifwp5/8Yzy4v4uf/dlfRJECR/cO8O1//TV877MvYzgtMChDyavL3svYjeWegEEUCvzugeBaO1jA+y8j6eWMvyiB1UhcNktQbSu/s87ud8JencsIkbUnCTwWmK2gmNBXLMKpCOb4dipzxqwXRtgIgK0iFgUwnwfb/R6CXg9lp4s8DCWHL7ottM9fQP/6E9h8+mmE60OEnS5a/YFYP/e2t9Adat5f1oYKY1Gkdrti406lL9W96Wwu8JfPo2JZHCdq71wU8hpBJOFv0moJNOa4yeg8wI2KrZYMcVF3O8tj6QecH9xzCu+NdZBnKHGTV9gpM587zv9Msudqc0ShOnlvZwej0aFsmFRbZbr4KIwVSM2UGbZpjmM7CjFcW5PvwXAolu9Tgb8zhapOtS/P0d5mOnvO58YOU/Ly40rgryh+CYyF8ot1tjgD2PzrALJY6UfqMqQOPi5PMJXOolgmgGYsFCovPp+50cTFjK+xbcz+mYCdudfl+U/U2arQPqb+5bmNBfQP82jXnNtEoIlAE4EmAk0Emgi8jQg0APhtBK05pYlAE4EmAk0Emgg0EfjhI0CwJotSXNjT1f1ji032t+20t2NsMUYWX5wFtEE+s332VQt+Ofy9Cpdsod/K4kIVc/1SBWzA0PKnUQ1MCMzXRU0QERTSNpj52JjzS3N/EQToopIqgX0Qa7+r0mK5MFWtp523BD3HVa12L9X42QJftYXqYKMfU78NzPbv7bTySfC2Wt6qY/3Xfbh1Utl8zwfABuatj81mU7EqpFqFMVN7QG0zA8BcuPPtolUNHKPf7wsglkVMZ/ts5ZpqnOXyvWX/PN72agPuQxNre09RWBvw5SLsKmBbhYd+P1++52DJCZfTY1erUf3qvZPAt65fnLaJ4Cx98+EyFPz5Y+3hzQjHA1Q3vpZWyJoH1wCYqVAtt+5J/d2fh+ogsNlRSunOrtIfr9bGdo2H70vzIfrvW72q5VlIluD4+AYCv676u5ZqEEB/1+sdhwTLY5ZqX7OO1rZQJfDyXJaxtNlX22cFlwodte4+0Fa7V71/Xay3OrA99PODc23VGtrg8XFYX4Uc/ufN8fgr2FiO6eP9qm6sVMep1pXAkrlkC8ln281S9GZjRKNDBOMJglmKZD5DnDv9ZlhiRutRorF2BynzfA4HSPtDZL0e0G0jCGOBHpr30h/Py1pZm/rv171m/dsbNt6tLa3Aj/d1g+KKCClo7ByO8DSVzzffwNHODrLJBMV0iiJNMZlOZG4WySq/+dlIECVAU21+CekigksCGdmckCNwuaTZ7gqGaREtmFMAshrEKrxdqATF/peZl5knNhY1MAGwwL9CcwETOM74M9S8sNL3MrXiJjgj8N1utbDdiiX/q1pAaz8jIE2pNCZU1azNDjIXmDAv9JUtfOjf+RVcfvEy9h7cwMHRPt66cRfXLj6Bx65dw3yW4ftf+S4+/3ufxHx/LOrfXhBjK27haqeLjYT5cQuxFCd4mvPzTOynXf5oAdBUO6syXW7f2yzBkFHHSsCnOYt17BBaZ7QfL6gApko6FgDMfL9U/AoIFSW1AlXGRB2vdRynCHGIEndR4tKzF/FP/qf/Gq+88ln84JVX8MLzL2FtfQOf/ezncfHqNVw4v4nvvPIyXnrpvUDYwt279/DBH/lxHLx2H3/yWx/D/S+9igtxW+KcFzmOSrWiZn2peB6GQLeAKJdZEyrlmddYcjbr3gFR8xJKs+4ChR0A1tetP7idGZyH2MSS41cVw6okZjm5AOUyjKU1GbukDDAIQqwzfzNzM9NauJWgS/vmjQ0km1soogjjw0OkVIV3umhfuYSNp55C+8J5tDc2Jedva32I1mCIiJDXtSWfMalw3Ti3jT6PoQKYQH6eau7sycRtUotlRwjnjVlKWFrIcyjBcbfXF/gozyOhKonlmcfB3cVYdRtW9D19X3L80mI8SbRf0PLaud3Yc/UCwMr8rfM1ATXtn2ldnVGNTpU+5232HULq8USUvWJrb3NSGGJ9fR2dXh+DYV82V7Acwt8p5wMHn2VzlbexzjaycNOIPEcT4rpnObN75nVtE6lCXnV44XEEz9y8qc/nvguHzpeyEXQ6xXQ2lroQtietRK22GR9RJceI29w0qJ9RbmeRzj0cXy71i/0bQGImOY85ALvVR4Pm7yYCTQSaCDQRaCLQRKCJwF9oBBoA/Bca3qbwJgJNBJoINBFoItBEYFUEuFila7PHc0Daog9/ctHEt+31F+MNDJsyk+XYwpQPT+z6ugi0zGfpQ43FIpbLcUYAfHCgVnamfuDP/f19UQdzsZqLQQYPdZFHd/obBFY74eMQUJaSTTHm7rsan3qYp0cZwDFQYwBmqYgzC1aFEQb0fLtUvw527eX5qvawY+qBY739p6/QW5a7Wglpbe/fvwGWOvhn5fvXURWhyLOOhVEX36jqjeV1Vekq/DWIKwt5kl+utWhHludvKuD5BL/D4VDsoG0B0Pqc9RtTwRgAVmileZ/V+pt9rz5up4NUpyNcwJzjgFK7UxXyuIV/Z1+7DI63+FozME2t47+1CjrX9aNVrz3qLOiPzbOe+3CfWVoEu9HjKUYf7i9LsLmMpfUtv+zjKmCnptTR6aDIcZthvbavbPVaQ6pRVWCq8noJ4/0x5B9/PDLV8efDXB/4VgGnD1MVvC7hr9131W3AB8DLcVyXy5djTyG5tamVZXO5jTlVUC/7rQ/etc6+AncJgLVcja8PvPWaBo0fvie/TnW/183DFvFl27jW9YZk3Xjx3Sz8Mvw2XvQCl0u2zDMEWYpOXqCVzhDOU1G3Sh7TKEIax8iSBHmcIGdeyyQSVabYwjo1rOQLts8BH7zUOAQch9sPOwhYP7b6ax9YbjCojtPl+5r6oD1PcW02w7mduxjfuYPZ4SHlfjIni8X+bOoAMPtMJvbQVCwS3hH8xg7oSj8RIFQgJOQU0s3XaBEtO8oWCu+oUOWgKb7F8jpYAsG8iCQnrlj+UqUI5lNm/tcQGdXVUYgypvUsVYGaw1RUhQR/YYgL7TbaQYGIqk23kUH4tQBRLVPUwGKlDByVKa5+6Dn85X//b+Otw9vYvX8Hw24fb75+A9OjKf7yR34at773Br72yS9g/uY9DIIYSQkMowQbSQv9IERCxa+z02VLG9NbPBuILbakV6aM0zWLi4nb30MoyPuWfsKNB8yVWyjopZUy8+VSLcvc0jPJi+zuxbNEN2tsxpP3ye9ZCewXATrbHfzD/+LvY3ixhTt3b2Fr6xz2DseI464YOX/ls5/AtSeu4Of/6kfx6U99Gm++9RZ+8qf/DTw2vIo/+qcfw7f/8M9wKe6I8nlW5jhgLuMgRCsAejGwFgbosL2depeAVtNHq403b13Au6aUFgAv4NeBYdphM3aiZhbgy/c0RzDBeR7qsSlheJBrLmgOLIHOEOvpYRhgoyzRL0LZ4BC1EvS2NpBsbaN74aIoiA93dqRv52GM9tXL2Hr6GXSvXMLg/AW014dI+gNEvR7iTls3DuQZZtOpWAUPNzbQ6XYRt7m5UJ8t+Z7km+XYYLuJtbBaIPOnuJa02pIHnH9z/Mgc45TC8tzCMZXn8szjv04VOZ9f7BnGns+pcGUZ6pCiz7R+ihN7BhUQPdVNdr7TCsdyXmQYH40xn05E1aufbwpEh8MBOt0e2h2C7lzVzOlcntnE6rrdXnx2yHOdez7lZgs6ryjkjhG3EskrzB7Pc22zkH2OiDKYm/2SWCyZmStZ/w2hm4PEotk9w0sc0jnG4yOpTydpoRUnmPN6crwC4HZH4ywxlsdQ+/xke2i+X4kZN1sIeHbq4bh31sea5rgmAk0Emgg0EWgi0ESgicA7EoEGAL8jYWwKaSLQRKCJQBOBJgJNBB41AgRq/pfBNAMUBmt94GKLT75KU5ahnYrYoMLxhfrlVXy4aeeYetggHgEh1b+EvawLF6F6vR4GgwEePHggr1OlwYVrA85Wli2Q+UpkW7yrggEfcvngw363e6lCUR+Y+/ln/Vj6cfCvW13kfxhGLAG1AXODRz7EWAVq68Cttc/DgOBhNSyPqYN/tsho79fdk73Hn6wr283sm619+NPU3LbQ6bcV35MFW1Fna9tzIZTtb/1VlDrzubS/QWRZbHVKGKtrFaRX+ybruQquVl8/CUatKuesZfvnnwR7q+33KMc+6txgx9dvBKjvN6f1L7+sRynX5iMfhq7q534f9Pts9XV/jPv1rhufNv78mNTNJavuv+58f4zVjeXjkPvhMenPQbqIvnRxqJbnjz2bC/yNOjzfd1SwWPE1G2OnxbsKly0Wdh/+xh9/jqm2rY0F/x7qxq2dZ8dX5+rq50/dWKkr129DVc+p5bGTOAvUkN7PzSDcYGKe0gI5l9tAqtcjXJLTKhuQVo3Lk+Lt98Pqcf7fyzqoCjjMC2yPx3hPMcfhG69jur+PfDLV3KbTiSjuRPkr1tj0T6a1MZ02AlH1UuspGVgp8XRqUB5reZ+pEA6F+5Cga45XWkaLTbAD9GqRrKBGFJ+EvbR/Dmj7S+VviBlzwHI+b7eRc3NQrytg8OhwH/PxmNJayTk7QIAL3Ta6YYmI9RPxstolEzGnkquZhxMmFhiVBQ7LDO//2ffj+kdewNdefwW94QDPP/McvvPt72Dn3g4++NL78eZXvoObn/8mtjKgXwaS67aDEAn7A+PDuKQFcrGtZjzUolq+XU5k0UdTVS4aYAXW7EgimJYOZfmVA6allpMl5KKSjUS5PGdsBOoWkoN37vUxseB2tslFpLBVNmEEosvGrJjiuQ88jQvPXMRzP/oCptkcn/yzz+J9P/Yh/NV/61fxL/6P/wUXr17Eiz/2Y/iD/+d3sN7t4eLFK+hPW/j4//YxTL97B5thS5WjtKEmyOUmgjDAegysU3ErzRxIm6t18hLk8lgDwAp+CXD1fVo5m3Cc98y2JUCWHMmSr5a2voT2gdx7FrkoyhCKxJa6FwBrUYi1okSXADiGwMX+5iaS7W30Ll2WeO3dvo3ZhAA4QvexK9h+4Xn0rlzF8NJFxP0eok4XCdW63RZCFsI+6WzPmU+YUJkw155DRJk6UxUw1cBREsvzCSEpbZ4JGVnOYs6X/Nc6Ym3TGjcyZGmmQJebG6j6Ftm0qnn5bMMvvs+NAosNJG5Dpg9//by5ogLmc9E81VzbzilFAHCeizp4Ohmru4OzmGb+YT5XE/6yXM0lfCg/ee1+byD20PJstdx1JP05z9VxRYY71b1usx7Hdjpjz9XNbnLfspGTcyats1tI2kzdkkg5cr8BN49qOhd9lsuRSpzHUmcqgKmIFgAsLi+hlsX2cfHWuVVjrXM7N+OEiBcbQak+drmAGwvot/tI2JzXRKCJQBOBJgJNBJoIvM0INAD4bQauOa2JQBOBJgJNBJoINBH44SLA3GZ1cEVVaEvrSl99Vl009xf+eZyvuK0uTttOfR+2GvT188QSAJoCmAtCBH+sK39SFcz3zErYFBP8m9fzLYXtd6tzHQSo1rEODPmwoXq8r0StX3xfKnpl2bdif8vXfLDrX9/q7YNMv8XPCtGqIMwHCKt6ULXsOsBUvR/7m/VeqGGcjaEpuQ1W8W+LHc/jIqB9c/HRvkwd3GU+PqdY9wFwVc3o92c/lnUxPKlfnASA62JW17fqVIe2OFkt4zQY9cON9Hfu7FVg6qx90frIox7vzxksw++PdWPCB6R+P60CXr+PVMFp1cXAnwfq+n51XJ0GiU+CwFXFrx83v57VOlff8+PgX88W2s1BwQCw3bPlYjc1WRW41oFHf1OQD72rMfc3C/l1Oq2XVsusm6t96/y69/3xtxhzBGtiW6xfoh8nrHD/OV15bfUemq9F4erEaPw8Muvw026u8v5JYLfuc8Q+sx+aVwgFnQiV99cdT/CeoETr5uuY7+9jcjgSWJPSAnoyEWhEICXxELUi89qWAlwF/kre1lyVvoyUKKIVAlMNnBBEmgKYwIq5eS0PsAiFFQALwKTCk5auBLUEb1GMrNVCFieL39HuIFlbR9BKcLi3K9B6fjRCMZujW5bYaifoMRev+8xhfmYhrFTYUkUsKtICaZ7jYD7HXpjjV3/jV7FxfRNf/tbXcO7CFi5eOI+Xv/o1bKxv4Pz6Nva/exs3/tWXsT0psBZHiHLaWmtuW8nNmpcIciqLqVx2UNftiRH1sduIJPVQPqw/BYipGlt9ktXKXYC1UPEAsyDANAwwD2iRzfy5hNi0Vy6RiXuKwuKgZBu4ZzT2VcJ3BGhFIVoxNy5kiHodHLQL/Jv/4FfQPd/D57/yOayfX8f7PvQBvPnd7wigvXjtcdx64030wg4O7h/hrZffwK0vfg/nixY6VOKK9XOBMQdFGKITAptRgCFKaWsZM5LomODW2T5L/l9V8Op3gJTvB/q6Wn+7gHGwSB5Xgm+17eadaFkQ+DwPiY/NTjtCUpYYBCXWCSgJgKkapS0404H0+4g2N9C9dBlZHOGAVucpLaB7WHvyMWw//zw658+jvbWFoN0S5W/S7SPpdRHGsSh6da5j29G6OREFMFWrBMwC9rNM8uRyvMjmQtozt1sCUUNR6arziIxhbj5wlvryN9vR5eCV5wPXdgKJXb5d9h97hvKfmXm+bXC0DXL2t83b8lzsIDDLMAcfWjUbALa5RXITJ4mm16C9cqEKYuYQpkqZYLXX66M/GGh+ZroCuP6ncJn5jalI1o1+IWMU6UY83iPbjLGgRTohdFHqpr52oulaGE/WcZ7OZGxQEczvOCaInmM6Gsm90M7a8vhmRYY8zRfKXoHkgaqi/VgtVMFSBwW/vJZAZ8Y9Pr759RGn5+bwJgJNBJoINBFoItBEoInAI0egAcCPHLLmhCYCTQSaCDQRaCLQROCdiAChWhX2coHGFpdOAxi2gM5zfICwXHxRUGNfvlrXFsh8EGi/Ww5ggl5T/2r+VogyQSzqqMRwuYKpBuZrBqAtn6xBDr8+dXEzsHASELTzbPHMyrb8s2ZN7N9v3XVtEc+HIv5166Cv3btfd79tzgIL/GPOcrx/LV+NaCDIv0//fYOetrgoNodOkWHqcTvG+hoXLan45rflB7bYmTqY8N/K8mNuZfsxrCp/7Zg6IFsH3+1466N1sNI/pu736rVWbT7wX6875qRx/qjH/zBzxml95qRxZXGsjqG3+7edVweBTwKTq8bP24njqj5RvdcquPbrsAoA10Hd06Bv3fjmazY2fehqcxfrxo01/FsUXg48mLqec6oB4CpMrQPLVgd/U4Y/z1Xv6yz9sQqP/T7jb5rw53A/FjZ3+u/7c8ax9qgoeP22W/QRLxe0QAmnyiQsEpWnGYqb27y/4ccpNp2G+Cy3r+V5Zdjf5nxg8/GqsaT1Vktzue8sx3B0hBfyKcI7dzDdPRBb2Plsotb8sznylKo+eu/myNJUWCXz4ArHdPk6xQqb0lXafjt4RSgsBrBev6Mq17key8miGBYQrLlNCZ0IkJkrNm+3UPR6KLrMo9wVi+2CNq9b2wjbbYwP9jF+sIPDB/cxH00Q5SmGEbCWxOgQQtGqNokQJi2glaCME6S8RpZhMpnhYDrFg3yCj/7bv4yNxzdx+/4NrA1o2Rvh7p3bmE/muHrxGrL7E/zg41/A2p0DrNMmV+zNCTIJxh24zAOpO8GlaaBlTDhbYwG+zv5c3ldCK3BTzuCx8myk1sZUEvNnFoWYU4lJKE4VcJ4LvM4Ya4IrsZRm3tlM2iRmflkEiMsSTOjRi0K0gwC9ThsPigz99zyBn/kHfw3ffuMVPPMjz2M83senPvUJbK5tYH19C93eADffuIHJwRRJ3MfOa/fQ3s8wvbmDeMYczy7fNd04whCDMMAamBOZdt8lkiDUvLYC/tXqWdS7YsHNPMYhiiAUiC0236L6thHgchibMljUy+pCLlbQomR2CmAJYogoSNBGgWFQCoRmPVpliVjGX4iw1UKGzeZFAAAgAElEQVSwNkD7wgWU7Q4mdBNhbtq1daw/+TjOP/c8Iub87XYAAst2W6AxAXDcagvENKUrW0eePwgZnXKUeX2pZGWe3elovMin2+p2BQInrY6oehfj1D2nckxRseo/m2juXAX3BoKdRYAATekt7hybb+0Z2uZoA8V8TuYxYuXO/L3jidTdNnmmGV+jmnaycD0RO+aYkLcndea5VDZPxiMUGRXKLbRabQHbej/ctOc27gkAzpwzSxdUEmt+XQXoBMicD8MwBuGzWEU7K2ppJ/bZOJFy5d8OQYHYgWSm/ZjNZ5gcHarDi2yckNlL6kCFNu2fBXCLJbbCef6k+lryDIsrhtuYQotopwK2+CHSe2q+mgg0EWgi0ESgiUATgSYC71YEGgD8bkW6uU4TgSYCTQSaCDQRaCJwLAIGgA222SKTDwvsBB/y+QtTXIQxcGtwU5Zq3Ot2ni1k8XU/P5kuLC0tZa0sA722wOXDEl3QnYgNNBXB/J3H22K4rwI2FYSVY/dThS9VmOD/XT2H70muN1EfBHJt1sFgicWnCpbsmtWyq8oF3+LPyvCVbRZfv15+w9bBqTpAtOp8axMfIFUBVB28qtbLFjGrakMfJrG9DeQTALNtq/WyeC/tAZlPOD22ucDa12Lpx9S/XhXI+W1RB4hPglbV9q22q/1d15eqsar7+7Tpqnr9045/lPfroFP1/LNC0OoYP6kvVo89rY/6yseT+r2/YcGu4bdPXWyqcO2s92/n+eevGi/+6/64q/a7asxWvW/l2ftVVa5tjrHNGJzDTCVmMeJcxnmV49I2A62Kj3+daowNuq4696S2rZ5jYMHKrLZNdf6utrHNn/VjRi2SF5S0Yg1v8FStTlXeKzk/7Q1RDBN8uiL8EzxLff/adX217vOiOq/X9ZdTy9XJZfE5G89neDzNcGl3B9nd+5hNjpDOJmK5SgUg1XtUATOJrcyzVNw552LFj9xYkIkt9CJ/NnN4UiVMzil8UzcfWL5QqYJSUX1eEFjITQeaM5aQsOz1gMEAyfnzSDa3MCtLzKmi7vUQxLEoLsc7u7h/8wamBwcIs1TUv4M4wqDbQ6ffR3t9DZ21DSRrawg7HYwnY0yOjjAeHeHoaISDyRjhZhcXnr6M4bkOnn/xMTzYvyPA6s6NO/jJD/8ldNM2vvBb/xKjL76Cc3Fb8h1LHaVTqdKVpLIgEHOKSBGyhpHm26b6mDRU0Z70FS1BOpA2qdk3E4CHocDOMkpQMi0H4WQ3wXg2xWRKZ4xU8p4KhOR3nKBIU2STCZICSFCijVLyE/dDBcBzlLjbDvFr/+Qf4dx7LuE3/9n/iitPPo7hsI9XXv02iiLA8y++B/1eHw9u3cb+7iEuXn4M99+8g3NRH4dv7uJbn/0asrFtrEvQh+b+7dMKmnCUgM/lutZ5Ri23eaeEvAL1nZUz7axpBU0ArI7XFk9VzPO4jCCcmwHkPbXPzgiPqRumKpf2z0GCLgqsBSXWWA/CXxRImKWa447PZGsDsYEO+gOkzCvb7yLe2MTw+uM4/9TTAqnnVKgSWHYSdNbW0R2uIe52ELVamgLDjWl5PknnApcjWhe3EkRxJHPjbDQRFSx7dtLtoM3vTleAKfsC3xM3m6MjHB4cCpjke7qZTeEn+4oo5GVesQlEwa//7Grj3p6jzS1FinB5gfk7n584hsejsZyvz6kKeqezqeT5DgPm2iWAJTilZXUk9yx2y9Op5trONU9xK2kJROb8IZuEuBnBpQYgjKVCmO8LWHX5fVmPxeYs9oec+Xy5qUR3g8hnitiiKxD3ts0oUJf7SJFmfMbjJhPCZCejl90kBMKa31eVwRFiKodFPUwQzuuzNzmHfgfRFxsQCdejRgH8KM+DzbFNBJoINBFoItBEoInADx+BBgD/8DFsSmgi0ESgiUATgSYCTQTeRgQIgG0h3V9Yl0VMbxHc1GEGW2wRygCfLfbyp6/u5PGW57UKgA0s1J0j66O2UOwWnGxBieXwd8LCo6MjsYPmYhiPN2UozzdY6MNUX31h4eJ9V5WE/nE+aLEY8ScXvbi4xsU8q48pkS12ds+2IGb35ce8CgltkcqAZvX9k6DfKrBWhQZ276uO9+tbV/dqeVXwY/fv3yfvizEjcKrGnu3GhUfGz99oYBsF/H5nIMcU5358LN5+X/Phr9+n/basHnPaULL7rwPLp73ml10HkE+79knnP8q5px1bBVR1wKrutbq+5b/mzzPVOpzUH1fVp67v2Tir1mUVdDttTJ32vt+f6+pp5/tziV+36n3XQb7qPVU35Phzi/+7Hx8DAqb6tQ0sdj2zZOc4ZJ51zqt14LyuLv5nwKpx5rf3qjlpVb+sg6N186h/vg+N69wY/DJVYGYm0C5lrftbj7McvqpnPabiXah/9XxVyS43Nfm/W/9/1PFnx/ufVXb//qYX31Z/0S+1Vos8vGGRoz9L8fR8js6d25iNDzA7OkIxnWEuOYFT5MzLSbWfwJ5MZJlhWTjrZwIYKlhVISoqaMkrSmviZR5gYjyzf5YqEKwJnFF74CLQvNWEpXkQAb0BgvUN9K5dQ/fSRcxpSUsbasknW2I2nWFycISDe/cw3t9DOjpECyUGnRbWBwP01tbQXd9Ad2MLvUuX0Nve0meEvT2M9vYFBE9GR3gwPkQxiPEzv/gTeOzpbRwcPcBwMEA2B9Jxjlvf+AFuf/obCF+7hSFhWZkL7C0dhGJOYcvby9ekffkc4UAvb1XQuHiJMy+v6y0U8Eq+YMZJc6oK6JRzQwTdLjDoo721gWjQw+FojMlojPHRSFSPcVttdvlsk43GmO3vo5XmaBcFOmGAAUK1w0aAcVDi9SjD3/lv/xPkGxnu372Nr3/jFVy6cgWdXgdb587jyrXHEAXAt778JWxtbyKK2vj+976P7cEawr0Qf/axz+Dem7dVZYsE6wEwDAK0AwJnqr2dBbVYWbMd1bZZlNHCyAmAgSwoBO7SBlrzAWs/YIdU2MsNAEAeMhcwUbnLpUzHF5YnKlmCwRARInQBbIbAgHbCZQF6jIjSnH0oiVEOeogJgIdDlN0e4o11tLe30b98CeuXLwuUHY9GMh6iThuDcxfQ29pCq9dFwmdig6pxLM+U3BCj7J6gkd+x2jjTvlxcEwjlY7Q6bbS7XbTbdFVI5D3OoTs793H/3j0ZJ5x7u70+ev2BPqPGEWJC6kg3BlSfS/znQHtW5s+qAthyAQuYnip05lzBuaHdVogrinuXP9c2SYo1sgPHUzoByJxfimKXuY6peOYzrtXLnsns+V1SdDi1MstkDAiU9XNDpP6iJs4y3SCgFvLMAa3/VhAQHVHDrtbYRZY76MvcyXympwW9WWKrwlie6UMqvhVk83qEv0miYJ3n6H3qJh3JT+wsou3fA0HSAODTPoOa95sINBFoItBEoIlAE4F3NgINAH5n49mU1kSgiUATgSYCTQSaCJwxArR+qwILLuxw8cSHlwZWuThEaMBFn4WVWkUtpeu8TuXjyrJFLCvTFqnt2gZhDeSyDCvf8r368ISvEVBwcdf/MithWyjzQa4pHvz7sgU3q48Pvg0s+uX79WUcCNDX1tZkEYqKOdaHYJrl8Do8xrehri6e+YpWlu0vUlUVrHYvdSpVq+Mq6LAKttQd7x/rx9wHTlUoVAeJDL7YffFeDZjXATHL5WzX9G2eTYlYhR+876ritw4CWzv7bWl1qMbTb/c6YFgH8XwIbdeqQuW6zQfVep0EGuuG9KMcX3cvJ00T1eNPikVdOSdd7yT4Vxdfm1Oq17FjdYOAgiWL6aqxUC3jLPDfQFvd9euAnh1/Ugzqxox//Kr3zzLGq3Ol3yc5Z3Het5zaNrZ4jMEOc1cwRwN/7PvXt8V0f4OQzaEWKxsb1RhW29mfW23+tnb328j6jpVn8ffnS/+96nj0x/tyrCvg1Sys+lUFwnY/S5tnA7xL5bCvCJZ66g0sVKAKhk8adQ+/V23vatx4P/Z5zM8btifbz9rBlMoaQ5ezlXXKUpyfzfFckWF0+y2U4wkybqYaT2QzTjlPUdKylSrgeSowK6LCV8aYok7Rcua0hg4EBAvgpbKvZA7XQoAxr6hwzql/CQolR7BGnPdDKDjnkd0eisEahk9ex+DqVWR01+B7VDXOpxgfHmE+JZjOBebu37mDqMwUAK+vYzAcIqRCs9PD9nPP4cL1JzGipe3eAQ53diSnaJmn2B0dIN5o4b0/8SyuXt9EkY1w/85d7O+McHhnHz/4/LeQffc+Ls0DtBGJelfAFb9dzl7mBKYCUuCttLH2HKpLZXuAA6KSWZpuvrTGlQ+sCCUtbHMCYJZI6AkUtBZeGwqsXH/sKjrrm/I8cXRwgIMHOwK1WgSbBG5BgMnODkZ37qAzT9EvgW4UocccwEEp1sxpnOCV9Ai/8o9/A8Pra/j+7TdxOJqi2+phNN7D+977Xty7fw+Tw33cf+sNfOQjH8H3f/AWvvf6a/jIR34KwW6M3/3Nj+Hu6zexjgidIMawVNVtEhIA0wJaAZvkfC7ZVku4L2peZ+1MqJuyLUXtrW1Ki2fxxJZ8wQqMxR7aaaVVIa3HZiGV5drPYkToBwHWggIDgmlRQC/VswVz+Ha7iLe2EWysC1CnGrhHVfn6GpJuD9PJWBThjH7U7mD72uPYuHIJrV5fvqMW7cRbav3sHF6Yd3Y+n8nnDJ9lbB5S2+NI+gVBZERAnzAnbkvU3hyH9+7fxa0335R81xyvg+EaNja31D652xEAynOrz0W28Y2v28ZAm2vFrj3LZOxbmgzWiXM2xy8toGUjh9glM9cv7ZENnupP1lE31NHanPen8JfzBO+VimB+SeoNth2Bcqz1lP5NsJvymxbPqeTupSI4abVE0UxRM0dDls70OPfvgYQW2c5SW+YvQnvWfTJT5XFBxa+6LVBxzLJp8Sx5hh0AFvWvxIzKbG6K0PdkgyjPcU4y+m+PBgA/2qdOc3QTgSYCTQSaCDQRaCLwFxGBBgD/RUS1KbOJQBOBJgJNBJoINBE4NQI+ALYFLS7y2OKxqS0NxnEhhoswVAQsdtJzwdN92wV9IOCrNw0E6yKPqn90jVzVu9U8vlzcEku72Wyx4MYyzAKaC90GGnkMF0wJYlm2WZtanQwAm/LBFtssl7Dl8PXhQVU15kMKlkOIwoVnsdebTuX6BNN+/Ax88l4MNBsINgUeF974ZXH0VcAWMx8E+EDE4LkPA+vAkw+UqlDBh1g+YGGdrJ38uPjtbfdk5dcBMVuYowrF7zvWNtb+tvnAlId83ZQuVo+qAtjuxcDOwubPLQb64LwKTKugyNrA/2nxsH7q19kvr9omFiN7vdqX6uBt3WsnDeJHOb6uT5xUdvX4Rz2/Ll5+7Kogy6/LqmuvqsNCbeRyBHJRuPpVPXcVmFwV07prV8dNtd+suqe6ez+pn/nzat19VQGtXy97zzakcPwZNGBZBhLMzUEUZLQCdt9mtc76MfelqN1od+w26fguEFQO83jfxn3Vxgf/fv2+YvN5dSxW57fq+T4Athid9Nqx8pdGxovw6v26fhQQPS01v07nK+CPoIJUKLJcwF4D+e1scLlufjxpHK4aM1Y/BTlq481vaz9T6Am0kbpRtUv1qURbwFsny/HYZI7HgwzjO7cwPzrCjHlCRyNksxkgKsdcFXx5yuStkg9XsrMSftKetVA9dETFn8uBS6Um4aYogqnC4zGlAiGqEPmensVvVY2mZHitNtDvoXPtKjqXLyGk9XOrjTRTODU6PFKg1W0hnc5wdPseAua57XXQpbKy25U6lWGEC+95ERefflZsn8e7uzi4fx9Hh/sCs49mI2xdWUfaGqM3BC5f2MD9m7eQHs0x2Zvh9c9/G727I1xLhqJyzQK1K5Y8wFmuFrYEuE6ZTOBENaLk5nUNJlbhhL4cM1RZRjEKqj1p75xmSI9GyAnoqIwMIuRJjO7F8+hTuXz+HJJBHwf7+xgfHEquWQL21lpfNykQ8t+/j/Ht2+imKTp5IfbPBMARJdiSazfCzWKGzQ88jcsfeAovfuT9mJYZvvrFL+Fb3/gqLl2+iMevXcX9WzcQpHP0BkMg6aE7XMe1q0/gziv38Yl//ieYPjgU4NoKCJhpvRygRwVwqbmHBdTJngAqfDW/L5W/bFOqPKkGnqMQmC+Ql3CRCtBQ2599hP9xLFHpTdhLhbDu5dG8yGlAfXSJuKT6OMIQVCKX6EoeYsjrstFCOlso8LtcW0M5HCDcWEPn0iVsXLuGsM87CDCbTTGbTkQ12hkOsHH5KtbOn5frB3GC7nCAFu2gk5aAWQJE5s89PNiTNuMXz2132ggIM0WFqgBSraMDeZ9gkufv7+3i3p27SGdz2VnSHw6xtr6h+de5YYEKWrNkdnOO/1xlY93mQI5pc0Dx53O+zufQ+Wy+gLILpxSpdYkwDpEwr29bHWwW863k96Wi2SyY+dw9lTbgvM86+M/y/Jtl02pabeNTOY5jkGBZ4haFiKMY2XwqQFnnpEI3OjJfrwOztMa2f3dkogDmnOW2iLh/GzC/LyGvQGBCd4JfiTfrZ59JbvuOOA1wg4U+U+v7CtHZRSR/cNLkAD7L505zTBOBJgJNBJoINBFoIvDORaABwO9cLJuSmgg0EWgi0ESgiUATgUeIgA+AfWjrgzF73QApF2BsJ74PAn1llQ8R/bLsGCvTXyA3qMv3fGhqgNagsZVhilHeLqEDlbd7e3vY2dmRBR/LS2YL/ayr1d3s8qxsy99rkJHHVi3jDFIuF5RU4UsFMBfh+D4X3wigbdHN7q/f74PftnBngIT1NNUdf1rZdu3lwpY26qNCQx9arQIuBiSqAMpvQ79LmQJDVCEOIJnSpHo9WXJ0ymYeb7bZfv+xsi2vHCESv22DgQ+oDGKxzoy1bxFt5VRjZzH0+6p/P3UQty7WtgBq92T36p/vAydrS/+69ppdv9qejwJ0V/WHVcO/2v5nmSbq2tPOWwVj/XJXHePH8qTjT+q/1Xr4x1bjWNdWtqhu89OqPlFXv+q13k4s/Lmveo2zjFv//Or164Awx59tvjBQaJsrOPf4MMA2YhgEtvrZvOxvsrANNebKYJb8Np/586/9Xnd/J42F6mYKq49BTv/96rH2t4GOOihcHY/+Z1Z1nNh8WZ03qoB61Tg5S1+pG5vV+dk+o9gmNhfbZ5S1n31mqjzRsLWzJab+sijRn2W4HqQ4N59heu8uUtoOHx5iMhqhmM0QEHjKN+1ZM6doprqXFtCFgFCxfSaA498iiA7VGpeAnC+IOlhV1aLULwmChMTIN+EvlZ6gapJpAra3EZ/bQmt7G621NcmPSwUm7ZDzsERnOJQ6jXf3JD9ov0uYlQiET2eqVj7/9NM4f/06Dvb3MNrZwd69+zjc3cXoaIRJNsMHPvJevHHvVewd3MazTz+O+dFYbI7H+1Pc/trryF+7h/NxX3K2lgmzzAbIsxQZAduYCutMQCX/F7WzWUETaps6kQrSVoKAPwno2210BkOx1x7v7CAbj0SpWIYx0Glj84nHsX7tKqJuH1SyHh4cYDaiCrMUoEYoyTzNKV+//wCzO3fRns3QpQU0gA43Z5j6GMAkDnAXKQ6HbTzx/mfROdfH4Wgfzzz/FKbZDINBB5P9XRzt7QoUPBrnuHjxMWSjHC9//hXc+uab6BUBYnLVEmIvve7ga4fglRsj2KAiYQbmYuFMAKx5kqmwpb23KrzVzplK4Lmm0ZZNAfyNNtAurbLk+6WqWpOQhC73shhkIymB/5+9d/uRJMnO/L7wS4THPTMrq6qv09NzIzk7Q3I5XHIlUFpAELACKOhBz9KjngUB+hP05wjQEwVxIRGCluTuEuJtRjscDoczw+7q7rrkNe4XjwjhO+Zf1GljRFbldLPBGXqSNZHp4W5udszsuLf97Dun10hN+du1MNQcX1UoatqdGx2yHGWWY9XMsClaSAcD9N59B2df/zoa3c5escoxwpDhDBM+eHCOot+1DQbr7Ra9k1MUXeadTk3N2izapsS+tHDpEwOe7XYX7W4PeacwmEn7sY9M3d7YhXy0TBHSLMDQypPROGyYYAjtFsNAd+z9kZsD5K/95jjNYW2o4SYD2ogh1Wlz2pW+jNeEnMKZlbOP2lCB1FAONxown27YdFl0OhaCWpED9E5j/tRyGgfYSxgbch+H3Nasf1AI6/vSQk0v5ovquhC5h4CVuZLzZoY0ybAuQ1jqMP+DVt7gcKXalU/U+3C51oZIpUXm+Ge+4uDr8qzpXGRQ2yukOD/9M13+P01fvtPbO2GTgcTrn9oCtQVqC9QWqC1QW6C2wBdngRoAf3G2ru9UW6C2QG2B2gK1BWoLOAsISnKRxCt/YzihxWfbmZ9w4SbAP/7Ei+9aTPKfWhzX4nms/hUQ5mKXB4ZcIJMCWIDQh7sTaBV4VRhmW+Qqin2oOtWF6gTlv2RdeL9Y8RbfXwBRAFzwQ8orQU3+zUUyARAPk3lf/vNhjnl/tY3AM+Qsixap9sqGT9tZtr8LVMSg4djfKmMfMtQW08I/2U028Wo+LTjShocAMK+N1Ye0lcC8xpDGhmA8FzBDOMGw2OfL9ipmP5bUjxqfAq2C1TGY9e0SGDoEgv249Upof73mgPpE9zoEntW/fu58Fod0X2B8H/h01/h5VTmvM/YOneMXbu+CoH78e/t5FXps13iuqHwP6P01x2zrx6D63pd1zDaxTz3WBj/3/DiL7eHrGs9XzT1/jUCtNkgI/sYbLPy1XnUvf6d5qTCoPJ+/sxyF5VfZ/v4xmPWbgTQveL6fZ+ozzSm1QX9rE4ifg/qOx3SPeP4fmuvxeDl2Tjwu4mfboXF3V9+97vyPfZ/srn7R5qJ4w5aNDapzFaWjUkpSvUoQk2126C/n+NKmxClDwE7HmN+OMRuNsJhMsGN0CuYBJkCiWtUgUWnAl8ri7WZrIZkJgQ0xV59UdBqVqfICCz/zc8OcuqwPVZLMuUrAylC0BGJU/bYLJP0+mqdnaJ2cYMOwruUG0/EYq3KNtCiQZLkBZqoHqcRst1umPCSgIghsn5yg1ethfH2J2dUN5jdMGTHGbDbF7XSCX/7WV1DmU/ztT/8Kjx6dWNmUgH7nO7+N1eUCf/X7/w7N8Qbd3sBUogS409Et5swnfH1tCmnmt2U7bZxyvFm+X+YcTZC3CqSdAsXJCfKiE+xmx1sG1lbjEcr53H6nHZJOG91HD9F9eI5G1jLV62qxxJphh01VmqLotLFZrbFifu7nz7H65Cny2QzZurRcyDnVjtWAKrc7lHmCF7stPiiXyN8Y4r/97/4bnL79EIvlDN///vcsNG8za2Aw6OLq+hqfPLlArzPEbrnF+MUM1x9cArPSwlXnuwTthAB4h0GyQ5tA1kIvA40tw0ADywQGepXjN+T3Zd7frQF+AmDC35VBauXSrvIlV4G2eS3DaBtEpr6Tili+d+4ayBtAD8x1DLQbsDzETcvNm5iiuJE1kZ+cYFe0Qe0qcwqvmHf3jcc4+9pXDQZzw4HNiQbQ7g3QPhlgcPYAxaBvqmAC3KLXs/4jnCXENQB8c4vLp59gdH2F6WgU0lkUnZCTudVEu9s1wJ9muYWB5nihupeQk/OGPtH8HKEy06gwr26l9vV+Vr5Kx3jdgu9E/LcK70XayEjIynDT2tDIdimkP+c856apdhMgSxILwUyI26T6l+OzyosbfHN4Xwt+JgBV/gvvUNyoGL6zTR+Ew5Znd22b9Vgvm9eW6zfk3mWeZAO2BsXDJhLFv88rZXR4h6P7oF48PEd4j9VyUd2X74BU1gONNEQaIlxmXmK9/7FebDfVxJZT2jZSKp17uEbqX3snq+ZnVnRf1/XW59UWqC1QW6C2QG2B2gK1BT4XC9QA+HMxY11IbYHaArUFagvUFqgtcF8L9Hq9PezTgpMg2svFoJfw0ZcfA5RjICW+xi/y6zt/LIZ3gqSCfALAWtzncSp4qQDmYhR/F7BUHdU2QlhCby2yCS6qbMt9uNvtQ2pykc8DSpajHMgC4VxEkwKD16osD7OV+1ZgRItXqjtDRysMtA//fAhcxiDFFseqnGz6PR4HMVTydufvMdQSDOZ3sqHsrnHxcgEu5IyWGs+XrWsFYml7AmD97dsiAOzvR1vzb8F/wWFe7wE/+90rgmMI62Es6yfoa4ujznbefup3KZFlQw/y4jmisv0YjiGUzvF95CHSfebw6wBgte/YGDh2v3hMHAObd9U3hp5xXeIyY1Cm9sXl+HEZj7ewGPz3Q0DrvEO2PmZHf3//e1zvuJ6H5p+v86F2v8oWh66P+5T1UL/FGzo0B7xt6H8sZOhq9fdspjkq6EofJvAgtbDClPK+nKPcgKMw0CxXPtDbQ/dX2GLNQc1ZlalrNZdYD/lRRRCgz6dPUJsVjlrzOJ7DqoffyHLXHLrPWHnVPDgEgVmPQxsKvE/yzzBff98/bDfLoS186Gc9V2XjQ+OU4WqT9RqDyRRvlWsMyyWycm2KWObNXY2n2Nomn5WBH/4OqgQ3ZQjBytygawb2DaGALRdwBQGtH0LSXAMv+jFBcJ5artZWf4Ck3UaDUTT4vG01sWvmQKtA3htYGGgQEG82uL25MTjEPLrNdged4dBytVJp2OlSkUkg10RCkMRww+s1RpcvDGgzZPRyHsJbX15eodzM8OhLp2j1GlhuZuj1u3j69CkePnyEr773K7j+0QU+/MsfYtDuYDB8YKCNZY1fXFg4aSpzqcIk9KIK2lL9EkwRMhH+FS20hkMM3nwT7V4PS+ZY3pSmDCX0LeczbKnMpII6ayJtNdHq95H3e9hSQc30uNWzeb1cWP7lot3BrlxhM5mifHGB2ZMnSGdTpOU65OStnmfKU7xMdniBDT5ubPHf/0//A5L2HH/zo7/Bb/+r/wzlZos/+D//DYpWjsdvvIHFaonh4AHeeettfPJ3H+DZx89w8/ENPvr+hxi/GKHYpddrDEAAACAASURBVGgnCU4aGwwZxriRILN41ySHAeYudhtTc3M0hDrsTBxM+MvwygTARH0Mqc2Mvhb2md/xPcPSAYf80AT+PJ9w0GBeEJ2i2QD6aGBIGM5cxMx5bHCQ9qKqs0DnjTeRDIdYbDdYMtz3eoXs5ASn77+P5ukQKcM2V+G5OYbaDMf84BztYX9/w4Qh1Qkp+VnB2sltUADfPH+Bm8tLNA3EtmxDAsdb/+zE+pkKb0J+y4GbhbDsbBzHr+WxpTKWYYx5vPrx7xb8fe+TtiGn73wZcvry3Zbvmnz3sfzBRVAd75+rVWhogl7l7GV5rVYTnW7bfAO/S5IqakClvFZo5PCM+bQnC+9o4Tj7i77ExvxuY/OLzw57d7Xw6CWW87kp4gm66R/MxxEoVznCqf+lWp/zabNheeH9kQXIj3HTQ/D3oX0EuCHN8y7kO6ZinmOI79sr1oXHc6t48HUvVcD75161AcagN8NtM/Z7/VNboLZAbYHaArUFagvUFvgCLVAD4C/Q2PWtagvUFqgtUFugtkBtgZcWIJDzcMUvRNlCDxeSqlyPhwBvDEgOLTCrfMEJqWAtl59TIGixmud5tRrPUxg8hU6OYYxAqmCGQgNLnapFNZ/7ku3z4YJt8dGFYfZgYB9Kk4qTCoQITAhK8JM/Hib7dnDhiot5UmioLTyfAFgwWot5HlIcUrAd649joM73g58DsvsxyCY7aCFNdhK4EMTwMDSeY4JyXLSkndQfUhPSTjzm+9e3WXBDuYEF32Ur2pV9L3ikTw+94t9ZR42TQ0BP5/sQq2qX2m5qlSp/s6CyyvL301jh9f53b6e7QNQhn3Xf82NY+Co/+KpxFI+hY+Udg52vKt8vhGsDx6F7+HH7OjY5BPVUbnz9ofIO2VHj27fpULsPzQsdi8s9Nh9ju8f39PNZ84PzwY9HzkH5d/oezh35ecFVtclvSPG+TnPWbxzSJg7OCcIKwWCW7UP4sy4GMKrQ+aqLylJUBrVNeecVSl8+h8BZG378phLdS2Po2Pw75ENZVz/2jo2NVx0/NBY82H3V/DvWz3o+ygfK77DNerbwWtnDnp8ENtXz3I9/w3YMQUv55nyJ9u0tHs5HGJYL9PMWtrMlplc3BoOXq4XlPyW0JNSlCphZXKnMJNziP0O8FfAlhSH0MWWsHVaYVvLbFI1WgeR0iOLsAbJOF42ihW0zMwicttpIWk1KOy1kMD85NqazCVbzOVartcHS4RtvIG8HJWVBMNbtoMnQtlQRm2q4NLXunLmDOSYnE4yvrjF68RzPn32M69kl3nj/AYbnXbSHA3z71/45Li9f4M03v4LFdYkf/NGfo1kyxHQPaYN5YMcGfpmTdzmbmmJ0PV+gXK0s/DRhYaWDRt4uUJyeYvD4sSlKl5OZ5cQtuj1sNyWWo4mFwm5kmakjCdMYOnqbh1DRBOJUNO82JW6fPUM5Yc7aDMlug2S1xvbqGutPniJbEQ5vTR2bVYmmBYCptL1obPFRssX/+L/8z/jk6kf4k3/3R+ieDPHNb38L4/EIV9c3+NrXvo7r62v88Ad/jXfeeRff/OY38eziAt20h5/82Y/wZ//3nwDTNdppgvMkxUkD6CBBZjLRoODdlrt9Lue1lL+EggS/FgY6hHXmP9bLdKbMCQ1C4n3mZDumENBUEIfxHfJIM+TzaZpikKRopQly5oVNUgOtBoybLRSPHqLRH5gC2MAz8/EOhhi+/ZZtJgj12dh9ut0BuoMB2sOhwVtCSyrLLR9vntk4IsylCni1WGAxnuDm4gK3V9fIgjAZayphGUKfwL/XRac/NKU2QT/HoGU4tvTYYfOg8gL7KDryOfKTehcyYCvIugygtaDamBFlKgDMuWHv1pugsvURU+Tf6LfbnfanspjrecPP4ONZzqc3Tr3cRESV7cvNgMG3UWG8sWfHPuz0urT6Wk7kaiMEITChPjc/GMhnqHIb27ltcKBdFF5a75ZUFlu6AcujnNq/8NPYq38Fli1HueUWDoX7DU7BBzKLd7WToPqex5s1AL7PI6g+t7ZAbYHaArUFagvUFvgcLFAD4M/BiHURtQVqC9QWqC1QW6C2wP0twAV1v/jkF4U89PTheo9BXi02CfSqLCmKtbjlga7gmhZtBCo8dPDXaUFKAE6LPgJxgsuCsIQD/KfzBYAF/nR/qdEEHXlPAU3BRFt+alC90NwvMvH+AsI+f5tAiNohGyunphbqWR7LFygRvFF9ZdMYAPt6+gX9Y1DN93E8SgQ7vC1jVZ4HF6ojbcwfKWQPjT5dp3sQ+iisN89XOEOFMFRfqyy1jTbSIqNXvql89bfUb1qUlJ10jYe6vIcWS/1Yl83Vd+pvKaBVN9pIymQd82NFttEmA40fAZxj9rr/LH69Kw4BxbuuPAQ67xpHx8o6BMK8nzl03SF4emhsHzsmKHYIuHnodxcwPvad6h6XfQwWH5pvh2yi8w4BXf/dsTb7/vXAXL/ze9pFEQw0j6mi5XzRd/Rj8kuCjJrj3l/zu3jeeB/C+aqy/UYLjX/mTqc/0Dzy4fG1oUN+g3US/CX80DUMt89zfdu8EvaQH9O8fNWs8f151zjRvH6Vj71rfvjyff/Gz1p9p41FPpe695H8nTbTZhsCKuYtpb+TTfaRNKje3m6wpgp8sUR3dIPB9Qu05jMMWm3kzO06mWIxoa3n2BI+llQBEwCVlnOW+Vlt847l/K0gMFWgmwCAqYYkBDJb7RoWNjcp2sgenKHz+DGybteAJ/PgNhghguF3Gb6Xql3mIeYGoUYD8xVD4S4sPzGh8dk7byNnrtZGYrCIsK53dorOyWmARtsdJtfXBu4Ig+ezKUaXl7h5+hRXT5+hbCzwzjfewLa1Rf/BmakJOa7bnTNsFgmWz2+QLjdoMbzsdhdyAK9KU30SdDFX6Xo2NyhtMJznJbQGQpjdbg/dB2fIi8IAItIE3eHQQvMuR2MmdEXabBpQnt7cBEVslqLV65tNsjTDZjHD85/+FMurWySNHYjNmrzD7S3Wz58jL0uk2BmMZQhoe4YaWGPoZeBqt8HTRol/+bv/OdqPMlzcvEB32MOq5DN1jV/7tV81Feb3v/c9A4jdfh9/+9MP8dY7X8JbD9/F3333x/jhf/huAMBJgvMGVcANtJGY+tbywu7Yv0SCDVP3EvhyO0BQ/wYITNBr55kKmLA4hHimeJifIexwUANbvmVC/z2y3KG5S9BJgJMkQT/LLY8u8/MSDXJk8R4MI94cDoFeD/M0QZkmpghvnZ1h+M47SLudAJcJpKs0IfQn7Kei20WzKEyZagCYIZ47HQvvTGjL/mYY5vH1DcY3N9bHhKalzYONjVHCfMvzXBRoFe2gfnUpNSx88T40dLaPvhM/U8y/meo+hFRm+drMWLRb6LQLtFhv5syuoC3DMFOBa6Ha92GRQ7qWZqtp7YqffftNOQS2tBXHbpXLev/+bqrhsIHENjdUOb4NGAOW/5ebQ2xzXsnw8KE3CX4NdjP0dBUaWs+iZhW2mnULm3k2Iac2Ibb9C/OQoaLpO1hvqxsa+7zB5hvpV8pgf0JjvVPKb+q9j5UOz+sAiKkoztt1COhXPQPr72sL1BaoLVBboLZAbYHP1wI1AP587VmXVlugtkBtgdoCtQVqC7ymBaQAPgT4/KKUAK1fQBJA0KK033lvi5CVelgL4zrfqzQ9UGDZPg+uX/wOi0TKTxYa5wGVFGS6JxfLuHBMdRshgRa+udjHRfNDUNcrPVWeQhsLyHrFsEKUCpKwbC66s3zZ0wNMlkUYrdCoKlPKLS3Mm+rDQuKFH0FL2TeGv75PfLcfg8GHoFgMnVQXLbx5+3tgw+sESj2YVT0EZPWdILnazvOUw1Ltks1VhsI+6xraV30V21djQqHAPQAS8PDXalF1nzevCr/IchXWWzbgoq6UiKybVxyrbgrxze+97TzAV5/eBzAdm84xINJ5x/pe8yYu767zD9370PkaVx5E+vu9DsD1czo+/z51PGaXGOTp70NzQn3o26/z/AYN1etYf74K2Mb29fD2WH/KTvG8je3nN8rsF9+Z07LaxMLz6SM5xwyEEKhUanzl4da457zRQr42Psivak4K7nLu8Dv6Xv7jfJSf4ifPPzk5Magbl+lVxAK7BMUKH89rtZFGGzjkX1i27isf6jeBeDCgsRmPCdlc9T3Uf/LFvu+97Q+NnfuM30Nj349RtVcwn30k8M1nDO2jMLHqT6VIkE8s2m3Lz0kqslqvsFyuLE9tc7lCfzxG88VTbG+vMWw1MchbFsJ4Nplgw5DbVKtW+UR3VARL5WsUkDlCQ45XHjcAVik+CWKIcXZZYgC49eAM3TffRNbtW/5fQs+010WD4HO3xXx0i+lojJSgK88tzyvDw87GYyTNFroPHqDZrVSaWW6wbnB+jsGDB8ia3MiQYHJ1gcV4bDB6tV5ienuD2+cXuPj4Y6w2U7TPciywwlvvfinUd7tFuzXEbLxGvmqglzaB1coUxJt1CapSV9sA/JjH1cbrYo7tkuCtNEBF9Sj7iyrQjPmMsww7XpNlaPeHBhiX0zmSPJTBUNsXH30cwHi7QPf0FDk3R6zWmN9c4+mPf4TpxRUamw06BNQMIUwg/+KFhX+m+pfaY2od2Z+VFtKg+RQ7XBG5Dlv4+m//Cs7fe4yS5mwWePLRx5gvpnjrzUe4ubzAr37rV/EXf/E9PPn4GX7917+Ddx9/GX/yB/8e/98f/ymaZRIUwI0EQ+bV3e7QJPBm5A6GAafad8ccv1uDupYaWmpf22SgfMAVDK4UwQz9TAU6/7HeJUFuBYpNDcx3DDRQoALAeRODom3AttUpbDxaxABCRKqwW22UrRaWzdzU5ATAnTce49E3vo7O6Sma3EBiIaopaQ3K0WbRQYuqXb6/McKLAVNeS8Uuw3oHeMg+nI2nNib5e8K8tEnIdRvGOHP8ZqZItn8NRjahLahSZWhiAtnU7kEoK5+h91b5FQOa63IfQl/vxoS79NEF1cbcYMBoKtW7Njd4UBlvfo1zkHbjZgKGUWZdqrQIPK53IL1TG7jlBoYqIg9VuaEchljmu/TCNjiYT2Q5jSTYKc1CdJ5NCBHPcuw5U+XDJnQmxF3xfbyK0KLnEOujKBC2iUDhqy0sethMwpDq3DiyLkOKAoZ+1oZL25RUqYt5XwHghIrfShUdfHvYmOHfwewZVLSPvVbVx2sL1BaoLVBboLZAbYHaAv8gFqgB8D+IWetCawvUFqgtUFugtkBtgVdZQArg+DyBOy1kx5Axhr/+PC2sa6HHwxgPankPr7xlmR4Y+sV6D/oOLdirXH5yoUchRC1/moWMXFnZUgD7+rM8Htd3LEPXC3Twk4tmh1S+Ag38Tqor1kHwwgNb5arVYpfU0FLT0h76Tm2SStaDIcFF2tqX/6r+jr+P4dUhOwvqCEAIrguAC6zqvDi0Ie+pNgigq6/VXxoHLEPt1jmC5rSVLapnIX+d+ou/qz/VXwoFHgNgD3U1Tn3OZinQaVPBfC3Sqg0EKz5ktVQ0AveCYpoTHuAfGtP37TN/fjwXXgey3nW/V0Gq1y3/GLyNgaXqouPHrlNf+brz3GPwLgZ0uu7Y+cdscuj8V9noLvt6iHeozTFEjNur7zVPYrtozug6+Qx/rwAQCptDtBN9Ev0dATDHtff9nAM6zjI5FwWMFZafx7WQr80cLJ/fs2yez38+qgPnO589UvMKVHP+Kpe3n1cW8rTavONBtNqnCAL8m3UkdFY75Cvlk/W3+sI/n+Ln2H3HS9xf8ViI73VsrPgNMt5He5itjUeCwCyL19Hm/Mc+oM3UbguXvZgHMJSk1meEVQQty9UKs+nMQrQSHrXWGwzGY+QXn2D1/CkGzRxn/T4Wk5mFUybw3Fnu2w0vMHUtIR3LIrAhwILBr6DqtLpVak6qINHM0WjmaJ6coM0Q0N0+EvrVfg/NwcAUyQRmM9Z5NkPebCHl90WBzW5joZx3VP32uhYqOmNZBGJFG22G9O31kTRzpI0Ey8nY1LcG4jalqYcnV9e4evEc8+UY7dMMk9UU3f4Q777zJXzyySdoph2Uqwaaix3amx3Wk7EBYALsbRaUpcwf2z85xS5pWA5kwtq1KekJfoljtxb62hTBlSqY0LrdG6DBnMZEagbqtpjd3hoEzloF0naBrChMaTm7ucX08gVun36C1XhikLe1YyjkBra3IyyvL5Hx3YTPRaqAK8Bu44cAns/TLMEqSXG1XmDWa2DeBsp2gu5JDw8fP8I3fvkbWK9nuL54hnazwNOPnqPfHeLBg3OMX0zx5Acf4tlPP0GyaaDIUjxKGhYCukUldxXSd2NwN4T6JfxlSGcpeam0LQmA+WlKXSp/Ayw27FhBXobHNmBM+OhCEdt4rQBwuwEM8xztVhHy7Xbb2G5CHmX2zo4q1nYXu1aBNcEtoxkUBYqH5zh77310zpjzuRtyK2+2FtKcY4IK7Va7sDHE3M0W9tk28lliYlN+7zd5LZZYLZdVvmAYNOZ5hJwE+ykhvoVUTq0dljvXFK7cLMeQxGnIpc4Q59VGRn1qrtq7BBXAnFeNxAAu80xTyU+oWzTDRkNuNOA52simPMNWHt+FuUmhUjTrmeHf0+Q/LadvtRkv1CGEfCbVD+9Hy6DkDzW2MW2A3HKAM4Qz8/CGDZr7Mqv3ez5D9F6mdySeQzvQR4V0BC8BsL0/MaSzhZlnlJWQZzhnSG5LvxI2Kem9iipg9qWFULdNF7kB3+BrBYCD3eXf7do05Ayuf2oL1BaoLVBboLZAbYHaAl+UBWoA/EVZur5PbYHaArUFagvUFqgt8CkL9Hq9T/2tBVu/AK1FEy1e6zst9Aji6TwV6GGFALJX//I6Dw/5tw9RqWsEDlgeF5Linfy6j8KM8nstiOkYF5D4Lw4tzbrymFQFXFSTgkxghNexHC5WeTUczyNsoLKK5whK+hCqttCX5yEkYKtlC/MEHFook1qLZbG9XLDnj1fFaYGfMFtQw4ddlp08rPCg6diQj8/ZL6hVF8iuWpQUNCLMkW1kP0HYOOS1D6Psw5UK8krx7ceB6qXFQt6PdorDlwpOCeqyvoI/HsKqXby/IBLrrXGsMSn1rhZI1XfqK8Fk3k/9qTGrfpF6WfBKc0J1UB8JQn1Wd+T7/L5g8i7Y6uewr+N97hEDzmOQl+XfF4a+ym6aE75sXXMI6nkwF8+j+F6H6npovsX+8lBdDtn5mI0P3ddvClH5Gteavx7CcRxyDhj8YyjSLNtHJFC4YPkn+Tt+ar7c3NxYrlBtsND8VzhnvylDEQ8EgLWBxgMIbfyQn+C84RzWphqpgeUDY/+tTQDaOMN68Z8AcDzf9Lc2CNzlGw+NEw9jD117n/nxutf7jQ5xCG7/LBQUEaTfRyuwXLwBDM8JKCsFNseBwLnZbDJFWSkB08YO7fUO3fEE6fOPUF4+RT9r4qTbw3o6w4wKSIaCtrCtBMH8F1SDlk+Y8IbBoSu4Z+C0AnRp3jI4S7VrxnHY6SHvdE352hz00RoMDSCWVB5WambmV6U6uDg5MXC8mE4N+DQIxgiAuAmh27P8q1TZMq8x4Tbh2ZbKxCoHNseTKSXnC4xHI0zmt3j09gMUgwK7tIHp7Rircovzh28jRY4n3/0Bls+eYn07wmaxQt7uIOm0DSr2Tk5x+vihqXuJmQjReE4AYRtyKVOYbkk1yYEt9G8LzX7P1IcEgHzmTMcTyyFMu/E4YfaCyt/xLW6ePsP08hIbhrzmBjaWUW7QmE6xHY2wur6x4wwBTbxlQJbpTnlz+93i9Zp95lmKj7FE76uP8S//9e+g1c3x0ccfWhjdZtEEkg06aQvf/48/xHK+RivLcfPJDa5/co18y41ZQJECb6QZ+tstigoJmnK3CgFtatQK7FoYagv3HMJAMy+whYO2vLgMw7zZA2ACZBbHsNEM5UxYbD87RsmmanyH9i5BN2mgS/BPJTXzPTPXM3PJchwQ2DIs9LCPXbttIaYbjGjQ66F9eoLW8BQt5vo9GRioppqb4J7oOrfNA9wE2DIATJVwmubWQo7B2XxqfcQNEpw/IXdtqDPV6QwXbbyUAHQXwGvIccvQ2Ls9FOVGAKruvQLYxoaFXg6IVe+5epdgKGXbUGAq661tJvDvS4qGwOu0cY3XVOmgg2K3uoeeF3of8e/wOifUJfBtG8tV+Glrr3VLaLfVt/ItL30UldLcyFlaFALWk88PPR/1Xqv3H/lzHg/XhfDPZkfmM65CrRO4h+dR2NBioN3y+zKcc9hoYs+MKnT33i9yCwb7qALvn3pfCtsz6p/aArUFagvUFqgtUFugtsAXZoEaAH9hpq5vVFugtkBtgdoCtQVqC3gLHALA/D4GC/4aD8R03Cte7wIoAn8qwy/oaxEnVj9psUggQ/DTL+J7EMffBQ60qKXFNF6je0qpqmNSVHFRVsBRCl2BZy2Ys1yphBUKmNdr0V11E7gQ6BCYVrlSJ0sRQbioxStBa96LNuCCmiC2t/chKBHDCw+o9PuhT9lA5fMcwU3Bb4XVZn0E8T0AlrLQ948U1uo71tmPMR33i6A6h22mjQkw/D0VstarshX2W4pvLXSqXT58tPo9Bs5eAUnbaxOBX2DlvbWw6b/3YFuLmoKRskf892fxSN5e9y3Hw6pD4MqDw2Nl3wW8jgHfQ/eNy3lV3Y7BOQ/8VOdDcPZQew6V6cvQ78cAML8/ZI9DkPa+fRXfO/aRsX/WWPVzkO0ThOX4VV01TqVq99ESvLqUx7nZhf+0WC/fJ1Vxv9/fR0mQj+OcJJDVPJEv0JzU5hvWje2yXJJbhktt2Lynv5GaVeBDzyjdn+3R+TxGv6qIAXoG+LHxuuPnrjFxVx/+LCD42DWyhdohcC/Y7p8FtA/bTrWvNjYd6ivfBwQ81kezmfWRAgin2wRF2cBwOsXugx9hffMCD4YDJFQnEtJPuSmHYV9LMAw0FXsGqKqA0FnRNjhnKs8tkGRU/TbRaOUGpZg7lUpC5sBNsiaSZhMZod6gz5NBDSlz0pYWOrdhytje+UOknY5BOVNlms6WwHWHNvO4DgZB1RyEf0i2WywmYyxnCwO0DNmbc+yDY2uJm9sr5K0GTt84w3JXWuhpQr4sLdBtt/Hib36Mn/z5X2B5cWMK2O7JEK3hAHmvj97wBMPzcwvjbNBqtcJuFZSUvDnBMxjKtsFwwDkIsdNW02xCEEzV6XIxx3Q8NXBFKE4FKtWezKtKADx+cYHZ9TXK6RTpZot2nmE3m2N5dYndaITtbGZAON3uDDg3+EnFaaV+FLMjVB1ji3G/hW//q3+ON375bTx//gSbzRoz5nW2d4wUeVbg//3Tv0TayPDr3/o2+mkXP/zTH+LZh8+wW2/QTYHHSYo+wz9biO+dhepmowl8A/xlnl+OhZDflxZZsU5oYIkd1i+FmQaVQ/BhKoOJYsP17J8dO6IKJdzYbtFBgL89hh+mL6Pym/Oe46fdwa6ZM/EyGp0W0Mqx5ZhiWPt+v/o3MBDcHg6NiwcFu0srwvc3RoLptE1dnGVUpm5N1c3c1wtuQpsvw7S3DQZh42DIEdw06EuzcywSCDO0N5XBhM0BkNLGAfTaZg3mqK5+9E4gf6P3CIWGNvXqlqG2Ny/hL1WsVch7/66hFCTx+wbL1rvxS0BaMV1XD9ussVfkBuVzqH+lojVVP+dkuNb80z4lS1BWsyd5XJvo1D5t6vsUiK1gv943rI4E8zYo6QNKg/VUO1P9yxDPeidm+w1CV/DYxksW1NdhQwxtrDQlISx7qHXD/Er9U1ugtkBtgdoCtQVqC9QW+CItUAPgL9La9b1qC9QWqC1QW6C2QG2BvQW4YK/d+x5sxIDOljSrcI6Ctzrm1QuHYJc3txa2VFasjBR80/096LDFnUopEd+T5wtcKNycVLVxSGKBWi7eaSHJL8QJHnvQ7X+PFaMCGyxDwESgWAvtHtTp+jiUsuolSCnArFCrgh1SesmGHhzI/mrXIUAoYBBPA40DARmVpTybXgEs5bLAteCR4ISUaqqjwicLhPu6+8VPwTrfJvUHoQZBEr9jeT5nqe4n9R+BhqC97CXIvA/BmOefCumt8SwlsJTfsfKY9hEAli01PlRvn1NYdo3b+bPCpfu4r7tA1F3Q9VA/HLrvsfIPQVJ/7rHf1Qf+83Xb6+0Z21btOQaDX6cvDs0l1e2QLb1f1Xi/qy06/1XtPTTveY33lRprUt3ze417+aRDocp5ns9trk0S8lmc9/yn+a5oALyO5TKvrw8ZLaDL+SAlv0Lly88p1Lr8tNS/bINgJstkyGivFGY96RN4vr7jvKcP4KfsFPtED0busrWuOzRWjwHkV/Wd/PKheXPsWHyc9ZeP9uHo5WO5UYYqbf3tN6Xw/vKb8l32vFwtMV/QZzInKlWMJHY7JNsd8sUavacfo3z6AfrMW0o1bblGsimxXq6wXTA37tpgrckGjaA20Tk5Qd4bhHDAW4SwukXLgB0Fn1T1mVpYoXIThtMtTAVLGMocu1SyEnqVzE+c5jh56y3kw14ARFQIVvmGCYma3Tba/UFQ5BoU2lpY5tntDaY3t1gvlgZgCW0Nvi6XuL29wdXVBTrDDh68/RiDs3O0iiaunj3DbHSLySfP8cF//AEmz66QI0H/ZGghprsnJ+idnuHk/NwgtkEqAmCqc6tYuSuqdNchMghDV/M6hoBmmwi8U+ay5sYmqnubGVrdXmgzwyUzdcVkYmGhF9c3WI1HSNclCoaOZojvZ59gN5nSiEg2O2SMmhxiDYdQ15WEkxrHctfAKmvgarPE4Mvv4l/8l/8S//bP/gAnZ1002zkePDzHimrYbYL33/8G/vjf/jFWqw1OT8/wrV/5NlrbNv7N//p/4PLJJzjPEjxoAL1dA81tyItLHS+RH3Mjb5CEHL5V7mdCYSp/DQ5XauCSoHcXVLQhP3T44fGSIlPm27WJEr5nzujGjgA4jzO91QAAIABJREFURTcBOhxe9GcMBcy8vZ020nYX2zTFNsuxTRvYtZpIul1TmOc8p9tDbgryoeVXtpy9VC0zf+06pAfhPDHf2O2g2+sjbeaWu7dcri2EOPuJfcL+oSLXQkYzskunY1DS5gz9INXEHOvc7JBQAby1KWH+JCE0rwYIf+exasDEfil+p6AfYD21CUbn+3dT+Re98/j3Wx7zAJblxe/Reu6aUpehnxnWutqAuH93q0K8C9AHP0saHJTvDMfNJunZEW/yFNTWO75/NjJ8uj0zlqXBbe5qYK5lhoFOCN2TAHYbDPFsmwSqfMfcfMKw0awrQ7BnhMUMBf0SuFvo+dAYY8Bq2+v47Pqc2gK1BWoL1BaoLVBboLbA52GBGgB/Hlasy6gtUFugtkBtgdoCtQXubQECYC36eGjjQSy/50KKAIM+P71wE8KpxYvtKjve8a8yPNBV5bVAJLWCP1eLWL48gT0tbnnVLst8qQYIeXlZnl8Y8mBH7dSCoF98V/keMHtFr+4l1YOHwbpG9xKIEoTR4h7PE2C0cJVVDmNCDQ8Qeb7AbKzy099+cU82jfvI21x1k708KOK9pCwRYJHqxENQ2c/n62R5UrGxTFOzHPiJ26exI6hDqEEgpJDaDGMraKS6Sm0oQO2VxX6zgWC7AIq+4/lqn8rQGBDc9gCLddYCLG2scuKNDn5eaJzce7Le44K7wK/s6ot71fnxNXfBY5Xr/cmrQLEv/3XqcswU8WJ6fJ5XUx6DvsdAbOzD7uoOP9+8D4yPq4wYTHs/4e0Zw8hj0NAgRZUrW/NT4MBviOH1ggW6p/e3urdXpGljBY8p36w2ghDEak6p3br2lnlOx2O7H+eQ8gZrzsi/CACzntr8wd85xzXf5BMIgFk+y2I5ipIg9a+3o//db4KJQW/cF/KZsa0Pnfe6U9SPMf0ez5dDY8JDftmEdlFYetqQm2Roa7ZRkRm8b5dyWP7b+me3YbRiAy3aPMOw0cwvOh+NUTx7iu7tDU6Yc3Q6xWI6Roe5Uhlqdr7CYsYQuWsDkKCysdVG/+FDy+8LC4Ub1I+Ee8yZylytBMYGQ6tngmAgc/sSqur9guraydWVQePz995DcX5uuT75Y+pKC7u7MyVxzlDRBK4M35sFhaQpgMdTy/1LoDR48ABpqzAAPRmPcH19ibPzMzx467GpTzu9Dsa3V7h+9hSjFxd48sOfYj1eYLNcoVzMUTSbODt/hAdvvomH775t8G+9XpoSeltuTYlLELyiTRbLAMIYvnY4QMFnlrWfGXthUHqxmBv4bXW7IVwzwTuB6nqFq4+fYvL8OdY318ByhRZh83SG9fUlGss1GpsAyrIktZC5ISR3iDlt7zCNxMIur9IEk8YGs2aC9775FazTBR69+xC7hHlml3h0/hCXzy+wWmwwmy9NCcy+6nZ7+KUvfRN//L//ES5+8gEepSlOd1t0CTRN+BtUvuwbwngqjwmfqQQOULhSBmNrcNdAcBXi2XSjlYqU9SU0ZujnECK6CjFsCmAg3W7RbqQoEoBJMvgGQYjP3NHNk4GFB19yHJbrkF+ayt/h0AAwNxgkHKu9roXf7lAR3OmamnQ2nWA2nlgoaMLHotMO3xnA5SaEBKsFIxhMsJwvDMwnVCBzzDLkdJaFTQGdrlU0+F0qgrMKMofQxCESd8P6iteH9r70vYqaEj+T4009MbT15yvKjfyJB6DycdrII58WA2C9V9q75brE2sYXoSp9SW6+m+PM3nVMlBxyfHPaE9sTAGsTCe8hEKv3Pr3n6p3JP/f1HNA5GsMGo8uQIiW8g+X79z6D61EKCT3T9B7rI9KYD6p8Ef1c/VNboLZAbYHaArUFagvUFvgiLVAD4C/S2vW9agvUFqgtUFugtkBtgb0FBID9QtOhRRqvNtDFWqDVopRfwPEwwS92+0Xt+LgWg3y5YXEphKATqNAilq73i2dS4wqOqm6CH4LKuocPKapFMVuc42Kmuy/rLbAshaigrpSiguYskxBEeTYFJgRxWb5Xo3pbcVFKgIT3F+gQ+JTyTt9psderR7So58GG2uLbyN8FQrydbaEySfY5j/mdoA+/YzukEpQd434VnBAMVz19P8R18YuS/jval6CJsMcDYMImls8fLTRKAaxw0Wqj2uTVKPxdC5N+k4BCbys8t8CMFiB9WG+NFY1JQRc/Rzx09P10DED+rO7pGDg9dlzzzds6Boy+Lq9Tzutcf1c9PQR7lR28/WJb3vXdofvfdX5cj9epv/dlh673vk/fez+guXvsWt93fqzpuB+rfuOD+lrzQeNVPsOPdb+xQ/5D3wvqKjqBoK3golegybcQSvIfr+V8ZfoB7yPlQ7xyX5tFVD/5YIV5ltJXedd53CuI480xh+x6CLTKTneN+WPj82e55tA8U700LrztNX7kw5SvmXZQbnr1ux9faj8/feQKle2fcaYALEtMRrdYPnmC3nSCt9s9JPOZQdVOp0BOOLQuUVJBPJlZnlSGWE67PfQePULn/JHBXoYmJsQh9GK+1UarSapkYXNN7ZtTLRlyBlNNaDlxLRfozkI9EwCzXWfvvIP2g3Pk7cKuZ45QAmBCHSoEQxjeRsi3SxicM4zvxoDsYjqzscfwvgzJTLA8n01xe32NwdkJeg9OrA7NZo7R6Aa3lxemHL746Dm28zW2qxKTmysw2+vZyRkePH4TZ28+tjpTRRr8PDfKhfstp1MLH0zoRzjNvLLMWUvVKBimGg2D0PP5jJUPQJGKReY4JZRfrXDz7Clml5dIlis0FktT/G5HY5Q310gYCSPPQwjtNDWYvGKYYobo3pShLo0UZZpgm+e4Wc5xuysxeHyG7/ynv4Hr2TWePv8Qw16Br7z3Dj766AnWqxLf+s5v4KR3gu9+98+xmi2xuF7jw+9/iOZsg0dJilPmDN7sTNVKdfYmCcJv5volujalL9NAW0hnQeCdfU9YHJTADVN/83vlqrV8uQR0VPCaHYh5Q5jpdL1CJ0nRznMUDNXM8MvtDrJeD62TEwPsE0YImUywa7WQMr+1KYCpJicobqPJsM4cm83clOJFu43x6Bbjq2uDiLRlh+UxL3WVR9rsypQgfOfhmFyHDXo816Aoo4EQKBetfUj9LG8FAFxtdLN3pQoAO/2vAWPNUf8OK98sv+l99rF3Jr2j6T0kgOhsX77mvd5rD/lB5TWmmt38+mptANhy7VbtsT43IMtw6i8hvYXstnfmTdiYuA4bEZQawHJ4Z3mVH3u7V1x73+T/+0H19BuPVGc9Y/wzSf5QNrNNF1UYaNlh32YLwx02C9U/tQVqC9QWqC1QW6C2QG2BL9ICNQD+Iq1d36u2QG2B2gK1BWoL1BbYW+CYApgLKVK88mQPCj1w8MDAL2L5BWUpI/1Cu4CzX9z20FXgVotoWuBhPQQdVIYPiad6S8GrBTEfDlNKCV7PBfNYfeFhKNuqhSQtfAkQanFKilF+CvYRTg6HQzOVVGxccBIkFnhRKGEptaTK8tfpPjyH9vKqY5Un4CN7xgt+3t7xObyXytF5/BRUkH15Hc+TQsyPA6ljZX/VR3b3C32CxjymcSJQI9CjBTx+KhQ2lW2C6ISwg8FgD4C1eEhoS5UhAbBXTfNevEbKZD++vALSjx+NHX1qfKqtCiHu1eJavPWgxbsbfc9jHjp+Fpd0CDjdF0IdA7d3lRN/p7+P1ed1yvJj41U2OQbzYnvLd/jjcV3ivnhV37yqjYfG+DEb+3t5P+vhZexzfZtiu/s5pbHKsa/NL5p39H3aABHfS/NX80E+UXXVBhvfB35+aIOL7MDvuIGD/zif+cNnDyGwlGp63miziIebApY+LD7roHlEP8N7HAPA3ud5X3TXPPT9EvddPD7uO99eNbZlt0O+mtf6DT3ylVJVS/mtflbfqf/1/IzHKO8V+nBnAHG1XFkIXCokxx89QXs+x/v9AZrLBVbzKTqddoC/87kpUcvFCsvV0uBbcXqKzvk5iuGJKX2ZH5cKSoZlNkDcKZC22kgI0iqISUUn0sxg5sryvS8M/zH87/R2ZGrk9skQxXCIDp+tpvhemCLRIHC1YYtIkarcrKAiOORz5Ti3cNWmxrT4tPZOs5jNbFNCp99F/5S5YRvI8wyz6RjTyQjL6Ry3F1eW/5eK19V0Yvl2mR+4TbV7t2tgmzZlebwP/ybAXs5m2KzWFrZW4YxJzUxd2i6QNwusVguDlvYMsTDqAVqvV3OUsznmV9fYLRbotTukzFhcXmF1cYHV9aXNm87pGdJ2x95RZuMx5re3WK5XWFKNzDbmVL72UKYNTOdzXE4mGK2X6D3oo9EqcXrWxaMHJyhXY6v/o8dv4tf+xXfwo7/+IZ588Hdo5x08+ZunuPrgCsMSeIAGTtIEGSkuFb0M712pQEtT/vJfyOVr+X/5vYV/ZhjohoWHNtBrl4c8wfqxvMUMzUwFOcP1BsJooa2T1QKdNEO/aKFTtFG0CwsXznzQeb9vYcVvLi8xubkBmhl29He0daeD1vDEwj53ToZWPgE580W3ux2MCICvr0NUkU4HvcEArXYn5DXWey+V8Owf5ra1XMsh76yB+qSBDkPTUxlPKJok6HR6phC2c6r8tPtA1xalm7mvX4Z/PvTuo/egeOPeIT/mnw3ex6sMtUPPlvj5KH9iat5q46NCQNMPcGxRLW15rcuQo525vzPm2s1Cnt0GwsaHdbkyxbTekdtFgd6gjxbV2gzPzY0Nm3Kv7g/PMSr1uXkjqPrVBrVd7VDbj72veyDs3x9juG79hvBeWf/UFqgtUFugtkBtgdoCtQW+SAvUAPiLtHZ9r9oCtQVqC9QWqC1QW2BvgWMA2O+81wKSX2jyvwtGCFDyOy2I+wWpY1DFL1DzWi1Ee5jmu0x1iyGyXxwTjBAsDYtY+X5BTjlapeb0ENArjNU2r5CTAlhlK+yooIjAMm3L33Weh7tqG0ExoSSVcPzxcFugWjbxKjhvA5Xr1cHejofAk9qldqsPBDNZpuCtcnRqMdOHrRYg8gtu6iu1UeOC52oRUuoztkML536hT+CKnwJDAu0sXyppgSYt/nllIPtJ44B1YV+zT9ge369eKeeBld8o4GEwz4mhsWwsIKYyj0FK2eFVoPFVruou8KR59LplqH+PzfO7yonBbVwvzdVDZXjYFcPMY/f0drsL7sXXH4N6n0c/+LqrTa+yi+apnxtx2/R3XH7ctkNAzyuhvC/mtQqbHufljmGw5oq/n+avhwzy++pr79d5TNEM5D8USp2fLEf+U/fxAJjHVIY2oPBv+Rb5CPl1PbPisXFoPsbPN93fw3j/TPNz3R9/1Ty77/fe7t6/+k1R/hmoZxw37rBvZX//TNEYkL3kv238mdYSpla06LzMHbtamkpy+uISzeUS7/f7aK9XWK9m6LYKbBjCeDzGYjRCt2ibKnfbzNAcDNEc9g3AMgzyer4wqEt1IQEww/EWJ6fIux0kedMUuabaJdhrF5abdbUM6l7mFl1OZyg3G+RUHXc6IddvmmG5WphSluWuZgssFzMrJ8+aaPIe3R46JwPLyUq1MGGx4F2a5QZqubGIOXi7g95ePbxczDGfTQwYj5k/eLYyANzYbpEzXDNVoFRY8vlEteN6ZalF9xCdOYGZk5RKWX7B0LjMW8wQ2IS8zZYpUVfrlamQTUKbNAIs3gHT6yvMrm6wGY0tD/PwbAjmMF1dX2P54gLT588MPg/fehsJFat5jtGLF5heXppqkzA263WRU7HdamK+nOP68hLXtyOsGsC3f/NbWG5vgHSDs7MhxjeXmM6meOed99Dt9fDjH/8YRauNNGnh8pMRLn/0MYblFudooIcGUubqZdxnC+vMCC0NrE3t2wihnA34vsz9y98ZjpoqYEJYqn95/f55W4WSZkhlMJR3pxtU2oT6ZQms5ug1c5wOhiiazLHbRNpqodFqoTg9QdLuYHI7wnw0ArLE4DeBcoN2LgiKw0YA5mCmrQh7qcSeTsaYTSamcmX48B43OPBdrApBbrA3NNPaZVOjAt72F/uTGxgIrqv+b7XadiycTDTKXMkKlUxgTqV4AMB6f5Ef0XtDvIHG+5z4XSN+pmkzn54t/v1R94n9oPmBahNFeAcMYZ7tPZBKWttgs7O8wFRCr9clspzzjPOW2zRSg8LlJswxbdShL7J3Ls7rjD5paxskXj7z0wB/CWWpGLcQ0kGBLN+WMvcvN4ZUmzbi/y6wLQRVpCDV2b97KnWA7BC+y7CoFcD3fSTV59cWqC1QW6C2QG2B2gKf0QI1AP6MBqwvry1QW6C2QG2B2gK1BX42C3BxJoYuWhQWPGPJWnQWJIoBjxahYpUBz/OhJlVLvwClRWkP1uLyPVCJF7ximKi6Cr4SGPAaKaNYRx5TXlsftlTAUfBQi+j8JChhGQqTqRyxLEsAkt/xWgFKv5glyONtpVDRVAvzGgJMQQwPdrUgKLvJHlrw0v29LbXY5+/rv6cd1Cb+rnapDbyex6UUjFUpGicKuRrWdrO9KlcAQ2PCg1bZn9cop69gjs5T3dQOgR/ZT0pB/q0w3LK32iLVtgDwycmJKZv94qgHzx6iCfRrQdW31wNNvyCp/lEbBNM8iDoGoX62GfzyqkNz5nXLjK/ldXEb/Tmvupe3o+pw1/Xq40PnHmrDIejrfc8xoBsf95Dtrvv473w7DoFtD0C9HXg89p93jYu4jbHN/b39d7yOYzZuq/y5xruU/QLB6oO4jtrs4MGjfK7Gcjym/SYZ77s1h2KVr+Yw68j6aP7In2ge0QcokgLrK9Cp44c22cTPHLXv0BiRbQ7Nh7vm0qvGtq/Dq+bOoftoQ0wcscKPNV2nnMB69uo5pfZ6P7Z/PhEAV6H/mZfXABuB42KJq8sLLMcTZGWJL/V66BHglEs0kwxb5kcd3WLGkMRJhm5/gLzdQaNoGXhkbttyscByMsGcStf1GmneQns4xOk7b6M56CNptQytUWHZ6vXQPmXkjJBXdEeFMUPOMvQxwRmfwQXVs1RYphYmmsrezWqJ26trjG+uLXdrfzBEi7C6P0B3OEDezE0Za5sGCOxS5mjNDRzZ+wFDxuYhfDR/Vqs5FosZMoLEVYnx5Q3Wi3WIitFq2rhjHQPk3Vi7Qthbos8A/gwQN9KgqiSUpeKwCgcdwl0nFkKZkJ2QjW2y8+YLXHz4BDcffYTGbI6skeDk4TmopkzLEtMXF/ZdMRjg/CtfRkIFbCO1cNGj5xcGXhtUXp6fW3hi2m98fYUnf/d3uLy6RHPQwX/1X/8X+PEH38d0OTXo+Y2vfxV/+Zd/YZCO4P3y4gqddhe/+dv/CR6eP8Zf/j//AR/92V9hsCwxpCq72iBA+5U7ImC2hQGdCXl3Ic9vg0CY4JOhnYF1pfA1AEzrEYgTKjJkdqUabmSphQenYjcrOgEEsu8Xcww7bZw/fIhWsxVAPaFrs4nO2RnaJ6fVu9OyUh8TzqamQF5vdtgmOxuLRb+PwfAUzXZhqt0lx+Z8buOCc7/T61suZpatDXV6V5APsnco9reB0q2FkibMNzVsmpkaVj5TSl8mSbbrtuEavTPEG9j8u49/f/PPEfkP/x7pN+L4d0F/rp///n1Sz3oqgLccy1W7OG4JhXUu22xq91XY3EAFMFW9ptzdNUz9v9ms7XyOOb7Lcp4oLzwV75ozvA9/0iSzPMv0PTzGTRoEyX4zkDYC+U13/p3NP694nQ/trE1G8aYme9dehggS9U9tgdoCtQVqC3y+FqBfpv/XBtPPt/S6tNoCP98WqAHwz3f/1bWvLVBboLZAbYHaAj+3FrgrB7AHbIcgmRal7gIVHlRq4euQsbRQ5RURWgDzIFqLcfwU8OH3WrRSXXTMFha5klydL+ghQMH76R/LUyhmH/ZXv2sRXvcQdPAhkT2Q5T0FIFVvH47OK9y4sMxyBZP9tWqbQKwWD3Xc5ztWXQV3WY5s4RWtsodUY2q3P1/lC8Ko/eoXKct4nv9O9+Enlc38FwMSASTBaUF4D1CVP1j32y9MOrWHgDbrIggsqOdBh+xB0E5byyYCZR5k6TsptzXOPEyOYYr6V/PEq1ViOOYXa7V4qevvC56OOZ6fBTL5sg4tON9VN80xD9XuqsOhsnTs2HUxsIvt6r8/BPe871BbY3Aa2/MQRI3tpPGpz2Pt8PeUX9JY9eNHc9PX95hNjh2PwbTvz9iH+pzW3v96v+ltrbJ8n3vQwON+Ad+3VfOVn/IZCqVOJSbno+a9QkN78KzQ7vIb9E380YYSwQ+10dfb96UHAv755fvj2Nx61fG7xrauvWuexONL/p6fen75cuRrZHeeQx8n+9Fmk8lkvxHLA31eQ1DDOus5aM+ojFAmNUXedDzG5PoGjfUKb/f66BPErtcGR6nuXcwmmI1HBnCbRQfdk6Hlu90mzAu6w2IyxZqQrVybKjJrttHqdgzapd22he81e2wRQiMztLQpApOQW7fcWFhkQjnCIoNqzK9K9Smh0XRmYXwZcrksmYO4QJsgr99H0ekZzCbUJswyrWIzt5C2SZ4ZnKUyl/ciwGN7t9sSq/XSymL+4VaSYXI9ws3lDZq0La9niGI+W5nHluGWq3DkLMdy/TJHMRKz63q5wJobzmYzu1/abNm9Gf6auW4JUS3UddJAuVxiMZlg8uICi8sLYD7HbrUOyuMkQZE3Daivbm4Nng/efQfpcIC0VWB8eY3Z9Y3luc36HSQFITUwurrC+MUFrl68wPPRGOt0i9/6rV/F9c3HOHt4atD5/OEZxrMJ5vMSy9UGTz58gvfeeozTkwHe/vJ7KPIe/v3/9n9h98kVTjY7pArdvA/zzPDhtEcDJbamvt0Q6rGTOI7SBBv2WTM34M+xQiC+22zNhoSLljuZatk8Q/v0BK1O1yDujsrS2RSDThenj87RpO0325Az2cJpM6R4B2m7CHZPM1MbU6W6Zn9uCIHXWK3XNjY6vQFa3bYpfjdWjzUSUvs0MaU48/qGXMxBEU94az65kQAGOxkqORxT7uCs2jDB/me4570/dKrV/Qag6loTEFffy6fG7waxn4j9G+sQvzP7d1f5Cf+OG/s776+k/vXvz4SztIe9XxmcLbEpt0izBFmlzKUlGP6Z05h+h8OD5wfmn1kI6KLo7DdY2D057mlnMyk3SYTw0mEOUlUuO4Yw0XpexDbyz1W+o/l3aG1uUvv1jGbY6uWqBsCvepbV39cWqC1QW+C+FlDu92P/HXbf8urzawv8olmgBsC/aD1at6e2QG2B2gK1BWoL/JxYgDkYY2AhcKbFcA/l/GLLocUoLbDEZXp4Fy+yx7v5+bfUF7pOKky/oC8woMUqW6urFo6kAOX5Xu2ghSDBS982fcdjHhAKaGohXovwKkMhoAU6BAr1vRSyHraqXtoh68Ez700bCGpKFezzBXs1igexHtoSGOtHdfS20uKh6uX7gd+pHYKnHsgKNgjkCiLx/grVzN85vpir10Mj/S570RbaJezBaZw/2I83LXIq15zvA40ffsoeHgDTLhofrCt//DVqtz4FmQ6NmRj4q19kS69a0X34eeg/jF8XCsWu5RBwOuZ+jgHDQ2UeApmvgpuHyhHk9vc+VI/4vFctHsTA91Xne7vHto6vPVZXDzq9r1PddUx2OLRY7TesxJtiXgUA4vLlS2N7egD8ciE91Mr/Lago1aigoXyg2iH7+Gv9WPB28T6G7eHf3p9qTkrhzznCY1Sqshwe95tddE+dwzkrP6H2xMA5fsbIz6sdMQDW9/F13t6+j+N+8OM+HiM/y3yN76Uy5E94D9lAn/RXij6hBTh+CgArqoX8uDbCKHe9qVDz3JSogYelpthbMK/61bXl+n3c6+KEz2eLi7tDSbg5mWI2nYT8qMyzPhige3Ji8G9T7rCcTrCcz8htLV9oVrRDGORWgaSZoZFnpoxleYR6DNlrIaEJmEtG19ih6PbRbLUN/rJOZZWvlOrbGXNLX14aKCYgbnXaaHa74bNVGNwNQXwDxEupSqHKnLlmq+ec1cuie9CGC8znUwtJa8pNqm4JgC+uDXq3qHwkuCPsYz0sP2xpgJrhrJmfuOh2UDJnrIWmnhkEpwqa52Uthn8OIYwtB3IVbhibTVBKjydYj8cox2Ps5nOU0wkWNzdIVmt0et0A5tclWsMBum++ifx0iLzbszzJ88kUBXOu9rpYlCvMJ2PcfPwUoxcXmE3GuJovMdos8f7X3sZXv/Iu3nrzAZ5+/AGurl7g/M1zXN+MQC5GiJ03NljNbtDtdvD+u1/H3/75T3D7gyfozlZomQJYuX4bKAnjCYCZ7zdhWOiQA3hHRWyaY2dhmVOg1UTGDWGMlLJYVGGHdxZCm3DRnusE3b0uWt0ecvYf8wgvF+i2uzh7cIqcGwMWS4PeWbdtIaUJldtnp9Z2A+sGINcWDpvQnerv2XyONG+iKLgBoW0w2BS7VQ5aAl/l7bXQz8Z+wzgn4OT/2eYDYuoKito7Y86oJ9UGBdaNGwKocLVzAjz10DWUF0akf5/1zyc9F/y7q96X/PuT3iO1SY1l6N1I7516t5Fvl++Ly1H5e//NzQubzT4ywHrF3L5Lg7+ck5xWHIsM0cw2cu6wbM45PT92Fkq6NLDeYVhv5guubPvpZxEjBa1tI4B8G++hUNQ8pvdu7/vlF/0zwoeP1jtkuDar/luH0Q5SLLVp49jLUn28tkBtgdoCtQXuZQG+V/q1h3tdXJ9cW+CfiAVqAPxPpKPrZtYWqC1QW6C2QG2Bf2wWYHg2v5AfL/RrQTxeqIpBgIc3h2CEV3555ZgWpzwoE2g9tOBli3IV5I3rqkUnQTkpU/kfI6q/7iOYp/bFCgkPLTy84PkeFPNvn+PXh3zm/ZX3UtcR4irnpdquRSrW0StjWa7PaSsFhOCIB5Nxnke/WMZ7+9DIh8C9h7+6Vv0kIKMQ2rKNz3ks1ZnAapzn0ys6dL3GkK6NNwIIEPm+YP+r3Tyz7nicAAAgAElEQVQu+xIe8Z4CvSpL96BtfQ5gwRKqDtU3vt1aPPXjXuNKbYvhlg+FrUVKjTcPhrXAeR9fEM8pXXsMFB0738/bePHUL0BrcfZ1PuMFXV83f71vb1yPu9p3zE6xT7rLJjEsjuvo7xHDU7VBtj7WXg/+/Nz2foplaY4fAsExqPRgUvWIbRWXH5/nz4/trnnhF8p9lIL4fMEF3UPzOlaheZCtdiovpOqj+ebDSZtarNXa5yeWDz3k31h3bY5RfTwI0fPDwxdv30O21tw8Nh79nDk2tuNx7sfLfeZ8XA7/9n7Fw2D5Yn4KCkn9Jt/P79gubTris4g/ZtsqpC1BzT5E/q6BXYPPtxK3DAM9neJRu4NhM7MwyI3NFpOrSyyub7CazdFIG6bCbA9PLYRvgyGWkxRrS2uwAGEQVbGEbmqHqSwNpFIBuDFVZrPTNVUw844S/hGU8RjBqfnRRoBN2w1D0m6wWazAnL1BUZhaCGiDqxmBdhZUpYG5BfhUbQqz8ivoZ/WhmrUKIRtAF8tfmXp3dHmDzWKNtJEgZ95Xy9dLuJeaCpQ/VPZSPcow1oSLG6vbwhS9zE07vb21NjJ3b1q0kGbNoGLNUmxWawPFqwnzKY+RMl/xaomygsHrm1s0litQacqwu1S5th8+QP/tt5Ezl3Kng8VqYbZm/lpiytHoBuPLK0wuLgxAWyjwzQa3VGK3Enzz27+E9957iI+e/AiT0S3eefuxldHpD/Ht3/hN/PX3v4fbq0v0uz2cDR7h4795iuff+1v05yXaFuiYEJMQuIFy27CQz2tsg/KX/cSQyFTUUvnJsMC8hurpbtfA3mLB0MsE6EFFTQhs87mC6Qz13ekPbKwRuDcJbwl7y431SQgXfoKs10He6SFhFJVmVkUfCBl7+b8W2pj1IqGu4CPHElXonV4PrU7HxhXHBsN4C+DKB7zcNFhitR9nDeRUtTKUNPs9Df3IexL6Gzjm+HCw08ZJYMnVdoSXYzL2EXoG7edJlTNY77j+Hc6fwxK1wca/Z/M6+la9Wx96Fr/87wBt2AmRdYI/Sar5UFpIbzbAv4eHeRXUyNxc8XJzZgDAvHeTyncHgPU8VTkB9pZhHjcYPSAo7M03VJsi9R7l7eWf1/Hvso090yxqgJTbKVacB/VPbYHaArUFagt8Lhbgu6XeKz+XAutCagv8glqgBsC/oB1bN6u2QG2B2gK1BWoL/GO3AMPz+oUiLZL6hf9joMUvQh1aUPJlSU3Ja7RIrXJ96EmBBC3kq27+M76vh3z83YfAY3nKKSnQx3p5CKnFJC2o2zpdFGZY5/NT56uOAqyCn34BjouuUrbxfKl4PXCOF/B0b4WY9gpf1s2HSGU5HlB7pbUHHx6iSk2tPouhiA+XZ4oOLmq3WnuVrtopRZkgEtumurC/2Q6/4OjHlIdgbA+vFXjygIjf+TL5O+sjhThtRIgr1bFgsmC1H5dsCzc8sEwplRkalWUKrrNsP748rFU/K0ezX4QUUI4XRT0A9vNIC5k/q3/wsDGee4f+joGWXyjV+fE56j/fby8XiSuicqABWtg9Vi+/8Ott6O9/DJp9akHdL65Hv99VVly2/o5tEsPP2E/Kv+m47KXFdm1G8PMrnqt+Hqi8Q4vcqqO3v7+fb++hdsjn+T4JC/shBL7fMOJVwPKFsoVC5/v6cC55H+vLFbCQeteHadfcoA14nuVXrdQDAjI8n3NbURjkw+UrxuOxqV49cGf7dT7vK7vKF/n+4HexvWNbx+P42Ng8NH/URz/rPPdzU/VWW/Xc8M8dPyZlI9VXft/7OkWekL181AXBH0LLyxcXmF5f47wocN7uoD/oApsdxs+fWjhiAlgqeXNCueGJ5VoNoY5zywNruXHZFxRUWg7ZkEeWUJgAcEP4s2MI6QJFr29KTYZJJsykco/lGCwlWOTzmwC4LO1dYleGHLJVRxvoMdWlVH+ESqRvBvmCanc/FtLEcgITdLNuDAdNEFWyvhaaeIXVfI7R1Q0Wk5mFCibmIwTOK9UwQR8htsHrNmFkUDgTUpaLOZbTGRbjieVK3m2pAOb3FfxNM5t7VEjPb2+wuh1ZqOhsu0O222F+c2NK4O18jmS9CepTwmoqXh8/wvC999AcniLtdSxs9XI6x2o6w3I2xe3NFaY3t1iNp1gv5vbMWza2mGx3mO92OH3Yx2/91jex28wxHd1Qr00TodPtWijlDz98gocPHuJkcIrLp9f48Xd/imJS4mTXQItArlLHEviWSCz3sOX+ZSFViOu03bZcxew/5uIFwwY3m9bffHaz703RXdLma8ynM6xoNypP8yZ6wyG6va5B4HTXMAieEho3gM5ggPb5A7SGQzR7fQv3TBXpYjk3+G7jz2B5COfcqBSgtjEwywzgsoxuv2fKcQ4B3nu9IvRfBSVq5RvZRxZeeDYzEMptCa12B73BwMYl819LUc75YmOsGqvxc0Rz2m9WCbp2zgcmvg7vnzZv+f9VmGjN95fANKQ2iaOM+HdXfy+vJvbPvEPPd16n9+iX9w3htE0LzT7fMGx3+JtDgYpghoTOqXBPU/OrAery/YrzmHNXc58tDlsndP/gn4Ltwr8wz1VX/86k6R6up/qc9aDNQov9+5Hqz77UcYJoKsTrn9oCtQVqC9QW+OwWoJ9mxK/P+t+2n70mdQm1Bf7xW6AGwP/4+6iuYW2B2gK1BWoL1Bb4hbQAAbAWyf1C+CFA9OkFmJBb10MRLVDHkIjHFc5Yi0r+XP4utadCAQsSaTFLi15eZakOeblg9DLfr1/4EkzgMb+4739XO/y5Xu3Ga1UHHdd9PRDw8JnfE/4yBKfuLVWWct7KpgLLWqTjtQLAspXCHWvxWpBTC1y8xqtUaXNvBw9jfN0FFOJwg7yW3wnMCAxJmcx2sd76np9qjw+jbAupLtedNgEIfrEdBLNegctzpAaU7QWCZDsep01YD+UGFUwmUObY1mKgbMjv+bsHwPyd9ZPyUNcIpsve3r4vFxJDuHLaRHlIfehF2dZDJ/1+yKG8Llx6HWcULzzfBQnV5mPl+jmmc70N/IKrn5eax/5Y/Psx4Kbjx2zijx/6/VCdjpXl6xT7vvhvX8YhX8eyPHzjGPCqWs1R+QqNM9XBjxXfH96W/r5+PB1azPfn+u/lczW+/RyRgkvHBFUVal2+QZ9Slwky+vDOfv7SH8o37CEHFZ7NJpifm3OWZfF+mk9xbm9tSuHnaDQyH+D9KutAf+DvE9f30HyMx5CfL/G8OPadb9Oxc+I54X3UXfNPbdDzUn7Mjx9tmIk32Chqgvf7vD4o88KGGj/O/bOPoZVfvHiO2+cXGGY5Hvc6eHR+hizJMHrxDEv2AUPyFk10T8+QFm0kDLPMMMLtdsjby/LLDR+iBrpC6NgAkageJujZNRpodbto9/sG7qgaNfBb5ds1gFvlzKX6l2GQ12VQDBpsqsJCC7wx9DDVxgwjzZC+KcusQpLLloR2AQCH57uFfKaqlWCam8B4n3KL8c2N5UEu50s0tju0WjmaSWZ5g4068fnRaaMz6Fto60aSYTGfYT2bWo7Z9WJluZI3VGgnqeVYJjHLTRWZWBjryeWFhdPezGbIkSDdlljcXKOczpA1Gkg2O+zKoOJm7uDOW2/iwde+agpg5sGd8zk4HuHmxSVuXzzHbHyL9XwRALmprxtYNXYYMW9y2sC3vvVVvPPuGRq7NaaTMUaTGzv35OQM16MpRqMJhv0+up0uri8nePqTZzjZpDhrpMgIWFkPw8ZU/9rLlSmTd80caGamwuaGgP7ZA4OxC+aQ3QZFqaKmhCy7O+s7wtvZbI4FgTnDwTcS9Icn6A566HQ72C3XKEdjNNMcRb+H4mRgCuDi5BTNbg+z6dTCXK+XcwsRXnS6yNsdpK08hNzOKjV4BZA5vtrMRd3thny/290e/i6Zs5qbzapoBISHBLvsP6rECagJOtnnBMBUAHMjgN4fNff1zhj7Bf9OYf3JXMTVZgj/HLBxmlI1HzbqaOOb36QWv7/pndlvBow3ouke8Ttu/GxTvQWr988PvmuyvrQlpbr8MQVwvvcnsT+torzv4XZ8L/kfbhYJ/zYB5LPdVPDSvvscy16BHDZ1hK0lgsfhcw/HFYa7Ise053JZA+DXeY+sz6ktUFugtsCrLEBfSwBc/9QWqC3wagvUAPjVNqrPqC1QW6C2QG2B2gK1Bf4BLOAVwDHg9YtWtr5Tba+PgYK+OwRydC4Xc6ScVLke8AgQCpT4hTQtZHng7IGUyomVEaqXyuJ5cRlqsxa4BDB8m7Qw5QFwrPoTMOF1HgIrhHOsqiUs5cK7FuukghOgZDlSv6n+Ug9qcd+36xAE9mGMPVj2C4MsUyppf46AtBRhcW5QQWDWn+BU/1Qnn/9YZcnWvMYrwn3YV96H37OOghPqGwIhXqdFPZ5HGxEqeQUw60IA7FXFAj6qg8ajIDa/jxdJY0AXb3aQzQViBKr8eD2mAPbQ7r7T2oOlQzBS5XnYx2N+zvh73gW64rKOlfE6YPXQ4rKvR1zGoTI/j3OOLXLLRn5u69ihesZ+h7bRmIg3dmhzg8aKD5/u+8mDSd7T+8EYIng/6vvQgzw/5+Rr5NtUJ7/Ir/v5dhhc24ZwoILXMdgQAD5UFu+nTR8CPz5nL6/lXGWucOUO04YKzaUYVEhxzHnP7+R/6D84DxkVQPcQbBHw9D7e+3n/PPLj/r5zJT7/0Dh+nTl3rBy1Q+NG7ZEfj59BAkT+2cdzpAT2kRdkbz1jrA67Ha6vri2ccD9Ncd4p8HDYR541Lb/vej4zAEzFJtWeGaFYsxlCNjdbBoAJ85jjlgpHy7labQgqNyssZwuDa0Q4zJ3bHg5CDmD7RyVhyNUrhSTLIDDGdkNea+TJAJ1tSAv3sKNpHqDfbmv5aglcrS6VupIwmAA3y5sGgMP8qMCvlRXyx9Le8/EUo8srLCdTMOhzuxOe37yeIXEZyrhZtCx3rcHrRmIwlmGdA7QGSgJQy3VL5eTGQDDrx5DOtOP06gobAtvFHLvFEtvlHKubEbbLpd2LSkv+biByt0XnzTdx/vWvISEwTzMb89PxyFS/s9sbLMajKjR2MN52s8Niu8V0t0Hea+JXfunLmM6v0OkywkdhytzJaGS5n0fjOWbzBb783pew2zZwfXmNm2cjNEYznG0TtJgD1kTTOwrBTflLG4J91i0M/LPvCWCL/sDCQROaEq6zzZv1Buv1CswrW1J1u1xhuZxjuVqFMMzclMUw11T/clNAp4OUOZUXSxRU3j44tfy/DH1NtXnW7mC5WJpClxDYAG3BXNAdtHs9g9G2EYHj0KKAh1DgDFdMkBvm6M5gPSEvwSPHQ85w4lSg89oq7LHCpXPMaQMBAbC1n6A+Uv56WKt5r/eN/Xdb2nEb7l9tSPPvLAaAswCA/bNc88irgOXnD73L+vdd7ycOvbvHANe///qyg7I3/ASfQpuFXL+HfKreB/33/r1CeX91D/MXuofNd4JeH0Z7L/s1BbG3j/f9L9sTNoPwfbL+qS1QW6C2QG2Bz24B+vCTk5PPXlBdQm2BfwIWqAHwP4FOrptYW6C2QG2B2gK1Bf4xWoAAOAayrKeHXTF48O2IF4m0+OI/BQ+Ug9Dfz8M8XuNBnO7jgZoW0FQmPwUfVG8tdOtcLZLpew9AdT8ppLgo5BfUBSS1qKZPLWJp0UsLXv4eLIeAgu2WWlf5Y2l3hRuWOpp1IRiWTX3OTN8GhWFVmGWBJ9lB7ef9ZV9vZwFWQRUBWIUDlW0FCDxcZvu0iMh6sCzllPSqR+WdVFlqkwew+o7HVAe2XzbW/WVbr+jTgqFsJJuwLOUsVjjZQyFtBaTYP37xkb+rHaqf8ozSXvwhbBI804KsD1GrsnnMA7UY7r0O4PSg6D7QyEPFeC6qnGPl3QWs4rnl57Jf3NZc9vfWfNZ4jdt2yJfomkMLyf4ex3xSfL2vg78mtkm8aB/XLd5Q4ces5os2GchHaBzyuAfAmhN+sdq3Lb53XFd+H/elbKzxx/I033WfWBWqcS8AoTHuYbbGld/AobrG8Ft9H4NHzVltUOE8ZQQAqX/lD7VAHwNo1k9RAFQGAbKUrLyeod31vBEAlT/RRg3/jDtm7/iZfZ/5eNd8PQRc7vN+4K/XHNRmHd9fGsc8X32mtirahnwYz5Xf1jNS51JdOr25QbvRwFm7hVPCzmZhil6GxCXIQ5IjaxfIu200iw5l8AbxqOy18bcOal2bOwy5y0gM242pYy33JxXADBnc71kIZYJCC+WcBGhrzy3mimV6AewsHLPZgcCNmxQIGA0M89sQOpcqzz00o/q4Cs1LoMTyCYKsjlbDKn3Eltlqw9/794x1aQpg5vHN0LDQvwS+DFNNhTDtRvDFMNAGqzZUDV9jOZubEpW5ey209JJK4JlBRsJlqkcJGdezOZZjwt4VtqsFVrcTLEe32Exn2K3XtkGC6keGld4QmG5LtB89xsOvfRVoF5aHdzqZ2L/1YonVgmGnx6akDcF2GyjXG8w3JWabNdIixa//+j9Dr9fEdD7ChiQ9STHodXF7e42b2xvrj69+/ZcsLPb46gbDzime/e2HWH78AgXfLQi+mdOc/cJ80eyQPEez17WczQyxTAgcxgABcZUDuCjCRpLVGvPJGNPbkYXIns9nFkbalLS0S6uJZtFGq+igoJqYAH+7QXc4xPD83PL97tIMTUYNaLVMRbxerS2fMTck0Ob8rntyYpDXxqFT6bJ9HIfcYEBFOr8moLd3O+XbJuStYLGe36YAZnQVXl+FKCck5hgi4Pb+2m+U8X6QY1KpKMwPVQCY9dZ7ht6L9n6VmxWqPL7+uebhr+6tcet9kPy+5rTNvypcdezjVb5/J1T95Z9NkWth0DnHMpsv4VjI8e3fd2KbhPsFW4XnV7hjeI6GjUYv32FoZz6/ttWGjDCeLZc3ldvVCA+5gnmdxdLeu1O17WW7OfdrAHyf5019bm2B2gK1Be6yACP43PeH7+kffvihbcbhc4Dv8O+++26tJL6vIevzf+4sUAPgn7suqytcW6C2QG2B2gK1BX4xLMCFdw8z41ZpgUaL5Ye+j495+KRFIw9UvALAwza/qMVFmxjMCXR4wOnVEv56LYBpUUmfHoh4SKJFIg/yeE0Ml/3ClF/gikGL7q9Fd7/gF0NGnqM8llzo9Yv1AkWCNwJN+tsv8GuhkNfr/gLPUiDHC4Q8j9f5MKBaNNS1MfRTW7VQGYNiX3+d4+Ggr4OOqw6Eq+oLr5pmX3jb83cpgv3YFJiTLaS0PgTABTvi8ap+5T1ZNu8jkC97yTaCKKqfrvFQn+Xx/hpvPMdDv7tA0aG5deiYX2BVHTTmffnqD3+Onzf8PS7LjyuWpTHp52cMKV/lHQ9By9guvoy4Tsf+FgyLv7/Lxr7/dZ73V6qH+l5AMQao3nY+BDqv8xsx/IaWuI1apPe+5Vib1L/elr4tmj/ypfIZ3s6xz9V9Nae9HWUbD4E9QNBxjRfvN/xmFIFxwVtthhFsEKD1odR9v7BcPTdYf9ZVZfDeHJ9UQ7LuflOKfKfmsvdJvu8OtfnYePbPsvvMY/9c0r1fdb36+dB58jHyR+pzPQt4jUJqazxp4w6v4Y+eQ9oEJb/Ksmwz02SEZqOBQbOJbqOBNpW5hDcg7KnGeKX6tbDKFrY1NTBHOkZwy1C7thHClIyEOIS1lYKvCtOcMoRwpRBW/lMDa6Zi3YTNaSGBsJVhIaUrlbqN36qzmBfUbGuQL+R4DQdCPmDWzVS4rEt1EXOcUokZQskGYEyoREC3mi1M1UvOWTBnfbNpylZeSrhNCMZ7lasl1osFZre3pmwlsCx6PavnhhErCGkJchkSe7cJSlrmHl4tLa/xtlxhx1DTDBs9GVvYZyp02WaqZVfzBVbLGYoHD3H25S9j22yi3G2wXCwMfNoGk9XSwkqzzpb7FBusZyssN2ssmX93u8GX3nsXX/3quxhPrnE7usF8NsWA6usUSPMGhg8fodvt4+MPP8D4+hb/7Je/hRc/eYbnf/1jFOstckJL7LBm3yLFlg3JCWSDbQjfSe4E5AiBmROY4ZqtLWuqv+fBHgvm/V0bMG62W2gTsLcLA+xZ2kSeZkhpp3KNpuUVZo7pZlCJU4ndyi2UN/tzPpla+3m/Rt60sOIWWYXvlJXSW77ANgHkGdIkpIbYWg7aLVISxyjqjZ93movmK2zMBeDJcWqbD5z6VfdSlBf+Ld+s902ajuOO48jgeJUXXe9lVh7zVVcAWM+JeNONfxZ4+Oz9vH+26D1Axw75FtVfn6oflb9S84frw13C++HfB8Dyq/I/wb78FyJMaA7T/p96z7bzGOKd+ZFD2PEwYT1sD0A51J/fBVjsn5HsfKqozWZpivl8ccyt18drC9QWqC1QW+AeFrgPAP7JT36C3/u938OTJ08O3uGdd97B7/7u7+L999+/Rw3qU2sL/PxYoAbAPz99Vde0tkBtgdoCtQVqC/xCWYAAWIskapgHDsdAzV1G8EDOqx602KTy48WreEH+2IK4ytTimaCWFsUEErzKTvUVuNNilBa+YgWE2uC/91DZt9Ev9qmNWnwT7BFQ8bYWMOG5hB48RwpYX3flAhawVDu1ECc7CUxp0V/QRfk4tZj4cqEtKJ749yGYJUBw6D66h19M9L/H18gesrMAhbcz66nQrh5eyWYeytEWygnM7wXY/UIm7aK8vgJwvn9kTz/uPeTSfaVYFHAWbNFYsvCclQpTY1MQS+PMK8Tj8RLPJV3j6/W6TsePS40vP87i9nn78x5x3TTWZF9eL7V1rBJ83TrG7dN9vV9QWfG5fuFd5/sFZZX1unVRH8tG/jpvK30v+3Cs+nDt3p9oPnsV/LFx7/1BPJf8JoFD7YqBROxbeL3gHs/1i+q+bboPr5cvkM9QmbK7rvNwwc9LAdEYOvM6zReBaCl06fPks+U3FN3AtzsGCHp+cP4JAKudnKvaVCJ/55XFHMN+rPvf4/EUPx8Pja1jz6rXHYeH+jK+9hic8c8ovxlHPod9QnsKANPGvEb+Xf5Lm2rkV+P3gOVsanlf23mGolyjY6GXCehyIEuQEdY1W5YHlkpLU+YSAm6ozNsafLNnVBXaOYR2TU0FS5BqQLbyo9bXFVHyPmBvA5bPfL1S9fpws7xvo9owtNkCVPtWSs79OBaoSrK/B+sMMVVqwr1/JKBbl1jOZwaAs2ZQDhvIruLRmr0ALGZT0FbL6czyHlOBSghJAEmAu5hMrRwCccJiwl+Gx25sCX83JOVIy53B4HK1MPsRgDKMtkHT+SzA+MEJhm++xZAU2CYhr669E/G65RLz0TjkZrac2iUW0ylWFn56ixVVrnmOwWkPw2EbWd7ArsFcvFuDoIMHp/jy13/JAPKLTz7GbBpy7158cIHy2a31PfMU8/wVUzoQ+CWZAeCsILAlGGde3a0pli2cNsFbUaAYDINie7utcu4uQ+jj3RbNXs8U4O3hEM1OiIbCkNQZ4TrDci+XIWVFu7Bcy8w33eDYyTOzMccf8/cSANs4T1JT/3KMWZhwhlmmgrxSlGv8BRUwxw2hIodvAMAWbrzKLR3gYzWGq3431S9Fy3gZBtlCQR+Ax95Pytfun6FV7mnmAjaAT4UxKKh+GU5Z6mX/buQ3vB16dmn8+o0q3l/Efsf7vvj9Ifwd6seQ5+HeBL0BugoA81jst/UeofvFvvfTz9qXADhsHmGfSCIcNnxIoR82kZg19/cPauIKFlf9TOfD+WfjqNoQwvQf9U9tgdoCtQVqC3x2C7wOAOZz7fd///fxh3/4h691w9/5nd/Bv/7/2zu3F8uuao2Pfd91tS85Ho/mCOaIqCC+SYgkPiicDqI++CCoSD9G8/eoeRBppP0DWpCOoA9JREI/iwhKAkfhcDDd6XRd9r324RtjfXuNmtm7and3qlPp/gqKqt611lxz/uZt9fjmGOO//3vx/5i1btJFIvARICAB+CPQSaqiCIiACIiACDyOBHZ2dt7naUvjTRYkVhmfcW0pjmRhphSA8bcsEmSRY5kwlA1G5J8FYBjzkAM2QjC2F+F/cW3OQ0sDFIUNGoJZZhZP2SYKvhQays9Zj1I8WMaKZfBaGv7Y5mXCCcunBypFRTIjSwrguQ0U6dyAWgnL9IalKJT7jiIJy0LZuD6HZF4m/pRscp2yCE7OpfExiwz5QACFDHq8sNxs0MyeqG4UroRYPgv35PCI5IO/8/BAFpqWHQLgGKCAQlGd/ZZFtjzmsqdtZpSFwmXryUlzYNX6k8dbNqTm/s3CMOc3x1eev3nu598xZjAW8IXxiPGFb5abRcRl9WFZeRys+iyXVV7PNuW6LRPsyvm9jN2yenKdwE+2bdk8y+F287jltcx3zjlQroNl+bkPUF4eX3nMlAb6kmFuUx7vfH6uz7KxxnnE9pXzluJtOVfKso4b9MMzK9cnewGTX64beZTPz2MX1zB0PA4y5ZzqFDlRNj1b8dNFJ+T4rMK553qXnE/a75et8fn6vG+ddu1Jz1m3Dqh7DkufoyeQNfcEcuahjnwwiHsNWXE+oB7j0dBmo7H1msgBO7Ndf2bTWhBR4UnZ63ru1/D6DLHM50MVzhXedw0PlRteuhDf2v2+9TY3rdkND03ctBg7Va5W9/wthd5mwz1nfR+tcgt7/lUIc/hbJTB6Dt/Km7iV5pXXz0XjOldpXjN8vswRinbqXdCkmImw/gw/C1HZw09HGFuv4+zIxsOBTYcj/x11gkcsBEg8E38b7O27JzDCZ08GQ5sMBu7ZarOJHY2n/nu78ij1UNdV/cEV3sijgwPbf/dda3S71r902foXL3oe3MkMwu/YxoND96yF0Ix/IyQ1BNjD9+7ZbIK0DWYTm9pRo2kX//2Sfeaz/2mz2dj6m13b29+30WRi27sXrb/Zt3ffecemw7GHqR4djOxf//N/1tob2ybqBOWz0XABeDH/xgwAACAASURBVAwm8NJtta232feDVwidfDSZ2vjwwIVuD9nb61rTRdvaIxdjAaGbEQ68s7llve1NDx/d6vZ8rKD+CDPszxuPIvR3u+25hZFzugEP3h68gJGaoeO5hSPf8jSiACAMNa5BuO5KdF4IkikEMQTMyPnbiv6uDs14zuXq0ATv4zgLD/QYi1yb3Qu4Eh657vG9h5+Xh6dc+PVc1QyDHIcmfOy5x2pzMZ9yVBdGOMjvhHkv4VzK+/+iDVWu4mVrbK5/fo+IgxH4rsM353WTcyi/E+e9rFzPSi7xLHreV8+axbodInOMB+deRQBgGSE84/8XvvLEOuLiMbz9q5DR1ZwFr/39gwddenWfCIiACIhAInCaAIw978aNG3br1q3FXVi7n3nmGbt8+bJ/dvv2bXvrrbeOpbT5yle+Yt/5zncWqTwEXQQeBwISgB+HXlQbREAEREAEROAjSAAC8HEDT5y0L406vGZZE5eJS7xulSFpmYEof5bvL8WFLCzCmA8BGD+zQRv309jPcHrZcJbbjN8pTlB8oUE3CwmsE8UUCgm53qvENF7D8umNx39nwSN7z+JzPCeHgmb/ZAGPbaABjl6rFAZg5M8CsIe9XORcC0Mbjf4sH0Zcin6loEGhK7c9i0wUWNhX+f7aYBd+HOW/afBmfy0Tk3AfxSjUG/fkcN3Z6Ii/0ThLQZjCbhbPWQ+Wy2twbxaAs7d0FrVQJ/YV65yF/3JeLZtLeayvIxzla8rfS258XhbcaIjO1+a5zzqjzZ6HsgoHS6GI95ci97J+z+3P4yH3z7LxcNKymg3O5XXr8MvrAA3j+dABy8jhwvP4ZP+XHv55DGXxt1wfuE7ldbJkU/bHadvMsrGX5yZ/L9dgioY5Z3YW3sCl7O/cHvbFqn7Ixn6uNwzzvKz9eQ8o5xnXKqxR+IYAjPotK5eev+SS21DWudxrclvWGU/rXLOs/x70vjynSs9ArnUcuzm/PduZBX/8DlaMdFCK5NhT4EXanh9Zz8wF4F67ZZ12171JIeLC29LFGReJQpyF+IdwxwgLDCEOQiY8MxEiGF6bGzu7fq+H7KUbYYaEUMNV6Gf83fcu5P6EaFaJ+u4giPyjKb8w9ygXhiuh79j66ntPK0Iku1gUYWgpYFMAxt9wP56H8QVx0HMYw/PTcxSH4OxtniL8ciU+QiSDt6EL3/GM2WRkw8OBC6MeFhv5fIcD92z13w8ObTYYhMjZhHjZsSZzIUPggqfvcGQHe/fcuxqCaXsLoum2C6HYUd1DeA9exvCEHVsD+9dkZIO9PTsawfvbbNY6smmzYZ/6zNO2c6Fv0+nYdne3XDD717t3bWvnokFyvHf3rufmbVrbxgdDG9zZt97EbLPd9jy4CJY9gpcv2g9v207btra2PWcvykI7kYsY4a29chDvOjFeMAYwHuDB617LyCuMPMo4yAXPV4R2bsWhvm6v6+2YT8fWqPIVb+zsWG9nx4VffDc76MtOCJQeRnkS+z6E6S7KiDzB/j7IAwoQCpEzujpgwIMvvlYx7QRyz7qQGDmE/a2lOmwAz2HPLZzCi+MZef/jvlK+c+VDYswB7GXjwEOVf5rzm3skyi0FYJbPvSz/zGtoXmPK95K8jvBdMrehfLdA3V1UrURZev3WYZjjyaftXXlPKOsf+1Tk9a7XoogagPmIEO/uD4y+8OgBDANNEbkOMV0eBMSzkH9SXyIgAiIgAg9P4DQB+I033vCwz/x69tln7cUXX/T39/yF98+bN2/am2++ufgY4aCff/75h6+kShCBMyBw794929vbs/zzG9/4xolPkgB8Bh2hIkVABERABERABE4nkAXgfPUqQ3hpqKZQmo03JxnRSyPPKmGQhvn899IIRWM/Q1syHB4NbSgDhiMYtbNQk41p2cuCRiL+RF1LcZv1R13o5YfPlgl3FHdLrtkoRuOdG4crT5MsNtHwmH+iPArIpVGPoiUFYApTFAfwn63sBU2xOQvMNLIzfDI5ZCNaZpPFG/YJ28zxkYWiLLJn4yXvoXGSXi1kvowx6o/+dyN98mihYZFecezH3AYKBGwvy6fn+EJAqDyGETIQfZND/7LvWWd6xua2sC6l4FYaPzOzcp6dJhCRbzm/SnZsK+rLsUJBkGOKcy+PU3BDmF2Ko2COPKv0pCbXLC7nAwp5LmSuZf+XBuOSEf+e14XTVrly3Sivz2tA9uwlU47p7PGMMkrxl+OCdVx2qCKvH1yvlvUDPivHzap1lf2V+74cl5yvWZhm+VwjGG4U/+b6xrlA0YFrD+cV+5JtWbYW5j6kqJB/LhPI2Udc9/KajM9y+GgcTMA3rqG3L8XO3N6ybplnOe4eZP6dNg4/iL+vWgdYf/YDxmbO654PsOR1iOOde6bvl9NpHDiqQuVWEY6d7cE9iIhD67Wbttvq2Ea7ZV2E/e30XKjEt88bCDcIRwzReB+hh8cuAEMgbna6Lvjinu7WpnuvQvBzAbcS1vI8n0NUrby2I/RyjE8XZCGkMqd6JcQuxlslKHve4IgLGx6E1YEg/zdESHglV6GPY05HG8KbMMLRtuDN6qLizNoQmiDsptzF4WUbHsB+OGE6C1HRPZAjHDYEMwhWyP+L6yA8Qtzy9kGsPTiww9t3bPDeXQ8LDRG4i4MN/W4St9s2w0EjeAxDfMOhDAiODbPtj12wje0tGx4eevhp5B8OMXps0+HQRvsHNpvg7rlNbGazdtP+4z8/YZf+bdcNV/B+vXT5ko3gxTyZ2Ea3Z3vvvRt7XrdnjanZ+N6hvfe/d8wQqhrlHM1s6jF5I6dyp92yre1t2+z3vf9RB3gsu8czxFZE7oZY5x7AbQ9P3eiiDdV4QZ+iP9vwDu9Zr4+5vWUbCKGNEqZjD7bs4xv5hDc2rY2DSf2ei+xNhKGGt6yL3uHpD3EeonK3vxF/Q52nEQrbDxZMK0/vWRWlwPMOR0ho3xswFugp7JUI71L3LEdIYYyh6iAA6s481fkABdfYvDdwTeZaX75TcT3Ph1/QF3mvzfO9XDPLvTILulkALveVZe9ZddnMq5vF3cjRm/cfPiuvudyn8rtKvTfEfrdIxu3v3ngnnsY8n8c8jzmLOYzDSPis8gpOeYc5d6Pb4sBIeUAN10gA/iB2JJUhAiIgAmYnCcDw7H3llVdcJMPXlStX7IUXXjj2f/bMEPvH66+/bq+++qp/DDvVSy+9tPAUFm8ReBQEMF5LYTeLvPy9/H8ZxF8JwI+ih/QMERABERABERCB+yZAATjfSKP7ssJKIZJGn2WG6dIAlYVC/q30/uMzKeatEnooPOA/CjmkZzYu5fpnUTHfm5+XDUXZSL6sbW5grLyPSnZZNM4iTr6u/JwiCL0eZggfGRnnKiGoNrjl+kfdIv8ayqSgSxGZhsdSrCLfLACzPRQFch5Q1L30Gik9REqP3Fr0Q3hMhPELo3rkjQtD/DJPFDfywVBcXR/c4vr4W5UBrvK0yYZA1oHlU9Qqx2kuIxtYybAWKYMvymVuzHpsRFvyV4TprjyP3GjMtoahMufK433HDbDRl5Veccp8rsIchk26Gi8phKp7qLEOYaTNAgjaCHYQNTCHSqNtC15uVZ3xe6fTXeQkxPWHhwfHPPMYarE+YAEBZeZ1i3ogbGN45xyfI+xX9i3zCUY/497MI/N5v8NgyFVcB/jM+CwYZbGvrhOM/+FJBC829+xajK8IAZoZcb6hzZlNHksUGDh3uI64UbvyHiSryK2I7xDfQhQ4zqUeJ1WSyRNGR15fY7zW84aG9fCqnIeHnYc+Rbujz1EfjAvUx0UUF3iiPqhbrJX04I/8i/X4pmTIcXm8Txjik31UHxSI/okxErk4Y95Hv1CY5pqPa3AoAVEKKIRw3VvkQ/XwwxE+tO774+OrFEBO30Q5lk6/kuvOelfyKroTHr/rpDUh9zHnOEV61oEHlhYhUX0tjfC66HuMY4xBMIQ3JgRgPxRS5UEF9wHyyB4cuAfldrdjW5225wSGQIhQ0BBnEcp3jvs8PPPUhUfkeG31+tbe6HmY6CZyBVchgftb2+7t6Z6u7h1cr2HwjAxBOXKxQhhcCLjYg8fwpIVIV3llYuz6MsvcoPViivv94xQK2oVc5Cyu8oa6Z7JjD/HXvViRvxbPtqZNEFYY+U+xRlShrn38VFMyHInDA9W9kyuhFOV52OBqzY0UpRGiFrmFp4OBjfbu2QRi+f6+zavw+hG+uOXzdI55AO9Y93jtxjyZHdlwOPC9aRO5czc3q9zCExsPhzYejW0GIRQi8GAYcxkHyJrwAm7a9oUde+a/PmOHh/s2nAw8t+4nnn7aRuOJ7cH7d3/fNjb6nh+4OW/YhY0dO7x7YP/z9j+cGcaJz69GwzrttnU7Xetvblqv2XLPZgjACHt9NIs1A7me0cFT97yNvmj1OovxhnECCRghoDsbfRdtu/1N9xIC9+loYC2bG8J5Y8y0ez3rwgt6c3MxhpBrGI10Ed5DjTet5XtX1xotCPkxxiGiY692T2b0UxXWePGu5AJvPd58WCECRuWZ6iHMO91K/A7v7HhXCNHS949q0iL8eY4cwneIfPgFn+V9ke86+VBVeN7GGs1Dfbms/H5Urmt5vS33h1X35fdvCqtZpF32jPyuVb878wBGypWcFjSWXb/316ll6J3teX0Xub4jRHf9bsH35PicdVgmdMf+JgH4/vYkXS0CIiACqwmcJAC/9tpr7tWLL4R8vnr1qh9QPOkL76vXrl3zkND4grfw1772NXWBCDw0ARz+orC7zHuXn5XvY+s+WALwuqR0nQiIgAiIgAiIwCMnsEwAXlaJLIJm8Swbe/g778+eNqWxn0ar7DmW76dHEl/AeH0tmISBNnvPUbChVyL+jXJKzzaKtyFshDCVPUNr4fK42Ji55PZkYaQWM47nveRzVgnU9L4MBsyxBvELoZopWER9chn17zA+xn1ZBGb7S0MYyyk9gFEeDJUQVZhfLvdnLRBF+3J78Ts98OgxSFGIAnDO21Z6jdb9H2VDgMJ9IWhQnKq9TeqXc4rgjTDsTsZVv4YXXA7pW4btjrLR/xAfamEtBDi2PJiHp3nkUMRXiF5VvksX8MKziN6JFGL4M+6hEFyPptMFKFYkC38pz10VypslZvEzGId4FmESo4x67kxtPJ7YeDyKcItHEEJD3IMgFOMGbBBxNMqJUMBHNhoNFp7oFRH/QWEQv8e4pnjPUK54TngS5Xldcsjc8vpz2iKZDcB5TcnGbBr56zWK4jzGf8fbnYVSirMhaNPAHPMT10JAxX2cM3mNzHM/1qsQ1srDD/VcxCGC8HjivSzvOKPsMRXCdtQtxphHLHWxoPaEChE1+n80Gvocy1EBODZCpGWeRczHZeJEjP94BkXLWrRmXbimxaEO/5ePNfZNeZAkDn7E/GI/IVRv1D3WfAhx+AkBOHJ/x4ERzD/0FTmDI+rB8KCc0+/nGZyWfdU6RYzZ/PX+cblKnH//3M1j87QxfT/X5rGdxxj3xbwGcY7FPtFbhNCOgzRxOAQ/fb1ACtbBwA737rlgttXv2UaraVvtlvUgAOMAQQMCWXhz0lMS3qez8dRa/Z61Nzest7llzU7HphgDzZb1t7ZCzIPYifW0EeKZf7sox7NQsY6w/t7HEFmr/oYoDR9bhM+NUZbWW5ZBAbgKGe0CsK9v1SEJ+JdClIXoW4WwRiho1CU8QuF5HHukrx3RMYs6eRhrzC/sBy68gl2I6P4MrL0oy0M8Q3APoXx8gLDN9+xoPA7xdzz1OsBLFl7DI3jQYq/a6FsPIZZ3tsNLfziww3t7drC/797VCHOMsNOoGATg6WhkRxP04cTmlaDv/QKo3baHY97c2rB+v2M7F7d8Td+9dNH6Gzv27u3b7uXcaTXsvb27Lthudvse8vu923s2OBy5aOoHK8yshxzQna7XoY398mDfxgOsMVMXSeG9jXDM4DCeYc+ZhMCKsVDt27PxBKuD9be3rbex6W3CwQGIy/Px1MaDA2vOj6yFdQcifKfrPHo72y4Gt5FrGd7YlfcnxF/3TMfe5/tfiIZx6Glsk8nIPbLxbxeAEaW6WtMg8sNzGHPD3weqRQncMSfw/Han72PN16bqrIF7zlf9HeMwvIXxHhr3xtrPcvMashj31btr+X6cDZLcj7k25H2/nOP5mnzQK8+nvCaW75n13lKvVMveZfK7aV7Xq9m4OIDGUo5fw3cq/pUHxrgfcB3nO3AcklrVVu6ffD9flCoBeJ3tRteIgAiIwNoEVgnA2NuvX79uf/3rX72sH/3oR/bFL35xrXL/8pe/2K9+9Su/9vOf/7z98Ic/XBykWqsAXfREEUBUsmXCbinyMjrLWcGRAHxWZFWuCIiACIiACIjAQxPY3d1dCBonFRZG9OPG7Sy0ZKMSr83CBw1QFDlYFsXZbNTFtRRmQoijp9lx8SyLsNn7lN5fKAdGMggcOYQphUrPBVcIwNkgVhqOKHiyLVlQQjkU1bJRqxR5MjMaA9lGijXRrjCGhZgT4SOzoTD3RV0mDOch7oR3X+Q0xLUUW7OBju3h/byHIh8NjLynbEsp3OA6CsC4Fp5lUU8YzsMDmKJpFrZYPxoJQyAKIyu+w8gHHiFMxtiAEZdhAUO0pJGSHpagRy9mjqdVnq4QL9iv9c8wPFIcds849xqigBm84zu8ROOaWrwrDayl8FTOKc7BZQbXVfMzjylew8+iH9r+HR6eVfjUeXjOh+F96mJgcIswmPgGu+DXXeT7I3/0DwzoFDN9pDaiD8JDN8TkGDvxGYSQfDijHAOlQZnzb9m6w89K43nU47gXUB7zXFuyZ3xcz7kW7ceYW4SgXIiO4ZlLI3ywCu9JeA1TOEZ57PfcZzwgUHvVhmcrxSSKljm0POubx0U5DjKLzCrXg78fEwRnIZY2q3kVIayRBxaHAbB21KEzebAkrxUQY+uDBcGC3rsxl8NgH2xjrsTcOi6k8vBLPkzCfsxiZu0BHCGgcT28E+lJwPWH5XE+cg0N7+L64AGfkX+W8yf/e9keeNKeuexvLCOP23XLKO8p/x19HwcAynWHYlMWkPL+FVEfao8MiHMhpse65gcCIK7OZnZ4sG/Dg0PrtjueC3aj1bBeo2kdF/cg4M7dQ7jqbBdpXSTt9jysb6fX93C9EEndAxTewFifqgMU8NIs53UWwji/Oa8j33B4Cbu4ufD3rtYCd9Ct3l2qQwWe03cRMyFyBzuzKn/xeDKqQgiHgMtDRL6HzRuRBqA6IOPUK+9R9z7mgRxf/yIMNLjVOYsRUrrytEdd53MPkz24956Lx56LGPXwyRThnkfDodcXIaG7m5vW6fd8Dhzu79tkcGjjwajKN9y2Tj9ESxefRxMXmCk0+5o/mYSXtIulLSie9tTlC3bpqV07ONjzcrd3LzpFeHAjf/DhwZ4dTefW24AY27PDvbGN8Ex4/iKCgH/HGPLDey5qw/N77II3WKF/sd5gfZtMcchlZu1+3z2GEXJ6PBrafAqh9Wjh3QsPW+T3xRyfjcY22HvPGn7N3Bm04SG8ve1MfL9gGHCMJeSlhkgMr2PvWXgGh+cx35Em46FNxhCAEb57tsgVzf3B8xFXXuXwQIb3r7O0uQvane5GfUiniby0VT5hjEWGIE9ibn7/zR7BeS5y/HA/zHOZ1/Hdjn/L76b5vTXvsZwvpQDM9W/ZtSftvSetW4u5WR0SrKM5xLtF/jvXbe51PEwU78CMQlJHhKg9kOvDTrku5R646m8MR7ru+qvrREAEREAElhNYJQDD2/JnP/uZ3blzx0M5//jHP7ZLly6thRH3/PznP3dRD/f85Cc/se3t7bXu1UWPDwGk31pH2K1tQh9u2yUAf7j89XQREAEREAEREIETCOClfZmAVN6yyvi9zKiUBc1cDq5lKFUam457itbGUxp5s8Eaf6UIkEUPlpvDfzIsMMqH8TCHM6bBid5hLJfiCL2PS0MSjWxZ+MzCCgUMni6kmLZKzGM9svEPXpfxRe+7Wvwmy1LYwefRDxQkwyBeCty4L3sa8z6Wx/rj3xSMs5dKaZDM7WQb8RkMvMGU4WRD/GPYWz4vPz+Y03QfLQ1BOoRECsf0SkVZbAvaHaF4UUbtQQ0mDGfNvqT4z3FF0Z0CcBb3YsxDm6BHKEP0VqFRK5ET9UM9KezlMbtMAGZd8hguDxuss2itEoTyeKMAXIfCZu5fijsR6pdiLsuk5zgF4DwuQ+ANziHoUvCuRJRGjL36lG2M4fAorLwJCw9gji0f+clLumSVuaBtpQdReX9paObfGR6Xwk4WKuuxEm2M8MwhXmdDOw8lUMCNgwIhfFE8pbG6XqPCu5dzMwv0LJsCcF4XMpO8DpTCAdvHzzn+8jhEPXE4I/KeIg9pHLLxEKnwzoMXos8pHriIQxz1wQp650MkZnhmrFvRz+GlG9EVKL7iQAD7ohzbyw7OBMMc6jRyjPKL+ZjrPOXxbOb2pMADwYn9xFC+3MtKcaP8d65nOdfWmZ/LrjmpnHWesc41eXyQYxZduO6yP7jeY67HOhSRFDi3j62JZh4tYLA/cGF3o9u1HpxJEUo85NOFdyPDbntoXHiA9hHmuYONoQrD3PSQvO6ZiX0PYahxWAX5gIsv3zOqg2B5HOX3BB9H0zqqx6I/XcBD3cI919tYCdQY/yjPD8fgwJIhR2xEN/AcshDBIQCDje9nuBdesQhlHPtk5knO/mF1AMZ/hQg7mXooZvzu7UGb8RNMDwbuMYstkGJpqwHxd+YiKgRgn6PIw96LcNmjwdAO9vbcaxhlO+dm03oQ2TsdmyCc8iw8W0OInnlOYNznMnkbHsAda3XbtrOLHLtTazZCRN/e2fXQ2MPRwAaHh9Zwb2hzb138HA4n1m6inxou/vZ7PffS9XcofIrx4+kQ4MUcrCD2498IV+175XzuIZ5dAB6PPE80RHIXwDH3sU4hFLQLwB2bjiY23N+zo8nERfMu/oYIAFub/jv7EmK+HyZAvmn0Kfu12rPi3Sqil0D8hfA8gwCM0PbVATPuf56juNlYrJMunvshAwjA8HYOAZhfPADAdTjPRZTJQ1f5HSvvKVnQzffm9ZvzkXtCfrcp536+hs/Ja8iqffekte+kdXLBIYV3jvrSS361AMx1OdJFOMEUzYKHW/i5z7qUJqE+NHLSO0PuF3gF6UsEREAERODhCawSgCHc/fSnP7W7d+/ahQsX7OWXX3YheJ2vh7l3nfJ1zYdLYDAY2EkhmPE3fJ8XYXddWhKA1yWl60RABERABERABB45Ab60rzIs0yhDUbesYCmwlMbZbCyiWAMxhSJg9kjLxqPSWEVDbzZoUTSjgEDjWrwshkda7f0Y4pSbjSohuhYQwzhFb7NSbDlm4Ethj8kke9dmD0E+Cz/ZdgomrEv2fstsw5Ac3oZ1yOHwgKZoRaNgza32AKbQyTrw2mXeH9koxrbnfqEHWO2JS2GXXn5hqFt41cBAm0S86MvjAjAN56xPXO81WXibsv3Mh8w8lQw7G2OtZkTje3ibBgsKfWwPn5c5cKzksRzcQhijmIffKfLSGxh1CzG6CvVZCQrZSJuNtyiXfZ/H1arfl8/LOgRxHjOcq+xP9gG9maJNEf5yOg2RnsInBex6nIagHmIhhKE63HCIwbWoi3kXwnx4WsHbkwJS1CmERDyDIbgz6zynS4N0bksep3nu50MN5TzOzzk+1mK+1yGbw+MXda/7IuYgQ+AydGeed61WzSb66rh3K72i6zUgGOCbY6HM1cp1LB8kyOOGfb7MEL9sHL1/rYWnNnQ4iDIN94hDv3FOMhJAnl+RizyuywcAoi7HPZ7rORlexBwTWaznuC7X+ZPGMOcwnsg+r6MVRD/QyzrEy5ibrHesQXX/rCNk3O+GfD8Cbd4f1nlOWfZpz8pCSBYmM3s+l3sfBeBYz0MEXkQ0wPqBtRX75xjepwcR/rzRtO7RkbUh+nuu15hXPmawLnQgyCHEc9canXbMM4innRDXIGYiv601qv26GwKw7y4MsYB1ZfF79XkW3tzLNjxtOd7xbIiOXOdc+EN4aRcZuYZWBzba8OgNMReenvCCjwMs1R7Hg1me4xdaK8OsH4+KwvcUnztVaOpw6j2yOcIMY5+oPJ8Xax0OEI3GNh1B5G2GYAmhGeMZa7UL0Z41N0RNeE/b3CbDsY0OD1wY9ZDb7SraA0TdVsvGHtp4am0cTKlEaPe+RU7eWFCs2e/b5s6Wdbstu7f3rnW7bbvwsV2bIjyy58ed2XAwdF79/oZ97MJFOzwc2GQ8d9EUojrK9zDseOdC1yJqi/fVUZWPOUJl+3tXFUHBqUHkdc/vttcV4jQ8qRFyGzdAgEZOYuQD9rECD9zxKPoPojzCQ3d7HqYZ44rj2sdcq+N97zmjff+KvuWBMq47eK57HrvD7tw6Va5e3OvvWYtDbMg3PfE0EF51hEz3kNPdRUQIP/BWjaG8R3BNQ3/n98PyvRLXLROA8x5Yrll5ji9bHxZzoZor5YGpcu/N61Aub9VayfGe9+ayjGj/YtdaROg4vjcztULMq/y+wWfkMqK0WgDOz1/1LlWusRKA19l1dI0IiIAInE5AHsCnM3pSrsAhvyzsrhJ5+f/gx42LBODHrUfVHhEQAREQAREQAREQAREQAREQAREQAREQAREQAREQAREQARF4AgkoB/Dj3+k4ALeOsMsocI8/keUtlAD8pPa82i0CIiACIiACIiACIiACIiACIiACIiACIiACIiACIiACIiACjxGBVQIwmvinP/3JfvOb33hrn3nmGbt69apHDTnpCyLitWvX7K233vLLvv3tb9tzzz33GBE7P00B61XCbv6cEVDOT83PZ00kAJ/PflGtREAEREAEREAEREAEREAEREAEREAEREAEREAEREAEREAEREAE7oPASQLwnTt37JVXXnGREV9XrlyxF154YZEOqXwMUhW8/vrr9uqrr/qfKlTFNQAABfJJREFUdnd37aWXXrJLly7dR410KUIsM48u8imvEnkRsllfHxwBCcAfHEuVJAIiIAIiIAIiIAIiIAIiIAIiIAIiIAIiIAIiIAIiIAIiIAIi8CEROEkARpXeeOMN++1vf7uo3bPPPmsvvvii9Xq9YzWGl+nNmzftzTffXHz+zW9+055//vkPqWXn77HT6fR9wu6yPLuDweD8Vf4JqJEE4Cegk9VEERABERABERABERABERABERABERABERABERABERABERABEXjcCZwmAM9mM7tx44bdunVrgaLRaHhI6MuXL/tnt2/f9pDP8/l8cc3GxoZ99atfdQG4FIsfN6ZgVHrsLhN2Dw8PH7emP1btkQD8WHWnGiMCIiACIiACIiACIiACIiACIiACIiACIiACIiACIiACIiACTyaB0wRgUEFI4t/97nf2xz/+cS1In/70p+2f//ynISQ0wj8jd/DHP/7xte49TxdB2D0pBDNF3oODg/NUbdXlAQlIAH5AcLpNBERABERABERABERABERABERABERABERABERABERABERABETg/BBYRwBmbd9++20PBw1xd9nX008/bQj7/MlPftKuX79uf/vb3/wyeAP/4Ac/sM9+9rPnouEQpinsLvPU5Wf7+/vnor6qxKMhIAH40XDWU0RABERABERABERABERABERABERABERABERABERABERABERABM6QwP0IwKwGhNF//OMfhry/CAe9ublpn/rUp/wnv+7evWu/+MUv7J133vGPcN23vvUte+65586sNQhBvY6wi2v0JQIlAQnAGhMiIAIiIAIiIAIiIAIiIAIiIAIiIAIiIAIiIAIiIAIiIAIiIAIfeQIPIgCv22iIxL/85S9tMBgsbkFO4CtXrlir1Vq3mKXX/f73v3+o+3WzCCwjABH4pK/G3bt360zXYigCIiACIiACIiACIiACIiACIiACIiACIiACIiACIiACIiACIiAC54zAWQrAaOqf//xn+/Wvf23wzuXXl770Jfvud79r/X7/nNFQdUTgZAISgDVCREAEREAEREAEREAEREAEREAEREAEREAEREAEREAEREAEREAEzjWBsxaA0fjXXnvNbt68eYzDl7/8Zfve975nzWbzXPP5qFeOIbifeuqpj3pTzkX9JQCfi25QJURABERABERABERABERABERABERABERABERABERABERABERABFYReBQC8Gw2sxs3btitW7cW1bhw4YK9/PLLtrOzo845IwIQf69du+alX7161SQCPzxoCcAPz1AliIAIiIAIiIAIiIAIiIAIiIAIiIAIiIAIiIAIiIAIiIAIiIAInCGBRyEAo/rD4dCuX79uf//73701X/jCF+z73/++dTqdM2zdk1s0xd/sASwR+OHHgwTgh2eoEkRABERABERABERABERABERABERABERABERABERABERABERABM6QwKMSgNGEyWRib7/9to1GI/vc5z5nvV7vDFv25BZdir8kAQ9gicAPNy4kAD8cP90tAiIgAiIgAiIgAiIgAiIgAiIgAiIgAiIgAiIgAiIgAiIgAiJwxgQepQB8xk1R8Wa2SvyVCPzBDA8JwB8MR5UiAiIgAiIgAiIgAiIgAiIgAiIgAiIgAiIgAiIgAiIgAiIgAiJwRgQkAJ8R2A+h2NPEX4nAD98pEoAfnqFKEAEREAEREAEREAEREAEREAEREAEREAEREAEREAEREAEREAEROEMCEoDPEO4jLHpd8Vci8MN1igTgh+Onu0VABERABERABERABERABERABERABERABERABERABERABERABM6YgATgMwb8CIq/X/FXIvCDd4oE4AdnpztFQAREQAREQAREQAREQAREQAREQAREQAREQAREQAREQAREQAQeAQEJwI8A8hk+4kHFX4nAD9YpEoAfjJvuEgEREAEREAEREAEREAEREAEREAEREAEREAEREAEREAEREAEReEQEJAA/ItBn8Jj5fG5/+MMfPpCSv/71r1uj0fhAynqcC/l/qUseQDl8FWw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67" name="Picture 35" descr="E:\PPS  EXCLUSIVOS\- Navidad en MISPPS\Imágenes\6 - Holidays_Christmas_5081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5" y="-32213"/>
            <a:ext cx="9156700" cy="5157788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1907704" y="1419622"/>
            <a:ext cx="493204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       Entre todos intentamos, </a:t>
            </a:r>
          </a:p>
          <a:p>
            <a:pPr>
              <a:lnSpc>
                <a:spcPts val="2500"/>
              </a:lnSpc>
            </a:pP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               con nuestros </a:t>
            </a:r>
            <a:r>
              <a:rPr lang="es-ES" sz="2400" dirty="0" err="1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pps</a:t>
            </a: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, </a:t>
            </a:r>
          </a:p>
          <a:p>
            <a:pPr>
              <a:lnSpc>
                <a:spcPts val="2500"/>
              </a:lnSpc>
            </a:pP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       convertir  tu tristeza </a:t>
            </a:r>
          </a:p>
          <a:p>
            <a:pPr>
              <a:lnSpc>
                <a:spcPts val="2500"/>
              </a:lnSpc>
            </a:pP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                   en alegría y  </a:t>
            </a:r>
          </a:p>
          <a:p>
            <a:pPr>
              <a:lnSpc>
                <a:spcPts val="2500"/>
              </a:lnSpc>
            </a:pP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   tu soledad en  compañía,</a:t>
            </a:r>
          </a:p>
          <a:p>
            <a:pPr>
              <a:lnSpc>
                <a:spcPts val="2500"/>
              </a:lnSpc>
            </a:pP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    Sería maravilloso que </a:t>
            </a:r>
          </a:p>
          <a:p>
            <a:pPr>
              <a:lnSpc>
                <a:spcPts val="2500"/>
              </a:lnSpc>
            </a:pPr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ScalaJewel Saphyr" pitchFamily="50" charset="0"/>
              </a:rPr>
              <a:t>       lo hayamos logrado</a:t>
            </a:r>
          </a:p>
        </p:txBody>
      </p:sp>
      <p:sp>
        <p:nvSpPr>
          <p:cNvPr id="18455" name="AutoShape 23" descr="https://www.somosmamas.com.ar/wp-content/uploads/2018/12/como-decorar-un-arbol-de-navidad-rojo-tradicional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8457" name="AutoShape 25" descr="https://www.somosmamas.com.ar/wp-content/uploads/2018/12/como-decorar-un-arbol-de-navidad-rojo-tradicional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Navidad en MISPPS\Imágenes\descarga (2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433256">
            <a:off x="5287562" y="1667857"/>
            <a:ext cx="387567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                 Hemos tenido </a:t>
            </a:r>
          </a:p>
          <a:p>
            <a:r>
              <a:rPr lang="es-ES" sz="22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           un año especial </a:t>
            </a:r>
          </a:p>
          <a:p>
            <a:r>
              <a:rPr lang="es-ES" sz="22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      juntos, MI deseo </a:t>
            </a:r>
          </a:p>
          <a:p>
            <a:r>
              <a:rPr lang="es-ES" sz="22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    ES que tengamos </a:t>
            </a:r>
          </a:p>
          <a:p>
            <a:r>
              <a:rPr lang="es-ES" sz="22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     más años </a:t>
            </a:r>
          </a:p>
          <a:p>
            <a:r>
              <a:rPr lang="es-ES" sz="22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como este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2000">
        <p:blinds dir="vert"/>
      </p:transition>
    </mc:Choice>
    <mc:Fallback xmlns="">
      <p:transition spd="slow" advClick="0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E:\PPS  EXCLUSIVOS\- Navidad en MISPPS\Imágenes\image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0" y="0"/>
            <a:ext cx="9144000" cy="5143500"/>
            <a:chOff x="0" y="-963806"/>
            <a:chExt cx="9144000" cy="4831700"/>
          </a:xfrm>
        </p:grpSpPr>
        <p:pic>
          <p:nvPicPr>
            <p:cNvPr id="14338" name="Picture 2" descr="E:\Imágenes\Navidad nieve\1165114d0219ea85648e77768125c854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0" y="-963806"/>
              <a:ext cx="4591050" cy="4831700"/>
            </a:xfrm>
            <a:prstGeom prst="rect">
              <a:avLst/>
            </a:prstGeom>
            <a:noFill/>
          </p:spPr>
        </p:pic>
        <p:pic>
          <p:nvPicPr>
            <p:cNvPr id="5" name="Picture 2" descr="E:\Imágenes\Navidad nieve\1165114d0219ea85648e77768125c854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4552950" y="-963806"/>
              <a:ext cx="4591050" cy="4831700"/>
            </a:xfrm>
            <a:prstGeom prst="rect">
              <a:avLst/>
            </a:prstGeom>
            <a:noFill/>
          </p:spPr>
        </p:pic>
      </p:grp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5"/>
                <a:stretch>
                  <a:fillRect/>
                </a:stretch>
              </a:blipFill>
            </a:endParaRPr>
          </a:p>
        </p:txBody>
      </p:sp>
      <p:grpSp>
        <p:nvGrpSpPr>
          <p:cNvPr id="8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9" name="8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  <p:sp>
          <p:nvSpPr>
            <p:cNvPr id="10" name="9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5"/>
                <a:stretch>
                  <a:fillRect/>
                </a:stretch>
              </a:blipFill>
            </a:endParaRPr>
          </a:p>
        </p:txBody>
      </p:sp>
      <p:grpSp>
        <p:nvGrpSpPr>
          <p:cNvPr id="12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13" name="12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  <p:sp>
          <p:nvSpPr>
            <p:cNvPr id="14" name="13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</p:grp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Navidad en MISPPS\Imágenes\9 - 18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" name="Picture 3" descr="E:\PPS  EXCLUSIVOS\- Navidad en MISPPS\Imágenes\b337db13f9d5b555088f43cb909a0a8963bad82d_hq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2211710"/>
          </a:xfrm>
          <a:prstGeom prst="rect">
            <a:avLst/>
          </a:prstGeom>
          <a:noFill/>
        </p:spPr>
      </p:pic>
      <p:pic>
        <p:nvPicPr>
          <p:cNvPr id="1028" name="Picture 4" descr="E:\Imágenes\NAVIDAD\GIF024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12160" y="987574"/>
            <a:ext cx="1524000" cy="1512168"/>
          </a:xfrm>
          <a:prstGeom prst="rect">
            <a:avLst/>
          </a:prstGeom>
          <a:noFill/>
        </p:spPr>
      </p:pic>
      <p:pic>
        <p:nvPicPr>
          <p:cNvPr id="7" name="Picture 4" descr="E:\Imágenes\NAVIDAD\GIF024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067042" y="2283718"/>
            <a:ext cx="1161142" cy="1368151"/>
          </a:xfrm>
          <a:prstGeom prst="rect">
            <a:avLst/>
          </a:prstGeom>
          <a:noFill/>
        </p:spPr>
      </p:pic>
      <p:pic>
        <p:nvPicPr>
          <p:cNvPr id="8" name="Picture 4" descr="E:\Imágenes\NAVIDAD\GIF024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596336" y="1995686"/>
            <a:ext cx="1161142" cy="1368151"/>
          </a:xfrm>
          <a:prstGeom prst="rect">
            <a:avLst/>
          </a:prstGeom>
          <a:noFill/>
        </p:spPr>
      </p:pic>
      <p:pic>
        <p:nvPicPr>
          <p:cNvPr id="1027" name="Picture 3" descr="E:\PPS  EXCLUSIVOS\- Navidad en MISPPS\Imágenes\b337db13f9d5b555088f43cb909a0a8963bad82d_hq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00379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267494"/>
            <a:ext cx="45182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A4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la Navidad ya está aquí,</a:t>
            </a:r>
            <a:br>
              <a:rPr lang="es-ES" sz="2400" dirty="0">
                <a:ln>
                  <a:solidFill>
                    <a:srgbClr val="A4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</a:br>
            <a:r>
              <a:rPr lang="es-ES" sz="2400" dirty="0">
                <a:ln>
                  <a:solidFill>
                    <a:srgbClr val="A4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enciende una vela,</a:t>
            </a:r>
            <a:br>
              <a:rPr lang="es-ES" sz="2400" dirty="0">
                <a:ln>
                  <a:solidFill>
                    <a:srgbClr val="A4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</a:br>
            <a:r>
              <a:rPr lang="es-ES" sz="2400" dirty="0">
                <a:ln>
                  <a:solidFill>
                    <a:srgbClr val="A4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para que su luz pueda iluminarte.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Navidad en MISPPS\Imágenes\10 - christmas-9243612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411510"/>
            <a:ext cx="45365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77509"/>
                  </a:solidFill>
                </a:ln>
                <a:solidFill>
                  <a:srgbClr val="FFFF00"/>
                </a:solidFill>
                <a:latin typeface="ScalaJewel Saphyr" pitchFamily="50" charset="0"/>
              </a:rPr>
              <a:t>Aprovecha el tiempo más hermoso del año,</a:t>
            </a:r>
            <a:br>
              <a:rPr lang="es-ES" sz="2400" dirty="0">
                <a:ln>
                  <a:solidFill>
                    <a:srgbClr val="F77509"/>
                  </a:solidFill>
                </a:ln>
                <a:solidFill>
                  <a:srgbClr val="FFFF00"/>
                </a:solidFill>
                <a:latin typeface="ScalaJewel Saphyr" pitchFamily="50" charset="0"/>
              </a:rPr>
            </a:br>
            <a:r>
              <a:rPr lang="es-ES" sz="2400" dirty="0">
                <a:ln>
                  <a:solidFill>
                    <a:srgbClr val="F77509"/>
                  </a:solidFill>
                </a:ln>
                <a:solidFill>
                  <a:srgbClr val="FFFF00"/>
                </a:solidFill>
                <a:latin typeface="ScalaJewel Saphyr" pitchFamily="50" charset="0"/>
              </a:rPr>
              <a:t>para llevar la paz </a:t>
            </a:r>
            <a:br>
              <a:rPr lang="es-ES" sz="2400" dirty="0">
                <a:ln>
                  <a:solidFill>
                    <a:srgbClr val="F77509"/>
                  </a:solidFill>
                </a:ln>
                <a:solidFill>
                  <a:srgbClr val="FFFF00"/>
                </a:solidFill>
                <a:latin typeface="ScalaJewel Saphyr" pitchFamily="50" charset="0"/>
              </a:rPr>
            </a:br>
            <a:r>
              <a:rPr lang="es-ES" sz="2400" dirty="0">
                <a:ln>
                  <a:solidFill>
                    <a:srgbClr val="F77509"/>
                  </a:solidFill>
                </a:ln>
                <a:solidFill>
                  <a:srgbClr val="FFFF00"/>
                </a:solidFill>
                <a:latin typeface="ScalaJewel Saphyr" pitchFamily="50" charset="0"/>
              </a:rPr>
              <a:t>comenzando contigo mismo,</a:t>
            </a:r>
          </a:p>
        </p:txBody>
      </p:sp>
      <p:pic>
        <p:nvPicPr>
          <p:cNvPr id="2052" name="Picture 4" descr="E:\PPS  EXCLUSIVOS\- Navidad en MISPPS\Imágenes\stjärna-star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40204"/>
              </a:clrFrom>
              <a:clrTo>
                <a:srgbClr val="040204">
                  <a:alpha val="0"/>
                </a:srgbClr>
              </a:clrTo>
            </a:clrChange>
            <a:alphaModFix amt="0"/>
          </a:blip>
          <a:srcRect/>
          <a:stretch>
            <a:fillRect/>
          </a:stretch>
        </p:blipFill>
        <p:spPr bwMode="auto">
          <a:xfrm rot="20136454">
            <a:off x="1216521" y="100904"/>
            <a:ext cx="623405" cy="623405"/>
          </a:xfrm>
          <a:prstGeom prst="rect">
            <a:avLst/>
          </a:prstGeom>
          <a:noFill/>
        </p:spPr>
      </p:pic>
      <p:pic>
        <p:nvPicPr>
          <p:cNvPr id="2053" name="Picture 5" descr="E:\Imágenes\Navidad adornos\gifs animados telefono movil,pantalla,fondo,celular (4)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272853">
            <a:off x="177595" y="507526"/>
            <a:ext cx="2480679" cy="35457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12000">
        <p14:glitter pattern="hexagon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Navidad en MISPPS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E:\PPS  EXCLUSIVOS\- Navidad en MISPPS\Imágenes\estrella GIF014.gif.crdownloa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09888"/>
            <a:ext cx="792088" cy="63367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Navidad en MISPPS\Imágenes\13 - Lollipop_Christmas_Snow_Balls_Pine_cone_Branches_57593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915566"/>
            <a:ext cx="5328592" cy="348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En la gran festividad de la Navidad te deseo a ti y a tu </a:t>
            </a:r>
          </a:p>
          <a:p>
            <a:pPr algn="ctr"/>
            <a:r>
              <a:rPr lang="es-ES" sz="24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familia, muchas bendiciones y momentos de reflexión,</a:t>
            </a:r>
            <a:br>
              <a:rPr lang="es-ES" sz="24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</a:br>
            <a:r>
              <a:rPr lang="es-ES" sz="24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y todo lo mejor para el próximo año,</a:t>
            </a:r>
          </a:p>
          <a:p>
            <a:pPr algn="ctr"/>
            <a:r>
              <a:rPr lang="es-ES" sz="24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Ten en cuenta que a veces   </a:t>
            </a:r>
          </a:p>
          <a:p>
            <a:r>
              <a:rPr lang="es-ES" sz="24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     los sueños se hacen </a:t>
            </a:r>
          </a:p>
          <a:p>
            <a:r>
              <a:rPr lang="es-ES" sz="2400" dirty="0">
                <a:ln>
                  <a:solidFill>
                    <a:srgbClr val="8E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                     realidad.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14:warp dir="in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Navidad en MISPPS\Imágenes\descarga (28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328098">
            <a:off x="522304" y="841494"/>
            <a:ext cx="3748332" cy="2753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100" dirty="0">
                <a:blipFill>
                  <a:blip r:embed="rId3"/>
                  <a:stretch>
                    <a:fillRect/>
                  </a:stretch>
                </a:blipFill>
                <a:latin typeface="ScalaJewel Saphyr" pitchFamily="50" charset="0"/>
              </a:rPr>
              <a:t>Brindemos juntos </a:t>
            </a:r>
          </a:p>
          <a:p>
            <a:pPr algn="ctr"/>
            <a:r>
              <a:rPr lang="es-ES" sz="2100" dirty="0">
                <a:blipFill>
                  <a:blip r:embed="rId3"/>
                  <a:stretch>
                    <a:fillRect/>
                  </a:stretch>
                </a:blipFill>
                <a:latin typeface="ScalaJewel Saphyr" pitchFamily="50" charset="0"/>
              </a:rPr>
              <a:t>por una Navidad bendecida, Porque </a:t>
            </a:r>
          </a:p>
          <a:p>
            <a:pPr algn="ctr"/>
            <a:r>
              <a:rPr lang="es-ES" sz="2100" dirty="0">
                <a:blipFill>
                  <a:blip r:embed="rId3"/>
                  <a:stretch>
                    <a:fillRect/>
                  </a:stretch>
                </a:blipFill>
                <a:latin typeface="ScalaJewel Saphyr" pitchFamily="50" charset="0"/>
              </a:rPr>
              <a:t>la Navidad no es solo la fiesta de la familia,</a:t>
            </a:r>
          </a:p>
          <a:p>
            <a:r>
              <a:rPr lang="es-ES" sz="2100" dirty="0">
                <a:blipFill>
                  <a:blip r:embed="rId3"/>
                  <a:stretch>
                    <a:fillRect/>
                  </a:stretch>
                </a:blipFill>
                <a:latin typeface="ScalaJewel Saphyr" pitchFamily="50" charset="0"/>
              </a:rPr>
              <a:t>         sino            también </a:t>
            </a:r>
          </a:p>
          <a:p>
            <a:pPr algn="ctr"/>
            <a:r>
              <a:rPr lang="es-ES" sz="2100" dirty="0">
                <a:blipFill>
                  <a:blip r:embed="rId3"/>
                  <a:stretch>
                    <a:fillRect/>
                  </a:stretch>
                </a:blipFill>
                <a:latin typeface="ScalaJewel Saphyr" pitchFamily="50" charset="0"/>
              </a:rPr>
              <a:t>                           de los </a:t>
            </a:r>
          </a:p>
          <a:p>
            <a:pPr algn="ctr"/>
            <a:r>
              <a:rPr lang="es-ES" sz="2100" dirty="0">
                <a:blipFill>
                  <a:blip r:embed="rId3"/>
                  <a:stretch>
                    <a:fillRect/>
                  </a:stretch>
                </a:blipFill>
                <a:latin typeface="ScalaJewel Saphyr" pitchFamily="50" charset="0"/>
              </a:rPr>
              <a:t>                           amigos </a:t>
            </a:r>
          </a:p>
        </p:txBody>
      </p:sp>
      <p:sp>
        <p:nvSpPr>
          <p:cNvPr id="7172" name="AutoShape 4" descr="data:image/png;base64,iVBORw0KGgoAAAANSUhEUgAAB4AAAAOXCAYAAADFPlz2AAAAAXNSR0IArs4c6QAAIABJREFUeF7s3XeAXHd5Lv7n1Km7s30lrXq3Lcld7jExiW/wxRDAoeZHMSYhIdx00kNILpdwf8klJBBqwDbBGGMDNmBaAIPBNuAuZMuWJau37VNPP/e+3zMjjVYraVdbtLaeA7K0s6d8z+fM7D/Pvu+rxXEcgxsFKEABClCAAhSgAAUoQAEKUIACFKAABShAAQpQgAIUoAAFKEABCrzgBTQGwC/4Z8gboAAFKEABClCAAhSgAAUoQAEKUIACFKAABShAAQpQgAIUoAAFKKAEGADzjUABClCAAhSgAAUoQAEKUIACFKAABShAAQpQgAIUoAAFKEABClDgRSLAAPhF8iB5GxSgAAUoQAEKUIACFKAABShAAQpQgAIUoAAFKEABClCAAhSgAAUYAPM9QAEKUIACFKAABShAAQpQgAIUoAAFKEABClCAAhSgAAUoQAEKUOBFIsAA+EXyIHkbFKAABShAAQpQgAIUoAAFKEABClCAAhSgAAUoQAEKUIACFKAABRgA8z1AAQpQgAIUoAAFKEABClCAAhSgAAUoQAEKUIACFKAABShAAQpQ4EUiwAD4RfIgeRsUoAAFKEABClCAAhSgAAUoQAEKUIACFKAABShAAQpQgAIUoAAFGADzPUABClCAAhSgAAUoQAEKUIACFKAABShAAQpQgAIUoAAFKEABClDgRSLAAHiWH6QfAd/YDzw5CpR8oCsFXNQBvLRnlhfCy1GAAhSgAAUoQAEKUIACFKAABShAAQpQgAIUoAAFKDArAsPDw2hvb5+Va53JF6Hz6X369D+9/s1XZwA8i8/i09uBf34WGPWBvAkULOCAA4QxsLoF+PO1wK/Nm8UF8VIUoAAFKEABClCAAhSgAAUoQAEKUIACFKAABShAAQrMuACDsRknVheg8+w4H+8q9D+9/s1XZwA8S8/irzYBn90BvHw+cNNyYGNHcuEoBr59EPjIVuCxEeD964G3LZ2lRfEyFKAABShAAQpQgAIUoAAFKEABClCAAhSgAAUoQAEKzLgAg7EZJ1YXoPPsOB/vKvQ/vf7NV2cAPAvPQip//3Yz8CdrgD9affwL/s6jwN17gTsvBy7vnIWF8RIUoAAFKEABClCAAhSgAAUoQAEKUIACFKAABShAAQrMuACDsRknVheg8+w4H+8q9D+9/s1XZwA8w89CZv5u+A5wVRfwyYuOvtjuKnDHHuDBgeT1GEkVcEoHzmk9/sIWZYGFWeCPTxAmz/Bt8fQUoAAFKEABClCAAhSgAAUoQAEKUIACFKAABShAAQpMUIDB2AShprgbnacIOMXD6T9FwGk8nAHwNGKOd6qv7AXe9Sjw1SuOtH2W/R4YBG54YGoXlyphqRbmRgEKUIACFKAABShAAQpQgAIUoAAFKEABClCAAhSgwNwVYDA2O89mKs6e5+HOO+/Ezp07J73Ya665Bpdccsmkj3uxHTAV/+NZ7KsBn9oOfPcgMOoDWTPJ296+DDiv7YUjODo6iieffBLPPPMM+vv71cK7u7uxZs0abNiwAYVCYVpvhgHwtHIee7K/fwr4z53Asy87+nt/+Djwxd1TvzjbRU/dkGegAAUoQAEKUIACFKAABShAAQpQgAIUoAAFKEABCsykwEwEYzO53hfquafiLAHwzTffjNbWVpxzzjknJIjjGFu3bsXDDz8M+ffLXvYyXH311S9Utmlb91T8xy7CjQDJ2D6/E/CiY5eoAbiiC/j3C4Cu1LTdwrSfSILfe+65B5s3bz7hudevX4+Xv/zl0xYET1sA/JebgJt3AB9YD7xl6fT6jHfuyVzvtQ8CjwwDn7oIuKZn5tfWfIU/fQK4rx/4+a8cfV2p/pUq4KluHzoPeN2iqZ6Fx1OAAhSgAAUoQAEKUIACFKAABShAAQpQgAIUoAAFKDBTApMNxg4dOoSDBw9Oy3J6e3vR0zPN4ci0rGz6TzJZ5+YVNAJgqcg8XpgbRRGef/55fOMb38C+ffsOH84AOKGYin/zs5Dw9x0PA987mIxPNXVgVR6YnwYqAfDEKOCEyRFntQK3Xwp0z8EQeNu2bbjttttQqVQm9GbP5XJ44xvfiBUrVkxo/xPtxAB4ioQnC6I/uAX4yHPAzv8O6PLrCPVtuiqA910/xRvg4RSgAAUoQAEKUIACFKAABShAAQpQgAIUoAAFKECBGRIolUq44447VJj5m7/5m1i8eDHuv/9+FaDJduONN2L16tUzdPW5c9rJBmM//OEP8Z3vfAf5fH5KN1Eul3HttdeeMdWpk3Vuxj1ZACytoe++++6jgt/G8QyAE4mp+Dc/i3/dCki+JuHvRe3Av10ALMke2aMUAO/dDNyxG4hi4Fd6gU9fBNj6lD4u03rw7t278ZnPfAa1Wu3weTVNw8UXX3y4wnz79u346U9/CsdxDu+TyWTUz8VFi6ZW/TltAfC0qkzgZCcLXidwilnZ5XuHgP/vp8B/XAy8bN6RS+6uAjc8CMjfp7pJ5a9UAHOjAAUoQAEKUIACFKAABShAAQpQgAIUoAAFKEABCsw1Aali/dznPqfmXUrwoes6XvOa16BYLOJb3/qWWu5b3vIWnHXWWXNt6dO+nskGYxIAS2j+2te+dkprkfBdKoDPlPbEk3Vuxj1ZACyWjz766LjPgwFwwjIV/waszPx91QNJfnai6l4Jh//iSeDWnUDGmJkuwKf64ZO2z5/+9KcPz/qV80iw+9a3vhVLliw56rSyr/yc3LNnz+HXZTbwTTfdNKV20AyAT/XpTeK4l9wH5AzgG1cdfZC8eaUN9J56+D/sAbfsANa0AOsLJ54RfHknIPN/uVGAAhSgAAUoQAEKUIACFKAABShAAQpQgAIUoAAF5prAli1b8PnPfx7SMvdVr3oVFixYgP/8z//E0NCQCkIaVXGnEgDv3bsXt956K9785jejr69vrt36uOuZbDB2KgGwVFuLsVSqXnrppbj++utx1113zckAWNYq1ZE33HDDtD7DyTo3P6zmAFhCOvmlheawbqYDYDH56Ec/ile+8pUv2F+KmIp/41l8aQ/wx48DmpYUQb76BB/xHRXgNQ8A+x3grUuB/7V+bvw4+K//+i/In+ZNfg5ecskleOaZZ9TnUn42yi9mXH755dixYwf+4z/+Q73W2H7lV34F8udUt2kLgMeryJXZu08XgdsuBT7zPPCN/UA5APJmMrf2r88G9teAv/4F8OMBwI+ABRngz9cCr14INDomT3QGsKT9f12fRdyTBm67JPntgPFmAM/k2sY+jG8dAG78OfDKPuBfzwOscUrQt1eAdz6S/EbDt38J+KPHTzwjWMJfCYG5UYACFKAABShAAQpQgAIUoAAFKEABClCAAhSgAAXmioAEGA8++CC+/vWvI5vN4vWvfz0ef/xx1TZXgi0JRZ577rnDy2UAPP6TGy8AFtunn34aa9euhWEYxxworWS/8pWvqNfF/p3vfCfuu+8+BsCT+HBUq1WYpgmZ3SqBb3PF5kwHwJNY5pzddToC4L/9BfDp55O88KtXAAszx79dyQUl7/vJAHBlF3DHZaefRtquf+ITnziq+teyLPz2b/825O9PfvKTh2cCy9fyOW1tbVXh/8jIyOEbkCpgOeZU28DPeAD8yDDQZgEDHrCuNRnU/MRIEvZKT+4nR4FaCGwoAAMu8GwZsDTgYxcCv1ZvmTyRAFgesrwpPrsjGfTcCH9F6ngB8Eytbby3l6zrrzYlPcrftgy4qgtot4G9NeA7B4GPbwOyBvDJC4GfDQP//Mzx36QMf0//B5groAAFKEABClCAAhSgAAUoQAEKUIACFKAABShAgaMFfN9Xwa8EkQsXLsTLX/5y9XWjtWkul8Nv/MZvqBBT9pFN5gKvW7duUpSNCmCp/n3qqafUscuXL1dhnW3b6mu5xi233KL+3QhZGtXCEuS1tbWpqjuZwdn4/k9+8pPDLX6bW/o2KkNl3/GuNZHFTzYYGy8Alurpj33sY7jyyivHbeks6/vUpz6FOI5V6PuOd7wD995776QCYLnuN7/5zWPc5HVpVSveElJJcL9ixQrcfPPNynA8F3lOH//4xyHvi+bnMDbsavwSQPMzk/1P5ZcDJussv5jw0EMPHfMI5Txbt249qm3vdAXAxzMeWwE89n13zTXX4JFHHlGV72IoFdTSPv373/++Wr+8p9/1rnehpaXlmPsZr2pe7kc2aTPeeL/J140217PhP95np5EJrv1/3XLvujzJ0k60SQYoRaYbO4AvXTZ+EeZEPqPTtY/8gotU88rnsHlr/GyS59rYNmzYgFe/+tWQXzyQz7a8BxqbVKC//e1vx8qVK09paTMeAAt6bxr47MXAeW3JGm/fBbznSSCIgau6k8HMLWYyzLnRr1vm5crcXNlOFgC/eWkSoP7jFqDDPjr8VW/eBwEJez91EXBNT3LOxhtiJtZ2vCch7Z4/vBW4v//YPW5YCPzJmqQd9A0PHP9Z/vEa4I9Xn9Kz5kEUoAAFKEABClCAAhSgAAUoQAEKUIACFKAABShAgRkRkODii1/8oqruXb9+PTZu3Ig777xThYbNm4Qa1113nXpJwkmpVH3jG9+owsSJbo1gUa4j4VUjOLvssstUMCpB4m233aYq6yT0Hfu1BF+bNm06/P1GsNcIfWX/u+++W4VpqVRKhZxr1qw5HLo2B2cTXfNkg8nxAuAHHngA99xzj2pN/KY3vWnc4FxsBgYGVCAuQeBkZgA337cc2/y1hIJSvd0wHW9ebrNL4xnJs5WQsrG/eElQ77ruUS2gx177VNt8T9Z5bOg83vNsb29X9/3tb397yjOAT2Qs125uAS2eEraLl2zyPty9e/dRFaMdHR1HfV9C4PHmRk8kAJbgv/EZGPv8Zup9Pt55/20r8IF63veVK4BV+eNfvRIANzyYFJ7+cg/w+UsmutKZ26+5Ev94V5FfOpH25+eee676bEjl/mOPPXbM7o220aey2lkJgMf23ZZ2x6/8MVAMgI+cD1y/4MjSv7YP+L3HgEs6jpRqnywAlmrif3g6CX+bg+bGWU8UAM/E2k72IKQn+eZi0g5b1nxRe/IbDNL++ZLvHf9ozv09mSy/TwEKUIACFKAABShAAQpQgAIUoAAFKEABClCAArMtIIGjVCNKhepLX/pSFAoFFaCGYXjcpVxxxRVYvHixComltbGEIeeff/6Eln6iMOvXf/3Xjwls5aTN4eTYAHdsKNc8n7ZYLOL+++8/qrr4VObXTjaYHBsAj60GlTnKN954IxYtWnRCs4kGwOMFus0nlvXI7NJGlbWYTdal+RzNAbC0upVw86qrrjpq9u2pzEGerPNsVwCPfa81GzdXAEsF/dgZyc2/yNCoom6eFzz2GTWfeyIBcPPzHfuZmdAHE8Bk/cc77/cPAe94GHBC4M/WAv9j1fGv3thXOg3/xVrg3SfYd6L3MNX9miu8j3eu173udernnfzsvP322w93SRi7f3Mngsmua1YC4A+sB96y9MjSGgGwvHL3lcDy3JHvNR7Whe0TC4B/qRv4+RDgRYBc5zeXHEtwogB4JtY22YfQ2F8qf6VK+HjbT18KLMqe6tl5HAUoQAEKUIACFKAABShAAQpQgAIUoAAFKEABClBg+gWkSvHWW2/FpZdeqqpxv/vd707oItLa9CUveYmqar322msn3Ar6RGGWBCbNVZSNhTSHieMFwM1hZnPAKxXNjZbIzTc1tq30yW54ssHY2PBz165daq5oc6je1dWFm266SbX+lUB18+bNqqKweT7wRAPgse2Hx97P2HDxeCHXWJfGeRuzTRutupsD4PHmnzauf8EFF4xb0Xo878k6jz3PTM8AHhvkN7dZbn4GYiK/HCEhf6Olc/P7fiYC4IMHDx5lfaJAeab85bxuBLzuQeBnQ0DeBD56AfCrvcde8YADvOmnwNNFoDcFfOEyQNpGn+7tZAFw4zMiLaHlMy0zg4+3zekAeGzrZbmJ6QyA5XyGBkRx0mL69suSdtLN24lmADe3hZ6utZ3Km+tk4W9j7u83DwDfPgBsKQJ+nAy/lnnCb1ySzBDmRgEKUIACFKAABShAAQpQgAIUoAAFKEABClCAAhQ4HQJjw76JrOFU5ozOdgA8tjJyIvc1dp/JBpNjA2BpP/yDH/zgmEtfeOGFkNbX0n5bqgnf8IY3QOaKNraZDIBP5NL8XmiEWMerAB4vzDwVYzlmss7N12mugl6yZIlqtS1/N1s25uOOXd+pBHWN1uONQLDZ4UwOgMX2vn7gtx5OOulmDOC3lwO/tQJos5KA+Ct7gQ8+DRx0AVMH/vYs4Kblp/qumd7j5HPx2c9+9rgn1XVdzfaVTWYFSweE421ve9vbVPv5U9lmvAJ4pgPgVgv4h3XAR58DtpbGLwef6wGwVP2ebO7vKxYk85Fl33lpYEMbkNKB7eWknbS0kn7fOcBrFp7K24DHUIACFKAABShAAQpQgAIUoAAFKEABClCAAhSgAAWmJjBeAJzL5bB27VpVlSrBrfxp3qY7AD7VFtDHqwCWFtCNecCNSsxTUZpsMNkcAEuFoFQK9vf3n/TSMhP2He94B2RurWwTDYBPpQX0iVzGaxF9shbQzXOWT3qjx9lhss7NpzmZQSOwHe/SpxIAy3marynVzo3q9TO5BXTD93M7gb/bDEh75+NtugboAOTvP1gN/P4qQDvVN880HSet8D/2sY+pbghT2WQ+usye7unpOaXTvOADYAl/374MuGcf8PuPJb8JcNulSTVwY5vLAfBE5v5+YAMg9yCzjv/uHOCGMSHv4yPAP24BftQP/OMG4M3jtME+pXcHD6IABShAAQpQgAIUoAAFKEABClCAAhSgAAUoQAEKTFBgvAC40fJX2p2O1xp1ugPg1772tWieldrX13fM15NpAd2YTyttluXcsp1ojuvxqCYbTDYHwE899ZRqsT3RTaqCX/3qV6vQfaIB8Hj31VxpLa2wmyt+G8Hl8Vz27NlzVHAuZrfccgvGawE93jM6WRg7Xc7N5znZNacjAB773jlRW2e5nrTOlrnLssmc5N27d6tQcLItoBufTakWv/rqq9UvYnz84x/H+vXr1fu68dlsfB7Hq7KfyPtvsu/zk53zGSn8fBJ4eDjpBNy8zU8Df3kWcP8AcMfuJPh97aIkJ5MCytO1SUWvVOQ/8cQT4y5BPpfy+ZTty1/+8nFnpUs7d5kVLBXDp7K94APgxgxfee4yFPre/YDMBb5l45EHPJcD4BO1fpZ5vzL3V/bZUgKkDfSJ+pdLOfzX/9/9f/8lc6PP+am8IXkMBShAAQpQgAIUoAAFKEABClCAAhSgAAUoQAEKvDAF5koALHqNwFH+PXYu7WQCYAknx96XhJ7vete7Ds9mncjTmmww1giAb7jhhhOGSeNdW1oXN1pBTyYAlnONDekbgeB482BP5tIcmErwu3HjRtx1110qwBTXxvebW0Q3z1s+larayTo3+zUCYJlPLOsbu23dulW1mB5vm8xaxwbJDeOxc5jHzgu+5ppr1Pta5gLLNnbW9clm9jZ/JuR5LF26VAXMjQD48ccfV+fdv3+/+vtUfjljKv4n+hz1u8D3DwFFH7B14MouYHk+CX3le69/KJkFLNsVXYCMf5V20adrawTsvu8fs4TGL0HINyTU3759+zH7yM+s3/qt38KiRYtO+RZeNAGwCEhI+oaHgCEvaYf81qWJy1wNgE8297f5qf7b+Sdv7zzoARv/C5B20R8675TfEzyQAhSgAAUoQAEKUIACFKAABShAAQpQgAIUoAAFKDBpgdkKgCe9sDlwwGSDsUYAfN111+FHP/oRHMeZ1F1Ihejll1+Or3/96+jt7VVVn2fCNlnnZpMgCPDAAw+oWcrjbScKgCWov+iii2aUWELFO++8UwXAU2lHPt4iTxYeT/TGpuI/0WuMt99TReBNPwUO1j8mq1uAz14MLMtN5axTO3a8jgdyRvkFjcbnUfaJ4zGlzQAm8wsFx1vliyoAlpv8163AB7ckc3JvvwxYlZ+bAfAXdwN/mPwyxUm37hTwxLUn3U3t8JebgC/vBbb82sT2514UoAAFKEABClCAAhSgAAUoQAEKUIACFKAABShAgekQCMMQDz74IA4dOnT4dF1dXSqINE1TtRDevHnz4e9JW+irrroKhUJhOi4/p88x2WBMgiFpo/yKV7xiSvd1zz33QObJMgCeEqM6eLwW0NJu+9prr5329/DYauDG9eXvRivyqd/RkTO80ANguZPvHgTe9ShQDpL76k0Dn78EOLt1OqUmfi75efi1r30NDz300MQPAnDppZfi+uuvVy3cp7K96ALgUgC8/kHgsRHguvlJmffrHgQeGU7+fU19VvJ4VcECub0CvPLHCendVwLLm347QMrLpc30he3AHZcl+0jgevMOoNGKeqIPQ8JfCYFPthka8NJe4OaLT7Zn8n3pc/4Hjyeto6WFNDcKUIACFKAABShAAQpQgAIUoAAFKEABClCAAhSgAAVOr8CpBMDN7ZCnsvrpqCacyvVn89jJOk9mbc0B8EwFv83raW7ZLK9fcMEFMxL+yrlfDAGw3MentwN//zQQRImkdAr+X+sn85Snd1+ZByy/FHPvvfced9Zv44oS+L7qVa9Sz/lU5/42r37aAuDpJXnxn22i7Z9NDXjZfOATF07M5J59wDsfAX58zdHh9cSO5l4UoAAFKEABClCAAhSgAAUoQAEKUIACFKAABShAAQpMt8BMBpPTvdYX8vlm0lnaL0u73pmo+H0hmzevfSb9J2IkzZTf/xTwyecBSwP+5Tzg+gUTOXJm95G50lIJ/JOf/ATFYn1Ycf2S0q79iiuuUJW/qVRq2hbCAHjaKCd3osm0gD6rFfjeBNvz//OzwD8/A2y/DkhPrTp8cjfEvSlAAQpQgAIUoAAFKEABClCAAhSgAAUoQAEKUIACFBhX4HQHY2fKY5lJZ6nmnI7KzBfzs5hJ/8m4ySxgWwfa7ckcNTv7yqzpWq2mLpbJZFR7/JnYGADPhOoEzrm7CtyxJwlrJ7LdexVwXtvJ93zpD4FO+0iL6pMfwT0oQAEKUIACFKAABShAAQpQgAIUoAAFKEABClCAAhSYSYG5EozN5D3OhXPT+fQ+BfqfXv/mqzMAPs3PQoLg3UnQP+7mhsDvPJqEv7dfeuLFfvQ54P1PA5+8CHj5/NN8Y7w8BShAAQpQgAIUoAAFKEABClCAAhSgAAUoQAEKUIACSoDB2Oy8Eeg8O87Huwr9T69/89UZAM+dZ3Hcldy1B3j3Y0mo+4ENSYXv2K0R/r5+MfB/zn0B3BSXSAEKUIACFKAABShAAQpQgAIUoAAFKEABClCAAhQ4QwQYjM3Og6bz7Dgf7yr0P73+zVdnADx3nsUJV3LrTuDPnwQyBvC6RUlFsMz43VoG7t0PPF0EGP6+QB4ml0kBClCAAhSgAAUoQAEKUIACFKAABShAAQpQgAJnlACDsdl53HSeHWcGwKfXeSJXZwA8EaU5ss+WEvCJbcA3DwBF/8iiruwC3ryUbZ/nyGPiMihAAQpQgAIUoAAFKEABClCAAhSgAAUoQAEKUIACRwkwmJydNwSdZ8eZAfDpdZ7I1RkAT0RpDu4js4P9GFiQTiqBuVGAAhSgAAUoQAEKUIACFKAABShAAQpQgAIUoAAFKDA3BRhMzs5zofPsOB/vKvQ/vf7NV2cAPHeeBVdCAQpQgAIUoAAFKEABClCAAhSgAAUoQAEKUIACFKAABShAAQpQYEoCDICnxMeDKUABClCAAhSgAAUoQAEKUIACFKAABShAAQpQgAIUoAAFKEABCswdAQbAc+dZcCUUoAAFKEABClCAAhSgAAUoQAEKUIACFKAABShAAQpQgAIUoAAFpiTAAHhKfDyYAhSgAAUoQAEKUIACFKAABShAAQpQgAIUoAAFKEABClCAAhSgwNwRYAA8d54FV0IBClCAAhSgAAUoQAEKUIACFKAABShAAQpQgAIUoAAFKEABClBgSgIMgKfEx4MpQAEKUIACFKAABShAAQpQgAIUoAAFKEABClCAAhSgAAUoQAEKzB0BBsBz51lwJRSgAAUoQAEKUIACFKAABShAAQpQgAIUoAAFKEABClCAAhSgAAWmJMAAeEp8PJgCFKAABShAAQpQgAIUoAAFKEABClCAAhSgAAUoQAEKUIACFKDA3BHQKnEcx1HTgmIAMaABsKIAum5A0zR5Sb2oaUAYAUEAaDqg64AdAoiAUQswnQg5U8dtX/0yqvNspP0KVgwUUbz7e3j+rm9ieeBA01LY1dmN+KbXYsm1/w12pgXFoSF0LmjHBStWoFoagWGb8HQdmrpofX2yiMa/5SW1qBhxHCMMQ0QxYJom4lhDEIYwdAuWbaNWc7Bp0y/w84cfxrpzzkMchWhrbUVvTyfKpWFYuobQ81ApF1EulWDqJlLZLKxMDoZhqXOalg3TkHPL/YeIoxhy26EfItJ1+EGgliPrjbQYgR8BOhBFEao1F7adguv5iEMDe/buxeDQMPoWLsJTW7Zg75690HQDjutg8eIlqNVqGBzoh23byGXzODQwgFKpjHK1qo6pVR04notcLo/h4WHo8kzCEDE0tLS2olatwTAM5HM55PJZpFMpuI6DkZFhZLMZyMI0XUck9xCFCMMYTq2KMIrVfSXG8swTbHnmYqppjQdw5IGIh7w/uFGAAhSgAAUoQAEKUIACFKAABShAAQpQgAIUoAAFKEABClCAAqdfQBuoVGPTMhFJkgcdumGqAFBCYVuP6uFfDF2FsbLFCKIAQeCr4E9et2IgBR1RoAGmhWocY//IAJ7b8SzW9vViqW7A37oNH/79P8WGx3aiihj9Kxbjmn/4GxUAFyW4zOXhjowCcKBZIWIL8GPzGCEJe+W6SSgZqxBTwmfERyfDMSJIsq3C6ziC73vwfFk34DouCq2t6l58rwZD11CrVVCrVLBjxzbs3rULGnQYQi5bAAAgAElEQVR0tHegta2AVCqD9rZOROo6BuJYV0Gw70cIowihESPUIhUWi4d8T4XSErCqYBYqkI7CGGFsqH+HYaD+PrB/P372859j/4H9aCu0YdWqNUhl0rAMXQXOsrl+gErVRbFUUWF2/+CQCm0z2Rx830ccRSgWi8jlW+AHIarVKjKZDFKpFHLZDLKZrOKpVSuolEaRSqdhmLJWA54XqLV6QYBQ/ki6f3hLnOU/6u0htx8nob8KiOuvnf63MVdAAQpQgAIUoAAFKEABClCAAhSgAAUoQAEKUIACFKAABShAAQqoFO+7P7wvPuucs1UoaKcziGINUQgYEkBqoQoJoyiEZZiQKFNiYAk9Va2rpqmAU49jpHQDRqwh1gFfB8qBh0eefBgrerswX7eQsTK48y//BsM3fxmuaWDjO2/Ext97J8rdPQitDExdQ1Sp4uDBHch3ZGDaBgzYxz4lVYWsJ8GkSqqlajWpvD2yRVIXjDgOVQWuBL1yPxJuSwBsyL1IMBtK+Bmp9UuKLEG4hMGjo4PYuXMHHnzgxxgeHkU+34qenvno6OiEZaWhaSbCQPZPqevGlo3YNGBZqXo1boRQhcCRCo1lDRKsSljtq29IBXUITdfgei4G+gfRPzCA0eIoujq7kM1lk/uJIgShhMxSZqvDDyP4QQTX9eF5PhzXQ9Vx4FSqqro439qqAuhqrQanVkOpXFHVy1IhnM5kkM9lMTo6rKp50+m0qvCNQrECAt9X5xUzwZUAPK5X9oqsItJENbFm5S9/gFCAAhSgAAUoQAEKUIACFKAABShAAQpQgAIUoAAFKEABClBg7glo//ufPhBfcvmlaG1rw+49e2Gns5g/v09Vl/Z0dUI3pOJVAlRTBZcSMNZqnvraNJJqVwkYpSjUSvJYhFqoguBndjyL4QP7saa3D/NTeex45Enc9/9/CI4OvPl//h2sDeswbFiwMxloAWBHATb94mewsjq6ejpgRcdWADeqfyUElk1VBB8TAEv4GyGKQ9UKWcJf+VqC6yDQYFkmXNeBZVoqxHadqqqWDTwXURDAMA2EvocgqmHL01tw77e+i4UL+lBo60A+16Iqgh3HRzqdVa2brWwBupWCaVlJeKolbbNVyCxVwLEEuTHiMEIQJe2pgzBQUapU3Uo75zAIUS6XYZhSjS29pSNV2ev5vgqB5TWp+pVKXflajg0CCZalmjhUgbLcnwT4nu/BcTyUq2UV3Es1sAT5ck25vyQYlsDaUsfJQ5PrSDWxBNa6PNC6r2qxrQLfI/23G+F78ho3ClCAAhSgAAUoQAEKUIACFKAABShAAQpQgAIUoAAFKEABClBgrghof/vXfxQvXrYE+UIBqUwWYaQh19KK7p5etLW1Y3BwGJ2dXWhra0MmnVPVwRIgpuw0UimpDk5aAochYBuAoQF+6EC3Yuw7uB8/+fFPcOHZ58L2dbToaWQHDmH7vt0497pfQ6klD98wlIUdAVkd2PLsJuzctx1Lly1CVhs/AJb9k/G/0gJaSmxVceqRTX2RfC8MJdSMoRtJu2pNs1RFs+/5KgD2Qw9Bow2y56o6YqmKLZdHUS4OodDWpqptH37kMTy/bQfmL+jD2rVnw3M9pDI5dHV0Qc8UEMlaNR2BL8ORZSk6IgmdpfWzagUtVcFSraypecHJjF2osFaCXqnsdZya+p4EsXILkS/hbnKcCo3V/SSBbBBJ6Ju0bJaQWRgCNQs5qRiuVmuqLbQEypZpqqrpxE2C40DN/FWVvfK/KE7OJY66Bl3TD898lpA3aWmdzAI+Ev4efgpjBjPPlbc210EBClCAAhSgAAUoQAEKUIACFKAABShAAQpQgAIUoAAFKECBM09Ae99fvztef9658KMQfYuXqCpXqVatuR4OHBzA3r37cfllV2DxoiVq5u3oaBmu46tQuFXm6EqKaUqQCaRsIGMCQeRC1wOMjI7gnq99E8uWrUF3x3xYuo1c5CKVyyIzrxdVXUfaTGYL616MjBFjcGgffvDj/8KypQvRls6M+0RUvCvVrvXWyvLveiJc319iTan2DVVrZ7lAo2N0tVJT4axsvh8k55CAWFLsGHBrrtrZlsphU0MURGrEcK1aw779B7D12W1YvXotMtkM5vUuQDqbg27nVAWwnNdxHXVe2WRZYRSq8FSqb6VVdSjzgw+H06EKiWX+suwzMjyctGWWr4MQgQqAw3oAnNyvzDFOgmVp3VxvwS3VvfUA15P1KpvkmjLvWFURBzJHuKbmFJum3GsMr1553ECWam+pXpZNTDRp+Zx0rK5v9Tbbkk7XQ+Ez7yPDO6YABShAAQpQgAIUoAAFKEABClCAAhSgAAUoQAEKUIACFKDA3BXQPvB3/yPWTR0LlyzBug3nAjAQQUPN8bB730FV3VlobYdtpzA4MIL+/kG05As4+5x1KgA1TQumnYEXxsjlJcwNYJnSVjhApVTCLbfejo2XX41As1Bo70FGj5FrzcPKpGGlDBXFyu52DNh6iNHhg7jn619FT28HujoKqq2yBLwS0EowKolk0so5qZSVgNSozwSOo6QNcmP2b1if8asCUUlf41iFszID19ANNfPX9yUkNpBvaUFrazss24ZpyLp0REGMWlUC1EBV5haLo9j8iy0q1D13w3loa29Ts4AdCXjjWBnJzF3P89R55foy8tfQDHiBn4S7qr+zVEwna1LzdyWcrVTV2uTc6h7CGFEg1cMS5NZbPct9R0nVbxLySnvppPpZqoNlX1/ZJKGyrC0JoJPKYAmDyzUHuqap9t2q5bO0qZYFxVIlbap/J1ZJtbBq81yv/pXy30bbZ3Z/nrsfaq6MAhSgAAUoQAEKUIACFKAABShAAQpQgAIUoAAFKEABClDgzBXQ3vP7b4glnLzsiivQ17cQ0EzohgXPC1CqOqp1sMz7lZmyQ4PD9apaHelUVoW/HR2dWLXqHHTPm49iZRTZ1jR0LULWtuCUKvjiHV/GOedfiHShA2a+BS2pDNIpCUp1WEZSi2tGMdKmhtCpwNACfPELn0c2m0JXb7sKaRttlVUrZ00qZBvVv8mM3aSZslSrStAZJG2N1T7y/XrQqr6W46V6WHJtXbWtbsm3orOnB62FdrS0tEHXjCSolQw7MpOqW2nZHMdwPR+eKzN5Q3Xv0mK55rhIZ9JwfU+1hY5VuGqqEFcCV9UfW7V6DpSlqu6FtIH2kvXoBhzXRaVSVsfIPirY9pPWznIteV1V/KpK4nrVsIS/UXLP4qFCX7W/GMgxSfVxIzBPwuAInuMlWsoqVC2o5R41NSvZSFpMqzUmTapVYF0vn9bq1cnSBjrJ4jkD+Mz90cE7pwAFKEABClCAAhSgAAUoQAEKUIACFKAABShAAQpQgAIUmIsC2u/c9PJ40aJFWLt2LUzThqFbyOVbYFkp1DxfVd5KK2XHcdQsXKly1aQ6NopRLJZUiLhs8UosX7Ea2/fvxaKVy1TVbluuBXHFw39+7vNYtHw5Vq5fB6M1h4yRh6UbsE1NzQzWVQgcwdAimAgx0n8Qd3z+NnR1taGtq0VV1Mo1NBX8xjDqgeqRSlRJIpPqXhX6Nv59OBSuB8CqMjgJVZOZuZoKRBcuXobe3gWAZsAPpUI4Uga6aUPT7fr9+1DtkaGj5roIgwDlUhmVWhVRGCOdTqmqXwlyJaw2pMWyZqpwNfB9FTYj1iD1vo2wVr0ZdE0FuqMjo/WWy8lbRAW+Qb2Ctz77V60ZEtrWZ/Y2guF6K2xVJazuK6kEbrTHlucUSdWwBMBBiFqlgiiWaDdp7xxpsiao8DepRpZ0vDHWN6n4lT/iL1vi3qgETs7R+N5cfINzTRSgAAUoQAEKUIACFKAABShAAQpQgAIUoAAFKEABClCAAhQ4kwS0v/yzN8eXX3oZspkMMukssuksdE1aAesIIS2IY7iuq/6oObkS/2kadENX7YPl9bSRgWVk8Ni257Dm/AvRM78PrelWmE6MO7/wBXT0dODcyy5CuqMFObsbRqwjZekw9AixEcCwdfihA9vQ8J17voZnntiElcuXoqMrD8uyVJgpAWUSZkqVrNSiqoUkz6pe6ZqEmo1q4Hr740YFcL01dCjzeTUdruvBMFNYuHgpci1tiKKkItjzI1UBbZgW9FQKuoS0QQjLlMpoQ83lLVeKqNUc+DKnV6qDg3q4HEtlr6+qp8VKKqdl7q4sU9OlujZUFcJSSSyVzLLSaqWCquvAtmwVpkporCp7VQVvUsWrWkJLqBtDhc/yt+zbaAXth8mMXwmHG1XBqsJXtZBOQm9pYe07LtxSBbHckwqUJYSWVtiWqlROKoeTALgR7CrPw+FvEgAnFcBJ+MuNAhSgAAUoQAEKUIACFKAABShAAQpQgAIUoAAFKEABClCAAhSYOwLa//mnP45Xr1yF0PeRSWWQSWUReIEKL73IV+2MJfeVcFVCTcsyYRhJECzhqJrNWwthIIXnh4cRZFuRyrYja+TgDZWw7anN6J3fhRXrVqCltx1psxdGbCCfs6GZEUIzQGxJ3Kzjic2P4qHv34f2VBYrFy9Ga4u0irZUCKpaP6v5ufXUsR5KqjBYQsum4DfhlTBU5v0mIXZS/Rup0DrSgOJoBdlcC9o6uuAHGnw/huMFCPwYqXQaRtpGZEj2KXONNdjplLrvUrGkqn1TaVuFqtJSWQs0FbZKhbC0d3ZdR80AlvbVEtJKWKzqZlXom1Qeq/m9kQTIvgp0pdJZqoEbc4091dIZKqRVQa+a+xurMLo+CjmpFFaheKhmDKt20dIqut4aWv6WUFfuWeYLO6UyYtdFrBvwk7JfmHZKhb9SXS1VxKpttuTq8p9GwF4nPxKwJxXA6n6YAs+dTzNXQgEKUIACFKAABShAAQpQgAIUoAAFKEABClCAAhSgAAUocMYLaB/84J/E685ah1wuD1O3EcU6DNOGpVvwi0VVLRrpQIAIoa4iQFWKKq2YbcNQM3wDVeJqAF4ELQBqFRejpTJGq1VUPRe98+dh5YoV6O7oRNW30dHRBU2LoOkRWgtZ+JGLJzY9hh/d9z1EgYfVy5ZhXnePahWdBLlJAtkITZMmxDpMM6leNTRZUtIm2jCl0jZSQaqh6fUwNIImhawyQ7fqwI0CDFVGAdtET083dKm8rTrwqx5C2c+0YEnqrcVwwhDpbAsymTSqlRLcagn5XBZ2KgPHB2pepOb7CouhGypIdWouPN9HFMSwbRvVahWhtICWalxZuSnVzFLJK/cWwTDNZCavCoWhqoxVO2mpGJYZv/WK4EbAK8FsMu83CWyjWIJrCX8l7AVCOVcsQXMAqXiOpYV3tQbfdaEFEXxR1TVYqbQKgVUraNVeWo5P5v8mxsnWKPRtzP1tzABW32MAfMb/ECEABShAAQpQgAIUoAAFKEABClCAAhSgAAUoQAEKUIACFKDA3BHQ7vjiJ+KlS5ehtaVNtUQOQqi/DRiwHQ+hhL8aEOhAqNfDyiiEEUOFpHoUoxb58MMAWQ/I+DE810PZc9HvVuBZJloLbWjNtEJzQ4w4EUwrhc7ONqTSFvbs3oE9e3ZgaKgfGgJ093Siq7MD2XQGhmaq9FHCSTXaV4XBUhObVKdK1axUCBuGJjmmel2qaqVqV9cNxJKmSngcJWGmCoG9ENXQxbBTghPWkE5Z0L0QgVND5PlJcKpriMMAZhjBjU1EUgVtGvCdCszYQ8qyYVppwM6jWA1QKhdhmjpSqXTSujkMVHto1/FUBbVUB5crNdV6WgXBcdLSWmYAa4YGy7QgFb+q0ldWGkO1qJYQW2YKS5isWj7H8l0JpuU+k8A2CYmTVtQS3gpP4xpiJTOIA2n9XK2pKm8V7uoGdCuZcxzWo16pjlYBs6qmrr9Bx8z9lZtrzACW8LrRCroRFTcCY3V0o3p47rzXuRIKUIACFKAABShAAQpQgAIUoAAFKEABClCAAhSgAAUoQAEKvOgFtC/c9rF4w/pzkc+3qlBTAmCZgavFOmxpQyzVtbqEovK3BJAxDAlfpdpWAkvPV3NrozCA7UWww6QbsyuzblMGPMtQlaaGZiCseth9aBgjo6MqkA0CD+XSCHK5NPL5LNoKLcjnc4glxEVcr6yVNsNHKk2lBbVU0UrAKCGq/EmlLKRStvq3CkKjCLqEwBKWquG59bnF0rY6Bvw4gBN5cHwXoVeD5nkIai5qtRpKNQcjbg1uqYq45qAchKj6ESzbhKkD3YU8bMuCFP26oYlqaCD2yjBNiWY1eEGgWkbL/yX4ldbLUgU8ODgE07RRCwwVJleqZdgpG51dnSqwliriIIzV/GUJiqU1tLR7dj0XjuvV218nVcRy780zgKXSV4JiFQDH9e+pyuEIrlODW67C9zz1ZpbjdNuCbtmq9bNcUzbVArpul+wnd9GoBq7PVY6S8Ppw8FufRXz4U1JPgBv3n7w+Zl7zi/4jxRukAAUoQAEKUIACFKAABShAAQpQgAIUoAAFKEABClCAAhSgwOkT0D7ykQ/Gl2zciLZCO9KZrGoBrekW4khDSjcRS9gofZ6l/bMWqcrYtGnAhoaomoSLsefBlNA1kO/HiDQDvmWiauvQpV1yNgPTsGBEgCN/XBdhEKBULML3XaRTdhJUuq5EkYhknq7qKq3KelVFahJFJkFuEjBqai6wJq2MZT0pG/l8HvlsTlWpSuWrpVorJ5W/al85RkLPOEjuJfYROTXACxD7gZqLWwNQjQPVEjqu1DBUcjBcqWG0XMLwwEEMHNyHlGlhyZIVyHf0ouICsTcKhDKDN4DvuTAlmJagOgzhOA4sK4VSqYhIM+EGFmqOi0q1gqXLl6GtrVXNEvb9CLHMG9Z1hGGsgmOpxpU5vq6XhMGyflXVG8hc4yhpIR0ms46lBbTctwqGJfOWWb6RVGO7qBaLylQdYxiwMxnoMnNYXKW9tDxjmRMsz09aUytwiX8lCJaKYE3NT05bITqzAdozMfJpIG3FMOWXAwC4vo6Kp2OoAhws6XD8xDup1k6em3p+9Wd3+t7yAG78Q9x1Zc9RS9jz47/A739mzKquvQm3vn4Fco2Xq9twy+99GvccZ/G/+/4P4KXzAex/GK/5q7vG2esqvO8j12FdFqhsuRdv/t/3n1YGXpwCFKAABShAAQpQgAIUoAAFKEABClCAAhSgAAUoQAEKUODFJ6B94hP/Eq9ZvRrzeuchm2uBrpvQdJmjK4WoUo2aBHi6LtWpEaw4hhVF0GoOvGIJQbUGUwJgKR2OdbgSvpoWgnQKWlse6fY2mOmUam8sIaKZTidBr7SQtiyMDA1j1+5dGBkeVpW6MsNXWjdLYBg0ehFrsQpxZTMMXTonH66yTV5NZhLnsll0tHegvdCKlGWpoLTRz1iCYhUey8BgQ4LNAKHrIXYcpKTaVWbqyixgU0fV1BF5AQwnhkTS1SDGwOAgdu18Hls2PYZNT27CvAWL0N6zCHa+A/M78tBjaeHsw/Nc1YZaMnP5WwWqcTInuDhaQdUBRotFdHZ3YMOGDSrwDSKZWSyhtKzRhO8lLaRlU4G1zPD1PHXP0qa5MQtYTKVqV838DZLAV8JaNctXheAeauUKKqUyTHmm4maaSGWzQq2CYgmNlbWcNwgOz0yWFtOWFmJVh4OVXT6WdgTobY3Veht/ZG3Ktf5a8nXy51AR2NYPbNkLbNodwwvl3vQkCFZZcCMgnt0P1Sve8168ZW163IseFcqOExKrg44TAh913uMEwIcDYjAAnt2nzqtRgAIUoAAFKEABClCAAhSgAAUoQAEKUIACFKAABShAgTNHQHvf3/9NvO7ss7Bi+XIU2tphyLxb3UAgoaiRVvmvoUO1PzYRIiXJcLWKYHgEYbEMeB4sx1UBsAS/VV1HlM/DaCsg19sNLZNGoMVq1qz8z49CZDNZFTTu2b0Hm558EiPDozBkLi10FVxGYaiCz1gueniLkkpeCRgRwZTrJL2hIW2hpeJVQs5cOo153T3oWzAftm2pqlfDNlUIqxs6Qi2SzscqRA49B2GlBqMmYbAPzbYRpW04csMwkNFTcDUDtSBGqVrBUP8h/OyBH2HzU09B01PwtRR0K4/WXBpaHKvwutCaQxSHKpBNZ2xV0VwpV1AqlzE6MopqyVG+a9auxsLFC6EZumrvLJW80vpZmmxLAKzmActL0g46DOFJC2cV1CZzjWV3uWeZD6yqgCVgVx4ygzhEFARwqg6qlTKcWg2WZavQV0+nYdq2qiSWbtJJtW8SIEsFcxRGWFqo4bzeCjYs8JT3kaDXUIHv4aDXSAJd3TDq4bp8rStnCYEbx0ll88+fC/HAMwGe3iPhfjLHuLmae3Y+cq/Bhz9zERbKxZpC2iPB7CF878YP4d9xpFL38H5N1cBHV+827du4iWMC4Kbr1vdhBfDsPHFehQIUoAAFKEABClCAAhSgAAUoQAEKUIACFKAABShAAQqcaQLaP7z/7+MF83qxauVKzJs3Dyk7Bd0wAV3iXlMFmJauIW1oMEMfRqWCaHQE0cgojEoNUaUKs+bCCGOUDA2VTBqtS5egfckSuKaBahDAzKVhpAyosljNwN49e/H89u3YvHkzhodGkLJSqnVxY1avavIs7Y7r+a9WL/+VL6XlsDQnTqdSqrpXzQuWMDgMYekGsraFQr4FHW1tWL5sKVoKLWqOsVT9SvWvZkqIGkB1lw4jFWLHVRdeqYZMKgdks6hK5a5hQjNSCK0UvFhXbZuHRwaxdfMv8MADD2D/oSG0dfWh6EaqxbO0m166dIkKf+VmPLcG0zQwMjoM3/exa9dOtLe0Qg98LFy4EH2LFqgKaC/w4XoebDsNw7TVTF6p+JUwV01clnBWAt8gUqGtnEtRRdImOkQYNsJisZB2zjKsOULo+ygXS6iUSioUFqPYMGBlsir99sOkzbaEx2Inwe/KtiI2LihhSXtQD3qTwFeOzRR60b36l2HmO2C2dqlA3+xdAcuPoReH1Jq86iBCZwSxX4QzugO14e1Hn8fQ8dy+AN961MOj2/x6RbCEwbPUGrqpqveols+HX3fwi9vfh/fiSOvn5v2ObfF8bLCrfoA0B8Bj20gzAD7TfsbyfilAAQpQgAIUoAAFKEABClCAAhSgAAUoQAEKUIACFKDArApo//bvH4vdahmrV63EkiWL0JJvgWXbqhWxzKyVYtiUCn8D6NUygsEhaCMj0EZGYVVrQLUGveaplr6DBhDN68WC886F0duLWObZAvC1CJEZY9uu5/GD7/8QBw4cVOGktILWYg2GYSAKY9XiWIJfozELV835TUJfXdckw0UYeEjZlpr7m82kEakWy4BtWvBrDswY6G5vRzadQltbARdfchHsXBowNBi2gRgB/DiCZurQ4ghRxUEwXII/UoNt2DCsFEJpu2za8O0UIisLDwbcKESlXMKeHdvx85/9HFue3Y58xzwUnRgVx0eupRUXnH8etj+/HevXnYPnn9+OPbt3wTRM1fpaWkMXR4Zw/qolmDe/VxmHiOA6rqpklvDXsKRiOQllJRBXHZ1VTi0VvqEKgD3PT+b8NlpBSxtnqd6NJDBOqqzla9/1UCmW1Qxi1XJZLE0LZiaTnFtCYmkT7fnoztTwSwsHsbLDO6qlc/vCdWjtPQsL1v/6kXPLLGhDQyBtrUMfsRvCiOS5JaG0nFdV9uoaYr+EoLwLQWUPnMFN9fbQSQXxE9tdfOlHZewaSMLp2a8GPvI5O9K+uR4AL2zMCK5//Z1k38P7HW4D3QiAZb/vA69I5vuOHwBLdfEurKlXILMCeFZ/zvFiFKAABShAAQpQgAIUoAAFKEABClCAAhSgAAUoQAEKUOCMEdA+9G//Hh/YuxtrV63A6tWr0NXVhVwup1pBS7WuZeiwEUN3aoikmvXQQejDI9CHR5GS8FeG2no+3BioFPJoP/9c2GefhUCCS91CLO2f9Rjb9+zAzbfdit279iPwQ5VJqrBQAmBJeVWEnLQ8lnm+yVzaJEyU78suBiIV/qYsQ/JctBVaVZtnma9rmRZszUBleBiWBizuWwDHqWHxskW47JeuQCqfQSStow0glBnApqbCac3z4Q+NIhioQKsE0CMdppVGkMnBLbQCqSwcGAiiUJ1PrJ7bth0P/ewx9I/UMFT20T88gp7uXlxwwQUYGh5CT1cPisUR1CpVdHZ2YOfuXWhv78DyxQtg+SUVplq2lCRrSfvnWF6Ral9NtXaWLtsqpFWBeP3fsl8Uo1atSh/selCczPqN/EDNEZYWz7JJ+CvXrlYqqqraTNmqTbOZSqm5v3IvanZwEGBjzwCuXjLa1LJZx6ILX4WOZZfBTLWp1tLyJ5vN1p+PzAE2VEttFUJLSq1LNC/3krwmIbSE+Sq0lrbSUQQ9rgKVrXAGfqrW6NVc+K6LLz9Qw3d/UZ8d3NQaevY+gU1VvI1gd2xF8NgAGI1W0a/Bhz/Sju/93qdxz3hto+UmpAL46mG8+a/uAnDkWgyAZ+8J80oUoAAFKEABClCAAhSgAAUoQAEKUIACFKAABShAAQpQ4EwS0P7nBz8Ue7US8ukUzj5nLfr6+tDe3o50Kq3CQ0tm/4YBUCkjHBmCNjgAY2gY+uAI0pUaNJkH7AUoSZi7pA8dV14G9PXB1wxJHuF5Dh742YO45fbPYf/QIUShBV1m3Uo4GARq9q8KOaWVs6p3bQS+EsSmoEvlqq6pGcSGFiNtmUjbJtIpG/lcFvlcDjXXRRRE6GotwK9UMHjgALIpCytXrsBoZRQXXnYxLrnqcsgQ4TgOEBuAbwKBHkMLQhijLoL+MpyDw4gqAdJ6Gl5rHv68bpjZNjUH2I9juE4NI8OHsGfXftz/4M+x5fl9qPkaBoZGVKtmCYCllfLgwABWrVp9ODTNZXMoFAo4eHAvUBuAnbJV1XMQBTAsU4Xtvsz8lXbM0JOqXzXXN5kLLMmrqq6Npe1z0vJZqoGT9tDRURXAqkpYAuByBaEfwrZTqrJYqn1jafkcxQgkMNdcXLtoPyGOPJ0AACAASURBVFZ1ykziJIAtLDwHiy/5TejpggreZW6whPJyTanK9iUsd11VNSznkOcXSPirKsalkluHaZrqmnb9NVmjVHrXalX1ubINH6g8i+Ht34PvuPBqDp7YGeLOxzNwQhO6vG/q84Fn/oN4dAvnw+2eJxwAN69wnLnBx9wAA+CZf6a8AgUoQAEKUIACFKAABShAAQpQgAIUoAAFKEABClCAAhQ4swW0z37ujvi5ZzejkM9i7ZrVmD9/Htra2pBOp2FICBhFMH0PcbmMaHgIVrEIY2gI+tAw7FIFqFRUxelIECKzZgUKGy9ANH8+9Hl9KI2W8cU7bseX7roDXuyjFnkIQxNRCERhgFgqX8NQhbymoSNW83NV/qdC4lQqDdMwYMvsWlNTs4g1RMhl0+hsb4Op6WjNZZHNt6BSriDyArTlCygPDmPfjp3oWzAPXT3tKPllvPHGN2HBkj7EhqTaGkItVqGuFsYw3RhxfwnFHQcR9leQ0W14LXk4fb3ItHUiMFMIYg2O58GpVbFv/z48/osteGLzVoxWfRw41I9sJoclS5aooDX0IyxbukxVMheLJaxcsQIjI8MY6j+AQj6GaZlwXQemzAD2PVXRGwTSPhkwDBuatMRWlcHy5pQ7Fi8JfdULcCTwVv/W1NxfqbKVqlv5vheEiHxfhbWGZqhwt+p6COIQdiqtgts2q4zrluxDV07mAOvItPViyVXvgF1YAlOXBwAYpoFY09Q6nVoNhw72q6Df9zzIwnQZ6Cwzh00TkewrAbO01tZ0VZUtLa5lTnOh0KYqyqUKWNpRB4Gv1p7SPRx85JMoD+1XQfC+wQB3Pd2BASdzpCW0hN8zth0d/h5VkcsAeMbUeWIKUIACFKAABShAAQpQgAIUoAAFKEABClCAAhSgAAUoQIGZFdA+/qlb4xFVmeti/rxuLF26BL29vSi0FVTFrF3zYVddmMUq4tESUC0B5SL8wQHYlQqiUhFGuYKRoWF0XnAuRvp60HPppai2tODD//FZfPbmm1FoyUGLpe2wi3IAuL6vQl2Z7YvQQxSEKuhNWba62yAIVaCYzqTQkk4jJ1W/lolU2kLNd2CYOuZ3d2NeoQN+qaq+F+sG9hwaRd/CNagOOBjZ1Y+UH2DD+mXYPbwday5Zg1e+/dWoFAIYfgTb02HGNuKatCw2EVddDO/Yh3D3AAq+BtdModjRikxbB0y5jp2Bo+soOz4Ghwex9bmtePKJxxEFPhyrAC8y0d7RWQ93XQwPj8CtVZFJZdDa0oKh/gH0dhfQ2xHDlxm9foBYMxCEMRzHr1f7GqpyViqfpYmy7KfCX2kNHcXQDV21VfZ9X80VlipqiWKlgXQQyDDgWFX/Svto+Tvf0oJiuQzXc6EbpgqDO60irl+6D7lUrL5OF3px9m/8k9pfAt2UYarZxJVaBaOlUbi+C93UceCAvEdieUvA1E0121iLpXJY8mtpX53MJQ5VJXcy11delCrifD6v5jFnMll1TVmPPF/4Zez60YdRGdgLz3ExUg7w1ecXot9rneEQ+AThr7wBTxYAH54B3PzhZAXwzP6o4tkpQAEKUIACFKAABShAAQpQgAIUoAAFKEABClCAAhSgAAUmIqD9zrv/NK6UhtHd1Ybly5ZgyeKFWLp0EXL5HCzLgl0LYJddmKUqUCxCr0nb5yQANsslxKNF6MUiLMNEsb0V4doV6Lr0Uvx461b89p++B4NDQ1jYNx+eW0GlUoKnSfWrB9s0VNWvFoVSS6qCRamYlRbCUucrFa26FqEtm0NnaytashnopgYvDqCbBowoxrJ5C2CHwIGde9DdPR8HB0vIZjvgjfhoQwbV/YewfPE8OCijopfx7vf9IdIXdqmK01xsIvZNRFUf0E3ENQ+lfYcQ7hlAphrC0w1UWlthtrQAhXbE2Ra4dhoVz0e5KrOA9+DJJx7DoX37YHcuhp5pxehoEZWag4MHDyKTSePqq34JO7Y9h+e3b1Ozey889xz0dBqoOQ48L1ChrOv6KJerCMJQzdaV9skSmsZxvQoYsjwTkcxElkA4knAcUP2cJSyXal8V/EpbZmnR7KtwVc4tAfDIyIjykrbRbXYVv75sN/IpmeOro/esX8a8S96qwmQJZiXgDT2gf7AflVoZnldDza3BSlmoOTW1PjVvOZVGJpuD74ew4hhmHCGTzsAPfFXNLZW+EvbWajX4vqfuSdaUzWbQ2dmlWmPL19VqFZEzAmf/Y3j2B7eoENhFCl/dtRyDfq4eAifzoKdvO0n4KxeSub2vX4EcgMNtoQH87vs/gJfOB7D/YbxGzfRt3hgAT98z4pkoQAEKUIACFKAABShAAQpQgAIUoAAFKEABClCAAhSgAAVOVUD7oz/7u/jH99+HhfN7sG7dWqxdtRzrzjkLrYVWFchaEgBXPFjlGrRSGVq1nFQA9x+CVS7BqjmwyhUEroNyVxvyl1yEvZk03vPhD+NHTzyh5tm2tGQRhR4830Fs2CoANeXcEuRKwKlJK+MIWhyrCliZ7yvfjyMPLXYavZ2d6OzogJW2UXarCOMIFnQ4w6PImzZQ8pHWM0hlC+g/NIyeli60RDbStRCFTBpmWsezu7biTe9+K85++yVwnArMQIcR6vC8EKZpIXI8+MMlRAeGoA9X4MUa/HwecTaPqK0NUWs7wkwOTgyUSxUV/O5+/nns2b4DbUtWY9vefimgxdDQCHbu3oWNF2/E4MAh7Nm9C4WWPHo6O1FozaA9r8HzPNRqrprf6/l+Mks3jJWBzAaW1tC6YUPXbVX5G8pMXF2DH4YIZBZwkMz/lSpcTx0bqZbP0hpaQlQNOtKZNHJ5qQAuQTcMaEEZr162C53ZIKkEXvMS9F32NuUtX1cqFQwPl7Bv7yDCwEfKNuB7VaRsEyOjQ2q+rwxiNuwU0i0t8KIYuZZW9HV0oiYhs2pjHaClpQVhEGJ4WI4xVQgsa5VQWCqY5d+dYlEowDItOK6j2lgfevxu7Hjwi2om8miQxW3P9sGNUtBlxvA0zgQ+HOICOKrt88nC3KZQePzjGACf6g8hHkcBClCAAhSgAAUoQAEKUIACFKAABShAAQpQgAIUoAAFKDB9Ato7/+Cv4p899BN0dxRw1urlOOeslTh3/Tno7uqEoZuwHGkBHSBVc2GWawhKI9BKRbgHD8AuF5H1Q2iui8r+fajN70Z+40X4xrNb8Kcf/heUDQNeGKC1rQWGHquKUtNOo1qtqTuQAFPaQEvQLDWehrScNg3kcznk0ilosQsbOgq5VrR3dCDT0gIn8nDw0CEsnLcAcdXB7me3YmGmF0ExwPwFC7Fr124sW7AYwUgVC/Kd0H2o6tQDA/1Yf/n5+NX3XQ/kTERlB1EAOL6v5t3qQQjDixEPjiLoH4TnhAjtNGIJNCUALnTAzWbhRrqqti32D+LQ7j14dtNmPLnzIHJd89DV3YuBoWE8v2OHmp3b3lZA4HtI2wbmz+tB37xe9O/fmcz+9VxVsSsVvaoTtsz4DWQucqxmAuu6BcPKQJPQVAXAhmoLLYGxhL4yR1kCVtV6OUoCYAlbHddXFbOZTAbZXA6u48IPfbx03jas6nDVjN6WvnPQffm7VGgr854lkN6/fz9Gi1WESAOBh6hWhRl60DwHhWxaJgwjncvAQww7n0e60Kr+bcBE5Ploa29X15JAt0W+n86gVC6pUFhmCMssZAmx1RxgP1BVwNJqXOYhDw8NqRC+8tz3sevhO9Vrz43m8KWnu1V4rWtGUgU81UrgphB3/I+Qg1/c/j689zvNbaDH7Dlu+2fZhwHw9P1Y4pkoQAEKUIACFKAABShAAQpQgAIUoAAFKEABClCAAhSgAAVOVUD73T/5+3jPru0InAqW9PVi/dkrcc5Zq7GobwEM3YbpBEi7ITKOD8tx4I8Mw3Kq8PsPQhsahlWpwiiVEFTLOJRLwV+1HP/6zW/ga48/hrJlqarVzq52VU1aroyis7Mb5VJZhZYSMKvK0hiwDAO2qamK4EI+h/a2FqSMEGZsQI81mJYNK5tFOXBVW2MLGq688GJseeQxZEomWpCDHwUqI5TZuCndQnu2DW4lgKllUK14WLB8If77n1yDhWevQOj50C0bJddR+5tRjLRhIy6V4Bw4AK8sc3NT0Ns6EHV0wGtphZNKoxpKWhujMjiM0UMD2LppMx7dthu7+odVHNrTOx9BvbK3Wimjp7sDpdFRrDt7Dfbt243RwQFVJauqnA1pzSyzd6Wtc4QwDBAEvqqalupfaDZSmTTsdFpV+cqsX6kI9vwIURQlVcPQ1Ezeaq12uNpWwuJUKqWqe13fw9n5Pbh8wbAKfFv6zsb8q/9QBc0SvLuum7SurlQQSNWzngJkdnEQoDUKkfYcHNq+DdufeRrZXAY9ffPR2bcArgbkuzrRs2I19EJ7cm2ZU6xrKuCXFuJyfgl+ZVPzgWVmcRyrYFhC4VQqraqBZa3SYtovD+LgI19Atf9Z1fb6vh0tuH9nXlUBS8tqaQ0+lRD4Fe95L96yNn2Cz0pTACx7jQ2Mjxv+MgA+1R9API4CFKAABShAAQpQgAIUoAAFKEABClCAAhSgAAUoQAEKUGB6BbQr/tsb4kP7d2P5kgVYvmgeFi/owiUXbsDK5csRRybsIILt+MgEMUzHQVQqAqVRmKUiggP7YVddaOVRxG4NB9ImnjWBD9z5JWytVlGRCl/LREdnEgCPjAyis61NVXseONiPfGurCvd0TYfvOEhbBnIpCxnbRHdnG3q7CjBhIvQjHOwfQLbQioFSEY5ThVsu4VcvvwLdmTyeuu8JFIxWlKslRGaMjt5u1DwPS5atxKFDJRzYO4j+/cPo7e7G697xy7jsl69ENQ6BbBaRqSOGtJQGspqO/8vee8DZcdb33t85M3Pm9LJdu6vdlVa9WbJluWODcQPcMYE4cAklCYQbLmkvuclN4E0I9yaUhHYpDtUODsWAMQYb29jIvclFVi+r7X3Pnj1tzrT3fUY60tFqm1yEDc/444+lPTPzPPN95oz10Xd+/79XtjHHx8iPZdACQYzaGuxkDWXR01Y3/ASwSNvahaKfAj6waw9btz3H87sP4ikqbR2duK5CKBz2U6vxaJhgUCGVTtLf24NrOUxOZnzZGw4Z1KSSlMwiYhbChIt/fFHqBtCMkH+OZDrtJ2cdD1/8Oig4juf34LVt19/Hsmxf5mpa0E/aqprmnyvmjvO2Fd2+QA0nG2l78yf8cyVEstlx6O3tZWpqyk8MK0aIvAsx0dM3XyCez/PUnXfS9cSTtDXUkYrHWLFqBbau8vP772O8mCe+YRMbr7meZZ3LsCzLP49INwvZrAeDR9O+2WyWyclJ0um073DFXDOZSb/kddOiJoJ6ELGP6Anc++AXsUsZ/975woNRBqeCKKKMtfJy9wN+eb9M8mySgCQgCUgCkoAkIAlIApKAJCAJSAKSgCQgCUgCkoAkIAlIApKAJCAJSAKSwG+agHL1Oz/ilfJZlnU0E6RMTTzIaWtXsKKzk3AkheFAoGgSsl0CpolqFnEmJ9ByWbzhEYxiCS8zRkD1GNQVvrf9WW59/DH6PbBDIb/PaywSxjILFPJTpBNR4okEvf1DBMMRYrEEpaKJa5mEtAAxQyMRDdHUUEcyEUNXNBRFo7dvgEw+h2JojI8OUZrMcP5pp3H2ug10P3uQhBYjnoiRaqzl0Mgg9R1tvLD/AC/s2o9dBK8I6Uic15+ziuvf+XbUmiROLOyL4KCQpraN5thonuvLaDOXwzNtArEkSiKFE4lRDugUHRdbiNdSiamJCbr27uOFg1088NDjeGgsblvG6EQGIxSjJp3Csk1c2ySVilNfX8+hrkM4tuunfzuXLSGTGWf/3n2+7IyGDT8ZLVK0vsg9Uvo4aOhYVlk0SxbZYFxP8ZO/ovyz5XoonoIppPSRhK0om+yne8tlLm0+QGfa9AXwksv/BmKL/WSwsLBCuGYyE764FeW4vaDGmFmkxoMl4TD3f+tmJre/QINlU6frtDU2kK5JU/Qcnt+/l+3795JdvopFb74SI2j4Ynnx4la2bNnil7nO53J+ytf1XP+6RUp4+fLlfgI4FAr5JaPFHOKJOOlU2hfSQh6rbpF9v/i43w94z6jG1x8KElC1w0ngl6MU9G/6WyfHlwQkAUlAEpAEJAFJQBKQBCQBSUASkAQkAUlAEpAEJAFJQBKQBCQBSUASkAReIQLKVe/6S0/FpiYRpjw1SmdrPZvWrWT1yuXoRpKQF0Apmui2g2KVUctF3FyGYDEPo2OES2WczAhaLMghs8DffOsbvJDLMeyBGksQDYUJiV7AhRzF/BSpZISa2jqy+RITkzlq6xt8EYhjEQpAJKiQiISor6uhrqGeQrZIWYhYTedAdzdo4FpFiuMjNMeivOu66+hsbCemR+nt7WM8N0X32AjjtskvH32ED3zow9zyHzdzzSVvYcejTxO1Hd7z4Q+x+IqL8XQFT/TWFeLUtKBk4jkWDg5WsUS5UMBRVAKRBIoRxRQlkl180SrEbiE3RW9vN9t37mTbM9spW2BE0hSKDqpmUFtXh66LMtceqgoTY2N+meXly1cc/nkgwKOPPoymaWQmJvxSyEKMivSuEQz65ZI1TUhfl8CR/rfiGAfhbzVfBouS0C4cZqgE/Ln5paVdj5bgMG9eOuz3EU4vO5/ajW9H14NEYzGGh0cYHR1D1YL+vvl8gbxto6fSGNkRnr/zp6THxlAODZAu2oQDCqZdQknopJcsJr24laVrNhBYuYaecITMVJGD3X1s37WXzWduZtXqVegBhf5D3UwMjxLRw9SmaomFE/RmBkjWpYhGIpTLJaGyCQWDPhPXsbFsi9Ft38Cc6CKga3xzq8fzfaovgf1S0ErgFfo6yNNKApKAJCAJSAKSgCQgCUgCkoAkIAlIApKAJCAJSAKSgCQgCUgCkoAkIAlIAq9tAsrq897q6YpDPKRg5cd5w7lnsGndclYtX0Y8tYiwEKTFEprtEBC9ast5dMskbJlYgwMYIr2bG0cPKzze38vffP0mhvQgfaUy4UQtNbG4f45ybors2AjRuE5NXT2xRA279h4gIiRxLIZbLhFWFeKGSlhTCAZ1krUNWKUyE+OTtLV3sO9QF/niFFZxEi+XY0NbI++54QaWLm7DLJqoaGx75gUODA7y6AvPY9SmqatrYHVrB284/SxSGNx718MMmibv/9j/xGtIQTSK5yh4tofnuHieI4owYzkmVrmEbYoSywZKQPd77pZtcLAxHZN8Oc/Q8AAD/b28sH0X21/YT9GERKoRIxTHczy/DHI4FETVPArFAqefeSZdXYdwXfGZzr59+ykWS+RzeX9fkf6NRKPEIxFMMw9+QlkjZOigeL4IFslfkQ4moPppYNHz17Rs/04UKVqx2bbN1R0HaIlbvjTtuOzvCCcbiISj5PNFBgdHsF0FAkGm8ibOkf6/VjDBo7fdRGzkAO88YxM//tx/kLINvxT204N7CKxI8YZ3/R5nXnY50ZoOcBU/5d01lKUvU+Kx5/cyPDHO5ZddQmaoH3J5rNFJ6o1a2uo7CFgG2ZQJKZVYJOSno3EF1DKJaBgtoDCVy2IVxhl96gu+DD80pvDpn1momi5TwK/t542cvSQgCUgCkoAkIAlIApKAJCAJSAKSgCQgCUgCkoAkIAlIApKAJCAJSAKSwCtMQLn2fX/v2WYeqzDBSM9eLr/oHNZ0trK8cynphnbieghPlH4WyVLFRXFMEnqAgEjA7ttHIJvDzo/hahb37drJv91xO30EGDJtEukGUkaEqEhumiXGBgdwsWhqbiBZ00Dv4AiFkkVDQwOeXfYTwE01cRIh3S8FPDyZR3EUclMFXxJnclmK5Tw1MZ2GSJA3n3c2l2w5k1QqRiaTIarF2P78bnYd6KY/k6Fz3Rq/53BdQKfFiGAUHfSaFfz86Sep37SOzVe9CTWVwjJtVFHq2jvcD9gOeNjYlB0TxXJxy+J6FTxXwbYdyoqN6Znk7QIjmVEGDx2k60A3O3cfpLc/Q21tK46jMjExRTKVFDoWVVc55+wthBJxnnjyKZqbm3l++wuMjoz56WaR862prfdLJouSzKrI9bomk5lxImGdUChIUFP9/YTw9TzlsPwVaVhNpIxFmWgLx7ZxXIdFRpZrlg/48rd2+XnUbrgeIxgSRzM2NkGpaPlpZNsNkC+WfQEcDqd46qld7Ln/NjY1hGgwp3jo578ioid5tn8/yzau5+Ib38Q5b7qU2o5ObDXlj1kq5imW4MDBAR585Gme37mHRYvbyZVKnHnWWRw40EU6WU9/zxAjA6O4Wp6m5jTXXnUl8WiIRNTAKZf8+0uUwTZLJfL5HGbfPRSHn0PVdT57R449/YpMAb/CDwR5eklAEpAEJAFJQBKQBCQBSUASkAQkAUlAEpAEJAFJQBKQBCQBSUASkAQkgdc2AeXGD/2zN5UZpefADsrZIS67cAtnrFvhl4BO1CwmEorglC0CnouuKRgB/KQm+Skm9+/DnpzEGu9HweSu557h6/fdS49lM+FAIllHMhgmETTQbJvx4UFyhRxNzY2k0jVMFUqMTYyTSiYJi4SrVaajZRF1yTiKpvH07j0UsgWsooXqKSTjMQzN4YItG0gZDitbamlOx4inUsRjadyCS2Y4i1lyCBpRipaFonjEVJWgYxPVDCwlTk6v45F9/Wy5+krq1y/B9Tw8T8NzVFyRclYK2K7lp3RFv17R81fI34CQrraDi0vJLlP0TMamMmSHh9m3Zx879+7n8Seeo7mtk3RNK5nJPNmpKdoWtxAMqjQ21tE30Of3PZ7IZP2+xqFwlPb2JUzlCliWTb5Y8iWwoavksxOYxTya5hLU8M8RMgw0VffLNvthXyGDAwG/Z3DZLvvncMplLm7tZ1Vd0RfAK6/+RxQ9TjgU9ks9ZzJZQkaUgmlhOaLAtIrtQpAQX/qX/0th3xOc3pog13eAnsFRRosO9cuX8fvvfxevu+RcQvEEgWgKR01SdEyKZo7nH99G7/4ennr0aULxOm541/v4/LdvQa+pxQ2FaWhuZmhoiG1PPkFdRCGs2nzgj99PTSJOQ20Su1TAc8qkElECKExmJgm4eUaf/bLfH/mxvWW+dldBpoBf288bOXtJQBKQBCQBSUASkAQkAUlAEpAEJAFJQBKQBCQBSUASkAQkAUlAEpAEJIFXmIDSuOIiz1BdchMDbF7XydmbVrB+ZTvtra3U1C8lHI1iey6BQMDv0RpWVRIRA3dykuL4GJ5ZpDxwiNL4IN9/4Fd8/9FHGHY9JsoO8USamnCMZDiMYpcZHx1mMjNFKp2idXELZcskm50gGNQIBXU0RaE2kWRxcyv5conHdjzL+PAE8WAMt1jmdWeeRUdTLWGlQEu9gaHmqUka6FqY2vQiEqEkzpRFadIUoVuCehgjGkIN6aAHsBwLXUhPOhh3GpjQIqy97hzcQImyEsJzdQKuRyCQxbPKuI6B5ZqUXNuXxCKUq5Rtv1S0aVuYnkummGdyeITu7i4Ghod47OltFCwFy9EZHy+y/rSNnHvu2eza/TxD/b0UpnIYoTADg8Msam6loaGZeCpNb+8AkyJN7XjE4wl0NUBmfIxwWKNcnkLBIoDrl5MOhyKAStl0/HNpIQPLtv0+wCXTRHFN/mRjN6oq0r/n07Dp91AV0TtXYWJigqlsnnAk5ovfgBbCQ6VvcIipwQz33nI78ckeTl9SS0AxebKvn2cnslzznvewtLODDcvaaWlYhKKEGS7AodEB9vfs5Zn77+eZrQ9SY0QIp1q49t0fYOueHu567GmIJli2tJ0tp63mwM5nyIz2UMiP82d/+kGa6msIqwEUp0w4qOGUTb83cDFfoCySwF23YRf7UVSN93+2HweNQKDSC1jkoeX2u0xA9Ize/9wDFHMZlm98A+F4+ncZh7x2SUASkAQkAUlAEpAEJAFJQBKQBCQBSUASkAQkAUlAEpAEJAFJQBKQBFDWnHOdl4yGSEVU0hForYuwZlkra1atIFnbRiyREm1e/V6swWCQWMjACCi4uSkUIRuFKB3vp2v3s3z9xz/h/h07GBMCuGiSTNaQCkWIhYJoAY+R0SFyk0U0TaOxuZFINEJBJFwDokqyRTqZwrXK1NfUMjExSrI2ylS2xMH93aiorFm2ivWrlqF7RZJhj7XLW/xEsJWZxC2a1NU0kIzVMZnJUyo5JJJpVMMgb5moQY1IJEwkn8dWFqOl17B7dIrmze0kFjdgKQYeQbyKALYtPFvHdh1Mz/L/qzigOC6uaZEvFTAVx08Zl/MlDnV3se/AfroHB+jpH6XshiiX4cKL3sjgQB/dPftRVciMZ4jHk77EVbQgDfUNZCZzTExkKdsOsWiMZDpNsZBnoL8PXVcIGyrRiI7n2gR1zU8Iq4qK5bhEInFQA5TKFqaQ8WaZjugEb14+TkANsPicPyTSvImw4JDPMzY2Bl4AJaD5ZZ+DoZjfhzkzlWff09v52U3/Sadq0qBZjEwO8VQ2i7FxM2e95UrWrVrJinSSsKdiOyrP947w2I7t3PfQ/UTMLOvbmtnQ2cGu7lFa153FwbzGYMZkcHCc81Ytp9x3gP2PPUB41SKWn7mOC88/D6tYYElrMyFVIT81STCgEI/GUDyPyYkMTm4vhf57UHWNz902wuO7TQKakMDq4fLXcvudJVAqZOnd8xSp2AjnboEf3RGiufM00o3tv7NM5IVLApKAJCAJSAKSgCQgCUgCkoAkIAlIApKAJCAJSAKSwKkh0NrcwOWvP5tlHa3U1iSJhA0KRZOx8Un2dfXyi189Sm//8KmZjBxFEpAEJIFpBJQLr/xjr62lkbGBLnLjvZy5vpMNq5ewtKOd2sZ24skUXkAjoOtoepBEJIKGhyL61NrO4dK92WEO7n6Gb/zwhzy8YyfjxTIT2SlqEmkSoTCRiEEkajA8NszUZImiaZJIJamrqxUtaVE8B0MLzHDVBwAAIABJREFUoAcCGJpGZmyM9pZG1q9aQsF0+MUv76NYsvmDG99JOh7lwfvuIqLarO1czNVXXII5cIixni60YIhYsh5bCaKFY5QsDyMap3XFSjBNRgYHSBSyWE4D0eYNjNkGeye6OPOqS/E0A9fS/B6/AbUArotrKzgIAWz7vXVFnWTVdrFMk3whh+V6mIpHLptjIpNh38F99I8Ms+253UTjdazfcBajYxO+5N6x83nSqTg1NQ0EgwZj4xOk0zV+CeiDXd2+uBVCMxKN+iWeh0eGyeWn0FR88dtYX0M6lcTQNcADRSEUCvti3vHE5VmUzCJ22eJ1LYNsaCr6qe0Vb/kEnh4jFokwMjLM+Pg4mhqkXLbRQ2HC0QSxRJpi2eLxe3/N3d/5HmfXxsge2MXze3cxWN9Ay1XXcsblb6alrp4luoadzbNn/0HufnY72/Z1kTNNgrlBLti4gqZEkCXrz+Tp/UNs7y9h6DUsb+qgrVyk/4FfEhnp5kBnEm11G+0tzXS2t3HumZv9st/iJQC3XCZihAgZIUaGhwl4RfIHb/YF8H1PT/KV20dQteDhXsCKuHlkCvh39am2+8m7Oe/MDO99F6zohG/+J3z+K7DqzMsJRRK/q1jkdUsCkoAkIAlIApKAJCAJSAKSgCQgCUgCkoAkIAn8lhJYsXQxb7nkfFav6PCrde7v6uOOux9k2/Y9R69407oVvOXS8+nsaPHbBe7c08Udv3yQPQd6fkupnPrLEuvwjusuZc2KJWjiL/Bn2YRr2LHnIN+97W7J/9Qv0ykfMRwyiIRDjE1MnvKx5YCSwEwElN/7o495Az0H2fX8U0TUMls2LueSC8+ic0k7tU1tJNM1flI1oIfQgwZGMOiL2mBARfPAcywojNG15zm+dsvNbH3yaUzHY3xsgppYgqgRJBwxiNfEGRwfZmw0T6FQRFED1Nc3kk4nRYAVPaBgl0sE1QCT42MsbmpgVftipkpldu3bT6quzk++7t+9gxuuvAI3l2FFaxOrl7Zj5EbIDHQzNpVDDcdJNrSQbmghEIz4fYgnx7P09w4QMwxSXoF8KUyoZiXhpg5+vPUervz9t6HX1uKpQSzLAg73DvYcDxuPsisEsIVSdgjYNm7ZYiqbxRTdgAMKxbLtl1Y+0NPF8OiI/zBvaVtBPu/QNzBEJjtJJBIiGo+STNZiBA2yUzlfYA4MDFEsFHAcj3Q6TTgSYTKToX+wH9d1/XHxXGpr0sQiYRoa6ggoCgEtQDQa8ZPJrqtQLJQolorYVpkb1/ZRF/UwEg20vv5/EgmH/Z8PDQ36ohkl4P/PP5GqIRpPEQxFyBVLPHjPr/j17T/jkrYW9j+0la7ePvpT9XRc83t0nHUOLfX1GBOjPPLAr3jgkUfoOPdcTDXOjp378cYO0mjYJNQyOSdAMN2KHWtBJ8zKxsVo+3eh7n+BM2rD6G+9lO889TAf+fCfcfr6dZSmJlFsi1BQwy6ZhIMhdE2nVCySy+Vh/G5ca5iBcYsPfXovmm68DGWgL+DjX3gT60Q17aqt98G/4cNfr/5J1X4DT3L93/5w2vfoev7965tpBfK77uRd/7IV3vMRfnh+w5xPnOPHqRqjsJ9vfegmbj969LHzzznPS9/Ht9/eSXTe59ww3bsStK0KHd3z6LyP/uRENidygav++h/4b5XzzMjm2GSO27fy4xOudd7JH7dD145HaK7t4af/dfjHX/kGfPoLQdZseROqHjy5k03b+9h8h7n3PZ/lS9WfV1jPcs0f/MQnuXgRsMDrq+w/571XPf48rF/Shb+WD/a/d5y4XvNcU2WtT/wevJZhyLlLApKAJCAJSAKSgCQgCUgCkoAkIAlIApLAbxuByy46i9+/7lJiseP/QrNUMvnJXVv53k/u5W1XX8zVl11AKGQcd/m5XIH/vO1u7rr/sd82LKf8et78xnN521UXn7AOc01E8P/e7ffys3sePuXzlQOeWgL/++8+yL6Dvdx0y7G/4T+1M5CjnQoCQvYvaVvEjj1dMw5Xm05SX5ti175Dp2I6s46hnHfF+7yhgV6swgQbV3Wgk+ei886graWJlo5OUjV16KEIuhFFN8J+CjiA4ktIxXXR1ABBr0jfvu185otfYOujjxGJRBkfGiEViRHSNfSwRqI+Rf/YINlJi1y+6EvgRCLJouZFJOMxymYRT/QJHhogGg4xOjTEltM2owR1JnNZBof7yU6Os7yjlZUtTbxhy+ksbaglZQSJUiQz2k/v8AiBSJzGxUuJxGrJTpnUxOuYGskR1sIEHI9CcYBcKYAWbaFm8Wp+dO99XHjl5TQtXwrRCJ7nYrkuiuvheR624lD2bLyyhWfZqKZIqVoUcjlMx8bRFGw0xrOTDA4N0DPQw/M79lO2FHQjhYNKUEjwWMgvoV00IZVKYZolJiYy9HQfIjeV95PHS5cupbamjt7eHj9NrKgKruMgCh2L0tBaIMDi1maisQjhcMgv8ew4NqVSmXLZwrLK4JT4wBl9KIEA6WXnk1h5LZFQGKtcYnh4GKt8OGnsofhrG4knMEJRTMvh6cce50c3/yeR/h6ye/ZgWQql1hW0XnI1dWvWMzI8QObATob6u9h41hnc+/x2Wjs3kMmYvOeqN7JlWQsxp0CmUKIcCPNCzxi6Hma8t5f+x35NoG8vyeIYD+sBzrjhOtatXs0ZG9eTEqXAJyfBsVEDCjj4klwI8mw2h5d7FgrPoeo6N3z0acq2hqrp/jW+qDLQ8wna4wTbKyOAxTfymHCaRQDPM8/jhNVLEMAniMoZzjW/nJxBlPqPnZlF+7En0mzHzf9cPLTzUcxID1/6WoAdUyr7H3f4yac1Vm+5wk+Jv+jtOO4nzm8uYXic6F6IAD7Keto4892jwExS/kVf82v8wDmF/XzXNtsazHec/FwSkAQkAUlAEpAEJAFJQBKQBCQBSUASkAQkgVNEYP3qTv77e2/wywzPtOXzRX75wONccuEWotHwjPuIssSf/4/v8/zO/ado1r99wwgJf+NbLycaORauWehV5gslbvnBL6SEXyiw1+h+//5PH6F1UQMv7D7IV2/+sSwB/hpdx7mmLeTvX37wRjas6WTro8/yuZu+d9zuojT8n//xO1jUWMvtd23luz/65W+MgrJqy3VeUPVQvTJXX3ERXbufYd2qDpa2N9Pc3kFdfRN6MIxqRPwSy0EjjCL6rwJCI2q6ShiT0UN7+Zd/+yz3/voBGurqmRrPoFg20VAQNHwBPGUVGRzKYpYOS0sh8erq60inUiieKLFsks9O4JRLZCfzJJMtNDbVMTLSz8hQD8vaGzl7wyrO3bCa1lSE+pBOQrzNpMNA7yGGRsdobl+K7Wrs39tLzEjSUtNKQ81iKLigB/HCRbKFMqqRJlK/hPsffoaxUoFr/ugP8GK6L4BdLygqQINnUVY8HCGAHQe1bOPkCnglk+zEBGVsRGPfsmYwVSoxPDZEd+8h9h3soadvDM8zMKIpWha3ogVVenr7aFm8BEM3GBgcJDs1iWuLlK9NsVhC1VTi8Th794qUqyoAY1ui728QQTyZiFNfX0sgoBCOhFC1AGXbxjJtyraFbZZJaBluPG3CF/QtZ/0het16Qobh9xQeHRnGcRxE3W0hpZPpOkKRmF8K2iXAnp27+PaXv4Z9YA/eyChhPcWQliZ9+kVkg2F6+g8x0bubtavbaWxtYKBYJFrTyuhwnk/9Px9hTb2KXgBE2WoP9o/kIKSjhwLkR7vY+fj9PHH/ndy7u4elm87kn/7x44R0FUMN+KWfRflv17J8FiLtHQpFyGanKOd2oRef8AXw//jX59nbV0ZVdQLqi+gDvEBROqOcfRkTwIe/8RXpN5MAnk+ciuNLbL/14/zD3cACr0uMOT0BfGweR55DM8jHE2TjgiQxC0pD8yISrZNj/Rzc+SDxP4+gNh7pBe16TP1bkZi5iCXrznuRD9XpiesTBfDhxG4V+8pI05ksQAAfFZfVDBa8ljPM4UVe9Wv9sJckgKteUpBS/bV+J8j5SwKSgCQgCUgCkoAkIAlIApKAJCAJSAK/nQTed+NVfq9ZRYRnZtlENUnREnC2zXM9vyftQpKJF517Ou//g6v8JPH4RNYXHLOJ48q+Dz3+vF/uWBwnfv2lb06vpPjaXpvmpjr+6oM30tba9KIvpLt3kH/90i30D46+6HO8lg8ULzL82fvexrbn97xm7o8PveetnHX6Wt/JVLapXJHv//Q+7t36hP8jIQRPW7vcT3xeddkF1KQPtyccGh7nv35yDw88su0lL1v19+y37bv1kuGc4hP8r4/8IRvXrfDb24rnbrUErsjf9sWHnxMiuHnbnQ/w/dvvPcWzPDyc0tB5kRfAoaOlgQvOPo2uPc9w+vrlrFqxlMaWFhoamvyEqB6MENAN9KBInh6ua+/hoolSxK7JwK7n+Pp3b+H7t/+IRc3NhINBpsbGKRdLRBNRErUpLBUOHOjF8wKIL4kwnPF4gob6Wr8PsK562KUcpcIUU7kSthsmHtYx8xOsXbaYKy48h40rO0hqLoqZpzZqoAWDlMw8Tz//HC0ti1E1g3t/+QDBQJgVbavpbF5OVImimAqO7RFc145bKjA+WaS2cxOD3Tm++K2b+Nv/83foTWG8eJRSQUUNBPE8E1vxsD0HLIuAZeNO5XHzBXJCADs2iqFR0MOYrsN4ZoRD3V0c6Oqjt3+M0fE8q9duonVJOzv27PJFblNTG339/WQmMySTSVHdmVK5RGZigiVLl+LYLrt37yabnfRTu8GgTmNjPdFIhIhhUDJL/v/oa2trcVyXcrmM7ThYtk25WGRxZJyr1+X9dGz7hX+OGmvDCGp+yerxsVFfcAs5G4vHiSVTvtwPiHK5qspE/zBf+eRnKPR3QSHPeKZEIboYq34Fe0bHmSpO0NmWZM2SBgzFwTQdmpcvZ09PN3/9Jx+gIRwhrQdJJqMUyg5qXKXkQckuo3glDNXh0L5dfOJTXyASS/LpT/0LuA6a4vniV1dVbCGAS6b/coARCpPLF7AKvYRKW9F0jX+6aSdbn5483AdYvIgwxx9qZvpGHS3PKz6cJh5nTm++lATwzILu2DiVz2cSwFUicrogrRK0s5atPbrPiXOoHj9fCIng+3Fp0gqj/MAwLGrwy0pPF2PHyhwP00sDraLyzAzC88RrraxKteA+uRSwbZnsevzn6JeB8fog7ZPw4ad0PnWmTU/BYeozBdqWbaGmqeOkH6rH3R/+0dPnVpn3bD+vGnJeAXxsjav5HjeHE84x7cWAyr1RJY17H3wSzj9cltyf/61TnH2kPLgYZ3fnkRLV/ucLENlit+PmcXzZ8x/whmOlwI/ymibSZ5D801mfcC8fdw/fB1dVl2yf4eWJ6tU+Ot+ZSqjPnupeaNnuk76x5AGSgCQgCUgCkoAkIAlIApKAJCAJSAKSgCQgCbwEAh/7y/exfk3nSzjD4UNF5cqPfeqmec/zwXdfz6b1K+YUv5WT/K4I4OvefJFf+ln0Xn6xm2jLKEpB3/az+1/sKV7Tx70WBbCf6G0+1u5xMpvnlh/+gnu3Poko8/vf3vYmNm9cjWHoM66NKNF+z9Yn+cZ373hJaycF8EvC97IeLErxC9FfeRZUJPBtd97vJ38r8lcMKl6g+dI3b2Pb87tf1jks9GTKWRf/oVcsTPlvKOx67nGmxnp4xw1X+QK4uaWZpkXNRMJxXxQqahDDMHwBLMoPe4rrlykOmwX6tz3BL7bez+e/8VVSDXX+sRPDI4wOjlBbV0NNfR3BaJRD3b2MiXRwQGdqquAL0MbGBr//q646YJeIRQxyU1OUSjbpiMEFmzeyefVyFtfGCQccwppQxy6xeMQvE1woFznU0wOuR8ATidIQSztXkx/O4ZkqxSmb/GTJl9jFoM7jTz3ClnPOp6NjPYTa+Md//SRvuPYizrn+AryQSAHX4HgqrlvEEprbTydbBEwHR/Sl7e2jkJ1EM3QUXSVnRLGUALlChr7ebg4c6qW3b5SCqXDGlvMYncjwxNNPsmb9OgZ6h4hGY764LJRKBA3DL//c3z9AS2uLX9J4cHCQqewkjmWxqLGBmtokZqng9yXWNM0Xn/FEAsdxKdsOZauMY4lUdZHV6VEuXWn651962ScIBOPomkpmfJyJiXGEL/XLQ4t+w9E4qm6AquEqCm6myOc++o8c2PMsKDbL1p3JoUmdHUM2o47HVW+9AtcZJmxO0BwOUugf49FdT1OMeHz5C1+hNlVPMWeiB4MENIWAESAUCvglrD2gf6CPmmSarb/6Nd+/9b/4zGf+lYgRxNA1//rssuWnoEvlsl+iOmiEEKUx7PIkUfNuPwH8+e/u5Sf3DaJpQRRxHyrigmZ/8+34L8IcUvXIjr6USlb34X0VCOCZJN183/AFCeBhtu9KsE708T0q6Kqk5K79pFcd7it8vACe1vd4dPORnsdzyeYThft8lzDb5z17niRjHCL+pyF/7c/pU/jEA0H+8g0WTze5mA+UsX4Oa8+92n8+LHg7yqyKy3QBPEv/36Oiu7Cf7ZOdrFtID+AZ16jqHp1VIM8gz2dLDYt1fSA9T3/oBSbJ55SqVZQLJfKi5/k08DOm6qcvTrUonrcMthC5T9I4Qy/vwyJ3gouP9Oc+8R6YreS2TFUv+Psid5QEJAFJQBKQBCQBSUASkAQkAUlAEpAEJIFTRuBUCuDpY9376yf9tGb1z4XU+trNt3P/w08znwCe6bixiUk/Cdo3MHJUSIv9WhbVH5XO4rw3Xn8Z7/+LT54yznMN9Bd/8g7O3bLhJc/l4cef49Nf/u6CzlMtH6uZi4PnWo93v/3N7N53yE8paprqSyhRivbt17zRT3ULH/Hjnz/gl6Z9x7WXcNnrz/b3FyJTbL39wzz61HauueJC//jpY4sXBC5+3eaj11C5R8QPxJyF6Bblbyu9qMXnWx97xl/zSjq28jLCXNe4IEiv8E5ifk0NtUd5VYYTUvgjf/R2OhYv8pOgc22mafGDn96HEITzbdXrWr1Ole/Z6PjkUSE9fV3EWlbWTIwzfZ0vOGujP3xjQ42/xh/+u88edx9V7z/fPH/XP59JAhdL5ePKw/+m5a9YI+W0c9/unXP2meze8QyPPXgP61e2cc6ZG9i8aT3NzYtoaWklFk0Q1EMoAQ1dD6IFNVS/RLFHQFXQs1lGtz3FE3u284kv/RtuWKO1o91P//Ye7CEpUr4NjSTSNX4/3z179xMMhslk8n4v4FQyScjQMDRRPbjsl1HQFRvNNVna1MTl559LrShZHFRRPQdN13HUgMjWUxZy0THBKjMyMEgiEqOxtonceI6y+LGtUTA9iqbL4rZlRIx6fvzjW1m7di3Llp2OUruWb37tS/QXDvHRz/wVXk0Kz6mhaIprs/wewKIEdMCyUMo2bq7A8J692GbR73Xs6QGmjCi2pmKaOYZHBjnQ1cPBrgFKpQCtS1dwoLub0cwELS3NFPImkYiISyrEk0lf5j7y+OPkcnmWdi6jXLaZyk2RjMWIhgzisTATmWEiYYNEPOanrkV56kBAx3EVLMvBdst+/9+yabKxfpyLlpf9lPDi138MLZRCVwOMjY0ymRn3xb2qqtTV1RMMh/2y3oqq+X2PY6bKf33iizzw2D0sWtbG33/qc9zy00e469F9DBRKRNJBOpZEye7expWbNjH05E7GtAmazuzgjW+5np6xHMM5i3RjHS2ti+g7tI/GWJQ9zzzHNZdeg2ZpCMfvaR5f+/qXee8fvhvXsXyZLzzd4f7ECoVSUbh8QtEYhZJJsTBO2rvfX/ebfrCXm3/ajSp6UavayQng41KSf8OHv76Qx9RCSjEfPs9RwTWvuDoy7lGhNnMP4OMSyVVTnTX1W305CxTA9z4IF58v3mA6IsSq+6FOS44e5XXCuacJ4X/ZWjWTmRKY4uOTS/1WX9rB7Q9SaB0i+s4wtrYWzd4HmEd3KT9nU/h2iQ3nX+ffIwvbjk/j3lv3D0dSrTOLwpn7Lx+Wh0MXHknYzpMAnrFs8ULv0elrwPuqJO+0OR8nh499Vn1/Va7naCq3SsSemOKuXtNjwnTm5PKJL13MmAqf6X6t/h5Vsawep/JiwowsZzpnFYvZemjLMtAL+8bIvSQBSUASkAQkAUlAEpAEJAFJQBKQBCQBSeDUERD9fy867/SXNqAHv/z143z5Wz+a9zzTE8BCSi1f2npU+lb/XpysUvZ5egnouY4TQiudivsSqpIMFX8HXhHLYg4rl7X5n78atlMp4cX1Thfi1b+//s2vn3c9CkXTl+kipSrWRwTLKtJXSE2xCbYVaTg4PHbc723b9tdiuqwX63LelvVH10kc/5ZLzuOOXz7kC+XpwrT6Hqicq1ICeq5rfLX0qp5JAIuSz3/9oT9gw+plx+SvqIRaLhPURYDvWCl2IQFv/sEvFlQGejrb6t9XvmeVdRW/F0K9UCwdt24PPLzNf2Gj8p0S+4n7YN2qpb4c3rmna9aXLqaPf6q/d2tXLuV9N15JW0sT+UKRO+55iO/95F7edvXFvOWN5xGNhOkbHOEbt/6MXXu7+B9/9HuHSzEDj2/bwZe+8UO/uuyp2qZL4OpxXw3yV8xH2XzhO73RkSHy2TEW1UXZtHYpLY0p2lub6Ohop6213S/TbAgBLF5lCATQgzq6oREQwlYLoI2OUdj5As/17uefv/oFxuwC9a3NGJpBb1cPWB6N9YtI1dSg6LD/wEEmMjkCiu6XERbl0y2zSE0yQlC1aWxIsXZZKzEvS2u6hvXt7dQGQ8REWeBgCCJRtFQtdjTG0NQU9uQIqaBI/mooloNr2pSKFsFQHEsxGMwWqGtpp27dGXg7Jtn22K/8frpLVm7GNTq49847uO1X/8l7P3ojp112CWUzgaKGcN0SNu5hAWxbKKaNOThMdnAQ1zT9lCu6RjGeoqiA7ZhMZcbYd6Cb7t5hXMJE4rXs7+7GDSjkCnnMXIGVq1ZTU1vL4PAowyMj5ApFv+RxMp0mXygwNZUjaoQIaxrxRIh8LoMRhEQyjvH/P1wK+TK6HsLxApTLDo5rUbZMXwCf0TTGBcss/yHTfsW/ISLWqgLjo8PkspN+b2BND1Jb14AWjqKIddVCeEICD4/zo099jnuffIR3vP/9XPvWt3P3A0/x3dt/zoFiBiMZxnPyvO2CSxjYvp8Ny0+jrtkgY/YyMD7Bvv5BOlavx1Y0BgZGKObyDB7qIoTDVz7/aVTbwikXDj8UxTNQ9KVAQQ0o/nxF+WcRl/cFsALhaNRPSQtujcp9vgD++g/38PXbDqDpIomu+YnpBac8FyrXjntCvFICuDppOLMAFtM4sSRx1eTm6p27UAH8nm5W+inJw/N5auMR8SmE2+3w1qrSwRUBfKz887Gk9LF5ziB25+xpe3KJS/Gc2vfsfUQ/EEJZvpap2q8Tnvq/GIXvUKu5jNkBKHtkP12gNrycls7DbzXNt00Xn7P1lD2x/++xtTtBos4jgGfiWN3LeU4ROYcAPuEFgdmkJ3OJe0FsuryvrNUsSfoqYTtjSWufx27OqCR2j7t/T+TILOebidHcAlhcy3wvHMzHYr47SH4uCUgCkoAkIAlIApKAJCAJSAKSgCQgCUgCksArR+DyN5zNO2+4gpD4S+IXuZXMMt/5/s/5xX2PznuGagFcEYjVfX0rckkkeEUKeCYBPFM/4Orjdu8/5CdPv3nrz/z5iLSv2CpyUIi33fu6XzW9Yj/639/FmZsOJ2RfyvbEtp38789/e85TzFXud6bPZluPSq/YauErBq5eXyEGqwVu9bkq5cKFqBWyXvSPnqmHb+VzIZSnj1UtiLfvOnDc8dMF8Evh+kodO5MAvu5NF3HDVW/wE7ZCPP78vkfYd7DXn8LRRLMH+7p6+Y9bbmfPgZ4FTW8uATvTus/Hr/rz6esszieS4nf96lFf3Fc2Mf+JzNSCSsUv6KJOYich1c/atPaoVBcS9Ru33uE/+xrq0kfPJL5Dh3oHjks7i5T1rT/+pZ90P5WbeG6JctAiKV/ZXi3yV8xH0esXe1YeVi87jbXLlmEEJmlp0lm7po26xsW0NLeSStYQMoT8c9ECCkFVxdBUv3er51hooxOU+wYZzIzxf77yefaNDWA01ZBobqS7u5vs6ATNqToWpWqJpRMMjo5yqG+AoiVEoO6/GSEkoJmfZFFdkmhY5/RVS1jTEKMhmSCt6SQ0jXQkgqoESNU3ojUtEoaQwmSW/NABYqI0dLwWc8qiZGl09QyTNR2USIzzL7sE2lrpfeRJlIf7yNplVpx/FkpNPZ6SYNeT2/nK//0CZ194Bm/9f/8ML1jGDQRw7QBeIIBjW3jZKcypPPZkDqdYppjNoYp/AgHKkRBlXcfEZayQp6uvj4GhQfIFE9NyGRrL+XM72NXDljM3s7Szk65DXQwNDjE0NEK+kMfzPOrq67Edl3wuz9RkllAoyPLlSxkeGaBYyLFkSQfxWMSXooqniFrOOLaD5dh+M+lSIc/GxgxvWGX7ZZ6bL/p7NCPlJ2wnhOSfOiyAjVCEuoZFOGqIQDCKq4XZsWc/A3teoF0tMxkIQbSW01Zt4oknH+Wb3/0G/coUl191NeFAjP2PdbGodhnLNp7FxMBO7MmDjGRGCMWjnH722QyP5Nj2zC7MosLBA3tZtrSZ//O//wI1kMEwCtimCo7me2DxUoEoEi3+67kujmNTssq+AA5FQhRKBf/fZu0hVE3jy7fu5Fu37fdLQAdU3b/O15YAnklEzS6AKw+Nk04DL1gAHyuhm9/1JAfbNrMuciTN/MzKo6nSo0JvTpl7eLazi8uXngbe9cQv8M4oEr7aAEKYkbehl+6jXu3mh6cV+I++IN8ZCGIfdMh9sciqzZcTiibmfuZXlX6+9z2f5UvAzAL4xP6/1aWfv/Whm7i9WtrPKYBnKS2+0JcU5hDAJ/Cf9ZwzSc/Z1kggPFEAHyebZ7nnjhfdc5VlPrLVb8wTAAAgAElEQVRMFTE82z08w/XMvV7HL//MCfr5Sr2fyj82yLEkAUlAEpAEJAFJQBKQBCQBSUASkAQkAUlAEjiRwP/68/ewce3yecvNzsjOgyef3cknPze3eKwcO5cgrOxTEUWzCeCJyexxYnGm4yoCKp1M+GlfIZ7EJs4pxMotP7zL//WrYZteXvfFzEm0dPzpXVv5zg9+Mefh01O11TvP9tlM61EtgKul3kIEcEXEi7ErgvdHdz7gy/5KaefqeVVKCp+MAK5IzellqV8M21fqmJkEcEWsfvXmn/DEth3HDS32b26q49GnXjjpRGpFvlfKZFeX1l6oAK5mKiYmZGQlAVwt+ue6nxfaK/zlZj49ZV8olPj+T+/jmstfRzIZOzqcSDH3Dgxzyeu2HH0e/ibKV4sy4NN7/opJVnoCC+6/6U1p23Calx13OGvj6zBQ2b/7IS6/5DQ62tK0LF5Ba2sbNek6wqEIeB6aB4YaIKLr6LgUprIooxmMqQJDE2P8+L67+elD92E01xFqrmN4bJTRvgESqsHShmZSdUnGs1l6BkeYLFg4iopp2WiqilWcIhkxiBgaG1e0s35RgvpEgqSmE1cDJAyDRDRKLJEimk5DOEKuWMTM9FGbCGMWXAKBGDt2HKLsaCxduY7atWuhMMWB7oNMjU/S0g8j5RJt52whvHwZbjlIuW+KT/ztx6hpTHLdB6+naXMbblCDguKnUkWy1iqV8UybgOhOa0Ehk8OzXTRFxQrrlEQtfFVlwjTpHuqnq+cQe/buQRS1VoMpovEGP227pGOxL3hHRkcZHx/3E8BW2aK+oYHBoUG/Pn5ElLY2y6xYvpxy2aSn9xCK4tKxpJ10KimWAduxsS3bF8eiXHK5XMYsFVlTm+GK9a5fArrhzA8Rrun0Rf3o8CDZiXGfsxGOUFvfhK0ECcdrmCyU+do3vk1TSuV9151FKN3BcE7h2T2HGBkb4vFHf42Vy3HuxvO45o3Xc+std7Jt2x5Wbzid3pH9jEz2EEuGRVaaUDRCuazQ3z9GNJRiZGSIxS11/OM//QWqmkUPFvBsFcUNoIgL8UARDYKFDvZEeWsX0y4jYuFGOES+VMCzhqgL7vTLVHzqpm18785DL04AVycaZ0nPvmI9gI8rCz1dAs8vgI9/UCygT+yCBfBn6f3rSuq30rv1iOirKit8YqndOR5d8yRfK0dWS+2Flt3d8djPULaUCV8lBPCxLa56fKyzxB0jOr+a0A4L4C8XWXnaJYTjx94OmmnWc6asjxxwWBo28O8iLT1T6e45cMx8bbMJxwWsLXP3AH7xAhg+Xt1P98h3ZK4S0K9uAVxZlJml9vGcpAD+Tf9hRI4vCUgCkoAkIAlIApKAJCAJSAKSgCQgCUgCcxOYTTYshNuhnkE+85Xv+n0/F7KdCgEs0qUVaVmZk0gFiz6lQlavWbGEv/z45xcy3VOyj+AvUsCit+2L3QaGxvz073zr8GoXwNVp8OksTkYAV46tFp/T+9q+WNYv13HTBbCQu6Ik+/0PPc1d9z92wjAf/+v38/yOffzgjl+9pClUksQVsSnunUrSviL2qxO+laS+kOkVgTtXAniue+wlTfwlHPx7V7+Ra990Ibqu+d5IJKj/5Qs386H3vvVouW3hz0TKt7t3kPfeeBWJeNQfcWx8ks//x/c5VaXD53sev1oksJJessw747TzsIsBDuzcTS5zkOuuPpfVK1tpauigvW0J9fUNxGJxFBfcchnRVTMeChLRVHLZLN7IOHHLZXh8jAOjg34fYDsVJt7WhOna9B7owp7Ms7y1neaWOkqWRf/wOCOZHAVLpD49grpOwLPRPIewrrJmaQvLag3q4glqjCAJXSOh66QTcWKxGKFYFDUcomiJ5OsYqXiESCRNz75+HnnwaV53wSU0tS2jt+ug33e4o3MJ0c5l5O97ilHHRGtuoqZzBcFgHZ4d5Wv/9CmGhvtYee5KLn7HZTgBMJQQjm1ju46fuBVZVSF9A4pKOVegmCsQUDTsaBBT17A0nSnHYWB0mO6+bnbu2oVteeRKCv0jkwSNKG9848U4rkMul2P37j24jk26tpZCvkChWMAyLbK5HKFg0JfCU9kM2VzGrx3f3r7YT0qLHsJC/IrUr5iVK35tmZQKJZYks7xNvPgQCNBw5p8SSi853AN4eJCJ0VF0LYBuhGlY1ILt6WihGAd7B/jiV27iyisu5Jz1QtK3M5J32Tk2weNPPUH/vn2wt5uL153Bps51fOsHt9E9MMzZm8+hK18g3L6Y+399Dx0drYyMDBKLJFADBiE9iqYGaGyq4aN/8x7McgFPyaMrmp/59VzviAR2fQnsVQlgTdfQQwb5Yh7d6ydtHEDVdf76n7dy78ODL1IATyupPE0CH5+yrUja+cTQDCnK2eTrLD1NqRZ6R+QiFSk7Y6J2BgE4/cF6EgL4Syf0LJ7eD7iS6l1oOewZSgXPJIWrxl1IX2PbMtn1+M9Rz/XY+HadqxvKfLU3SEaUfZ622V2HE8DtK88i3dg+5/92FiyARzfzw/MbjvV6Pk7Ezj7EyQng6WW/53hZQAxZuYfnSg4vOAF8RHBPu+deXgE8WwnoGfi95ATwTGsy28sWM5Sgfgl/WJGHSgKSgCQgCUgCkoAkIAlIApKAJCAJSAKSgCTwShDYtH4lH3z3dVQSggsZQ8jGr37nJ7yw+8BCdvf3ORUloIUAFuOI0rRi2/rYMwjJJZK/k9kcBw71v2rKP1fAvenic7nx+ktnTMDOB1f8Xf73b7+P2+68f75deSVKQL8cCeBKCWhR+rtSHnr6xbwYAVw5x1zXPS+0V2iH6QJ4zYoOlrQ187N7Hp53xDM3rTkhITzvQVU7zFfau1rwihcnNq1f4ad9KxJ0vhLQ04Xyycztldr3kgu3sGF1J6Pjk35fadE3Wsjtqy+/gHQyzq59h46y37RuBa87ZyNm2WLro8+e1DPupcx/JvkrktaiHPjFF2w+LLBfJUlgJd2x3GtfvIJD+/rIDA9jqDkuuXgjmzetpLW+g6VLlrFoUTPJhCglHEBxXbDLhAIBDFWhXCyiZfMYhTLZ/BQZx+Rj//6v7BkdoG5FO0Y8ymBfP2O9g7TW1rNkSRMoCuPZAmOZKTI5k5Jp+UIwahh4VolIUKe9qYbmhOKXfa6LhqmLhEkZQeKG7lv9SCxMMBTC9lxM8U+5xGDvCC88uYMlLZ2s6FhFMVtENCsX/X4TiTi5vCghoRBpaYRUCjeUIKTXEwq18NCP7ubee+4mvijONe++msbWRhRbwcHDdhWcw/WKcd0AquiXa1rkp3J4jodl6JR0HVvT/V7Ao5kxevp62LtnD5lskWiigbzpMZEtcNaWM3xx29vbx/jEOM2LmgmFw2QmMnQdOuSXmxZCV8R8PUSiOYBtl0n6bzJ4xOIRYtGYn4Z1XQ9PUfzS3CXTxCyVqDVy/MnFAV8A16//fUING315PDE2wtjIEKqioBshWlo7KFkeaAaZXInPfv6LpBIpLjjnXJoaGhktFjiIxaGefu75we189Jw3oBzcS/+ep/BqQwxNjhHzIlz2p3/PfX15JieHefjBXxHWwSqZCMXbuqjVn2copPO/PvZXBHQHl5Kfohb/imsUKWDFcw9fr+ti25Zf0jpo6KhG0O+JHFKHSBn7/VLPN/73O9l5MP/iegCLb90CShiL3Y4JyZdRAB9XWniWMSqidIHzPCoApz+xTkYAT+/1OptU7H3f0ZLQMwrbGXrNLkSuHistPPdj9+D2h8jpA8T/R5gbWmz+qsPk/S+EeTZ3uL7+tbtV3v+sxrvfZDIcg9IvTKz7FVZvucK/X05mm6mkcOVn86WVZ+ztO8Pgs+630LU/WpL5+Pv6xSeAjwngY/dVdXr25SgBfRPHXm6o6v88k6R+iQL4RHF9eBFm7lctewCfzPdD7isJSAKSgCQgCUgCkoAkIAlIApKAJCAJSAK/OQJCAr/396+cP4nqQVfPAF/59o8W3IO0clXVAljIJCGSli9t5Ws33+6XZK7+vThmph7AIqU413HiPJUytOLv8MW5hewRPWYjYePoWL850jOP/LarL+bqyy44KQksfIBILVb3Wp3vuqb3d63uDytE6ULW4+UuAS16/Ip5XHjuJn788wf865neM/hkBPBc1/hqKf09Uwno+dYuHDL44B9eT3NjHX/xsc/Nt/vRz6f3AK5O6c6XABYC+Lwt649+b8S5Ln7d5llLQItBp38/X40CfsHwTuGOn/zbD7Cis+3oiNU9f3//ukv9nsDVEvhnv3yYb/7X4V7np3pT1pxzkXdgXzfloo3quliFITZs6OD1F2xh+aKlLF8mykAvJpVK++WOPVukdD2CCmii6K9VJlSycTNTOJ7HWDHHN267lZ9svZfaZe2kFtWTy07Rf/AQUVWnva0OPaj5UjVfspmYzJPN5jGLJdLxBI5ZIhwMko4HqYl4xIIatZEwDfEYdRGDWFA9XCY6HCQWi2CEDErYRBIJhnqHCVgB6hL1TI5m/bLNISPop2YTyQTxZIxgyqCsa+Qcj5ylEzUWkapbyYHHd/DVL36VVE2EjWet5+Lr3oTrudi4lD0hgAM4WgDHC/i9dwNKgNxUzi+97AUNbPWwADYDMJGdZGCgjwP799Pd00c8vQg9UoNZ9tCCAb+ss/CfmclJopEYiVQS2yozOCR6AosyHAp2uSyyvYQjIXRdpbauhmwm44tRkYDWNd0vBS2kqOO6lEolSoUCnlPiH64TvXEValdcQajlAgxdJ5fNMDI0hOc46MEQ9Y3NQi9jRBIoepg7fv4LHnv8BRw3SWNTlFDSoG7tKrq7xtl27zYWj01yRlOIPdt+zJrNK+jp6aZea6Lp4hv48sPPc86WjeQmR1mzvJ3h/h7MfJ5YJMLY+BijoyN8/J8/Tiwp+hfn/D7SqmhhfEQEBzzX/7Xr2liW5SekjVAIVaxTIU8qtB8jMIRjWVzwth9iWhqqLnoAa/46iBcKTmo7IfE67ejj0qovrwA+Lu17VODNnEqcre/vsdlWCbTpAE5KAB+fOj0qd6dJud2dn+TiRWKg2cadKZk8V0/ZI5OepRx39SWVS3lE+ef4n0dQmw8nfmt1lzHrWPr3vN4AV+5T+eTZZSZD4m0Nj6lPF2mMrKOhbdVJ3SInCuAT+//OdsKFCuCZ+9YeOet89+j0ZPjLkgDeWiVHZ7q6l0cA3z79hYPqoaq/eychgJnOyz/P3P2Gj3uJYaG9l0/qLpI7SwKSgCQgCUgCkoAkIAlIApKAJCAJSAKSgCTwyhBYsXQxf/yua+lYvGjmnsAe7NzbxZe//aN5yw3PNMPpAljsU92fs7pMb7U02rHn4Ixlatev6fSHmV7etyIPC8USQi5WxmlZVH9ckvGVofjiz/qOay/lmiteh6YdDqbMunnQ0z/Mj+68nwce2XbSA1bKAIsDp/c4Xch6vBICePq9IH5f3TN2LgEshHFl3iKZXkkUVxLtv4k+rvMtyosRwJUXGwaHx47e1/ONU/m8es3Fzyp9gBfSA7j6WCElRa/cs85Y68t6sVX3AJ5vvIXO93dxv8suOgsheoWfrJa/FRZHJbCm+S/hfPart76o5/DLwVbZdOGbvJHhUcrFMpPj4r8ZlnQ0cMlF57KquZXlnStoXSz6ANcS1HRcs0zAdQlpAUKqKIlsoZXKuLmin1CdKOS46+EH+MLN3yS6uIGaRY2oqsqhfQdwSyaNDVFionyzbhBQDfL5EuPjGb8vbk0iiV0yRftXYiGVSNDxRXMqEqImbFAfj1ATCZIIqcQMzS/7nErG0KMx4qkaPFekiGMUsnkCnur3yLUci4CmEIqEUYMBXN1B0YO4SpCypVEqxUg3rOLAtn188d++RF0iSl06yrXvvIFwWz12QMVRVTwjjKcblIW0PCIeTbNIqVjC9VQs1P+PvfcAs+wszDTfk8/Nt27l2NVRndStVmiUEEjCRpggBAZjwAavWbzrdd71jMN6Z5+Z2bE9sx7Pju0Zj21sPzP2AB6DDQYMGCGEJJBAohW61epc1ZVz3XjyOfv8/61uRUyQAAN/PRTVXXXrhLfqXp6Ht7/vIzZNgiyj0aqzOD/HxYtTTE3NsLDSJNHzmE6eXN4hCmOZ7BUp3SiOKBVLstL4woXzsgbatCyZtHZss5ugzYn0YkIUhbL+OZ/LY9kWpmFK+Ss2hMX/eHpehyDw+aXX2gz1mNiFPvqu+TkpgL1Om+XFJblpXCyWcXIF3FxBXlO95RElGUtrHseeXKTtLzG5c5R2ovH4l6eZP7WOs1HnzEOfYrCwStGOyKOxrbqD1eFJVscm+OVf/Fm85jpjAz1kcYed23sJfQiCgIePfYXrb7qBtXodUe1s6gZZEmPoYiG5mwY2SEkzcY8BSZLg5vMYpkmr3aaWf4QsbHD2who/8vP3yDSn4KUZxjcngOUz54XrjJ+f7nypBfBzUshSVD2jFvd5VclfRaB+LWn6DQrgF0xLPkuKPQw3X8uYQPePbPx+tV3fF5bZ/4jAfs6r2yUBXPhJF2ufSdZI0RxN9LRjRBmVRsZ6b1cGpysper8OYUb9X3cYHDjA0Lb939Dr5fPl7NbP4evYN/56BfDTafSvzuEFE9Qv9LN/iQTw854XzxGpz9pCflZSHp6WsM++n6/G43n39tz7+kYE8POez09XZ78Qw+c9zy+f67mV29/Qr416sCKgCCgCioAioAgoAoqAIqAIKAKKgCKgCCgC3zYCoob0f/nxu9i3e/JZElhsTx574jS/+18+gOcH37br+X46kUhg33Hb9fL/45dvGfhhKFsu5f996gWcuTDDvV84xkNfOfH9hOZ77l6lVB0ekDXDYsLy63nTNB3HtphdWP6GBfDXc3z1mO88ASGBRV31X3740xx74tTzLkj8I4Ar9+2SNfZfa/P7W3k32tWvvDMTYvfi9DTzM9Ps3LGNQ1fupbfssr2aZ+eOXezYsYuhwSEsw5LyNw0CbF3IVhuSCAIfx7Tx63WCJObUxQv8wv/1qxj9FUZ3TGKYBo31TeZnZiiXLKrVCqYpUryi1lhjdnZepoQnxyfI4oT1tVUmxkfwvU25OVwQ+7+uxUhvhf6iS0/OpKdgU87ZVAoOhVIVy81jGrbcxBUbvUKupqIe2YDM1NEtA80Ay4ZU7A6HGpZRJk4rGHY/Dz54gr94318yVqlS0uHGH3olu3/wBsxCgcRyyJw8qeMiWpM13ZChU5FIFRI49lOZDA4yDS+OabUabKwtM33hAmfOnmdhtUmu2o9lF2SlsUjnCrF7SdqKSul2uy2roYX8rdcb5F2LSqWE73XQDbBtG8e2qdWqmKYlfyfEJrH4niiNZf2z1/FkEvhNRw1u2peTDPqu/AmM/IhM1M5enMH3PMqVHpli7h8YIorFtWs0W23cSonQMVhrNmhuemxONzj+8AUWZts4vX3U11Y5f+xLJNMXeYOoiq5UOa01OJGs8o4ffSs3Hr2axG9jGjE91RxRLK5dJ05TMsMijFM0TchtjU/9/Se5/bZX0Fst02nWqZaLtFsNojhAvEAWigX5ohoEITXnXsn6Q39/ht/+kyelADZMG138HC79j+y38lmijv0dJzB98iGa5VmK73VJFjJa7/Mo/3wOraTx88d0djbg/7g6IazoNP+zh73fwHmFTfBARPR3Gfuvfz268TX+Rd63/S6flvtfq1b6235p32cnvCz8vw7B/32GRt2uIqAIKAKKgCKgCCgCioAioAgoAoqAIqAI/BMmIKpm/9nPvJND+3ZtzRemfOkrT/L7f/rXSv5+i35uYtf1ve+88/IOcxTFMt375x/4uGL+LWL+nTzsb/ziT3DVwT0vnLT/xy4sg0ePn+Zf/e6ffScvX537+5yAduD612WFfI5TT50kDH0G+gfYvn07cafOa6/fy8T4BOPj2xgfG8e2HLQ0IQtDbC2TAlgkOMVur+NatNc2pKhMTI2f+qWf46mFi+w8uB/bsTE1nVNPnsQPfcrlMq7jUCoWKeRyeG2PpYUF4iBkeHCARqMhq477B/vwWi2yKCBn6QzVqmwbqDFQcukr2OSMDEe8Ww6WJaqShRTckr2ifkEIH8dEsy00yyDVwTUMClaOpBniNxP8rETq9vG5+4/x0Q9/nB2VGgXPZ9/N13Dtj72B8tAYqZMjtV0SIbmjFLRM7u6mYq83CqVQjhMNP8nwo5hORwjgVWanLzA3t8jKZodWqLHWaFPrqdJoNlldWcW0bTrtthSZokpayN9aT48UxK1GHS1LqNaqjI6OomkZrmuTpWI7F/n4JEmJkpQkTmTyV+4Aex77RxJ+8tVVKUdre96EWdmLbTusr6/LrWHbcahUqjjivuQ/StJptzssbi6RFhLaQZn6csb8sWnOPPUUT5w7ReHKAxy8+hU8ft8ZnAtzXNlX4oajYzw6fwJ7rMq+ffv4gR+4mY31Fknm4+Z1/KhJruDw4EMPcvDQNThOEbB48IEv8fCDD/GLv/BzFHM2hpYQhx5ZEpEmEZZty53lMIrRsjms5FGSMOLXfudL3PvIukyPG+IfIxhCxD9dAfx9/lz+nr79s4/eQ7hvA3PUoPORAGLI/6iLdj7mL8p5ee+/O+fxlZebdD4UkK6m2EdNzN0mnb/0OXDDG2T1+T+1t8vi8Wsluv+pXfj31PU8nfJXIv576gerbkYRUAQUAUVAEVAEFAFFQBFQBBQBRUAR+L4g0NtT4efe8xYOXLGDJ546x7/9/b9QIvJb9JN/8+tu5Y133EI+59Jqdzg7NcfHPn0/x46f/hadUR1WEVAEFIFvnoB21c0/nAVBh5XVZfp6e8nnygwNjbG5MseRSYtrjlzNxLZJxkbG5F6tSAATRXIHOG8Z2IZOmvlARBbG5GwHci7v+/P38Ufv/2/0DA0wuXM7cRixvrzKuemLuLkc+VyOnkqZSqkgRWrk+8zNznD40CG2TUzw+fvvo9LbSyJqnAMfS8voKeSYHO5ntFZkpKdIyQRHzxALsIahy4pqUYss65FFjbKobhYJUdPEsG000yQ1dZwYwvU2iafjG2WOTS/y6Kkpjh97ksl8hd4oYeKqvRx+xxsY33+QxC2QZQaBZpFmOmmaQBJDnJDEsdz0DZOMIE4J05TQa9OqbzA3M82FC9Ocn1tho53ghwmDw8OMjY/y2KOPS9EtJG4QhlLgCtku2IjaZJGGHR8dZGCgXyh2eY/iPJlI04rO/ygmScRX6FZAi2sIAkI/II09fud/HpDJ61x1O8WdPyJTwyItvLy8IiuW+/r6MHQT181Rr9fJ5XJEBCw2Zlldr7K5ZPHoJx/k2PHP4+dbHHnXOxjZ83Le9x8+jXt+ln1VnSsPwczsKeycw5ve/DauOHCQeruNn3oUe1zCrE2mx6ytr1Iu9VIu93PiidN8+IN/Q+QH/M6/+y0KroXraGRJQJaE8ndBXFMUJ3LXwEyfIAvOSyav+p/+gTSz5P6vEMBCcCsB/M0/+b+bvrO5vsj54/fLGpXR3Ufkc2xl9rR8bty5zZa38thazFQrxXGLjF9xHdMnHyQKPfpHdzO668g/zdu9XN2sqoe/Yz8g9TP4jqFXJ1YEFAFFQBFQBBQBRUARUAQUAUVAEVAEFIGXhsCRK6/gza99JR/8yGd44uS5l+ag6ijPI7BtfEj+//nfyUpX9WNRBBQBReDrJaAdvvmtWRT6TEyM4TgOzWZEIV9leW6KCue4/bZb2b/vANu37yTnuOREh3IUocUROdPAsQx0K5F1v2YibGRMpmucOHuKX/9//iXrnRYHrjyIY9kkQcipqXk6nodOSk+5RKWcl6li09Bo1DfkRu1NN97IiSdPsrRRx3Vd0iTG0jXKrs1Atchorcx4b1mmgEuukL5CAGvYholtiGuyZSrY0ExkV7NIicpKaIOO65A2OpidhNZ6hy+cOM09x8+SFmv4nYBtVoH+IKK6fYxD73gDh258BalbIM1MwswiSlM0UfUex5CEMpkaaylenBLESTeRG3ZoN+ssL8xz8eIMx09Ps7TeIsKkr7+XiYltnHzyJO2OR6NZJyfqqy0LQzcYGBqgr7cP0hjHFoJTk8lsIW2FyxZSNE0y4iRB7DmIP4ukrOd7hEFIEAayNvrdt5e58WAZK99DadvrMfJjsnZ6bXWN1bV1xsfH5fnEPjNZKgXz1NRFTCtHvWFz4fwKU2fOcnHjApUdPRxbW6MZF9lY1Ck0G5j1GfLWLHccvZ54pcPNt91B78g2OplB/+QQTtVmvbNMo7VOmsU0N9pMnZ/lM5+8lxOPHefaI1fz27/5r+mrFclin0rJoVlfx7FM+Xso9imy1If235PEEZ/43BT/5o9PYVquFMBih1nIX8FHvX1/Eug015k/9/izbr5cG2JgYu93FZBLG7Uqffqd+bFdSmF3943v+85chDqrIqAIKAKKgCKgCCgCioAioAgoAoqAIqAIKAKKgCKgCCgCioAi8BIS0G57w89kokK4p9ZDHEfous3AwBCLsxfIpXMc2L+L7RNjXLl/H5VikZJTJA1j0ijCEglcW1QuJ6RZIBPAIslrWiZNv8M/+41f5+S5M0zu2Mmu7TvpNNssrjeYnZ2l02pSLhaplgsU8i6dTpOeaomzZ05LGd1stmk0fOx8njAKMXSdnGMx2FNmqJJnqJKj5hqUXZN8IYdtmjL9a+s6ruVgGxakmpScQgCLLn4/TpkNE7x6i4Xzs8xcmOfM3CJxocTI5C7CdkBvrFMWSea+Kkfe+lpufvVrSPIVYiwizSZJQM9AT0X6NyQOAxIduf3rBxFBGpN4Pn6nxebqKjMzczxx6jxzqxvEmCRZytjYOHNzc1LICn3pBb7cLa5v1ikUCuzes4fhoV6SJCKOQil3xZuof86yTMrgNM2Io25KVmzs+n6HUJzfDwh8j10jBr/8tmEpSYuDR7AGbpcpYCGIl5dW0MXniwV5/sWFeVaWl0mCjKADKxmCv+IAACAASURBVMuzmHmDU0vTnFvf5MCNr2SjBWt1j527rmB59jzzZ59kyLXZbbtsnjjFwobP5P6rqW3bzTW33sgDj32R0OwwPNrHzMwFHnv4MV529Y00Nzzuu+cerj58iF/95/87vdUiWeJRyBk0GxvkHUuEPInjFMJHiTun5f7vL/zml3n0TGdr/9dC14UAFnJfCeCX8PVAHUoRUAQUAUVAEVAEFAFFQBFQBBQBRUARUAQUAUVAEVAEFAFFQBFQBBQBReC7nIB29Pb3ZJVSPyPDE7LaeG1zBsuJsW2NnuIA48M5hntN9kz0M9RTper0o6V2dzvWSNDEYy0wdDAsQ5hR4jQizTLe92d/zu//wR/Q1z/Ey47eQLsToCU+CwvzLC0uE4Up+XyBUqkEWkKh4KAZqZTBOcPCX2uRCmmJjifTtRGVkst4f4XhikvJiCk7IvFbQNNsKXs1Q6RCDXn+jhCxsl45wPcDvCBmtpNwfmGd6YUV3EIZ1zTY2VujpusUUx07MSi5JUI95fVvfyMHbroZe3InQaYRJAZaqqMnGVoSk6Zihzcizkz8KCFIQ6I4JAl8gk5Ic2OT6QtznJ6aZrXRIMyg3mjKjdtaTw3P94nCkEajSUPUMOdzspp527YJarUyftDCD0K58ZulSOZxHJOKlLFI/6aiPjqWnwujSO4CCwEchd33X3nbIHu2FbBzNaz+27BKk1iOzfraOqvLq9R6Kri2Q6fT4eL0FGmQsXxxHT84jlVrM2V0eOCpFoev/zHu+9AXKbomTtVj77UHOXzgWv7qP3yUOyaHOf53H6Sd5ejfeZBrX/Va4qLDTH0RX2/x+ImH8b0mSzNL3Hbz7cSdBL/dZKC3wk+99yfQspBatQCpj2PqmHomf14aIXH9YzJh/eiTK/zsbz8m5a94101T7iar+ufv8lcfdfmKgCKgCCgCioAioAgoAoqAIqAIKAKKgCKgCCgCioAioAgoAoqAIqAIKAIvOQFtzzVvziYndpPPVyiXS0xdfJJi2WRwoMpQzygTIwWqhYSeHAzXagxUR9BxyRDGN8HKgW0jK5wt20A3NTItkwL28ePHufPOt1DrrTI4OMLk5HbajQ0MXWNubpH5+SWZQK3VeuT3ZllMb38VsoTNtRXe/qa7OH32PCeeOgWGKaujjSylt1SgN+9S0MARDcaaQZQik7FxKtKxciqUOO2mckX6VyRlwzjB01xmVjdZaXhoVp5SzmXPUD/FNCUfJuRSi76eQSIibnj1zdz0Q6/FnNxBkukyAZxFSBMraquTJJbniMX+b5gQphGBEMJ+QOz7NDeazM3O8+iTT3HqwhRRplMsVymVy7RbLYrFIs1GgygKpbDNsoRdu3YxMjJCkkYkiRDKQjSnMhErxK/YxhVskziVewNRFBFEYTcRHMdya1luAYchh7ab/OwPj8hfGs0awhm/S8pnkZSenZnB932KpaKszG6322xs+Jw5s8anPvcxPDMgG6wxuPswqdPHxz/89zgaTIz0kAUdDu/ai93W2KH5nPzMR/B0m1vf+MNMHL6GpxbmWWjWmV1ZYGFulvrqCvsmd7K5uELBsBCh7ANX7uXd73oHUdShUi1gGimuY8m6b5H41tr3kXhzshL81//jY3zxiWY3/Svqn0X6V+7/qvTvS/6KoA6oCCgCioAioAgoAoqAIqAIKAKKgCKgCCgCioAioAgoAoqAIqAIKAKKgCLwXU1A23vdm7PBgQkK+bJs091sLDI20cvYSD9VW1Q0axSskHJOY7i3xsTQdmyzgKYbJMQYdoaYBbYsTe7wmpaObuqyanhjc5N3vvPHWFpexXZy7N27H0vP8D1PStqVlVXW1zYwLYNKpYwY1zVNKJUKRGGbG64R28Pbueezn5XSNY0TtDglb9rYmokmrW9KZunEWiZlqBCmMh2bdSVwJDqbhawGkiwjiHRm1xps+AkRBo5tM9lTpZDE5KOEAhZjAxMEWcCeq6/gNW99G87YOL5pk+gOWaKJsLLczU2zpLvFK9LBIn2bJoRCAAc+sRfR2NhkaWGZpy5MceL0GVpBRKnSjy+Syb5HuVykvrkp95Ar1TKVconR0WGZiPYDfyvl2937FfcmhG8iaqCl7BUCOiEMI3mP4msiwR0JASyTwB6h7/NLPzLMvjGL0A/oO/AurNIEmq5JONPTF8nn89RqNWZmZmi2U544schnvvBFHr8whdVb4+3v/SnGdu/i7rvvJmeYpM0m0088TrS+ztEDB2g+dYybdo9x+51v5L7HnuD08grDe/ay69Bh/vBP/pTICxis1hiqVrnnE5+gmstx+OpD8nfnda+7gz1X7GRwsJc0C+U/AggEO3+BaPVTJFHMF44t8mt/8NRW9bODYYr6Z5H+VfXP39WvPOriFQFFQBFQBBQBRUARUAQUAUVAEVAEFAFFQBFQBBQBRUARUAQUAUVAEVAEviUEtKOveneWJSbNZkA+n2NgsIRhRphGxE2Hr8bAIwnqDPeVGenvY2xonGK+gm07xFkMRoplaziOLmucLcvEdiw6XltYUn76p3+G++7/ArVaH7ppsW/PbtbWVnHdnEy0Li4t05Jp2Lw8f7vTlB+HBntYWTzLVVce4OiRqzh/6inCZlMKYNfMIYZ34yBDwyC1NGK9m4yVdcgyNSs6qnXkf+uG/BgnKV4r4vziOjOrdXzNkju8g4UcFQ2qqYYT6wz3j8ga6+0Ht3HXu9+FMzJK6hYIsYgjDS1DJpeFaI4yUc+cEcYRYZoQxEIAh8R+SGujycrqGtNz8zz8xONcmJkninOUSkWyLJKyt9OqYzsGA319DA7241gWaSZqtFOSTJPpX5H6jaPuPem6TiCOL2qhM01K4ESIX3H+MCIIRALYlyngOAwZ79P452/plQJYM4qMXf/T6E5FshcS9aEvPcT83DzXXnsttl3ib//2M3z5ieNsBCGR43LdLbcQGQYbGxsszc4ydfIkQ6UiI+UyQ9UKKycf59arD/KDb7yLv/7EJ3n8wjRGqYKeL5DpJptr6wz39aOFAfWVZYw0o3+wj6HhAe54zQ8wNjZMX3+VKA7Q9Qwt69Ce+6Dc/RXv7/1Xj3BhIZbJX9O00Y1L6d+u1FdvioAioAgoAoqAIqAIKAKKgCKgCCgCioAioAgoAoqAIqAIKAKKgCKgCCgCioAi8DQBbf/1d2VJbNDfNyLFa7UnzxMnHsZrrfGet72Vvp4S8xfPUS26jA8PMTk+Tm9PL8VSiZRUpkl1KYFB0zNyOQsr7xK0m+iGzm/+m9/i7z72CXxfyMmQiYkxKX89z6NUKsvU6urqGq1WU6aALcui3WkxOjIgJXRjdZEfft0d7Ns+xle+cC9WmlEuVjANlzQ1yefK2AWHzBS6GVn37AeB/IgmBHC3JlikYn0/JGzDwyfP8cUTZ/CN7p5s2TQYsG2GcgWKWAzVBolin5Ed/bzlPe+hMDpGWqmSYhKFoGVat2KaTIpaUd0cJCGBrJmO5W5t7McErQ5LiytMLcxzZmqKi4vLhFGO4cFBfK9FPm+TpSH9/TUKeZdSMS+ludjzTVKNdEtgi3sRwlbcixDBobg38TdN71Zci8Rv2K2LjoWAjhIS8VGkgaOAWw9o/OABk0hs65olDr3p38ndX8dxpNjdrG/KTeIkzmg1OoTonLs4x5cef4Lrb3kFK5t15ubmGB4Y4Iv3fo65c2d42113cuXePcyePsXm4iKGm6NnaIR9V13D7PIqD3zpy4xOTLBtfILlxQUG+2pYOkS+h2lYMkF94OB+RkYGMS2NKPJlery98FGC5kUpr//kQ+f4wGeWt9K/9kuQ/t3Nne84xJj9wi8B62c+xPvvh1vf9Gb2M8UffPgRrrrjDdzUu8kDf/l5Hn0RrxzPPOY3fpjudeenu9fHgVt4z9EqK1/6KB858Y0fTX2HIqAIKAKKgCKgCCgCioAioAgoAoqAIqAIKAKKgCKgCCgCioAioAgoAorA9y4BbduVr8p2bL+CONYxdAPTylhavkizscI773oD/b01Gutr5G2DnnKBybEh+np76OurScGbZTqGmaGbKZal49gGhqnJNGez2eRTn/o0H//4Jzhx4iSdjieUMZOTk1LIis7pXM6VslY8NggCSsWSTKYKQTzU308lZ5J56/zqL/2vzJ09ztLMBWwdqpUqtuWSL5YpFYo4jotuGN1NXCFgt2QsIkVLJo/teQHNTZ2Hjp/jE1/8MpuZheHYOFrGoOPQb9r02gV6iz1SRlaHyrzxXe+gMDKKU6uRivphREJXkzJW1DGL2mdxhihJibMUT9RQexFh28NverSaLc7PzvDUhfN4UYrnO9Sbm8SxT7mUo7+vh8HBPvI5B8s0JReR5NWEJNWtLakrUr5pV+wmQjtvCehIJIMjeX/dneBuUvhyDXToE3g+URzy9qMJu3tjQi+gb+fNjN34bpl+zshkAtuxHXKOTRqF9A4Msby2yfTsAj19/UzPzNFoNDh86CDtRp1zp08SeW1edesraDfbrK9vsLC0Qr5Q4dCRa6WwXd+sUyyVqTfqOK7FyZPHOXhgL7m8i605LC4sYpoaAwN9uDmHJIkIVz9O0JqWyd/7Hl7iX/zRaQzLwbRsDLkd/GLTv88RqV/lef3iZO0LH/TFHVMJ4O/dl2B1Z4qAIqAIKAKKgCKgCCgCioAioAgoAoqAIqAIKAKKgCKgCCgCioAioAi8tAS0a277kaxY6KFZ94hjsTEb0O6sU6+vcM3BfVx91TVoSUYp57JzcgTHjBgerDLYX8OxhLR0sRwDzUzRtVSKX8MQ6dSMMPT57N2f5YEHvsCZM+e4cGEK3XLwg5Dh4SEpM8MopJAvyCpjUV8cRSmmYcqUqI5OrZQjCza46br9vPl1t3P8kS/QWFukv6csBbGu6fRXe3FMB8MwidPuLm+SdDeBRZpWvHuej+fHtBo2Jy4u84FP38tKrJE6NnoUMSAEsG3RZ+cZKPSimVDsL3LnO99ObfsEVrksho5JI3F/JqmmIaaAL+3vyvOILWCR0PUC0iAhDWM263XOTU8xt7qMlS8BJc6cOUWaxYyPD+PmLGzLpFgsYhoGrXZHshAXIBPAYsdY1j8LCZx1d4BjURHdrZ4WqWchf0U9tLhvmRAWElmmoCMCv1sHrWc+777Oo2L4sg56/No3s/e2d8vvT+KYXC7P+voKpaIDmU59s8m5c1PkcgUOHLiS1dVVtu+YZGN9VQr+NI1ZWVmk2QnYs/8QlmGxsbaJqVm4To58riDruJvtBm7BwXQMgsin7bWp5nsoF8tk8p5ief+dlc/QWX+COAq5MNPgF//9CdqB3pW/W9XPL3779xsXwE8ngBfY9oLp4SZP/tmnuYet5HDlGU/QejdFLN66ArjJeqVETX4mYvY5CV55rmFr6wCXvv7s1HKw8Dh/MjMsE8DtOtQqW48PV150SvmlfWlRR1MEFAFFQBFQBBQBRUARUAQUAUVAEVAEFAFFQBFQBBQBRUARUAQUAUVAEfhOENCOvPLNGZmFhs3GRp00DUVelqXlOcqlIq9+1Q+hpwauaXDLTdewvnKOK3YOyyRw3s7hWgUs10KzM8gSdF1I4ARdE6nUmMcfe5xPf+pTNBst7rvvAZp+hKbr6IZGuSyEaLfy2LFd0gTa7UDKX5EEDn2fStGlVnFZnDvHXa+9jav2biftbDB/4Qx7JsfI2xa1YhXHdGWiVRxPpIzFSq8QoO2OR8cT7z6+H5MEFWabEX/4ob9jphMT2w5J6NFv2wxaNgNOgcFKn0whW9Ucd/3Y2xjbvwefbsJXTzUMef0Goog5SBIpX6MUUs0gTjXiMCH2QmIvklvIUwsznJu5iB+l9PZP0m438YM2Q0P9UgRrOuTcAppm0OmIxK7Y/81IUnEbIu0rxG9X/kZRKKufpfCNE1Ihu7NUfhQCX+4FhwFhlMjHCvkbBL4UwTXX5y1XbGKlHoZlsvuWH2fwyBtk+ldUeefzLmHckeK9WW8ReiHlQlluKItqblEb7ea728+FUl7K3CDTQQhawSXTcA2HNErIogTD0DEdkyiNSPRE/p5YroOZmmRRKreOHcfGW/ss/sZxmfxdXWvzy//xBBeX4svyV6R/NcOQ9y1+Lt/824sRwM+tgL6GH/2JSQpCyH7yTFfw5p4hYW/+Qf633SWeVStd4fLfkV93L0vg51VNy6+zJZdfKAHcj3NZMD/7Wr55Puo7FQFFQBFQBBQBRUARUAQUAUVAEVAEFAFFQBFQBBQBRUARUAQUAUVAEVAEvtsJaM7A3kzs6LpuCa8dkC86FAo29eYG+UqVK3ZdiYVDEoT0lk3KRZ+bj+7n4BWTlN0iOauE6VgYOVH7rGEaQgCLbWCRVI04f/YsD9x3P3Mzszz40JeYX6tLuSmkZLFU6ErHMJKpU00zyVIDDQPL1CkXdblp67qOrJZurC9zy9HD/MhrX83pRx6kbKQM18oUcnnybgHHdWQiWHhT6ErSju/h+YFMHUdBTOoVWPTg9/7qbzm92SZ0HMJ2i5qQv7bFsFtitKcfdB2KDne+/a0cuOV6gtDHCzoyDd0tTtaISQkTca8m4dZmb5wZJEFMHAgJLBKvHgury5y6cJbphUW5tSzE5+BQP2EcyvrjTMhmU0hYmyCI8YKwm/RNUymadSGW40s10BFpspX2TWIiIVsvp54TKYBFYjgRVdBxTCjkr0wDh0RhQJ/d5of3tyjnDQzLolAbYf/rfg2r2IthGRiOKSLFkGRoMeiZhg7y/JkmfkwaGBmp0ZXTkW6Q6DpmpmGmGlaiyT/rIrqcpeLHAIYGtobumOiWgRZr6KmORodw/V6C5rTc/F1b7/B//qcnOTMbYmwlfw1Ru60b8h8NaELsvwQC+IU3gJ+T5P0aG8Bfu9K5K2V5gV3h7otGV+r2rwmBXOZHf2KUznMSweIcOzvi63zNDeCvfT3f7S9V6voVAUVAEVAEFAFFQBFQBBQBRUARUAQUAUVAEVAEFAFFQBFQBBQBRUARUAS+HgJaz+SRrJCv0N83Srncg2lmbDbWaPtt3J5eRgd30KkHbCwvU3Rj8ladV992DUcPX0F/pZeeQj9WzsbIC2lryO/PsogsjUmTkPW1Ve679/M0G00+/alPExk5Ls7O0mo1pGMVctcwTWKRCE2EBBZpZBMyj1IpkDu4lZ4+uR9cK1VYn5vh6L7dVIjZ0Vdh37ZRisUC+WKeXL4gd4xFPXKaCYdrEsWRrE4WMlQkc8ONjNlWxH/+m09wfLlO5Obw2w2qhsmgZTGarzDWM4DuOMQ5m1ff9Vquff0dZElA7DXxG000IUg1SHWNWEhRLJJEJxap41QnCRIpgSMvpN1usdaq89T0Oc5PT6ProjLbom+gJoV1GEc4uTyOW0A3XPwgwRPp4TiWNdqWbYsTEEaxlNtBGG4J3a7ojcKQOInIxNZxmsr6aCHUhRiOE3HPkfy6+Fwch8RC5LsBbzkcMdQj9ppNKYEnb/5JzJ5tUtLaho0t9441UiGehVCWtdTCq+tS6qbyz5AaBpluoKeZ8MIYCRhpJsqrMTQdwzbl/WqmTiJT1AmGOHK0jL/0CblhLJK/F2bq/Ms/foppkfw1rW7ts7iGLQEuk78vSv4+LV3z0x/i/fd/9afHM2Xq85K5QLeq2b9c/fzMIz27xvnpxO/TMvfM5YdfPs+pAu852o/zApckK5+VAP56XsvUYxQBRUARUAQUAUVAEVAEFAFFQBFQBBQBRUARUAQUAUVAEVAEFAFFQBFQBESG8/ofeE+WiWpjQ6e31oPn+6yurlOt9FBwKzI9qxnQ7NTJ5w0qRYMrtg1x7YE97BobZLhWk7XAZs6WW8CplsqEqEh/GlqKFkfcd/c9bC6v8ND9XyA0dBqdNscef5wgTtBMUwpEoQxFhXEaiwJnkSROIGtQLJble29PL0aW0VlfY+nCLCNVlx+69RZ2TYzimiGD/WUKbg7RmyxOL6Sp2OqNMojRux9FinUp5sn1Bn/8ybs5td4kzQyyIKBo6VRzFgN2gSt6RmUq16iVuOEHf4ib77yL1NCJohbtxhJGGqCnorpZpF9tEpG6TYQQFsJZbPaK/eFMfl7w3BA7wFPnOXP+LJv1DYaGhxkeHcOPQzTToFCsYJgOaarR8UJ83ycVCVpNVEPntoRuJLeRRcLX64g6a5HsDaXgFjcrEsMylZykBH5IIvZ1xVawEN9CsgoZLGVrIGVuTk+46+qMA+MWpmUikrZ9u2+mtPt2nEI/tmVhWWKL2ZSV12Jf+Jlv4mwiEZyQEWdC9orcto4p89si9Kthia1kUU+diUdvJYHpoHWeINg8KcWy2Py975FF/t//do6Wrz1D/ppS4Iv0rxC/L676+dKVvwQV0M+pbr505KfF76Uk8fMTwN0071cTwFVWnpMAfpr3C1VAP/vxKgGsXs8VAUVAEVAEFAFFQBFQBBQBRUARUAQUAUVAEVAEFAFFQBFQBBQBRUARUAQEAe2Vr/tl2fV79tyTbN85wdjYNmZnlklD2DUwSaQFrLZWyOxUplXbzQa9hRyvuO4qXnZwkl1jfdi2Rb5SkXuvoZC+plC4KQYp/uYmzeVVHvrc51lfXOKJs8ep9vdx7uIsZ6ZmWK7XKdf6iTPhblPSSCSHhbJNsKwMEeV1LYuBWo2R/n78Rh1vc5Ol2SVuOnqIV7z8Zk48ei/7d41wYPce8oYu4rJdCQxEQizrFmHWFbP2Gjy8tMz7PnsvU40AM9ax0gRDi8k7JgNOnsP929GSBK2aY9/LbuU1P/ouuRWMldBpzhP76zii1th0iUOkxBQpY3HHQaYRxTqRrGnOpEBvNBpMTU1x7twZNhsrTGzfTqnaQyJEt+1guzmSTJMp6CRKaXc6Ushj6DiOg++JDd8QUcYsarYDP6BebxCLlG+ciJ5muXcsJXqa4XuBTAOLqmixDSwroUVKOO1u86aZSAeLZHDCbfsMXndtTiaBTcvCrQ5Q6NtFYeIWjFxVppRdx5UCVrzruo6hGTJpLa4lSrupXvnLJOSveJy8Eo1MMElFIjxDyzyIpoiaj8jE76X3P/rrM/z3T87L84utX5n8NUz5LmufX/Tu7zOf6C9WAH+1rd0XOu43WgH9dF3081+alABWL9eKgCKgCCgCioAioAgoAoqAIqAIKAKKgCKgCCgCioAioAgoAoqAIqAIKAJfHwHtVW/6lez8hVMsrcxy6KoDxDHYZh49sxitDHBm+gyhFrLv8H7OnT9PFkZsH+7jhsNXMNFnct2VO3DcIm6xhp1ziEUCWBPSL8HUMhrLqxRMk/kLUzzxyFf464/+D3btvwLDzfEPn7+fpc0mmi12cA0Qac8sk3IwTSJsU+zfamRxSDmXY3xokLHBftYX52lvrhP7Pjsnt7G+OkM5r3Hz0WvZMzlKwdLJW6bcsZXpYt2R1cxhkJKshtw3Nc1f3vcgS5GGEevkRYY29hHfMlascmRwB0YUYJZMenfs5/U//pPkh4bIbGhuzhN11nDFlq2TJ2qHxJpFmGRS4oaJOK0Qo5qUs0EQUd/cZHp6iosz05hWRq2vH8NysHI5uXUbRqlM9or0rpC2Qvhaji2Tr5bdFcDiXchU8SYes7mxIWuuQyGAtzaARQJYiGjfD6V8FQlkkfYVyV+ZKBYp3iwjFlXRcUQsa7oTxnp1Xn9dnkM7i1si2MQt9ZPv24lRHiXLDZEv9ck0rkgE25qoiTalCE40tmqwu9cmZK+MXwshnPpY2SwkbeL2aXnOJIzkxy88ssCffPg8Z+d8KXtFAlkIYN3sJn+78ldIZzEi/FK9vRgBvMC2dxxizJviDz78yHMu6Jl7viLh2/272Bpef+YGcCVidivl+9wa6efXSj9TICsB/FL9BqjjKAKKgCKgCCgCioAioAgoAoqAIqAIKAKKgCKgCCgCioAioAgoAoqAIvC9TkB7y3v/bba2sUjHq1MouBiGTX/fCI2NFhXX5dT5syQ6lHoq2E4BR4PBSo6Rss54b8r1R3ZQrgxSKI/h5FwyXYzvigboBF1U/wYhYbOJqxucP3OaD/yP/8ry+iqHrjvK+//mIzSCmLVmm9QQCVQb17bJkpQ4ijEMQ0pLTchgAwq2xc7xUUb6a7Q211hemMPvtLFsC89rsn2snxuO7GO0v0zR1ik6LrbhYBg54lgn8FMayw3um57hbx4+xlpiYUU6LikkAXnLYKxQ4dDAdky/TbnXxuod4uhr7mT3TTcSRx6NxgpkAZYlxKSBF4nkr02Y6qSZRiKyy5kmPCtRkuJ7HTbW15mevsjK8iI9tSq6Zcnq5HyxTJx2H9eVxTFhGMr93kKxSJKlmKZJFEZ4ni8Tv0EQSCkqUsBiF1gK3kSI3rQriFNkZbT0vULybj1GJnHFhq5IJmfi8XE3JSz2kpNYnuvIDofXHK2yd7J0WQQLISuSwVahB7s8hlUYxbIqmKLu2SyRWWVSzZd10Ibmo+tC6IaY2TxZ2Lic9JUp6Sji2Ill3v+J89x/bF0KZV2mfkXiV+z9diufvzXyVzyVnxazL/jErnfl7gtuAD8K177gTu+W1OWWZ+34rp95nM62p4VxdwN4hfZwPzV58qdl8KVrkeetPH1ll+Sx+MzlimlxjXIzWFVAf6+/OKv7UwQUAUVAEVAEFAFFQBFQBBQBRUARUAQUAUVAEVAEFAFFQBFQBBQBReCbIaC951f+PMsXDDy/LqVmqdjDxnqbvFskDTtMz8+y0Wxj54rYdoGcrlM2Y4K1c7zsyn4O7xtkeHgHpeo2HNdFBDZNS6zBiqiq2OPNaG9uEnqelLvHH3uQD37orxie3MG9jzzCyQsXSQyTIM2wLJuCm5ffm0SJFJ2h75FFAbaW4Ogw2l9jeKCXidFhVpeX8NotFlY2abSaOFbEoSvGObR3nP5yjorrkDdz2EaBNNLxOjHz88t8eXGJT544xVqkYwWQF9XFWYRjaQy5Ba4d3kM+DSmVDeJCm3OeLQAAIABJREFUmf69+7j1zjfi6+AFbSxTl5I71jS5IaybedJUJ9PF5q3YxRV11hlhENDxWqyvrTE/O0ez2cBxbZJUFGSDJfZ9xXavSPJG3apmUd8cJzGVSlUeQwhRUY0thK+oeRb7v+LxQvoK0Ss+Cnks9n6FDJbl2+KYopo5jOWxRBJYpImFBBbnTUQlM916ZpkCFhI47kpg8eeDk3luvaaHl1/d3QI2xEawdWkruPtnWdkst4O3Poqvb/1ZJHcvCV+R+BVS+5Ofm+Lj917kkRMbcjv5Us2z2Gl+ZuWzLpLgL9nm7zfzlFDfowgoAoqAIqAIKAKKgCKgCCgCioAioAgoAoqAIqAIKAKKgCKgCCgCioAioAh89xLQ3vOrH8g8f4PBwSqObeA4JVaX68RRRqXsUqxW+fKjj2MK+etWwPeZ6C9w4YnPs3tEY//uHq48eA2lyrjcqxXTtUL0WqK+GY3A6xCFIVqWsrK8gpV1+IfPfoYHHnmEwLS4+4sPYhYKMjkrkqYFJ4cuaorDmCzOsMXWbuxLGW0TE3s+g31lRkeGmdw2wfLSEl5s0ewErK5MY2strjq4nb3bR+nJuxStPDkjD5GB1w6ZW1nheL3BZ0+dY8UDy4eioUsBbJHS5+Q4Or6PQdfFNGM8x0Lrr3H7G+8i39eHnct3F24tncwwibQMM3NIM13KVVHlHIQxURwTBj5tr0V9Y43FxQUpcYV6xTDk44TgFbJYSGNRFS2qnUX6V6R8S+UyiBpkcS5dJ45j+TW/4xGnQv6Kv8fy8/I4sZC4QgDraELsRt00sah4ltvKmZC/QliDpmvyN1YIX5EcFmlt8Wf5Me3K4zRLsU247kAPV+/r4dCeGtsnqpeTwV3x+wwRvCWJxZFF0vfM+RUeeXyRB7+ywP2PLBJEWVf8XnqX4lf8/ZmpX13J3+/e1xJ15YqAIqAIKAKKgCKgCCgCioAioAgoAoqAIqAIKAKKgCKgCCgCioAioAgoAv8ECGg//X9/LEvTjpSdpUJeCuAk0rk4PU+5ksPK55hdXCGMNWo9g1TcHE7S5vSxuxmvhVy1f5Ddu3YzNr4Hx7awheDLMnKOi6lrdKQAjhDes9lu0VmZY21jlT/74AdZarV49PRptFwOy3ExRPIzSTAysckbi5grWhxSsA16yznKeZNQHKPVkDuzw8OjTE5O0uhoLK3VCYIGfmeFnB2zbbSf7WPD9ObL5I0cruGyuVZnpV7nQpzyD0+eYsXLyCcWOWFFIx9DS6jZOa7sG2d77yCuY+A5BmHB4eWvfy27D11Fklky6Ss2i2MjI8pirNQgjruJ2jCOCKKIUCR0I5/A92lsbrC6uixZxElXhIrtXilkybr1z353p1eI3DAIMW2HfLFIEIRSmgo5LOLVQeDL5K98jyIpklM57Zsh2reF8BUiWKSPhUQX1yOlrmyH1mQNtDh/VwCLrWbxNXHtiZTDYru5K4HF37tfF0lu8Zh8zmBipMjIQIG+nhzFootlGbL6uhMkrG10mJtvcn5mk3Yn3qpy7grsbrXz0wK4mwI2ZMr7cuWz+CURNdXqTRFQBBQBRUARUAQUAUVAEVAEFAFFQBFQBBQBRUARUAQUAUVAEVAEFAFFQBFQBL4pAtov/dZnsjRpkctpHDl8iMU5UVe8xupqnVRP0GwTL4ox3RyWWcDKNCp2xtzpR9DaF9k1UeT6o0fYvn07BcfF0U0xaosttmNFwtM0iEXSlIy21yFYWaTeqPO5Lz3I+//uo2yGAaFY0XUctDTF1TUsIGw2KDsGg3097JkcY3ygF9fI0NMYr9Ph/Pkp5heWKJUrjIzuIQhhdWMFT0hgv0mSBowODbBzbIKBag+p2NFtdeh4PhdT+IcnT7PUycjHJkURMg47ZGkoBfDBgUl29Y0S+wF6j00nZ3Dk5ht52StuxzArpLpNphvEWoyfBRgxJH6MH4R4cSzvN9Oybk1zFNBs1VlZXcH3fDHBKyVsIDZxhVsF/DCSKWmEpE0zokBUO2fk8gUpzoUgFnJWVGSLdHAYxwgvK0StSAHLKucwljXOcRDJBK4QxOKx4nvF+WKxASxErOjo1nUZOxafF2JXnFhcRyZrobuyV4jf7p+3RHCaosl6a6GRhSgWv2/yv7betC13Kz4KkSukr35Z8F4SwFIGS+kr5K947FbqVxxFyd9v6kmsvkkRUAQUAUVAEVAEFAFFQBFQBBQBRUARUAQUAUVAEVAEFAFFQBFQBBQBRUARuGztfuP37smiqM6hg7sYHhpiYXaVs6cuEvig2xaNoE2kJdiFPGmi4xo2eE2C9XmceA2HJocPbGfvnh1UCyXypkXiRRiijFjTsPM5EiExSWl6HtHKCq12i/OL8/zpX72fUzNTsk5ZyMRqIY8pErSNOn1Fl2v2b+eKHduo5m3sLKbi2pjiWFGKH0Qsr24wNT1H2EkpFnvwk4SljU15Hi/wiZOQyfFRdmwbJWcbaGlCc63BxQzufvIsy50UN9Ip6SZh0CJKPWpunoP9k+zuG0cLQqyaw6bm0bttjNe+4a04To0sc6XQ9rUAP2mjxQZprJFoOqnY2jU0+VGkg4MooNFssLq2iueLa0rQTUumd2VKOI6II1EErZElqRS3Yss3jGIMw8ZxXCl8hYwVglQI5DRO5feJrd9uajgl8AISUQcdRWRJhu95+H7YTfmKa9r6eUj5ezlpK5aAu8liYXSlAN4Su/JvIhksq6G7CWJhnUViWf5H7Ahr4jHisoQS3hLAQu5ubfjKdO/lhO+lpO+lrwvxK79LiV/1eqQIKAKKgCKgCCgCioAioAgoAoqAIqAIKAKKgCKgCCgCioAioAgoAoqAIqAIvEQEtN/4vY9lpZLJbbfewOL8HO1GyPJCgyx1iDKdSAsxixa6Y9IJIrx6GzyPXBZSMUNW586wbajMVQd20V+tUbRdkk6AJkyl0IK2RWYa8r0p6qCX1mh3Oiw1N/jvH/0wXz7+KFbOQstibC0lbTXZPjzM7Tdew3Apo2AZFEwNhxQrjbENUV9siAOTGQ5oJpuL6zTWW2x0IpabAYsbTepewHpjA89rcGC/ENSTJKFHe7nBXKZz91NnWGqlOKFO1bHxgyZxGtCTK7C3b5y9tTGKmUFWjgmchEYUcMutr2aofw/ggq6RWimx6aOTR9NtMGwSQyfWxHtGnKZ4cUCr3WBldRXf9/GiCN2yiIToFjvBUTf5K7Z7RVW2kMFCuiZJJmWvSM4K2Wvolkz8CgksyIpkr9gEFupVfIzDbuVzt/45pNVqEkUiiSxSxrqUwGK3V+saW7lF/LS47R6zmwju+uFLyWApgWXiN31a/G4lhuUPeOvx8me9JXO7CeDu8bsS+JlJX2l9lfh9iZ7A6jCKgCKgCCgCioAioAgoAoqAIqAIKAKKgCKgCCgCioAioAgoAoqAIqAIKAKKwDMJaH9z/+lsctsAadLhxPEnSEMTUytIydkStcapT2xExHpComn0lmsYUYKbRuSygOOPfJGqm3H9kX0M9/ZTcQtEbQ9EKtUPiIWudR2sYo6W7xEtrOEFATMbK/x/f/pHLDfXQE/lBq8WtDlyxW5eft01VJ2MmtnG1jIKpi7fbVEVbYiCaAPNcNHNHLphk8fCb4VstlNOza5zcnqBTpKy3qyzuDqHYYQcuWof28eGWL+4zHwKn33qLMvtGCPSKBkWvt8iIaKWz7O7NswV1RGG3Tye4VHdVuPUxQuMT+7hppfdAZndFaZ2RmZHaEaZBIvUMEkNg0gXAlgjTGOCJJaJ5/WNNfwwoB36UpWK2mchiMX2rpCuIvkrBLBp6CRiSzhMiOMU3TLx/QBDN4gS8VgNQ0pwUeucEMWiCzqTm79ib1j0Souq6WazJSWvyBbL9K/c4JWKFuhK2a6k1S8XOWdC1gq5e7mKeSshvJX4lR3Q3f880/s+/fskjte1u1uJ4K1zPPNz8ktq51e9DCkCioAioAgoAoqAIqAIKAKKgCKgCCgCioAioAgoAoqAIqAIKAKKgCKgCCgC3woC2sJmM4ujAM/zaDZ9TD2HqYva4ZRm2JCVxc12m3anTW+tl6HBAbnRmwYeBVvnM5/6JI35i7z82qsYGRuTKdPE83HijGijSRoEZGmGZupkBmTLTTaziD/+9Ef5+xMPE2QhuSSiHHpcNznGK2+8CsuKcSxN7gEXTZuiZVG0HXKug26aWwoTrFTHznQSLYeW5HHtQTY7CV8+dYKvHPsSeJvMN5bZSBO0zOWNr3wdftxkrrHCqaU5TorEc5RhWgWCVoAZJwy4DjuGBtnTM8COyiAbfoOh3TtoJSHHTp3iNW94E6VKD6Zlg2ZgWAapbpAKMW1ZMv2biL+bBmGWEMQRjVadtY0NudErxG8YJwShqGxO5RbuJREspK8hvi+M6XR8Wfss6qDFY0TVs0j9ippnIXZ1w5TiWAhk8f2RH5EGIVEQ02y1ZNJYpH/FY4Q81jMNsb8r3sQWsHx7RhJYpH+7Yrb7UfxdpIW7yeCtX72sK4TFw8Q1PGsCWB5v67CXhW/3k10frKTvt+IJrI6pCCgCioAioAgoAoqAIqAIKAKKgCKgCCgCioAioAgoAoqAIqAIKAKKgCKgCDyTgDa/tp75fgdD19FE5XFqYJk5bNsh0b1u0jQRad4Q13VwHZug3cIgpVPf4KEvfoELT57k5dddx9D4KLmcC2I7N4jJNtsk7Q6xEJNJTJQmJC2fp1bn+f2PfpDTnXVMC/TmJi+bnOAHDu9nbLhMJ1jHtnUcDGr5Ej35EuV8ATfnkuhiBzdDSzPMBOwEAiOHnhXIJTWoDLLWbnH/5+5m7sRjzK3P09J06qsdju48wvarJplen+HkwkVOLs+w2PGx7QphK8IMEwZdi+0DvewbGGHQLJIYBka5wPDuXTz42KOM7tzOkWuPSklr2g6WaREZOqluotk2MTqJqRMbenfjNwnlBvD65gZxHBNF3fdAJIBFolfkcXVD1j2L6mZxb6IWOvAjfC+QyWDbcdANQz4+SVKZFBa1zKaQwGIXOEkIOoGsf+602rRaHSmML0ldUzPQxc7vJZmriQrtbu1zKn3vpa91d3kvbwRvSdutMm+ZDu6+iU3hZzrdrtx9luJVwle90igCioAioAgoAoqAIqAIKAKKgCKgCCgCioAioAgoAoqAIqAIKAKKgCKgCCgC33YC2smpi5lt6WRxRKvRYnOjQejHUhiWKya13l5qtT5M09pKoEbEvodtaHQam/zxf/lDbM3g6NVHGd02Tk+lgi6qjL0Qrd4hrrfw2208uX8b0M5SPvXwA3zkwXtoOkDis61c5NVHDrF3oIpp+GSGT6HoUjJy9BbKVPMlXMeV27k4DiIDKyZp9TjDiDIiy8bUiuTCCm2jTGFglMbSCh/70z9js7HGzMoSwaZPyTe45o6jZBWDhy+c5PjKLGfWVjHsElmQYfkp/abB5ECNvX1DDBgFMsuEYo49hw+xUN/k4sIiN77ylbhuDk03pbyN7W71s2bZ3f1fw5CiWgjgIA5ptBts1DdlRXMQxiRChCcJsdj53ZLAIqkrpLDc800SKXlFvXMYhnL71zBM+TNIhYyPQpns1XWTNM2Io0jK406rQ6PRJEvSbuWzrH7WpdwX1dGZvpXwFfvFW2nfrsjtJn6flQCWG8Hd30f5Nfm2JXovh39Vqvfb/oxVJ1QEFAFFQBFQBBQBRUARUAQUAUVAEVAEFAFFQBFQBBQBRUARUAQUAUVAEVAE/hEC2oOPP5XZFhRdC8cyyTk5siQj8DyKBR3byW1tzuoyudrtHU6kBA47TX7uZ3+GibFt3HjDy9m5ezd9tRpGEGF2ArTNNmm9jd9s0W63aAc+x9sr/NXdn2B6YxGPADP0uOO6q3nZzm0UUw/bTdBzKbZt0p/rkenfUq6IZTtkpk3s2GSWhWZYaLFGFoh94gy/FTFgjRLmhnEHt4FV4p5///t8+cEHyBXzaC2fYHbl/2fvzWJtu64rsXnO2ae/3ev5Hh97ilRPUR0lS7QaS7LlktxUjDQI8hXkr1JAPoIkPwHyF6R1YBuFKhsGyipYdtnlcleSJVtSSSpLlEiKIkWREtWRlMTudbc77T5NMMaYc+19L4lY+So+YF3y4tzunLP3WGvNtd4cc4xpxYW+3frWu+3RF39oT+791L5z+ZKVja611m0rpgs7ZQ27/cwpu23rhN2ycdrGZWlb587Y6VtvspPnL9g3vv1tu+nWW+2mW26jynaFnriDni2KlkHOvGzCArppC3yuljYtZ3YwOrS9vT07HB/aeDoheU0F7tqsXCxsUS5oBz11IpfKYPddls2zSTm8WNDOmbbKUO02Gzadzm0+ntrB4cgODg5oB100mlZYw6D8xd+DwA2CF32cYd+cflYjeNkDGORuzQq6TvxWEl9pgdlHOH9kBDICGYGMQEYgI5ARyAhkBDICGYGMQEYgI5ARyAhkBDICGYGMQEYgI5ARyAhkBDICrxoEGt9+5sr6/Lkds+UM5sVWwFJ4DvvhibWKhvX6fapSV9awcgFl6txAQQ7Rj3e9tM98+lP21S9+2d5271vtDW9+k50+ccIak5m1J6U1r4EAPrTx3r6NDg9tfzKyv37uCfv0175os3KCRsJ2+5kd+9C9b7YbB4UNGnMbbKJ/7sIGg76d7GzZVm9o/d7QWu2erTsdW/YH1trYtHZ/aI1Vw8rx3NblvpV7BzZcnrRy40YbnH+NWWPTLn3xYfut/+f/tI2tod24vW2nSrMfvfgT27njnD3fOLCHX/qR/fBw18brpnVafWtNlnZitbJbT5+yWzd27Nat0zYF6bo5tIt33GFbZ8/Y5d09s07bLt50ixXtri3NbNFv27JOADegADYqlWezmR2OD2zv4MD29/ftcDLi4EOZC/IYFs+LUj2B8fXcyeCigOK3oP022FY8wHcZYwDylVbQ5YKk73gfPZonVBzjdTuNhnWahbUbTWvCrhmkdEOPJKwbTVvhVRpNmToH6Xu8B7BP01AAQ1Es4td7AL9qpnG+kIxARiAjkBHICGQEMgIZgYxARiAjkBHICGQEMgIZgYxARiAjkBHICGQEMgIZgYxARoDU3+/96RfWN5zZtttuusFuPH/GFvOZHezuUkm6efKUNZot2hZPZ3ObzkprNhrWWK9t2O+zD/De1av2F5/8A7vtwlm767WvtTOnTlp7sbLWaGbF3sQWuwckgPf2du3S3jX7xHe/Yo/+6Emzcmobxdref+8b7XU3nLKThdlmZ22dQcOavaYN+n3bag2s3+5bp92zRtG1Vbdrq+GGtTa3bLh9wppFz5ajqS2u/diKwwNrHrZtr7NjnZO3WK9xwibP7tq/+L3ftW99/1v2lte+xu675Q579js/tXG7tL3Bwh67+iP74WTfDhdmg/62taZLG5alXdjatJs3tu2u0xdshj6+DbOb7rzDts+ctRl6H89KO3/xJmuCpO10bdZusA9wAxbNzYL2z7SCtqVNZ1Mbj0e2u7trewf7Vq7ntlpCg9u05Xpl0+nMFiDcp3MSuuzLu1zZvCxl4dwqqPZdr9a0e56XK1sulrZ/cGDTqZS/IMHBD6+bTWs2G9ZttqzXLKww9PZt2LJhIoDxaM2kBsZVrBoigqHlPaL8TZbQ5J9ddRyLpkYE4+lZCZyjSUYgI5ARyAhkBDICGYGMQEYgI5ARyAhkBDICGYGMQEYgI5ARyAhkBDICGYGMQEbgVYFA4zc/8fn1Rr+worm0G86ctJtuvGAbw76Vq6U9f3Xfrlzbs5cuXbH9w7GVy5W1i8KW5cK6RWGtptmg27Xnn3jILm4Vdudr77Lz526wIeyZR1Nr7k9sdm3XRnv7dnCwb9975mn7g299wS6Pr5qND+1tr73D3njTObu4PbCt1sqG3aZ1ei1r99vWabdt2OqSAC5aXSeAe2abm9bc2LDhzilrtLq2OJiYXXvGioOrZnsru9rs2rx3ygo7YY29pn3uq1+1P/r0v7Hz507Y+173ZruwPGdPPvuUlTtNe3p+xR5/8cdWtnvW7W1Yc7ayznxuZ7Y27ObBlr3+/M02W5U2Lhd25sIFO33+vC2bLdpCgwBewma507Wy07AF+uu20Au4sCUUtg2zcrWyyVwEMAjww9GBNTpN76W8pOJ3Op54z1+R7LDfni8WNp/N2PsXpO96vbbFYgXnbfYGRq/g0eGYamF8D50v3g9EcavVJAFM9e8als4ggBu2ALGMXsBQ8TZlA03lLx+rT3zPnsA1i+fcA/hVsVbzRWQEMgIZgYxARiAjkBHICGQEMgIZgYxARiAjkBHICGQEMgIZgYxARiAjkBHICGQE/kEEGv/r739p3e1AYVpac72wotW0otWgRfAUVsawWSYpubKl96NdlKX1O21bLkrrddrWeOn7Npy8YPe87V674cINttntW6dc2Wr30MbXdm1/d9cOxof29Ucets8/86jNFiM71W/bu954t53srO3sZteGhdmw37Zep2OdTsfa7bZ1isL6RdfazY5Zq2PrTs/Kfs8aww3rb25ZY1XYZH9kndGL1hvtmu1P7WpzbZP2prXspK33u/bI08/YH3z2z23z5JC2zu878y7bG+3Zs4fP23y7Yd+99FPbmy2sVXRtvWpac1HayWHHLmxs2xvPXbTSzMbTmQ1PnLDT526wBQjVZstOnT3Lr6HQXXdbTgBDASy75QX6+y4XVOmOx2M7GO3beDqyZWNJBe9isbT5bG4zKoAXtoS6F9/jc47HGT/B0qJnMMjiRqNlk/FU5O98YSsQxKB/G+jza9aC/XPRsnazZRD28rlU+eJTyl98DcVvsn0OAph/rp+TEK7/PJr/ppa/uQfwP7iy8h9kBDICGYGMQEYgI5ARyAhkBDICGYGMQEYgI5ARyAhkBDICGYGMQEYgI5ARyAhkBP4jIND4n37rC+vVcmHtomntFiyEzdrtwjq9tk2Xc2uBeG20bLZY2Wy2MGu2qE4tmg1rrFbsCbx1+IzZi9+2n//wL9iZs2dtYzCwYbtj5d6hTXb37NruVXvxyiX72iMP2fPjyzYd79q9d99mm43STm91bdg1G3ZbttHv26Ddt27RsaJdWNEtrN/qWtFoWaPZtlW7Y7N22xr9vhWdvhmu6XBq6/mhdSaH1h0d2n5jbrNWz5rrHVvt9+3R516yP3vwyzY8s2Wby4bdXd5sd919u/302o/tcrlr4+bSnr10xZbNwsxatl4vrN9v2/n+ht196gZrFE2bQPHcH9jWyVNWrs3ag4Ft7uzYuihIrDbaUOA2iI2sn41keblY2Hgytsl0RKtmPI7LEVW9ZVlaOVvYolyQ8EVz3vkUPYBLkcCzmc3LGf/WrCnCd7G2w4NDm0xntl41bAXfZ6h1Yf3ckPK302qRrsX7Q+mL3s24Lj3CEpoNiL33rwhiWjgny2dXAMPq2yfkKyuAExv8H2Ha5rfMCGQEMgIZgYxARiAjkBHICGQEMgIZgYxARiAjkBHICGQEMgIZgYxARiAjkBHICGQEXgmBxv/423+/brVa7B0LRWm/36OSdF5OrNtZ2mK59r6xhTVabZGOZjYZj6UCLks7Nf2JPf/I39oHPvoRO3/TRTuxs2WDdtdW46lNDg/syrWr9t0f/cC++6Pv22R8zbZ7Lbvl3AnrLEd2eqdn3Y5Zt9uyzcHQhsXA+s2uFUXLrNuwXrNjbWuZQeXablvZ6diq3db35crWs6WNy7nZbGyD0a5N1iObrVvWmG9Ye7pjj724a59+8pvWOjGws/0NO/Fi3y6eP22bp/v2wt5PbW85s/1JaRMonFstWzWW1uo07Ux/YLdvnLBGE+Su+vt2+xvW7HWst7llrU7HDHbYa7MmCOD12tbNwhbrhi1tbeV6bdP53CbTMbE6PDyw8XRs09XYlujxOyttNp3bcgFid0VFMOyc8QgCeDIZ22w2tflsQeUv6Fj0YN67tmfLpdmavXel6gXpDNVvr4W+v+rZG6pf9CMGgcw+vyCLKe7F91L54nu8Dj9CAVwnhf318LdVq9+qB7A/Ma+ujEBGICOQEcgIZAQyAhmBjEBGICOQEcgIZAQyAhmBjEBGICOQEcgIZAQyAhmBjEBG4FWAQGP79EVoRV8Fl5IvISOQEcgIZAQyAhmBjMD/PwSKps4wNMzw84yKpOLbFYum8Lu1vqg+jh9/WBR13OHCv4czhhdPNeNrumfgf2+hQGMO/X1y0eBbr3lla/R0WOkRhWPpmmrXpUuCP4eKvfzifzZQ0qXiWlXch1YV+ESxHwr88KkCMuGzxLUsF7ZaLm21WtpyubQ1WkygwO0IFAGocGjACcaLy/B9Ey4y+B6uJP6Jv2EB2fGrx31VL2fAE2/WahZ6bnImEZL4WaOp6+fXdCnBNQTSwHdt6xXGGJDpe/7vX+N3Gpja1TjuGh3T8/H1am3L1cpxWNpqiTlU+xl+5/eEa+V91+eEXxbfibcmpxVi02gSq1az5eOir2N84v58xtIJhu+91NgsfYzie4wV5zU+MSbAi44+TWv5dcViAASEno9rvm9/0LfxeKIOIHh+4Mv7wX3VlkvgyWvSHMEjcMN1rTC//fXTOvLnCDGND9eDXzfHZ71mEWqsT7xnFDqmuRbXFxeEYUpjzEXFm2NBJl7PMcF9xn0Qe7+/VgHMMd+q8UsRxF+brVaWKIbV+uD1+Xj4sk6dU6olHLNJg6+hj4XpPwtIve0KWrlw3nPcMC80J1AM22SRbpPzI77W0/SaVQir/jmXfuYXhTnR7XatXJTWwFzyeRnY49uYZxqX1bHvA1PF0phvetRc8sWW1lcqLo1r9PFQ3DNrdzq8JxS7auy5ANM9xTwNqNJ7cvrEWq/WIWOQOx1FfFBs9hCaArI/h/PE56/H5yOxFsHlSFx2fCNmRAzz++Ma90inbjuKhRhHrnuMKeebxrHlazRdd21/ifn/ikE/XVPa4I7GtPrGU1srR4Jw7If13wcdkL8tAAAgAElEQVTy/jugxJgZsXSlNRXrFnuF1nG1r6Y9rvZaKS5zT6nmFirKNX30HpgDfD0ufO0aivt6jHXBR98jNMdQlIzX0J7Ktc84udJe5l/jejnPlrqOtDc0tNfGPlXNu5jV9TTJKxwYGF8QQxq8H7ioLRgrFE91M4qj3Alr8SB2Ro2k33uai1iTHAWPixG8Izjq9Y6caWp7qmJ8WnzHYoXPrDgn1fAGtikO+54e8Sj2Bp0LdB3cm3xecA9gzBT2R6aUR4mXnQX83v0VeZbiccDXT9oP/axFnDlV9N48q8TYHt9HfO6k80J6cy9qrx8JtAFqr+BZRPMs4mzMreo9/XwQygg+3f8+8HGYEXMhsBiN4ALn8cfHimdJHhKiIN+DFscW8VCBJtZDxA7EEsSQdJ28V53NGAe5VXkcJ0a+T/t+jfvBOhE20gB4HzDdhzW058R85T25mMDbhOnMs8ale+gLgGujrJ5kHCvO1/+PnCNwqk7OOqvhlXDuAxaLcmb7+3u2gGDC1RC413bRZus4fMY5DC3tdBZt8f3H0wnbssFhD3NGv4tzZNM2Nzas1x9Y4S55cYbA9UK0gbZumNMvvnTlFcNy/mFGICOQEcgIZAQyAhmBVzcCDWtcfM29x/818+q+5nx1GYGMQEYgI5ARyAhkBByBornwZKDnG1OCXMcb5tk8SReJzSCE6yDSJQNJKk/Wxsvw50HkeNIISSUSrGL3qsQfuywoeVYxwJ6oZMJNibjVGgniSMqtSMghLViR2J6UjoT4PzDaR94P10DnEhBIbSvaXSs6Xet2ukqUOaGE5BqSgExsLeY2n89tWc5tgU8QXisltqsPJ++cfMJ7iLRsWQOvifdrtUVaFW39Dkk4JzaUClcCUGRsvJ6y0CDk2q22tXDNBfxMPHfO34HEblu70+Y94PcgN5Wg9XFvBM4NJuqCUKw/4i8j+R/3FeRjnYDk84nLwhb+iZ8Bl+XCSXIntCL5r2Slk+NRGJCInyB9RPTi+tvtDj87HTwqedkpCuHniWQmaZ38xXXAQQbXMJvOOF66NiRDF0pqOjHP9yDx31QbFQcJ7UDSfXoCGu+Pn+Fv8LwgqxLh4sRGDAjmBRPuSPLXCNK4lkj0BrkhAt4LHjzpHIQ2iw688CAS+nidVqst8oTJbBGh+IjCArY/cfI3kUZOKLGgwRPeeMRzgDfarSDZrnkZY6C5pNf3Ao812qdUuOM1Dg/2ORcAGe67KtzwOQru3YkTlRCA3BKBrqS8nHaCEMJ3cPAJcovzGdfU7nCuc46jHU8bLXEwN/C7NonDdlEcIeYjlqXYxneqJd2dmISXEN6Da6C2qhWPRNho3XihgZM4mHNLjwck6XzdkvhnPNNaxvMUP2MNYC75eg+i1QspYl7rb4PMqa6bX9XIGZF6FXlXH9+4lRjXVIzhZEgiyhNx66QK5/GKBTAxjytYcFEVua4YAUJL16E9xYtJnMRHHKwTl2i3A5IbY4+4hevrdHscY613H3PENic65cTEXUWjWCOg6/GKc+l4oZK7PL2cYHOXp5e95lrti+pgc2IgjqKYw4synNAT0Yb7VzGEYqQ+41o5J1LxkuJ6FFHoOdhXlrZaOFHo6xRkMH4XrxMklhzKtH65Rtpt7jFYIyLQEduaVaGOvx7ctPB6aLe0Qnxk7FzqkZ9BVC5VCMWxFY+eIPdioChYEDG9soYT3kXREcEMAsznfNFq2WAwsMPDsUoivABL89xjgBN0MX5pX3RyPBGbOBOQgA/SvFq1fK4XX2zv7JAUi4KyqKwiARwkqY9xNZ/qrl4ac8QpxF3EmNgPsK9rryqs04E7W8G4RILRcWCBzGph5WLJtlYoMkF7sEVZHikOSMDW9mxNvqqQgaRjEL8seFFsVvFLkLGkQjlWZbnQmQVuakFsegzDoSpIZAwGCsg03SsiEuNWoH3XYqF7IolaWNP3BBVsqLgP859FBZg79XMB3pv7jPZO7iW1QhQWTPBzydfB/GNo8zmztblp+/v7VWEb4wh3iIjiGpsmsG9zT+BZAWchnB2c/CQZjHZuRZtzsNlq2MH+oZ/l/LqXaxKnivU4O2j94voGgx5bjy0WXsTVwBnCsWcBEtabCqbQWqwqzNP5l3Moihy4v2m+KyboNRHZOCePFKlU5HAzih88VmHNgMgtWg1bzGd27cpl29/btdF4bOV8xvXdWKu4aWNjw/r9gfV6Xe3VaX/F+bRph4eHtru/Z7PJtCLJQS5zzW7YyZMn+Tq9bpfjjHFHYUM5V6s2nJPLcm5PfOcH1TaRv8oIZAQyAhmBjEBGICNwHSHQuPiat2YC+DoasHypGYGMQEYgI5ARyAhUCLSsdJWMfkYSgicbV6AcUclUxEi8QhC/ysnVFQwiKMWfqHVCKAgj8ZzUkjWiEwnMUP7pepTKE9EldYwUKyJZg8CKRLNoBxHAcTUiXv6hjyqpywQ6yNhujwRjt9Ozbq/n5KkSlVSIrJAUX1q5UDINyoqSSUAlNY98BCHgN4VEMRPCoTAm4VyQwKVKhb9z8pEqq0qOF0n2Ktm9IqHL5/B57YqQaxoTn0UHSU+Q2EqAQqmhpKsS8HG1gDQR7aF8cRIVlx4EcHp0pRhnjJMZUssoOUpik8nSivwVPlDA1ZgqKsGk4mGyn2MAHETaIalMksqJeZJAxVECGH8HPIM4p7qtISVYjAm+hpIoiGmMWxAroeBJCuOamhezEgnNWCNB1uGa8DVwZ8LciZX4ngnfmnwwCMMgdkonVZhY9nkjEZ9ItIo0lMJPKmYRPlT1ICGOpPPayUKQLFyzDRYVhPpVc1qqnrq6lOs2FIQgqFwxl0hCycWcqBRRS1IhYV0ludkOx6SAIzm4XNp8NrfX3Hmnfftb32Lyn8nsUEUm0rgigZZrEYWKJyKoRIRGcQh/w/+pPg71N68JhDTmN0iXUDVJKSuSuMl5lBTytSIKkjvH/kVHPZWr0fBeeE0VdlRElwoCdK8kBBgTRA5EIYXI3YqQZFI/5pKTwFHQUhHAUr2GCk1rqlJ5htY3xlLzMWI4Z2mKo1Qnu3qTKkNXcUaMUhEG3i+KTkRY4CNUwaFUBrkZ1w5yOwjveC1gzTm5qooMWLCwEkEJ8kfP98Igt0kAtufPn7cXXnjBCauCpBPmWn8wsJ0TJ2w8GlsLJH+ryViWSGsnn7j/JD6sWnexVuuEcJ0Ajue97B/0rqBbr0WYHSWUnQCukS5BbrJgwxX5JIi8GIAkmBPAiIkWP4/11XAlfo285rzxQhFgWCeAA3+RUFIjxj5cx0b7CmJoFBkBW403CCCtx6rwoz6uayeCo8AhyOBY3yRx05nhaIEDSE7FExFZCp6ax8Phpk2nM/2eUaNGZBWF1hkVtJV6kw4Lqc2SnzfUm8nLMpz0c/JX+2NNBRwD7HME79npdklQSV1dyX75tZO0r1RIIKxjsq3l/sBrk3MI13GtUKbba5Mg66IopSiIAQhYnh+WJYlffI1PxEyQZZg3UiHHhet9XA4t55TYW/DjNdSeKpai44fvlyyeaKMorEGSDx/j8ZjFTygmwKPGpypw0u0lK4l0p/y5q8zxOBgObToaCzvOKcy1iLeKuXxdOqXgrATSecG2XbhH3K/W51oFV37uwWuFm0isJcw14BoK9W5yQZg50az9IJHVPndA7AoDFY2JAD56duAe4cUS/X6fGEHxin053k+FPh7rvZgNhWQYp9e+9jV29eoVe+H55xn/8IGCABQfhbK2XWA+t1i8hPMl97cW3GTc9YXhy2Oj7zsxh5NbQF1R7IJfjHtV9KLYH1rgomkk+ceHB3awv2dTKnknNnY1NeYQCh1xzyDThxsbqeCDZwAWNzRtvihtMplw3OK9WPDQbJL07fX7JM7xNYsgfN1jHeO8gjUGrB5/4nv/0EE8/z4jkBHICGQEMgIZgYzAqxKBTAC/KoclX1RGICOQEcgIZAQyAj8LAk0rmTwNMjGULxUJc9Qm8WXJULeArKuCSdbUlI8i9PSZFCpMeikBJsWm21XW1H5M64Y9YqhSw5qSlrlufZkS5qGMdSVdIl1euVbvqLot1HRSu0Cp03biFwRwr9d31RnIVXxEMnBB5cdxAjjI0MAriDyqaaioARklpSntCKkOgtINnyJzkUhNpEaNnYocLIk2JlZXUmdCaeLEHJKL5MlAXEHp0hWRnVSzvEckIR0bkGxMmOsxSNM6mRdf1xOyUrEpUZjuGSSfE+BQNeHnxMeTprIEDmWP2y8HBU2BDJTRIixIVjsBHAoqJCyl3KnUv/g7KXf1GSo4Jp/92pCAxHXwWurKZFe4xVjFc0NJXCeLAoNYW0HYdQqpbjVuTriETaITM0GEKClaI8hrhCF+LutYWHWKYAvCED8n4eaEYyiJqaqEYhYX1ZT6FmMNSRGwD+UvleHJejwKNhqJACZRV1MkBsmDn6ekNtZns+GEqnAOgpXJ+VAp4R5BaJMEnjFxTkKFauZQSYVrgK6F84/FG5WVJVXArqzG7eEeqRZOiuYoFEDxg+aKEvxdWYO7Ai5UwnitsMaMTPaRMfVkOsfcsSIJFcUANRIqyF+OZ00VFl8HOXa0GETp84i3oQQOy9EomiECTo4m1Xit4EUKuHidihjjHOZbVBjrOoNI1LqTS0H1N7jfKFqgkr1mzZ5sR8mJicBdrRuyeU+KOBE57VbBRyi+glATceLfu4VrUBRBYOM9MW4aY5FnVHODyO90STRhDjEGQL3n6z0sXIOornR/QYr4/uX7SrVuRZOIRPO1oJqL1KpAvz9awFHFCMxkH0s8xy3yNYdFEuFnlTLccQfp5iperjcnxLnOa8pzkWINkYBU5dfaCxDzikyWirhynIj1HiSwHCBqpJwXq8htQ1bdUt1XdvJRJJCs8lHQwGvQvVVFNYrvMadlTY3fhy29qxj9tbmuqJoXsRRFFpgjLSfwsQdF3I5YHha+MSYRd6NoJwq/gql0gwknw1QUEwrzwBlbH5WKrr7HcxDnEtkfKt2g1MTGpgIUp9utybXm39ES39cPXQk0Vwf9rvV6Pdve3rTNzU3b2923yWRq83lpMxSNeZFUpQKWAjgVSdWVn+RUwyEB4xfuC2pLoEIfENE6x7Bgx9s/cO9sd2w8HsmFIs0/H//Yh/1e03nP47MPNOcLxoD7C64FYcfPLizW8rNNKI/Z5iDOAWVJkns2n1H1DPxbflYhXpyfItJZoFUrpuO68FFIZ1Yv1NB50l04XCkuBwypsGN/CHeITtfPD3RcaVLNLNU8irqERziIcK2GStoLObAWQGIvvYgMkFEZPJ9Z0WzYoNe1c2dO26233mo3nL/Beu2uHY5H9uxPfmLPPf+CTedLur2sOV9w3TFPtQNqtq0VA4iBiHSOfa2/SJ0ArvaWFS7G5rOJzacTm8+ndB8A3qPRoR3sH2jseN8FzwvD4dD6wz7jLgvSvOgozg3AYDqeUIsc70MLaSqr27axuclCSYy9CsjMFlEkSQJ4Yd964rs/yz9L8t9kBDICGYGMQEYgI5AReNUhkAngV92Q5AvKCGQEMgIZgYxARuBnRQAEcKXqCvVvpXYSMROJT09KHbHWFGmDJCCt30IZkyQJNLujOiQpO+u9HaM/oZMskdxK6t3UHy8IQylJlLStktZJYeQ3DlVj/bqDYKorlgOjOvEn5Y4sRkEAg/hFbzOoTUCkIrkbqbmwxURfNKiAkwKYCUFZFlLTkfo3Sj1DzpX2lrKZBgGMpCcUjLRNDKVrEF/MeCo5yMSfq86SStOVgdHjNEjlUNEiQUf1ET/7tFSFYgOqj+l0XBFivDGogKq+uXWlVxBaoQIjEeA2iNR2Lt3mN6m9IHKDsjUsE90S2lVx+PvUg9cJCMwRWZWCEHdLX3wPC98CKh5YmEIVjDHqHknskkSiwlMKxrAjh1Vr2FHTqjsS0a64TfamrhgDCqRG3L6SpEXdErRmLV4nzoJkbDHZLMWyXkM0Uqi5RBhCGS0SWEowzBkpeonz0vsEu8KUvWepfHdSicloFUFANNuUho42qxxFJ/hBHIkQCmWY9wZ1AgGkSxCv0as55hVeJ5TTQfrg71PvardvD6Ip1lP0RwyLWykK6dMOKj5ZWiZC5ng8oXOAEJOizu2Q2erRew4ni2u3Ug9VshdSYH5Q8dsQGZHIMLcaDsth3CtJoOhR7Hb1IhMCKym7gROx9NEUASHlu56/khV8soOuClSkbq+rBt2ilkvblb3sE+tKyUSGiUDTOtTfVWqvUItVtscRm9zGgd9GfJOKuHJTqN8zyJY0fx3vGOcoBlKPbxG94vNXtiqh6gOp6fcKHGhhevR9ZVFc6wHtBSfRhzb19qYKWQpVKbpbJIDpYuDW3vHI9RVW9iTeHBlXLrrQuIaBVMce5pJiWmRiy5WN7gSR3CwUE0V6VP168VOMVN0gWoUEwohYU9Wvr7kfrGAhK8eBtSsf8X0UIBxvtSAXAOFKAhh7Xo18ZYHFAta6Ii2DFA3r3hQPnRBUoYYsoFlUAZIswHDHgToJLUcC9SaXel+xR3bisPTHvFcxTRQFkdx1xXmoaqOIJfUV9/NE9NnFWAMzORfIBSKEvRhfxmMvSOBoxAJIK0EEaFjlhn1+ZRtd6zFfE7a6NNngOkAVvyutg1hMNs2+N0V8qxcExewIwl57NOal91528nHY75P4vfmmG+3UqVP2458+Z9euXbPJZMa+qlDGwtVESmCQiKXb5bsqVOGzmru1+Mf7ZGGZ4hPGmHHKzxJa17JnDmcEqK8Rq8LCON0zC2uqcx7JV69Kqf4GjgK+zqN1AuKyF7LJYlzFN7yOhjsZkDAtrZzpvdG/fF7iGryUomGVXbmffRivXqbOromvAxO3I1ZLERWPhP05yWjcu48F4gssoMMSOnoBB0muuVRX1Va9miMGyO1BRRho+wFlLE4/DZzTVjPb6LTt5979DnvD3Xdbf9DVnoHiGFfG7u7t26OPP2lPff9HZs3CVmsUBOqs4B7Xyb1E8xBFdpWxdSpoqKl/NVN0TsZ1gPgdHezTlQa/gfocqmZYZu/t7XGeSfncYsEUyNvBxpCOC8CAe9lqxfNinHNQsLBcym0CZDLuJ4p3QCAPBkNi6wJ6WZqXpc1mc/YCzgRwbcLmLzMCGYGMQEYgI5ARuK4QyATwdTVc+WIzAhmBjEBGICOQEagj0GwuqMhRcg+JI2kPEinqfWfrz0mqECTB3RIVlnqV9bHUqFAEINlEKofcR6X2jcQgFQhuWchkrysbdBmhSq16HoadpvoAKxFZpcU8aVcjlELgGsSvmyp6TjPRcq47k+qO/XKhROn2ZG3XH1rX+09S5eiEbvS5RYJrjp5qcyQ23QLaiZDAUmo4WbEyWUui2UkO9uoL0hDJealflZCs+iGLT/bst5OQTFr7+EUvxUjAgqymogY21rDp6/VIAGOsoKKjerMQocYPwiGiK0iJUHrJKjn638nmFnauIk/Dkvuo1S3v3ZPqpSskSb5SGSp1aCTZSWwlTKSGBsErBZOStVTxuEJICsDoQesJ51rPPVpcU1Wu5L/eH2RrRQDz2lPP1kjoVj1qpYKUuhIfYY8MIk4FBrrmSIBWvTYrAjjUlCQNkFh2Ii8sMYEjCOCwog5bUBEtIibQY1Nfa/6wWADq3tWKtozkBUHlcKpImUVqihbJWnPRBxLXwOS896CmCq823mERHOOfyHEnniQ+q1SRoeBPCszaPBeRjT6xTpyF9bNsBlIfRynaK2WdByCpfEEG8VEkMN/Z3z8srYPcrXoBu2U479sV9k7GBx51EieU2YFFwo226iKg42e4tjoBHMQsHmMMZWsalrqKp5xLzqwctwWPcWWRgccWDqYvS5HvbuPsariIu8kC2nvfBplf+VlXpCWuUfFLqjJZ6Xt/yZgjPl8iPofSrCKRZb3PBL9bq0fP2CCYjytZ+fMg0VzFzLWQel6KwKvmafQv1ToCAYxxJAmM3r/e5xnjrzVeFQXge6gpQWpQhetWsqmntu8WMf5BmgYRHfucYhFlicIoNd6sdsL6Psj44FiioIrqOVf4okiGa4E9UKFojN6hVT/0IOPjNRlbMG/ImbsTQGqBoH6ai9LdF2j/7Bbpbp0vG/so/PAiCfZkRY/5qjglCOCgghlDfI/j9dcJasafKEQRKYx7geKxXoxEHDzOxXwOIrkiuWsnCt/iSPx6TI0NCfeheeLK8LrLNzcYj8/c6IO2k5MFCwmiZ7D3iWaRgBPQsW+mIplW0w4ODrzYR+sX+xMG4fhY1+dJyDUZdTmvo2exbPcxZ3vdjm1tbtjZM2e4jy1WK9u9tmdjELEz9eHFnKEtMx59n9LGo/dPxr7gEr3dgM4DKkrBV9gXQGjKile2z3hswAaZPWg14rFvK84vOc/Smc8PTSpm8MKOsIP2oheNp+Y03kPKY6mN1QMYVteI2X7WsQbXJa2fZzObziY2m0IBjf2YvhF6nehZ7HFI57b6Cc+twuuK5NgT1mp3kRTv4QoS7Qq8fQEL7+LMhXhCtXGcTVVkx/UfduPakNKEjSKsqt/7gi4X5QIq9rXdcGrbPvzB++382ZPWaWE8dI5dGizXg8jHOmrak0/9wB565DE5KqB9gu9t6b5TAYhcVuIqvLZQymu/PG8CIZv15cImo0Pb37vGKYICRgB5cHBoe/t7NhmPGVcwJ6rY27bNLdlA46yID5yPEEsxJ4FrxGy2J0BPZNr9r1WU15aVNM6X2JMxMzC2IvtnNpvO7NHHswK4/m+p/HVGICOQEcgIZAQyAtcPApkAvn7GKl9pRiAjkBHICGQEMgLHEGi1ZDkrJaZbSR5JBoZNa5CxVSKsIgVWVLXgA/1VkeyhkrMFZZ2rgpl3FSEnS1Ul7ZEoQoYKvelkM6sMr8w3kayUZSwTzEEoUf1bkSLNIwnaitRlcoyJQljdtfwelS0LNQWJgLBQpOoTScgOk7adbp+qiF63b8PhBhVpUD3xFZCYg/rJLYWR5JrPpm4vPK9ZvDrp69aXtHX0j4oAFlFLIovqlbZbYzuxkRRPeGLN+hXohDW2J0GZBHb7VLwWyBMQwFQy4156FQFM7Kn4qaneahbQQQKKpJQyKQhBKDvQy4/K2vnCFisRxEGMBlEtnFwtBlLAFcHr1cLtTVV4oPQ+bCSRSJTaWp8if8O6MiyhmWhOKupQ/VbEBgjOSOriHkmUU62Je5ASmaQwr0cKtlC5JjVbSgBLtY2rDOI2JcvdRjSUVWEvCRVwvY9z9J0VqRKKzkoRTfKQcwkqMCeEmVyV0heKO1ChG4OevfPtb7M7bruNffwee/wJe+zJJ208m7OXoBS6UvcFEYGcf71HMRK6tG5stdi3D3N899qusHEb6DqhI7ts9ahkX88aaRgEcJrTSFI7cRJ21pzywbtEr+c0j6uaBigESUQEkcaaEe95yTUaBREeHVzVLLVbWNwqER220aF+5s9qPZ25klKPSCW4tRbQo9GVviAMqKLzOOXXHIUp1DOnsZTKHeNX9cWtrfVkSap7qAhIETKyRMdawTz1PshJBaz30VxwYsrnJuaTrHQVJDQvg7RSrAtyPVwSgvDna7q6joUMbh+LR2LjpAhfJYhnV0viEsOGGERg2LrTJlWRPl2P3t+LjOoEMOdC9Hx3tbWPpYh7Kf3hCICYGLbPGFuQaEHcVCSu8ecgIEajscgvL7zgdTm5qCIgxbwjBDDZjdrPWyKBdMmyiz5OBB5pfRDFU24BHTEFat+Imyx8cQJYsduJYR9bEX3+frViLO7NvvZA/jJeoNDA+zkfJ4BVyOT7ifd2lq1ujQBOJBdnfhov4BfkPh0GagUcMRdC5Q8Fs4qBUAikfS9iB0ng6IUNUtz3qjqZRtUv3h29YlPhVoyB7Hyp6gyLZc7FVyJkvbdCFFf52WJra5s9T32wfRzlxBHzn+uNqnZdbxRG8L5RXXNM+V0/QtULSVJZjBc3hBU09rROUdjGxoAk8MbGBknSq9f2aAONMwT2IOxHeG+MM9cWCzQWPJ9IBesWwY6XCreq/ugIlZ1OYf1ux97w+tfbjTfeaI8//oTt7h/YgnNfrhjh8MH556/r1V+8tbinah/UHUehCgsZIhbhbEUlecuacE3x9apiHMRO7ex4Lm2u2f93TueR6WRic5wrStyjFzx4rKWbCa9XZx4tTT8jxLlOV6X1Ymbbm5s2K0svFoF7SCihGyQxWRAXveBToYv6nnMFgKyN2Mc4ULll6FjqjgtpD0fck1IbxXC2LO30yR37yC/8vN1w5oS1ET9wNmVlj2YHxjOKBFBst1iZffvJp+wbjzxqZbNnKxY8uTV9cjLQmiLmVf0fz1oV+Qt8vH0CCwhmNh4d8pOxstWy6WRqh6NDG41k/0wsmrLsh0IXa63fG9hgOKAKmHEWdvutQkSvxya8J3/faKiX9BJFaVE0CVcWuW8gRpTzBcdE5+OZfSv3AK6Hj/x1RiAjkBHICGQEMgLXEQKZAL6OBitfakYgI5ARyAhkBDICRxEoCu91FmqXWv/WRHK5CjgS6PUkeBAQSPDs7OwwIYTkEhJOL7NglrzIk+5OVjkpA7KMRCztKp0UiPd1pVqlipRqRfk/qUfq1xTpYibwSIg2bWt7i0Qirg8kNZQNiZ5Zh0UkGUiRSW2QpkGYyj4Z/dqQQE/kmBPASGIiqUkrQCizFpWtZ1h4JktBV1FR4Mc+wLA7lmVhRQC7UieUKJ749OysErS1RDuT7iCCHFuRJ7CCBBnSpZIZBHudAAZBGYo7Jj/lIqlkc1hWu/UgiL8gAaVQdUIYtockgHXPSPAGwS3Fq5L1GCsqbYPEZ8GBiI/gtpHsHWxsWq/fU6IT40Y73+gD2rEOFMGulBbhUZFUSty60hXEnSuAaYPtqicSwGHbCLIuiF/vuxuJ/1A6H48VQW4EIRLEGu4V1wWVDSyqqYCp2UDzuvxa60RzkELAl6SO9yieO8ZUg4F0pZMnUUEAACAASURBVAp4ZVvDnv3C+95r97zh9bbR73Mu7h2O7IFvfMM+/+Uv2/5oYk2Tys8z2ongggopLKlDAYzE7sbG0La2tuz5F19k4pm21E4yhioxJe5LJLudePJesxrnsGA1awbBV1NEuim1CGkngEN1LrJBilKRbJb6UuomkjxQBIar7JLymOtVBHCsoVACh5088CAZcYwAjvHd3t7mmEH9RyI4+gazf2Q8V8UYIhsqJVYqGkDMKwrb39tL5FIobrW+juJ/VHkqxaKKXKA2FdnD5eifWNv9Xo/jCetUKL+hwCJCtKcWVlrDKppJxJ1HuoiR9Udac3u5TRC+Is0jTldqb6maF4w1RgJYcSE5A/i65eslG+/g9XQ9YbtLBXAiYl2/mNZz1YuT5EXhVvBFod7AUO9R0e0KfcoMq0IWqs8YW2QHC0Jj18eFksQwPEh7UWVrjvgnC2VXYFN9qHiLJx7FsCo2Iuw+h9EnOa2hiDHAiXb5KkAhueaP9WKLGDNef5D5/uKMP7SJRz9NWeeKDBVJmVSMJNGrAphQyHP91IomqBBORS6yuKYK1+cL50Zy5KgUybKx1bUsVyLwWABAslcKVn7W7K/xd2zd4IRqrL20V8eY1c4HHIcienZ7kRJrCY46VMhNIAofKuUmConOnj1HF5JUmEC7ZM3DNEYrjQ1wrKv3gwBmuZgfFkIIy9UWMkwqtb0Hszt0gKgLghYsKOJvt9NmX1iqJHt9qn9n07nj5hhiLFkEI7ttka1RdOZrKBVtVW01WMDRQAFE095271vs13/tV21rc8t2d/ftD/7wD+3ytX31fPWzlazrQeolY2kf/9iR61VnVXxO1+TXphi3tqKJFg2yVm4W6K3rBDBjrmyc2Q8eZ6XpjATweDKRJXRZcn8jVexzV/buvi7D7jpIWS8HCFI49h/c72Q6tYIKVLXUiLUMAhgzQ60ham0M0nxT/DiuBA5CWPGFGuUUV6Xkl233erGwYWtlv/KxX7abbrzBmk0Q49q+dO4wWy9Lud2wSEZ92RvNjs0Xa/vqAw/Zk08/DxbaixX8QIbnR5GRF9don1RFVURn7Ytr63YKFhtgHY4OD+zwAGSviPfxZGwHB/t0qUHhF86DWO8gabn3rddWtNo2dBtouN9gb9zZ3rZLly6x/++KZzrYQkPhXfiaBpmscw+cZfA1CX8WjskhBtbROOM8lgng/E/QjEBGICOQEcgIZASuUwQyAXydDly+7IxARiAjkBHICGQEzHptVeqrT5/6uDK3hH6unveuE7nCrK4Criz56nhWypgqkUgRLJlQT7J7n1Uk22lFF70nkTSMd2Gy1tUwngjDdbKnon+Iiwoio1Kf4ddIuL3zvnfaW++5xzaGQ1oPPvjQQ/bIo4/aeDolKQUBkNQebvXagO1o23qwgO71SKCCSG3QUlK210oeI7GmxBbsn9G3b17OKqVTJJrd7lZW20rWk4Vwu04RViKCRWw5qRVq6bB99qxzYEMS1RPZYlKlro5ej0zKkcSW9XO/j0eR2a3CCQJ5NEqJ50RyKKzUd1KkVOmqWSX1FlbStlKqDpARVDElhZcrN0lCuVVs/VrZVtBJCxK9LXvT619r973zHdbtD+zFly7Zo48/YfuHo9RXENcMNSYSy0m55xnWUFoFwVlZGrq1o5McCyRdl5rrJK9ASLi6nPbcnrQMQut4oQMxa7REvjjZFRaMHSifoJaBapl21VLBwK451JW4h+lsmvpoxjVE30f8jhaZUEnNZLENJQ/MIdtFwz70/vvtvnvvsc3NDev3ukwCYxXsHo7s6w9/wz71mb+10bQ0Q9/bVpv3RpLH50+oYBMRDBVwu60VHWN/zP4b9xnqb/Yppl21VIxhr44vohdqEI9IOqPnZCTpQXAq8S6FOn/OftauOJPsUf1Gw/7aLXBZZILnRhUFE/Uq1NBnKL+hQEM/wzbtMhMxDYLe7U8rzsZfzxXziAOtthSSJBjZk/to/+Am1PFBAbtaMVRywEOFICLA6mpH9hMO621f38kaPDFJKIpouKJfSmxFsrV1C7M33nW7vfY1d9rGcMOu7e7aAw8+aE8/95LNV054JQ2wx3M6JFSEkWKkX38VvitCMzwXktpZBGr0dMe4Se3sqsHoRe0kcHovYBSOAkcMSyslaV01qdsHOYP5UNmwhjsErfBbKrzh2o/4GH/r6lCR+3qNUMWBEMEU2zmxY5euXbMFeT/9nuOB/pUeG0iiQ0mNuUU9Y2XBLQtaxdf6hxwz4kPKylCLUkFLm3vNhaVb+i4XHjvcEl97rnp5s/jA9wh+HYS574axR8c6ZLFG+hvcq9vAcw6j6CT6Z1dkcCqCgOU37pe3WZFijHn1dekLRg+VAjNIYux7tIF2ghvEU91RISmfQbKGW4VfM14NRSiIU3p5nRXojOHK+9iXQwEcsYqxAmQ69yeR4CpQU5CI4iaQwNFDPNoBpHgXKlY6QcjNIqyReebAWajmhlJdo2ILv4d1b2OVFO9aLxoHPBf7gddmEO9oF4DzBK4Xewn+VOS4XE1iu9d6wzV5MYcX5/Fchnnrfe7xurjedqtp58+esf/yv/jP7eKNF7hP4MV/9PSP7V9+4pN2MJ3bAnMb4wsHDpLLmmZYK1VxXr34w098jkM4aPBa2X+65LwLxS+JQeyBbgNNQhVFPR7X0Y8WatPpeMQiFrbOWMxF6oNMDmWu9wBmOwwWZMiNQS4QVSGQTxyP165w9z1BzhBezBJkae0sJaxFocqWf809KfoHh0MK7o2rv8aJAzMoX0HmLucza65Ku++e19l73vMua7XVb1k2M1JxL1dzGCqzwE5nXRT8IH6gqKRhhwdj+8u//bId4M+abWs1cW0r9geGuBhngRRjo786xg27xNpYeNbrwOpZew2wmkzGLHi8cuUKiyAODw/5PYqaTp8+zXMg5hbOwSCAQwUMtxso51GoAGefm268aE8++aRNphN0gPd+9w1Dz18WFNB629XfsP32NgMsCixR/KeCEDgDPfbtp47E0PxNRiAjkBHICGQEMgIZgesFgUwAXy8jla8zI5ARyAhkBDICGYGXIdDrSG2L5CcSN7SGazdpZwwyxv0oU4K2IsWSNi1Za/4s8CbugfZ+rrhgUg/kpwiduvZExFzVnzURnm5Hx2SupKZSF4b96HrNZOvrXvs6+/n3vddO7JygNSLyfVB+fuGLX7QHHnrIpkjeQWQZKkaqSNvWcQUw7HGLNmztpD4DWSECWn1sgRuSmOxltxAZXFlgemL6GJktUF2Fkmyf3dLU1Yx1MqSefK9jTIVS9NZ0LUgQJyIhXcUMxREJ4L51ux3v0ebJUVdwwo4Q1yV7SJG+0V+YSXEm+WUDLNXvTOodt/ZTLz8lsaUkc8vIY72Kcf3AR+ooJK1b9po7brdf/sUP2w3nThNrkF8/ee4Fe/Abj9AmE6oYKLKlbHaVI4GQEiasLdN8OtbPNBFOTHzXlV9OcHuvw6RWdpI7SNHoVytCt81EqWwdRQkp4doSAZzsqqWAAiF5tJegcKkrJ0EczjF30CcPeKKQYC6rzPWitMZqbq+/+0776Ic/aOfPnLJ2uyVLSxAArQJdf+1wNLE//+tP2Ze/9qCVS6gBhde6ob6v+PtQAgYBHAny49cXcSAIm1BphSJZhHDN7puZbrcfbihBDDUW+g1iXYl0EvkRVrX1nrp8riuHoz+q7IVlzRrKYKoV3RKWr+lqUCbsGU+k2D1z+pQdjA6ZeKadJp0ARIiRoEvcnmIQ8YDSkCSDCMdE/rriHO9XJHWkolhdrZmKClz1VCe74p4D/7ClrhTJChCAQOTxwsNuw5rrpV08d8rue+ub7eL5c+xJjnjw0tWr9rkvPWA/ePY5kUZ+n1C4hspd9sKu3gsVq/e1fpka2OdxWCZT7eYOCjE+tEuvkXhJ/cwEf+iio6AkiCyn7lLPTlctu7IbIyNlqlt811S5oewO0ieRQa7iS/hFIZG7DuB6w3YWqkjYtAIXWKSTBHTbbLg9sCghegjTBjuKgWA7G/2xI+YoRlZ7YKWeVD0A/r5y1FghXrqd72qhPq/R+5ztA9xWtSLPZfce+0esidCBp2KDZKusfrzH92jZn7ulN+6x1iu5rjxPhOsxJTQnd1KA+z7tOCnmVfa4s/kkKcF5f1QDv7xfvOKdfp7sfp3MY6lDXfnLPRD2wbIBPq7c57pzFwmQ4CTCXZGaqHoSiSoYYkFUu62yK3cBiH2I5LsXMaCgifdAdTb2PzlaRKznvHIre51RNJ/UUEJEevUhjFSM4h/e81rxwOM37tsVzVHUhueFmlzEtBPD3OtdDRxzHmthbbT+73fb9uEPfsDe8+77bGd707ronV0UVi6W9tef+qx96YEHrfQWDzwv0SkgCOAg3uNc5mvDxyXOBSz+QiEQzgGlej8zNqKADe4XKHzyfbAN5T7Gkb1kFc/n86lNp1ObToIAVvEY5j3nRVjCs8UD+ierNQaK2fAZCl3iXStuCstzXMdR+38fKfK7oRx3S2XMGVduR9wLAjhcJOJMEbEwBOSKdw1blaU11wvrtNb2X/3Gx+3kqZMqqsL6IemNM9KUXzc7hbc1wbzB5Sietqxti8XKvvbI4/bYd5+2dbtv61VpBf6mWdhqpZgVzgGaH95aZbnkuXbY71vRWttsOvY2ArAzX1AR/eJLL9nhaGwjqHyXC9s5ccLOnTvHuQwL8hGUwfsHNp5MuQdCHby9tZNUwidPnrSDvX0bjcc2KWdcI8AZBZIo3tPYyHUkzhY642je0v0FvYBnM/vmt77zs/wzIf9NRiAjkBHICGQEMgIZgVcdApkAftUNSb6gjEBGICOQEcgIZAR+VgT6XVk1U3Fka7tw4Ua79ZZbbP9g1x566CEpa+Ur+govKSIzkmj8K0+oRZJcyaqXPzcSfZGsJhEQBLArjfi8GgGsBLgTTXozKaDCItlJYPR/xe9OnzppH/7wh+3CDedonwqLXipU2oXtHuzbJ//oX9uPnnmWameSA8zMIuks22GqZ7uwuusyEdlERg73w16dStSLBA0CWL0Zq4S+WB0QTqHUqtOXTCC3pGZEQi0Rc+jNW7M3DV7juHIu8CbpwGS0yDYkL0FUQmUE0hekUbcHy78uyV8pQcMOUUnrILYrO1Il7URsSc0GFXD0dETyF2rHOdTPUyeDXeWm64mEKykTqlSAHckpKlNBSjZsZ2PDfuVjH7O77ryV/W1xzfhAwvjZ516wB77+sF07GNFWUmpP70VdI+CgwhKhXhETld2xFEShEDxK2onkxucR5V6NAI6/1+QXWcRENVVIsN3Ue0LJBrtS9SsG/iD0K0vqGLtKMQq7UampZ97Tcz7T/JnNS/bNAyHcWMxts9exX/vYR+11d91hXRRs+LrgHO32SLIulmv78XMv2O//q0/aCy9ctgWUobTMleoW1xfW4MeV0rizIEZ47e22VO1uRQ1yP/WAdvI37EOxDiI+aJmLDITqnGSmk21S1rptb5C4XuwhQkd2tiwi8B6poSpk/1m3vQyLUM4F7zMZ1s+YwyKSfHzk2Zk+ME8Yj5xw0j070QHSiclsqadRPBE23mlNuT0n+3L6R7KR9XgQxL7sxFVMQXI6VMs+F+skvOYGYor3FCaG8Fhe20a3TfL3rttvthM7m9YfDph0Pzgc2w+eec4+98Wv2KXL1xR3myItpSaVcrBSAYtUktLW5YnR2zVsa4MMCRWtE8BRdBMFHomgjOIOV/or9mtduLFAWpNe8xKrKJE93AdqvTZjDYcaUV0DZPFNHKNAxtedYpev/bALj9IQkmtL6Z5BkrvDg9Zs01ZQ6UGNjliENQwlG0kXMBlwj4BCDuOIn4nIrm9ldZtu7VMijIkPiqdo9+xOA64uRdyDMg+K4BgbkI2KMyKkotezfhZ9mn1v9Xvh2vL3AeJUH4eNOvcxV8F6L2Ctg0qF70GfD24Erf2PRK9Iea1ZWGbX+laTbHQrbKrC5QaQFMB0LSjVW91VzhHnUCDFuEGldFxP5b4RMYgFHSzEiJjhBWK1VhTEhfuS959m/14Q7CpAin7HIICxF8KaFnv/UecQJwL9mqFOBWkldSuKMLzfNqGtu55IbY35hP0Vzg0646jlhI4kbl3PmONz1CWknK8ky9SqIfbxZMdOEtRdGeAy4rEFJCDnRhSQhWU6523DLl64wX7j139V551uh+ed/qBPgu65y1fs//qtf2aXd1WUox0ThTcilLlXJceDo+0h6rEuioHUg3rOsdRZQgRtp6szls4ZUF9LIaqilIoAnk0mNp6MWDgn1wRdx/EirqLjbR9wbgNevqdWhQxVS5GYP0EAVy4L3lrAeyzjOrS3qcUCnsfzmdv0h/sDHtOcrLUPiDMBXqcBUn4xs1sv3mD/6a9+xAa9DbUJge31cmqLxYQtMto43/WG1mhATaw9CmQs8Me+BAL4R8/81D739w/bsoA1syyn8Q62hm20Ozpw7ajYEYrvdrNhw36P8Ws2V49f4DmdzW02j4KyORXAiDuIfWjVgrYPuD8UQ47GIxZrjcYT4j8YDu3EzkkbbmywIAp/B/Uu1tt4NuMZEIWRdDdB7PTCPBZnYQ9O81ytCaK3NYrbHvnmE9WGnL/KCGQEMgIZgYxARiAjcB0hkAng62iw8qVmBDICGYGMQEYgI3AUgW7HCS1rUhVwxx13MCl3+fJle+qp77Ln5yuRv8dJ33jVVyJ7Izl61MlYVolS8jkR44nnlDtNCXAlahMhHESzJ2Ujn6yk5ooJ6nbRtLfc8xa79y1vts3hBpWYTIj2+9aG9d16bT/80TP2yT/+13ZwsKfEfiSwWrAb7TKRCcVsUeBTpGnYYzK57b1wQ/krhayS0JU1p8jfwIVKEzAKVA5F30q3nqVloZLuJEbc3lSWpbWEuVgRQU4VsCtnPBkXvX9h8RcEcLsjK+gg+ArYGVMZpteBDWEUAtC+1AmLIIAjyS8lj2w+UzJ4BivoKclgEsSu5qmKAyrS4Kabb7ZLVy/bZDyyXrtl77z3Xvu5++6zE1tb1u22rdsu+IhigGm5su/+8Bn72sOP2HhWWqvdlnVisqp24oTkYeAjRac+g/RUUjKUmNRNOzlGy2ESwCqCkAJTluPJxtdZn3rSWQSDbFTxSUWuE4jsIU2ys7JerSfR1Q/RrWGXy0QAox8k1h7IX2AJlXVzWdq77n2zfeA9P2c72xswYLQShMNqRQvHfm/AZCxSwpP5wr749w/Yv/m3f2ULQxLaFY8tJPhbJEJoDUslrpPl6BVNa031oMXvkLzHfMW18HqQ9CXRUtrS+z6zT7Pfh8hzJzlqJCIpESbspcYTHg3OcTrskvzw+ef9oQNzzC/0LeSjKyWpPvTrBzmLHo/q9ahxjh7BVMO6SjTGtV6I4uUSNWVyUSX/oThztRmJAFcQikAXbnXr36qgwG3Fve9pcgFwbHAdtOM+Ni+CYCBxyDmJEVZ/WJhz33nzRXv7PW+00yc2bWtrwzq9DslVVJXsHk7tqw8+ag8+/KhNqEqXchOPQRqpb6+7NYCMIjHoRRR1wtAVxJoXXhQS8cUt92Nth1UtSU6VTjgxCqJFSjAUapCMdyVpzP8YB5COYd3OmBpFPDViV8xZRfDi7/GzNA6uqBTvW/0t34vFJksSJLB9BzVH4osWz97vE/MQBDBiBbpnk4hWMQQIX6wZ4EgjjCO2FLqbKOqI2M64RCGjE7dOAAdxzjUUPeK9Z24Qxqk1gJN8mj8iMx3kxD5zL6wpkUPtrPjte42z/dxGgrw66q3hcd8V2W6FG2S71m2td7b3FNYUazL+qDYs3Dli/sMdwvv9+l5BstBtsNUnHvPGbacxMnVFdxCRtfjN33vBjfySqx7AFckMu1kVXwVLH8pRtD7oDwZce1CfAnOOsZP1JKi9lYNIaux/6EsLhfUiaN1EAmsrdsVjE3b2sYeKhFehQDVuIJKjp3asA+4dtVhQPzfV5xX33yC2WXzmxVXa7rhWC8Twhtn773+vvffd99nWxoCEMJwi+j30G+7S/vwzn/ui/cWn/87mS51JUBwBApLHGre9bzuBq/1L8U5hQJhjLLE3Yb8HsYn5VhHABYvmsC+hkEuFZnJ90L665F6CNhwTqEnHY6pCsU7Fv1b7ZWpX4Apg7P3Yp+q40fo6CkCiOMuLGBIZ7MU1wA1YgvAU6QzlsSzaMb9wbdyffA/n+9OdpWqVodihMUAvXJzz2M93MbH733OffeDn7rFue4jGI7ZYgxwf22I5IfnbLfq2aPXkEuCqcpC6UPqyV/ZyZc89/5L9zee/avNW34tVQPVC/duwFuO4VNIYr0G/Y0PsBcBuubTR6NAm07mNpxMR6uu17e3vp70b1s/T2cx63bZtbW1qfIqChX1QB4/HsOMuuX+gzcDpM2dse2ubuGDNYI1ozcgliMS+Y699TdbZOGei6ELTX73tgTmuB/MmE8ARAfJjRiAjkBHICGQEMgLXGwKZAL7eRixfb0YgI5ARyAhkBDICCYFO4SpbM7v55luY/Lx06ZKNDg+ZtGmyy2iVJA6iqE4AR4LwOKxI+h1XAFcqVilfqfigTa4UNfw9s0fKpIaSrp6EhIoKCTz2ZoMKiTlfqTzY93FtdmJ7yz70Cx+006dPGUwIkaTsD3q0tesPh1SsTGelffozf2Nf/doDIv+ozJCyEAQw1Cyh6GQyHIqxUOaAFGEyP4hQfK0EdEX+CBGpuPQ1SBEmEb1fZSTRaFLrCUdgAJWyVNlOoji4Ug+FSktkKD8aUKxBOSWb4q73LwbpC0UHEnPso0tLWylpmSQNAs6ggnEC1BN2dZtiWmKiD/BKFplUP4cyFGoaJwvRA5kEBVTSYSEO8suV4FAwSuFZ2onNDfvHH/+YXTx3liQ7ks/Dfte6HRF6y2Zho1lpDz7ymD351PdlpUkFp8abZAIS00npKCAiSRy2kSQCaIsqi0LN4VA4r2zh11mpNmW3KPLH52LCXwnhSN7Dwpp9HVM/2qPEbySiY5zr84NKJFg/e1J6PoVqB+pfqXcW86lt9zv2Gx/7Zbvj4o1M3k7nUxuNDpg0xtiiX99ggPFFz1+zq/sj+51//nv29I9fsBXUrd7rmSpl2mhXBHCae2F/7rbpcW9M2MPqG30+3RK1nM41fk60VAppEeyBP76Suq3h9pBSpjPJTgK4UmsHYUYClHasUhAiQU81IVV5Ut2yF6Tbm5OkcsUyxtppQDTmPBKK4hoTWYv7hOprtVIMwZwhidwi4dsuYJ2KOVMwNnW6XWs74S+1Kld1SnKrR6cKB44rgkXsSJGI+ZVUccfUblJ+yoId6rH1Ym7bva69+61vsdsvXrDtraF1elAxFowN6kHZsJ88f9n+5u/+vf34+RdpN8x3c5vaSv1bOTNEPK7GzcPHMUWtRy7GKt6Xz9UgM0k2+r5wtOjHe+w6gYr3A65ixSolJRWUrIBxBV+dzPHrl2mAK29rSl/2avd+t0lZHAUIiTQWOake3SC8ofSVhXMHY1o0bbPftp2dEzYvF3YwnhqoPix39q6mYjjidlVw84oFTgryqdBHxKLRvj2Ir7AWBgGM2AdSTzFVql+p+vx1nKwKhTExONaLNvZWD/1JnSz1MWJj1W8+ij1iz445kBTIae+MvvTqfc12Am0UP0Xv5apgA3ssC2lIYlVzP/oTV2pxEW4kv6m4lGI4CGAV0lSxAGcAFXZIeYi5XrVDkJqU5Hfq3wsVMAqv0H4BJDD6rOpMg+eByAMBjNdETKnOH7E3y46fcYdEtchqKIFBrNXXSaxl7E0g0LTfe+FYUgirwKsec7hSXCGssXD74pobQD0WR/DSPBIBHPMrisl41nHbdITZkztb9p/9xn9iF86dtW4bri5L2k+jmGdzY4Mx99rBxP6P3/wd++mLV7hX4LVBHON6GwVii1TSVO924Lghxa0IbcU27LkgcWcgBeczL3QztwEurOh2aA3c7aLdRDcVQQlTqW5BAE8nE9oPw2kC8UVnEe3PJJ9D/R393es/S6RsvUe5iGoWnNRsvnH94VZB8hoFTVP0IZ5xLoLgR5HceDR2K/omcdAeU7mypIIpt9LXGltYY72wZTm2X//4R+2+e++yVrNv1kABVWnrxsSazYWtoTJudGzVHpAQ1dzHHC6tib0U+1tZ2rPPPGef/fKDVrYGbO3A8y8dFcxaPDMt6JyyORzY5qBP8hm9nFEQNh4dsmBuMivt0iVYPo/Ykx4fwB5W0JhHwBmq8AGejwi5WLIHMIrPWLjXbFi307OzZ8/Z1va2SOLFwsaTsZ+FqsIJKqd5xjcWSvIc1MVrDxhnVSCoGIe9Ao/f+Oa3j+zN+ZuMQEYgI5ARyAhkBDIC1wsCmQC+XkYqX2dGICOQEcgIZAQyAi9DoNWo7EyZqGH/0Jrol0oiKb1eKXlaJxSUvxb5cjRRHuRQvH0kfCv71dQL0hP4Uhd6D1AnD0XyIrkrYhnqFyT0pCASmQl1RKco7LV3v8bedu9brGg2bTFfMDG4MRzY9vY2re2Q4ESy+emnn7Z/+a8+YXsHh7J/JkGFBCAUwN4L1JPRYZyIOwT5i2tEwhkkHhPf3gNXZE5NqePsB8luT3QSN2IafQOVzOTvoVpbqYexWLXKMrP6G7ejjh6nSbHVsk67y+RrbwDb5573/u2nhCYUGlRsuAqZiWbvDVgnLKokPuw1ZdPIn4HQhjoKCVQkdUEOuVKUai8oN9E/MamgpMBjC14fv36vY29+/evt/e95tw27HSakofJBYrPXg/K6Z402+ic27YXLV+3zX/oPtrs/kn0vyOGkGJVClMQH7T9F1oj8BZEv9TbISBLfbpGNx9S3mHaqbrFIpVOogWXfWon/KvK3VahfLHvGQl0bai4nmDWOrnKrkWuhOgulKy2foagifnhciHQtp7YsZ/b622+zf/ThD9rprU2z9dL2Dw9sPBpxfiFRPxwObWND8yr0YAAAIABJREFUJDDeb75e2wNff8Q+8ck/sUUDPYBFmrOoANfqRGcoeKK/ZazturKHY00rYSmlMM9XpeMkv1nnWipiJZTRQQRXZEchpfErWPgGmap1A8JDKjy8L606Qeykfo1ucU6CwkmiUAAnZXxY50q1Vv88XpSS7pvFE4UVIFhbskkHViqYqD5F6B+1gw0iLdYO3i/GN94bz9vc3LDRaEQyOOJpFCQw2Q+rVJAB6LFoC7vrlpvs7W96g507jf7lXdp5Y96hMIXExnpto0lpj3/nB/bvPvM5W2ANOwYoaoi5Vg/6cb9xzfF9EBzxqOfIwp73hZ6ftPuVOwA+pERN9gS6p1B2Rn/3sF93xWXEhOj5mkheVxrqemTTXResxj6jQoa2bWxu2f7BgchHKNe9v7PmnWIm3CB0Fyi4UasDqCW7rabdceuN9tY33GWnT5y0olnYsy+8aA88+phNFmbzEvfdsEYLpKzb8boS+TgBHMUoad9zO2fEoiB3076wggXuLPWOp/LPyULEVpA73Ddc7ZcI25rVvIYE2Eh5qeXNnY+4VUQbYnDYBftoHlsLMTf5GmFbzLiluMY9EmvC+/Fi/sm+1uuzCJNI0riX5Bzh96b9Qc4YoQRWnFYxVOyJKV7ivT12hxVvcsXAPSZFJwhajb1eGzb1iqP4uQhg7ANYu1jL2kuTGtodD/D+sVapIEbhj/e6Z5FLOI/UzzShJEd8rRXH6dzjxRbRp5iFImHjLZto3jvnqIojZDtf7RUx7ngEdoi9HKukBldMYxGFrQ239q53vMPe//P32/bm0NawjS7nfB+0f9ja3LSNwcDK1dq+/Pdftz/8kz+zSam1i1iLeYczTxctIlDs0ukkEp5KWC/K09p3EnU2s/l0yjMBrqvVRIsMFMuAAO77maPLdYnzGe+F4wQCeSoSeS5SMhXH1Rwz5N5R2YBz7HyPjZjJ+ePBTVbyOilFTEsxYY1WHZgbJdWssELGNWC8GU+Ktk3GEz6XBX8kfxXzaUdeI5zrhRi473I6sqaV9o9/7WP2zrfebQUJYLhRYEFBBTy1/f09Wy/WtnnqnIhdt4q3dUmbeJQ/ziZTe+I7P7SvPPyELYsNzdXG2pbubgCiuGVr63UKO3lix2aTkWzk3WWAyuCizX7PUP6+9NIlG08mvBfcK/v3TqYcq24bTjiwmVZxD1W+s6nmGc7P3a4Nh5t26uRJni+i/UOo5+XsAtJf5DBJZfQgLgqeN3H2xGurvYXOZxGLHn4kE8D5n6EZgYxARiAjkBHICFyfCGQC+Poct3zVGYGMQEYgI5ARyAhQiyAbP5IwYOGSFSh4Vlk1So0Lm+FX8MGs2QPWk+P1JKY4glrymAlU7+noPQeVWA7m2QkW9gRdyC7Zk9d6lRUTvVDh1FVSyF4hsdppt+0jH/qgnT25w4zseDy3bg+JyS5tVEGYIVGFV0Jy7BN/9Mf21Pd/4P0PW9bwHqCRDKTi00kbJXnVv402vkhqepI71H/ELREaSsyLCKv61FYOzlI8H08k4/2EmXoc4zWlmA5bXxCqSnoGaSPr5w77wpIARv9fVwJ3OuivKzUXE6hNJJA1nrQNRU9Mt2lMCXG331VhQE3d7GMRJEeQDmGtWM6kjJaCWXiF5Sby3uhdBxXLL37og3bbTReY2JxMZ1T1bWxifIY2HAxo1Y2xhxrr77/+sH3nB88ySYtXpUKLqsuKWJC9quwJMTeQ+GfP50QGe1LZ1Z1U4Lo96eIYAUwSxu2McS9UXSeLSiTtZdUdJDAKDeo9K0O1dlSLGn0dK/tnqpJSUl1JapBE6LHcWi/tfT/3Lrvv3jfbRrdj0+nE9vb2aNcIkgMKr16/Zzvb27a9s021XLlc2YtX9u1//83ftmv7I1rcKpnsSiKomzypHeuyvm6Z4I4+o7T4dbIf9pll6QRV3NXLYwJ76mKeel/hIJSDfIcSjz0a66S4ZH1SULr6UTasKjAIG2jMJ6mvoQzE64gM1mvLAprzzRVrKBQJEq5O0qIHIohYfCJWgFxWf2kQwMCny58H8cs55OS53p/IpbkdCv868VsngDFHcb/9/oAEBEiVRO45mcQ1DgJ4ubLGamGDdtPe/dZ77O7bbuZaIeG7kgIMhR0gWhBPoBi/sj+2v/6bz9sPnv6pLRHL8VqwSj+mRKyvx6RoqxUp1Ml/XQ/2hOjlWlmi1+8tNlEStIwnspWvE3t83dreUSedA4ewew6vZdcy1zD2eOWvgzmAuJV2pBqBrHuj2SoLThDbcG24ro6t7a5bb7J3vOWNdsOprQpba9hzl6/ZZ7/0gO2NF7Zq4PWr4ihaawdTVTs51Algxv2aPXFdDc55CLUe11DY+mr/wO+oAGacR9GT957196ES168/4um6IRU7f0dVv9wpuBehKGlesvem7HWPFmVpjVX9oRP56wp7qH6p5uMaE3nKPSNaE8T9s3BIDiFBAOP+SAp631rMRxV0VL2Qo4BAe3mlhlWv4YoAjiIMFq2kvsQY1bDY1voWQSXyF5+0jAcJHFbf0X/cC4BSiwU/l0SM4J7FPU+KZWHEaqBE7DK6OHnLWOeq06REBxquxG/4XOAs9IKM+nqJIhkVJVUxMdYH44k7btQgd5ZzbegJjBiw0e/Yr3/843bH7bex9+96iT0EzhIl93z2dN3eZkx74aUr9lv/7F/YT168QkI4bMYRl3FmQKzTpyycqf4O1xIUvDmRP5tNbD5Fz2Stkei7i6K5XndAghFFXHHewN/QVYNuF1CGaqwiRtVV4Pq6ctLgWchtwImVArDvyfoqTlD1QhYMGgo+ooc9CqtgOz0ej6hg5vtjnkShREOKc56TggAOJbL3ccdakc06LKBxBpzTAvpDH3yv/dKH3muDwaYKThiGMX9mNp0c2mIxs/7wBNcTG4xzj1pSAYy5Ws5m9vn/8KA99cxLtoYFNFsGrOlagDUEBfCwV9iw1+W4z6ZjzlXiinFxFTXOOsAYPX8RC/B56fJlkr8ghHE+ArmNszDuE0US89ncDg8Pk5U/i5W2d3iuwHkMZx9YSHN9lTNaTKCwLvZbqIRx1gzFNAh1vK4KX9aGsxXWKILyQ488Xoue+cuMQEYgI5ARyAhkBDIC1w8CmQC+fsYqX2lGICOQEcgIZAQyAscQaKFXmffCY28/T67KthT9yiLFLhK4/nGc8E0kbb0nHokzV2R5fzaRY05meh+7IICRyoN1MJ6BJBXVkCT7XP0rjRuTT0w0O7mojJrsZm88f97uf8+7aIU4PjykJR+SXjvbW9brIiEqe8JOq8Mk6dcffdT+/C/+ggo8KDRAALPvL5KA6DvrBJqSdlIXMTlMtd7SSiicXB0XmFQEiBKZunW3Kaxpep37ciJbCiH26ERvvVaTBC6s/JDUo2IXlqrsRyzCMdSdkbBHEi4I4EF/ICK4h+ScMAhlDQhgCYpEtUABHKRAqLjqFtBIdjKJTatsqf8SDlAGlbIzBnnJ/npzJf2T4tIJDCQvO62m3XnbLfYBKJY2elS6TpFMXq5oHzjYGLJPHb4GyQn1yHd/+GP76jcep0oW7y8LXLf9pP0n+vrNmFxGwlI9CJXkjHGs+h+LCMZYpf6UiSwUJvgIK+SZJ4pFAIsMCQIYyU+pgNWLMdRCkYiO/pCaO69MABO3EtaYULGVtNbE50avYx/7pQ/bnbfcZO3G2saHIxLAxGq1ZEIfGG1uSgUMa0dYGB9OFvZv/+oz9vkvf4VYSRkvxXkTFsdubRlrOdYtxjaWuBRnoUasCOtEJvGGRFrhoyIUtV5i/suuHAlj2ZO3CpFLRwjgmjIx5mC9GCGpCqHGDsLLiV/2/oWCDWQMkvRhEe4KZSbpjxU2xHuQfGo0iSWvhxbQHWvDjhyFFEEC+yPHGoRI9ImtEWsRQ+OxIpAqoi3wruNDcpSEElGUHepyaa+59UZ7+5teZxfOnrROG0orqexBcVPZD6V8t8VYeTBd2De//T37zOe+bPO5xgTEJ+/Tiad6bMY6rpTaVe/Nql+vLOpVFFT1A48ewHXyEH8VqkqFk8qCVYUmGpMgl7UOtL7qRJcI4qrAKAjgI6Rr7FOcP3J8qBca1ckfFWw02KsTZCnnja3sxtM7dv/b7rGbbzhrA5JUiPEilcpl05565gX7u68+ZPszkCuxdyHuxuiJWHzZ2gnXB29IH3OuTgKDACbZGDbnoRKmwlOqWDyqv65UnrH3oMBEek8v1mqopzR627PQBRbHVNyVhng1n4kADMtgjr/37U1rzHs4Y+NL+xWUlx4fRMBCDep7WI0ATjFjXdnwS00oApjEGghMWmo3k+KS/WxrhUHqaVrZgNPiPXpwU42pPatoq0AjZgmJQy8Qg+MECUUnFSOmY+5WDgQiEZOa01WdwDxISBHHIK2qvYvzz63ZNRdh0R7kYytZTddL49KcJVsYJKuv8FcshPDe6LVrqua1+gdHgQQshGkTj8I4EIiNht19+632Kx/9RTuxs0PVKOLEZDLhvlm0O3Qe2Nrcso1+j/Hlr/7mb+1P//JTtoAtPc9aUvDq7NCxwovIUCSX+hRH4dsKxXe+z89g4Vz6PG0SX4wXLISjBYVIZJCe7iSQCkqkBub5gEFEq1/zsCKA09nLxy6KHuJMlVYl96ujGKNYpt/rUhF7eHhg5XxB9S/IzBl75aIPcKl9jLbysj7XmUEqYO71Yf+P65LxhXq1s4/3zJbzkd1y8Zz903/y35Aw1Z14cYBhjKCAhfoWpCmiEOaN/qyBc9ViabtXrtqf/LvP2ahE24a+FU2MCc5aKp7BmanbXNl8Mub10n6bBR4rksRFp8e+z3hdWi/7mQJE8OUrV2zBcQMhvPSY0WLMwJ4MNTYLNxCHcO5nId6Wbe/s2OYm+gV3+PvReMQiNMSwZkPuKhxfnpcDu7bh3IlpjjNNWcr6Gy4neP1vfOvJI/Ezf5MRyAhkBDICGYGMQEbgekEgE8DXy0jl68wIZAQyAhmBjEBG4GUINJ0Arie0ZcnqamAkoGjPK7u3ugi4ImX17EgKH38TJfrd4pA92qD+VV/IuoqVqgmSkaT4mOjidTRA9i2lLHRrR/ZorKlL8Z5IZHbbhb3rnffZbbfcxN5oUHy0Oj07f8M5JkjRaw1EDpN7bg357PMv2O/+3u/aweGYvYFhpUeVpFsAgvHBf36XiVCCKjbZD7uiSoSsEs1JPePqEV5jJf11paJ6f5I4YjKW2WURUtagLSOVKiTbvPdszRoxrDORJEcyDsQVSF989nsguqP3b4tJTSRQRcy4X6L3MkWiPqxK64+VvXKl/gzVW4y5yA7ZQ1LRCntI9gcGOSBiQ4SM7qvXatkH3vsue8Pdd7K3KojPyQwJUqPt9sZww4aw697asl5fdoJX9w7sC1/5ul26umurNRLXDaqjMMa0T56jrx+SulIqiwCGGrrLJLiSupUCmolkqCSd+AXBBrIk1GBSwodSpyJ9Um9KJyBhj3qUAK6rvNnoWTOzRnIiaRuKONpng6xh318RwLDGXJczu/HsKfu1j37ETp/Y5u8P9g/s8OCQPUuBJ8YbBQ0bGwMbDAe2sYlewB1brhr26Le/a7/zz3/fllTkomcs7oeyoqTKChI8SEuO0xK0rxLBssUWIQUyRfa0UlWydyv6+3pdCBSneG3SVG5/DcIm+lrDlh1EpjW1rugqCng8ay98goypCOcgUuORb43+sqFKDIKRBHBYvKKQxazf69F+M8i4mMtQWYaldKxJvDeuFZjSApe9gEWKyAlA5C/mEd5fBIQrjo8R2LSGdwvcOvkccVGEh69zNPCEoopzDfNkZZ3Gyu6/7+12120X7cQG+kauuEZYBAIFfbtjw03YfveJw2yxtOdeuGx/8am/tWefu8Tez0G4kACOfty6WV6G5r9I1ETIOxHN4honGkl0eI/UI/HBXxevRYKkJTKJK/24AtwJrIhpmFvHaolE1roTAondtAcdbSdwpMgoCopqcVWEUVjDQgmtQg/gNmw37N1vfZO98c7bSIbRUhtFNr2u9TptrtVRafb1R79tDz/+HZusUGiDiSonDOAipWHsjaEGdFLW7bLrRQBBvKpYSaQo1rJ6W8u2XpbPC9lZr9G3OOzVReZL5Vuk+8Lfs+gBTgdQbrqzA/ADQYN+n1CGg/CqW9unPZp2+bHGV3KC8LXDXuzYR9h/F3uhSDDi4GstFYHEddYKLOqFD7hX9AYFIXTl6pVk5x74UMHtzKn2ec3F6JPNNQg1ctFOxRiqJdMYcG3BmtwtoKlQdFJSSmQpsrleo0d7shkOh42qvy3HonYvMdcCK41lFKDVixVq+zrXWDgjiOXjmaXmeKA4IJWovjxaRJP+lq+DtYqxr+ojaBXPQoLSiqbZh973XnvHvffYoN/nWoU185R9l1fEbrgxsBPbm7bR73MuXdk7tP/hf/5faAO9cNcXqshBAKP1RVf7JgrHomVAC3PflelzEHrTic2gKHVCV9esvSWdP6gK1XzCHMP85Jj561QxHUrXqj1G5X6iMCkHARXRocgKv+d08Z9X8a1SuuNvWYhA4hPtFWD9rPMgrh1EMAutSAD7eHkcw/2H+pkkKZX2iGvqvc55wH7v6P+LlhdTEu///X/7X9sdd98pZwrGCi9AsYW1wh0AfXPd6aYBtT/22/nSvve9H9pff+EBK3obtKvnOuAeu2axGXq/Tw923XVmaYeHI/YtRszFGmOxEi3PW9YsRMaPRhNaQaMfMG3NaZnuzgGtJl8L13rErQKEfLNJ6+dTJ0/byVMnrQ2Ct1VQ/VvOx1T1zsuV9XtDtiFQcRlaljSpQMfehPmA3sI4jyEWAXfMlcee+H7+V1hGICOQEcgIZAQyAhmB6xKBTABfl8OWLzojkBHICGQEMgIZAeUqpQCufySyyBP16C/IlOsRZa/3uoN1ZU3V9XJUlTwLpSqt/EATgSRwEomqvZqCgyqoUNt4klgpdiVa+TtyUJUCjCqWhtnW5oa9//732vbGpk0mI5tOptbu9e2Gc2fZOw1WmnhuB70+kZhstmx3NLY//OQn7Xs/+CFz/U0QhUi4g/QhWQo1RzOp6dQLV2ouWXsq0SxSB4lM9YUNVUSoIIPcDcI3JZjD+jYUhZHr9cQk79uT2CQga71cmSwFqUtSuyKAw/o5VLDttq4HCb80Hj5YJHmcfAs75+NkMNRrsraser+GYC9I05dZQbu9MmcXkp1I4q7XduO50/YL97/bLpw5xbEYj2dUroFjxz1A1Qob6G0otntdJvBH05k99uRT9sR3f2iTEmShLAbLOQjgmU1nEyZ5qaAtF67Sha1lj3aWIO6Y4MYjx0YEQFJ/uUVp2Pmy+GAlJWSljqv66JL4dSvpIIChOIpejsn21hVDIl+kt46kOftXUt29JGnO/ojsZTmzxWxsb7r7TvvI+95Dsgoqnb29fdo/M7Hv86sLy80eevb1bWt70wlgs6t7h/a//d+/bZd3D81aHZJYJLxBKIStJZt96yNIGYwPMTH11wRZyu9JAIMUVp9AClcNZCUUUp7cp3oIv4OStm3mfXXhcAuFMsgH9NZGMUlYzcd7RwyqKyar4oqwY3WCMRTGrgoLtSfGCfeG5YgxuXDhgj39zDNH+qJKneg9CWsqSxEYUjq2uFZc1URVMIjfsET1dURVWMXK1FWNlfoT8aGyqU3kpSImWkE6kdyyFpSzDMgru3jutN3/zrexAKDfbnF+T6B8h6IPqk+skeGASXrMZyiYJ/OFfe7LD9iXHnjYlugxiREESeFELd+bfYZFAOizsllFXAjFK8kTzQrv+euWvqEGRvyL4hwUBzkWWJOcG2FTH8pfxv+jJFm9l2Z9DjBW6M+Toq9eWFT/msU0bqFdnwNBAGMeooM3XrPbNLvtwhm77y1vsPOnT1gHit/FXP0re30bDhQn5iuzqwcT+/TnvmQ/2Zs6OSTHiShi4trAegoy6GUFAK6+jqIgEsOya4VlO9bLiy++6IUJC1eJLnx/kQpffXK163FO+twM2pGkZqNJ4gdkLf4GY0ub26niKcjRuqKeOLsKOHrU4z6iKEmW56Hqkx0uVfHHCGCPGMkeOfaKuuo5xhR7Ml6f/dYXiilVkU0t9gRJihiK+BF9t51AZAGP94BVkVh1b7IVBvkLFwgVBAUBLCto9ANWL9qkaGVLBxUlBbEJJSbWy1HVdkUqhpo+ihdSMVe9Kk6HKud0pWZFUUzCMJ1hRABjHJIDQU0BzLOR7ycYZ5ZqNLznuq+M9XJhg27bPv5LH7a77rjV2iDpZjOqf3X/a2u1u3SI2NkaWM/3vnLVsD/+87+0z37+SySA/Q5ZZIA1EL2Auz31deU5Bu4jrpaGuhR7bbR8wH6r+I1+ulDQquisTwePKLpSIWF0pT7uIoCNg44mjCdq+cF4TjUwD0CyOvciBAQaOZfofeO8qJgl1TUL0nxuQO0L+30USEwnY54L0TKCNspeuML3wJ7uRT8kYVMBhOJj2itx9oMzDe22Z2Dk7Y6Lp+yf/Hf/1E6e2rIOzhYoTnD3F7g64Ay0QrxCAZQ8pKn+HR1O7U/+5M/s6qywRrtjTRLmIICxt/LwRLeT0d4uzwvT6dxGozHJfqqc+107c/IU25vAMQWOB4fjkV3b3bcrV3dZOIY5gXMixgT9elEYgnGDqhdKXawBuKtE64rhcMNOnzpt586cpYK82+kSz/USTi1wp2nbbL5gYRKKzvA7xF3a7Pc61u31+B7oPTw6HLPdAtbpk997Nv/DKyOQEcgIZAQyAhmBjMB1iUAmgK/LYcsXnRHICGQEMgIZgYyAcpVHCWAlRJV0wocSj2yTJgWUEwlB2CgNVyVyPaOafiaFb6giRfyGDWNd6UoCxbP+IqCkik2JPResRtKVj1T3uA0yjfXWdvONF+xd73wHk6EHB3vqCVsUtr25ZWfPniEBjMQqSDUkqfC78ay0f//FL9pnPvt37BcJdgu2dk2oKUgyycIwlCa0RfWeuFR1Udi1lsUkydl2ItnqloVMHsbrhJoyHqFEjZ6doWx2sppKPU/EMyELYs2VvNFjD9eKxCV7APsnSGAkY0kMu51h2LXWFUlS5VQWjXXr54rkFiEh8t0ffbLgujEN1O8RNoPRxxaqEyfIST6srdcp7J7X321vf/MbbNjr8GeTycygKkISuNOGRffANjc2aAMNcrMomjZfrOy5S1fs81/6io3nSJqL4EISF8lofkbyHzbQTgby/mnnKwIPCmN8H/OoUqPhNTEG6MEp6052ERUr531mG0kJSjtpH4vUB5gWqZUlbiSL3dyS+AErKo3ZBxRJahEZIHhhrQkCh4nWcmr33/c2e8eb32D9dpuJ2r39A1lgr0QAa1zbtLlEEpgEsCtYx7OlfeKP/tS+/s3HbcHe2NKwwy4yrjHIEF1nQ2pE6H9p3wos1Oeaa9OveQHl1WphHagn10sb9rt215132GvuuMO2t7dp3w1Mn3/xBXvokW/alWt71ih6XJ394QbVREiyx/gECR+kUF09yblHEroiMjkaNTVdshb2/tokS1y5jftD4huvWc1p9KGUbWk1PgpXyb67BZJVPQ5FCMe6kp1p9B2O38c91ONgqKrCjjYIKWHpSuemrImd3pG6t9Xk2nj7PW+wnWHfmrYkaQHVt64RJEvBJD56e2J9YEBn5dJ+8OPn7A/+6M9stoCbgN6Dn07Whso2FG0VGeZkMItDRB5jLXC+cvyxhrHeNGcZLzBP3DKcrgks5vl/2Xvvb1uv6zpsnt5ufRXvoT7goRMkAfYCkSJlSowkWmXYkSVZzYljx/bIDxnJSEacjEQZduyohbJkSZGtRkk0SYukKBaRIiV2sAEESRAgQFSivV5uO/2cZM651nfOg/gPvDG+g3Fx27nnfN/ae6+935przhnM4WRi+4K/K/irHSbyXeaTVBZQ04WT5SXrNPcDs0Xjd0sgsO/LXteZ59iexJy/0qrjlS++HTcfuxLr3bbuRTGdz9DrEgDuuNmk0cTeaI5HnngaH/vS1+SpHW+m+1MDEu+dMQ2f2aKR57t4LmeDkNnzBlvpict8ZQ9zKyskQ1j+oiGfrD0lYCeBKwTJ4v5SWjuZ3AkAs4lE0qvypY/mjWx0iAaUYv7JbmHh4+29xHLSkriXBDR/5vtOqfLsF9P1hWrCMgic47q8xvj1ApBmg1esOcYjgfJodOJ7cY9TowrzdaOJVqg35NwV0Kf4hfJE+Mra2zUUKARYuSlF8Qr2qNf5pQCw5mDkuvQiL9jTwaDXOPPMsQT4aj78LTq7m6xyjyZI5/tZgIgCMGNcuJb8tRu9PLahdCDQ280my2tCzNXZBNccvQLf/6Y34OD+DZ3VuI8I3JRlAwUX2FDVwtpqD6udjkBeMlAfffJp/NL/8+8wGLGZw91JBMk53pSBpqcrGcC8bntBW7GFseH+zn13wIarQYDtBDgJ3taqapYprCeCTStWN8c64WadMz0J5EHNsQkJfwHBmeeTbR8NT4q9NuWUuHfcBOLGayr3sjlMzHCylXk24JwwOK58ymunWoji5OtQJtb5zXFItY/MJc4sfoj9SwCYoC49rqmOMx/jtjtuxs/9w/8S1xw8IICXALCY7WpkZOaw6kiNmX0ywu7OLra3dvHpz3wez27NUG22ZEOi/Z1NZgEA94d9bJ07J29fei/z/ciG3re5jiuvOIzDhw6hUathMpu4IWg4xKnTZ/HMcydw7ryBY4K/q2trYa3RxLnz5yQPzZjkOc0NQjWsdFewubmBa66+Wl7ABJbZbEZ2OceSMuG7e335CxM4p9Qzm0ncXOYmJY4pWdcXLlxQ4xqVDx7/zskihuUXZQTKCJQRKCNQRqCMQBmByykCJQB8OY1Wea1lBMoIlBEoI1BGoIzAJRGQBzB/klKsBaAbsrdZHKvWrcqsqqIZf/qzF7CHC1ZMvIsK8lHYW/bfM3srnsTCYb2uola+3rJ3JQtnkpq5TXhQAAAgAElEQVSrVrG2ti4PNxbf+H2yUmuVucCTO++4HbfceKMKoCyWzaYGWQj8kS212usJKNtcX0OnY3C0P53h8cefxB/80R9ha3tXBTgCPSpEClgye8UF4ACkBKyErGfIZFfkx8jiIWUrQxqYBbG4fxUOk2EZRW8VzsU6MijI+ynobwEmWgI0ivJZGC8AYUr+uWCZgCBB1JRhJAO4YPGEh+MCBE7ZbjNzXij9vPw9C52CPsLjMout8gFWXIybLrOACZKrSBr3zIJlr93A97z6Fbjh6qNiwqlAS/bWhBLfZLQZAF5bWRHzhGPEgiKL1DuDIT79+a/g6ROnQSAyAeDRiMweFnSHGNCDeMmXkGCGWUgGSwn6E0DT/I2GhoVfqkHlHGONec5d+f5adtkfZjYR/JWkeLDkLMmdErTLS82T3SC/AfeMFQvRDB6LpCN59w3RwAxvecPrcct1V6NZr2F7Z0cAMO+NE0Sew7yfZksy0JRXJtOL98e50B9Ncd/XH8QfvvM9GJH2K1Y6161m4QKcCICBV8yYTGZjMZfY8UFAhCAwC8qWx55IHrpXr6FTBd72Q2/F617/GqytrqoYXSdgntLG1YqkHz/+yU/jQ3/5caDWEgjcbnfN5As2X4jnLtYXYxQF/EvkZItckxLryfoKKemU1WQRPwAagr4u1i/52Mp/1SA6HwkmJyuaY0f5UwPSblwRECAgijnEazt9lHMt5Ui7P8Isx3xfXsfyh/oLuNYJByi3GKQkALyxuoI3vf41uPnY1WL3TaKpQWBloIEca8pbkwHc0vqogZjh2a1dvOf9H8SjTz0j0F+9KVp7qagQVylmnUHfZRDYrHU/R/NUseN9BCs8cpbWM8HMeYCtMZaW5g18Jv1zBdYvZG49ICF5rxjH1/F++l4dNSEbv8RSd67x71IVoWguCkl33hMf2hsCLG1UgWsOH5T88+HNVbTqVeULMtg4vvQCZiPD6kpXDPUJariwM8Bf3nMfvvPsc5jXCbIbppcyQP4XuTDz2/K9FAzHwquW98ocCgFSfN/JlPPQIHQhhxuxcQ5a+LQL1A4Q2AznlCFfyAfzviUpT296NpgkwO6NerHHLzOWlxq4DHhFXuMcbxr4S7WOVODwDMkxjCaDwtvVe5iVIqLhKZiuCfRmQ4nD6XNENiokk9tsXfoRh/R6MpOD7eyGLDfsMHZmo6b9gMG+bL4QwCgA2ECsvtb8tA1ASnNL5SDm2DJzWqB8emlrTAJ0lMhv6NgnU1VT/YUNWvRqjiaJaCrJBjetrTnZ37FwigYiA8BW7eDrmV2pWAXwOJ+M8PKX3IFX3vVirHY7WqdkAA/CgkFbnM4+dayv9bARfq6cy9uDIX757b+BZ54/DaZ7Aun2X2YjGZvIyARmA5kZ4cx5CQCbPRqM2r4B91mwgLnucp+l9HdDTWj8+zhPCYxftA0qv0ZMls+H2dhTiaYJtWPJziBisOSTLQZ3WE1wbCR1TM90AsA8W4RnsWJDBjDlq8P3lsBorlteh8DaOE+pEUF2BeFhnmczDlUw9N3gQTUYrgOeYye448Zr8DM//iMC5yvNukDfCmNMPQKdOYCdrS30d3c0dyvVhiwu/uqeb6AihQxLcfOJPCMxb4x5nr1wEWdOn8J40NfPb7j2Wlx7zZVY6XbEvE6FEWYoMoCfff4UnnjyGVy4uKUzIs9TbNJKljtVAp5+5mns7fYLKwzOsXq1gU6rjSOHr8Cx665Fp9uSjDj3jOloquYAxvvChYvY2t2VHQf3JzGJl0By+f7O5oX8NiXDv3Pi3PKhqPy6jEAZgTICZQTKCJQRKCNw2USgBIAvm6EqL7SMQBmBMgJlBMoIlBF4YQQIAC/VgItfz2Hv1kQECHiJwZNPXpKDfiHoK1ZMMIu+GwCsmmkU9iXjPJuLlUAmQjIBDTAvFZGDHayCdLC+WPFicZpFb4p9EjB54+tfh/2bGyrwUXZOusJL/rPrq6tY31jDgX2b8k5lgW+MKi5cvIg/+MN34LEnnrT3qwASSyYrCll8layqQRXBpmJpmTUs1ojAIfrNJgvY3o2FfKAK8y5a+14R7MRJMOJcXE9PxmQrWXJ4iVnMAnlIOgu8CkaqPG/Th6/ZUhHdvqUpe2xWo+/J4yt21pL0ZUrvLjOBKTeZfnEpz5qesEEKDsbhAkguZDgDJCYAecXmKl73ijtxcHPNfpiUaBzz3g3I8lrp/9vr2gO41WYBmpLBwGA8wwOPPIZ7v/4gxjODHWTTsci7zADO6zYjyVLfYuk2Gjh08FAhEUqwMnERAfAh6y0AdAlwFBM8Ctu8FhXF+UFQWaDJAgAmWO34LuvYejyT6SimdEiYSj5zNlNh9uTJU9jtD8QM6rXq+Dvf81pce8VB1ObA1s42dtj4oMIzQUl66jo29AAlKEj5cwKCXFv0AX7m5Bn82m/+NrYGLswa+PBjmQluBqdZfmQQ0ddQYIjm6NgMPcneTtCuznDlwf342Z/4CRw/fj0a9GjmmuR/BEooma6JZUYYi9/f+Oa38Nu/+/vyNqw3u2IP8fp5PQbiQzY42IDJvEswvmCKRj5yTjE4K/b5cjNJLB9+KvxvQ3bWErVkNbvRhB+8b7JpDx06hHa7HT7VVcX67Nmz0fBQkSx0Av8ENLIBoGBHGh70ehI7NgHgqWXJxUYjM95+3hpHgdCeF5LOrFVx3dVX4c2vezWuPnIQteocY4I5w6HY9QLVxJKvoxMSq2yW4Pzj8tkZjPGlr34dH/zYJzCepWSr1+N3a8yxukGqMuTMCMA25kkygQ2CpdpDKgFYklUqD7FVFHoQWlvxXTImU+afryXwbgEesmHH0r5ukLD2ugG6bKdI31ejvzGHY96mdGnB4ubcInO/UkGvUcNLb70Rd9x8DOvdlhqNCABTRYCADNfPSq+tDwEv1RqGU+DBp07gU/d8Ef1Zzb6cAl7Dq5pyvEsM4GWmtaTSxYhM4JwgX3j9piyz2O0xF4MBrOdzrNiMIZ/e5TxkVYKcb2YjczqEBG4ExUAUV6tjuax0cKnftseQeT/3N8ZOAHCArgTt3KwR+SzAtzwkJCiq9TmhKkbsYek5HU1THtOF1DKvUWPsnXnJWiH201jbYs0SPGSTTS0aeSQr77WWMtDJAuaeP6GKQrA7R2P64E40TgkAp+y5Jb0t2V8AwEsMbl+jGw50n8lSDjB7sT9E+hET2DnJjN3MFz4TGMiNhgudjwyOp7JCNuHluYljq70k9i3t8VxTWjtzTMcjNCpz3P3qV+Km669Bp9Uw0Dl0jtHeG9LGfJ1utw2efbhHEOQdTqd47wc+jL/+9D2YzKoCTZmLOQeaAm3dRKbzhOYDPbIXDWxsopGkcr+vhoZJKFNIoaDhv2PzVrNNGeiGcn6CqWloLEZ7StHXqGxghY70ALcSxaJxwQ1ZoU1D9QHv0mLhVmsVeeFyXVgSnPPAjQATslNlF8FzQh97/T01EfK8yeYz2wK4KWo5j3itLc5/vi7vVYuGAHsB8xeTGffBPm49dgV+/sf+LjZXu/QiUD6h98JwQnUPe1aTxcszFfec3soatnb7+KsvfRNTUHbdOVm5Vfc40znp4oXzOHf6NKajIa658ghuuv46bKyt2BdZ89jjwzW9NxzizLmLeO75Uzh99hxG04niw2Ytzjv6Ap89ew5nz52PM0Ws6vkM7UYTBzb34+V33YVOtyPmcrfX1jXMJwbDOf6Ud+a8YaPNYDzGXn8g6Xk2XfIe6UWuv5nNQnq7j+fP7mT6KD+XESgjUEagjEAZgTICZQQuqwiUAPBlNVzlxZYRKCNQRqCMQBmBMgLLEahhIYe6XNR0UdgVNxW9AjTMDv9lQOG7AcAu7pqBkmxfedVKsjlKvwH8sJjGn7NYlCyyS2RBU3o4mGtZvE0QiAUt8izWe2187/e8Hl3J0+1id48ejirZh6xiBau9Faytr2D/xqY+Uz53Vq3LN/HP3vd+fP4LXzKLQRLLZvK46BflxmSvhUy1IS6ycF0kbbSSIRg+wku+hSq4L/kHJytQwFT4DxZgvPzUwpNOrF8XkVm8FcgRUoWSmUyfPhbKgxXKoi0BwvR0TIZjFjUzdpb3XgAGAqbJIBNTcuFzjLkZ1wQso3RdSAOLAczKrACPhZT0JbK+AmPmuP7oIbzsjluw1uuokD0gQ4cgaMwVFoDJHKIk6/raqgqQLCAz/gRsnnj2JD77pa9idzhaSE6Pw5OQvoTy0B2p0GqSL0ENSyq2AxxngdUPA/MJ6HP+SeZWrJ6Qp4yiPplokiINSUsWxzXeAQA3Bc4blFnENtl5frcFu30hb55AEWPNWJARTQB4tdPAm177ahzdvymJye2dXRdUp4w/mUkGRMgA7nDOVStqomj3yAg1IHjy7AX81u+9A8+dPmcWkrysQ/J1CXStstEhgDTOBIE5jMWEPpIs4E4leV6pznFkrYF//k/+G1x71TVodjqSrCTwwVI1AWMC87bGnbv1QqBBBR/5y4/hL/7iQ5jVO2i0u2K18Tr5BOeXYHYVDLwAz4JJmznLsV0U5S0dv6QmoEAbfDQA4vm9YBMb1A5tb3mrsiHkxS9+MeiT7efPcfLUKTz+xJOYTAiisYbPBgIzf1Ni3XLQbEhhTktQOti9haS6ZUgTABZIFSA0abvJHuX7tus1vOqul+L1L78TB/eRqUVv6AHGBFfk1UkAGHpPzmX5OfY6UjZgvqKc65PPPI8/ftd7cXHPLGcBgQKPgwUaoJs8xcNzdNEQssQqDZBVoELm34VQRKgBG8ARGMmZJZn+YIbG3+e4ae4nQ1jMcoMuzn2W5c7GmOD3Ws45xvaFe4ybegLATun9yItmMrMppyIvzgNrPbzmzjtw7ChlUiGvWHkqh78uG0O67aZYlJRSp78l18uFvRE++InP4Lnzu5jXmpI7lsg1/cdl1LtQwchxzGYFfQ7mdTYe8PnMLwt2sL3kLbHNd7RMcgLBySTPDi03G9ljW01KZPIHbi8pZ65BzxI3OCwx3L2fL2SH/R5a7UVuciNRMIATBJYcrVUNEuB0Hov1uQxyL99bsGQF2ocPtZiHGvsE+VNVwwzbjF3BypeXOAHUGppiALvpxhLBfl3HMkC1IfcSegEbCJYMNlmIBNJNofaemuoDwfD3Hm4p4oLFHaocvvZs1vJ15rhzXWUTVV6z3iPkis2epff8pZ7iem5Ce4qTmwO8RJyfCwnoYAAb5AtpZJ4jRiP5g7/hta/CVUcOSiViMGCziG0ENI+iWYGfm62GwL+N9TW0mnWNOptF3vGf3ovxrC4FDjXTgPmFOa4RMs5tgbe2FvD8oSIEG68oNU3wt9/fw6jfjzgbyG222wI3+Zk2DE1ZOXifSZUMnV1ChaDeqKnxi3/Da+c9GAAOa4KUy15ir2vuz2div66tdLGy0lMu5t7PfJ8sX4Hh0SxG2eq9fh97u7tS1RAITN/kwUDxYp4v9u9UbMm1BMc/xyi/JgPY04IaGH286PiV+Kkf+gFs9rqYViAZ+RF9e5nL6c0tufEJGtWKGr+oatMfjPFXX3kIQ6p15JmDeUyS42ynmmF36yIunD2D9V4XN1x3Da48fABNxjQUFqTAMp9rDewO+tje6WNrd4CL2zu4sL2lxgDeo++fvrx7AsCX+3R4h/SK/tG3/TCuOnpE8/LMmTMYSTUDmIy9V29vbytfE+inpzElp3d29nBhmyolZkQLdOf96jNjvIeT5xjn8lFGoIxAGYEyAmUEygiUEbj8IlACwJffmJVXXEagjEAZgTICZQTKCEQEGlUW/oKplQytFHJTgc0FqSwguxB/qaznC8HgBVOMBVejQCmjZxDYzL9CKDdYgKxKZhEyman2TUwGbgIUAQwUgMQcrRpw5aH9eNXL7kRtPsPW9jYGIxbXVaazlGWtjm67Iyk8soQ3NtYk/zmr1SRX+9nPfR7vff+fS264UmXhuRGejwsGsOr+KYUqMI0FMfsFmxlKxkz6KLpYbYDFBXMzQEb26GPRv1pVMZIAkQtxyf41i8jMX3+kv5rvxSAwC9qSnQ52kfxuo2BrhihZwIvf+3rSkzlA7QB5sqBub1qDv8kGnk3HAmEN0gfQE6xEF809oQyEBAihOAXTDECzNsct1x7Fi264Dr12S1Kl/eFYBdIE6Vk8prxtNwBgF4VbKvJOp3M8f24Ln7znyzi/vatZKs9hMSvNlBT7aUJw2P6QBksNNvL6xTAKZmFRwA05ZhXBo2C5LBGsQnUwf9PfMIFg+//WkQAwX3PBCl32qw1AxitpAQYXQNFMPsdkNU8mQ3mWvuFVL8fh9TVMRiMBwJS31jwJkEHXwvEOdhglgTsrXXn1Eao6t7UrCehHnnwaUwIOkhs2K3D5w+BvMHdDltUsqoF8DGfTITUv0ahX8Qs//gN47evuRrO7gnqjLbl0w1JzzDhnRFJNFmm0i8zp89zHL/4fv4gT5/dQbXQENFm6nP7a9uUWWFwAiF4vAluWiv7frfEk4M3IS0J6CiCS0U52d3p4z2ZsevHc5/qhhPeLX3IH9u/fFJjKfPjAAw/guedPYK6CfPgDB8uec4gNAAKkCFBVCY4sAOAEs5bBKRbFOU/FSpuMMOc4qlDO0r55w91mDd//vW/AnbfeIslWgu5m1xGwjjVXJQu0JuCfHsBqkGhRqreK8RQ4fe4i/vQ978eTz502u7pqlrSw8Mi5Ul1Ykpc3ozK9R3NuOG7MFf5Tv1bG33haALDJAI557dW8eEgpIEFJ61+bvS+p1pTHplQrGZsGrlIK2L1CIcG69JoCh1PCmjmNc+kFADDzY7texTWH9uF1d71YQDDn8UBe22ykcPMA94V2s4H1la6YkswXqNTkt/3FBx7FPQ88jGmtJchOM0sAcMrARs5bkgguQH1Jpy9AfrHqgxnuJpP4PtjAXmv+OYFhQbz0CF6S3reFNMeB69Wo5XJDVBH3Yo0vFB+W890LZav5vQA62Rgs9pw61QFizyAAXDxC1UHNP8k6Ts/hSySgc0+wTO8CAE9geBGfVMXgHKMcL+e5bBUkiWtZ3JRej82mYNO7wcLMVwHAsd4SANaMjHkkEFJyv27YSTayduls8FoaNwLMbmbyfhaHimLPy4aF9O9101VaMtAv1fLxuQ/pvgr+Kt8z50mCi4szi9QllGPcDCafbTKaZxP0mjW8/tUvx+H9G3o1AsCcs2S6Ls5Rvj+eEVZ6PPeso9M2m/eJp0/g13/79zGa1WSpQNYs5x7zgdQOmk2DuC03s/H906qCTTTMTXxPnl9GA6pT8GxQEYO11eqg0Wpp72627a8tBROt02BCy5PZDVrtVluMYY4Nx5D5UvN+yqY5Ng4YZE3GeuyikkLe3FjHSreNTihziLXOvFd4OnMfsVe0WNLjsdjLCf4KxB4OCvZvnlX5HnwuwU6eJyfjOShrrPhyPnhBeQ3yLDLlOWCMl958Ld72vXdjo9PFtArlm/7uHi7u7mEwHDmPYibW9sF9m1hbXcd4MsNHvvANDJlsBfY31JAgKwY2OMymGOxcxKi/hxuuvRpXHj4oOw3uXZKVtqxOnHvGYuIOxlNsbe/hxOkzOHX2jO6BjZHy/BUrOhjWsai1LjDDvvV1/Nw//EkM+7vay8+cOYuzFy7KT3qGqqTWB/2h5fN7PaysreposbWzI2/p/t6ecqQaHnkmUAMZGeN9nLloW4byUUagjEAZgTICZQTKCJQRuNwiUALAl9uIlddbRqCMQBmBMgJlBMoIFBEgKJeAnWQVxahbyBqKqbJc9w0mEcFJPRKcDQSQRSEBD0vqn8nas6+fWarJeBV4GAVjwUjpM5wFUoIWInNZsrGQrg0527zeZg140fFjuPXGY2JXkI0gQG+JVUNmF5lzqysr2L9vExtkmHbakumj9+qD33oEv/f7f6i/k+Rn1f5vworE2vH12cPSbBkVzcgElBRvWwBweoQWwCNxN3nT0TuPcrBmuyX7jQU5+/VFPTFYjnwdAospH5nsX0nuhnwrr8q+wwaICQhagjolgu1/m0B0fk7mkoaQY5bAW7AlE/xNINhsUF/zJWBONA2klK/H3U0CfCQTk8Km7Rpw67VHcGv42hKg3xtQqjKK8zE/6D9HAJh+zatr9gEmw4mF79PbfXz6S/fh1LmLwgbTZ9UekMNgAJt1YuCL0o6ODcENFXcJLiSjPaWYpwSi5iruJsCfsZE3Jgv6Aay3Wm0xgTkuBn4pUbpgN8mvcQlkvwS0TBBtCSGzhCTlsO0NPBkPsNqqiwl6YLUnBug22TosPouCY9CKQEOLhXoW0SllTAYjQSzO6UoFF3cGeNf7PijZ7JEYpAT5slhN2UwCIcl4SulmT3IWnEfDvkDdypwi6VP5Df5P//hn0d3cRHNlXcz5eqXuQjVlj+llGXLDfBfyC8WOJZgyneGez30O//73/hTzKpsU2qhKJt1S0J7PXmdmZCdL2kXqZGTnnFqWcE6WaIKCBsgWST7HM1nAcxBMyKYWe7uurHRw/PgN2Ny3geeefR6PPvYYJoxZ4UXLmHudWR41Gy2ausdl6WEy+hYeomQ/GfzlWhIrbTpSo8FsSI/sCSbKJTNs9Dp421v+Dl504w3oddsYz8YYCQCeyENyXpljVjMAzDVOwJ9+jO02808Do+kMF7b38NFPfBpfuO8B5S1KgrPRgmw9ZbAA6A0AGzQVIBVU0gSCyRYkC4/ryszeRSNPzmcDBgtwVrky4NvlLVZg1LLXb+QYKyDYT5QMsUK6lo0xkUe8lhaS3wUwnNLVMSYEllJiV0xJNsY06ug2arj9hmtw583HsdZpCkjaG7G5gfN6IvlSxoGsSDKAOQ+4zpn7p6MBHj+zgz//5D3YHcM+zZyblB5nNBP0Tda6Glk43c1MJdhcSMUKKF2aFwSQBPbyZ2YCi0lIqX3KgTebWOu0pFDBuUzm4vY2WYu7GI0JGHqTts+x861Y9ALGY6xCiriQ6F5iuS7YswZgNbz0nA2p87QVqNco124QeQEAe13w3iacugG06X4K399Fgluwo6PhIRqDUuY6JdGz2SibC8Q8FgOYe5n9zglIa76mJUPIrWcjkBpXyO4mIBwMYAOsi7NK0YwmFvViL08GcMoyL6/hwqOZI6zcpEwUsXO+UWORAM7cK/yZADCbddg4wng6V1ySoBaNU8EAloJCrE0qE9hvPhQT2Jgxm2Kt28Sr7roD+9ZX1UAyHIzl/5tKFpkreZ2MGZU19u/bQK/DJqg5Tp3dwv/1q7+FMR3nK1U1UQk0xbwAsAnMqqEsJKxThp3zlc/v7/UF+I0GuyH3CzUo6SzUYp40+5dj12jx/kMOOwDtekhla2zDxzbPRgIQAwAWm54M+qVGEk7zTrupZr4aHeYrCJl+Nug4zsuNWmLYa65aolhy/FM3o5AJm6oIVlW3DDvHfbe/54bCwRA7ZM7u7WJvr69GA0tth13KvIlOu4IbrzqA17OhaGMd81pVagODnV1s90cY8uynJqw5uq06Dm5uYnN9U9fxF5+9H31eX9XWFVq3sbZ4jaOdC9hc6+HYVUdxYGMdjRr3JEs/Twm8Vzk/LInNM2x/MMLJM+fwzHPP4zzZw1sXxXTm+pDEedH4GWoQFbK/K3qP73vj3WqIIVD+5FPPCEjmHKm12xiPKAVttYJ2t4sDB/ejSyWKTgsPPfKYGqdmPMsIdGcTppvJKM2+NYh/N5T/BisjUEagjEAZgTICZQTKCFxmESgB4MtswMrLLSNQRqCMQBmBMgJlBBYRqGMiJpVl7VhMMhgn+WfXOON7f7lcjC+8eENaspD4DG9LM5QWbEMxA4MBnDKtKVWZfnjLwOGCEUsZPBZ9Qz6wYATHfVTmaFSAV730Nhy/6goMB31c3KVcruhShXQlWRVk7vW6PezbWMfmxhra7Y4YKwRhnnjyO/j3v/076A8nklQlyJZ+dLzugukacqYqGAqAMADjIq+lDs0CZvHcTC3LX9qHjgAwgbxkK5mpGpgpfWsFeJgZY99RMmcMYortRe88yQ0vZFDJEkrmMa+Dz2XhVjLF/HuCAWICLxhhLkJ7fFK6lZ+X2b/pWZf+uAI30psyUH6BdcGCSZA+500WoRmyZgO4+dojuPnqo2hVK9gbjrFLEGwaTGoWh+O6yfxd6dkHmCBIg7KV8xku7PTx2a98DSfObgkEYXGR8WPBswCARwbZs4CfksFmslk+mO8TnEqBL8kYk3whi81kWQlMWTQtUMozZZcZY41PMrMFtpillQCw5XETmFleB2aeJQveIBEBVDPg6e+40qzhtXfegc1eRwzgnf5QrB768IqMGaC23p+AUaMuCc1Or4dup6Xwb+8N8d4PfRT3PfAtjEhZJPg8n+D48eMCvR577HEv8SUQKWOiIvlwgOmUEpFztCtT/P0feTPe8oa7UW+vodZZxTyY7VUWn+V8a19b+3d7TpntbACQzQ8//4/+OcbTKmqMX4tM4AaqjWhoSCnLZP2GhKkbLxaSswSU/R4GMRlMvU6MgRiEKoxbTnUBQNl/2/7dEsMumHiU0LZUeEUsMYGTS763AsfEXDMTjo0WbMSgfzDXeQFii41FIMwNHwuJY0tBSwJaDLcRJiMDCFxj1coMhzZW8SNv/X7cev0xtOnpyRwxHGDCgnvc75zgQPhRSwKaAHCHjScN5TsW/T/7xXvxkU98FpNZRQxKAvNiaU5hFh+BSbEgl4DraIxgvLg2tGYoeRwAQzbBmHHKJooA0Cn+Hc048nU3ZbcA4EX4XWJwp8R6NpgQrOK6ZT4c9gdFfswGomWZagP8KSEb3sUhha+xY96VakJVY1MjSN6s41UvuhE3X31EIKLAHrKwx2M7ekYMCLIRdKcPcLvZFlBFpvjp/hgf/vjn8NTFIYl54FwX2x01A7bBhF2WDi4A4PAnFXDFZhTtRwvZYj1vbpnU+WSKVh04sNHBm9/4Otx4/DhWOx01vjDUygG7u3jmuZ+n1pYAACAASURBVBN48OFHcc8Xv4zT57cxJzO5YnUDS5EDlXoFnCfK97y/kCj3ZhiqDCJF8v0DrOZakqoE2Z/LDODYw0IG2kcC348/UDAteT/FmSEYt5TNzr3FTTmxJkJqP9eH5oOkekOOWXYPwezOfTC8twtwLN7MAPLM60r7qmWftYblsU4AOFb7JeoX4csuWe+FWkE2Oi08qhee3rxe56PF3/jIFGebaEjIfZcAaKVBIJJNQ2Qwt8xuJstc8yMloMmITpsAteJpXaXtA+du4aFLmf35FGu9Jl7xktuxsdrT/YrdKnbqQvI+91/5ALdb2L+xgW63pWYbgnq/+G9+HeN6hy0xhUw9x0ge85KCbvkcEXOC619jNvM64lmLcsLDwZ5irfGTTD3VUJpotc0E1utE01SeZaye4YZAN7fVPFeKBgF7aS9bSRTNZzMDvu1WE6srbJLqa5y1J0QDBcFf7ols+KOqSItKCdyPpZySDUBuWiHTeFkVwz7uVmxhgx59gyWxHTFm/kj1Ap9dnfca9YrsG44dPoCDGyuWXB6Osbc3RJ+S2bwfWp7UKui1GhqPzY0NAabv//S92B2NDXJHs46ujlLjVIioz3Hd1Uexf31dHvDpZGH2b57lPIcoA82msWdPnMaJ0+dw9sIFSV5zTpPxbKUB2nrwmsnwrllppVHDareNa6+6EvV6FTs7Ozhx6gxxaIync9QaPvdMZY1ARZUm9h/Yh/0H9qsB7ZnnnsNTTz2Nvb2BYsf5OBzRmqNvEHjGmJSPMgJlBMoIlBEoI1BGoIzA5ReBEgC+/MasvOIyAmUEygiUESgjUEYgItBrVcU8NFAS/mP6XRRzgyEqxk2yxBLUFWvIgFoW+bPgKLnRkFg0ezZ97QxuJhvNHoH6qwXIUUgKi36n2haLwX49s2eSAWRgZI5mrYq7X/FiXH1gDYO9XWwNJpJENWfEwAHZQywKdjpdrNMPb2MNvW5XDJ3JbKbi+tv/3W/IO5gAAsgAXqI/Lwp9ETwBsbVg/dobtE5ZWDJ9AgCWd14FKpaqYCiA0d6Elis2K2qZMS1W3pKPIMEtFk0TDFE8JdsaRf4AHtMjkcXXZfA4JT2T8VetLYBj1Q0D5BeYUTHAK4lWMfRmlmTkdVK2VqAW5Q9jvEI+elE8DV+/KObyIuWVCKBRn+P4NVfgxqNXoFUBdgYj7KlA7+Ipx1WFZ0pPtloGgNcp022ZW85Jjs09938Tz5zaihnKAvFcAHAR02BbJoMnwZllaUf7hNp3McECjkeC37zPCtmtS6z1WqNqALgRspjBysqmiPRX1n1QurQAgA3Wm3G7kApOAD9ZaByGCZk5kzF6jQpeecdt2Oy1JLlIpvSABXaybMXiNBCmca5VBW7RA7HT7YkRytcmaPzeD30M937jIYxmVc3xZh244447sLq6iq98+V6/n9Z4SKJqxRgsnJLhNKP8M7DWmON//Gf/ANcdO4ZmZz+qzRXM2CRSmaFKtMkOpgKAKaGcsufODZbw5Jr4qZ/8R+gPZwLnamIBE0hN4Nzz4JI1l4w4xiY9wsmwDZCZzSti2VGqVmwyNkrYs5T3ZClv6VpbLjbAIM8Jg8NeAprIBbCToIP8GgmEJnM8migI5uw/eFDgAMEe5gtJj2p8DXolazD9fwkAm6k+9lwdEwD29wR0juzfwI/+4A/gxmuvRbtZF6BFlh2fk0CjCvaNpuZSp03P2g66PeawptYZfaTv+9o38Wcf+jhGE/pmU9GBfFU+HJ/RZCgWa+GhGwzbnJuSUhY72ACxc63zf4L61QCChTSmtG6AYGZDZk4PAD7UJQrAjw0b0QRDgCCbYcYDe3gvJNiZT5wX7B0a15TNLAm4hRc3mfgcfzFYmy2sddv4npfcgmsPbxIZxZhNOMO+wXky8UD2M2XAq+h0mso53XZbjH6ujAvjCT79mS/j/mfPa/sjAEwG+WzekDy6xqXww3UjR6oeiGGXTQTZGJEqCmpcYZ4l+38mD3uCeW9765uwf6Mr9nCt1tTeJWKv2JCcN2MxEE+cPIkv3/sNfOHeb+DUuS1MUMe8Yh967Zd1s/r8vddn5hmB0TNKgy8YyRytbGCp1S0BLI9rMm4FQkfjUDQzJZNSnr6KZe4HwSaOScB2CJ8Jwu855L/Tt1d+rbG30Lc3m4u0t4W/vQDDYN5zr7bE72JvtlTwTPOJjT9S2FhqvtA4SEmEsTTgp2sKADzHzEoD0YyT4Lju71LQfqH9nGekRTOWGqyUg2r2wm22UG1RHaQTqgFttJj7CgWKOabMZwI+rb6QjW/MYVL1iCYw5nidt3gv0wnWe03cdcdtWOt1lF8tnWz5ZElVp+c281e1opyyf30DvZUOKpUZ9naH+Ne//O+xV23pGqRQEsC5GrZq2di28DFmbktPZ0vaD7C7t4NRn40tBp+ZSJk71BDX6tj/V/cQ/tLRICdljfiaUs6831SPyZhbDt1yy84JjhObL3h/3GNpeUBbDaoquLlu4vttt6Uion2xbTZ9nossqe39s1BCqDrHWPJ/0TjkuTK3n200wBXzS6z3UKsgcM68WZljs9fAgdWO8vruaKJmLLKlKQfNu2Dj1mq3hQO0IllfE5v2vZ/8Es5v7Spnc29yEw5Fl5l3Zrj+qkO4+ugVuifNBRtnLDVbef5wfAhQ7w2GOHv+Ip47eQbPnTiF3T79d90oweVJBjG9nskMZ0MTz1y8/4b2MTflbW1v6cx1YWtbFhXNFhuOmJ8MmHPvXV1bxRrPad0Ozl+4gItb29jbZWNAHzu7O+gP+xgMaXMyxhhr5b+9ygiUESgjUEagjEAZgTICl2UESgD4shy28qLLCJQRKCNQRqCMQBkBRqDbqgpAIytiwYoTbBNFHgO8y/6PlwKwUUwN5obL/n4Ucp0pbRwFWIF9LMSKORrgSxaQg+1XjI4sOA2eUY46AQlJUhZ/M0erXsX3vvpOXLHewXBvDzvDOYYhASyZTwE0ZsOSqbC2sor19VWsdHtothuKwZnzF/BLv/Kr2NrZFfhLmoxBZ4NSLKzpkTe4BACL8RMewCkVbBZQU3/fp0eeGE5mJtGndhlwNGHKILmKiCzey0ewGezfKFSS9pEAcAFKEdw2W9hMOMpA+16TzaUiZ3gBpwRl3pvGKpBgCUASbKBvmzxKZ2ZEhuTjbBIA8FLBP6VB/boEPhOsCZnSYC82anNcf+VB3HDkEFqVCnaHA8mxziTHa1A/5ZZZ1O11utjcXMdqbwXNNuMI7Oz28aWvP4RnTm+Z2U3eqRgvBBKyAG4AIMHchXznYs270Gv5T85DyfMGI1MsJl1zTeBk4YnZNNjYqi+8KFOO1GsigF4BwFUzvZIZHOzjhd/qQto2QRIWvwmeEgDu1Ct42e03YV+vrXnTH00wHE/sHR1+fyrABtBMUIRsp+6KGcCkYQkA/uDH8NUHH8F4ZjCQsrUs+hJQEaAaryXZXAGlhHFZ1K5iOqI/c19yvPvawP/+P/wC1jY20OkdQrW5GgDwHJWZ1wmljw20ej4ls5lfE/BhjH7mZ/8xtrYHYhJROr1C4FYS5gHsBSvdbEVnkQSyOD72giQgQPlbStZ6nhMkaTcoOdoS69W+iNmY4kXL6xHDWgiCrTyVQ1RwN2AicIxM7ASQgp1dUUGe0pxmAZOxRmab15jXqBjCdTPL+bEAgA1yieU6jHWfvtWcc6MRMJ3gqsP7BQDfcPXVaDU4PmOxY+VjGmAOZZ9XVlbESOPcIvuXigZk13EdUOLzwUcex5/82YfEtB4TySdIr6lfE1i8s7sl5qt6elJeWQAMgdNo4NBapHKAJbrdIBCytQI93TSk5pollQcBYGLqGiAgQJzXXniMc21ybo0IgpMhRmYd42D/1vTYzD0k5e4XKgb18KWNvB4ywWITcj0kKNxoYXO1h7tfchOObK5IInVEOW4y2zUPpGmhe2s0yJAkANwBJeiZN7kctsYzfPVrD+KT33zK+UkuwASA638bAGbujLnE/Jl+8ZpbXNeF3zfnmSWfSa2jCserXnY7fvitb8YaG5Loqz2n5nRLoO5iP52iOhsDoz0M97awt93HidMXcM/9D+CvPvcV7E44oJQkr6IlYMuNKAJLZdnA903Z6ZTDXTCAdX91flhNQnEkCBgqB2JoigHqv02mafrjeskmQ9xNGAsA2GxXSsszh4mxK7B2AQBT6l7MxILd7/H1nsD9dXEtYuIH+1+nFY4nm4Ak5c/8z32FjSfJ2A2oLBQB3HNmsCwZv5LbXfreEsT0LQ5WqvJbALTC08nSZV4IdQ4h9SHfq7VkCWj7x7eUmyh9n3szz0ACFMnQ98tFY5zPRVw+yjP0yCWYSr9004+Vxze6TbzsxbdhpdMKf1s3MNHfdZl1z7iz6avVqGH/2jp6K11UajMM+2P80q//B1yY8Dqc+8aKnxu9FhLUzNEpvZ1Ndc6RXKt9smP3+mKpW13BjXvNRltNGHkeUt7kmSYa1ArWvjynfZ7TmgwmdDaBuEFuoQCRKgLmyRoElhII93BKHI9HynbMBYy5fIil0GIvaZ2TNKdCtUNnQ0tsWxLfc1fzLvZtnVD4M50bQnQ9cqdtNSqYk0XMv6eE9myE1XYVtfkM/eEYWwSAB315j1O5pNmoYa3XxqH9m2pGJGD77r/6HE6cOScQ3vnZ5+RGhbLMq7j1+LW44uABK6LQ+3dJbj3VnC0nz3GcKtcRvD1x+jSeO3ECF7d21IhIhYQOPZNbLdlrEPil1DeVRMyUZ0PFRN7HlJw/v7WN7d2+9nU3YhhI99qsw0oU7dj7nLX3+pYGP3fhPM6dPxdnqwmm1dXyH15lBMoIlBEoI1BGoIxAGYHLMgIlAHxZDlt50WUEygiUESgjUEagjAAj0GmygOliE31vhQfpf4mQhERwyC6nbPAiegum8AKQzd8uZPYS4EvmrstEfghOeIHPZ/EK8aRk/rIIvQxc+nkztOs1vPm1L8MVa230d3ewO5pjMHFxm+w8MceClUM5xmQArxBcbDX0/hcubuHf/PKviu2QoDGL50GeKvxvC4biEgAs9m0hl0jmTICw9YYKm/RwpC+hfS8NAKcctAqcwcJkDTlBQwGPKnoHCJzst5SxDDlUAx8s0JrxxWLtAgBeLppnwdOMsAUAlKNB6dCQzRYYyaI6AWADNaOhmXostCa7yCapwRxXgbQh9lx67np8XdSt1+Y4duQArr9iP1oEKAd99EcElMNrVbLbLsZSrpFetpvr66AfKYEujsPuXh/3PvAIvnP6ov0uBVgDI0knW7pX1/gCANiAgAv+UZ/WvDPYzftcMKj4fVW3RRlZy6GaUWi5ymYA7GalL6Sdea8G1CynasngYCMGAF9I2gooM+tZ0ujRYCD/2+kErcocL7n5BhxY66I6n6twPKBvIRnTAi4MspodadaOGhvS11rxHeN9H/wo7n/o2xgTiCMESFvBKb15XeC2L3BIY/M6yNBTXGrho7knEOdAp4L/5b/7Kaxv7kO7dwi15pq8Crn2KvNsHll4vWrcNTd8P5zXBGB/5uf+CbZ3h2qwqEo6mZ/ptR2xEwC8YBFyvRPgZDxZkCYYqmdoPRuo6lK6t93E7TffJHbSsydPY3dvz16PAnUKzl8BRvL62PRhwDc+B7tr4RlssJjAXQoemx3r5gxeN8EFMjUlxU3wkeuvYAAbXEqvWzPmLPvMtS/Jcn4MR5hPRrjy0H782A+9FcevvVrSv37eEgA8nwvopYIBfyf2FkF/ylA3CRay0aSPhx97Cu949wcl+83rtzQ3gTnKP0s/1szXlNIPdrpl5w1i1yWN7AI/16RVG2JkuF6ZJ9QwYNAr5ZktX885lWuB4IwZ0ZaODSao5LAHai7x5wUIrNiMnWOSOW+mXjCTJfcd6yrAQcc+Pwzm0Id038YqXn/HjTi42kKl2hQ7cDTo258yAWBGo0Y52TpWe101nghsqwG7kxm++dBj+Oh9j2it8D7nGGMuANhsUYJWYkXK89dsQDEwBfgumLHLADCfW5lP0a5V1RTzEz/+A9hYI7Dz/3dakM0rIiJVKGqYOpiWrJ6NUScIPB5g2t/CeDjExf4ET528gI99+gv46jcewRQEfKMhSHufm5lMLWX8CT6z6SXYlfJ1d6zVuBI+rcrhxddmVnOOKWfG35KVLD9R3r93MY9ZNA0468Q+H7k2WaZq0BFgGZLrIb2ee4vGOMc5Qelg12YjhsfDE9NS0OEzHAzvIv5xDZKkDtnu9CDW+UOSuBmPS2WqF68RTE/1w1mJxPucAcVUQ0kWKddbSidr32ja+5yAaDYCuedm0ViW+ge6J70+wcIm2vLhtbKDFAnmU6x3W7jz9psl2cvmJ+7RkpQP6wvOcc9HyyKTAUy/YObLSnWG8WiKt//OO3Byhw0mztfyTda4jMzsZ06IezQDf5GfLZFsL+BBf09zkXOLc5+xkX807Sd4Fso9NPzL1WDAuAn89f6jfThkxPM+Mzebnb2Qn9a6k7+sx41bEX/GGOhnUm1YKGXoegSmmyHvOerxy6YV5b4AgFNdQ9YAoSqQ60Mx4XPl05uv4XOLvMcJSmOMI5tr6NSrGI6n2N4bYI95juD8bC7LhvWVtnyC11ZX1Pjyxx/6azxz8hRmc+c53QPm6LVbuO3mm3Hs6iPY4P4u+edczx5fnZ8rBuU5ncZqAoBsI85fPC/FgJOnTimvbqyvo9friPWrc2I0i8gPeWJpb+6zkqyeTHFxZxfnLlzEcDRWrlc8NJ4cWzPxOY6c31SlaFJmhAuyatWO7zzztHyImetntZIBXP7Ls4xAGYEyAmUEygiUEbg8I1ACwJfnuJVXXUagjEAZgTICZQTKCICegz0MhmMVLwUGLXujiWkSLM5gfFkuNhgQwRp1ATN8ZEVFYEE8ZGCDxVewJpJFFkKv6bW2XCQuAKACdjH7IploBoETPub1zNGuV/CWu1+FQ906hv09bA+mGMj3cmawiMXLYHmQuUcAeHNzQ3J6lMwlxHP2/AX821/5NUnYEQBmgY/gGN/bRW7dfTFvxPZQAZPMkqYZgQECq4gehTL+lbzsskBbSJ8OC7lKMaLncxcgA6zm6xqANPumYKPkGAVbjywXFTL5tyqsstBs70YCVJbSNECcgKXBFEv/+uUSFE45cJfzWUg0ADwUiC02MJnMCYpFSBJElPRlyrDS5zCuldOCpDpKsR47tB/tagW7gyH6eq0lRk2wn1kgJauEADAlHAkAM970OP3atx7DEyfOWZaUMs4gADwH2ckJsC/7GH83NrC9KQ0Ops+g/BNNCw3JX4J8lqm0D7OBP8miivXjholCvjtmBuOaQG+yhwu5yyVGMHEdsm4EAEum1UAZK7eUhL31+mtweKOHRrUq4JcS0JT4NWiZAL5ZSWKJtVvyTG53WprPu8MJ3vvBj+KbjzwBO56mhK8BgfTP9Xom2KT/Y1Ih680A8HQ2ECN5vTHB//wv/gEOHT6MZucA6u0NzAQGGAAWgE2p4ZBVFvAg4N+sYE4DgkU/+TP/FP0RmXOU1ya4mHPE64rgqRWbDYpI1pl+u/TmHZLZFV6dnCex1lZXunjJ7bfijltvxmA4xPOnz+HxJ54qAAUrq5rhK6woZMnVEBCgQrIAmS8IBiVYmSCK/jZymvOCZXK5/pNpn8xgQaV6DwNKklMXg94ADdeQfG+5ruhHS3n40RCH9q3h7/3ID+OmY9eiVSMATLawc4TAw1BVUHMBx1vsX0pyUiK96YL/cIiHH/8O3vGeD2I4BqFfin6qn8eoIoECtQIoFgZC7KPMfKUGDIICYjMTmE8WqaVRk+HKtWPn58wfBv3sfx0sunhtARQRC7H6qhXlkP7unhnA9NYcEwD2/YoJPLLsdQEABhPPHsxkJn83ANj5WGNSr0tqlxKrr7vjRmy2yV6ti4E6o6Q2KqAwdoK1bCRpNcnK61gVot4E6hXsTWd4+OEn8MGvfAvTORmtfJ0R2P1glmWyfkMmOAHGBEWXAGDPoWw4mMi3ft9qC//VT/8Yrjy0BioksAlrXm0ClYZyAx/iVJJhKNWMALs4R/vnMBtsYTZhDqtibwI1x3zgY5/C6Qt7qNNvVmPa0Dhpn6bEP2MgADe9Yg2YZRNG5ioB//JUXjBc+TOP5Uzz2pYAluaNCbVQzQhv6PxdgnmZb9OjV4xdeUG7cSfXqvf7BcAm5majIfDU+52vrzgLiLlvi4Vkjyab2Avf7Fldh/yIHQuCpwIXw95Ar0FmcrCIl19DYKqY1Yt5xvgmOJp5v2BtB8jI8wH3DrJi5UEbe7FfO1Z2oZzgs5PtByxxLD9eWUG42aY2n2Kj18ZLbrsZ3RY9Wd00YQa0LRoyt3HWMn+2GlXsW1nBympH82A4nOB3/vA9+M5ZesM6QGIBS0Z6GHPC3ufM1WJ0h0SyZbfNNlVeG/ZBBvd0xuYITwWpn4iNb4/ZPL9oP+X5JADgVJ/g2sycJGUN7imRn3PdSJkk5pwkp8NCg37Aee5MQD0ZtG6dsKpJKkvkKa5o4NKeXdGayyYffR/3nM0IZr2y4Yrryg0KbuLyWHFfYzNWr1nBjdccxUavoxj1hxMpnhgAnknhgfL0bFBZXe2i3x/inR/+Gzz21NOSWvZ5jOoaUxw9dBCvfPlduPLwQZ1XOR/cNObjlRvbLEUfKQYTstZBZZSxZJgvbl3AiRMnMRiOsL7GJoCOwFqB76horxHgO7TtAM8ZbLZjlh9NZ3j2uRMYjIaFTYcOj6GeoDyBClrNluTz2by3stpFp9sSO/jc+Qt4+NuP4tSpM9gZERwuH2UEygiUESgjUEagjEAZgcsvAiUAfPmNWXnFZQTKCJQRKCNQRqCMQERgpc0CqgEAso0SiDIDw2xgg752f7Tr2IL1qNJasn9Ckm6ZwcNi+vb2boGbWko0/OmCurPw1l34yi4PUPoBFgybBN+KJ83QqgH/xRtfg8O9Okb9PbGihixwU7KYTE4WuliolcdsS6Di5sYGVlcoAU2vxQpOnTmLX/61t2NrZ0/FdjFMJVvNYr8BKRc3w9OYBT+xb8n+Te9fM3Xsd5eFYbJbKHtKicaFTDG9LxNMZSGYBd5ul8XAvtgVBmNcaF6wUFxw5CNZcLwfyfqyKBnMGn5PYNhShwasCPRkgToZMAvAP6Wuk+3owmJKQPNaLdVq32J5NYZco0DklJcmYykAGBYJU6qbBWbWrq86sIbjRw6iU6tibzgSAGzpy2QXUULTrCMCmpvBkGEhUQDwaIKHHnsajz5DpgyxJANj42BzJriQn5MNzGtOaVl5GafX45yypC7487kJ8Zu9a5ZnIQFNdpykDy3HHThfAVpYFdTsJ0puJnBin2gD8gSmkhnsArOLyB6H9MGuyOPx2NFDuOrghvytU9aRhVky91wp9xxgEZcSyATMyZalzzXlnrf6I7z7zz+CJ549gYkA45qKxAnIJItNdE2t6SrqlCWtEISpS552Mu0rbu3ZHv7Fz/9d3HTLDWi29qO9cgBTVaDZJOK/J9PUS9u5QuCvSshmAe/t7uIX/ul/j9E0ZWnDd5hsJ7G/LE/LVypAHcXFzR+6X33ND7J/m/KXZFH8yiOH8OLbb0Wj0cLTz53AyVOndQ3ywI1HwQMOP1YR5dKbVD6fBjTkDRqApX1SFyxOrxuzUZlTuNYpJZpMNgFTiqfjIKZpAQCb6Sigk4AJPw+GGAyoDjDCereNv/ejb8Ntx69Ht9koWPcEqOyNGUCRfIAbkgJlviD422q3FTNKQ3/7iWfwzvf/Jfb6U0yl7JBrlU0+BoCV8ynpKfnUGRo1ynFXw0+Z4FpdzScq7gvYyA9HkexpKxcYqNAKDiDEIIkZd/y9cnCyKwmi12qKA4EJ5r8BAWABv0MMQ21Aa5FgJ+dkSGsv5LcjNxKECzZ25jkDcwabyHA7uLGB17zoONaalEAnI5rsyZnWMBnAep8pr58AcLUAgAkez2sVDKZTfPvR7+ADXzYAzNaMCgby0L0EAI45ojksgNHzTvvGsh8rQahg4nZqwA9+32vx+lfejkZlJnDTQC8BlVbsy25UiWWgPYnNH5zW0/5FPPHQ/eg1m9i/uY5qo4VJrY2nnj+Pv/jwX+PrD30bEODYBGFjjqEZmm5yyMaYQgK5aAgwwKoxD/a3paQX5wOxPwMALnyhw9dWwG1hn7DIaTonhJ9uSkBn3uU8sNyyZZhTWcINBSEDHbk41SXSp9pnFj9m9NMNn+8E+5QqA0xPEDqbPDgPmZvsQ0zbA4LRbrLRx5I1RTbqaD9umjlpWWPvvfYd90cqC5gNT6l+P0cMVErUp8pKMFf1vXL0kjUA9weBxpa452eDpepNwFqniTtvvwWdJpt17H1bjGk0GgjYjyaNdrOKjR4B4K4cLvp7I/zhuz+IR547V8jVJwDMZh2B6JEjvJf72rKnL5tkZGUxGkqBw3/nJh3tlQKtG5Jp1vzhehUL2M1t3Bf5ggStbblhj3PmU8feR0ez1jnnoqmG9zv0ecqy02xEMoirZsOIo/ZWbxyXNqEEo9hnT4OlbpFS5vb2ytfIfTZUTrRnqmnLzUnZNEFZZaprSLoZQLsGvOxFN+PYlVfoHMB9u6/c5rlNEHe918HGOhsQmwaAP/hxPPzoE9hjQ6ZAVWgfuO2m43jxi27D4QP7sdLrSdpazOPwXJcPd6oriAXvuPFnBIBpP7KzvYMzZ8/I1oO+8S16Infalpund/xwgK2L29jZ3VNeZh6ecBwpmz+d4ez582quYpB530pphSWL9xDue2ycabXqOHBwHw4c2MTK6hr6gyG2trelYvKxT325WKvlF2UEygiUESgjUEagjEAZgcspAiUAfDmNVnmtZQTKCJQRKCNQRqCMwCUROHJgA3t7A7GyWNAR6BlsCj8xCvzy6l341Cb1Ucwyc/1USEpirguoc/mLkdnDX9A/0NJ8AXbFlZjx49cRs7SgzyQAzb/JorJ0/QzAJf1yITVgSQAAIABJREFUbgD4rd/zSly53sZ4uIet/hhDKp+yqMyifbANBQC3WljpdbG+uoaV1RW0Oh2BT88+9zx+9dd/Q4xoMoAJAif4WwDiIvcF81PsJAOEYgHSG02+vWbkWuKQwIoLwvSnk+Tl1GAkpU9VgA6ggwVyM30bBmwDVLUUpxlPybIrCpwCtFl0awqsbEhiMiSg63Xs37cpQGSvPzBjNoCcZSZwFjs92gvALBmSZBaNCADLr5NMIzJvElSKgnXB0GOx2zGRr3QwZOl7R8nTI/tWcPNVVwgAZlF0QLaSAGDTWQpQNJhPG+trWFtbE5OERVGCxt989Dt4/NkzZmnTr7ZCcMcFXoFuS+BGAQCnzCjjH0yzLHJP5gR/Ka1s4JExahAAC4nDBcMzPKhZ7I8ifwEUBHM414AlJ82cy/mRfrUshlsa2mxvMay0JsyqJB5Fic+Da11cd+QAVlr2kaZPI2UYVeiPNUKQjWzpdqspwJzAFd+HHoDndwZ453s/gBPntwUAcXS5BpP9JEAj/V0DWCW8RQBYbFEV24fgUDdne/jhN92JN73pNWh3DqHWWsdcQI/Bez4SAC4yAuOZkrPTMe699178ym/8EebVdtG8wKthAZuFaq4LgsYah2D/ZtMHwQABCsGWJvOPbHeyX+nZurLSdQw6HQG0BBOUS8Ir3NfkDg7NE4KYBNEK1p9BSoNjZoulXHHOK46tyt6SR+b6JPM6mOEhZap8sPSeBBzJJCTAIaCETOAhGXNk05sBzLxAALhdr+JHf/iteOmtt2KVvp5TS0UTACZgtgxMcE4SOKAcNIv5zAFcP7u7u3j48afwvg//NXYHMwHAZOW5OSGabwoA2LOC7LlGneAvASYzfgHLtxLVkBx+NkQESDMOUJdgZKI0hQy0GMqe0wbUAzQWwG/JeM5hgg5ci5LFDpUBNpkwx9hr3PPAXrQJAjqn2jfazRSWdo18W0gEm6F9YH0dr77tBqy1AgDmHsXGBErOEnii1LSknecgQNbrtrHKmDKetRqGswkee+w7eP8XH5KM+hwNAH3RcrmzSB5YcsMhURue4slk1d4W801Yk4Aq7pNz3HB4HT/3Uz+CfWtNNV7MqpR+Di90rosqmbvJjE/jATdkKaLTMU489Tje8yfvwCtffide+rK7UGm2MUUDO9sj/MGf/Gd89eEnLLVea1rdIJjpjK/zpIHXtCFQGk4Wd6hf8J3FWlXjUaz1aJzIezPQmTLdpFM6l0sZJKS8xcwUCToYxLHm5QUswH8hyb5g3Rpwkre8GqE8D7jXyRs61qIVRgjKO38s+PLeW7KxTWuZjU1q9gif+LG9c6dk0AYAnP7dKR+f+ciKEG724pozK9mApc8I2ShmVmYyjj1/w0dXSKEzZt6nGfovAIC5FgUAWwKanxOYr1eBbr2KF918AzZXu2qcybMEzzwC5wO8VvyrQJsM4NVVewBXZuj3x/iPf/oBPH76YuS9mXzK9ToE0mOP194U89INXbD/e8Hs555K2WADwMkAFouX7HHGKOTTzWoO9nQ0RXmtcN7VLJPdaqupJe/Bkz2bcmZas86dPE9x7nDvDsn4JQA4GccCgbUfhA93ALwLNQPmhDwWR0OjgPPlRzwhGj3S3z7H1zOd68ugcLtWwUtvvR6vfMmL1KjD9K3mFjafzSnH3cS+tR421lfVQLSzu4vf/dP34dEnv6OGRT6H66fXbuI1L78LN1x3DQ4d2I8eG35iH/StLqSztX7mbszQfBYobF/4c+fO4/Tp09q3yP5lfuO+ob+fTLG3R+B3F1vbO/rsXFFDZ2VVjTKnz5zRGUm5Imw/eKZLtr72Tc6XGdBo1nFg/z4cvuIQNjc3FUT+DfP1H/ynvyj/BVZGoIxAGYEyAmUEygiUEbgsI1ACwJflsJUXXUagjEAZgTICZQTKCDACBzdWJPvGYmoCwEZxs8xsqVnW+f241PPUUrp+pExp8XUAu2YeTe0flx7DCRsXrOGAkQNkSVDYoHOwMQROZzHSRVRLGFsC+u67bsVtVx/EdDTA1nAiqVmxe5CAKkFaSw+ykLa6uoKVlRU0220VOB96+Nv47d/5D/I9YyxYRNb7kfUQLElHwCwYs2pZzCTYQOCX4JtfPxk/9k20RxvBDjOv6H9J2VNLGGYhdSE9mJ7FC5lTA8ABQCa7hYwiFojlLdgU+5cgNAttZAATfE+2DYvzC9A3CvrBlMkxMePFnrrJRiXJT6zFMeUL6TNIBvNIRVfeU2UWEsbh40fmKyUQBX5KAtpTicVCVgcPrDRx2zVXolOrYDgZYzhxQd7sHYNqyQAmS8YA8Apa7Q5m1Rq2d/dw3wPfxqmtvoEpeZoaAOYjQbws4C9LQif7kuOgewg2Nn1SEwBJZmdL4H3LLKVgYdsr0Ez5fK8EEfjaCW54vjDGluoVI1wejh4XAeQJmAcjynLWrIKz+CuoFitN4PqjB7G50lXhnzVZFpApB02WD2PLayrA31ZT0pRcZ5SLfuqZk/jzj34cW4MJQBnYGFevm1zHuYbMwKYg5LQyQXVeRYUg3JxgcxXtyhQ3X7eOn/6JH0J35QpUW+sC0VJGXDNGwHGqbHJMObaMywyj4R7+5I//GB/71P2oNXsBKNpXVoVqrolglydgxAK4Z6STgOanwHevA4EwLTKZuqCvN/1wyYR1bC2zKjaauwuKnCZ7VrKbBThRAvYFYO+MzOGF1GiCxsmIU7Ff7O2c5x5n+0Ia0M8Hc4jZjrw/yjkbALaf9giT4UgM4Ol4iEZ1jrtf80q84VWvxIGNdasGxDyVR+klDGDPJTKA2+225ijfZ6/fx4Pffgwf+et7sLM3wYQDQpa8wI8EgM1QbZG5XJnjqiOHccvN1+OqKw+j3WnIR/jMuQGeff55nDh9Vux6yidXKgTgzQIdz8OLOoY8c7QbKBj/YF2KrUowwZ8NwM0wln/oWAC4JZ+tLjAMKWiOibyXwxM9gT+BbwkASx6fkvOWnbffaoDDwbrcXF0RALzerooBLD46QSOuecn+Uo6cfw9JQNNPtdvqiG1J8Hs8n+HRR5/E+774IMYUZq80UA0AmK+hewv1AfkAF5Lii3stwMwAsnxPFXzfK47jbW95I1oNs0TH6qYgVEaYeawGi3mlUcSe3sCW4eb+xFUxwWTQx3/8zd/C/V/+Mn7uF34ed736lWLncdN59KkT+JXf+gMMxzF+tXoxBmxEsGT+qGB/ag0HeicJYq25zBUL+wAvcQPeifZJGjiaBJiTcr0uWz/49hee22LcCoCeLDGDLQOc4GV2lInpHQBqAsDef63QkQCwZP21by9Yv0qrSwxgA8Cef2wQEnuW+xrX5WiIuRo2PL8zV1rimRYAtlggA9gAsPd8zc+6fVsNdBvMzg+/jvODXTW8H1qy140OxtW8x3A+2I+bXtbe392I1FTeaVSBTr2Cm667CkcO7tOcSdsD+eOGBLnVC7iOZgITN1dW0KFFwHyKixf38Dt/9F6c7k+llKB1SaUM5hwyeQMA1tjWYr+IvUOSw0vNVjpnyX/XG3HmyEo0UdUC3FZzQUjN8354v5xLVeYW+nYzl+mMFh64ySpXn0nkUp5DMofyHMUmGTGP2czhLShl6JUrkgVcQLrFibVgeLu1IZsbMtemj70OtxaSvkTi3YoVVvE2g5gqAbyCJqY4dvQA3vKG12FjY03r0eA6x6Iq9u16t4O19RVd38XtLfzeu/4cD3/7cUzkz+698eqjh/G6V7wcRw8fkBpKp932OTD9jdl0EJYrSZzn2A2k2MJmvaksTU6fOosLFy+i0aihRxlpnhWaDeVAnkHZWMYz3fburhtyOH80D2tiLu/u7YUct72pudbVtMVzj4RA5hgPvY544au9FRy54jDW19fRavu9uFf9hz/9QLE3ll+UESgjUEagjEAZgTICZQQupwiUAPDlNFrltZYRKCNQRqCMQBmBMgKXROCqw/uxtbNrKVCX7cQC9mNRAM3amQFRF4Zd+EkBUBfLlovg/E36uCV+6j9Lr+F4fr5VMlZCejClZP2WLoilpGL6AxKQ4Pu06nPcdet1eMWtx1CfTsXi3WNRV5KT9CdlgdoMWRZT2602Or0e1lbWJAE9QQWf+fwX8K4/+zMxwyx9bdlchaQAkRYAsAAqeSQaCCIrSTK/8gZtWsJZLFiDHylrStBQkqdRMLXfqRlelklMP80ocBcMuAXDKsEnvhdBMDJm+P78mgVUMUEDcBQzT7LFLuITpLWMoUE/lSwF/mq0ipFPMIOMEvmRMp4CsMgKtVwnC58GRX2tCd4qHnEvfA5BRAL1K3XgtuuuwnqniZkKlQQAPIlSIplFymbThe+1tVXJdRPYpjTqma1tfPFrD2F3pDJ/IU0u1mx4Bpp0Z+lesS91/bx2MiqjeJxy1ix2hywr51iOHxk6Lu7bd9Lss/DhJKhFpg3ZxOFdKcAgZG7FEg2PUhfxeT8tgUoCgOUjbPlaeyYHqy0aGsja5DjUpyNcc3AfjhzYRLtJ7zyzgAkCK/7hSUugX5LfzQYoRUmwfW80wVe+9gC+cN/XxITn3E9mlovHZm6mNLhlW5PlN5dDbHU2Ra/XxurqGtZXumIqvuLOG3D06utRbfQMVoc8MwGG+XwcrxuFcxbHCe7Mzbb76n334ZOfux8nz1zE3u4eup2uPIvVKFCFWEgsUp+/cFHjxjnOojHzERmn9CjUWuJ7ElRvdQR+djtttNsdtDrdkA/lGvR8zzyWXtdcs5xvnA8CeQWCpeevGaospBuUtpcm14zAFQIiAQLwZ8nu1pxfYntbdtSgNecJX8vevyMxsycCLciY81oaCwQdoDIb4/ixa/GD3/e9uPbKI2hUyY723M2GBr4uwcP00TTo3UK9Tp/osZj+Dzz0CD752ftwcTCVNzbmEzPWxcY0U61Zq2DfWhff98bX4bZbjoM+ylx3BNB4/ZN5U4z/Z557Dl/7+jfx1Heex4CewnMCWNwrfF9ifwcJOEG4Qho1va3Dr5JzVrmA8QiQjXmF7F/FJ32ACcqR1afXD5n0yLFeiwZ5DfhaVt0AcMrymqHN3EuZ1VfcfiPW2w29t9hxfM/pVLldzRZkQNfItmtgpddBR0oODcx0XxM8/Ngz+PMvfgsDNMTMr8yHmMxqmJJJXLDGLV28kBheAMDq3EjQlPOJfuiNGv7rH389XnbHbdonxKjUHtdQ40QFfYF2BIQpO40q8x9Z3h6jOSnIfP/pBH/2znfhfe96D+686y78k3/236LRaeo69oYT/N9v/108+cxZzOv0iLZEe8o3S5p8MrTssjVdC09ks3eZx7wzWXHDe7dlhW0RYMyMSgZU2bBqBcdG3rzcx/wn+b9gonvuuKnBeVTrLuLnYPns4dzsfZ/5QEza2FssTx0qBrmDqlnNa9Yf3tXce2awLMeoaMagFYMUOSxDbu/zkKGOnCyv1GgyYIOX9tyCAWzFDze4Ve3zrP2HFhRs1olGAV2HwV1j5zlHFqC385Tl5RfKIk3thcxplILm3tGoVdGsQODv9ddciRYpwVyV2pfd0GJ2qt+j3qxivdfFSqelZget7RMX8Ifv/hC2xlYp1/XybKIGr6GuncCuzg3hWZzArvbWJZB7zoaNeXgva35YdnlldR3tbhc727t6LZ83OE+sEKJcwXup8wzjdadcGkz+PLPEzJM6A/fxBIDlH85xGw8Wns2Rs62m4mar1FDPRoBoYSjOwrae91mIuc3sbT+rOOtSwSYY5HONqxmxnq4zVBlyKeVw/5xgX6+F73/T3bjmyiNoUnJ+4vzDpdTtdNClFcnqiubm1u423vWBv8KDj3wbw4nnaKtex4tvvQV33HYLrjh0QPscAWD1WoQ0t+ZSeACnXDY9sDmXh/L/3cPzJ87g+ROnsLO3q5zVaXd1phIDmGtsMrY6CP1+eS5VkxnPzlOxh3f7bFyaam9lo53mOdh0N9V5Ss2dqGDIZqbhQN/zbLm6sop9+zaxtrqqpgM2ar37Q39zyb8/ym/KCJQRKCNQRqCMQBmBMgKXSwRKAPhyGanyOssIlBEoI1BGoIxAGYG/FYG1lbYLrPJ2S5pvercGHhyM4GTVmJUbIHAhnRcM4Cg4JhAc1V+XjgsgNb4JFkn6CqtgGTJ9Lqa7sHaJ57AKiEtSiQQeUUWzMcO1Rzbx5le9FOs0yJuMsTuaCABh4XHGQnqVvnNkxRJcbKHd7aHbWxU7YTCd40/f85/x5fvv9zXoiln9duHbnn0J0zqMKnAHK9mghIuaBCRcLKZcqH3pxJiRpC4l+sYqOKs4nIXmKJKnBHEWPhMkTEnpBFXFAhKgaB/UBounAnwpB91SsY6/L3x/Q5J1IQFtENCSugaA6SmnsY36exbKyUQk6JjMX/nD0XtPLCMzUS0TakAzi64qikuWkwV/F8ablSluuOowjuxbQ21Oyc2JGIZ8Bfn+krlMf7q2Za0p/dzukOHYwHhWwTNnLuDebz6MEdEZzQPKUYb8uJAoYTJFkZ8F2gSbkgFMsImsywTlyB7y/HTRXQ0CTXs48xokYRkAsH0JCSIyJmS8UM7bLMZCglPMxQQICVTVJGtJgFbjRVZxAoacL/SzZTE8wAx662pNTMZYq9dw4zVHwXVap0w7mTbTKYaSgbbXH1lO9oisoVln6bmKk+cu4m8++zmcvbiN8cSyu3wuC8+HDh3E/s0NdNttFXbPXjiPM2fPC1xmcZpMo4P7NnHowD5ce9VRPY+AvArzs76K1pxvc7LZgv1UJfu3ErK9ZHWJ1U120VjzfzImu2yKrZ0hHnzoETz67Udx5IqjuOvOu9DudszinkywNxji248+hkcefljs/JtuvAmbm/vFen7s8Sdw31e/isefegrzRheVBqXcV3R9BILrzbbGjBKUnvuLdMfL5JphowQfLJCTLWsGt+d3AbIGq5XFet1ztSr/Q7EDfcPB8F54ky4kit0EEvi68pcAT60fzxHOFwIY/ppy0PTPJOAyxNpKD9/3Pa/FXXfcJsCmEj7m9iK2DDQlmzlfqFzAJhaODWELvv7Fbfo3zvClrz6Ee75G2WJOJrK0ZpYWRxWNCnD0ig38gx9/G666Yh+67aYAdUoFu43Ca2g6H/NV0d8b4v77H8Sn77kP/TEwJiubeVUMRlsGmOHPFWlJ5mRlKv+FYkHmOsZiMnMsKBtrJplZ+fYYHxP5K5iR9JaU7zLXIIEhrceQfg7Wr9ZtNFbIZ5Ugea2G1VZdXpxrrToqs4nHgTlhMlUs3EhDD+0qVtpN9DqW8Zd8PVfhdIyvP/4cPvqVx9Cf19GY99XQMEQDc0prq1lgST58SYZebGc2yQS7UhGjFCrZ45UKfvoH78TrX/MKVOst5+kCJmU+plT02GAi2zHoCV9tCxD2LJjJJ5xz6e2/9nZ8/jOfww3Hj+N//Zf/Eq1OC9PKHOPRBL/7++/CF776KKZSBpihkqz3udfjjABwqDAQXPMrZ+MXwa9U2vBeZ1wswWJfZ7XS0LhLkrnBD8aP1gc1QtdG2GPL52cDjY6L/UsXcsXFGSFym33BF41o6QOdvsDuV4trDOZnInZqbikAYO/fCTJz/oqBTuC3TyuGkaTY2YghWfDslhH4bUnzWo17gRUhmP8MANvygfeqhhPFSLReAbFi8HPPp2IGJe6jOUjS9zqbEKw1izLZs5a7bohlzL1cXueUfG81JP+r9+T5AhCr98Zj1+DAek++wFRcYMwM1FvinTElC5Py5gSKZ9MR9vojfO7eB/CJz9+PMVnmAeZqbarZhfnIEvQ6/oXqApu4DKS7SSb3wmpI3ee9u6GoooY7yvIPRrx/7wVmOXs9y5JDDGc3rklSO9a5AOJ8X86hYJxrDVNOmRYSg4H3cqkrOKfyvJHNgmq0CnC+aAqI1sbMWN4lvF/5q5jjS6flbDQA13qw5+l5bNuChTy0NJDBRosp2nXg7le/Ai+59WZ0Gg1Mp5Sdn6DZqqnRpNUID14AF3cu4hOf+QqeOXkSFcqJo4L1TgfXX3UVrjxyGBuba7Z44HyIxgpm6mT/5pp1E0fIZI8n2B0McfL0WTz97PM4e+ECzl/cUs4jANztcr/MZpmmz//0SpbMMxsBxtja2sZgMJaENSXMxRQP1R972y98u7lH7g36BUjOecx9eWNtTc1ePHt88ivf+Fv/Bil/UEagjEAZgTICZQTKCJQRuBwiUALAl8MolddYRqCMQBmBMgJlBMoIfNcIrPXa8XOyG9P/NwBgVW2DGaEaa0giBwDsX4cPWBQwzeRxQdfygwuEuACNE/9dkno06Cit4MJ7Mz3aSFsyM+ZS8DdlGVXgrFex2avjB9/4ahxZb6M2m2A0IVvS16NSqAq4zWBnNtDoEFzsAbU6nj91Fr/3x+/E86fPho+fYWmzsoKxHEykBD2zOJlgbZ0yzOHTy6opQVgBT/L8831NJ/wI6UkVf80g8b05MAu/Y4NW8roMT2H656X8LAumBLTInCGbg7/jZ8rhUi7TIJhZuUTDXggusxjrAjHH3kDNclHUMp8GsFjsEzgTTEaBN2RwpeRjyCy6WG5vThZe+TCTkmzGCeqVGQ5trOLYlYfRqZHJwte29zEL22Sz9rod+ebp3ghuM46VipisX3/kcTx54oxZccHZMSBiCUbPR89Jsa4Fsi/8HuUd+IIP+RZqnFx4lz+eJJujAE9vVBarOcejMUFFaPqYDsK/NCS9CfgkiG62Gtm/DY0LX4+FfMl2i1nsOEkyW4Vqs7+MbbPgPUULU1x3xUEcWOui22oJdCNwMyR7lCA82V11y31T1pzXTbb3xb0+Tp09J/ZO+lgSUN3YWMX+/fuCSUZZ6ZnAz4tbO9jb66NRr6DXo89gAg5msRO0YkxrYn3PMKEgboeNFgPwE5sZxvRjpkRvoxNS1gboCbRwTot5OyRQOcHubh+b+zbR6/a8BhL8ZgGbHrHDUTDWDaqQdce3pm/0o48/iU9+5rN4/Klntaa5hputTuHFaXCQDGDPbfuzmtnKtcL3IgOuv9cvGMCMJRldBMEkpRnzPv0jk6XqxUpmpIGhZeA3fUoNADtelmMl4GjvbwJfBoANerIRhMCy5FOnI83hm6+/Fj/wpjfi6KGDaPEm1DxCxjdzBe/DzQUNqhh0OvK/5UUTCKGUZ6Ozgvu/9Tje++GPY0IvSUF6EkZFZTbDvl4bP/33fxA333i9AE8CMahzjRkcd86meDTBQLO4+/0hvvDl+/Gpz96L/gjyFuZaSB9IA8B+jwRVDcAtLAOsEGHJUbLHJHG9DIyH3LXyRUpAxyonw1SsQLED6aVqUM4sSUs/a21Jfp+MWa+9tUYFL7npWmx2GiBJkrlmSI/neQW1+TyY21X5o3ZbDXRirYvlNpugPwU+ee+D+PqTpzCa11AVKA6MyYSejcIDOEARsZsNWKaHtO4jQCmBq1JMcIfNa247jJ/9yR9T0wvX/5y0vsok1j5zpxnGYpUSAK80CnUOsXAnY3zjgW/i//xX/xbb23u4+pqr8Mv/+l+hTQCY1ziZ4Y/f+X584rNfxzj8urm/EtRW7JmrxmaMWj6XOVOi4UusXcr08pKc1RIetv4CIXTPgVqVChSW8CcALJ9XgdYGAlMSOvcgSy+bMZrS6kUzUTScSfJ3MjaIHkxcWyEQbI79JdQneF9ilxYKJW5IkkdwNCAIAF4C6JN9TuCXQO2IbNIRfWWDybrUaGYbAEvZyuKBYxZMYLODea/OCekzLACYe738vwlQ2gIiw8uh9RnJdgrFXsrmobANyMYWNg9xnjQJAhMsZdMQmetV4Oor9uHYVWSZcg9PJrV3R6pWsDmINgHchzjG/X4fz508g/d9+BN4+vRFTCo8tzhf0Q4hG1PIAlaj2nQcShFhwSFFZHfJaN4oP1l1w+cYWxnozEYQt1aXn7aHKpo55OFORZaUtw7FDUnpLz4k9819MU4myVLm/GETj3Ie2a70E0/WcoxxHKcW557lxsUYW+VpH23NHC/kDPK47LOn5hIbnnSmGMkvWnNTnTJmsnt+TUGOfrNexf7VHl56+y24/eYb0a7X3SjCJrhGA2trPTWE8R3J1H/8qafxwLcelTQ+GfTcFw9urOPw5ib2b6yh222pIUCxqXBc3ajDa+drek557jmv8swzQ380xvkLWzh1+iyeO3kSZ89f0HN4NiQATPa1ZcUbGI2nioFY42pcsorK7s4gmkMrOvNJXpx7qNRb3MQoe5Bo3qFSBve7HDM3XDYFAj/6/NnyX2JlBMoIlBEoI1BGoIxAGYHLMgIlAHxZDlt50WUEygiUESgjUEagjAAjsNJtFVKJLCNJGpZAwTJdV0X8ZV+9lIAO9mgyJ0JG0rJ49mtLxpyLcQvp56yCpqeaCmny5lxmU7mwln+XDJsCyJT3n2vidUrOtRt47UtvxstuuwZt6vFNWbAiU2Uk+dNqlaBi22xnSmk2W6g2WhjNqvjU5+7BX3/6HgHGkmwUa85OiymOLAA8WBfLYLRllS0zSDZLMpJU1A9WkqT6xAB2wZ3FYH1NUMeU6ihyLwHAYtWaUSzmm+QMG0XxWwCpQGACwG09hwyRpuSf+WGJRQIhhZdiymYG+9cMZhc/DQAvfB8TxBdLkixgMl6WGHssMhYgfcyZS5jLIRtaeBJyFOZzdJs1HDt6CAfXeypgk9Hi+7B09UqvK+lfeQE2CHhX5cv87Klz+MoD38KkSonTKmosMhOmWvaoTvnuuRlK8rqU32PINcvD2OzDBLQLBrCkKA2cK6YEl4KVJDA7pLwJZJr9ayYxJSjJ6JRULz3wNNcMBpC9zA+xmVAJ4LcWkp4EflICOgHglB0ncDJDDVMcWu3gukMH0GnWCceJDTugByI9pGczefrt37dfYCDjSORzEn6JlGI1cOi1TeBMRXVJqrrRIyWWVUyejILpZxnrTqtlj04CqJSX5teTKSr1GaaVPtA/i9rWeUxHY9TXVlFb2y+sr8fSAAAgAElEQVSPX1SbAmcNeMXf0cO4z3XlojtBFM5XgSaBOlUIgsVDIFf4EApgJIhML8lqFf29PXzx3q/i45/6PMYVzpNOAd4X0uYhBSuvar5myFfOQtLZrFM3B3A8U4o281bK5Yo9LZ9gAxwpMZts+pQNz+YH/TyABQNcAQBrDgYrkMxxzUPKrY4FJkwnIzWr9JoN3P3qV+HlL3kRNld6AhS8zpgrZpJwN/jkuUU5WIJWbEYYjmcC4T/yN5/B/Q8+ak9KFvSD1bnaauDH3/pmvOqlN6G30hNrmkzqWbVBaNnInwCFoUAcgT8EPWeUlx7j3f/5I3jo4acxrtXcqKOeHQKHHjR+L5nqeshiU+J1yWtcgJf2BsvUChwv1qRzIu9FoF8BbIT8b8rsqyEmZXINAmfjhhorxCy073u3NsfxowdwzeF98lhmcwhBFoGW0fTBeU1J7F7LErtsoOCDQM/Dz53F39z7ILZHzNX8qQVefXnjArhTroz9TkAa74sACtmkbDAJiWMDp2502teu4h//7I/iRTdfLXZytdnAjPsWgTLrTxuYYuZQHJlB7HfL95js9fGbv/X/4qOfvEeysVcc3o9f+sX/DfvWV8hBlO3Bn7znL/DRv/kKhuGTqwaVaHZgeGecLwLjxwIiU/si7Q+qc+ZfXzPnHfcxgpAEiNIDlMoJFZDRGbHPBgw2K0XDkn27rUIgv2oBVF5TCXwqusH2NRg9kz+v577nlyWDCQIzj9ETOc8UtonQeSAAX+VcgcABQscEle832dOcd2zAGBr0NQOYcsIer5y3nB8EyXgvsncIe4X0Aeb+KlA682mh9hHqAtNsOhoqTwrw1nwwW1PnpWhY8j1WC3BU/t70pJZthb3kue7V7MDzRrWCfb0Gbjl+LVY6TeUKKY5EHFuNOrrtBhq8NoKQ8zkubO/iM/d8BZ/+wr0YzhpAnWdAj7y9kd0QMB4OBIhPRmyQct5OZm0t9nI2VXRaTew/eAgbG+u69vPnz+PEydPYpWR/7C/VJn3s3cBBNj9jtgB/uQ9631Wzm5o6Qgo6lTHifJQ5wzYaI0kUE/zl2CXIznzKGKeeiY6y0dNwiaR0Ct5w3sU+4zSZ4xOMfY4/VQUknj938wrPbpybVBKYTSzJzea7Rg1HDx/CTdcfw6F9m9i/viLFBjaBDEa72m/q1Tq63SY2NnpSZfjmI0/hq9/4ls6da+vrWN9Yw9rqCja4r6+tYpVsYSpwkFkf+7aaxVLzObKSrAskN27glnmZjWK7ewNcvLiN0+fPq4EqZfS5lpVHZjOcP7el8aJsNO+fY0DG7uraGrYubmNvLxRTdP5jwwLzY6irzGYC4dPnXgAwG0tCsULnITZxcW4MF/t7+S+wMgJlBMoIlBEoI1BGoIzA5RSBEgC+nEarvNYyAmUEygiUESgjUEbgkgjQE46FU+ErydZiGTG8//TkJQDYDNWonAVj1MXZYPtK/dCsHsk85s/9QoFDZhHIn80AsvxzAqSWTjWTWCxVMVjDszbYgpZDdmWvVWuhWQWO7uviLXfficObPVQlQ8tSJVksLOhSbrAt6VQWPcfVGoazCp585iTe/6H/j7338LLrvK48933vvhwqAqgqhELOIAjmTMpUpLJkSS2Htux2ux3bbY+7tbrdtrt7lsMs26OZsWVbspIVKFKkKJJizlnMASASSRAkSKQCUPnlcGf2Pt/3qqTxP4C1btklgEXgvfvO/e53L8/v7L3vwZmpeUEQa8patpm0c4ROJvxz5VjoHPYy5QSBCSXMvs/yCQ0EKU+RTXvZb1rDlzbQHowu5NJ5m2wHTWis6ZqhaohKVWXZpgSjhGcCvvymYlbKVbOCNgBsamGdM2eT6RugvklOe1U7ndY41rl258mydO1cKrvUqRiVXUobaCkmTS3iZWP+fXrQR36Ktjb8WecZGRkoY9XoMPIpQleDOVJTJhJSsvb396v5yM9F/DA5M4eX972O07MVtGQ7S/Usa0r1qLrm1sR1/Vv+QggqO0N37FZ3AjgDTfwMBiGYU9vVGjN4bgpd+07r2Pi57KPQOpSq2RZ8/qApkJjpagovNZ8DUyhKOSaFotk+8/VoUazz5pVOPVWb2WPS3tPUUzxvHfRnUlg1NIByPos2lZ7K2iOgo1q3gIGBAYFA2ZATfKkeCwpUHgOPzYYWTJXtZw4MQkRSz+o6DghFeH5p18nGd1KN5iThTxCgE7SQYhYqhwrCFrqzxzF1cB+a9RrSQwMYGt+ITKEfiVQenQSHIZg9bHavvH7q1apqJAWfrGLNMpUARcIxtztZDe3aMWtKAnieYzaSAwQaSGjj6Rf34v7Hn0Wja7mjBPh27Rlc6e05+pz2zRr6dc1rvJcRzXWh9W7rVXa5zvKZVr9eoehzgXvXkMun9WpgPyxgEMvBTgEnG0Lw68TWpSmBpaSSotsUZCtHluL9V1+J8bFlyMq21axHCWoIP7WP+exvAZ8u5ip1nDwzhb0HD+H53fvRDaiaZlGp7OuARgCrlw3gD37jV1DIhcjQ/SDMAqmcZaR7xCOw0FR2usBQtw50mRULHHjtKL7z3Vsxxxxs1so5QPB9lAnuBn2U0evsV6Xgc3shFYZeCewzUhdsZ82GmzDO2yb7BSElp4Ces93WNUWo6FTAzrqd+6Ts1UODSbwnlLMprBoZEoyhFSuzcy3j1in/upaJTDtdKtUIvgmJ3zp6Ao/uPoSJKuEXJY5tfd5ulFT2bi/zV3a/tmb4WflFS/i6lN0MTrYBCnOBIJo1u1kq+TaND+G3vvBJ5WsHyTSiBAcieJXae/LeI19W57Ag+bBqH+DQgdfxv/7yb3BytoEoCFHKh/jb//nHWDZYBoccaP990x334o57nkIzSAj0oJu0YYY2wT43eEJs7pFc+23VlwCH1y3BLtEu9wDCxzVrxrF92xasWT2ufe3Q4Tfx8JNP492jxxEEGak8fd1TYdoArc6RqcK9Gthsgp1NP91C3FCAnY+FZwKtL91jWAc7V96KV2uq5zrh4gCcSthyzV0esQPAtn/b/YAQnPcuXXuEwFKPWq6s8qEJgP3widwHuJdzX3EQLumUmMpzN6vmkOtTp8lUorKY5n2Te2nH4CRfnwBYAw5OpWpDYbz/2OakYTOef6ljzdmDv/Jaz2apkjUlaJbDH3SSSAQohhF2bt2A4f4+5fuyRu0W81trsrQmGCYETqTSqLe6ePXgIdx8653gLA7XW+DuGRYDYqpk1p1/l3BVuchSu5ulNO+7mTDApg3r8J6rrsBFF5yPMuGvywnm/XF6dg5PPfMM7rrnPpw4cQLdZAGJJO99OQHgFKG04hBM0eyHOCxqYcFa33KCvQJ4wR1GwzOdNhhHoSEsB4L1XCILa8ueX7ymVFs9v7oL3ynxe0MEi599/DOsrldzByEEtqvYP7N2EDWbyCYD5fzuPGc7BvrLGCiV0ZfP6f2TUtR29KxQb/F8dJFKMrIhQKdbx/FTp/DoT17CTKWDfC6N/r4yRkeWYai/D8MD/ehnbnMhp2ckRYvoWuJzpYtH8XMiUu3aoJAN5PDeZY4HTSlyCWu7CDVwZcM7AsDO7v/Fl3bj2PGTes6z2AMbymN+L/98rVbXdVpvNTA7O6/XZGUI4DlUoHWiAcG2fsbnB7v3+ucQu7arkcWixF9xBeIKxBWIKxBXIK5AXIGzrQIxAD7bzlh8vHEF4grEFYgrEFcgrkCvAoWsWaLSCq5n/7tISWPZt1T+OIWot1j0NM/30X9KBexUtE6J4Oiga5255tuic6CmlbMTtky8BRWwd8P1zV5v8yhFlBq9Bl7DwFQu+XSEtcsHcPkF52Bpfx9CQUw2BQlzLZMuk80jzOYx3+ri+Okp3HHvQzhy7CR1D0AiJetdKoDZwLUmtFn3qQG9iJz1gLlK5CC6a1YaHPJNb6dOcgong8CEHdb4VbPZWTSzLLLWdA1sDzTUlBP8NUUvG+3MhBMEIvjNURVkimD9WQfCPPD91wCwQHVPnbegtF7IO7YzJ9vDDsGnV9FS0WSKSVN7W0PUN80XPpNl8koN6dYLf6VtKKHM+NgSDJbzsphtNKh+tPZqf18fVo2vwujoKDK5nJqZR4+fwrMv7QUFJN1EqObm6pUrMHnmFCrVak9pZBaOtrgE89T0d8prrwR24NoDbUFkfnn7aq4nZhP2sn8JQ1zuYUSAbHmryo/0NpRshDqFp15KNp5sZCecbSgb2/aaBMC048ymadttFsu0gmZXV/9M6EBwkQhQKmQwOtSP4UIOqURgqjs1bxPK16Pym8ppNc2VfWrHqsxXnRMqCu11ZbvqIIoGElijtq1x/h1CrDaoJK0r95UwktArlQykPi6VCsjkkyikywjCNFpBC5lOFadeP4B3jhzGwPhyLF+1EelcGYkU4aLlBAv+SjeZwOzkKUyeOS0wmS8WkMvn1MxWLjL/rDu3HrJq2ET7kVM+qrZdJBw4mqm2cc/DT+GFPa8hkeReRvBDBada2zqt+mw9AGyDCF6ladfhwjCAbM3dQIuHVFL+L1q/foH1lIbuOrecUCohvep1IYua+48sZ6meonLeKf/4/rKGpapMYIjZtEAhHeLaKy/Bzi0bwSEd2tPWazVtQNlUCsV8wfJ/s1R8B2rIHz5yVEBuYnIe9abZHPP1qFgmukwnI3zgsnPx89ddqyz0ZDYPpPJS/2pIxCqjz6q/YRc/gojXZh3tRgfVWoSvfeN67H/3jKur3QBkeaysaQfpnNLcZ4Kb0nzhTqB91SllCd+8nbxlpVp9etel9igDet4Sn1CSilSzGjZg5PdKb7MupTuv6WQSuVQSK5YMYeWyQeTCCOkkgWiERr2p4QYq95j7TbBGVd7RiVN4+Lk9OF6J0E5mEEQNJAhLZbMKRQy05QhglqiyrXZ7HWspENKso9ts6nzzOjIFudnEJghxoy5S3SYuOWct/u0vfATlch6JBAFZUueqywxgqucFgXkPNv2xzlQ3iScffxpf+vJXMceoYPDeB/zVn3wRa1eMyimgG4W47Z6H8cMf3YOAudhZArecssIJ8bQDRG1llBPorlq1Cv0Dgzh06C3s33cQU1MzyvQdGxnBB993Lc4/dxeK+ayzqofg25EzU/j6N76Dw0eOQ6nKsrg3S1n+Knat8+MUu+561FOAU736+8Xi54TegIYGeOwalbU4s1Q5IOC+TBXttm93n7H3s+ESDYM4Nwa9p3s9u5dRxdlGm3DW53I7dwh/L7P7cKABGb/OOGRjVtC29uS8QUtdqvHD0N0b2qi37L5G8Ce3CSmMmwLQPZtoPQvwBNq+ZMNXdtxcz9zfafVO1TXv9wTAtECn5X+R9/xEgL5MApdfuAv9xbyGQ3guqcCsVCuYmZ5Cu1lFOpVA3+AgDh95F9ffdCtOz9aAMKd9gPdXGxbj8JtzWqANdoc2yzU0GzV0mjXbTzstDVJ8+uMfxYc/+D5ZS5san2psUy9LsZ5MMsYb1UYTX/v6N/DYUy+g1QmQzpakaE6mkwgzaeQyrBmHrFy2sR/goUMEIyyc/bI/3z5zlvBXtsMt3oOp4q45FbANddGVw57bfEavMO4C/OWwhizD3YCact3dEIwIcWD3Sz+E6MAr768a8tDwRAe5BLBt4zpcdsmFGO4ryaY7oxgE1tIgPNeW7JL1Whzw4pAK944Gjpw4jocffwYTkxXkMkksGRrCirFRrBhZhoG+kq43nmfudylZn7sBKLdXLwxe8nq33HTu24SyPA+881o+NZ+ZuEHZ+dG/dS4OzPjdvXsv9u47gFqTDiABMnRjyaRRKpZQKpVUTw4j1OoNnD4zhem5eTQdXGa9NQDnhpyqtaqAN9/OxyFovdOSOvCRM/F/hMUViCsQVyCuQFyBuAJxBc6uCsQA+Ow6X/HRxhWIKxBXIK5AXIG4AosqUMjREtk1mKUmMItVD04MvJr81Qt/+Y9qllnHsifbEzhwQHOxwu5nFaALb29UxkNWNWcJXx0AYEPLQ8rFGYKCwD0AnBA8M9WIKb4yyS6W9RdwyXnbsHblctkMC3i5LNEwlUEUZnBmtoYf330/Drx5RM1r2UK7XEOp9xBYZmfb7O0Eypx6yQrkFUn2Dz6n2NfHbLQt/9dsgU2B4tVgbHCWyyWcOHlykQW0qeWo8pBq1GUNml2vWToTMPnmsFcA81dZF7uMQkIwb0nJ90wK+Dk1svvVhLNGZYzrm1eigW2vDDalH2HJ4rxOr7TxdfnZZr5Zf9uX3t/9qjZsANmtrls5hqVD/VIbzc3PqUnO4x8bHcXKlSsxODggwM1XmpyawxPPvoiZagMtWxVSy1C9RdWK7MuljHGScA/5FoEmr75WE9ll5Wmt8W/zTZxajApcASUHllhziwY0qEpQutj+mda7bJDKAtop/ZiOyUY8czG9taWauLKYtvPqFT18P65fUzsFspMkoOkr5rFiZAmG+koCWCRPbNZ7pZWgncCvHa9syLl+k06dScBGNSKhGgKphk+fPqXmcDaXV07f/HwFZ85MClJVq1XUWzA1HG0/qdSN2hjqL2DHto1YvXI5inmql3LoJkN0lCHdRthpod6oANkU0mEBAZW/hLG0QHe5m2o5dyK89Nzz2PPKbtQbLZ23vr4+DA/1Y+vmDRgbWYowm0VXe46T/DkHAVP1ygxZjfWEcwZotoEjx07j+pt/DMJgAmQDGQTfZmNtNsULanauSb9P8d/n8zlMTJxyoMnb1tu69evYRGO2pn/q5w6ua4178OQU496K1a87DxQIB/2e6OGWbOFbTQcW2ugvZPGh916NbevXoFzM65zMz1UEE6hyLpfLyDOrOZvRfl2tN/DMS7vx5HMvoVKnstjlixJQcoUnIKj4O7/0cZy/aRxBrizlLwFwxD1Fl74pUw2Q82/JzgEgiOzS3pxW2RHuvPs+3PXYHtWC9wuCBbNaN4Clfc7BN1P2GYiVRNLtm3xpf4/wij2v/jWYavcFq7cN0PiMbK8SFAxxOds+d5hDFryudI0JEhPYJJFPp1DMhFgzOoyRgRJSAdBoURnX0j6by6b1zQEhgo2Hn/gJ9h+bQTNIG9jsEtK19XueO/5z22duaj8hqDTlHfcKDp3UmwRnlnXLnFCqqXm+NZ5B+9gISFO5m+ri0gs34JOfeC/6+kpm86+NkoMMdk0bDOd54IkN0G0HOH1mFo88/RwOHDyEo0ePYXb6DH7/N38d5+86x9mUp/DYE8/j/vsfwcrxEVx8+UUYHRtDoUC3ACo5U+h2aRFvOadyAghTuvZPTZzBgYMH0Wi3sH7tOvSXiiikDf4a1IGscCudCHv3vY5v33AzTk3Oal8gIDVVZ9pBWKcAdoMR3kFksRLc3ysEXp39s9aDyxw1hwq7L3Kv9dePfy0bejH3ClMH+/3UFLWCfW5QSfu0f22q75suv5SOEG7IqacA1vriEIHlGds387fpyGHKYCpxly1dgnN2bMOy4WHMzs9j955X8e7xk5iZq6DWbqLF+4NTSXKv1eCUbMQJ7iwyw7+n1rzLyOVAAuGzKYAzZt+b4qBCWorfvkIOK4b7sGvbJnCYz6I6bGiAa5sZvrV6BTRsKBYLOHL0GL76ze9iYrqCDlxOM7NtNbDG4SGCXFsLBMBUAdfrVXRadaDTRCGTwO//1r/HZRefb6pi98xof3chI5iODUEqpWusWqvjW9/9Ph59/Fkk0iWE2QLCHNcIB9ZoYZ9GKmPXrFmFu+ta523BQt6Oic9jNiSiISw3iEWrakJIZbW786kMY11nVJnrqcz2Eq13zc2YmwSvV1l+9x7qdD50zxBEtnxp7llc17w7cW/Jp0JcdN4OnLdjC/rLBRSYzewcADTYo28bLqICl/sZ6+QHBni75r79+ltv4+HHn9DxjC9fgdHhYSwdGkSpnAefzwmVOdxoQ4Cm/jUHA7tH+lxpZff6fUgfkE4d9q17Ivd3PbebGwCfe5Tp2wVOTUziwYcfxeTUjF5Dw4XM7c1n5cjC2hIE1xpNTM/MykacjhMc5LK939Z03cViGAB2Q4W9IcAIFeTi//6KKxBXIK5AXIG4AnEF4gqclRWIAfBZedrig44rEFcgrkBcgbgCcQVYgVyWKkQ2DL0CYgEA/xR0lQRO2g4HM73uxuroQYk17k3BJcUB7R0dhLOW1QIY9OoKU3tFapTrZ055u2DDaFZyBigdpPQWj0ECmSTVOKZCUZYcm2WdBjauXoprr7wIeeb3UZ2XziCrbNksEqkc3j52Gt/+7g2YoPUz1VzutQmrTIkTotMN0GjN9+yCFwNgf0wR/WHVWDQw2YOoDgqb6sJUob2MXf07BwvozGlF7OUX9hRtVMH4HEM1Rw0A++zfFJUatIqUEtipr5SB+dMAWCaKDqRYs5xNTeshGh+3826Ka1OE+zMla25mvjl1lFe/+n/2gMurgAnu2ai117TGaX8hh0IuJxiaz6ZRSCcFN8vFgt6T2XNsIOazGQwPD6GvXEKhUBTgYl2opjp89ARe3ncQlQaV04Talokp62dlBZr1srd6tKxRpwJ21tv+GD1g0j9TJ0zw5cE7m+9Oleub/vr34HCCZST6Gnj469XA+nNdWia7hm2K58pZhjq7WgIx+zY49VMAOAiQSjGPNIU1YyMYGx4UYOjlzrrBC11vPXm8QQ9BUpcRypPNmp6ZnsXEmUmcmZ7B6TOTmJ6aFbjhZ+W6bDbM7lTrQ+DOFDoErAT1xWwCm9evwpYN48oW5bojvDYuRdC6AETN4tVZNdM8VqpPUyZxAIHnYu/uvXjssScxO1/VN0FGqZjFJz/2IaxeNWrQmMBNYIH7iFlw6tgEEG2QQStYCmVmIke4+4En8MTzr6LZMYhuSbNdrQ3+ebP6NqhoAMB+5kEwG9yyQPVhtu5acbubm3Kx3E5dtm77W6ys9+DCVIem4NbxOqUroYCGKQjX3aCMz1f21rQ8pkwI7Ny2CddcdiHGhgeQy6Qsu7ZFC2iuj5SuCymOCdWoVusA+944jFt+fC/mqnXLaWRnn+/H90+GyKcD/NGvfRY71o2gk6L6N4cozKnmVllLqJVxtqt9FLDGHXCLk1I36uCxJx7D9297ZpEFNCw/WZTFbO+5tlQPZ2FvAwqm4jZbbdvvVA/nJCD3B8GdBYtub7hgszSWJcnXzTFX2w1msNYaAnL2sYLAVLm6fZJ7SjGbQV8hi/HRJejLZxE4AMjXZz1ps5rJUomYRidI4MVXD+DJPYdQqzVsrXH4g7BbQwGsa1Oadn/89hlcvrHPNm6aLbzReH9PpMW3UBRK+QyWDQ9idGk/lg4WsWJsANu3bUSprwwQxIUZUy1yjyZ8bs2jPj+FVr2JbiPSPlihHX+d1vNdKXKH+vuxctVKBJx6CnjMQLsRIRlGspRPhjmEqawNdPEaTdKQ3+YOCFcFqXht0K6800atWtHvmWGq43CDGLpWdG11UG108eDjT+ORp57F6Zl5rbdUuKBW7dn4ytWAozEL0E27qhwC7Mvb2C5+BuDAhFkmuwEsQS83ROGcHnRP43XpoyI4kEH7fa5t/9zgsqf9epPy3q25lstw1yCG1rK5cngFsQbMNCjhnR1oi20qydWjy7Dr3J0Y14BMDmE6LUB2z/0PYe/+A5iumjpV78cMcAcwDf5KlrwwaOI2Ft5/eewEzIS+/n6v6ymdRi6dxs7tW9Cfz2HrupUYKucFCnnX1msy+93tWnym4nbPfYR//90Tp/HX/9ffY+LMjOzEeR67AuaE3OYiwWKaJT2tsZmxW0XQruELn/80PveJ65AM2sikbXiAsFlZuFob3FftOkhlc0iEFi0wOV/D//Zf/hT1dgqJbBHpHGMrsshkskgmaGtNtehP24XL2cW9Jod/eI/llx8YIej1+eE8Rq8GtggDwmBT33LYwjuVaK6CThtBoGdfZu1yoIYlI0yu1mpotHhtm32y9u9Fgyjcc3LpLPLpNC69YBcu3LUd/aUM8hnaJqdsSM7Z+es4W125AfBqS/moC1p3M2ucey33CnRx8swE3j7yDrLJFAphCgN9ReSLrE9aURHMe+Zznz0LurlC7aELTgm9iBGpfmn5nRH8pWuBf5bTMyotoPVcZNnaUgy3Ixw4+Aaeef4FzM/NyVWEkJsRE3yPBgePMmndmxvNNqZm5zA5M28OIooJsGejRtuAN11EuO4Eq4MAobt3T7fT8X94xRWIKxBXIK5AXIG4AnEFzsoKxAD4rDxt8UHHFYgrEFcgrkBcgbgCrEAmbaBwQfVJMORga0/cayDPVBMuA1hKHfYPeyFkrhloSgcfuOnzNE1NRoCiVF37vf7YQrOfPxAA7liz1zdhLbfNoA4bmGwYezUsm9YEwAlmQtJykgis28FALoXLL9yOTevGkA0JgFMIM1nkiyWEtN5lEzyRwZ69B3HzbXfizMxMDxZ5ZWwiCJW12O7UZeUnWLMo81ZAgk1rpzQ0+2GXuevUg16ZJGDnFUQuk1eKTae+Mq2bgSUPktT8lXrOFFemsElIQUJ7TaqCCC+8WoONYTaLWSMqTUw1bK/bA1WuwUzLXTX8HbiR1toBPAPVpoE2C1JaCprtMZuZVOBI1UJI4KCwZYDy3Bvkko6LStN0CsNDA9i2bo1UZLRbZTuS7Wla2ypzEwGazJ5LhgYEC3nk8/me4okfnnrERjfC64ePYN/BN1Crs0nPz0c4auoW40FeaW0qpp6Sx62zxUplr0D0wF5gUaogl7MH+9Wsa12OsXI0u2bJGIaoVCqYmpzCzOws6rLFtka4t56VvSob82zme7CsTEmfc+izUu2zsNmbSQHjY0uxemQZipmMslsN0pj9q30ZODEVnVlCy5ZUjWWzTK7U6nj51b3Y99oh1OnHSZVWN4GIgFQ5gE49JEtptxYJHrTOImSSCawa6cfOreswMlwSJEtmCgaPxPJ0pSgzlf8nKVHaA2Av3bRrXkccAW+++TYefugRHD95GtNzVUG31fni7qwAACAASURBVMuH8W9/8TNSYMqCPeJ6598joDFbZH5erZ1kWtm2UvRTTclme6uLg28ew9e+dwuqLVN5mYqVLW5rcBMO9MAxLXkXza94+17tL4LoLvObBJzr2NNep04kCNNlrjW+cM32gJG/vrV2nIqYEFbDLQs557b+7GeB9syurGTXr16Oqy67EMuXDgkScp1JMav3Yv63rSlThFmmM0s/W2nghpt/hAOvH0ZDimKCB4KMCFEiRC4M8Ie//jnsWD+CSOrfnCCj3BSkDiOcTSjbkRm0GuQILI9XHLhdR7PdxP0PPYYf3vuCZSW7+grcLlJIGwB3+bwpU4J6O1Cpwl3mqcFUcxfoZXVraMgUZZ4Vm0tFV9cjX3vJkiU63vn5eacONqUmYY5dQ6EGFlaPr8LykaXaa2iXmyEEdeI5n9XuFa1hyuzDuRc2OsDTuw9i7969mK/V0aLqFvbvCOyANnK5nM7L7Oyc1PVSAEeRlJde0c3fMwOYwFlwPeoim4hw/s4t+NgHr8XKlcsQhgFStExW9jeHbSKE6Zxsu8XyuO46LTRrs9i7+wVUZmaQTWWlnkykabdswzDZbB595X4keV8g5BbcJXBlDndL9w3mDAsua00rMNb93i4IqSF5vLIob6HbYG4pVbJcB/b5tN8KQhHltvV6rM9MtYm9r70h9fTJk5O6VgmhlKHes0V3sQNuF9P4jVFQ/aQ3ROTypM1em/ddvn8b+UwagwMDGiYi9Ds9eQZnpqZlN2xKZoOQPkLBhlLM0YIgj1Db1paPYehINeqVv/ysGhJxQye6vmQjbipmPyC1dMkQBgf6tZYu2LEZWzdvFkxkVnIiDKUiP3l6Cjfdcit2HzhkKlopf531NBXA2hPsOcp/9QYeFG3h7w0ua1j3ff6eEDKNzevWYP3qVVixtB9LBkq6l/J64rOBV757lTXvq4mAYD6JZgeCwH/7pf8HJ06eQkcA2ABm4BTcdi5sAIfq5W67gbGhAv7iT/8LhspUutqGzmPktSsHBKmsu8o6TvJY+JrpnH5tdZN44OGf4NvX/wjp0gByxRLSOQLODMIkQSU/rxvq0ms55XYQoFgs6t44MzPr9ggbeLDnkZaeR5hBy2cSDWLx2aTRsJ8pw5jxDFTP26AeYSTtsq+54jJs37rVxWWEuu4OvXkIDzz0MGbnK3I98VNy3vWBw4WFTBo7t27F+66+CsP9BXAeilt9p5NAi2rvNq2z3fCHjCjs+ZquHmGaMSRUPtMBxCIgogQBaxVzc/Oozc3LNj5HAJtKCgDL1pv7aeiGoGw6yjxqOCClvdRgLl34wYHItGU7m92zvw/Z8BIvLYs6MDcRAXv38z2v7sPuV3YLhtPymTETzAafmZ3R5+KeQUvy6Zk5zMxV7Z6UMMt7ru1W1/Y/1p3PyqxfSIv9JLCkr4x9E434P7ziCsQViCsQVyCuQFyBuAJnZQViAHxWnrb4oOMKxBWIKxBXIK5AXAFWgA1LWck6ha3UlD21LZvPzg7YgTA2qNlspkakkM2hUC4J+s1OTUs90VR+rgHegA1E5ZAZjPEZr6ZUWLB/VldKYMSpyARDXN6hjsXOFe2SC8WiLJOTbGSLqZpKJJ3LmR1u1EU+GeHczWtxzua1KJdyUpqwoR4y/5AqVKlqDAo32128c/IUbrnldhw5NiFbT/vikTO1FGix+d5qGuzsKY8MmPCLjXX/eTygsx4d1VTQ+7EBzYY+a8H3JtylJW6YTEvd6bvAphB2ucbOUtZbM7MQPWto5f1S+WsKYB5DSIWPVE9pwQQDeWaFS+BH1Us2DKVUWjI0qMxCqpKOHHkb7xyfUPOO1r081WbZzGY/4atZ6nrFL9WFVITon10WMEVutFyMOi3BYjZ9mUm8esUI1q0axfjSIfQV8s6y0MCxQaHQVLyEb8y+TKVkOUi4QsAtcCBLTwMVzVYHE2em8MqrBzBbraPRIrxko9MU7D7v0WdDmhbJwIKOy1l4G6ReUKObUtM+M+Ema0eoqcEDqlgDKm2gHN41K8awYtkSKXOpFjp1ehJ79u7H64ffRr1lloqmRkyYJTetoGn9KGtps7K13ERTCfPc8bNRvU5bybHhPqxftVxNatliqr9LWMgms1Mr96Cqs8klBCL4Z8OYyh8paYFao4Wnn38Zew8eMitbp3RXU1i1ILQXZhII5N8yO9AEStkEzt+6FptWj6JctKzhKJmyy8PZffasV/2e4Zzh9e/Z3HaDD363JcudOn0aDz78OJ59cZ/O11WXbsdHPngNEskcooDXisE+qgsJrjotqjCpIrb1GSWzbvCkg6DdRNRq49RUDX/5f38NU7SBdmawsib2lpiL1KZpTQqYk4BBVfsbvFi1nxBoEzbzGpaSzq5Jrm3CeFaAKjlef/x5S1ajbSlHvZpWAMPBWb26U91L3RoZ3GTdvUo3QTAYJrB180ZcuHMzVi8f0TCEXcOWsevrTiAscEJ3ALkLaFRDAxmH3zqCG2/+EY6dmpf9N9e8Vkg7gWIqgd/4wqew65y1Btq5h8opwD6rNMCBKca4jxIER0HTACYJG2qYnp3Dt751N1449Lab8SHE4rqkxbHP0DTlt/LKOfhA21pnq64yqPQc0GhpECQZmDV6Ohui1qhjdq6GugZuaNHM6ptFNRX+umZ5/Sgz2vZQ7a/0uE0A2XSIYjqDnVs2YOeWdRgeHNB9iEDTK7+V5+4HF5zC0OeBWsYmj40wJcDho8fx4E+exfEzs+h0Tbvb6TR1/fb3F5HL5nHozbcXMtG55toNg31UInaayqDnUBJze5nhevUl5+DXPn8d8rSMpUJS+5YNTmgfclM7HgbyWgh0z2yj3WjgrTffxDPPPI2J48eRL+SQKxD8ljG6ZAnWjK9Cqa8PyWwOkVNUSunrrXR1H+fn4M9sj/BfNstlFsxmi99FxPxSwu1me5E62+XV8qSEgWWWu0GJ+WYb705M4dY7H8TxE1NSgAZpt4crisDb9HOfsbxSr4a32645hvCLe3SL1wsBY6eJwXIO552zHauWL0cuzezaDqbnZvHK3v147sXdqDct79wAsFlAmwuBfUI/bNGzX6fds3JLOczUMgjM3FcHn/l3TblOOOpe1zkKXH3lZVg22C+1/rYNazE4OCiVbhiaaphPPtVGCy++/Cq+d9OtmJqeFnSz9zGXE1OWu723527ibeZdpIH2EMsZVrZ1MoFSIYvR4UFccv4ujC1dgkI2RCFPkEpL70j3DEF3p5iXHXsCvXxgZsXzvnDsxGn81V//LSYmp9BmPm8mZ3sdB4Wcg4jum60Gkq0qvvALH8P7r74ABanLzWaa6togsHsebaI5qKAbJbNys0WE+T50E2nd/05NVvBH/+1/IVMeRqZYlhtLlqp7XYOWXd+7Dt2AjVl/m/0/1yHr5WMneL44BCXLZ0JXt1YJoLl/mHLZ1Nfcu6UaDxLK/37PZRfh2isuRqlQQDZfRjqXRyfqoFKZx/Mvvozb77ob1WZbww78PDYIlkAuFWD18mX49Eeuw9jQsJ6f+czAZ7t2M9IwAcFzu2MuD7bWbO3w2YHrw+frZrJ5nVe+NNdml/eRVhP1alWZ7wTVqZR7XtBQGu9HPA7LW+YQCjOZ5dzAv881RNv1FIc/bLDOK3x1nXFIQoMPjLKQIbSLSHCOGFGEZqONg6+9jr379gusc9CI99GZ2WlMTk2h2YKgMC2km822g+SBzoPiUlotXdc8nka1hRbz0hnJUgyxa904fvTy8UU7TvzbuAJxBeIKxBWIKxBXIK7A2VOBGACfPecqPtK4AnEF4grEFYgrEFfgZyogAOwtVmUd5xRrPaWvNcQF4diKV0ZpgB1btmLt6tUo5AgbE7La2/PqXryyb59ywtg8UiPdN3N9YpnLfvTNXin8nBqh1/xVs941oyWqNaWJgRBrPodSTxg483afVKVkkwHO2bQO52xeh1KOWXlUWqSRyhWQzjAzM2/WuyFlG5b520RXeYq33XEPDh56S0oQqSMCKqdc4122flQ5sHlGxYsVMpPNolgqo1arolqp9OxhCRzYiF21ciUuvvAiLFmyFCcmTuLpZ5+RYkmwTfaIDm668+LVQKags2+vaPQ/Y8PU8vPMglKNZzaH9SutKtmwZmORUMHn3SVRzKZx3vYtWDbcJ1AiZVQypWbevgOvCRK2iT3V8NaqMEhGWNNh1lvHQDibra2mfm9KYEI6NmIJPkxpmaQFaBhizYpRbN+8DmODZZQdALacPoIRKrmdzaazxyZYyWVzUv1kczmpHfnZZPHsFZVIYL7WwCuv7seRd08IuhJqyDaTn1mH7pTqznbcGqFejWpVFhpz68z+itly9xRkxOCiMMxAbiMbRFi7ehzrVhFAUNFr1oocIpiZnccTzz6P5158RdCQDWuphNWMN3V6KmROrKl4lFnqmuyWX81/DjAyPIBNa1Zi2RDhggPQzrqYgxO0pewNSjhVLZvmsgynGpAK8BStbAnFA51bQr27H3gYh956x1SeUvA5WOehuFMJqXpO7b+kL4fLd23ByqUDyKgRHbKbazBUFuI+89HDEQN/QhjOBtiyugnnHESV0qiNeqODv/nSP2Fyehof+LlL8IFrr9SaiSLLW9Zh6BBpmdpE1G07a2Gean62lKBYQNjWamByto7/4+++juOn5wTKzVrWLIaZv8jjyWZzUmry72lAxZ0/rxAUfJD1twc/XP8OzHUjhIkueRfGhvqxecs2rFixUvshc5UPHHwNbx8/iTqVkt5Roac+NCDl7USJVqkUl4KWYJe2zwlg28Z1uOj8XVixbFA26dxXe4pINxQjpXcqlNrPrgsHiLW2DQI/8OBjeOixZ1Gtt5kai0a7KR1oJujiMx99Dz743kvN4p11TBJgGGyyQZNQ64NzI9ImUgHcaSNBe8/WPA69fRRf/scbMU3OI/W5t7Hl9WXDCWbTbApGKd9DgzyW4Wt7Cs9zMmghnwI2rlmDjevXo1xiLnUTR4+dxIHXDuHAG4dQaxIuuetG68LOmwYmqIB2sI/AitCrkA6xbf1qvP/qy9CXo3LaBpaUk+mGFnQP0f5Alsxj9OpXA1C2zyTQIdhpRzgzPY8773sIxyZn0BAcTAgoS5cvMNVEtdbQPc9UzDYsZGCxaRbaiARKN69fg//8+/8B/Xkef9plc3JpLOxbpgllnTQ6JXLjc0s1CEIgCmD3nn34zvduxOT0rD4fseNVl1+Iz33uU2A0gCnXDa4RwNk16AGw/3XxA0HP9L/3vgRMfr/uNJrOMpmw39stmx8t7zd8fSJ6KoGfffkAnnzmZdT42TnEImMRoXxlkMoKXK4KfqDFgU+T7tv+LMUuHUFaKIQRLtq5DZvWrUFfqaQBCL5evd3G6ZlZPPL403jiJ88JRHolvnJoXfavQWa33/P8S+HsFbk8X1TmEgbzinHPHtxXuT50L7U14u/Ho8uWYuv6tTj/3B1YuWxI9yr+CVn7p0K0ODDVpqL0CL767etx8uSEwUoXdSDVv9vnPCC0LXiR+4qLUOBezmcv7gdUsm9avxaXX3wBRpcMIUclaTIAHT34JQcKXn9uXzDHED5rcMCI9xgqSc3umbdNrp3//mf/ExOnp+RUnsrkzQpaSninzI5aKIdt/Pmf/WeMDGWR4sNZIkS73ZWyNkyagwEtl5VtzT0tSCGRziNTHtRQT1fXUwZf/NO/QDPKIlPqEwDmefTZ3vbZ3e3bP4MlOHBhim0Pf/3a8EM0vMa4Tqj8JSRmRjShb6NRQ40wlQMMbearW9TIulUr8fMf+SCWLx3QsFk6W0CmUNCwVq1excmJ0/jK17+Jd6mOdtYsGs2g+jcb4tMfvQ47N29ASfbVCXSiNmqNGtot1oOQv7ngdKPhKjun3KsIgLN6LjUFf5rPERoa4CYcmfsNbZSrVbSbDVP3MtqCAF/7NJ9ZbUCK90beFzXYwLXJwa9MDkGYEZz38QPcM5QGIDf/xQDYnvH4vNtzquE/d7lu38Qru/egwvq1WpiZm8WpU6fBWymfN3nuqJD2iQk8cVx7rD/vb/w8lTmCcB5nG2uGS7hi+0Z884lDizec+PdxBeIKxBWIKxBXIK5AXIGzpgIxAD5rTlV8oHEF4grEFYgrEFcgrsDPVoAW0NYkdU1wI39mpSwoYLaH+n0UKTftgnN3YvnoCPrLZZSzbMJb43Jmfh5HT57E4089heMTp62JvdiGV1nAbMKaIstbTUoAzMaXIs1MKSzlpW8CugY9wYoawlSoEXKxURma/XMmEUn5e9HOrdi4dhUGygVkCHrZdGMDPJ1FKldEJpszpSSBQYo2eSE69DcN0jg9NYsf3X4n9r32uhrUbIgS0EqF6CC12e6aEo3Ny3whryY+G421WkUNQDbqaH38vmt/DpdddgmyGVodZ1SOeqOFnzzzLB574inZVgYMvzM9moGznufpoixmOx094EbwQWUGIRBVmVQiUlHMc+ltYdm0NlWZgY5SJoNtm9Zh1bIhlHMppFMJU80RAIUpVOsNPPP8y9j/xhEEqq3VTjnF1Ji4Jiwbeo2mNTkFgZtU4TbQbrbNSrNLBSabzWkU83kM9RVwzpYNel9CLX5KZfcpB9Vygn12IM+3rEwzGZTLZZSYz5fN9KyNpTrqmhqHVocE0y/t3o9XD7wudasgkPvMglqCHW41L1pPXrltQHhBA+eVp2pE26p3TVSzwlw1VMSWTRvQX8hLReQb17TQbHUiHJ2YxC2334mjJyakHGLDnbBOtp0CdjZAYf7JtFqm5XMKoVN2F/NpbN20BuNjy5AXYHZexu5DEDARUvAa8Jap/HSCxyHtImm3alCJ31JOhUlll56ansPtd96jbEpTfzog6SwkDQg7C04qlZIBVi4t47wtazHSX5Tameow2sIaxDOoaTawC64Bcgigatsdg3AZobHAMe2F2WwmgEvhn/75O9j/2hu45IId+OynPyKLbPPx9nnfdj1QMWtgke9keZZRN0V5KxIR12ANU3N1/I+/+jucnmnI8rgHCdShtkXAa7VYLuPk8ZNOseozxQ2g+28CEh4Lm9i6hrieuY+gg/EVy3H5+edi5cqVKBYLlq4YRTg9PYOnnn8JL+3Zh3rHGuoGoswK2du380ioNON1JCgZdUCcvW7lKC6/4FysHF2KIu17eeq5X3qlMK8V7ns611QAWzYoByT8+ZBqtd3G1PQsvvf9W/DaG++CGtsOBxg6bYTdNs7duga//9tfQCJo6bqnUt8Da9v2bW0SHNKo3dSnbXQ4tNFp4Ts3/ghPPXsQRMr8smEZy8XVNaP9QhuZ1j33aNZQe7XLADYGHCIMGtixfiUuPmcHhgf6kcmYlTvzKM/M1WQl/NTzL8uVwavVpAjU8dn1l0hQFc7XzyATpjBczuGTH7wG65YvQahhjgTaLWZes55mfW6fURp4N2Rj15D2YQ/vkwEaHPpIpvX3J2eruOPBh3D42Em0umbFL5vnLq22u87+3RSksoFlNm+7AXBPFHwOMFBI44//8LexYfWYZYASsvX2J3t/G/Zx92JdLS4KwbtqcB+jepSWxgDefOtdfOWr/4Jjxyd0bYwsLeMPf/+3sGSwzwYlQoJS3gvM6cOcFDjY4myRF+1//tmgF9OgtU2L9Rba9TpazPWkQpbZni7TU6sgQSU51egEQlQAhjhychq33/MIJioVqRZtP1ZCNJhD6m2kCQsX78EaGHOyfLNs7gDNKtYtH8KVF5yLob6SlPE2QGX3rkqziYNvvoPv3XALTp6ZdspfvwfandUDYL2XALCzYuf563CoaSHOQBEWfm3w+YcDVc4O3t87OAB04bnn4L3XXImBEl1FQmUly7Y5RV17hHqjjSNHjuHrN9yMM5OTGhTwOeAsrTMF0J6na4L7jZPIexBqB2LuHXzPpQN9+JVf+CxGlgzZEJeGGALVlM8myi8WXLZBC/31gNAuRC6bRZoDYs7Wms9QdPPgHvwlZgKfOkOE3buH0BKdLgz0LtmwYhj/9Y9+F+U893uOTjkQyWE47sld5htbRASBK09hmC4gzBQ02JMoFIEwj//z77+htZEu9iOroTyqgxcG3XSuPHXl/qI8cA5i2POCz/L18Q3+PPLeyEEfZs/y/an+rTPPl0pguZVwiKiDdDLEBTu24bprr8ZAgQ4OEcJsHqW+fu0nfI/ZShX33P8g7n/oUdlla60LxEa6N3/h85/F6PAAshwijCLUmrSfNkcUr+62KAwP0P39kSpsDixy/6ZaPI2Ms3lOMU9ZCuFQedu0gabaX+4Xek6KNABgj9Rcw6wH9zWq5FVspPMlXYu8JvTswmdsDhoR+up5m/s07+EG1O1Ss4EtXR9+A3J7y7PPvYCXX9mN+UoVc5UKpmdmVWOu8UKxrEECty3ZkGiQRLVaRb1VlSKb2eTcazOpAFtWDOM9527Dl+7e7beZ+Ne4AnEF4grEFYgrEFcgrsBZVYEYAJ9Vpys+2LgCcQXiCsQViCsQV2BxBTLM7FTj2ecAS2bg7DyVkmiWuMzaDUNs3bwB48uXY+ngALKpNAq5ULBT2bydNmar85icmcF3vvd91BrWvLOWtilp2UwkSsokI+QzKUGUYqEosFep1qQ28HmdgmRUkQEolooICT1zOamtTkycUmOKzeZuIqXM34t3bMb29eNSklF9KfBCgEulaYp5iVllowlMUJGZoS00G3HEHJZjWGu2cfOtt+GVPXsFGJstA1aCNfwkgUEWNuLKpbIUwLS+ZuOxS/vjVlOWo1ddcRne+55rUCzmBTT5ngSCshCNAvzw1tvx8qv70HFZmXrhXqPazpCUlt4i00F22QcTAKdSUmJQ6UUATBtUAuCUA1lm7brQIN48PoJ14+MoZFOCiz1YnDILUr73qakZPPjEMzg1XVETkU1nzQPQdhEdszVtAw0qC9tUuBF20P6W54y5wC20HCgnQMuECQz3FXDujs1YNbLEBgUUoUtVH9U4HAggDJSmztR6ySQyqbRgHW1NC0VaNOaQEkA3g202Pgn+qbwlPnvkyZ/gyNETyjOV9aez0BaYFKD0Frxu5fsmas+C018Rzk7ZNeGZhyoL6U5bCtida0awYnREjXdhQakcQyRSaa2VWruLF1/Zi1vvuBt0I9U14xTaVHFRqS5VvAAnAbCpgrKpFMrFPLZsWI01K0aQy4Syi1RerOpkSlbBAwJRtxa1Hh3AkQKYa4z51hyKcNa7BM9NnrcgxIHX38QDjz4pa1tT8lrWrqmMDAwJ0NDmOIwwvmwA29Ysx9K+gs4J1a2dVs1sYp1NtM96FThzAEsKeymdTf0sZTbtimlLLeWfAYS77n0Y997/CFatWobf++1/h6zghME+AS5nS8xjM8Um4RGzQNnUJvTgYqoLuB1+5xT+/G++gpkK15bZ0DvtlcEeB624RnkcHuTouJ1Vrs+sFVj1P5NFeSBL5KFyAVdfdgk2rl4hO/o0QTH/XMDM2C5OTM3ivocfx2tvveuyEU3paCpCU7CzXso9ZRO+RUvpCKNDA7jm0guxZmwJShnCOtqrEnpQTWqZ2/yoPGYpDMMQ6Qyvf64pq6/s8AUwTKk/PTOPL//jt/HOiTPohgmBSiqfaev9X//wd7B8Ke1HDc6qvj5LWntuiC7V2IJ1vGZZ7xbefOcY/uHr38fJ6brtS35nFzlw9uqIpN7n/lurNSwfWvmVpuK32QEDVsPFEB+46gKsGVmGfIaZ7DYQQghFVf/RU5O4/pYf4+0Tp7Qfma277RNaf7rO+cEJVrLIhRlsXbscn/rAFegvZqQ0tYEd5rgzXoBrT2nHNrzh1MpBgjazBqE8CJYgNzQbeEH7bqChppvvvAen5puC/FRFC/ow91dZ6LRFtexP5aTT+pnQj/efMImLtq/Hf/p3/wb5LDNx836+xKk+bbilVx/dACzfW3Bdl2jg/owNZ0XdptbW8y/sx1e/cT3mKlVdt5/51EfwwWtpqZ5Eh3mwhEICwLYejTzammE1fvaLV6dd41Sou+ut0UCrVkWz1rD7uBuu4T4fpPLo0hqeP+ewVDfC8TPzePCp53F4YtIGnbQvG3TX51B2tFK0f+rtvd29OW+YojKNBi4/dyO2rl6BYtYGqRSlwP0+GaIFDgw0cMMtd+ClPfudjbE5WZia297CLKA5gGYA2GdwewWpz7P3kNgPA/D+6POr/QBCIZPCNVdcgisuuQg59wxFm2zBcWWV2+DN8RMT+OaNP8LE6dOmjnRWuToDPm5DN1lzX/H70sL9nwMOvN9EKGVS+PRHP4Tzd25XNjivf69Mtnsz9wu7T9i9Qf/rPn8klXAhn9Nzg5TuTjXM9Xti4gz++3/7E8zOzAusU12ayzMDNoVCLoPVK5biN37tl/W8x3OmewivJO3BsgPQfZI1bNRsf6ClNB0FFPPQNwSki/jHr12Pt49PIcyXkckVbDBKzyw27LQA5u1ezD1wIa+Z9TUI7P+cnVd7jpBDSaOpYTzaMHv42yZMpYsBFdTpNK57z9U4d8t65AldlXOeQMiaBIHu13xkZZzDV7/5bTRoA+0WEPfazWtW4Zc++ykMlvJ6ZuHrCrpzsM3FhPBZ0B+j9qlFJJ4fk4pfDgxo/6KLTCZUncNsRrEX/OYKb1SraFUrSLRbspCXJYYmRDhAaQBYEQfJFFKFsiJOdJ3TqYPnXgNENhBAcMtBli6zzJ2TCD8n9y0P0/V8lUqptoTTM7NzuPu++/HmW0dwetIiXuTsE4bI5wuqGe9FenoLIOeWynwVlcY8KrUKWg0DwMVcChduHMe15+3An/3gqfg/wOIKxBWIKxBXIK5AXIG4AmdlBWIAfFaetvig4wrEFYgrEFcgrkBcAVYgHZoqiDCIPSNlnQnmmMKLzS/llSYSWDY0hE3rVmPZ8BD6iwWUCrTwSyGbtmYk1T+tVg2Veg0vvPwq7n/4cTTaprQJEzRtbWPdyhFcdN4ODBazqFVme3aNvvHFt3vCBQAAIABJREFUplK5vx/9A4PKTs1kcoJkaqSFBs9knQrg8Ftv4/obbsKht47j/Vdehou2b8ZgKYdOu6Hj7nQTagiyG0lrvGQ2LxDBBpZe11nlUh1Dm0xan7JZPV+v47Y77sbufQcFO5mt5pvzXklEoEP1CtUVDTXZaFVpmWxUs33qEx/FsuFhFAvMsmVOLxudVOimpFCstTq44eYf4sjxE05Bt6B45mfz4K/XxCXncKpCy/lNKouNADiTzup1qdJMO+BmANjg+WA5j12bV6BULEkBnQkzyDgbWVkUC0y30eh08PL+N/CT519BRGBO5ZGUfV20qH+UwqeGthQvdQEUqt8a9aY+DzOEmdmoBnKnjZElA1izchnWrBxFXz4vq2/LejZrU2Wg8v9khWsKQg9h8vk8yn1lFAt5wWBlnhJsOgGtScp4zkIcPXEaDz76BJoguDPQ1mvYO3BijXsjlAYWnctpTwFnEDTheITUrl6B3u2gv5jD+RtWYrC/bKpPggQ1TNPI5GxdEX6fmprFN797I46fmtTa9pCOTXeqINkw5VpS857qzwQwNNiHDWvXKPe3SEt1Kbpcfq3Ly5atpnKAWTc2cglpDGpYs9+scbW+Odyga9LswQO+J9U5jbYgycx8FV1nU62esmpghRWYIExOdDE2XMLGFUuxbKCkNSOlUaduKn25Bph99+J6szbeMt4rhENm2bLhLVVwqL9LBffTz76E793wQ+SKWfzBf/wNLF/SbzmHi6wuBfCdJa/GSAjTpOBjPSxftVJt4NGnXsb1N92HuTrVTtbU9pDHXAU8aPILyNaCXy+9z0G7btm4Eo6aqon7TzroYvO6cVxx0QUYGe4323VZxJq1KutZaXWx9+AbuO+xp1Gp1Z3drrNCdnm4XvHOaylqN2TLfsl5O7Fj0zr059NSGXN/aHCgQjbCBJcL+dayEqUNv/ZGAhobLjHg7mw/0ZECa3KqgW997wd4/e0j6ERUrAbIppNYv3oZfudXP6tBBirZheTdutK5T6fRSWXdekgJNM7Nz+LGW+7CM68cQqUtRG/DET2rUZdRzP1mYEDqs0qtpvxeW5fmumCzFQHSUYRt60bxc5ecg4FsTnWm3pX7OzPM+eqVRht3PPgYHn/hFeWQe2W4w8AguE2lAgwPD8tSOmq2cM3F5+LKXZt0X+sGabsPKHuVoMZyOc1q1nJ+/ZcyUt1gja0J2tibcl3Z0NqUgf1vvI0b734A0+0uQuaeM0NWKm0CFrMQFgzutM16u9GUVWo6m8Dv/uKncc0FmxHQIgKsL62UnfWxk3wa2Habk5R4zqXgZ5S6ZinLe04X07MtfOu7P8Tze/bLXXn56BC++J9+F8PDA+ho3WXQobX6InW9rod/BcBqX7bUaBtI6vD+2UGXAJh2sLW6IB/3cNvf0rL67fIc0+ZaeaZdzFRbeGb3Xux9/Sgq9TYSYUY2+hx4sPcg3ObwxM88hzl1ru6zAlhdlNNdvPeSbVgx2K+hs3Zk2b2IeC+nlXkC880At937CB6jDTQ/l7/eFkUo9PYBB9UFvmSJa9m8XB/Kl+Vn42H5c6L7iQ1JaXAnkRD0/fiHPoDzdmwFOWqnzQxYczbhUqUlNo2/j584iW/+4DYBYOWEO/cG7zGhIS+XfeszyD0EtmcNewbjfWK4XMAf/d5vYpT7j3OgoIJc2atUvba86pQzMgZJ/RIn6ORxcxiNLi65HEG6qfQFL2mlfeo0Dh7YL9Xoxg1rtTbL5aLydAcHLQaAziEa4NJ67FrmL91A2pb7ymeDTpODLUlk0jnBVV7b6BtGFBbxlW/cgLePTyJd6EM6z4z7RQBYzwTemtt+/68BYA1daCjF1qnVyYZ86CxC0E4IW+fAQqMuZxIPgMuZNH7+wx/EpvEVyGdTFmfBHGNFMjBaI6XzwWG4f/znb2C+Uu/l3HIN7Ny0Dp/52IcxVC5qhsJbKiufu2050vz2oP9nnTq4z6RC1jFtgzFy8KBjjD1PJjksmM+B03JdOgnMzyOqVJDk6yqPnpnpdGUwAMz7BGF6utTvbOT5jGzDHYS/tItnDTn41GwRpi+oqrWlufWv/YDXirLVzUmG4xrPvfiyXE1m5ipocPCR9/dkKPvqbC4rWC2LdA4nJZOKBJmpzqJaraDL5wUqgMMIl25bjw9dtAtf/M4j8X94xRWIKxBXIK5AXIG4AnEFzsoKxAD4rDxt8UHHFYgrEFcgrkBcgbgCrABzcwV9aOdGoOPUQT7fU3CHjd4wiXXjqzC2bBgDpaLUu7T0pRIun8ubupWKp4BNqSbenZjEt753E+aqDWskt2o4/5zNOP+crWjMz0gdOjKyDIWCKQnYGG0w84xAbHgIhVIB2Rwt+iwvVYqJJKGu5Q/yf9jknJ+vYfee/RgbGEQuAdkkEthWa2z8UWXHZmUXYbaAVL4oWJfOZtUgI+xNpTLqwDEnWJnAQQLNbgcz8zV8+zs34PiJU6izueksIQ0Ee3tmU51IXeeUorQdPW/nDuzcvgX9rE02i1w+L9AkKMUGJ3M5CUw7EV49cEAqGTbo6vWGsoRr9QbqVLA0mgLYBAsG+gyQ8lwRqBHUsIGayWQFdqkkZfOOtr9svBIU5cIkNq9bhVVLcmrc8fNSOZVjIziXkxWp8TVJCHFmtoLb7r4f09UmQtaGjWNaL3YzaDTmwN7k2Gg/RpcOIZ8roFpp4vDhd7Dv4BuCnx2+b5hCOZ/DlvWrsWLZEIYGS7JepE00VUoeXvK88EQIdqvpbip0fsZcjgC45ABwVhbabDRSPSMwQwCSSqvJTqvNO+57EFPVdg9GSoWqBqvPnrVWuNkcLlz7vWa7+3cUFBqiiAQS2NhNdtpYsXQYO9YslxqKVpdcr1yHIWvP9Z9mfm0XlWYHt93zIH7y3ItqfrKhbN9s+Bqg52vkskmsWj6CpcODWDI0gL5yCTkesxRqtAa2DFtm+Aq2LPpZT8HGP+PqKcWRZKAclEgjk82jUCxK9SVFcCqN+VoLdz/0GN45PoGISiGnyvPqQrvmLWeQIGfZQA7rx5ZI7ZRNm1KcdsBSTcmmlaDD4KPlGZs6U1m6i+x0ZYvK5naSyqcs5ZpoRRFeeHEPvvHtG8DU6E989P249vLzkE1Zxq2dK9MHCm6yIW1xqHptQklajxLsvX1kAl/+2vV4Z2Jelp0EF1RiGuAxMOltXU3sbKpO1cop5nsK0JQ1v239GABkk76QSuDic3fgvB2b0Vcsmvrb5XJyTRKAcZ8gOLj3sWfxzrvHBLKlfHRKRCnhBNlprhwh0W1hx+b1uOCcbRgo8vpNottpaj3Tkp1Qxr4MVEutLZtuy5Lk8Ec+x0Z8TvW3QR6+OlXQBJEEGbP4u3/6GiYmK0AyJxVmNtXFpbu24JMf/gCygTkyCFrwuEIDEVGaEILq4iy6EQHwNL76jZux7/Ak6i5L1RwLVEgbqpD1rKn4pdZ2QJqZoqbGNNjFNZZFB9dcvAO7Nq1Cgddxh5bLlmUZJpjbbqrqPW+8gxtuuwt1XhJOaWZjCnyvrmDK0NAQ0tyr2i184MqLsWPdct1fOglekzA1bpPDK2b16/cf5YY7haQAhuxYbXCC9xtCNnDdE/LzupD9fRc/vO9RvPzam2i2zKJYMMqpVWXTLphIC+gmokYLzaiDwf4M/vw//gesGC5KkR1EzHVllvwCANY5XuCObijDQLvySx0E9nENGgjqMnqhhmde2ofvs04RkE0F+OgHrsLHP/pBgXcgrYgDXb8+61mbnMsYXuQkoJxcKn/dv0tEbQ3udAnUKhXUKow6oBKwq4EW3oPSzL91QFLnPUjKdWBiagr7XnsHb7x1HHP1jlmOK9e4Y/myukBs8MncLqgoXQB6umbbHYz2p3DNBZuwrFxCKplCs0tVfANR1/K6o2QS040u7n30GTz0+NNod82e3gC+qSYticLs2m34yAHSjtkm65wJBDO/lQp9B8Hd/cjUwAa9+Rl5X/38Jz+GLRvWKl+XzxlU35pdL/dgDjQYAP76jbfJAtqUoqZAXnwbMhcFhSQ7a23vWMHhBXOAIPTbsHo5fvfXv4DBUtaGkJwNt9Z3g9b3BrT9F/doqoEVm8HaurgAQuC+clEQ2AYfLCeY1yezcnVf81n1Lseb8I82+FyNdFxod1pyc0m0GwgYBdHmIFhVDiidRkM5wpGU5xlkqBbtH0aUzOHv/unbODFVQSpXkpuL9ln3PCVxq6y5OUhh4NKu18Vg2GC95f8uZAPz7/K+RABMCMnvWrXSy//lkAbrPlTI4tMf/iA2rlmJTEhgyWctOhVwqIYuLTYAOVup4Rvf+R5OTU5LqU6FMe9f52xcp/zgwVJBVv66N7MqPJ6I173lu3uraoszkb5bzuumdqYtcsbiH3TdEMQnkaY9dC6DZC6HjizrO7RbQXt2FgEt+BU9otE0QDnjTQ3dlYdHEHAIw0226XiVN91Em0Cczixcn10CX19LP0DG3cXcRgiduV9oWJH7RiKBk6em8OWvfg1npufQVLQB78fm7MHnmmyWz5AZPUdySdabDVTq86hUK7omOPCVQAuXbF2Hj111Kb74rQfi//CKKxBXIK5AXIG4AnEF4gqclRWIAfBZedrig44rEFcgrkBcgbgCcQVYgaH+EiqVirIIZRmsBrRTPQUGhNnAIsxcOTqC4f4S8hmCLFrYAmkpGPulLqV1bSLREYCdqXfw91/9Nk5PTUnpOL58BD//8Q9jsK+kJt/uPXtx6swUJiZOq9nHxiO5zwUXnIsPvP89ssVjXpq0ibJhpbIwEgQmIGPDlAoH/oFOvYra9BzQMvVpg7lstQYi2iG2O8r6TecLUiqlMszXDKzBSOVMp4tUsSy1CoGdFFf8913gyLvH8S/f/r6gntnSWpNaLqSuad6DmWqIdpHLpPCeqy4XJCdAsBhXQlvmF1szlg3NYqmEkbExwRM256ioETRgo482is0WqtWagDB/5Tmq1er6OZWBctZ2Vsf8zOlMVg3FNK1bSe8I3YIIw8UctqwdR1/W1N1Bt6ssOYKOYl8fsvkikrTwpjIziqQCfviJp/HqG29LXZvhv4u6WLdqGS6++HyU8gR59hrW1qT1d4S5ahXPPP8SbrvrPmX+rRwdw5Z1a5SPSKWNsjilgDLlrymbzOLU1DwL6iq+LpUl+XxWQwa5fNblKGd7ecBUaPKb54z2ho8++TQOHZ9yANgy9qhM94oiwYRFuYj/v6ufAwWRWf16ANySyKmNdNTBxlWrsH5sQDmjVD8z71FOyimzJec3AU6tFeGZl/fiB7feYTbMYVKZlYRKVGj3UUm8cwdWrxxBMcu6Q81TszpPCC5b3jIVoFSDGmAiABag8EMEUgMTJhgotYxCU34RtFChUygUBQgJgwnzqNJ6fvdBvLr/NbQks+V7GnwRwFXT34Ae1aHL+gtYPTKIvpypxKW+dyo2UxyzYUxVtimZfH6l8nMFgE2tSgjDoQuq9QiMglQCrO3LrxzAV75+PZpBAitGh/Ern/kw1ixfKvtgqV7VObe/r2OTMpODFIQCliN98uQMbrrlXux57W1UCTxUhACNOgcoaEVq4MOrxGyAww0QKJt4wfqXe4pZLPN9bJBCAJeq1mIOV160C1vXjaOQywvOs+QajnG5ms0uVasNPP7iXuzZu1/wXup65Yj6nMuEQEoqiDQgce6WDbJJZ/Ofx9kguCD85Z6oNetyhKXUNYDFP8e9hTbQhPy04xQ89ABY6klTDjfbbbz06gF867u3oo0MEimCzkgDGh+59gqcu2El8gn783w77lNs7oPKrlQWQSpHw1f6A+D2O5/CHfc/jwatfAlznXBcZIPn2w1PaIjI29tKienteBcmL4phhOvecxE2LB9CNpkC3UK59xBKpjTwE6CFACdm6/jm92/B5FytZ1VvCl6rBS3vCSyoaizl0njflZdi67gBYKIwqqllT99qqa4eAAvAsbY+81dbJhWApqzOEayHoSIDlNEKs0Jm9Q8fncRNt96FY/N1gXPtY25QQzDRAUUCmE6zixoaWLdiEH/yq7+MoVIO9RD0KpBTxYIVuctm1fW4cC3ZZ7WhB5lXe5ipu0pS4KlSncPRU9P45o234/h0TcMbY0NZ/Oa//2WMr12NiAA4Qdtf2rv2hK06ZwvKeH0K9zMOTRioDDq8j7bRqtVQm5vH9NQMqtU6yBl5X85kC8jnCYI5BELVPIe2uN/z1dqoNFp45KmX8Oa7k6h3SRtlnOu2Xwdne5/rZwBwp4NEu421owVcsWs9hvMF2YM3uoS1daBjw2HdZBKTtS4eeuolPPDoT9DsdC2Ll9eergtvwmsLVmDNAXWdNyq3pd6kitvU235v1T1W165CLAzuIkAxk+4BYGYf0163w4cGRQNYLjUFkMdOnMR3brkLpwmAZUNult49Z2a3b/rBLstWdlncfLbh80K7I/Xtru0b8YVf+AzyKdFBszanurPTVWxGo+5UwISSLtKD9xHeP6Q2ZR1sRkh7VqmQRX9fWSCYw3bMoc0XsoJ4ym1O0gY+1B7P/ZYn3QY7CIFrQLuGbnUOaFTRJWRs1qUA5nFw4C7M9yNbGkInoEo8RDtK4S//5h9Q64TI5EtIZRlXYCbrPEe63eq+Zve/n4XA/KwCm1T0uvuQIhHkHmLPErLMZ4xIk/XgECDv1bRpZ+gA0JczG+314ys01Fiv1aUW1vngnuqGj6YrFfzglttw/NQZ2+vd1NjWNavw6eveh6GBktS4ihSg4lx7re0vgvY+MkQXnF23hLwCwNrfOOTCgT3utxxE5PAJLagzCDO0cqbFe0fPcJXpKbRqFbNjp/0z12yzhlajqef2gSVjaAdpHT9r2Gh2ennT3J84qMJhQw4dcqjQsqi5Vn20gsso1v3QLPt1HKkUmp0AX/7KP+MordyVG+4cLRQ5QevqHLKMUqG7AN+700K1Nqcs4A6fm/XfEB1sHx/BZz5wDf4kVgDH/+EZVyCuQFyBuAJxBeIKnKUViAHwWXri4sOOKxBXIK5AXIG4AnEFgEzK7DDFTehe6HJq9TMXn5dOJqVSXDLYh3I+g2RES2faRyeRTwHFXBalYlH2uGwgIkxhvhXgm9ffjENvHsJwfxG/8au/oib9zT+6DfsOvo4m+4mgUiwpVWyKHofdJsrFNH7hc5/CNVdegnTaAI0s7ajEpAKHaasCFoTAFBO1gfo86nM1tBtUYQRosjHKpiA7sLQRjMwClxnABGNsfRG6KiMyAprJFJYsHREEJf4jGzNlaQe33n43dh98QwqQHvl1Sh02Z3t5dFR7tVsolXLYvnmjFGO+ac9GWiab6amk2NwrlfuwfGy5lK49sEwNrLMoNki6kANKS1eCTqp92Lwj1DD1pylo9VGp9OlCDeEWM+/QxtjggPJ3ww6ziZvoNmpED8rV7R8aRr6vX3A8CMyKkcDo0DvHcfs9D6hNv3R4Ca64+CJsWldWszKBEEFk500qbDYk5dtLOAkceOMt3HTzj9BX7MPq5SuwZKAs8NmWJWzd1d0avsqxpF5RmYWm2rL8QaqSDMQxG5DrhpA0lzU76HyB6vC8LMJZO4LR+x95Em9NzEq5wp8RALPR6oiGazA7FbCzjDQ1l7Peli4sgYRTibG5KwzS7SCHLnasX4PxJX0aemADmtaSbDyzOZ6iFa9yitPoBCm8cvAwvnvTLRSvCRxkZZOelhr60gt3YXzFCAZKecvM5Hs41ZbOowBSS8rvOtWDzO1TE98gRVtZrS5D1jWZZZHsLF3556i6oTK8WCypXqUS8wEz6CCBPa8dxou790qdxTVDQMvPxFrp2k9aZi1/3pcNsWyggKEyFf6BATSq0b2NrtRLlrlMBZG38FYuqLOudUbByu/u6yujf6APQSqJTiLA7j2v46vfuAHNiBAvwHXvuRRXXbhT+ZayYXWNc6rTkikHa+VUYArfd4+ewp13P4bXD51ErRuhzqRq5rE2LJOV50lKrEWZnwaWDbJIHS64bLm6gjBqgNtaNPtfU0MT0l572UXYML4c2VRGCkeWnOBceeMcVqF7QKuF5w4cxnMvvWL2zbI0Dm1YI0F1c0rwaOPacaxfNYbBQgaZ0Az3CRqYOUkIbGCONsY+n9YAMW0/BQbca9EqnS4KsoH26k63mUfdllbxzHwdf/HX/4RGlEY30UUURkiHaVx76bm49vztKIZdqck4hEHlIl8L3HsJf8OsAHCU6OC2u57CHQ+8gDYLYqM5vTxrgUoHCKSIIwQjonQKa4OtBoAJNAdySXzs2suwcriIJOvWjFBvtaRQ5rgPz3k7SGKmEeG7P/wx3jl+RoNFQjGygHCDC1TZh1TsBijm07j64vOwc90aFDMpAaEmc0FbrCmHb5wlrrPc7YFWpwqV/TVt9JmtHIbat+QQoWvDPKB575ieqeOOux7Es28e097D9U8XCA+uZKvKASOCxWYbtaiBnZtX4Pc+9VEUUilU0MH87KzW6GIAbEpvXyOzVPU5sRqkcDnYZk+dQIZDGx1mDNcxV2/hwSdexvOvviU4mwnq2LR+FL/667+CUt8gkMgBVP2LdJn61uy7vTMCdzueM+9AYHb9Uasue+Hq3DxmJqdRqdQMItFdg88LfAbIcm9mHn0WYaaIdCaPNGNIOw3MVecwMd3Egz95BbVuCm2pSF3WMwGnA97+WcwJos3entdus4bta4Zx8bZVGMwXBYCbHSofeT+zvGoOCkzXIzz45Eu49+EnpIrUulMcAgdb7F7Fm6P2KjdIYYM2Xr1t1t38GeGhgUgHfN0gHO8JBoCBQjr1UwrgJvN/BYD5/BDp3kQXDmYAf/dHd+HUmTO93FqpVfmw5Wz8zXXB5aQLVtuTgzkteBDfxLaNq/HL/+ZTunfQMYPvSRhf4/2o3RbIJJA0gbENDti+Y0N8dA7QM0urpT2Eds4DfWWMjizD8HC/XFeS6aQU73TyQJK53Fld4+g2ENCy2wzjEQQtJDpVRNVZdCtziOpVNKn8nJ+VAntwZBVS5aWI0gXUW9xr26i3kviT//1vkS70I8M9K51BmKZC1J5Bdf/rKXtN/ctrSVBX1y/vhXZ+7NnIhlx0rpxiXbbheh2qous9C2i+DqMVyrkQn/rYh7B6+aj2HUFiKoAVgWBxJzx/8/WGnlWPHD8pza09/yWxZmQIv/Spj2Oov6C9lffEqGXAt96sLQBgDe+Yyl6OGLTt1z7Ca5fg156heI3z2TeT4T0u0vsX8kXFe3Cgr9NpYW5mCq1WHVGjyokADYnVKvM6bt7Dh5aO6lxxvkKuIR1+2/qwa5Xrg8+JHIgxW23/HKn14NcYr5VUWs/1HKrhcw0HtW685Xa8ffSkBsh8Zrx3/WDuL7/lyJJMKo+7Xq+gOj+PVp2AOkQy0cXKoTw+c921+Jubn4n/syuuQFyBuAJxBeIKxBWIK3BWViAGwGflaYsPOq5AXIG4AnEF4grEFWAFlAEswYm0gAblnHrEN5ypTls2PCAQVEgnZRlKhZUy01KBlL/9hQKG+/vR19cHpDKo/X8Zjzfd9mNMnDyJz33iOqwaG8Xt9z+Gex5/HrUm1RimWDSRn3S3auIP9uXxx1/8A6xZOYaUyJQ1JEPaS3ca6HYaBoGdurbTrKM1P41OoyPFQYO/OsUGM3kJNVrdlFQwVDAIJieZDWkqP9r8Rqkklo2NI8yWTf1J9VLAJloCjz/xLB546hlTp6grbao/2RLS/lnqMirBmgiiNlatGMXY2IiAH5v0hL+0/JOC0QvgggB9pT6sWL5CsMVUXvZtgGTBFtPbTZv9qVeDWUPS1EQLKi5TJZptJI+N4LBcLAjQoz2PZr0m5QiVbISSVG3zfNEKupPOgWe2003i5Mw0brr9VuTzaXzkfT+H8aVLECUJmMwvfEEJbXIyD2QIT6kA2r//NTz2xNMYGlqKFaMjGMjnUG3UceLMJOpNNsmtyS3XWDMDFYdgQ9TyZA0wqQGv5rXlcRLSFfM5rFkzjqHBJVI9d9CSNeEd9zyB49NzqiebrB4E+3r2audr6yCgIRCTLgpgRcxu5DEx4FP/j3SyhYs2rsbY8IAsPtl4bdSqalZT5Ut1a5rZytkM2kGIQ++exNe/9wPZEXN9L+kvYue2zdi1dSNGlwwim6VtMu3MbQ0RBHRaDTXv2chmI39mek75g80m1y1BCYcbTDmmI3YDArY+3Dlwqmr+Ca5R1mJgYAADtEfP5aUCevG1t3DwjcNoR05RS2tLCvOcjbNyAAUh2DCPMFDMY2SwjHw6rWxFWjf7dar3McmwszdnVu3COrb1aYpGDgpwSGT1quXI5LKCNs+8uAffueEWcBaDwwXrxlfgkx+6BmPD/apz1Caypi1xgJCuA5m0FKrMsz0x1cCtdz+Cw+9MSBUtWBAZ7OOgBBv7sk/3SrFFOcDKEXb5izwP/LzJ0DKaeZ3qehU4YbYvgXgCSwfKeP+Vl2L9ylFBUkGITsfBR+Yum2VmtVbF3reO4fmX9qAmSMYLxmrMIYZlS5Zgy/iohgGymRCB1Hl2WmnR2SD0b7I6zmWAxyqVsoEcQkYOAvCLkDJP9bmzLA5pv+4ymZnNnkkxkztCrdHGl/7hWzg91zS4Q4VXKsBlF2zDhy/chXxotq48EVLB0cmBCtpUTtbbCar0oyT+5Zb78MRLr6EdMD+UFui2gf/s/pUMaEFP21oPME3p2bMGR4ClfSE+/p5LMDJQEmiv18zSVBmXtBil+jARYK7Zwi13PogDh4+j7eyzlTYraMb7CBVpVJ6GyKSSuHDLOly1awvK2RRaUQI1ZnxywERc09ZnImVDBER5loXrLI9lrW1qd93baMnKTE6CYGcDzb2r0mrhqedexG1P7ZfFKl+XMKgd0cyclr3QvajZ5EBHDc1OC5vWLMcXPnotSukQs402qDCUqrB3U1h4HvH5s+axYF896O2dH4IAxTCBpWXaL3fR6rbx+uF3cdu9T6KeLILuANllAAAgAElEQVRpobnuPHZtX4Nf/MLnkSkOAlEeUYIyb14rHOTJCMxxt+tEbQQRk9656bV0j2g32mhWa5idncPszDxq9aauLea+c48kNwLT4Vl/5YGHKPUPIE81aaKLbqMilfJcK4HHX3kN70zNo0l1sG6yBOcRIg3p2LCTR59++EH3sVYV560dxSVbxtFXysn5giCQ9toCkryHBwnM1Nq478kXcfdDTwpoaYgjRRV7RnvtgiW58W8/FML3EgxzgzfKAV5kFa61zVUmZwhno8ws3TDA5z/9CWzZsEbPKQSUHCrjn+N5Y6xFOxHg2MQp3Hj7vZiYOCUoyXXrVasWe2Bfdt+zIQ53wrWWbIClizBq4oJtG/G+qy9Hf7mIMJXWEArPSV2uIIR9tIGWB77qyX1MQDWi+vT/Ze/NgyU7z/O+52zdp7e7ztzZB+tgsBIACZAgxdWiKZGiJdGxZCWKUqkkTsoVV1J2pSp/JH/FKaUq5USxXbIVRVZZiihLpkiCq0SaFClSXEBRJACSAAbbAAPMgpm5a6/ndJ8+yfO839fdM1hpuopg1bmqEe7c6dt9znu+7zuH3+99nqdmttF8ZpGtMhtYCkRBif2rHbzprlvRXOogYHOHmtB4f0hQxnWpTJn1y+YvQlBrw8sRTQcIsy6m/T2Muz0M9i6hu3MZ9fYqlo/ejKC1gZAW6swJLgu8sDXGr/8f/xJpx1THSZIiSgxcar1zebQGx3ld2PRm9txq6PFW3Wx+k0rbIjh4X6QCl2sh7zGdVkPX3yBwhgHdIBirMeghnE7wc+/7aRw7vKFn0JzW5lTSFoWzY7bGn95wiI9+4pM4feac8t25jnLtWG+n+KUP/ozy6umOwvswmw1HQ1of93UNOJY0xti848TcAr1ySuD8swYOZchHvPfR7Ya585Gex/m8RvcTRnuo7cQD30EfEzYnFAW63S5euHRR7h4HDh7WmhmnNcWXTCZ0PaAFtM1ROmWwdjxPOuPIIpvPrbSqptqa90b6BCR0PmgqV35lbUV20HQK+cKXv4aHHnlCDX7TwO7pPO84jPXsqCz6Rio4TNv+KV0sel0MRj2Mp5HuAytpiV/8wNvxe587Vf0Pr6oCVQWqClQVqCpQVaCqwE9kBSoA/BN52aqDripQVaCqQFWBqgJVBQQRXAawz5PzWXQzm1QprEIcWFvBcquGpWaCWhigLlASyJqwUUuw1EixvrKEdqeNKE1RhDE297oCkM1agm5viH/8T/4ZdujcSNjnlEfa2KaKNChRT4Bf/eUP4Wfe+24sUUksMk0lD3U/Q0yzbUzyvvbMCWzCIEZBy+T+Fsp8ijIH+v0RRlRNItJGGC2Th6MJRlQDctOKFrQRLZNpm0qFUCJ18P6DR9FZ29CGNCEEN+mo4PzmA9/FZ7/8df3MoKptnPqkWMIXgqmV5WUsdZranJVSlmDJWUULki4ON27et1o4fvS4NvnmCuCXG5MKE53BVw/sZb3rgKnZd/I1tLclkCulZmVGJm0NQ7fhSythbvpSB5UqOzg1CE1gTXAzDbE3GuIvvvE1vOmeu3HswH60uJEcJG4D3J2XszY0pZFZssqikGrVcYFPfPwTKtHxo8ew0umgn+W4cJkAmPVzKZ4OEFK1aVzDILdXwVluq0uCdQrKZlrHbbfcjI2Ng9oEn4ZU3hT42Cf/HDvZxIFfU7ILOC3Y0Xo4qUN3ObVXXBZlUEZCItwgp4KcBq/1eCoAfGh9WTXNsyHykWXMEh4y/5cW0IRF0zDGmfMX8Xt/8MdS677htltxz9134NjhA7KxJixQYwOhGi3BualNm8o8kz02Lcn7wwF2droYEIoV0uTN7FkXj9eUXgZkZ40CLijXQ1oC4I0DBwUJ+6McDz15BqfPnMWEhpgEXq7eVP0q988r1zlGpgVWWnUB4HYzxTgbXwWAXfOIy0gkWF2EgWZZa4CdirNGs4Ejhze0yZwVJf7yW9/Bxz71ORRU8oUBVpdb+JWf/xlBVgGonCo/AuAQUY020jXNq3EZ46sPfB/fevhJDAvTZRJ0yCJU6vgMw8FA2Y6EB5aHSKhlirG57a0pnwk9acfJtYHQ11u+mjMCAWOIg2sreN877sONRw9p0cypbiqmUgAT7DKPl9eJ8P7M+Uv49oM/wFZvgExjjRiswOH9+3HbTTfh8P5lqYrZNMI5Q0ggi+0Slv+tseXV6g5WOxWZMsS9gp3Xz6uZxWINVvO9Du5bxepyKqhMAPwvfvff4PzWUOdaEBYkwH133oQPvvkutGuBahbwxVzXqbiOGVhJ9atZT2/1xvitD38ST53flapLNrcOAEt57NT0luNt7hFcn8ze1Wemc9gbtD2yL8UvvOs+7FtuCDZlQ0Ie5lxaUwWzXqlGH0ymuP/PvoLvP/EcE3OBwACbNStB49caUyyS4LqD+/CeN9+JfR1mYgJDWslyTWKfhbLcdfOZWboazOC49dzNK20D1JlzmVKlmKBNi2l+H4UYFSWefu55/N5nvophfyTANi6oSjS1Jq+j1L+CpWyaKHB0Yw2/9sH3oJ1EGIzZlGSNL4vNFFfeItyc9q0AJv92dtA275oRcHClKRBOZd/lnR4+8pkv4/KA0cUJgnyAsMxw8EiKD/3tD+Km629HLV1295JAgC2JLB+WYIoOERiPMBllyEZjDAcj9Hsj7O31FD8wYcMKG6aknHeqWj5D2HKm60xL8notRj7sY5qNdO8Zx008sznAtx55EhPmMqvzx+AnoZFyoWVtbmPeuXu7XOUB7rnxCO679Tostdi4ZfENAsCEzrxfM3JiWODffe27+PQXvqpa8B5C+Evng5g56C7TVh9gH2Mq4wXLYTWLCABbhjP/cEGkowGvrVfjUklL1f6v/OLfwskT1+p+X0zYhGLqaR4/G0LoInL2hYv4yGe+iMubmxgThKqRbA7RvHW/1pzA5eG6wWhwjgvcGLVwiv/yV/8uWgmw3Gqao0gYIyP45VjzriAO5smdgABvbJby/L5BKJ3nM/U+1aV8Fljp1PHmu25Be6mFkowyZu41LfBrTpnLHGi+lo4ICdvv9DwUTnNE4y7G3S3ke1vYvfiCcqKby/uxdvxmBI11xRFwBcknPTz4yHP413/0adRbbTSaTbmxcK6XerSxZgytb3I2saxf1txn+goCu2sjsE2rZUWDRFIyr68sK46E7h9cF2Xb7UAynQB0L8hHOHHtMexb7aixhQCY0FbuNwKzdHOIMBgN8YnP/imeOn1G8Fcm02WhLPg333UH7rjlJrRoE5+m1pgzKdDt92QpTatvnjPXJ44V/jvdTDwAdtHXaoBg/fUMFzB+AEhrIZou/oJzmHCWc6Pf62JnewdPPnFaNutb23vY3tnRMd1+20kcPXJAUR4cgmxE8Ap9roH8OxuTLEvZ1if9nI0A/llIDWN0UkjQWeqg0WoKEL+wtYuPf/rP8MLmLsqAMSE+Q51AnMplwuoW2u227gFsuAkZCdLdxh7V4AVvdEArKfC2e07iiz/Yq/6HV1WBqgJVBaoKVBWoKlBV4CeyAhUA/om8bNVBVxWoKlBVoKpAVYGqAqwA9/lNiWvKk5nFm+AZ8y+52RnKynet0xAQaiSRwHGNG+SEwUmAVqOG1eU2Wu0mao0GYtpA0qaXwGxc4KOf+Tw+++ffQEb7YAf1uJHITWNucMZhife/7934z3/1l9FImAFrG420cEySAGGxi7z/Aopx17JFI27GN7SLSwA84UZ8VqDfy9Dt5xjmJXZ7Q+x1B6YKHI+lVojrNTRbHSytrGvTkZ9BGLa8toH1g0ek+BxLYTRGf5jj69/4Nr7x1w8LGhD2UJnRaNTQaTfRaNZlf6dc08BUlNpI126429xnXV025gwCEwA3mzh29Lgy1F7qy5STL1YE+9dKqW0EUF9yATbPR4Nw2oCUGas2F5Vpys1GZwXJunNTmBt+3MwP4gA1KQgTnft4WqC91BbcD0lPEtvo5HvNMyoNSAjnBoYpBTZHQzzy0IN49qmncfz4tUibHYy4mbi5iVHGDURu+PPScVPdWRp7mOQg1hyK22d4iE4AfMvJEziwccgAcDRFb5DjY5/4IrqFqZ5sfNjA9srfmT2uh/GuRvPaG4AIpswepYqPABhSjdeTAvfceBxHqUwNICW1lH8uUDNJOSYask+k/eKlrR08+uijuObaa7Gxf125v416DSU3w7nZTdvFnDmvY3R7PWxtXsagt4t2ewnN9pIA3/ZeD/0hFcHWRSCVk+Cs0yy7a+/VcmrcIPh36mDLig2wvr6GfRsbqNXqGGRjPPj4s3j6mWdRqFGACk1Tn9HimUrKUNfRPiUOpjiw2pGCmZBDYGQ25Gysac2YARX7RqDdK9lcojLHBRVTBw/uEwimOvPzX/5LfO5LX8O0JPiALHx/+efei1uuP64ukUmeGSji3OKaQ1/ZKEA2jfCFv3wIjz+/qbzvyZRWzxNMJ9zwJwyjqmuE4WAoK17aRcvWVRmcNkZ13ALUzOemk4FlHpo1udXFWxQQOh9cX8XPvv0+3HjsMAMbkWcGiWjT6fMSCS1yqc4KnH1hE4+ePoOzm5uCVRtrKzhx7BgOra2j0YgxzjMBajaUcMyuLa/Y3JkUsko3hb+kijMVvAkX7edmw20KbA8S5dhAvWIIHNq3jLVlmpcDvX6Gf/l7/xYXd3N91oRWpEmIt9x5An/r3jvRrlFJRwt7kitCEMv9ZDMMIQXhx6PPXMTvfuTz2M0NCBPa6DoLGFM5zfFEC3W/INla4RXi1lhg14evOb7RxM+/+y1YX6qrIWg0pM2rAWCCLa61AsDjEp/+wtfwvVNnMNaQoyrcZHW8Z8UCQBxvBDch2vUYd568ASevOcoWIGTKSGVzAJsATC2oddK5Kfg1dKYQdYpgu/reqh7KTD52cL+gD+8Rl3d28Tsf/wK2tnZleWsqOrP1JfDg3zkWCPmZDb221MJ//P53KoOUeMiWjpn+8woQbD926786KMxu25pZfBop0AhLHFpp6F7MdYfr4Ke+8DU8eaGLgFauUWBZqINN1OKxcrbvvPMOnDhxI9bW1rC01EItdvOBFtbMfs0y5EMqBcdy0+hnEwHEPJuooYWfwzxV2snKVWNS6v7AcZKmNaysGoCjXbRZ+5bIwhoeffYizu0NMaaC1CwB3Nps90et094Kwi0ohGrTYoB7ThzDfbdci3arJutqwr9snCsznaCXNtI7gym+8I3v4ZOf/4pANedASDcIxj4kzLe1nHU1cjnLWw+CZzbQahSgiwDV6KaUZe01pql8FDwjKIcUwL/4gffh9ptPyEqZ44sQmPd+Xj4PgJ99/iw+9rm/wM7OLialRTZQPy21K+Gu+9Lcdc9bGntS8ZqzQVnkcl158123Y2O1jRuvPY61lWVZCfM6yOactdK64ACzixZQHi7BZwmkHCiyJrbnA85jrvf7V5u47cRhNJo1JGlNyv8yaZqyvqBFcl/zRhCdjRkhmzZqiKh2LrrI9i5htHkBm+cvYdQbYWn9ANYOH0PQWkJMC/liitE0x2c+/wC+8u1TiKgybTR0XSxb3jtbGJCngpbnwvuNrofL/OV/DQAb/FUOMko139FhZqXTwtJSB6niH1zEBJ8PqZDmGkC3hbKQnf9SqyEAnA2HzvLb7oNU+/ORjY2DX/36N3DqiSfRHQzMzh8FOo06jh05hBuvu06f1Wk15UrCJknacRMA8xwIfllnAl6zwWfuO+/RPirBntk4b8yim41hUGNBM62BDg58PjMVc47RoI+d7ggPPvw4zr6wjd1ejv5gyHYI3HLiKO65+za0202NofFkimHGpxiORLPWZrMHlxGz1OaM8Q0Qdg/U+OP51+pq4qDzw2g8wfceewKf/9JX0R3QxzvCtKA9Ou9J1uhTr9UFf615LFQDQRLG2OvuYmd3Ww2FAsBxiWuPruAHly3io/qqKlBVoKpAVYGqAlUFqgr8pFWgAsA/aVesOt6qAlUFqgpUFagqUFVgVgEBYAdCDART5eE3hALQMZLwZ22piX1LTax0mlhKbXOZ6p46QXAUyC54daWNRos5u4mDrGsY9QcYjAP8+j/9bTz27AWpvUIqaMsShVfblVPUwgL/wz/8b/G2e9+AOp0GCTijGndSZZMXl1QUbSMb7SgDmEAzCqkumWIy7GPcG2A6zNHfHaDbG2GQAaPxVDas3DSkypUKB6rBkrSB9tIymDbJjdO8CBGnLbRW16SSHAz66A9G6A6HOP3M8+gOR84qObVsWllKcj/MIKu29Jxy0kt957DXgfX5Tq9e0mq2cPyYKYBf7uul1GEvD4UN3Hk84LNtlaOqrE7LZfWby/O8UFMo8lxqtF51m/YRs/m8NSEVdnE8y0mldaGgoQOtpj7lZqyBw4R2j2dO49GHH8a+jYNIGh1tJm5ubdnGJD0lHdzyrsbSwzklq7fB9AyOx6w60+YxrePkiRtw6OARKV5ojXx5u4uP3v8FjKnipILHjStvH61zlsLK23C7fES3CWr1N9vvsDAFcEBMU1Btyuy+Ce667giuPbCivFdtRBOWCCSGUlHX6nWp0pXJ7BReBJ5JEklpzdoXzImlqivPMej2cfHSZfz1d76L7zz419jd3cZb730z3vnOdyNOU+z1h2pkEABmVQnGFlTSBjKdfbUbQMpTdnCTn0P4RtCzb+OAjo8Zft9/8jk8+viTUlMSmnGjWpvlAuf8Oy1EqXgr0axFUi4uN1M1bRCkUmHkLWpnY1HqKMIHn5F5paW5Nuo5x+s1HNxYk7oom5T49Oe/hK8+8F2p9amE7TRTfOhn3oU7brpe43A8HBlwEaRmLmyMMgoFgL/8zR/g6Qs76E1oG0x1L220KRwukdN2l4BdWc2EBjnGGfOnTVFmx2NzQefOOc31QYo3y6Ocqced9fKBtWX87NvfhhPHDwuueRhRT2poUEVPdZ2ymtlSwqaSEJvdgZSiz587i0MH9mN9uYOUOYmTHL1+H4PBQNakhJ2333oLEhKBokB/RLXl/BhtflkjgNTU7tgFcRaUq37+EDpsrLSwf6Ul2LnXH+G3fv9P8MJeJlg6DRPB9LfcfRIfvOcOtGuElTmCSYmSa5oAcM3wQUDsEeBbPziDP/zsVzEYR7JOnfI2ITvlWLCL+emCAubsbzandG9YaLjgjwm8g+kU1240HABOpYbNRrTvZ7YrfdNjxMyrDQMMJyX+9EvfxEOPnQENloOQR2PzjuOb955GnQCamatkxiWWmw3cfO1RHNm/rDWfazybepSNSVWuIBibjwyos45s3vGZ4b7BxRJxCQCnaDdqOH5wA62UqugAe4MBfv9TX8Ezz51DPqU1t1Pps3FE+aS0ZaZiMcOkjOSC8Us/+w5ZXmtOL0BepcouWEG7Ph4HRm1yeyeDOQwGGlGJA8t1NCK6VZRyQvjGd36Ar3z3FFDvyMqbIG08ytDv7QLTXMrzVj1Gpxng7/7S+3HbSVoYxygnuRp36N7ABobBiFbjBMuweyQtjmkZqxEY6r8Ci+MSxTjXnKpRvchs13qKZ545L4Acpwn6kxLPXdpDFlher8FND319o5O3sXc5xBwrBH2TPu696SjeIgUw75UG26mmjUpat4caMzv9Kb7wze/j43/6F7q+EihrbKZaf2WBbA87mqf8fI5frfzOApz2z94tQDmphH5qWLC7qjKDBYBL1MIS733n23DPXbejVWOdMVMAS/3JrPIwxjNnzuDjn/8Kdve6Gks8VgO7ljds3Rt2jTWftJa6O5LybQuUBKKTsdbj1U6Kd//UW3DLTTfK1YERFrz2UrnztcqrtXNSvqvGPWGzxW5Y5IY931EBzLzXpVaCN5w8gk4nRUhb47SDMmmZyr4YAOOBA4a8MzJBYwkIWwgZmVB0kXcvYXDpIk6fOo1RP8fqvv3YuOYwokbNMtSDGP0iwv/zr+/Hmc0MYaOFeqOu5hmufVxhWARTqJqbgxp6XJSFMoBdRIIps+285CYQBjh06CCOHTqA1aWO2bXHeooxtb/qyqdEqwedGJYadSy3U8F6OnlY5rNmmZoXTC0e4PLWFrZ3d7HX7WFnZxuDQQ+dVkvrt7eKlzvO+ioOHzig8cKmIx6XzVm7bzH7l89Xcl7hc9PMDt81N0lMz9exqTKUCpgQm89BnGOyse71cO7iDnYHY3z/8WewNyjQ6w8QlRPsW+GYuFf3F7uuUz1v8SmGn8frzzHhx4MdmzlOWJSJNe+xoYCxGoTzZRTLseWj938aF7Z2MMxs3bSnPHN8YA34HE4VNP8oukO3sBL9fg+DYQ9FESCiDXSZYa2T4MJ07WWfd6t/qCpQVaCqQFWBqgJVBaoKvJ4rUAHg1/PVqY6tqkBVgaoCVQWqClQVeMUKRJFDhlKgmGJgZufpVDkEnsvNOg6sLWGlWUOnUdOGNjd8WswtS0K0mjUsL1MVWxMMaXeWUEtSjEZjPH1uG//sX/0hzm/1TLXGbSTyDMJmwhZMkSbA//a//E+4+cZjej9aBxIAM3tWv8OMwmKoTMUgIL6iMiZj2CK97DBlttluD93dPamA8zGFB6aQoaLSQ8WcP+B7Jil2+yPsdnvoZ4WyhpNWy22mmtqHyjRufkul4bI1bfPMK2FNjSm1o4tzvALaLmzq+81m23CGsuqOHT32IgD8StDXf/YPM6QFZLgpqM3fKxXFRq1d5qDS/bxiWEIrbRJyx5ibfILdhISEJYnZBRPuMLtOP9emKTcECeunsh+9eP4c0kZHVrJUoOzscCPR8gpZhCk3c506j5vytgXrlcvcEDb7WztMO04qaW86cR0OHjiEiBvgwRRnL2zi/k9+EUWcSL1oKh5TAHmgp41gn/s7uy4Lu+/M2uMGLS2XJeQeIyhCWR4TAL/h2CHceGQN9STBhKo+ZsAqZzFCQoWZVEeRqTVlp2wgmn9nLjOPp5iOZAnLpohnnn0eX//mA/j6A9+Swq7dbuHd73g73vPOdypP+PL2HgYZQYVTCzrLbW+xbOPoSjtj5QVKLizDSnEF5v/u3zggG1tmJT/2zDl875HHQB2lr48H+rx+EdVYbkwQOBw5sI6VGQDOpa5bHKNzpbZtJnM+mIWya3wQEDQqyDGzsX9FCmAC0n/zkU/iwUeewGRKOF/KReAX3/cO3HXzDcpjZtay7cwbACXsobQvm4Z44OGncOrMJfRoCzrNBKCmk5IO5IJDUooRGmS5AJWUcE4JbHmebh6TFLmGBlNqWWahB8B8JW1BN1ZX8L6fug8nmE1OmK68zQkIgJk9WavVND71uSVhGT8hQTYusLm9iWJKG/oRer0eNjc3cenSJQz6fdXk0IEDuPeNb0SaJGBuuYAb7YrZKOPdGRwzNJGks8+d09/5ksC1MmRWZUPW3Xz93mCI3/qDj+KF3aHZTSdURSZ4z9vfiHfddgKNhEAtV7NPqY39CCXHL+8JBEkl8PDTF/DhT38Fe0PLZWY2sua8xj/nnQELa1KwgxUIc00hNrkDqbDpCnH9gSY+8PY3YX3JFLWjEa3QJ8ilpCWMpTVsoLX5c1/+Fh589LQahsrQ2++zcSFAGsdyY+CxcOwTGtIKev9SE2++4wTqNUYJ0O6YEJig2+ySTXFq9sdSErPBhfN1YY1Un4qhP7RrMY5srBkAjqDr+um/eAjf/OsHQX0m5xaloVRFEvARYPG+w8YDjm/mE3/ob75N2aGy6edcmcW9WqW8SloqQd1arI6LkN8Da/5zGpc4uJKiEVL1GSAbT3Hq6efwyS99A3nUlmV6Uqdta4zesIdub0egtx0B1x9u4b/6z34R+zrLaoKgSnOcj+wajJkbTYDNn1tGqIA2Va5cXgLmVRNyTxS9MCmoLuRaHSCVuj/GI088h0FGgJ+B6bGjaYDc2aHPFfiWkS6Rs5YdA7RsWtL9gaB23MN9Nx3HvVIA1xGGiQFUZ7PLphDCru3+BF/5zin88Sf+nQAhBeRs1AgjZs3WrMEjSaTAFMR166fXwvJKC6A6u3jCMmsYcespAdqUCmFGQUyQxiHuecNtePfb34pOyugEwksbK7yPcs2YBiHOPH8W9xMAd7sCaFSFMw+d762Mc84JZy8tFxbFEJg7Bsciz8Wv9XxOWm7W8NPvuA+3n7xBysu5EtuOjWu3QJ3qZzDVlMGmTlYmLQG8zp9K1RKdRoy7b78enaWmGr3C5jIm8RwABwTAWjPNnh1RgwESGjPhpI/JcBujSxdw6tGn0d8b4cChQzh4zSFE7OTj/a8AtgZT/ObvfATdooGyXlfTVJ0+9BrcXHjsfu8zmQWwCb5l3cznBFu/zfrZcpttmZlibXUV+1aXpZz192TWzO7N1rjG5xSuC41ajNV2A6tLLa1jVAcbVLb7DAFwo0Fr6hDD4RBDNg7lY63Ze90d7N+/Hzt7ewL6zOFl/Q7vX8eN1x3Xe/B3pmMem93zg2CqrFw+K0dsXHTP2WoglPpXRgcWcyAVcIAGAXBq9xNGCsimfFLI1YINaWcvbuLi5h4ub26hGI/B8IG7b7sV6+sr1tRCS/3cAWCq3qVcDzBkg4ccNTgKTMGrhjXOa6r4I7N0ZoNkWKvj7PmL+KOPfAybu13Gw2vOj7W+WQMgD97umQaB5SYDOm4wliNHNhkiLGMHgMdopFNsRwd+mMfX6rVVBaoKVBWoKlBVoKpAVYHXTQUqAPy6uRTVgVQVqCpQVaCqQFWBqgI/bAWi2DYcvXrMhJhUdxoINnUUsNSoyQqWFtBUANMauJZEUr+ktQjNZoLVVWa7pdqEW1peFTgcjoE//Ytv4f7PfVUqAmaIyV5VdnjcgrPN7lpU4n/8R/8Ab7vvbn1elNAyt+Zy6CKpqmTHKAtHbiwNURZ7KJlzSKXQaIThVhd7VCuMxgIw0zLRZpgpdKmCJQg1C9mdQY6zlzbRz8Zmj5wwaFjSY9t419aiZQHzM4XGHSAwu0a+1jZTPezia6+EY15xqi1c/fHqnnarLRfPKbYAACAASURBVAUwN87819XwdxGuvRQYnl9rUy16r2mrqW0m6xgFIb0qZaZNvuJzS25bL1jj2j/Ko9BZ4TposgB0eEyCJooe5n9NFUw1HVXe3Jzkhj0tYvk9N9jHisnUbrogiTbcCR+42c4MRm7wUgXEzWBm/Cmj0RoG+P4EKSdvvB4HDx6SPXgRFHj6zHl88jNfBqj+SRJt9nNj0iyO7boTTswsi539q79+/poIC9LFlYqkaYGYCmDB/hxvuOYIThzZL2XOdGrgWo0A3ADlOTrraQ8/uSkqJT3BL6ETN1rzPnZ3t3D27FmceuIplHEd5y5cQrvTwU033YA7b71F+Y57vQHOv3AZo4zn7rIRpZKaK7jNEpbgxMnF5KpKFbONNaosCRRWVlaxur6uLFNCRaqHHn/qKUxKU0Rz01eRxIRSEdVaojQ6t1oEWUDvW+pI9c4NeXJNPxYFz0JuIl+lVnVzQq8TMLZjNAC8imariWE+wf/7Rx/FY08+546lxHKngb/zgffg1huu0alSnaUxzM9xjQZBTNCX4JGnz+KBhx/DHuc6oYo7Bqnd3Ib2ZJzrmPOcm/g5MsK4iamFtd1P+DItnYX7PD9XtaNiK4oE8ahw3VhhBvDbcOPRI4jrscAyQZC3wCTQ4FijMryXj5Tjy81vglY2C/SzIZ6/cAHPPH8WZ8+ex97ujsD4G++8E3fcdiuWOm39nZakgpW06VyYv1emiNt65Mfv4n/9fF/tNHFotaMhv9Pr47f/8GO4uDtE4pp8NtZX8KGffx9uWO0giabICNSYG87x4EA7lbgCVNMpLu5l+PAnv4Snz14yK1yXncyGC1qxUzUste8CQOUxmqOAp9c2n7mW33iojfe/7Y3YRwAclMhHpjLNZYtryjLOx34+wZ9/7Tv4q4ce11zk+CbMkQ41YoZ1hJR5t8pct6pQVbjaSgSAO82WVizOV1oxU20sATBfKDWmy+AkzPDOF3JM0FJgtwI2nsQhjm7sQ7thymSC0CeeuYw//tRncblH62pT8dJilia/BG5UZkJNLqWUyj/3nntxzeH9KDj3XFOEHbOt3/M13gFgD9PtSlsDjx8TzKGNShxabSgLeFoa+Lu4vYM/+eyX8EK3RJJaNifVqAXG2OntIB8M0ESO++44hv/oA+9EM22bGpBAlwpsquYnU7kFUKDKewLhMuEWf24NVe4P12qvxlQdKd6OMCoiPPz4cxiVNWV9E9AS8kufKtJrIaQutd45CugMZ9nsckqY5AiLIX7q1utxz83XyGVEx8r3Yla0e1Yhu9vuj/H1hx7HH93/Z2qoUdNYvYE4oWtHrMagmE1lzjbYLN69GtZqz3VdTUkEj7TE5niRCpiHa/clr6wldLvrtpvx3ve8HUuNRPCXs5LXVY1RtO9lBvD5C7j/z76My1ubuj60OBdw5Ps6ha5WbNbZqVqv8HVg85DO2Sj56lID737rG3HnzTdiZZlqctpP02qcOcCmAJbi06lpBQ/13MGTUNuPZdbOoHCBdhrj3rtOYml1GaCrRtzANErViBHyea3k1eM6zPnCJhGqdmNlxEeTIYrhHrovPIMnTp0GI4aPHLsW6xsbiOr1mbr2Um+A//t3P4K9SYKk0ZQDARttzN3c7jkGqzlvbF7y/q/cXq2HXG/N6tr/Cq8Rn82SOEStZhEXvF6EwwXvO2zBSRIppZl/TBt3qsjvvO1mrC13BMN93XjP4GemjTo6nbbujcpgnkzQHwywu7OjvGCuB8M8w/buHnZ2u7LnPnpgH645ckj3nZHWbz7j2nOh7J3lFEPlrwFgs8bneRPAE1Q7m2haMAsAB0hTRnFM1GjExjK6s2Ca6dyHajKiI4eNI/rgEKanrabmpl5DK3famBelGtQ4uwZy1LBn/fHYxghrTaDOcWJNVoka0BhnQXeDT37qs+gNhmg0W1g/sKHGsXPnz8vS3Cpsf+SiQeAe8FknQBEAWTZQpEYa1eSisH9fC0/1XjryZP4sW31XVaCqQFWBqgJVBaoKVBV4fVagAsCvz+tSHVVVgaoCVQWqClQVqCrwGirgXBHdZqjZ5XkVF4EnN3f4mlYtlAJ431JbMDhNQiRxLFvCZpqg006xvtbRZhuBTGdljbIGdLMAv/m7f4SHT53WRpNtADP3zZS/3Kgl7CNseufb34x/+N//fdSSQCq7IK4LNCDg5p6BWUukzBBNe8B4C8h7iLIMWXeA3nYXvb2+rCulWJDDokFMqWsIdBAjC2rYHhV47uIWBuMCIUEAN/W1dcbj4p4kN4Wp0nLWxE6FyEJJ6ek27A0GW828D/QiBFmEvouXo00L6OPXKDvWvhbh3itfuJeGwaZG9l/GQmaY6Ip/W3x3KVWcAscyhO3Lf4Y2i/0erXvPxexhHbnUqZYXKrBB4OzAOzcFufGpLFAqTrTX63EWFVCG1wUyfTCdyzj1KiCprqTOKvVex44ewPrafrMJj4EnTj+Pz/zZV5Rbyo1+qq8EpwX0580NUtm9hBJYm81mAo2Am6FUcYVTxFJEUkVU4vZjB3D9kUNSuSgPUspBD27mGXq26UuYakDecvcmygZ8/uzzeOzUYzh85AhuvfNONDpLUk0nhNWYgsigmIyxubWL58+cFwCmAlh5sD5j2U7IhpqsVN24cXa1smh0Obcco0tLS1hf34dEALjAtx78AZ47dx6la2AQuNaEd3PSfc+fMwOYud8HVpaU30twZtrZ+dfiMUidKPWigXc1lTgFMAEEwfzGgTU0m00pwX/vwx/Bk8+clY0px82BjVX8yi/8LK47fEDQbkwVk9R6pgC2P6Fef3G3h7/8q4fw/IVtjHIqE9lIYJbRygJWhmQmtbY2+QmBx6bcnoEcwhXOdynYbZOe45RWnPUkRq2RSsXH36G96N+478245bprpaaW0rcopBhrtdqygSYk5+eOigmG/aEgMctJRTLP9/kLl/D9R0/h3MWLus5HDx3Ee9/zTuxfXxV8U7bpKHN2xTbedbU1Xzyx4tpko3W+Dlyp5Ofred2OrC9p/O32+/itD/9bbPbHSFBiY30/3vqm23HXnbdgOeAYnWA0peW55VKyiSOggjGuS5XJzGpa6f/VY8/iM1/8Onr015c1f6ScVb6GqmFrGHLWvlK4EQBzfBlwkhSQkBkBbjjcxs++9S7sX2GNqfYudL1zxQNQwW8AeFgUOHX6PL76rYdx9tKWU29GmuO6ZlJrW7am1HRqQonQqUd4y503Ya2zrFlPYEI1v9SRikHlvLIoAm+lrfNeuP9JheoYRz0McWRjHzpNs4BWM1FW4svf/i6+9K0HsTOcmDRWYkYbjxy5kax+S6RJgPe/6004fGBN9yCbK/N11rtuLK6/3r1hdp2vBsAxcHgllQsHrXaZMTsYDfHnX38Q33joacSNVXSWlqEeo5D2tGMUwwANjPGBd92Gu24/hDqzUEOb20U2luqeOdRsQPBtBoSbXIMJgCeFWQ5z/KmphfVUb4plqPN+ORhP8b2nz2EwiTEuSgxyNmmwmcr1Ewkqu3uGa1aSAlH3elO4ExgRbCbI8Dfuvhm3HN9Aq+Vs9nk9p2NZEHO+8jh2RxN857Fn8Ad/8insdftmD8zceqd259rD+wFXejYoEQxyXdDnUrkYAC3Z2EbIRkM1i5B2sw7Mr+faYfbxNsdbaYz3//S7cfMN16GR8n3ZCGP3kFj24gSIJbr9Ib77yOP47kMPY3N7SzBcgJD2vqMMk2xs8QnO7lnGxeaPrXuluzHZvTwIsLbcwjvuvQNvvO0EVjodNe7I1px/CPMINQX2LE9c18ep0rluKJvWv61rqGulEe64+RqsbexXPu+UUQZhjShbQ1r3OmftrrWHcJQeDtMxovEIk0EPu+efx4ULF9TcsLy2H8sr+6Uitf6dEhe3t/Cbv/1hlElHNv4SEvOOx3pqDXL5v866WvXg91JKs/HA8oB5bsqgdWsggSmbstbWVnSeW9s76Pb6yOjQ4R0pAkLVOtppihuuO4b77rlbMJjPK/b8Ys+grBfXFbo5MDOa14j3E177YW+A0WCEXr+L7b1ddAdDzbUiy7F/ZQnXHD2k96ACmOPWGgbNCcNHhfBYpb0lBNZzpMsBFgCGxk09Zq6u2dpLqc7xnY+tWSu2e6AxXPtlAXK5ZJg1s1TfPBfmqo/G+mmcEMRP0O8PlW1MSE6bZqnF9WxlzYEc+3G9rtezcaLbH+DU40+i2W7ipptOYm19TQ4KZ848jwe++QBOPfGEakzbaK6rtN7ev76iCJatvV2Msr7A9cH1Qzh2+CBO3nQN/vc//OIrP9xW/1pVoKpAVYGqAlUFqgpUFXidVqACwK/TC1MdVlWBqgJVBaoKVBWoKvDqFYgjD3QMKglqORtebq5yI54AOI1odbeKjdUOWrUIKQFJEgsEtxoJltoNrK0uIY5DZOMJOssriOsNdMcJfv03fgvPnntBCg5l3AXMazS1lKwwHYRc7qT4T37lQ/iFX/iAFH+EDMyiJADma6QCJWQphoiLPQT5LoJsD0FvF3tbtH4eYZzRZpHwNxAEdtvSBlKiBNOojjxOsZsDT5+jAjhHwg3p0FSB0jwLSHGjt3BCZW7Yu826ma2w470uQ9VvypkS17ZYbbN0lrzrfm6gttVq4dpj1yBtNGcWua90tV5ZATz/TRPbSQO8AIAX39nA5MxWVAfODfcA04ibzg4uzpSepr6VPaz2jueW0V79Yadr6mwhQm5McouTyuqyMPtubvRKLWyfL122gADHmJlPzy2bXYasVE8EOy4XccoN7BJLnQY6rY4pgMMSl7a6+PZ3H3VKULO8pE0hFTyCfdw0XoBmMrp20FfjwrE1qr/SuIaNQ/uwb20ZNZ5RaJl8G2moDWSDr9ywt5qastip97zSUdDL6sX3HPS7OPXYY/j+Y0/gwKHDeOe734X1gwcR11MdF21jibuKIteG7sWLl3H++YvIMh635RcqJ1HeoN4WdiFL01CzA8UeABtoW1paxsramgAwIcyZ85ekvuX4IAAx5l5qzjL3OhsNpBwiFMUkx2o7xcH1VbQbTduAlxJ5Pg4W2w7MvNfPC6I/jy2NZMhKeWMfWq2msoQ/+ZnPSb1Na9l6PcG1xw/h/e/6Kay2Gs4u2LILNbwWrHBlZ1mUuLDVxeNPncWZsxex1+9imPdk0yr5EaHHtBC4Xl5q4/Chg6DqfjAc4LFTp/DU009jOMo1RgSBpX6KlHd+600n8I63/xRW19cwyHI8dfo0zj93BiePH8Mt11+HiBveE1qSMls81vsSQhCCEiz5muYEzpMcIzaojAts7wzw5FPP4skzZ5Qnyc3yt7zpLmU3ShkrFdxUuY9mR6vJ6dZHn/frsi1taZl9eSWpWfgDq50GDq8vCfj0sxF+/2OfwrAIcfL663HnbbfhwCptWGPU8xwTFMioaBcApuW5B8ANA72CLyX28gjf/P6T+PoD38ZeLzPL98QALNXjiyp754qPiGupUwbL1pYALgxw8vgq3nvvHVhtJ2q+meQOYgnwyFIAZVhiQiVZkShD9vFnzuDUk09ja3NPIETNDq5JydTHDu7FsaIK7n3DTVhutaVsVoMA8+LlQDBv1pESleu8y19VJrRvsKD1sbsX1qIQh/atCQCzuYPjMWZecxniyfPb+NZDj+LMmQvIBkM1EnFmEUjxNRv79uPaI4dw83X7peKbSOFMAD238lYjjmuaEEz19+GrFNUOWWl9ISw6vNKUBTHtjgWeizG2+wX+/JuP4NzmNlqdOlY7K2gkNUyLsezsV5sl7rjxINZXmggaBhHLgkA7xzSn4nIsGCZ72JAWshQyEyoyR5Xw1Rp2uNrTElZAnfeNkmddoJeNceq5i8jKGMU0UuMJ54CcGFyTRBhR4VhgPzPK9+3D06ef0bgXPJNVcSll9+GNJdx78hrsb0Wo1y2Xnl/Ka+f/OQg9mEzx7KU9PPjoU7h4cROXL13GTneoeacGiiBAq93GwQMbyozlNaGt77lz5xUDsbzcwQ3XXYuN/fsxGjKbe6gGN06mS7s9wc3Ny5cxHNImO8fJG67FW950NzpNZ33Oe5Fuf1R/2nrCMcw1t5cVuLy5jafPPItTTzxuwHpnFz1a62Y5anWbQ1wD2RBmTTlsdCmlZs76fWTZGHG9hpV2HW+89Qbcc8fNsjzm9WAd+V8qgJX1ykYHRSvY/c/UwGbdLtWrdUDYvZXW+/UAN1yzD+sHD6GxvIyoxqaMGFM2YQSxRXVw4Inhc9Hh+44QlBnCbIQ+oeuFTfSHfc2LRruDRmdFEFG3+xAYZWM8d34XL2z1ZUdO5Ws9bWhcySGkKGWtPBwOsNfrKR+dFvnMCT64cQAbG+tyjnjh4iWcP3cBu7s7aDZSLHVaOHHD9Thw8IDW7wsvXMTD3/s+BoORGne43vDnS602Dm7sxzVHjmCpWZfSluOM6ywhqFTfDgAzzkEQmE4irlmNYJXNOWzq6Q66agzoDQZqmKhHAdrNup5vCYC9Apg1FuxVfEaE2FlASyHOMUIFsFTzhK8BEjen01qAesqacCxFet8kjFHU67oWdBdRQ6OaJwtrDuPjFs8hywV5+RzHsVOWMiTHZMzjpaV1bvcXKoD5DFAoVV73HgJgOoXwmTti808UI6nVZUddk9NDbG4m4wm63T4yOmwQJLN5UhbaJRppgmxClXKGYprLor8RN6zpIi7x9/7Xf/Xq/6OkekVVgaoCVQWqClQVqCpQVeB1WIEKAL8OL0p1SFUFqgpUFagqUFWgqsBrq0CNsi/aVzqlGTe8pIQLQ22KttKWNtrqMfMWgVY91B+C31ocopEk2qilNeHaSkcbWXvdLtorK6ilTZS1ZXzxLx/ADx5/EucvbWJnt4/RKNfmpNRWlJbQShAR0ijAgf/fJu7Xfu3v4K3veCvitIEybCAILJONSpEAOcKSts9dlNkupr1tYHsb3d4Q43GALKfNZ4kxN7SngW1WSwFjubDcWi4abWxOEpw++wLyQd/O3QFm/72vnm3Mz9W5L4KUCxbQBhEsx5BfXps5E+8tAJsmATAVwAsW0C93xV4N/r7avy+ey0t9xpWK5dc2bn6YY/1hjm8GQpwixV8PX3dZKcrO0/7w71RjXr68abDUZScqP1gqc7u2lgNoG51UJw8HQ2wzx4+bzaORNjJpm3v86BEcOrgfacwNckKxQpu1tERndrXigZVT6i/yfGzMBFtUL3FblSpBAb2JLIG5mbq8soL2UscU7lIJGzwX7BuPkA8HuLS5gxcubiHLDYAabLaNWgOhcxg4I9HuuPwQE+MKA6lTV1dXBRY4/sccnxJbqzvCvZfZ/LKObIhQvm1O6DeRmpLAzuxKqShyA9t90NVqcP6z3zT3x+lVYJzD3IQnMKVSmzBld29Xm/78t6XOkmAoc4gFqAnwpTyb019rT4lmKicqawejHP0B1U25skHZuCHuQHVYmqrZYmVlRT/n9dje7eLxU4/LytLnHQsAlAFWV1dw7923Yd/6PtWPP+/3++jt9jTWGs2mLhlhOGEA4UIzTZGmdW2SExywSUXW48petMYSrneEYDvdPTx//jIeeeIpZQPvW1vFeruFaw4fxD4prGiFTJBnqqyZnftsRXGZ7e7vcwhM1KHRLriy0m5KUU03BVpV73V7smluNJpSNxN+sMHHFNNUhPH8bSwrr1K2zk6iRgjB6xFE6A9yPPbY43jk9CXBDqnU2KwjSO+t6L2Pgs8ZdRAkgNTuzE2++UgLJ288hma9ptxj2XUTMMpu1yyNCXc5h3nGtI6nHTSh/2NPncYz5y5huzeSItCNEOpq0awn6DQbWF+q4/Ybj0h1LgtjvrezLlYji1M0GiDjWmE28eJ2rnHBbKDVCiQL5421ZXQadc0J3Y/cefP3Cbj6w6FUc2yg4HWMOBaLAs2Uijpz0xjmY4wYhaDzcrbuDhQtrn2sp1+7vCpZ8E33IjvnegQcXmui0wil2iOwMatfoEeQ1t218+EcpqKRZxOYUi9tNJDUU9nmM5N5SiUh53xuqlefkyyVoZS/zF01S1kCelkITwmAfQ65G6/MIp4U2NnraczkQarP53xRPmsca55yvtBat92049jc3cUop0q5j1Ytwb7lJax2Wji4HGOlnepZQ87kBMgzBaQpy6V4Zf7qKMdenyrNTCp1XhOu7zxm2ejWa9i/fx1NfmacCBIS4uXjTD/rtNnIQbtcpzLVM0GIwaTQGjDoEgybFfHa6gpWVy0/Weu3+2PKZmcnT4BM5Tkzp8spRvlY1sHMd7948SLOnX0eRw4dRGdlCY20jvWVDpIkEmijiwKvcTYaY0S1ab8vq2NGK1Cxu75Cdb/dH7gGeut7fj5t+jmX2ICiKAWqoTlWg0BQlHm66luaUu3PupbYv57i2qMHsba2jLjRQFFvYRKx+Y724IEaodhyQTPqkL/PNSMfIuv1sb25hUFvICU4FcNpvYFmq4MkJRynujpAPoWuO+8tPAbeyGibz2PkMQchXRXYQGDZv5a/zFxp2jvXZd9NIEs1rmyW87Fr+Igsg11wFLIw57Wi4tWPOa1pXHuorq0zEzrRFBpP2HDA9dZlC/vPS0wBzNexwUdqfY6JIkfBRhVamk/o6pAhn4zV6EcGW0xGlrPrcpul/mUDieIELB5DRjRsVFG0CCM0eL+kApjNK+Y8kdZqAsCXNy8L0OvY+V4NWt0TANcQRzU14OiZ2JZ9ZQ/znsMa8f4xGlLta+sem5U4JjjHzDqa91beY10DDGskB5VUkQiy9Y8iLC1znJVqhmBDlW8BMBcUcwSRm4JTHnNu2n1lbivt7bS5rv6n//M//9EeMKvfripQVaCqQFWBqgJVBaoK/JgqUAHgH1Phq4+tKlBVoKpAVYGqAlUFfvQKLDdpe2hqE25mtppNLC8voZ4kgiaNeqoN4ygoMM2HwGSEJJwKkHGzqpGE2sRfpgX0akeKj63tbaTNFprtDpC0kZcB+sORNj8HgyF6ez3biCTgKbgZWKKepGg16mg3I6ytt3D9jddj36EjmEY1lFFsqhhubk9GCPIBpsMdlMM9jIe0gh4jH9PyNcCIAJjWjUWAfMJNa9ss59al7KbLEGVrSQD4GQLg4WBWxEUIPK8swYBt6nolmzbqF+xOfQbwSwFgQqSX+pIC+Jpr3Ybzi1/xWqDpj/Kaxd99Le/zSiPtpX7/h33PV3uPq4+Xf+emtlmpmtpZOcTafDdAI3AbE/w7ABxys5TbrvZ7HCd5lmljnr/friVoNurKtOamayhPT5c1KejHzWrbUBcqm9NZVx4ZYMsG1HnhmlonjJQjS/UaN6oFg6J55qe5nhLEjbW5fenSFi5t7mpMz2xAXROCYz9XXA4TBZuq2YuEDZIQAHM+LwuCclOXKnh7kf07ASa/fPYya8INbM5PKYSpDh4OzK50kmnTeCY9NSmlNu0Xv7gB7COXvUJYCtc4wsF962os4aa+VyETPrJeylPmoblsVsuudCpYpzw3a02nCA8tG5NuArKndl7lM/dzZzfO11Oda3nFvO6Ww0nIIKtowozSsmNZmE5a14a3bJB5XWSZaRarfK2AvgMZPGaukVRJEWwSGkj96q6JZVCzOoHBjiktcac4d+kSnnnuDHp7u1hptXDbyRNaC3rDIQYDs+E1pDa3CfbU8kXafl8iXQsDwMvtBg7sW5E9P6+3qZLNltSshc1KWufn4b6zNSf4jWLCG04CqntNkUsAzBobWBui1+8LJAiUukxRd8TExWbbLnjiACszOeNY9421jq337LMgOdL9gFavgr8Ee4TPBoBtXeZ1jgSChxlB8C5OP3ceu3t7UkcKLhJ8d9pYW1lCO02w2qkbtJRK1GygNebcebIoHgBr7Xa21TwHZ+pvAIwAJJxi38qSFMAJ70duXbFmClPB8bipTmc9+JkoDKyzaLQiH48LDIYZuoOBlMgWOTBvwtB9xYFpzgc7Hr9OuEgCtwDw+tVDYGO5hk4aIHFxCeR8ShjWBbYRpGxaZSRbBIO/rpIeElIy+5YQLCMAJuAqBPYJgGTFTXUpGxgEkUwBrNNTVruzJJ8BIVO+8jNZg4if4boUlC1tU0Froqne3RoXWYMWj49xEE2CUMLEhOs5QaU1lij72VnBy55bufU27tXwpePj8RrIphqTx+MhVT2t6TnHcub9mjG36/XKWHdhNCZHxVgKdZsrpZSiccImObPul1JajSeLjWIEdaaKd70cttZwPc0mGNGePs9kO03FZ5pESOtsUrKYC01pPqtwvZKNuK0/zN3l3EqozCb8HY0xyMay5uW5WvOEWUDbuLdGlXazo++7/T1b/s2vWs80rHO7FuHIgVUcObQPSaOGsNlEwAYrZcQzOkOtT/rdYjyRU8Rwr4det4dhf4CMWfWuUYeZs2y8YcMTa8DrOqETgIAjwaF9tuYJB5QzMDYnGN/eYOehea2IBBeF4NYUO37+mzkeSKCs1/OWbV1THn7buj22seItsJWha5nXqpuzQeY/EzbXarS45/Vgw5Td1dlAJAt7RZGUcncQZOb7c25MMsuZH09man7pb6UANgAsGMwx7GIxCN81vmPOYYJWjgPeSxJsbl7SWCAwljMBj4nXhI0Aup/Z/c/7bPDepHso7cWzsSygs+HErNsd8OWcYIMK1yKtia5BQPEXaq4j/E6lymateD8j3FUjiXuU1fVwzw567pAdvN1HmN2+uKb5umpuTEv8F//4d17pUbL6t6oCVQWqClQVqCpQVaCqwOu2AhUAft1emurAqgpUFagqUFWgqkBVgVerwHvefp/ZlmpzvEQ9tqw8bucRDjXqNW0qTbIhRv09TLMhkqiU7Z0pgEPl4S21UllAcxNzZ2dHG1Otdge1tIWolmgDTlZ2VCkVtkFGsCD1gjalIyk0qNIko6JaJ641pLKa0qKYEGMyRpkNUQz7QD5Ews0z5phxY3ESYDwJkBEE0xaxAEa5bXRxM5pWnzdDpQAAIABJREFUhtwYl+aq6QDwOQLgvjYXr/4yaHPl5rwHvV6N6v/drE8NRC4qgH0m8OJ7e5DZbBIAX/MiAPxawOmP8hr/u6/lPV5p7LwasH21cedr91Kve63HJjA0A8DaMZ+lHusacdPUwwfaG+pntjGvzXm3kSlVMICag8rckCVM4h+pe1yO4bQ0VRL/0LrcNunnWa2EP3ZeltGnjV+XF63PrFk2MIG0PtvJEKWtmk4EXEfDHJe3d7G7N1Dzgiki54DVtxPMrqMHsK4WMwjhxm6z3Uan0wbHG60tLdfbNtYXx7H/PaIHbmrTmnRCm0jmww4G6PcHpgJ2GaneQttfg8XraADYzwn7F9WMGYGrS7Jkbjbami+EsFoLlHnJDXaqZScGl5RpyXM3S1S9juuSA0ACBrQh9rnLUnFyw95lIwt8Evq7BgF3TMqcNHInYMevkoV26j02DshS252UB6VUqPF4R+MxBkNm/Ga6jvVaXdnndEKgYkzW+e6zpCp1tvF+MzynEmtMBRmh5xj1OEKLecNliV5/iN3dLrIsN3Bsjt8e+y34CszQ+oumEE+XNqcb+1bRatTmDRIC5QZjDQhT1cbcaSrHCGstk53qSG/tLAtX2TFbrU2XSjBl8GN+jVwtS84bc13wANiOnuDEMkhZjyQxZS3hKF8n1bnGm2WCm9Z+ntnt85/9yY6nAQY5QbyBVYP5UykaaeMtpWhQCqbLIlfA1eCyAJSokc0DnsMMALsP8OuGlJgEwMEUK50mOu2W3p9qW95N9HsqkkaRO24PsQsH2ScCXWwcYCPU7l5PcM4lps/Gv3+PmQpZ6l0zUnfDaTYH+Pcas56bARoJc2djwXpZeBNQU0XqrGcF8XWMZsGtmAIC14g2v6EAMO3emUc7HhHyulxQWTbz2YBK+KkbrwZYBep5DlK52/qkq0ygxDmoPF+DXYyF4Ly0+6TBVreo2nkRutFqnGNM15AKSSFdg6zK5madzdVA897ZcGtcOeW5ZaUbhLcmHx6rRQLQ5UTiaK7XTr2sdQKhmgr8fYRjyXKihc3lKEDQR4BmgJ7PGkT3nCu2bqtxwSmc/brs81+11iunen7uzBxWHYKprmEcTlDX6wrBPg57yxs2ZanUlgEb3CbO2n4KQtYySLDXz9AdWcZyLpBpGcAEwTwPrqUce0lcM/UtrbgXQDWPijmty80G6tFUMLrRrKPeSuV2oLrTDIO1kNKaczWX2pqNF1meqUEg07x1bhuRWeHzGFUHd29SBrOL12CDgW9SUmUid86+4cU7XzgrdK0V7j4s2OvWK78eaK30jgs8f14POS84NbED47Iun5oThGpDu3MHf/l6ZUJz9LDpUU0Tbv2WstUyvrW+qXFhqmfZktbRGtLmoiEbc/d7eobg+BVIdzEitH4meNe1Z4NDiRp7MZJADglqJqrxOXpL1sk8NWWb010ipvMAJwznAI+H7hx8NuYYnCDk/SdO1LCQj3KM+pmUwJmzfJbRCBXMdERQtrLZ43tXEzom1AiA40QNA1Q5C7S78Wv3anvG0Tx2YFc/p9JfmdNcF+z6Lo41vvYf/fP7X8ujYfWaqgJVBaoKVBWoKlBVoKrA664CFQB+3V2S6oCqClQVqCpQVaCqQFWB11qBv/3B9+qlyqt1yifLijMFkUHNUmoVWv4FxVhqHKpGCGwpMDPbzTpaTaonYxSEvVNuUtZQSxOpD6n+ifVeTq9DZYVUDGaPR5DCzWtt+jprTKpYBCZkpUlIQbs9blaZzSvzPblBPS1CUOAxmUayvGP2bz6BrCiZMZdrU8pUJNo8bC5jq/AK4N5VubZWuStAqcsQtPxXswr10Mo2tD3sstxT//uq6JzYzb7lj1mTa47PAfBrgZ6v5TWLx744BhbP56Wg3WsdLy93DK/12F7u+F7p54vHdgXwXfiHV/r8GYxbuK5XwHxtwjo46zL7uOEqNZA2bwlNQ1nMan/e4vcc8ZjnDHNz2KxAzdpViIevJ6ygGk7qnfn4MN2a5TFzw5Sb0szvo7qSzQsEhY4D2JiaaX1mlFk/N6BlShwxTGPhkhDS6rXdbqOWplK4epQsNaDbpJ4BHG9j6uyg1Twxncoik7mXtklscNSUnY5OLmz08njmANirhpwdZByZOrPVRIP27jOIZPUiiOQGtdS13EgXVDGY7uebvyZU9FKhReBKuETVluojYGbWxqqrs+KeDxUDLF7p54XVjrrMIIMyZl0xfYbmlEqqyQRDWmXTlnU41LnWarTtrKPRqEu5ZbDLjll2+m7D3I9dQXZlqNpxMo+SEIbnzizm7Z09WTZPuM75cXbVBPXLioerfvx7JSzBLy3526kDwC6b3PptplIimnKRNS6k6iMI5DpNmE2Vusa9mwezseIgu5omJCl2AH12/7B5YZv/DqHPlMAG63xeOC3FCS342QRshFhs3vFg1PKfRVDcGDAvBwElZeh60GpAyBSaplZjfQn2BqMM44IKNYIOpzb1s0BKYwNCfGevAFYeuVcKOgvoOCh1j2tIQcrrS1cKb+k6vxr+MhE88surQzm3WQ/mbO/1B6bsJ1jXNLXGhvkabcpfKTRn9x73zn7KUQEcAKsNII14XySsJZR2cIlqQWbLSqlMq9iFhgwBYEL+uoF93WPHUgCPaSdMtavWFB6TrX2EvqPM1IRU2gocSc3pmi3YqiHlKS1ox7JOVgOOWz8FBLn+6fJbLaTelMqZ4IuNE/zICV2pBUJ57rTe5pFTOWlDweT1pkp3MMrPZ9fooUNfWJO49vKcPNgmxDT4xXHCOUcnElPnmp20KRrVHCBqbMpf/Z/A/Uyja5n3HiC7cW+VtgYbG8EGE9VYxMYfqUEjJCEM/IVUf1L9PBEM5HMQ1xmfoR6x8Uj5yqY+5thJ1BxXw95ggj1a/apxxuXZ8hw0lwj6prJLFpjzYHuhcYrVrad1rKx01OSXjwYuv55rV6yx7m0orBmJCnqbXya0NUW9tTPYPcirQv39weaV3b3M0t6NGYJ6p+7nc59Uvd5G3ttq+wklWG82BnYdaK1vTVj8Geex1jbdl1zTlFMBW+ONqdY1rt3reTz6u7sdCFnq/e09Z00g7rlPz8jODlr1LKgqLlGOcyx3OspkltqYTU0OfNswNRWwrOOp5uUcVZOZ2ZqHUYmaIlUIgSOtMUktRnd310FjU/xKlcs1mapcfi8baeiZvOA6N870Gmb48lkk6w+R9zMM+hmGowmmtGom5FaeNxXj9swxG+eygY5RT5tqDuF5MIvZnn/sOYXz0K4lz8vuIa5NR+Ndo9Ru7O7ZxMaDnwv/3T/9+Gt91KxeV1WgqkBVgaoCVQWqClQVeF1VoALAr6vLUR1MVYGqAlUFqgpUFagq8MNU4P3vfKPLDTQ0JHhDlR03YLVx4zawtInHPNS5OpJKKFo0EvrWaGFYiwQzuJkpy7qQmWuxNrPq9UQAiuoyWgsGVJkxG5F2e9wFk8xyAhQZMKaqZGyZY9xgkjrP1Ij8LzdluUGrTTHathbc1KLls6mAueFvENg2urhpTQtobmR7BfCWLKAvYEw18VUK4EW4q6JcAXy9AsI2r035IHxgapcFzKs9/qssoP0mPzOArzl2/D9IBrBtYL4YQiz+/IcBtFePn1d779cy3l4d0L6Wd3np17zauc3gmI/QdG8j+EeJlYc9sgqdW37re6m3HMiQatZZTEvl6tVn2kqeWzA7wGFWlwQEXmloMIE/F3gTtJpIrcSNfdmVAkjTlsarqQQNE9uxur34BVg0bzLwm+qukcOdE604CX+VZZmNZq7V2sB1c3sRHgoOShVKQEIFI/ebaYk9t6yeK7EWNvMXLs3VANgDas6jTquJtJFKkUf7TW7AzwArlYfcoCaQFKx4ievtLXKdktCynWl76a6TnwdOVUylluFID+ctR9nAMu2ShZdm1rumtqbizj7bgL693uw+p7JbHY1GUr8pozLiprlZQHOdE4hz6jGCLYN4DszbcmJZ1FozeNyWjUsFFYFKNh5jr9d1WZZjAZaZOaqAhTWyzP+fFcWDJ46YRp3ZqS1bW7U+OGDrxuJYecgOmnJMEpzSAYLreFpDTWCd19yagDhWvAqbP1f+rYPc9tnz9UdLeTi2A5JK1DS9Erxbt4MABT9TajwCOVqPU5XGJV8Ww6YkK5xKk7o8gQU3t4TYnArf294KRrr5xSp5NTGvF22LZQGtP3ZOfL2aGjy81r3NKTW9dTetqNUIQpUe72u08qYa1KCeAU7nIeHgNuttqlODpPyvNTMwl5W20BxfDqI4+KS8cjdmDYLx2IoFC2jXAOI6FgRNafWdlkjD3ICxxrMDwJwXKQFw4mCsWVlr3FA1H9cR1erWzcKGlXKC8SiXAnicm52xwJkGLpWwtMylOtagqbfVtnqWyn7l67N8gsGgr89kUxctoOXukcRSTtv66f/w71ZzOtEnOn5jXFFk+a8E74RlUtLLPWEOgNWk4eWI7l6rZdJBPsE51prjbMLvXfODwCjnswPAVIkKhtGSmPERXIdoYW0qYLOLdnPFLUmzGADfceM7a3zzjb8nazg50CdlszVWEPgxw5kZ3TwlPXO5fNggcg02UgCz6cjuAjwGNcIRntNCP25gbzTBXp9KXIJ3noezPNeYZ8OK3VfYkGD3nPkCOnNOYPNdwvXYMnFnXWtq2LOGGqFb10RiC5g1L3Ch5Fxlze0+Ml+0/byypyObZ843Y9Yl4p0Y/Eo/f83i+uv8ol3Mwfx9ffOTrdF+nV+8awgIu2ujI5tlVttatPhei8cw7/CaQ2XZswvye9t8a0yk1fv60orArV9T+ULO0bkCmOPbFPp8bjD1rx/7bJak+02AuMZ8bjpKEADvMLhEzhlRrYaQeenM+k7aQK2p5kc2DWDSxzTvIx/1zHmEjR0cx/0hxr0Rhr0RBiPahJdqnNFaK4t0UwBLNc7rJ+Uz4TPzf2PNBQJgXlZTMPM+4O4HrjGUDTcGg7lmMSbAF9utH1c1U/6D/+tj//4PetVvVhWoKlBVoKpAVYGqAlUFfowVqADwj7H41UdXFagqUFWgqkBVgaoCP1oF3nPXddo0Mqu+Urmp3KAlVOGGFDd2zKbOb1jN8/iU5xgDNW5a1QhyI22Uy8o5DpVnJjDcqKOW1i3/jBbT9QaCWoowSc3GruTm6hhBkSOYZAho9cw/s416h8HcZvpUG7aFlDTcWObm5jgnPIgwKSwnkqoeWugSBHPzWpmS3FSXAngJW+MYp89ewGQ00Gav/1pU8M5/eKXi1za7vMLPf2+bYIsAeG4B7Sw8Fy4VAfC1Cwrgl7qKrwY2+Tsv9ZrFn72W93i5EfRq7/1aRt5/CHj82mpj9pza43WX8+rPnu3ROxBMBcvi15V/ZY6m/av+42xz+RelHTpI4y0utXnK8T1rCDASIBWXh5LiwaYQ1kYxN+fzDKPRUCpb/j2tp2h1OoK+bGRQzLAb9wIt7oAXcb/e/6rNbEIDQiFaqUdJTbm3O92u7NJN3ewaFxZ+T5aYY1P8Ehp4NSkzwVtUBVHObLLMK74WN9ENqi7MAqduFLALAzSbTTkD5PkYw1Em+Ktr5hVkzp558VM8KvOvJHkQIHbAfAaAPWX1KjOHGzykMibnLHAFYt0cdtfHACpfY+pNr6q++nwJKmX16bIeazUCUwPQXD+nsku26+5zQDUuXG0M+JiynL9LNfPMJpf5qQSFVBoPh+gPBoKGUp7JgtY21gl3PFz0DQxWSFKKqWylGzUCApe56ZpczJp5ao0w+jeXB12WgnCNeiKQQRCsrGWnZJWKTwDPoJ1viuA1nYFLjXV3lQgKXL1tzJhy1wCMnwd2PUyZ6VTRBMBSvjs4ocxeqn3nykOzx/W2pTZHLI7b/cxDHlHrWOCDmfD+nOcNAQaAze7XIKO/Tn7O8x+4Dsg/IjRr2Z29gaAo1Xq8/xDq8bwXIZTskR1g9/bAXg07WzsEzg1Q+VxNr5TkD3l9dW9emE/eMpnHR/vgpdoU9TB3anyzk429hS2zzJnxa97J85xTgqMkRVRvqIlKzSuEojlzQwmBTQFsCl9TTlsDhFnSU/lJlaxygKX4Y1MWgbwp2Lv9odUsSmS7z4+vxVQAe+DrnRXmzxX+GYOxDnzuMEisqHSbS7Kxtu4z1c9Z6RNKcgx6dw6tkHxu0H8creZ4IvyVo4iNNa2tygoukU3oNsCsXVOgEwCbstXOi+frVaN+zvhr7fnvwo1CsNPfOfyzgrf65TMT1woBbz4rCdgzGsOpgENbJ+3eEeo81MigRgoCx1zjKkxqKONUALjbnyDLaT88QZ6bSlvNE2rmMSUwc4S5vttxW7cIn8Wk8JVaO8FgmKu5oQyd+tvZV1tT1DwmwxqjDHD6td8s271Cl+sba2grO1/PcWKR1POV3a6VtxCfv79vunFvOGvAsbe3hp6Zu8CL7ka2BF4Jg+350daduTL1JX7VncIizZ/P0RmsdrbxkyLHlLbL0wKrnWV0GqkaPdi4IXNxNoe4xhmWmQ0OangIec0tE1h/4qk9M/P7eoQ6n5drMfq7O7ZmUtVbS4C0haS5iqC2jDJqoQw403OUkz0ERQ/jwY6N/aimzoai39efbJCjN2DkgOVhyx5cWcA27tWAVTAqgetFXWuGWUBPMRyyaaxQkxPv/1xfbEzPXYOsqcdqplxuf520ftjfvSPG3/+NCgC/3Lirfl5VoKpAVYGqAlUFqgq8vitQAeDX9/Wpjq6qQFWBqgJVBaoKVBV4hQq8967rbANfUKhEQkUaNyO1Ccuuf1PzmjKHYNiUCsr2I9wlAI6Zg5nod/hviVzqaI2ayB6am1lhjYoxWtzVUW80tQEdUKkghSTtZXNtpIH2edxAk8Wf83LkJrgYAndDTRVMezpBhTiWsmucE/SGICshMMhnWcBTjAUITOVnAHgF20WE08+bAtiy6xaKxI06vwfoFFB+056vMmA+h8J+c0sbXQsW0HMAfPUFCNBsNV8WAL9WaOtf55Us/6HAr53jixXFP+xxLZ71a/3dV5usr/Q+M2jzMm9CKHEFoL/qdVcCYIMKqoX+n7f9nP/SS9fIWxbbmJIa1gEKP04ENBxUMDtlKnKo7mJWY4yYyjwqYR2skNpMf1zuoFfnCbp4VaMpLb21sXK1g8gaL+IYo/EEu92uAM4MRDkFsIeAzLLMizHyPEeROxv3OMJKZ0m5kC9XOw8BfD2uAMC+XPLODtBq0A4+loK2NxjOYISBrgVL6XnhTWHEvzshGD+PgJqW0fwigJMl9IJKWce0kHUreO5ojcNFc0jrlGV6vZcdmzftSyrEBGjzXGCFpu9xEgtwebcEf+hCDTZ43Ia5U8pqKaTlJ2FrHWmzLijEtZdAxuEKbcxzk545t1L9OYU64Zz9PJNlOAHjrMz6hgozZuG65hpm3LosagMjBES2Oe+MUy17NQrQqJkFaSM26KMmHOWdmtJV8IcKTd0n/PlcadFtR+BUylIwuou3CG5mudoG5KTSlPrXWVN7y2YBMLf0ewjsrqVlTRrYEch10GsOh6gQjZQHP1HOtlN0CwXze6rhTJnLy+RVbtbk4ea+G0MuelaQcIf23GWIOu9xzKoXQPNz2q6EcjXdvC4mucouZwzZqZqLxmxdcIDNmkUcYNF7WLPC4ryzZg+DbwRKnfoU9SC35hc1cdE7wDJMGdnM5giv1DawxvxS3o8bSBpNA8Ai9cxRLgSLRhnnvqmWldXqALBBSAPxytZVPW0cSRWMAKOc9ugjUwBTHR8HFhchC2jvLmJNZJq3yms2G2TBa9rhspFC8JFZy6Wp6fl8IhrsHDmUrU04r26EWZ6srWWmmjXgy4Pj9/6PwW1CXlpZW4OYqSE9ADZoavnj9us2j3wjiZ9rM5g6g532L5ovDnr5Nd9sng2Emx004wEmSFmfiApQczJgQ5wyXv39V9DSwfspcy4I/CayZ55GKbpZgb0+83gtY5oAV1bQvH6yKbZMYzYAERDbWm1Kaq4JdnyErzG6zMtm95ygOxXYZgFuzR7z+6GHv+62qHN+0TOUg4BK4pVydg5VZ40hs1WL6uL5fUwtVguv1/zWqjhX8M4gr2tgUaPGrAHF6YyvAsFXv6enk37+Lz7xXKkMvvLYOX6kqJ7kmE74vFpitbOEpWZquehS7rvsX5f7y7VlDoC92tueldkMoHnCcZ/GiBvMk48x6HYRC/SHCOp1hM11xI1VlFEbE6TUjLNNDJj2EUyHKIeXUUyGgAPA5aCLKZu+sgL9YY7ekPPabO/NGpz5yKbql5KXTZ9xzRoD2DiCEL1BX9f+4MYGtjYvq1lB113rkLk6zKy3ZTHtGoD8M4qPlXHj57/5jcoCejbsq2+qClQVqCpQVaCqQFWBn6gKVAD4J+pyVQdbVaCqQFWBqgJVBaoKLFbgb959vW1WKoOX2b60bjS1Lzf+ElldmirYcswM8nIvlvaraVSiTrVvEkk1lsQGj5NaiJRqssQ2PIO4RMm96ChGrZ4iogIpSaW2K7WJNTHwO5ki0p5hCW7BenWZ39jljiwVFlROclOWG8vjKe0LCUtoAU0FD1U93Lw1tUMuSGCZilIqtVaxXcR45vkLss27WtM4A6vOslR5ht6eU0qwOfz16hj/O1coPh3Q4vvPNxcNBnkL6LRusG+2qfYKw/Pl4OciCP5RRvfV7//DQttXO75/32N7Rei7AKq1sbywi/uSgPbFAtaF3/HKLdvIfFE9nP2u/7kHAgLw2rM3uCOrSNv1tlPm2JMyeSorXVlizrKk51biUoU60OEte2V9uqCcFNgQ+OLmqyk0BYYFwJwCsqCttOUeco6SsORSLu5J4WYA2D5XdrPOspab1wQjeZajYI4noWAYYmWpg1Yz1UbvTOm1cDFfCQD75gS9PArQSlNZwjKblRm6ciR1AEwQzSmmfZaktxf2+MFsgQ2YE8AaWIt1npqj3gt54fgECq8CEIJ8HhhL+uuA8eLrZgD5CjSgdUkKYG7+ByHqdDWQEtRrlc0WVWzCwpiNNbj39rAjDpkdXEO7nSLlpn+SIKZVvVPbKhFdOb0GbmwNMmU6IQM38AfDkZTUyk9WRrMp5DiOaBFsNuMWXC0Vn1Od+uOz0Sj/XsThVI08Tea205p2litttp8CVzPbY8uVVTaraIcBD80NWUA761rxZg9cZxpuA3McooK5ZgktJbBT/06moc5d/86fCVpb3qgSAfi9a34wtbABYA+DNd+I4kIPgO0aaO44ACwY4porZpmd3tbfGW0bMLWxwnpkxQTb3b7uLYR3CbN2vT2qyzg1W1yOUyr9J4JE/Gw1SAlczu8nNr/tvX1agGqojGg/P+cG2zYGjA8mYYg2FcDgvZDHSQWzYaGQ0IigXhPHqWd17qaKRpSi3mwjiJlPPtE58JjH+RTDAfNEJ6YgnSmtnXO3y/0VAC4MdvKzeY8leh4IAFMBbFbHvmnMLG5tTBLXCvg6KObHlYFgoMYmM6eWpxU0IbABS0nnwe4s1Y0NGsr9lt7Sco695a8NBGczbrJlQWCXtT7WmAnQG4zQ748wGGbuPWjfTgWkWRxLBa3mAeFgG9uuYYDnbXPEYy+7z5vPyHxdow28AT6OF3vOspgNAmBmuzImIxGAsweryN1PnKtFyWejibJmA0JHNr+VtGFvoDeaYq+fCbzTFYV/pOJVbrM1ipgttLOwt0VJ8Fd3CObT8xoHJbq9HNmYtbWmAAmuQ8s0V9OBzzTWjYPrkVnTWzMTbyxXNo359U/LHtXsi/ded51MMTpL852t2pbb626fzrrceK4Dyl5l6v6uQ3AfYPeAOYhcfJ8XPYP49d6Wzdl1800PBq7tXq57ktwICIDH5sIwHiOcTrHSamO5mc7swvm8rDXT+hPMBl3P11wzLac8UcY13XJ4D+PfI8SNBFGaqCFoNOgrNqWkAriVImweQpAsYxrUUaCmpsaQTgvTTErgMLuMbLRr+d5cU4c9THZ3le09GE7QHeRgk5e5LjAixZo+CIO5xvKLwJm28UmtrutNAKxGpWYDw0GPwRTW3uMu9exZiI0+mof2pTWd77kQD8DX/tf/5/0vugTVD6oKVBWoKlBVoKpAVYGqAj8JFagA8E/CVaqOsapAVYGqAlUFqgpUFXjJCrzv7uvnOb9S3hAAGyQSDNZ+JNVGDhDLqo4/Y/al2UTXmQMsCEzVmf03pZWdLKCdWpYbvlQA0e6UUFgKpdiFqs3tAl9EYyX4cRu7zgaxkMrFbaoniTaih3mJ0Zjwl1nApirTpifVStwsnRoA1nZuawVbRYynBYCZAXwlFbwa/IXcUpcicCH31wFhD69YXIMkBgGv+HKQzf+Me4ptZgAfP466A8CvBlup7NImvzZnM5RlDWEZYaxMuQDRAri6OtNYOD2gPst9zSjpQq6rt63Uhp1tQC9+hdqpFSpc+Ld59ujia31W4OI5zTZS9cK5mmh2SO6bqz7WCaE8Ql/A6N6292Vy/F6tnh6o/SjLwqt9xouHwdVn54VeXm1otTFm4y3GfYarKfJ9Pui8IcGqOd8c94o9UxbbeAw0X7q9Piia1bl7datTTQogKxtwgiwbSWFLIER4sbK0hFbDADC/rhhq4n2LYb2cA/EMkkhdZoRZ84Ogk589HI0FXnTcDiRqnjvlnK+dt8R16aUzAEP4Sxtp/oC54h4AC65dVfgZAJ4VymcWukaOhdcbIHT5kE695ue2nbvB5Jy2qtz8J9RhtjnXNKccvXru2LVykN6BJ/scU+o2Gik6rRZazaZUkVTe8VobALa8aG8BbRmiBoEJdwl4aBVNEEylsHfo9qxMoNUdkBpx/Ca9z0n15655PzUFcJKgUXNNAlKyMvPWHCAIMvj5ll1sqkzZH/tGhRkcmqv4qJCTUtSQk7NwNSikOjh7XlP6WhODVzBKcTqlEtvWcrNEN2UmAYxghrMn9k0QXhXPOUQQSTgpBfDCwOX33l7dAzuqua1bjrO9AAAgAElEQVSJwO5/vimAax7V5VzXCE129roCbHS+YL697pnOQYPAmF9mq1o4gErr3qlyngl9vOOGVxUbzLRxO08Glk7bxqIoiuUM+wYJlrkWFmjVLF+VRaSKm+BJjQ28Ps5yVuvUzDuaNIpK0wj1lDmiNWsYiGgVzXViqsaM4TAzFbNclKl+NagjJb1XanugTDWks0vu5xP0BpnWL56vWLO+Z+atNUlYz4CNcaof7XmC6nd71lDzGXOX9TODvRy3UgKLaM+BsMrtuDBrIxDsGnBkXz4heLT1j+fB5oHeMMOjp57Cgw8/iqdPP4tRNpQ6eXV1FZ1WW2N7fd86bjpxEu12B9OSakhXh9ka6Fst/LODz4GmspflNpWnFNxxjKXOEtjsRceRcDrStYv5nJTWEDbrCOIayiDRf/WcwaxWl/8e8tpOc2CcIcyGKDKz2A6CGsajEnvdDAOn/B3TNYBq5pnVdSFbaNp3sy6aM7YcC5j79Zcq571uz5ouXCOTjzfgs54nfuYKYGs5Gw1etNjO1tK5TbO/Hv4xa9aM4xr9rlTbept+c19YVF1fqeC98pnNVP/zhOHZcbnIY99QKJa7+ATij8EDZdfANb8lLBwHVdGukYd22lL7FgTAJVbabVlA+zXIDCSsWZLfS92r52qXA037b8672KnkkxhpUCBIY0QNxgKEyIcDjcWSDZOdDoL6BoJ4GdOwwbue49IEshOdeTTZwni0ZW1aHDOjISZ7VACPkWcTdHtDjHLe1615xuCvuWlI3c8+oaim53MCYN6XtrYuW3a3c45QDrfPs5/FO/hnunnxrLHGnkvc040spP/eP/nEj/LIVf1uVYGqAlUFqgpUFagqUFXgx1aBCgD/2EpffXBVgaoCVQWqClQVqCrwo1bgZ954g1SJ3NDjJhUzELlJJQCszX5TMZg9qVMBOyXTDADHhMBmOcqNK0HhWiR7O/2X4JebuVK70GYuFjgwmzkDITMOIXWNRzi2W8cNbbN/dpaGzADOTaFYS+qgEHA4KTGa0AKa4Nc2qWkFTUXjRNBA25WGIFor2J7WcPrsOWTDVwHA2ni3HEa/CTpTLHrl4gIM9orK2fm8hJXy/8femwdfcl/Xffft62+bFRgsMwAJgiAobiC0K5QjybIsK5aVP+xK8ofLqXJSlYpTcZJSEqukVCRFklORYseVxZVKUqWVMqnNkuNQtiiJFEWKpCiQAkmAIDCDWTHbb39b93udOufc293vzW8IkDKLANGPNfxtb+m+/V0a93PPuQGAz509a90uVNBHyFLDZs+VbBERJOI6zak1m11rwMKyFso3KVMEgGRC6aaJwgYA4AUB9ixofG5mjaJx7nL8HdhAIRRABBHBMSMugSwIpErH/GWPy1y9c5dXlpQk5WeEwjRgbPnnu8X1yz22JRXrl3GOXykgvhucLp9jAOD4yl6zuYpQalYpXDUe8J4AlvMFRpCuO/5Eq1Paoc5pq44+oGP0AE4SAiyAL0AR2AJLAeyPyOzm/EN/ge00UFYxFmRjC+UdjrUD2FEDAJ4tA+BS31xZQRcorFgP9NlILiNpPYPvO3qh0l4WSjWHaCtzTjn7lTkW60qeoHZ7USrJYlQvj5ToAUkLWfYhT2XF27w7AMbfsPbhkKAGpb12DtVENGH/Ohz0qY5GT2Css3idADCS9IB7AmLoq47nE25GP+D5nKpLAP7pTDGR/tV7XrozOPvMek9VguHSQ0n9hXVbAMAN63cwnhBPQED0jgwFsGyMo298Df6+bCEQrghR1CBlIY/DlbnlQhv+zXtiQ30mFXtActnXYh0XANbSUwbAVEb7esfvueZrHOtSS8mYA2AXHOfD18Ex3CS0ignYRL/dYq7J5hjzAGsqLaABgNFfmwrgNvdG9qd19TXUmQQgsFoldBQA7kDt53a6MW9DyVr0UcaxqNRCANgnGtWmAYAVY0DEPpTafDIQN+YaZ6H3zRVsjX71skSHOhjjp2EtgCX0A6Z1NJSITe4fk9nUDg7HLC7gtlvqrUyAqK3Yi06wtsgeOckyKoABgOke0mgWALheo1JeAFyqSNxr0PaZnw33A/X/DTto2Izjd4TaGF9RwBAq7bBKLnNIFot5T1KMBfZkxbiq0d7445/4lP3CL/6SvXTjlg3XN3gPgnGytjbg8WKi9Xt9ArC14dBOnz5jj7zpMe7TeqgYIbe65VAjUs0VrizdwD2UWxLjtcePH2e8xvu7ZvOJ9VpmnW7Lur2eWW9gtfbAas2uWbNLJwlcM5VMQNENl4epZcmh1Sf7Np8c6PNrLZtPMjvYnxHs0cYa12EOCCwbaKzjU0A/t1KHgp4zPeaTHz7G9u7+HueaPt/htVu+yybae1UHQC0VYS2vlAiJxkSEh0pp3wPKvxfgLRcQ3blWR1EO4ly8VhC6WNfdccOXtaIgSveTcl1YUWqXlkDehUahnjsLxPXO1wyoX72PsOAv9s6EUHhj0Lf1fj8vYAnFNBT5GOsYW7A31312jf2fMXzZCxrFk+2GdTBmOgDAKGhqWDKZqDCj27Naf2D1znFbNAa2qPUsq6FwAzMdAJiduK0537VkvG2LLLX6PLHaZKI+wBO0dVhwTo8mM+0rrgBm2we3BicArjet0WqxMBFr297erlTMdJVwi/poaeAVYfla6c4PdEDw9S8qkmK9+zv/Y2UBvTpXqp+rCFQRqCJQRaCKQBWB10YEKgD82rhO1VFWEagiUEWgikAVgSoCR0Tge594Y6EApu0iEv2uAKbKS66E7YDB3gMYSSz8DrAY8LfrAJgqsRpUDrK1AzjqQCXF3qboGykITAWZ9/RzI8elowt9Tag1AAjYFxiqqhmSmuiLmdFOGr1/Jwlsn6HQQgJUCWoAAyRFhSEaVALh+/pwy3aztj1/6YrNxrCAXtYMLilX3YpS2bajrZ/DGpHp4bICcUX5mycSXQEcAPiogRnHwARnDXaUOIPM2rXUjg0T67Y71szqltZg5ze3ea1JGz9adnqvzBTKOVpz1i2bAyjJPpFiXsAjT5wrJdxcknYKuhUZ0jnUKWGZ6yoY2CHmyT8KrCPhq+R3+UF7Tn6sQCAVjaENgeOp280WKrg7o3IUUC3/LsDpUQC1/LuXA+7FdbrTBvpu1yreMxKd5WOJ1yxdU1cZfilIfTfwXH7N6vkX9rIcjbl1OVSb5Z/5Vyb1C5UVE9oAb4CrgAYAj4C27RbhDSBkisS+g7o8Me82ukx6oytuCcAGUItjbvc7pFcCwGPvHemAJ9SRLLooQeCy2hsGvuzZmRBQ4dFptQlMQ7G2eo04XN3Sm9clH3ehTdIrcrhwNwCcA42SAjgAMPomMlEuy2DCCr/GoSqVVTHAgVt1E+DOmVjvdrrW7eA81AcYIBjrY0BefAUABuzGekoITDyrz8H12js4oIoPwFjTV31QNdcyQgWBHYdk5UC5kzPW8X6rab2Oq1qh7CRcNKrVaHfsQLsGF4dQpXsRUf7+BGXFXAcIKAp9Sso+ilcFb6GeZUGCq9KhTlsCwNEPmHFToQ/OnSppWmWr32lI1FW005QCuASABZ2kHAaUkhJXisajFOQyPsd1RYERegBLAYwCp3an41DXVeO0pBUAhnIaSnWOv3lKxwyq6bxgKLd+JpQvVkzNaVwxQCmfx7Dtza+XQC8AcE8+305kVfgh1b0XUNCPvlgHiJfZ7gH9wbvWaKogA/8AfHD+sIQNFTBgcIxBtk/wPspLAJiAEgDYbDSFAnjMsRsAWOpHWaUTANNCVr2km7kSWLCabiMsOot/YaEbTiI6n3wv1qny//KalFIPYFlx1+z69W37pV95v/3rD37IDg8PbXNz3dqAbp22DYabdDloovCh17N7T99j/f7Atnd2ucYAAt9z5l47fuw4x6jWZV2fML2VPbCDTLSywHl532y0xYCVL65xm44pWLNq1u62rNlp2byzYfXOmtVaQ7NGj2OW0DLer4b4TqyW7ptNtm0+xvjDZzRtMc1svD+z2XRhU1j6ov0F1kcqO+c2SWD7izUHc8ZbYNTUDxtxcRd2S7PM9vb2OSe4eHhxG64HxindJ3zPiOU9xs1ReyLRtVtl82smeBxgMOZgrLt32wcL4OsKXy/uKENkHZev4X6PE2Mh+g3LfUAqVz/DpcMWUPfCH7+/Wd7DtYsEhOZak6a0T4fDwUa/b2uDPv+Ov0Uvb+wJap0CtxwUOzR4b8zChhrcK2rWxFhoYn7UrA4r8G6LLVXSGQr9WrZod2wOS+buulmjbwYFcL0tK2/Y2dcQ64U10z1Lp7uy405Tq02nNj8cWTpJLJnN7QBW5xO4ROC+UBbQAYCxhuL06rCP9oImnMt0Os6LMmTm4Q4GBNtu/R9rVGiw3cmBc8QDHiYEf/tnKgB81HypfldFoIpAFYEqAlUEqgi8+iNQAeBX/zWqjrCKQBWBKgJVBKoIVBG4SwT+yhNvLCWroABGb18l/5HADAtowV4ks5AMVG9BWjq6+heJzbBrhKoBEBmKp34P/cwELAAg0JuQ9s9Uo8k+VPlGT1iLUTKpnVvLUtyhHn5IuiXTGdV/SL/CxhL9GEezhU1mNZvNa5YmC3Z5lH2l3gVqYHwUvm+uHbNda9sLl67eFQCXwRriwEepfyN/PMKmdxlSyv5v9YGk2HAwtFUAfFfAyeQ2lGoLGzSm9uAJQbl5ItWVbF5h9SvVkBRKUmFEQpc22FD9kBXUXU0HZSYUXpmlkdSOJD8ZrQOysA/NEUT0OIw0K2yh/bkrQss4d6kqy0zZk4cli8AA8UfFoQxY4z3LQPWo15Tj/qWgKRPCR12osgq7pCANMLv6mlXAWwa4d7u2q+e1epzlvx8Vg7vB7nKMjjreHNwfpWIvBY7g0W1/BYDVWzN6yGJehm0vrX55jWGvG70ai6Q7fg/ohIEAy2IAYKquwgKacKiAVQR4pWuA5+FzkayG+ha2rngz9CiEBTNVgiX9epxjbv27XNOQJ/xXp+hdhvCS+gwW0OwBbFLrosAlLKAJo+R7uqQ8phU1/ucAWHGbqzcq+ql3oP7VObNQJvqeujpVABhwVkU1eA4/Axbf8wVte3d2920ynQp3eL909t8kXHOIluuDdaGL81+wr+2g27Zexz+/BIBhwRsAOLct5mbglsl+re6YBwyoAyGPDdV4Ek5q/DjsJQAm0IViWmMnVwB7UQ8VnQR7AsEFAMZ6p8/BCwHScwDsFtABnmJtxHGwrSyVeW5rfceKXQBg2Ovu7u2zeAb9O48CwJoiWJfdGnmR0g65127bIkm5jyLo6AEtlgkFdQGA1fLAhax+LEWpgkYngW0ttV4z4gcVYDxZjUdlF+1mD36R+Xksvmpat9e3Gnu8aly0AZlQdICCgiS1g4NDgmD2McYeyl7MuCZSc3KIE4QKugMAH04TKg3xnhircBMWAAb4gmcErLCbhLwCi7JKRj9jAmHCMcFgfMX9hfom61xkB+3FWDn4A7lSD2QpztEXVUpdtIF49oUX7R//L/+b/fnTz6IMwgbDgXXbTfa63jq2aetrm4R2w2Gf/c4fpDNHj9D2wosvEpjBbv7s2bN29uxDVq/J4l4PVhFwzOYq4NpCPYzR7gL3O4YiDymsUQDQbmP/blqr12H/30V3aPXumll73Rb1Lnsp89qh6C26etfQ/3fPbHLbFpM9FVdYwxaThU0JgFObJqlNAYBpAY1CuIXN6FQgFwEpoVGf0KACFOcVABiW0bu7AMDqeUxVOO3tMSd0DcrANxTBbO3gyvKl/dbHBGe+T+LBYMD3AIAv73O5WvcIp4Yc9DrAjUGu4iMVcuSlEbGQ5TbPWod1bZb7wMedy/JU17pS3g/iM1hEw1oL3fvkVvXpzGrzhW0MBrbe76mwxAGwXDmkAMZcp9U5/+leuVFfUAEM+Avgi4LJBhwgOi0WS6bJjGpca7VtjgKsdt9qjY7UvwDAXEi0iAJE15N9WySKbQ3uHbPE5odjS8a4X0ZRx4ytF2ifjwKBkgU0xgdeB0cA7CvNJnoMLyxN0F94Qbt7Cu65tEQRi/el9+IqFq24UwzHmSupo0AD8/0/+Kn33bG6Vr+oIlBFoIpAFYEqAlUEqgi8FiJQAeDXwlWqjrGKQBWBKgJVBKoIVBE4MgKygJZdJtS/TE6x12MBgGlRx2Stkq9QhQQARr9f2tjR5k72jkhmZVlig16HFtBIBEO5hp53oSJjwpuJJGmdIrkYycBI8NEZmAlWt6pN5zYjAAb8qTOJnWZNm8zMJqnZNPH+i65wARiZw0wzQ/JZep3G+jHbt469cOkKe/IhlZrnzh1IlYMVABi21bLWvVMJjOcfpYi5G/gb9gf24IMP0lryruC3DCZrSGzPbdgY24PH59bpdO36zQObzOu2SFNaBSLJzmQtVXpKujNp3kDaHUicmXOq12CJyQQwvgK4UBUkVRztIRdIniv9jOfZ3NWIbnNKbALlbhE4770Ymu34Q/TS9GS5DErvOhtfDsR+Nafxy0Hk8hj5co7jlb7vl/OeX63nShSs8Y0Hk9j5WlDYoPOP5eQ7ixBCsehFHK4qQkI81OeAIJjbYwDg8ZhAgvPGAU/MoYBymleF0pxlIbBgnkEBDLtjwJQ215d8nq5Yk5Z7v65ew1Cp8XxdGYp16W4PJvizuUOVVCCOPYABgGssMin3AC6DDh6HQ2EChBTNbxecs5ivXSgwXZXN4/G4hFKUSuF2x/q9jnU7Ae7kDoDwE9odjvgP6q7oQyt4ISt/rV1lbX9AaqgyYS9fs0GnQwtoHBNgGiyg8RlcWwACfJ3B18zbBSy7IwgS5rHOLV6jGMCLVNj0V1BKEBiQUZb2oVhUX+DC/hmgWPBXdvcs8OHzF4TgoWSj5wMbITepiJzDUrfUUxTP05AVAMZzVfAkuLGsSAwADAvoue2iV2pWs3ZLimxAPV0vnbEAsKCg+ugKAHcBcxapxinAEOzSeV3cutwVdqFEDCfj6KTJeRDQCwC5NiewDzWiJLDqD+3Yl4ek6VCAY/VvRg/gnjXbXc49jF8VUeBcUCCU2WQysZ2dHUJEFVMJ+gqie6/WowAwFMAAwFCcs2AMlrdSP6vNBI5nQcVxg33KpfbFvYfuLQSFCU0JnASAOX5DaR5AEjsQBe3aj2o1wF+5YGRZ0164eM1+7Md/yp57/nmex9bWMRZbDHo9O7axYZvrG9wWodYe9np26vRJO3HipB07dsyOHz/Bc7109Zpdv37Dbrx0w971rifsvvvu5x4GhwSuB1CBOg/Oz62p+x6oipv01tVayr7Rrbp1ug1roRgGN08dqDvXLGut26Kh/q54P40Kje+Fja2+2LPaZNdsNpYSG/bok7mlhzNLZjMbzxKbJAsbJ3NXAUMJjLUX8xYFI007OBjJFQUFYVbXNa3VGBsAYJXdaf3nPYTPB9wDcr77HML7ae7qDgDxV6/qmAO43yjGCgYQxmm4pZSLo3LIWyqyitcW6zBXOX9zd3Tw+7lcKU0LY29PgfHg8Df+jvWwUAEfVebjttL4JBTNeOsE7UFaKzS5ff3hmpUQAK/1+7YxHAg404FBbVRYyIA5wIIPjWG45qvfNe6Z4eyge2ZYytc7LWt32tZsN6m+RYGJtVuWNdqWNdE1uE63FGu0rVaXfXmWSYls432z+VQAHy06ktSSg7ElE6jAMxtPUwJgjBuslRgH2DOgAk6xxsNmHv8dwAJN7NPYZ6cFuHb3AvaS594kRTD3bi9VYEGnr9nYp7n38H31mr/1kxUA/mrdu1XvW0WgikAVgSoCVQSqCHx1I1AB4K9ufKt3ryJQRaCKQBWBKgJVBL6KEbgbAEayj4lp2jlDbRT2n57EcgtoiNBo21jPZN0I1QuyW4uU6l8obdpt9OhEbzHv9QdQTDWaq91KwEagaNk+kElGJN1gcQiVy3Rmk/GU2eB+f2jzWtsmidl0jkRmAIWAmEh2pkx4orcd0n7N9S07sK6dv3TF0skhzBQZ4bIqMkJOdWKoEpFcBFjASbsCuPz1DgB8hAV0fMZwMLCzD6oHcPmzjvpeWVXAmMzWGiN78HhirU7PPvwnn7e0PpDNawO9RFt5Eh3AAcoSXAtAGyQakWQkKIYFtyuUmFDHdaZUWCoq9Q92lTBbdSIJXadKD3+bI4HIJGjxHL6Wig93YAWIYLJY7xnJbCZ+HZK4BNMVPLIyDHBxdBy+OhPhlQLaf9PP++qczV/sXXWFjwagglzsIprPFwIjCvAcGjsMW7JFLy441xQADc5j9sNVX0YVepR6PMZpeN/IAAbUOy0W7KULG2gknjvtDkFcHMtqfcFRqf6ySlV2068sbkzw25zAZA55IQpe6IQgheMqAMa7qphl2SI9evDS8hnrJXtqqxgm1iIl2QUXcYwsrmk2rN/tWq/XyWFsnAtUXJNpQnX1ZDJjfAEsA9rQfjiH2w5u4rQJok0AuN22flfnBAA8X0hpTZ5KWK1ioVpTx4berKEi1bGUzXFVclKGPPoeAA3KNVk/c22h6tehKW38Ade0nqhvsjBmKH7Vm1ZKYFlAywpaUF82w7VGSxbQOSwS3BHI15ijSg/7GyCWq9CXR4OXCNVqNk3mVACrB3DDmlxzCzeIuN4C2l585H2GAYDh2KxrsKAqMIA8rzGroUKbWHaPKA1OVUjxX6s25/US/FbvY/1l+REKySjCEACuW7vbs0arw30DezTHMPoDE5ajmGpme/v7NhqNaSPMfaEEgaV+9c9yBfDBZCYLaMQH+wyVg4C7sIRWURLhr/dNVh/gAGIByrxHcK6WxHWR60iMQc0LeV5w1vjPKJLivYI17Pb+2H7kv/sf7E8/9bSNxoe2sTW0LtXtXfY1X+uv2drams3nM8LJUyeO2YNnH7CHH3qY8/r4iZN25r777eq1l+zZZ59lnJ/9/LP2nve8x4Z9vG5OlW5miYBpTXOZfYy550pFC+An220Vy3U6uCdqWh191dG7vN2yRaNrWQs20AOzOmy5Gx5eBBiqzZHZfN/q0334vXMuQIk8H6c2OxwRAE8A+JIFIfAEhXI+HwDat44dI+iD6vP6jZsOgdULGJ8wm89td3ePPatJq70ohdfOredpOU+oJ6jprsmko1Lea33Qgq45Fv9KgmDeUy4XWAQoXm65kL+WQ0yKX6/T8deXRrpbTOOZc/ZmVw/yKFSI13OPycF03Kx4EVJMvVAirxaCYGzx1ASAWUQyT7gwEQC7BXSowQsFMEB6qNphmKB+urCEho18gy46UIdnbI/S6nZoDz6ZjmT1j+KiVteyZkNxpoobcuGWiqPQliGd2nx8yLUMUnouI9PE0tHUZtOEbVEmE+y5uBeucRyEBTS+j97p6A0O1THGKoouk2RGm3bc27OwEEODY1nW1uG4kRfA8IO9Bzpt/aXQVo90s7/54xUAfmV3GtWzqghUEagiUEWgikAVgVdbBCoA/Gq7ItXxVBGoIlBFoIpAFYEqAq84AgLAhQKKPd88oU+1TihzqAgplDjRA1jqnczaSNZCwVCv23yeqPdvq86vVMJARez2z7SCRq6bsKhIIi8BNloRK8EvO1nY0c1pxTiGld14Yo1m04bDDaSTbZKi913N+//K+piKskjUeb9apKNaG1s2qvfswqWrlkwOpXBlZq/cZ1F5TEFw/7urGIo+q/p9WdVSPofi+2UraPy+rADWRy9D6PIFlCmh4NJ649DOHptZvTO03/zAJyypr7Ov3DyTGlH9KpGwQzK6UAMjGS21tiB8mzBeamYqkmBjS5AFK06oQNzSllaQdZsTzko5DFSFY1K7TQBht2p1ZRiVeVTqSWUcyjEKcALE8D1kXyvFKf1EQ+wWGGzJoPYVD+pX8MRXAnNfyXPK1+4VfOxr4Cm6zvFgAtfHpr6PpPuyPTNhgFs0RyEEoYgXSwiQqIgkQJVspD3rnitGRfwImiIR75bSXA8M9pUAGYkUtAYoCnvNUu/hVTvv0jng+T4Mi17A+cn6N18KBgMcGhTAKY8DjzbmSm5xq768qw+pTaWQ1roG9a9UgVhzFR/pqKTaLNYWxjP0+5yvTet1O9btCgJT+e+FFQCBSOjj+CbTmR2OxlRyUsELhSt7QTtsL80uKXyNitI+AHAHSkX0IgXkUB9b9jWlVS+Kg7A2wmJZ+wUNAaig1XGHJTzXx9zatQSECH0BLWvqAUzY68pfWNITDkvhK9Ed1hHZycY/qn8DALsCmHDXVxkBYPQAtmUFsD9HWFfgnc/l16P8CeKZRltd9FdtNNuWzMa8hlQA+96g0ApG4zoDqAmJQF3dYFsEwl5XCBLs8/rrmpct0IXRlwej+K/GFwBwu4m1Vor0EFAWcE2jiWfpf/TyAkao1e1ZuwOrY/XCVQ9g79WKeZYuOHb2Dg5tCltxOkYUlrpc+1zVjpNEnA8mUzsYTVwBDMcPKE81ttFGAmOWjJCuFe5QQctzKSTxt1BIyjoXa0ZJAcz91vdT1m1IqSnoRX0kx1Vab9n7/8Xv2j/+X/9PKltx77G+PuC+N+z3bX24Zu1m2/r9PgujsMc9eP99dvqeU3bmzBnGF/cnj7/1bfTOuHD+gj337HN28eJFO33ylL3lzY/JYYPFYeqvTat8Wj4LN1LJzHUhIwjH33EcOIZWu2H1TtvqrZbVWlJ4Luo9q7cGVgfsIybUPluvQZ15aIv5vtWmhxiEDoAbtphObbJ3yDk/naHn78LG+DpTP2AqgDOzrePHWSgD6HflyjXNKyqAtb5jXN/e2WEP7egNj7WaKlYWk7Uc5vmi4cs215TcqLrog505LI35wBmQF/jEur+8Si65JbiyON97wgLaX5LvG+W1ZaH1iZ/D89KTc+UvKbQX4nhf4rw4h4UgXHl17bmeyjo6f+QVFrKdx9zGvS4UwMN+zzYHsoCWeljzSKYxKGxQISXnF8Y1ChEBgAGGm1AAAwDPrdWWAhjjY5qglzYAcYvzaNFs+dKdUaG7QJEAxkeW2pIwrAgAACAASURBVHw2tsnBAYs5arCLxpo5SS2ZTC2dwQK8xv7c02nK14QFNNaNmQNgFNLUYVWN/azZpPX7bDqRTTXbFGiviqJBOUqsON/Aih0x5von2M5+394r/t/9sV+5Y2+sflFFoIpAFYEqAlUEqghUEXgtRKACwK+Fq1QdYxWBKgJVBKoIVBGoInBkBACAmcfPLaDVi4+WmG7RzB59Dm+iJ3BYQBcAWIAYdpfIPg16bdqUdqn+hbJIySMkSNVjuOh7mDtWev9aZemUxGOyn0xoYekssek0scORFG5IWPeH6+zrB/vn2RxwqNT/lqDFFWOmRCXs89obx2zcGNiLVACPliygI/kXwQqYxd978l5qB8FTPI4EwGETfUTUCYAHQzvrFtCrn7n6EqbRvN3bev3AHjo2s1p7aL/+Lz9ps/qm1RfIMuZmzIIaUMA4TGIK0+0ImdClXTcS0rLcVG9mJSip5kaSmsBe38s+Uq9hUhO/DxWIq+aAnZUuFfRlAhvQhuo9qLAbDoQB5aW+C0iM40NfYoJ4z7eq9145/foKJZp3medM6K6AwNWnvlLg+3LX67W91BQAWD2zHUFBtUWBYnmc3akUjjjnMSjZehJvlhLGUj0GSJaiLyBYEeOQZbm1pPciBfRCgpoQNSx0HbIGgKUSq2xT7QcVVsx5j9S8QbXDtVWAvHJBZQGdUHWJE4LSkcp69jgt2aKXXgfQIoV99EaEra4KXGjGWpeVNW2LCSM8Fl6AQatovoPWHaj40TMYvcD5OkJEAQGsldEneX8kS2j0To9es4QnhHnFtSSwcgVwAGCoQgEqAYD5XEJLrPMqDqEK0HuFQgWcr5U+jQWNZUdawB1X4HrzUV4iAGAqfmE77+pch7uygMZ6oYITwV/1CI4+vvg7Xkf76BUAHD2AF3WsPwWAFozXokpwGNb+dyBXXETFXla5cxtPZuwBjPmB63UUAFYP4MwSWqsKBrYBWt1GNWyNlwCwt0KI3tfBfuXgrD0n9kZ8BwtorNO0gMZ8cBv2fP/MC2z8vIvyAr5Xs9WlClhtA5rW6bZzFTCxNXqFpgsqevf3Dy3lOND40vX0fqlUxWNdr9v+GAB4xLEhdTvsZGUlzD2HdrgC4BzLDs6lEgYsWnj/X/UADmW5Cg4cnLslr6bXnKGBGrYOq1mb8/NuH0zsP/+R/94+8/nn7HB/n3MFFs/rA/X53dhY4/F1e12C0WaraadOnrCTJ47ZqVOnWcSBzz577mE7deaM3bpx0z7ykY/aS1eu2uHBgf3b7/lOW1sfEoxSiRxOCLTFVVx4zOyb7S01GAc4+qrnawP2voBt3YZljZYtam2rNftWb7RtXmvS4heQrw6Ymo1tMT+wRjKxLEFPZq2b88nYJnsjS6cLmyYL9v8FAJ7O0P9XhRTslZ1l1ul2qQadzGZS3XOf5kqbA2CBYQ012r27shrjg7cRbrVd3gP5O1/niz3UHQZyIIr5B7isfVi2zPr0ZaWvrioh6tI67Apgh+vFfQLfQS/ijYSfUf45Gqf6HO/f6yrmvJYpjj0Hv2HjX7zW38Cnlvr8srgQCuB0ngNgPAHK/9jbotADxU/Nutv9u5odhQ6AwLRIhwV0Y851HbbPAMDjyb7V6rBIx3hpW9bqkE+zxgY27dg5sH6mE5uN9m02nlh/MLR6u8NNaD5NLYX9c4KilZpNUBiUIAYNFoyoUAj/4CAAZTDucQGAW5y3UAVPxyMWMNDu3h1lVCSie3gcSxREckH0/gK8dwcE9gKJ2Od/6Eff+9q+PaqOvopAFYEqAlUEqghUEXjdRqACwK/bS1+deBWBKgJVBKoIVBF47Ufge594Y96HkMlKt6KkehRQmMkq9ehDMkuqYPX7RVKQvwMsBADwnmF9wN92k0lXWB2y92/el7ZIiCpxpMxd4L2yVWhYwjLpT9XfnAB4NJraeCoADAUw7B6nSWazuayJkRRjX0gCZCQ6YQEKo2dkZ5vW3zxpo0aLCuB0MvXOckXisJzczG2KSwqvUGnlia/S3wg8PBm8iizzhCYA8HBg586esw6SwK/godS/LKAfOpZYvbNm7/udj9rM1hz8SMkTULr8luVEqhKTrjjzJwm6ZW43iwSj969D0h72g1SypAJdhMMA+rj+SgQiUczfISnoPR+hjgJQRm5YosCGLEQdKrIHIa6NK4kFhQGHAI3dmjJDEtJVgCAubi2Ibwlzwm2SUE1wbPWRnzuVaqENLGyMvfumXlaTWi9/RF9Yr1CQ8TcuRPTZ9B/5WlfD5e+gBH2oTfkUhybLx+i4wOeBgKW/4Sv1JX4F4+fV+pTVscmYOahX2DGmSwUjTOwXClkk9UMxqzy+wJtqSAQbCR5oXS57WFqV0uZWKs1yj2FZVvpwCAARg4KKw5oBv0CBjKQ5HgCAAkFScJZ7AOPv6kGs447zU29Yh9iAeejv2xEAlu4vADDmat3qnlsP5A7gSuVmK4ps1IdYcEDjDirg8URrJeMUx2eyVoY6UPBQYAQlHJ1G0wbdtg06mStCVdQTPW2p0PTioBoson29wwGGLW/RC9QpKWOqeMd1oTqMEDcs+6XmlRW0q4Ed/nqrYAKKcIQIqCUVsEA6zoPrAsG29wBuNC3Bc4gGl2ET8YRfE1riR6/pUtGCBhtWL43FSTKznYOJpVS0Qs3Z5FdyMVdhC0TJjjqBApjwPrMeFcCyT6WamgVFsj0OVXC54CgvMnLbWq1vRcd6WLNCmQfFK4ohBL+9/IFwT4bumgeaFz6y+LUNBXm7LcVnDWt6yzq9vmyaJRvmP7huoO/xaDLluAnArLHsUM0yS7O6HYwnBMZUvsIGmRbQUpHG/YTstrXHcC9lPHSfgR2BKkPcV3DeA6S68twLJbSfeEfYxYK9lNWCWc0c0M/+zz73nP3IT/yM3dzetfHokD1/B92OnTy2RVi3tjbgnAV4Q8yhZj92bNOOH9uiYhmWySeOH7NTp++x0/ee4bX86Ec/ZjvbO3bhwgV7/NE329ve+la+LkPxFecn+kc7GENZGnu9wip9JrtvFtmpNzD20Va7bg14glMBrH/W7Fit2bEMxRxe0GHs8Toj6LP5DMRPin7c9xxMbLI3tnSaUskJCEw3lASOKJjjhWIe1x9An6OEc0SLBebMbCFrcxQ4yO7d3V/o1qJ7Pa4rZUtfTQ2B2rrWVY3Rooc2YkMVqBfAxD5EBwR/yJK9XFi0slvl87EAxvGMsmq4tExrDygVFHK0lNbfYp8RbMa9C2zJaWftvZ2jQCaH1nwPnRv2Et2XwmYmtUG3a5tDVwDPpT6mUwKL8aSC5Tj2sb3UE5juOSiYkMV/u40xUrfxeI8W01QMowgPhT54koKu4sZ0bul0auPDQ57H+sYG123a4UP5O0Ov34yFARgTuLwYp6H8RSsGFI/E2oljbjagOG6xaGh/b5vH0u+21L+abhfq1601LAp/QgmsMiWs47SVdsV+OEP89X9QKYBfrfdi1XFVEagiUEWgikAVgSoCXzoCFQCuRkgVgSoCVQSqCFQRqCLwmo0AFcCe0C8SO67U9eQ0oQRBcAkA0xpQ/e6Q7IJSNJ1NmBgK22cAQ9gLq/cs7CClBJKKrKQYC+VFbrFX9G4LdQiSWwDAUP5CgYWvzVbbhmvrtqi3aH0IBfA8VZaPqlNHKbTroyUhPrNlg61TNm217cLlqzY9HOfAhok+pz9LRqCS4+XJTiS0CUzCHpoQROez2vv0DlUpIUFmw+GQALj7ZQBgHNqgcWgPH5tTAfyrv/1HlgAA19G3UUPwKACM3wdYyBWXEpHwweOmRbZnSKHOKqlv4nuNAViWyi5WloaypO14Ih3v32k33eoSSW9BYuQtkQzXmJHlpqzGA7exM16wE1nD0qoQUEfCHlpLE+gFJEaiMRSCgjy5CM5BoRQo/hlZnLCrnFxVHRSotsgRr+ISwCUskHO+vISJS0q4ZUXsKgh8uUVCRxUmlC/37Nfv32MsF+PSe9GWVZwldT7gGJLeAYTJIV0NivdAwj8e/L0D0QIguPjSASKejT6TSJDjEQ4HOUAsXRoCihiLKwA4VzHDsr1ep2OCAHAxXwUGAZZcMckxuPBetV6AQRDcFFiCOtd7yWLuAADDCpp9G/leDmw4h9TLMgChzeeEkXBt6OcAGEczVw9YwDZ8NvcFgC233SYADRvoKC7xyaLKFXXw9PWdlqx09XfYO1evcCp60cM9L94Rg9TcF6gSAHZr//jZYWuuAPZCC6oX2QMYvXi9t3m5z3RJtYjDjHX9zjIS9e0MALx9MDF0RYalc5f249ofca1CP4+CJRxrQrjlcW3UrUtFrCsso79zKFvDNcK/Ct8Wa3SsDaG+BTvsQAGcQv0LSFjq60xoLIUnLfi9nzIBuUO6AMA0ToZ6lhbNfYJhfG4K+IRCiYXZZDq1XVhBJ0lRYJEXu+japgYF8Nj2D8dc42UZKxVpAGD28AVQ9EKkwkLWeza7BTSBcFjmEs6rkIhj26F8XlARalG4FKAj7zyz/+eX3mu//i8+YNu7u7SxXRv0qQC+99QJ68Fi1+cD7k1wXTGe4crx4Nn7eS74/UMPPWT33HPajp04xZ7ln3/2WTvYP7Dzz79go8Ox/dAP/g3b3NywBq61u26gUoDKSFsQ+BGSWYfK30YT++aC+16LhXFtKo8zFALAYhmQtd4ya7UJf6Xox/4G+JuYLVKrZVhzVFRQW9RscjCz2eHUEtj7JqlNZgubzjMbA/yxyEN9tVkA4HbILAwIRwJXBxcAGO8v62dCUdhcY9/2ns0BXLn25r3fpZgt2zIXS2AUl9Ss1+vZaDTKnQfKxX5ht1y8R1GcoWFW7LlL0DeKfkIkX4a8xQDh4ZRfV/wsNTLvgQnvvX/tilsAnw/Qj+ozrk/Rqxz9dxMWGGwNewwE/hZgnAWUDkFXATCKQuiKg4JKzpVMALgFV4m67e1tWzKbyD4eY7bbpsUznAgwnzAmJ+OJTUcTS2YJe7FvbG1Yp9NVEQ2Uv64EZ2FAIucEXEsU/0ANjPfg/TH79WJsYg+BAhgAOLH9/R2O416npft6gGgWgHo/YF/3cA+lfRlqcFZjSAEc2wArNDL7d/6bCgC/fu/cqjOvIlBFoIpAFYEqAq/tCFQA+LV9/aqjryJQRaCKQBWBKgKv6wgUAFiqTtm6ee869neT+kYWjKH+UgJXNnBIXtWYLKplc8I/AARBQNjJOfTL+4ep56FsW/W/cu9d6jbcBjQgDRUX6PEIFQMUwOOpTSZTa3U6NlzbsEWtbuMEf5cCWMk9aaVoQwyFgycQ67WW9Y+dslm7YxevXLXJ4aigO55ExOvvAMAlKAMlE5PxAXzLCmC3o41BFWrhshIUfxsMpAB+5QBY/UEHzZE9vJWyB/B7/7kAMJPFDjNX4UVAslU4TQDrVtZM3BGUUqaaq7J1jrpOroErFNuExW6xmytx/dr62CDopUoYCuEa1WrqPyxlOe2l3doTChdaUbvlLUGBAxIkoKVmEyjiP1qRCk7ge1hKQ5Uny29pymU/rZ6xygW3BaJcJaeOsnpQD5XJ5jKurWJZSjznvXEDrYSo2N8nAPNdVpSXA8L5GHFl1et6YfoyT/6ogoUY81g/2rDQJPwSUYTtK1RoUDc2IGX3B8Bu8Ia8R3EJYFJFmUldCwDMKQPrZPReBBBxS+t4v3KpQAAI9icntATwTDivARH7nQ6hi87Fe9LiZxZ2uDLf+wTLClRzNsAYe63Tpl2vAQQYz1AwM+XhqN8woA56+0pBLxYr9wZptwAlGtZt12lHClUv7OUBxanUc7hBcOfFPNgEpAQW/PIJlFcyBPiVo4NbwDr8RSwFqGQBzQIPL/IIKKxjBKR0VwdvDZASXgs0MJaEnFqT+AoWmQgAEyCzR3XYUUuVzbkePYC9aEBOpoWKkTH2CzpNZnZ7f2y48rBzhgU3FdH+pHhXqZJhaV0ogLsAwATGWmO5f3IPCYWgaHm+7vHw4h1xjfRzDoBhJ8y2C3Pvp3wnAI7e01J6u9raCxIAelvtjtZRNy7GGAEE1jhG1FEUJbC9fziyw9GIhVi5DbSPR8wVKID3R1PbHx1yDKkgAfcIDbUPcHUsYS6gop+7D3d+Vh4Pfi+oRAUxFMNRwOAQGMUL2J9kCS5AD9Xhhz/yx/bzv/xe2zmc2vUb122eTGx9MCAEPn3iWO5WET17B/0+Xwv49oaHHpJS3RZ2333306njnjNnWADxxS8+b7dv79iFFy/alcvX7NzDD9lf/b7vs3s2NhkvguM2ABjgrwAw9jlYO+N+p1lbyOa6juc1rNlqKc5o5Kxmr4LA+Mrz17rEfrqLOa2gswVKDzRHULA0BgAez2w6gbVzQgUwCuEA+5IF7ofkoAFFJvc576NediPAX6bz1HZ292zGohZJsgH51OpBAJ/rUhSQ+NAs7jdiL112xwhDfLYTKNk6l+3nNbUEYvO1wn8X738U9M3X2OjrG3t3/IHQ23vKL2/l/gz/e7wu6t9KxW9RNBTXIRTOOQBOU1sQAHdta9hfstaXstzXZ1cACzRLFcze0Py71txWA246gr9w1Nnd3bbZZOzzANbh6A+MPsC6Pij8mEzGBL3cl2qZAHAfSmQrAPAc7VEym/EeObNao8F7aYxprL3o/xyqZxQQwQYaX7EX7u/tGAwBUOAHCMz1jo4/AYCx7gf8jWI73J/J/ln3NFFQmNlf++Ff/jJ39urpVQSqCFQRqCJQRaCKQBWBV0cEKgD86rgO1VFUEagiUEWgikAVgSoCX0EE/vITj3g/R+/RC2WuJ6FpwUhlixJZYevL5BVt4NQvGAnKNJkJ/LZg/dxS8pe9BaX0RNJIIDnAcQmxOoAsFCFKBObq31B6zTMC4IPDsc2SlL3S+oM19skbT+eWUn3h6j7GQtAAueGUyhkkoZvWP37SknZXAHg0zqOGBBrzVTkIyGW1uYI2EtJlFaIgid5mSQHsSq4CIuZ6LiaWzz549hUBYAFafUQfCmAC4DX7ld/6EAEw0vQBXsoAeFUpWYZkUBWGarnci7FI1gUXL5J6AbtEgWWtq4f3680yKprY9zGUlXmjvaKvdFjIIrkMRYkURuhnCYDsFuOwG2wVfaNlQy2VmuC124Z6IQETtbn9ZKiFhTBYQACFWlZ3BTGS0bKZpuW0W6NKz1m27KWBobuhxhX4UpNsVRm8/NwyAC7CIlilh3q4Rky/gun8mn8JrtUdqvmXOavV18Q6EnMxwAN+H6AGKqiwNJVCEX2uA776FXBKol7CUrHy+7DeJCzWHMBY9qkgyKxpUXxfUqBJye7WxWlC8BEAGBCqKNqQVXWAMhbmiMFo7nKxErRVL0bZQoeVP5gP4O9oNJZFOq1EMTehyMe5Sv2I99IaX7OG+VqN4gxa92PN1BoPSCDlICxdF3n/XwBCAeDC1YExQOK/pMgT3AklttsSR49fKv0BM7WWcE7m6l+pVmXp7xAT0O8oBXAou+8CgMVQHTSxuKWwsfVypNyCPB9HDiMJypKZ3YLlrpl1m3XrNGGNKlUcLgKVoARtgLI1S3mMKe2AO42adVtNaxGSu9WxyQ0jWi+oJifiWdih81IvFYYALoYFNNS/NLjWsPNxyzi60hr91gl6AMn9me02FIVd9kLWsNaa2GyoFzDUhoCvGQpwajVLZqkdjEcswErZ21iDnBpx/6w9AODDQ86H3Pmj0SxAohcusGjBLZ4DAKsIycuNfHwLFuM6oUBBsDzOcZbMbDKd2PWbN+38i5fsxYuX7OnPfdZ29vbsYDyzrN60mzdesulo3zbW1myt3yUI7vc6vFehfXO2sOHaUM4U9YadOHGc8wnj/syZe22N/YLXGdqLF6/Yi5cu89/Ozp51BgN72zvebm9545us2+3wM9bXhtYFLAPgJeSr2aIBm2qzlskBhfdSsGtv1vnPWtiLWSllGe8lZAIfsdBEkPo+Y69W9Wtt1DoEwNOxu6Kgv68DYEBgwF9Af82lwroY7415FutMGQBD4Y1xgDUC9278hz3X18YoFtOmWHarKABwLNcah/r9ckFF9AEuxqus/P3+y99gqUd52ZbdC/zKxVnlcZ+vOTiT0pYc95PF/qp7zPKxrR7rkko5k8V4Lasbik9o458kXE8GnbZt3BUAu0sOga++BwRWe5Uo4MGaLCvqZhM1AQ3b3bllo4MD2frj3op/8yK1ugAwIC7DxvufhW1sblh/OOD4YY9f2D4vajabL9gXGvc7cIPA61jERPirnsZ4G8wJqH8BiWFvvb+/y2MBlEbhHkDwKgCWo4Hcbwp2rnYeUVSIuOJ6fv8PVwrg1/xNWnUCVQSqCFQRqCJQReB1GoEKAL9OL3x12lUEqghUEagiUEXg6yEC3/3ONzJJg/6TUIFRBYwEIOx50ZvSk9FMYDp4I8xFcpOwIrPJ+JDqBKgD0PtXNnYAKm7jCMvH6BHrUJiWod7XMmdeniQK4VOoL9SzTioWAGBYmsICut3p2mBt3dKsadNkTuULIEI021T6Ub03E9gnMqnatLUTpyzt9Oz8pcs2G0/yy0iLvyUArGzzEuxFPDwZiiQplXiueovn+YtKdsyRhSxgah8K4AfPWq/bzRP2q0nS8vgSnMhs2BzZua2EFtC//Bt/aGlt/UgFcFn5W/7+jvNhD0YlfAkfSsrb8nOhAozEqY5TloFlZQ7gzPr6uvX7fQKQ3d09WSqqQa/3SAx1o2wlAVilFllQSZ73McXYQ29VABOo5gCiXE1O+2naR8tCUTaKUKULFoTlKCSOAn5Cw0ja0so2w3VoOPTwXsSwy/TEcvSOJixxCAWV8WKeytLQexdL4UL8ptAw21wo9oqBxT9SSYmHnnEE6MVxfT0sKq/RczhqnqzOl+hbKjW6rIxDQUrAgAqUOhwRpA6GOhWPUBOrT6sAJxRWsKfG+Mea2W2jdzrWYfVeJSxwpSTHO6Gm1Kg5LHMATAGqW7JjrcX6jLGLtXI8Ru/WuYCP27bqvbF+h529inUAI7HOU6mPtbwNYKwLql6dWouxV0gR6A4OebGLX/xcvVqGkpAce29mB7/OthyIRz9gqcfC7pkdfXMLeEFgxdCtbdn/FzbIguqaX64YbbZtCotvzHefe+r7LKjM1Si3LtUH5WDMv0f/Zcxt7IvjdGa3dkcOgGvWbbYJ01lsAPGnGyyrDzUUmICuKYEP7J97gOq8VsV+KnAfLQRE1pb2koDUft3V01oAGPyQ/VMdAJfXjxhn2DcBeuCOQRVwgN4WeuB22EJATgk4ZK1pAKLtVofAib2d6yqegUL04ABK4GidgLGg98T7AwAfHI4IPluuFswVwFCR4rhdyatWEIX6HvHFz4DZOA+s+1C8uhjZJpORXb16xS5dumS3bt0ioEYsAJwvX7tul65ctZ2dXVpYj2eJ9dc37MqlS7Z3+4Ztrq/ZuttA4x6l1+l4/3rAe7SpAOyuEfa22y1bWxvaxsYGQS0Unjj/mzdv2/kLl+zG7W1L0oW1uh0qzAeDnj3wwAP28NlztIymVW6jwV7D64OhrXdbLIpr1ufWauquBP2WF4hrU+0SeE9By3JgXh+TseO6hXcNRQUpAK2KJZr1rk1G6POdsD8zvs5SqHkF/QD8VWziexbHIvY/7UcBPzGfkmxht7d3eH1REICZwf7NLM7CnqrCK7pxhHU6rhctk7G2xKLPAekuCssK23hG+Z6h/DstGctFVAW0LSv342llurvaOsH34nhKXhRRvA/nTbR3KH1uef6XAXDueIJCMvZRn9PBATcSw06H44tXt2QBHep+tc/QPwFg9baWql1rfQvjg/c7Krjc3922yeiQ1WzcY3x9Z1RZ6BJtur0wKctsbWON7UVwIwewO0tgQ2/qATzDUdes3e7YdDqj+hfXm/2C/TNYvEfVN+ZhZgcHe5zLWg/kDMFxgX2ipAKWq4/+e8AbbOR3ATE2sDL/lf/iF1+jdwfVYVcRqCJQRaCKQBWBKgKv9whUAPj1PgKq868iUEWgikAVgSoCr+EIfM+73iQbURjktpuuMHN1AoEvklTeEy5XLCg5iNclyYzqHCQ4kbAFBKa1L5NDggqEGP6zeshKsVoo/SIp54GkZWcBDsK2EwktJK4ANAA22u2uDTc2bVFrsvcd+t0RtzDDKQwA20/k+WYAwEy2NW395GlLu127AAA8EgCWOtMVKHk2021Y3YoxVA4gIvn3npgrJ+3z83I1UwyP4nxrNugP7ezZowHwqgKyrAQKC2gA4F/89d8nAEYCn2q7EtAIm9ACJBTxXgLaVFVJ+cgEYw4iympIvHMAYAyWlSSqxxzvsXVsyzY3Ni2dp3b9pevsNYdkohKeQFjMbjNxz89Ewnu+oBXpcLhmvX7PEgL+ic2T1JWJqCQgwxFoyVUzcMsU8AUIgZMvwBX7S6LowHsMh7quCRUZLA5pO63xq/9TMlXKQNlIs380VW3eKxXghArzgMJuMR39SQmfisQ6wbBLfqPnZqihIlVdgODInhcqPo2ZCgd/rZfW1bkoRrFseSko7CooKusFQeK1AU5pw+sW0/gd5gj7CC8EADqAQbCFdcCn9SqU895DWwfAgggWa7h1OxLvsokWvMX7yQI6oV0+1tCl9YHHW8xxfBbtSh1Gwq4dfUrZ25uOoz5HXDMrU/aYP8tXKS9kcZWgrJ+dxDi40FxyC+foT1tS/RYAOGCvnBwEjGXiTjUw5yVUbA67XMmWA+BWi/antJD2wyT4ccgaKvEaFZKFepbXDh+INVFf+JikM7tZAsCdVtvaXDcdfqjVpbsGhGocZHVunXrNelDQcT9UwQq+qmjFbb5LKuo4RoZ5iYtR1ut2wmC/en+hW6h1/cm0xEeMMNYABaH0EwzG+gYQVG+2BMd5PVTMAmU1++I20FcaamC5OuCkqCqfTmx/H/2AAY/w2boWaWa0gN47OOS6DHW0inZwzoBG2AdUrBOK9ehzyz2JRQ+KA4ojoDwczTG2RQAAIABJREFUjw/smWc+Zy+99JI1mk0WF81mU7tx44bdunnbbty8Ydu7Ozabza0Bm3fL7Nr161Zrt+0Nb3qzfe6zn7WD7VtU3vbaLdvaWLdBt22ddju3RIcFPGygB/0B4whlNPrVYi4OBn2bJzMS+4uXr9jVl27Yre0dO3PvfeyLjH/oBT2bzTjvh2trtrm1ZWfuu89O33uP3X/ffXa8PyAUXh907PjmwHodxEM24ASA7bbfE7l9cr7s6xsAVgD+Gq6luw6wHKHRtuloboej1CbJ3CYzfF3QBhpuKFR3ursFi5bCXr3EWRF3gn0A4Ns7VLijco9Q3F03cO3ye4Zyuwu37NbMiGKwMEvXb2lfvfI4SnW7BIWj2qP0uugRHL/iCC/dI0oFW+7mgZKEO/dPFZsp9rEulw/vbnBaxT6htq0RAOO90vnMAXDX1vo93ds4AMb34Z4Tqt9wWqCinSpgqdo5L2ooBEIxAvpn12x3GwrgfcFfnA2moLcYKRxytB7y58Xc1oZDG6yv8XkYNrME974ZAXCSord1m+P78HBE+Iv9h+uBW4SzKIPtOFoEwDu72zxGuBzgvw/gVq5WAwLAeTFeft+oe7Ty/T3GDo4Rn/W9/2UFgL/W9zTV51cRqCJQRaCKQBWBKgJfWQQqAPyVxa16VRWBKgJVBKoIVBGoIvAqiMBP/v3/yD74wd8joEPCH2ly9TQUDGDiyhWigsGewJXPpXqZwS7S/yFpSztF7/Obv0cAYIe/UpxK1Vq2riT4XVFrCKZBMTcn+B2Npkw+d7wH8LwGBbAS0JHERzI51EzsLQmNEm0lG7Z+8pTNuz27cNkBMJ9bXIwy9KE9sqvkAvpCpYNHwAMk7/iaJait91tVcum3dSac1QO4y98oKamDCIBSPg72682yJQvoX/i1D+YAOJi13iFAdmFnTc2g97UE+MnBhycpqfjO++/q7/H5ATLFS3ODW8+46rNopuoWu3W3KWRfaFdJN2tNjh1Zw+q4Ftmc8BbH2x8O7eTJU7a+sWGH+we2vbNjk9HEe0KKCqDFbm63zWRvkWikENETu5FYFRRz2AK7aVr9squlNRoOG7yoAa9vRS87jpNQp/kIpfIRoESJY8AUQJOwq1WRgv6OxCn+BvtX9qAu2dry6jBksif3o/bBInVYAYillq4er84IFPOjmAO8WrEO+LoAUCD1FgpqtHbwSrO3Ofp6CugF7GXFCoFt2BOrT6QgAZTA6C/qRSihDPO/Y34AIuDveAdCoRIAVt9gWRWXgbAO26EU1WjomwwQoGIezCXX1XIOhfKX5+JDNKAEf3Sr6LBxjVHM9Vku2rnql2s7T7mYK1KpSmGdO0DoR0FfKvDQ+1Lq6lCxqX+wdPksOmq1bJqWAbB6jeIhC2K/Hg6WY6Rx3fa+sjh27Ie4IONEADjJMqrhOs02wa4scuWgEABYMFYQDFAf7WE7LFbRsWmPdNcCXhf9PlwY8v0jB8pRFCWArfYMcT7exTcfNBpkZGm0eM0soWWsUBri3Wi2rYFe2ICD6APMYhd3zfD9otXsWKcLJbBihffD2gcnjsPxiO0YoGLHtUigGJzMbGfvgPcE3VaLNuIoAKIDCMBiFDS4EpI7B2MkGAalNEbnxRfP259+8hO2Buvm4dAmsyn3hOsvvUQl7ng8oer2L3/P99jDDz1M8Mp+wJbZH3/sT+zHf/qn7dG3vd2m06n9+Z99kk4fAMDoY7oxhA10T/cucCqpG+HvPadPW8YijSTvVwvg3O127fbOtt3e2aX98/rmpn3D499gt2/ctP/47/5dO7axRkiL4rTPf+FZ+9CHP2yff/YLuHGyjfV12zq+aW944yP2yENvtAfOnLFBt2UnNga2tda1Vn1hNVQusafBMjzLO9QDPOKCwYIdjgH4H6Fsy8YAwOO5jaYCwBjrs7S4F4ICXcVNGgucM1Hw5NcY6nkB4G2DBXQAYOzNgHwEwL4nhgpYsDUK5ABEBUfxGSyHybet/Cxkn196rMLWO+BrGQR7oZb2z5WCwVhRcf9Bk4PCmSGeH6rkKP5YPY5lpe+d+w1f5+uyCsPwowBwlqY26HZtYwDr5VAA+/X0Ptec525Lz7UkADDddsK5JKM9PCFwo2Y7Ozdtf2c7tyTXWPU+zKWCFfVmx/3J3Hr9vq1trOcOJ4C+KICBChiqdRV2tCxJErkCsDe4egFzTfR+zw0UhpjZ7du3eCmxB7DFS7thnbYAsNYvFS/xvxm4RuC/B7RvoCiGA4L9ihcskqgA8KvzXqY6qioCVQSqCFQRqCJQReDlI1AB4JePUfWMKgJVBKoIVBGoIlBF4FUagX/4X/899sn79FN/pkS/wVYSmDQrqUGVz5NKaRkOsw8w4BkBMBI/SAa58jfv3+fJeFqM4vkOLwrfQKXwqGJQtjIScqEEBkRDD0LADCRaZ+ncOp2eDdfXbVFv2sxVL8ImUmfonZBgrrNnoRQZDds8dY/NoQC+fMWmsLJ0YKpLFCC2gLGEm66uYyLU4WgAICRI8WCCPBKf0cdx5bozH2Zmw8HQzp19yHrdjitil3ufrioP+bZZZlAAP7SZsAdwKIAhDSFXypVqhVysCHFZAayY4CGVoVt+rwDg4tAFMnRMbpPt0S2/v6Kn61gGzAHOIylM+F/+7HrNur2ebW0do+0mkva7u7t2cHjoSeZQyWFUeoI3rGe97xzeEzbNfgRKBBNo6YIwcerQDJAB4ASQiqph9ixm3lt9+QgilJOHspgFEARkAG9u1enJcx+4eZ9hwSoph6k69L7Ugi7qsam8ds1ViwJd0Y8YRQuRSFcsVzsjlq9tYcf5Kl1evi4PaxX8xjziV1zbMrPPrUU1cjXuvfeu980lNAm1r/8uByxUEgseSAkmQIaxKMQr9wb+3tcoOjAQANe5TsIunwgUwJPrUszl6C0ue3KfUpwboU6Vi4Neo0IczJOmNQgjPMnvAC/mPi2WUfTgMFbquejprvGN+VDMBbCt5R7AYd2PmMb8kPWpg2P03yT00PuGAjgAMNR6VLO1OlS/8dh9LQDMkXK6WBNLdUfFmkHm7ZDLd4lQAAMAt1s16zVh9yvrbK1zupYYB2oRIBtcrFxNh8BcUwBQeJ3U51wFAl505YVXKvpZKQFxmkdb+2zh/ZlR3KQ4aJ3zlTgU0lT9CgILlLvauY7r2HH7Zq1PVACXurECBA36PamACZ9kBQ1eBAgM+2WpCRP2GUXv3e3dPapnYaXMYgQogB0As4iB9wBaXymy9h6/e7vbduH8c3bxwnnbXBvwXmJn58CuX7/JvWCwNrRHHnmTvfMd77KTJ09bvz8geEKsMdYQLKjqR7Op/ehP/rS9eO26veWtj9tnPvVxu3r5sgAcev72u7Y2GFinBfUzW+9ap9NlD18ogxl3XK9mky0DoJSG6hktI/ZHh/Yd3/bttr+zY9/4rnfbd33nXzI0D5ALQFEghzfe3z+w559/3j76p5+08xcvsU3FyXvu4Tk88oaH7b57TxMcnlpvWK/btHanJd+SkgOJJt6cvX/rJI8pIbc1mrbImjYepXYAG+hZRhUw2mCUATAV2oSSGh+hnteypH0Vim9YQN+6ddvG02mhAMY1d2AfxSsBgJsN9aLlHMd89z6w2INLrPYOBfAqvH0lEJiK4VzUriIyvU+Mc7do102S30OW5k3JkloTKl5bKP6PAsDlY4sexbyvzHuTwwIaDg6p9dvoL+0W0K6m9do3n9cwMdF9kUAwrivuJwrlv+ZGjesK1MC3bl63w70db4FRtwYcemhFUFjpxz0zW1ssFtbpdVhEB3t/XHpZu9ctCWjt151W4CjaSGWdH+NEBXMNru84z1s3b3I84h4JLj/dVt06sDNnYYD/NwHXM3f9oQsLnCykIo97Qty7J7PEvu+Hf/nr8p6gOqkqAlUEqghUEagiUEXg6z8CFQD++r/G1RlWEagiUEWgikAVga/bCPzfP/sT7P/7gQ98wC5ffNE6SOzXFkyUMqkN60aqP6hZ9J5wSlazL6vbnUbVP/sD09JSNo9KZsqylIlf/l5KtoCW5T5sSuQ6+PIes+x5h0RWMrcR7Z8TS5K5DXp9G65v2KLRlJ0d+pjVGupNm0tQlDBL3YqwXm/a5qnTDoChAJ4yQV9+8JhL6hZBZIelruTD86VilsW1zlOJ/EjiFqo3AYHI5uO5AsBnrdOVAjgeq+BXv/dulVnNhq0DO7c1tWZnw37+/X9o8zp6AJd7Wao/753vo+SjVDtuxcxzcAtoV6LlzwmAXYL0YsYOsvLfB5AsgPLq+fAzHWoEdIkiAMQP4wVqEVmNemLZE7zlGgGepQMsxtjtoOP8Q00Wnx9HloMecXw+pBguVEx6TgHigKikhpH6EZbRrXri8ZJlI8FYbiWLcQ0QU6g247NClQQAgyuJpOxioa+ZNfxn9dFEMl5gTBbShMa0o5aNohRcDsGR2Hf45oTOapBJuyI7EtiF8ltQnEpOgkW8L0Z32Hbis1IPEDXjrmDEUWPMSFnJ+LmSOQoJ8pjnwFMjRbFWJPhZrkKP3+eJ93ju0mwo/5C/29Jc0XmU+lKufB+fexS0XZ1z5YT/6nuuHtbqc+Nz8vPSL5bOvRSRpXNYmi+lH8rFCyoyUQxoG5w7M0RxAj+QVxKqPSjJwjVhOplQJUvFa+5K4D1wXTlfiHq1hjWpoIVNsVSquIQBbGE5n7VUCAOrUPaNRM9I/I89tjGA0ds4Y9trwRqs4oWNNAok8BDEBaQQAObcUPvc3M2BwjtXrQJn6ThQZSH4hM8llIyfOUHQZxXrStsmACEOh+peUIH356iPnqY8Zi8WKa95PjvC8ho9gLd3D7nXtABDvAcwC0fY29NVcCxyEVSnPT/iz2uQ6fo4NKaVKvrPci2BRT1iqb0xbKfLc0tOCwoIFH9RmIK1p6gGoD0Hn6a1BoxK6lHYsCZUULesVm+zfQBGDRWCAFe1JtcUiZ8BVwF8OtZmz1z0B4W9eaG8BtS5vbtnu6OxjdKF7R2ObHtnz7rtLs+rDyEhlKTtju4B2P9WJQvWkN35eH/HPvWJj9rO7eu2ublm82xhN7d37KUbt2xtsGFve+vb7dE3P2pbW5vWxbGw0Az3KVLUY1VCgddsOqVFMu4BPvyxP7Gf+z/+d3vkzY/Z+tqafeTDH7KD3R3L5jNaS0PNiPcSrKrbWr9PdTB6AyP4aF2APQuAr9loUX18a3vXTp4+ZY899rhdu3zJ/rO/95/SUhqdjXFGcc8j9xQVOUktn9l0NrMLFy/aRz76MfvUpz9ji3rDHn7jm+wd73zCzp590NZ6LdvoN+zEsTXdYzVQ0DS3OgCr2xU3MFeSmQqbmi2bLxo2PlzY/ji1cbKg0hPFDgDxcqdA33rv200IGr1jo8BO+ylmEK79zdu3bQwra/b2VZsPnAdhH/s3a8+VZbmKsbCeEy5z3Y37DhV8eAmdij9iNyipd7kuFIM7X8fLa3q+d6m6ZKk4MF7Lgo4ajhfAPskV/lw/3dZdn5RbxPB7rlNQjWdekMYG5XIUKM853bpJAVyA4gXnEuzXcc/a7/RsfW3ofcn1ehfrutVzUSAgLhp9vL1gxO+3WihGaKmI8tpLV217+7Z1Ww0b9mTFHoWAReDkmsCiyEVmvV6L/a5rrY7uLajyrVmy8MIOP7comgE4BvzFe3Bv4fWVgjedJ3bz1i2D9Qo+u9NpWL/btQ7tn6UKxr2RCliw7+CeKABwU2sZ1L90H0htliT21/7bX73rDl/9oYpAFYEqAlUEqghUEagi8GqOQAWAX81Xpzq2KgJVBKoIVBGoIlBF4EtG4J/+zI/ZZDy2p556yj7/uadtbW1Iq0okMQm3ol8f4aZ+j8SP1EoBFGQDLYCnJHioJsMNEMk5KrIIUAWBw0IwILGUXrLvy0EwE/6yuEuShR2MJgTAULb1u1KNLhptKpAEx0TgIv1IFVZmljgAbtSatnHqlC16bgF9OLUMyfPSI/qs0cqTVFAKX34b1quuJiYAK1m+Sj20DL3QXzJeH3+DteS5c+fYa/DlH2HXWrdBc9/ObU2s0dmwX3j/hyytqd9bAVQFfiKJGp+HRF1A6rCDLivg4nrG73JQ6yoOQXHFICBwcdxuJltSPgqNOiyM/sIOz/lsh8LRX5pJZfbnpTZvKYar8YljkZjFD2pJ2bj8Co0zHU8khQMkx98EkQVF9VAyO8Ymvha8WXa8spgGHPY+11TP65CknJKtrtRuGPOync7hvI8Vqdwx9jFWkZAWEJP6N8Cv8B4AGEEykvuEybJt5RHTeroApbmDZm47jPeTIiy0n5LPFfGqZxrrusp5ir2woualKc8XFXjEA8DIRUYqhFi9eOxv60DYPyGHs/7cO14Tx8PkdVm1uayaL4/58vc8F49LAcOLTznqueXnrarUjoLJ+TXNj7UU1Jef4C/7jNX3L9S6upYaj1qfwl7YtWKW0d5TcFiFPGBSbh3MggCWuOQqVo5fm2utR6EPx62ILMYXYG8ddun4CjVws2U1zF0vLJHKcC4rZALIhQoP3D4eu4bzBr5n9KWFShWWpbJ39rIXzIFQL2LsRw/gJUUjFKnRB9jXPoJwzNmWTbF3+DkDAKMv/ALzNkYugsLiIQfA7vhAwJWheEdzH8ePnsrbewc2Sxe0QwUwpE1uwPK8P7kgrM4CJwMbaKwbsHnV/giFK2y2Wy3sm4p/KCx5fZ0Al8cbZxuOFTGap3xvqAX5GYBw8o8WrMtV0vj4hc2xR7LnJ57dsnnWsHoLSlL0iwUkQnzVK1mjAs14dUytTpsgWFBHikwcF+yl9ycTu7V/YLcPRnZzZ5cAuNPusr1Bt+mWsV4YBoBMx5C62eTwwP7oj37f9ve27cTx4wSeV69es9vbO/bY42+3J979jXb82DHrdbq8t4CimBboPrBZjML1D9AzsWQ2c+JtNpol9lM/97P2xYsX7clv+mYbHRzYxz/6x5bO0FYAttiKndbCjDbOaJq6sTakVS6AFcYU9mn8PBqPbTgc2jd90zfZ008/bX/jB37QvvnJJ90pAgpvuWggJrx3ojpSvZ1l1+5zr96gzfKnP/s5+5VffZ/tj8b2wLmz9rZ3PWmPPvZWW+91bLNXt9ObPWvUUpvjvsU9u+dJouuO+dRo2dzaNoL982Sh3r/pnBAQIDjvR+89sgU7pabPlbMcL+KqAMAv3bxlh+MJrzFU7W2qOBvWhJU3x6bfBzkoDFUxnVVYJBj3HVr5ZW8vC3JVwHkhW2k95hCDgrgEavlOvl7n9xBLO0mxtubrurt8oCgCa1s8os0Cgxj7R4Bk7vECwCiwwfgr7z1UTLOYMApO0EhE8y76B6PgAE/odbu2ub7OAi6paTFHtG7mKuqw3cfayXsNgesolMTcwFrbgZq60bDnz1+wS5evsH80AHCno77V9Olx23uKwrG+4Tisbv1O3U6d2LRWZ8C1AM9LUxR4YJ7odRwHrvrFeYR9PsvRWIDSIgBO0omdf/ESW1/g/r7TabJ/dg/rHvvDAww3bJ4BhKc8zy7XMhUO0BbfajabJRzzs+nM/s7//K9edq+rnlBFoIpAFYEqAlUEqghUEXg1RqACwK/Gq1IdUxWBKgJVBKoIVBGoIvCKIvCPfuy/ssFwYNvb20xi/cEf/L4d7GzTuhEJM4LDvDeYrEUJvEIRG6pgV/dCKcJ+YA5FCckIJaAAdrthVwVTEazusUyyQSNG+MvkmUMbT+YhoQnwu3NwyEQnEntISB/bOm5Zvc0EmECDsq8BdQLopQ6eGjX1AM76RwDgkpKWieFVABz2nlTFIZEttapg5nJf4HLwC6BZ/HYwGNjZs2dfIQAWQES2FgD4IQLgTfuF9/2hJfUCAC995oqCtwDARW/f/NgDZq6cg6Cnq4ZzsL3sSVqAqTuBVyRnBXelFi+/X8AOKqk5ZkRPec2cHkbslgazXyeBfsVf1z0UvQ57V/Ejn+Ip3nhuCdjnMJgfJiDkwm6pZeFz6fA0+g1rnLnih6qnUBJLAVQUPAAKu4Ke80DwmGp7nyMAaOqJHLBax5Hb59agZI++nlIJL6DsgXUr4c2CSkfaSdPuM1Q//lz2VVXyV+9cUmZ5gOuZrB/z61pKpus1uEZlAOzKqoD9BMiRRj9iTOB5iH35T6UfvGTgFa1dX86TvhQcXn2fVSD85XzOUc/9cpXFAZ9X53P8XLgb5JjOlWE+XqBqjX6+DswDNHAuYv1yyKn5mBU2o1ynG1bPEssWSOzPrL6A/exc4M37bELNysITPB+9ZKnc9+IJd3cAOPV6HsvcOl9rjvaPfGy7AhggAs4OUIrNU4AN9ZzlSA1AxHEthSOQh8a5ADB7WToYxtuzHz36wy/mBhNsglwyQwBgwF1Xj2vTWQLAPFUfpwLsGtaj6cx29kcGneSgXbdep82CKAAzfCWI514TvXk54Vi6QVttAnUoQwFVatZGP00cJ9aE6MNOZZ2TZPZNL7CUALBk0tkiMVvM6MzBsgsvVorZTVBLi96aLVIA4Dnji1aglrUsqzdt0ZADAX6X+lrCghL2aPcgUBgMkAvFLOCOer4LUDdskiS2P57aDfTIvXrdLl97yRqttrU7XRt0+jbota3fCcjdsEUytc899XG7cfkF66/1rNXt2uWr123vYGLf8NZ32JPv/kY7trFlLbiPtHxvYHxdARmxxbWHopn20ynhNvs2s+DL7NkL5+1n/8k/saxetyff/aRNDsf2maeestu3rtt8Dpg6p8oVgwvrbjqb8qvg3sIaLGprWaPdszNnzti3fMs32ac//Wk7cfyk/ft/89+zfrsnfXgjkUIW8WZRXLQK8FYYrqjN22twzjRslqT2xeeft/f+2m/alWsv2X0PnLV3vvOd9o53vI3FC8fWutbr1K2dZgb4C9CGftJQ9ULZXm/37XAGV5S5TaEAxvUFDITiPapwolBiRQHsNy55sRzsqa/duMWxnS7mGtMs6MM1aPGeTnNXqxAgKNS2GAftdts6TSOoZ39Y2A9DlZqkNoYyNUktTXB/hvnpDi95r1yzue9xAVULla3mtvYirSVRbKR7hNh79HsUHqo9h2+S7lmBv4ZFfhQQxf7LPseA3ATdsFhWv2P1Zc/UOsTPFzbck+nUxpMJIS/OB69DAcj62rptrG9oD/Z+un7UKhKINhReiKNbHRWHxb0G578t6MKDFeQzn33WPvTHH5eSvtu2drfjBXKy18d6xyIvQH8on5PU3nT2Hnv7Y4/YcLjJQhCMl/m8ZlMvlPAgav9fZFQxx7qpW2fcqwEAo1BhZp95+hnb3htRad9q12xrY2gnNtZsa61HCFxr1GkDP56M5X4z19h3jxD2Gp4luu5QG/9Pv/X0X3Q7rV5fRaCKQBWBKgJVBKoIVBH4mkSgAsBfk7BXH1pFoIpAFYEqAlUEqgj8m4jAP/hP/rYdP36S8Lfb69ozz3zOPvbHH2FSi70gmdiUsiUsn6kGCzXlYu6QS0n9HAAzmcUsu0M/9QlmUiwspakEhqJIr6XaIpJ6nuxTfkxKo9FkanuHhzZCn7qaWb/XtZPHT1qt2WWiiTZ2fEFhyRwJy9ThHJKE6AGc9b0H8OFECmBXicbz+S50CESmLiBoqICluAUAjtgEMCurtcp9cJevVWYDWECfO2fdFQvo1WuaK1BJO2s2bB7YQ8ekAP75f1YAYMY1h5nl75dVrIhNKHl4jjkoLhRw5XMKYBvPDRVwOU46ZscOK8BQam+3eHYL0QBAuu4BEgTVqSZyiF9WpkZceI4rADj/9JBZ+ZNlGV0IVENRl59LnH+Ml2DDoQSMpLdeoN6teWqzRDBL1tJx+hEf4Rs9V+rxwh5dPSOlzJQ6HnMF18FVwxSz+3OiL6jPn+gPGqGX6tsVklAhUeFT6D5Th2ZzmLDSlld9iOMrgAG/V4dJt+0MDakAsuZEqc91+bofBXaPXKDiPVfhcPxc1mD9m1jhvv7eQ2ynNLAD9iyd6oo1dgD6KJhwtTuLPFxEj4IcABD1+5T1M/s8Zqn3mwUo8+uzcJWb7wMAVlC8AThC0drrNAvI32zS8tZaABje/7ikLifcxfgEwAUAns0smWY2mwlqxSc5O5Ii2C1cqbhzAAzbXlneal0DAAbcwdif6pdU9GIoAzoBBh+13mqXKh60OfU152A6s2u3dmx/MrNOo86+mB3Yo7aaVElSDUx1b52AmfMaWk2PJZXCsNf159fRBxh7Le2qpd6mowTgjWwZVHziKw/XNMx1qBXTmdWSqWVzgGD1uM+b66IihCBLxSFpIrjOXqF8MxTjtKzWhFVsjarRJAUEBvj1TtMO3wTxtU632m2CQanNtV6juCpJMtveH9nzFy/Z+ctXCMrRp7ZTE+AGZwUkvPXSZbv0wrO2MezZ2qBv2zu7dntv3x5/2zvtG97xhG1tbNHZAwisjZhwvAg+BjyU7TA+E60gZuz7C/CGa49/AHBQaE8Wc/vEU39mv/U7v83+o4+9+c22ubFuVy9fsue+8IwdHuwRYlKxW5MKVCumoo3jXltbt7c89lY7feaMff7ZZ6mU/YG//kO2vrapNZ3Q0Z0JHExr9BTrfiyT7AHLYpcFxwXOAYB1ltbs+rUr9omPf8Ru375lj77lcXv3k99sjz/2mG3fvmnj7R1COqjW61lqndrCzt1/n3X7QxslmY2nKJpYWAK7X7fyltLXVftR7JP34dbx8T6JLStw/Rd2/tJVe+aL5wludS8HRw6MSdht+z0F5s58bmkysySZco5DKXzv8TV79A2P2ImtDeu2OzadpSzWw1h46eYNm4wB6gGB1XCDlvAOp9XTV8dUhr/hZKKZWOxF+b4epUYsjtO9ozqSSH2LB69MUUuh5ggEvlCr1q3fbdnx9Q07trFha+trhNmtBoqgZC8/XwB0o4/62EaH+7a7t2c3b922g4N9m06ntj4c2qkTJ+zUyRO2uXmc97B4fthh4x44799eag+JcrYaAAAgAElEQVSBwIU7iGYjCkA09tqtliVZ3T7yiafsvb/2z7kG4uxRbMOiFFcSY6fGdZZ5/MIaaWrf8e632vf+W99iW+vHNP/hxZDVbMYCMTmXFP3YAYDnGlt+78w1qNaiencyT+03fucDduXaNj+j1cR/DzTt+Hrf3vTQg7a1uW57B/v23Asv2vburopxvEBO9t5+DbxeDPckz+y9Esebr789uzqjKgJVBKoIVBGoIlBF4LUfgQoAv/avYXUGVQSqCFQRqCJQReB1G4G//x/+LVsbrtmp0/fYZDKx8xfO26c++XEleWF3R0s7WPS5ItKTiaH+YiLaVaIAeALAJbUvEp1uO8fedg4XvAOl4LBykUrqe5Y/Eo5SEyBRtWCfs/FkSoUYLDXRt++B++6zZrvNZDBTriHdypOG6juaeP/RZq1hG6dPgx7bhUuXLRlPlURbIZpLQDe3WNaBCpAgvwZba0HMssVs+bWr76vEKwDw2l0B8FGvkYkxLKAP7KGtsSyg3/chm9WGTPRRkZUDTE+ZllTA5fdEUl1q15Kkhzaibs2cA2+dq54WfwtV7DI9obVg6RHHIkVNnQpDKX4F+2nN7bBXULdQ78rSOtR/xbn4gfh5FgBMKXWNoaMVwyvv4UlK1id40978mjk0LpLMYd8p+/L8Ufo2j4QnV4vnFEfDP/EYXT1fvCjHTVAS0xaS1wFjUsohMiHMLdjWupU3rNahYCMj4u9cAeW9fX1CebEF+klSXy+FUvQFJewhYlafUKgqYdNLK2n9TNtI6BcB1nD83l9b6V3BJQW+sM72aOdW0PzZAXKRyNc8qHDvV7L1lHpnFqMnws6BJrgZc8QHW4kZQwUboEovFCB1zC+VrvexhCoN3wsQuzrVVes0DIYSjuN2Ydlcqrhht8Wf27AJbbes2e2xLyWgIFRjdGng8bjCHQMQIIJqwcTm07mNx4kdTmZUOU4It4pe2FDfYe8h/M2gNkzYtxUqV6z32L82Bj0btFtc32fsQSw7Z8wrAOAQni+tjWGOHqCE697C2lR21gi1/vy58/b8pSucJ9jv1FO2TQjc7bZs0Ova2nBgm4OO9Tst67cb1m3WrdsULIO7Bm2fmwK+tFXmV0DfGtW23FOaglVqLI7e9rFGZoTltdnUssnYDvZ2bTIeCezWGq6Klhp0lmaWUlU9t+ksoVoWSsZBt2sP3n+/tdArNJP982wO63kBYIydsJOnFS4uM1aCet06LfQjlasDTHG1LOA9MtsfTe3C1Wv2/Isv2gS2tKmKW7L51J5/5jPWqSV2+viWQXH6wsUr9uijb7Vv+/bvsM3NLWvD4hbw3EG6eqg28j62AIi4xvjc0WjMPf9wNKYCGZAfqyXg5P7Boe3Aknp31/YAIS+ct+eee8bG433bWBvYo4+8kXa9N2/csr3dHRuP9mw0nhJ09nsdW+t1afd8//0PWH+wZpcuXLAvvHDBhlun7M2Pv8M6gzUWJWBEMZ6pLHihQIZSdzqbEEyjmEEKy0R2yLAO5s9Sw1LJzn8AhlhLF5aMD6yRTuyRhx+wdz/5hL3l8cetO1iz9//G79j27gGVl4/cd9y+/cm324ljJ+1wYjZJNf6xrqOQB5bVYbEuG+NYLwRYo1hIhXgqNsD8evqZ5+yDH/4YHVao9C85csTWx16/UEgDjCZTguBWo2Hf9s432ze/+0k7sYk+zW2bp5ntjkf28ac+bf/yd/+1TRL0lEXxgYy3yWeP3k6X+qbnEDivDyrfkxR9whVPvD8ss73Cye9ZAHVroPyMhQrguDbVF/aWNz1s3/LEO+3MqVMsgmQbEypnHQCnqU1nUzs4PLDd3W27cvWqfeG55+3mzZs2Ho/s9MkT9rbH32L33XuvrW+d4Hnhmmt31LKa25Zzb1ZlYRR2xX0VLfgdCqPwALr+D3/8KfvlX/stgzW+CvzkrsH3doedaJtC+J2l9i1vf5N9/3u+1U7hWFBUWcN51Hn/i/lLlbSrr1kwhjVzjvt8t0OnQ4HW6FE6t1/77d+18y9eY2zhYDLoDezek1t2YnOd1357b5+W+Bh36IuOmxXc83FM8/zx/66qNrPze3Gf8JXse9VrqghUEagiUEWgikAVgSoCX7sIVAD4axf76pOrCFQRqCJQRaCKQBWBv2AE/q+f+wm7euUqE4ZfeO459rdD8gvKJiTTkdRBQgvfUyUAuIC+X0xcupojersFUEPKJ+BeHcqdIhkk4VooPQrrTeX3pAQJISdBYF3KYLVwi+Tlwrqthp3e2rKHz521/kAKYDyUBHeksRD8BcxAohqwL3oA1wYBgGd3RDCScsFQVlWy+JmJNKiXHZDGm9yhmM3fPTKY+jocrtnZs3cqgO+Ev4XtItSXUACf2xpbvQ0A/IfsAawexKXn5bBWH67jXwa5SkIW/VT1+rJyWq/Jzz36SroQJwSIBQYuAHD5vZBUl/23oG4AYIL0+LxQLvuxBiguoKGOjZA9bJk9rvH5THIfAYCj0CCPaynpzM8J4BuENt6jBIelKA9xefEGes8Co4VybHVALRUEFFppH/HlRLjeL1R+rrvLFcRKGmueqB8xFJmFlaT6EUffwbBbdxvqUELVAZlDzeXaZFfrMFe7cEtY9o4EUIjegUgSC5wRVhAQSxkc/wiJeJ046oSG/HvveggEXQpP0ROy+GW5sKDCw0cv72V1YejLfc2L4oacriwXasT7qS/5sp17+bOKVwk+8P9VMcKnCc5xxVUxTL1u08nUnn/hvKx4a03rtTK798TAHnvTQ7a+sW7Ndofwha2uG23ZtnOMAMaCXi0sAzibzWwxS206TWx/NLObeyO7cmvX9sapTdEjOEN/StjhSumeLGBtnHj/eNhZN2zQadoDxzft3mMbtshSm7I9AKytVVCE/aDozV6Ms1D/RoGMhu/COrBGzcxu7R7Y7//JJ+33/+QTNhrDCFpxYNsDB5eDQc9Onjxhbz57r73x7IN2z/F1G3ab1mtk1u+1rQs7ZNoLC/qyVyZAL8AT1cAAJg3LIJtlpQeAcChhdTUA2rPZxObTkV25dNk+++fP2N7+2OZZ08BdAUqhCIViFVASDhoJC7EwiWd27/EN++7v/HbrA5Bbnc+D+hfsD5bRHGHeHlwAWOuBrn2Ndrm0rgbEpuwS/ciNFvWH05kdTqd24/Ztu3F7xy6+8Jw9/Wcfs3P33WPra0O7eu06e9h+31/9ATt37hFC0H6nrT7J2Fu9hyjGB3s2Oyw9HI0Yl3a3a3v7+9br9Ql4f+8P/tAODsfseTqZJTZC0cBoTCVrQuvh1EbjPbt8+YJNRnsEl51my05snbC1YZ/XBHbVsNpdH/YN9ua7u3t2/daO3dzZs2anZQ+efcQeOPeoWbPPccSxZymtpBdUVydSrs9geTy12WRKm2SMU6iMMSdogUwI6n1XoVj24jhY56pn9sIaWWK1dGQnt3r22BvP2TuefMIee9sT9vFPfNquXnzRHj6zZW9/7A12fOukpWnbDiYzzgH2jbca+2gLvrmrSq4Ajl7ouknS3q65DQD86c89a7/3oY/aBDJidz8pWmmoOITqeVhL4JrAens65tz9we/6NnvyXe+y45vrLIjANQVIvnZr2973G79pn3nmRUtwD8mqK4w5rVtFoZg7f/gihGNjAUIAbGwuvm816lIme9dhHiuUunQQmKcsDMltvBsNW19f55yCYhewEypxwMz7Tx+3737Pt9mjD5219UHfup2OFPgY67RXxvVBIcrE9g/2bGfntl28fMU+9/ln7NKlK7zWD95/rz35xDvtnpMnbbh50osVU86VgObAzXLMCfiLH+fFfW44gGSApxnXBQLgT3zK/tlv/g7nJQsj6q18TrITAwobqXjXuIITwJPf8LD9wF/6Vrv3+Ck6CGAkYF4mtDXH/UMAbt1L494e74H5LagMXCtHgtF8Yb/x/37Qnnv+si3mia0P2nbPqRPsl41ihv39fds7HHO8oOgAL6YNPgsMvc8w+ypjbdMa+/xutacfvadXv60iUEWgikAVgSoCVQRe7RGoAPCr/QpVx1dFoIpAFYEqAlUEqgjcNQL/9B/+qN26vW3PPPsF++xnP8fKf9i8IZk9Gh0asvVIFME+Egk79ml0m0VkeZCkQ8+4JeffEJzx71Bo0Yu2ZD2nBKNn/2lT5xzAE2eFctLNPgl/kbCXYmZGS82z995jb3vLY7a53hcQCAtBZjUFDAVkpS4WuG3a1unTVhv07fzFS5aMlwFwGdaFaHEVAFMBzASqlFqRxcT3ZSBcQEepHeOBswsAjD7GuRp35SoVMNhBGXsAuwIYAPj9H7LEoAB2aB4gddXWmTC+UF4QpkoPlx9/nIaOBUDCATCfUwLBzFLr84repg6TSslbKr2j769/5XuXegkuAWeHv1QFE/wHWiklDKMvND7HzzVUhHS7LMfPe0nrqQ5VS3A3/30pZvxdSQGsa+uwlH+M/sl+TPmhORQLYlI6Dil3HCDzYF2l7mMeWf8ofijUsRouhegpPsiPR7NlWe0semu1msCY+nS6tTRAsdvLtmpQDSO++F3YYyL5qwR1Y674891dpR3zlHM/g8JQ64BUwwLCsvME9C1ZTLMgQza0mOGqH6H+y3XwIgo6z9XE8NE/H40zX38LfBn7LsdEcOeu2mqfqnfYHy9Ps9DU54EFXCt+kG05R6HPqUWtbnt7h/b//e6/ssl0ZvN63/rNxN7+6L32/d/1rXZsc82asIB2BfCiAethX7hcRVwDWEpmlgGYwelhltrBOLXb+zO7cO22ffHSNdubzCzFngRAavgnC2LNCMFo2DCvdZr28Kktu//4ptUtNazyGJsCwNBuYg/SSZeLbsoAmPBRVM562Betbtdv79n/z957Blt23Vd+6+b8cu6c0QloAmBCJIhEEqRIipKtURjZM1WOZX9w2Z9slz9YnqmyNTNfRmNrFChRIgmRIkEQIAASIMHQAJEbsZG6G43O/frl+25OrrX+e5973usGSWlUFFE6j/X4Xt93wzn/s88+B/v3X2s9+uTTeOSJn8qRQmHCbvTq/JFaP4bBwQEc3LUFB/bswpbpMYwP5FDMxAVR2FyVTMUFgb2TRoz2roxboP0sAYr+nUI8mRQARtwyln0jjBwXOnU0KiuYPX8Jzz5zBPMLFXSRVX0kqBY866JL8EZI0+ui2Woi1q1jw2gJd916I4aLGV0JzD6YEDcm63hvD++vXHIQcJbC/rpqAJggm8jI5bA71SjVwLSHfeCRh/Hqi89jy/S4wPzC4goOXfsh3HzLrcik2QRgTg8ESsJkUvimlCvNGsieOc7t4uf3wOtlJpeTApi147azMeXll1/FM88fwdkLs6BNt9SwrhuMDWhsPGGeNfN/Fy5dEAAs5rJoN+uoVSsCy3SpGB4oqAmBNW90U9i4YzcmNm1BLl9CIpFFp8dGJqfEJHQkeG030WwaALbvBhq1uvtbSwpgA4p0UzHLXalh9dOU72qKIzTj3CgITMBfRSEVx+aNQziwfz8OXXMdqpUKzp05ges/cA0mx6bQrHcF4GjhbJCex8/cGgK1bwCA+wpgU/u7+5UY0Oj2cOS1N/H44adQa/E6Ym4uQfOTU/6zpGoIlMK5gTbjOLotfPKm6/HhD16PqfERqf6VqdzuoVJv4OSpM/ji39yPS/OLUpojRoNv5wDA6707gXyjmp2P7qroM791DJ0LgSyp7dwxQGwqaimrHQDmNmqOdHnbulflPaSzZGYm9R0fuxEfOnQQ40ODUsTrfATt0lsBtKf1M5W+1WoVK6srmF9cxrET7+CdE++gVqth9/YtOHRwHybHx5EfHLd7ZW4DlcY+QzwUEWG3FHatZj6vtsdZkPPTqQImAG7F4njiuSP4xgMPydabrgq869Qrne29v6bqGixo3cYH9m7GZ2+/ATPjkzq3TG1t6mueQ1I/q242f8s+nVBcDTJ2n0jvHw7xWreLBx/7Cd54+xTSCWB6YlDqfeaWNxtNLJcrKFfrqDaY82v1Zha6vwfu/zeBNf6xNsdXLEYj+ooqEFUgqkBUgagCUQWiCrzfKhAB4PfbEYu2N6pAVIGoAlEFogpEFQgq8K/+l/8WJ06+i+PvnNACcyabVc4ZFydHR0dw6y23oFQc0AInVTUvv/wKjr7xphZYa/W6Fiv94qwHwnpz5/GnRU3ZM9rCpqChg3NctBIAk61sP2dUL+dinQNntKcz9a/+gHa7AYIsAuBrr96PkYGCsxe0BU7Dx35x35nmucUtLnANT04hXsw7C+jmGvtmXxgttDvFWwDwnP3uZQDY2fH1gaZ7lzU2q2GLVcgCesuWLcjSGnUd/goDCXunPgAOMoBTAwLATRS1nbbu3qc4xu58nq5lHBq0DQv5fI37NsdS6Dr4ZxaQ0uoGr++LXn2tDcZSueVRplfWyk6Ri/gEBCHLZ76nXxw08GxgQ4pgB57t/YKjEfymMcMvB3xNoffe8Fd/Xgd5/WPh4xWoiQIFpc+q9pDcaXNdAULcv79tUs2txXFWywDlroHUl9tVO2zn6mNwze1gCJs6nK26e4VzcMoJqJplr6+KPl9wyhbMzb7crKOZR8qHDVzR/pGZ3jxe9m8uOdOSVdmBss21jbK6O3t32cVa9ioXvgleZC9JRaG3m+ZitACFQTuzmHYWns5u1iuKdcbayR5qLPHQfa3i9Z/qVL4W8IbPFN9OEJoLrlCkMF7/RaB6SAfsTUjdT3c6xhNYqVTx6GM/kAVvJ5ZDPtHArR/ajdtvOITBUhHxVBa9RAZdgqV42lkbc0sIwdqIdduItVskMOg0mDHaQaXWQbnWw3y5gdnlCi4ureD8/IKsjanE5HylfPcYMD42IvvlSxcvIN5tY+vkKLZNjmpMUwHc7RHh8hzg9UYm0HZ2heZNOjvwSybIBKki5R3kmdXbi2N2sYxHnngKjxz+KTqNupuZreFIFs6KRIihkDf15lU7t2HnxknMjJYwWkwLAGcyCaRSCcFdQSyeg0mC3xSQTEn1GycIThCYpwIAzHOrP091Ee80gFYdC3MLOHz4KczNlxFL5kCUqq1mNi8zlGn93OwIEjZaDSQ6dYwWk/jUbTdjdLDklP60MWazVkKWs95F12vN/fW3byHMphFCbCqBae9v4FtNP4kEyqur+OIX/wJnz53Ahk2bUas3kU5l8IVf/wK2bdmqCUTRDN2uGgbarbZTzXaRTqdk4U1L6FQmgzSVmcodZp2sa4WQk/nBymxNpQU+CUIfeexxPPnMc6obAT2V0HYPYpbfvW4LzdoK3n7jJcRjTXTbVJx3kS8U0WrWUUgnkGL+baaAiU27sPPAdYilB81CWBvtxIycZ2nN22W+qoFffl6jUTcIzH2iurLVlALZR1vofonK4CZVwWbJTXWwrvCyzrX7JCpEuW38zHS3gomhHPbu2YVrrrkaw0PDGBwYxOTYGFr1GupNwv24VN4CwM5aOrhO+vstzbcGimXLTcdelyvb7Hbxwqtv4odPPoM6ATCBuBoBqWy3n2r8oa24MrpraDfq6DQb6LYaOLBtGnfefhtmpsYxOkRYbucRx9LS0gqee/0EvnX/g1iSUpsA2MNlp0J2DV/+XstPWQbNvV7YGvrUIOBBpgPdBjKdItsrgZ2Ns85yp0BlLnc2lcSenVtwz50fx+aZSQzm84Ldsrfm51E53mwo95dZv7R/Juyt1quYW1jEuXOzsoJmg+SGyTFcc2AvNm/ahPwALaD7AFgfKyW1s5vX/aBroJMDgbsZ0z2ruSjEY12paNuxOJ5+4WV884FH0GrxMc4Vdk6z4VLntW4prSFLl8t2G9fs3oDP3XmjADBz19Vko4YQyzPm+RnMd2zedI0DHDPcCgLiFH9LANV2G9/90VN4/a2TGMhnMDVewkA+L6V8rdbEwvIqllarqDfbbqhZtjXnQbk6aF41IKx4iU4bZ6rpf6qX7Gi/owpEFYgqEFUgqkBUgfd5BSIA/D4/gNHmRxWIKhBVIKpAVIF/yhX4vV+7HW8dO66FyHQ6o4UoLvDlcjl86lOfxOjwMIrFAVOTIIZMJocTJ09qof+Nt97SYhAXn6R68NjJQTDCIuX6SiVo8NfbOBvcscep0DHVgC3AebikBVsHvnxeno5Vt4NUrIvp8RFce81+LWJz8c8UHmtVnHy9t+ITaIzHMTo1hUQhj1NnzqFea1ympuwrdx2ic28g6OfygIlJg3xc2neaQPQ9s4QDB1W3VFbIF7B16zZks9ng8y8Hv8EyqO1VL4ZiahXbhxvKAP6rr/8IrXjJqZvXgs41it71hDkMRbXhPtc4pAh2ajNTwa77uzumeqlXuDq4yHpzUZlqKoIBr/p1YtpACeJJtFchEZrIItp93hVrEVL18rOD8bYOAAcQts9d12QY2y5fDn/C80BYCexVwAQW3jrTlW3N1OE/ThrM0Gf7OnmVss+87stgw8peV9RAAWyKzrXjxz424FaO5hkztcXX4Msde+tlCNCxO27++DkFuZ5iKkot3SpX2M4frulyUT/lLJzVGyDo4/MJDcL1rcZD54JTbvMcZo4rVXRm32uQOMggJrTy//avCZRsfbWxzRMGZMLw0n6/rJ0iZKntsaep7WwMuZ/ugGm/10H8ywFpGJ+Gh0B/C9YegHUNCle44IQ/473ePaQJDyl8r9QmcfkH/F2B7+WK7PAZJ+NngGpz0Bq5K1tXwrVzx45ieWkVK802Os0yPnr9XhzavwuFQh7xZAadeFqg0yuKlUcui/8W0G2jRw9iQolOG+1GG81aF+V6D0uNLqqyKe5itVrBxfklXFygLXRL8IvQYXJ8VEBm/tIFLC/MY8P4KHZMjCAVJyAjPOFn8TrTscYjd73xqlpr7HGNHv0WIo2SbJpjv4e5hWU8dPhZPHT4afSaNecYwAnIaaJ17nTVSLV10zR2b92AHVs2YMvkCDYN5TE8kEMml2K5DMYoI12TJpBIIZbKAok04skUevEMerS7leLUVPn9L2Z+EpY30KxW8ObRN7C4uIJKvY1ag7mlLdkh1whWCX8FJDuWFduqY6yQwGfuuBmjA0XL+GbUg7JADdpZTriBbaIhs3OPyT5XURBet59ICFhRJU11KwHtpfkF/MVffFEWuRs2TCgndPee/bjnU/dgsDSApJuHeNibHSpku6jXm1hdNdBWyOaUlUyIniuWkCsWVSveJ5grgZ3njKWoVCrIZDMG0mMJLJZXceSVo3jiqWdRrTZQqdd1b5JIpdBoEqQl0GtV8ORPHkGztgRaL+czRYxRKd5to0QrYMJ5AKXJbZjZ/2EkUgSEvAb6qAWbY8z1wO59aAFNC3TaDHO/ZTdMkMiMYO6og3xmA03A2FS2rKyj27QSNxttu0diwxuVxWZrHus2keg0MFrKYd/ubdhz1Q5ce+0HkM8V0ON5RuttzqsdjmlTe1Jdal+Eb5YRzy9/H8U6an9039WT6veF197ED3/6jBoFeF7SJpvQnmM0njC3Fw+AG7WqFMCE5rRsz/Qa+OTtt+LAVTsxMljQfWI6m0E6kVRW7MWFVRx57S1844FHUG35eds5FTiXFrt+9GMp1FDklN8+/kExHmwoEwhmo5KDtgLrVAE7u22qrs2iwq4S7pqWRA/DxTzu/NhNuP7QfkyOjSKdSgX3jbKU57EUyK8rI3p5cRHz83NYWFnG/PyilK+r1Rpq1SoKmbSaPA4d3I/S2LTGhe6F1dzoWhE1Xq2Jz84m/+++lb+/j6ICmHbP1NM+8+Jr+Oa3H9JxpXqeF2KzdTd7d4eN3ZjhEOvg6u3T+NwdN2J6YkJ568pa5/ndtjFBVb3dx/ixYMfU531bTIo1v9EW/LEfP4U33zqBUimP0aECBnI5NXUtLjFjexW1ZstBZdsXjhPFfRD6+jyWGC37LS97tpm7wtUveiiqQFSBqAJRBaIKRBWIKvCrX4EIAP/qH6NoC6MKRBWIKhBVIKpAVIH3qMC1uzdq8ZyLwznCSC1cATd+9KOYnp7SgmmG2Y38mcmh2Wpp4Wl+cQkjoyP4/uM/wvPPv4B6synLSRfbpgU1U7IYprHHzarTgLAtdHLRbufO7Th+/HgAB92SnVMBmuJPIJk2gFSt9AimepgcG8IHrjYATOtIUyjajno7QaNkfbvjXjwmAJwuFASAa3UCYPkS2uuo5FqX6+sJshRIgf2zfx5VKaaq6Ekh3C90ADPX1Z6LvcVC0SmACYAvB8fhlwQ5tswATpUDAPzX3/ixLKD5uf7LL6AaeHVAyi1+etDB5wqMuxw9n7kbfq2XeQb77CydtXjoFFXa7tD/2d9iWlAlAOHY4bHmgioXoG0B3RacPXnz798Hxe44WFHWVS6sCLUP9ijCA73+eHuPmqwDv+8FmtccE2dza8czrATuF2AtmnGfHQbQa+BN2D77ssGxJttwzV+9hXXowfXbr8Xu9fDZAZd+Y8M6tXho0d0fTmkIZWHJNzMFv46Ra9xgKQiIlUMsm007HwSKnUqOx5vnqayoYy572GWISr0cbGpoEV+Zw8awTYlI8OC/ncI4cAsI/82NBT/fuBqpFJp3bGzqn3rQZVquNdK2v7vXumevgcz2yv584WabdQcx/E//LqF5wS3drwfL6w7be7ynawj4GZ/4y/iT2TfzWpBAksAqkUYu3UNy+TSa1Q7KXcK5FWzZPI0d2zchm6OalfCX6j9CTTsHzJqedLZtylwpIOmK20aPALjSQbnZQ5kZtt2+o0G9Q1VwFafOX8K5S0todCAr4gLzXOM9dFt15f/umBjVv5kQT2tkQjYC517MAIpvFtE8xPEtbuO1+RzbCb0mlQbSsQ4WFpbxyOHn8e0nngEaVeeB7ZoOXOcH/0U4NTI8iJ2bp7BjxxZsn5nAVRMDmBwpIlPMIpGigpbKWYIdZiInuAOIJbP6JgSmAtjyfw1L97/tCslmDXSbAtGVpUV0WswrbQvOXLgwp/zdpUodtQYVwMaIu8YAACAASURBVLQoJmzsCACPFuL47F03Y6xUdOdXHO0uYVA3UAAza1nWsqydP3EEhr1lrI00E/y1cfHSHF59/XU88/zzglgz01Oo1+q45dZbcd211+m5ySC/Na65hfbdfD/afdfrDVyandWYYB5rqVTCBO9BCOikIuwrJqmuZTYr65cr5FGr19R0JFiZyuDc7DweePARvHv6rABrk58TY7NaDN3mKn78gweAdg35bA5FunHMTGCkWMCmzZuRz2ZQzCRxbrmF+uAWwbdUkrbUtB72x8ImEkJGn0FNqMv9JfxtOgDM7RR4s34VgV2O7XqjgQaVtATArUYw6RBIewUvXytg2+uoySLZrmNiMIttW6ewe882XHfdhzBQGJbVMiEhkDRwT/Vw11SZahxwbgr9pjubQ+x6bBC40e7imZeP4ifPPK/s5FQqqbGf9Hbcrq9I6tMWFcANdNpNNAjYm3Wg1cC2mQncdP0hTI4OYmRkFGPjYyjm82rmoGX3hcVVfO/HT+MnP30OTTbsEXjTRYLQ0d0DWWSHn6f7ltW8t7TmK7qhm8pc364pi39nXaUEZpNDp6VaCwDztbrXAWg8f83e3bJ/3r55BqViAcmkAWAqutlkQJt07iOtn1eWFjF/aRZnz57FhUvzWCmvotpo2DnVaqGUy+LArp3Yv3c3hiY3qN5mAb3WIYX3P3ab1m+eMCjcvwqoD0TOGzHQHPrZlw0AE+jT1p4ye14TBVPlqmONJ95Vp4MOrto0ht+461ZMT03pnp1P6ahxwz7X7rccAOb4lfW7a87kvbXAunV3MW/9x08+jVdff1MNoYMDRRQyKZSrDTXCVGpNHT/OuxZXHpO6mp/hoyGs6Y3/fUH7+Tbm2hEA/mVcn6PPiCoQVSCqQFSBqAJRBf7hKxAB4H/4mkbvGFUgqkBUgagCUQWiCvySKnDNzhlbAIvFlC+XTWcwMzONW2++2alWulr8HBoawsLiElZWVjCzcaMWkweGhrSIfWl+Hl/+6r04c/5CAIG12BWGMW6x1NaR+wt7UgBTOSTrYYPD3to2gITMD3MKI71nu82kUUxPjCh/bWxoUHDYYBWXmww02ltxRc1QoRbS43GMTE0iWyzi1OmzqNYbIctcLYuaDXFAFJ0faLBAaXmHHlxqidUDYx9pGSg/rqzl42eUit4C2gDwz/q6DACPNJCgBfQ3D6OFggPPDpyGAKcBYKfMDJYa+wDJA1m/6CoAEngbm6xWwJuqEZfLG6h0Q8dR2858ZZf1K1vOdErjhovZzES03EiXRexXw71Zt1uE9gDZbLy9YjUEgr06PFQs7aHLT/Trq6Yi9/DbLXIHuciX1ylc+7CFc2DRfAUA7EGwJ+B9EG7vtt4K2nYnDCD7kDisY73MFtqBg3X82EoeyIL7r1qrie0/p5/3HHrMj5UgC9q2neeuH9I8p3ju+X1SdqNXyPpmC7c4z+cwW9OOs/FWgiB+qwEgFpMaM+HzhrUYzcdNoaZv37zhgBeBDd9eEFhKpa5BIweFlVnaNYtJ/21gmc+15XblanL+0WOsBEFQYC8QlNaXuiPFpf+6Upoum03C5/b6HGP/t/WIV1W0zMs1tHft894zv/fnTRS/1L9zFmzLypUAmPCylO9isD2Pdr2NViyJer2KXD6LzVs2Ip1LS+Gq3F5CTQIqO9gui9fmG1M/dgWXOo0uyittLNfa6MiW3ECcLGSdIq5SreLE6fN459w8FmstQbpcKo5csoeZoTy2jI0oL74dMwCsXgD+X4xjyI13dx6Y+X0fAGv8xhKCoGkB4K4A8PeeehH3/+Rp9GpVP8vop14t2GeNIplUEuMjg5iemsSuzZO4cd8m7No0jvwA85B5TlAGzItGDzFm/abSUgDHUjkDwHHqFc1+fw0A9mpOdKjtQ6xVA5oNKTEJh9g0QYvWY++cxmtvnkSl3kK1WkeLamDa4woAx/C5u27B+EDJQUNTAQsAC/Ayu9vljZLPc9fk225zG8/FjhqrWJ+W7GWfeuYpfOe738PE5CTGR0YE4D5zz69h69atFs0giGtziY61s6BVA1rLMnJTybRgEeFurlDAxMS4XkMILNVvl5Cbuaw1qXf5bvl8QfCJ5zyhMcdZuxfDuXMX8cKRl/Dy668jkU1jdm5RtuKN6jKeOvwocuk4sukUisU8dm3djImRYRy65gMYHRpCvVLG22cXcbaeVXa1bK5TVDaaglJHxHWq1LumAOY9EZWjsoKu19Cm9XaLILbjVJecw0zZq5xgWlS328qcNdArSwQdA94T8T2lgOXM1WnLfWE4n8TMeBHpRBe79+zBR2+4BRPjMyiXa+hR4S4FMBszrCHON7sEs9kaCOlgYCyGRqeLZ156TRnAbBJg1jIbuGKSqieRSto4JNzUttH+mfvRqOt3HoskOhjIJjE1XMSdH7tFucX5QkEwsduuY7XawOkL8/jqN76NN0+etjxg5c3bvZnuLVwEhb/e2FjrWF+iuzeRwlQQOKlt5PEwBbtTAAsAWx6wspXd9YpwdXJ4AHfecgOuPbgX46NDyKRpJ20uNow94TimYpn7Va2uYnFhERcuXsTZc+dw4dIcyuVVNNqmqicMHxkoYe+Obdi7ayeGp2Z4BdTj4eu/xr5rhApfV7TfAZy3+UPNVJyvejE8/+rr+Mb9D+p8oMq+JwDcRZMZzDqNrCnE3oLq/S52zQzjNz/xMWyYnpFSWvbntIB2nZlrFNa8HjoALLW0ADDv9ZgBnECzE8OTzzyPIy+9gmQ6hUI+r2v3UrmKxaWylMB8HtXxmVQCuVwGhVRScwNrwPma26zc6E5PjgQLEQD+pV6low+LKhBVIKpAVIGoAlEF/uEqEAHgf7haRu8UVSCqQFSBqAJRBaIK/JIrcGjPJi3scvGNqpVmvYGbb7wBO3fsUNc/c+jqtGUsFLC0tKxFyZXyCgrFErZt3yY713yxKJD6H//sz3H+4qzLADXLOw/ouFtcyLN1KFt5F6bjSlYI7DlxXrBI7J/HMDWqlPXcdls5fdOTo7jm4F6MDQ5oAdVnqtmymLPk5O+kUQKQccQSfQD8LhXAtbopHAPVlwd1pg4jCPY8yKAvAbCpVAg8JZR0ShopgJ3SJPx+aw+pQVAqgLkwTgtoWyC8MiwO9p975BTA24briKcG8JX7nkA7Zgrg9a8POK7bt2AbtBBvZoRabHVg1MNg+zfrZ6pmb3ltz6WQxi/SOvDq3piLsKaQiskWPJVOS00ihVSL+juDyZdvZx/QBorfK9XDJIPrSxmML40zpypcD3ED5a6HwNr3fr19rqZ++gXjsNrWPfUyiOrG1hpo+zPYH7fD1t89eeo3Sfyip/2VAHH4sWDf12+zPw/WAFYnjA0BYK+CNMGsqE8A06XqoXLSHwZBV1PNO2m0dsMPZeP8Nt5M7cS/GZLleEtSbaQxRSgc10JyMlBBOTZGeOKAsV9EJ6hzeF8IitulbwEsgqtkAJdMEec0zE5N3CG0cs0mHhKbS0FfRWwf4DOW+/b0dj7SWrM/h9kkEBTF2QyrnWW97tuR3zBgtncMf/l9+0XHxD/O8zjqiACTSBEeJOIo5duYiC+hw0zIGEFeW0m7ExumkSnkEWOuLRsIOI/yNbRhdgqxXlem+ojRurbbQrfVxGqli7OXqjg/v4pcLo/BYh6ZFHNh87KXjcc7gozlah0nzi/grVMXsVxpCJYM5BKYHMhg8+gIUgmgQ1tVWhoLnAipmeovVDxtwRrbVuIckz6m0zFk4l0sLJbx2DOv4P6fPIV2teLmi9Cb9OyYe6Udx3gyncbMSB7/xa/diOv2bkFpcNiApstFFwiiepURDJm8IDAV1QTl7F5aA4A1OZtEvst5n7merRri7bplEhOK9mJSl164uIiXj76DsxfnBd9oG0t7X8L18VISn7uTCuCC8n55HbecULOBNuU9eaSBcuJEWbo6m2JBSs4NHWZ+dvHmW2/gy3/zVQwOj2JifByNSgW/8flfx5ZNm00R6K163bkq62SCtE4X58+dR6NWw84d21HMF5HJZGWBndB3wjUP2bVjtVJRIxrvVXh/ojp2uygWCRp7yOaylp8cY/Z8yuyvO20sVyv4yr1fw6W5RSxcOo+XXngS+WwK2Uwa2UwC02NjGl97r9qHPbt2o15dxfFzCzhXSaCXKUpdzFxiQVE/wblrhcBju41Gy6yfqWRmfixV11IAM9taY8tsd302sBTAgqgNZ61tCnjLsu0IDFvmPZtXeF60MT6Qw503Xo/y/HmcO38Wu/buw8fvuBujI1NqTuB1m5m5Nh+ZsrPfPBC693K52Zyb+Yxaq4VX3zyBR37wY/zO7/4evv61rysKhDbCzFPmvhO6CsgSADeZ20xQStDdEKSkC0sSbWwcKeK/+f3fxpaNM8gUijrvEmhrP5dWVvHMS0fx1W89hKVKU/MDrzGmVjXrYNeG4RoNTAGtng13U8OGAT4/meLxSApaUgGs+YYW0C3aihsA7ttvmzr1Q9fsx80fOoRtm6ZRKubVUGIZuVTWst5t5RtXVldkSb68Usb52Us4d/4iLs3NafyxQUJK+k4Xo0OD2LNtM/bv2YXhyQ0OkhsA7vsIuGuey+YOrhfu2PZVwLwe9pBk1i9ieOHVN/C33/qOlLO8NvbiBpd5Hmv6dC4aLCGbB6gK3jZRwj+75w5snDEArLxs2oDrPpvZzlZjux93ESyu6YBDRXCdc2AigVY3jmdeeBlPP/eCrq/M5Oa4qtabqFTZOGkdj9zebDqJfD6DvHN94TnBz+J5KNtwZz9f7pX+cS5X0adGFYgqEFUgqkBUgagCUQX+EysQAeD/xAJGL48qEFUgqkBUgagCUQX+8SpwYPt0AGSTcVpo5vGh6z+I0eFBZNJpVKtVDA0NapGQdn9c+GXuHm1+qfQpr1akCOaCLa3i/vwvv6SMMrnuuRwwb/epBSeT/jhFgi2I9pUqazGIV1V1egQKMbMFJawGBICnxkdw6Op9DgAbHLZFMVMbWriit64laDJ5xdj0JDKFEt49c0bZg44KXAZhuJAvc8LAStln4VJ10l+sJMSwBf++MLC/SBx6LFCYxVEIAeArHf01UNgrUHtxFJJlbBuuSQH81fuflAW0MYowBPZ5rAah9BUC3J7QaaHPLQhq+9eoZA30EswFANXZ6EoN7OrslbCmFLbFW/5OxRQBeaDGdevQflE0DILDqhRfi/DfL1PTrtmXvmpcAryQ0nw9mPXqZW6KVxtrP0yqHihFxfOcii/YHo/yPBh1ij8P063GrtTeWnYdYTIAvA5iv9ep79ftQ3/3Y1sP/ay3CfUShGur39erfcMqYKp13U74j7ft9f/P9d9wE4e34DYALIBOq+cw9vTwd12Dg98uNm34bGUp66SUYrOGs5hWJqL9m0riZIznPsefSZX5fP10ttOWgml1lt1rh88hFHENJLKztdxD9pNQaSXgpaxMr6giODEAxmV8Uxa7DgP9m2Au1MTiVPYap9yWrgO8Og7hA+VfYwDavtbqfT1y/rlzwt/jkvHzGk3+bm/pmgGQQpIFjMcwmO9gMrHEUFTE40kp8prdHkojwygMDyOepP2za5hxDgtsXrHaxtXgkui1pRZs15tYWO3gocMv46U3T2FgYAC7t23Cts0bMDI8ilIhi0ImqTmfqteVWgOzixWcubiAheUVxHotjA9ksGV8QupQsl+5oDInVao4Ny+G1Poaf5zvnNWwm810vSH7SMe7slf+/rOvSQHcXC0HANifIXytP/1sDoshlkxhrBDD//A7d+L6vZsxMDiMRDJn87a3VKd1aiqNeLYACAATECcF9Ow6JlN2N4/7c5LktolEq4ZOdRW18jI6zRaSqbRADu2gl1dbOHVhDsdPnsHs/CLKDYOSk0M5fPbOmzBWYAMSARhhr6kICbgI5HkmW0632UALALPBgmpqKlld89Y7J4/jr778JRQGBzA2MYXF+UVcd+gDuPbqq1Eq5ATAlUUacxa2zDFtd3Fp7hJeeOU1vP76G0gnYviNz30W+/bsweBASY1W6QwtsE01TCUt7xWo/GX8hNTA7bbGhcoseN3G6PiYnscGpFw+r/OYMLUT7+HdM+fxyiuv4XuPfAcXzr+LdDKOXDaHkcESNk3PYGpyRNa5GyZnkE7HsdLs4pGfHMFyJyVnlDTtkGVhbddGNhEYBCdUb6PRpgK4oW2s15kh2xQEJlS0y4M1MSkDmOC3RYVwU89TRquzK2Z2MFXC/KYCmHNyW5m+XYyWMvjMx27AjdddjcOHf4RX334LO666CrfddgcmxqcxP7ek49nvlQrNP6E4juC+yF2T6p0OXnnzOB57/DBuvOkWPPHEYTURgO4wiYSyfOMco5z/nDq5xQxjZgC3GoKhrDPaLcwM5vAv/9mvY+eWjSgNDQG0MmfzX7eFymoFJ89dwjcefhxPPv+yoCZV85zArZHO3UQF2+oUvKFrMm2+5TaSTKrZjACY55EsswXjzVpbDYdStvIaEsfkyBA+cduNOLRvh5T5hPrxeIpmALJBJjTutVuoV8tYXlrAwtKSbM3PXZjDcnkVlWoF1VpN50SNALzdwVCphP07t+LgvqswSgto5d1SsWxNhcEXr4tdn19t4NW1TTmnHWsXSsYNAFNd++LRt/D1bz2IRrOta1+X1tCuSYPjOgyYCXhpc75hOIff+cyd2LppkxTS/BC2HxgANncdy06285lztDVO2d+D+7g4ATDwwstH8eTTz0t1zFrHk3FtT6VGVxe7waE9NZspctk0MtxOKYDNoprOAQZ/XZNEcuTvdpmJnh1VIKpAVIGoAlEFogpEFfgVqUAEgH9FDkS0GVEFogpEFYgqEFUgqsDfvQLX7NooW+fBoSGkEglMT0zh4P794OLe6PCwYC6Xeai24cImgTC/BgYHtfiaz+ekxuDi7kq1jr/+yr14+/hxZ9lKFYDBEL/QLYvPQAXssgRd7rBXAmvZLAT5uPxMtZCsobtENQRBPUxPjMoCWhnAzuJOKgcHKp0vpxYWvW1jLxHH+PQUMsWi8gHrjaYtQHpUE4BUr0MhWXKaPAc+aQsqy0IPR52aVEuXHgKuWfyzB70yjL/9PADsj6SHhlru8wrgoToS6QHc++2nLrOAttf1s4jNWvcK6uIQ7DV75/7+mPKzb3NtCk633HgZKPbw2xZwvfKFv1OdswbuhlS16wHwesX05QDY2VP3j1Qw2KUi9H6uUnYa3AlnOUsh7o+XU8wYyDZls5BKoMx1ocn+E/waut/+EOgNrKDdAb6s1mvX3/toNPwewcHun79+Wy5TF7v3C0DylUBwaAzauWDvGwbAwXaG9omPJbQAv9bgmJDO2yoTDHHx2n/+Gjgva1SnrPRgOTghbBsMqpnK3CSY3nbc7fsatbAImbbJW4MKELusbf60vGH7TPudWcNs6jBgTFWaVE1SNXYQZ1Yx98dZZwo3U+EoOsjFawIwayog+GV+IhVX9nx7bttInIN/Boi5515NzL30eaV9d2x3EASTu9omjUnXJODhvrZCj/U7ANaA//4Qec/f/q7P/wXe8gpPsRzdLtJI8nRLxDGY7WAqTgDcUyakFKeEcbk8hsbHkSRFlTc4a0sY0ldCU8lLvMQs4HargXq1haPvXMRXHj6MS6tmuZ1J9aTcO7h3L7ZtmMJoqYgUYSetUZVH2sBKtYnF1TqqtSoSvSbGioSJZlatw+YU4WIXoTnD0xi3efo8WZkTTMvOuYdMoofFpQoef+ENPPjEs6ivrgrS8XgSPHnqZtcByzclnGLG6dRQCv/T790NRi4UB4YQT+Xc7rumAMIvwrZMzimAab1L22POoXZ99WjZMqjlWYtYuw7UK6gzq3T2ItqtttTSUsLGEqADcSeexvJqFcdOnsYbJ05hqbyK4UIan//ExzCUIWBOavx7xS/VlLKA7jEX2FTAPpeban+BYjCTuYML58/hz7/4Z0hn0xifnMRKpY6pqQ2YGJ/A2PAoBgeyyGRzSGdyaHV6WK3WsbC4gndPn8Hbx47j0vKKQNxgMYftmzbixg9/EHt370CWADebQSKd0bFQfnGzJQUmwSm/eQ3OZagEt0YyNh1lmDWtXFLCQVOIUina6rXxytE38P3HfogfPPZdrKzMa9zoq8tjm0Qum0A2k8JQvojSYEFjttXLoZUsIE1lcq5kFt2CwAllSXNOYT14f0KoS1tnqn/pLEKbZ8Hdls1HajZy+cmEjbJ/lh10UwBVds+EhwTWHcuY5WMxvYZNFl2MlbL47Mdvxk3XXY2h4RK+9fBDePn1o9i+Ywduv+NOjI9NYW5uydnc230PFbThRhS7zPk82Dg6vQ6qzRZeOvoWHvvRkzpOPB95X9flNTKZEgAmcFW5vEV1o+asoJvoans7iHU7yCc6uOumD+MTt9+CyYkxswmnbXunJYcZnp8vvnkcX/3mA7gwtxBAfrtX8G4Lto3BJdg396mBJKFmMyq81WjmrusE0Mw+Zt10XqoR0UBkKhHDvp3bcM/Hb8aerTMo5Hn+mWV2j+plZv8SujfrqJSXcenSLC7MzuL8xUu4tLCMBu28CYd5rHpAtdbQGBzI53D1VbtxcO8ejM9s0vYTlqrxzU/uVjXnDGF7ZNvlzmgfbc35gp4KdCzoxQwA3/8d1OpNHUdGH+ge2Hoo3XXaritSBveA6cEMflcAeLPGP59GACw47wGwbMz7Fuw8v9V8wDHK6yOvz1QAd4DnXzmKw089pzGRyaR1beI9M+2c2VzFY0Z78FyGTRIpwWt5Q+gega4LtKzuoE5XCDaRJof/fpeb6FVRBaIKRBWIKhBVIKpAVIF/5ApEAPgf+QBEHx9VIKpAVIGoAlEFogr8/Suwf/u0FsxorckFog9edz127dhJFCLr55iASRzZTAaVSlXKFubs5YvM3UtqwbRarSGTL+DSwiLml8v40pe+bItJXPyWwslliLrFQxMB09rPMsj8Il1/wc+gFT+XoISLZ4TPtmrFRXlTSkwFGcAlA4A+5yykQBToSvI1Pg84hrHpaWSKBWUAczGrxwXSQDLjwGfIQto53QW5vz5juA+AbSFZ8MAtW5qq0S3SrYfBPQLgArZt2yYL6Ct9rQGgWkrjwlwCheQKthEAZwbxNwTAtIDm4uKazwuDaFN9+K+wCjAMfgP1m4PcEnA4iBqGw3xsvWKX//a1CCyUyYRCdpkG8Po2jn0Yvq5GV8hPNhS2FgCHPydYJg7l/YUhmK8Nx5tX9gq+cWna5RszW5J/VwYe8/bcIq1bK7ecwvXW0Vc4xv3j4EdCCCyHDvSVoLwHtL5ZQrUOAdz+QfSaXBtstnTroOq6z/DHyh/3QHkb3nb3GTzfPNAOuK2J/oLPIez0Ste+dbtrkOA4ME9fqQT9WAmPbwI12wYDwKpDKBTXAIBvAHGNBwTA/vgT6soS2tB4wuwFHL+TBtlyWAU4OPdo+Tt4nEeWtryWU6xEY4PGPWYW8oO5L6acMgto44R6Z+UQdyHPAM1dVDoRUnObaXVpz+Wn0RzZILEBYr+F/EntIKGhba19hpR1rlEm3K7h9uhnK77XTSC/DADMre4KAKeQ7NLCOIGBTBtTsWWg2UU8aXmtLYKFWByl4SF9C2DE+RjhCyGaB+GcgzvotLto1DuYXajjvscO47VTs6jR0rvL64kpXkcGB3Bo7x4c2rcXg6UC8umksnB7bbNHbbZpddxBs05rZKtqmzI/jhNmRiuVNQSAg7HqzvHQHCdVMnrIpHug4HhpqYIfvfQ2Hn7qCKrlssEm2s52Wjr4Gpd0qaAqkecDGXcigS1jBfyPv3UXDmybRH6QADjDwess0U3l2ON8maTUmBA4jVg8I3BGQEta7FsCCB4Fj7pNoFlFq7yCxfPnce70aZTLVQEqWiPTFnmgNIh0rqA5jSBmdrmK4++eQr28hDtv/ggGslTnJpzKnSpO1wChctnYJRAW9BXwsbmRY/zSwhz+6I/+va4/m7dsRq3Rwq69B7Cy2sC7p87q/iGViiGdyepeoVKpCz6v1hpmYRtPKls0k81gqFTEYKGAmYlRfPi6Q9ixZSMGCjmpxvmZBKDLKyu6B5Gyl6OHlsRUyNKpgiAwydzpho5BLsfrak9OJfVmDX/8p3+M7z76GKoV2hU30es2kM/nUSoNYqBYxHBxEOOTQxgo5rB1eiPyxSySmSTajRiOvnEM5xdXUJrajHjBFK3Ko+Yc0G6BibsGc9u6P+K3AHCDOb8NWW5z3tA9ga5R1oyi1zj7aLOKNhUtx7FUwi1up5tUNDW1MTaYw6dvuwk3Xns1xsZGsFpv4LEfPo7nXngWe67agzvuvBtDQ2Map5yT+o1ErtHAX9B8Q5osoHuotzv4yTNH8MOfPmsNLbqm2/yUYAYygau7nvM9aU+t/F8qgFnPTgtdnmu8l+q0MFrI4POf/gSuv9oa9Gi7711T2EBzaXEZPzj8NO697wHUyQblJuwuCmapolmtv/1uDrYbB41nugwkaRNO+2iOQsJ4wnNvBe3yxPm+mVQcH7x6Hz75sRuxbWZC911d5Xt3FSlCFXO1UUO9WsXCwjxmZy9ibp4q4DJWyhVFnHA+a+h876BaIwjuopTL4Zp9e3DwKgJgWkATnJoFtL8G2q0lrzX9WBK7bvMaYOe+XWI51xAAs8EijpfeeBtfu+9BqW3tWmT3cj422F8DdT5SJd8DJktp/PY9t2P75i0a+/xIulxwm30cg46Dez8CWuVPc9Jwpjm62sbjUgAfee0t/PDwT5Wfnkxyzu5p/wjENR9IAcxsdsvTTqd4/8Tn2XWt0aI1eltQnMernhi44v1u9GBUgagCUQWiCkQViCoQVeBXvQIRAP5VP0LR9kUViCoQVSCqQFSBqALvWYED26a0aJrLMjsvgbtuvwOlYsEWHzsdLexwgc1UH1wE7iCdTksBzBzgem1V6uFas4XZuUX85V9/BQuLyw6W9GQZZzbP+yfnJwAAIABJREFUtpgn9aAWQA2CyHouZKjqFwEDfMbnKzvYbCgNhJoCeGpiFNcc2IuxIWYAt4MYTkONHi7RetIMNLUAGzcAnC0V8e4pWkDTys4UZvzy+b7hghGCG5D2cDikjtV7Wi6gLe85GObURWGY039PUwBfCQBfCQwGUI4K4GQZW4dqSBIAP0AF8NoMYG6OQU4hzJDi1C0+hxZ+lWccUv/6BV4BpBAADnKA16k6/bbyZ3hx2MPZABQ7mOZrcSUIqePlILE/dmuhtl88dZaQfjzZwAqAoJSXzsqQf1IeInqCA1LB2JsHFtZmUe3Bvct1VqOBHUvFhkq1TlWjKZrl5Onz+4LMQr7Jz85y/lnTULiWHuraImpfBRW8PoC+P3tiW1/n4N/roLL/bAFgl2EdbI/7eJ+v7Ovrx7kt0Id0yh7guk1bI4IKjR8Ptn2jRF9lbvXtg2+3MO3OPf0lyJIONwW4Q6thb3Xz9vIczAQqlkFO2OsUlMqWbEsRnIiZSo4wKUXATAxMS+xEXD9lMe1yPL1aVM9y+2sNA/bNHGLa6Jqi0vJVqab0LpwahQRpOo7204tR/fv4+WhNU0yoscWPiivOF+7cuBII/kXg8C/yOoJ+KoA7sTiSrCkzgDMdTGIJ8WYPPTfv0yaYY4bXgaGxUWQLOTt/NJ+mEOulbX4HgUobNGSYX6jhsafexIsnzqAudbYpd6k4JeiId7ooZFLYtXUjPnjNXlm75tJUy9p5S8QrSEXo1oauZY0O1ZSEIGa1SmhHYKXz2IF/m8PddcC7OjgAnM2YAnhpuY4nXjuOR555CatLK3pv2fV2eL10zgPKhU84q2DmI8ewa3oY/90X7sC+LZPIDQ6gRzvdpEExg0BUVDOiICUL6DiVr8oBTgJxZlpTqeuab3TOdRDr1NGtlVGem8PFd09h/uIcypUGlsoVlFermo9y2RRGRkYwNTGOwaES4uk86rTMnp/FlplJZNIZU7ZLtW65vrrO8/hK7c/frZbOJVb/Xq3V8B//9E9x9uIFHDywD616A9d/5AYcO3kWz798FKfPzaLZaArgEtIRSBMCS3UZT1qGa5Iq3zRKxaIaosZGRqSoHCpksX/PdmzfsgmZTEq5u5zHV1crAlneGlo50IyDIPhtNLGyUtYVj1mlbFiT4jYGPPDQA/ij/+/fa78IyMkLM+kESqUBpNMZjI8PYfP0ZiwszWLPjq0YSBdQbfCzmpgcGkWxkEW1m8I7l1aRHJxCJ04VcAJx5VW31eRAO2ApRAmAa/w2G2jGZhA4E0p6Yb/jwNoXQkVBS6lXTUluKmBTB+vfzikgRgA8kMPdt34Et3zoeowOj6DWNJD83e89gqNvvIJ9B/fhU5/6DOLxLJZXKqao9QrTEPxV2xAbntRgBzQ6Xfz4mRfxk2eP6HeOSWE8NQUxb9dsl3mGcJs15pn926w762QC7A56nbZ9Hu2Ix4fxW5+5Gzs3TWJwaNhAMm2E4zHdd7342uv4d3/8Rcyt1GVvbKDUHCLcXVRwHfBRAZpz1WnHOZnbZFETYQDMhgxT/9o+8hzLpGL48LX78albb8LWqXGNoW4saRnNrQZqlTKWy8tYWlrC3MI8lpaWUanUpL4tVyqoVGuyPOd21RoNZ4HcQz6TwqH9e3Hwqt1SABNytpQ93AfAdmUiyA/dl2qOtm30DUxsiuGYSjkA/Mqbx3DvNx9EudawsRPcTPbnKe23a6hsIobxQhK//cmPY+e2bUizqZMAWApgU5h7sO/fyts104JcFtxSANu9GBXAL71+DD/48RNo26PKU+/F4zrfmE3MSYENVZmUNYNyPHnvHNaKz1Fecg+ykK7Gij/7piX6a1SBqAJRBaIKRBWIKhBV4Fe0AhEA/hU9MNFmRRWIKhBVIKpAVIGoAj+/ArtmmMlFVVwCU5NTuOP2j6PRqNtCeK+nnLzyallqmVOnTmNocAgjY+MYGhqSujedimNgcAgX5+dx5twsvvI3X0OlWjdJhwNYtsbu7J6l/HWWcy6v1UBKf1sJ67hIaLl/XLQ3ZQxhJResa9WalAZUC/UBsAc7Lt9Vb2c2nHxvKgWVCByPYXzDDLIFKoDPoMYss5A6wwMVD964HbIndqpFAWgPgp0ihqoP9zFr83Lfq/wxoKgM4L4C+L1AjmCMV58igWJixQBwdhBfe+BpZwG9VpVL5aOBI1OMWM6tI1RWFn1R7aosPapg+dOBNYOcbuHY77v+5nfI1SAEuS2/z6k/+wGEASwN9sEVKqw2DZRtAeSzz5GqWECyv/3rlb8+i1gWoK5RIVAN0f7SNRhw8ZEQg8BHKisHjaX2dYCXC93KrZZ9YV+tbLWMIUXI5MgbF0753lrwjBsoIcTheLFj5peybV98zrAHyP1Kunf3lufhjoH1oPdngN8rweIrAWAdfg9ig43w4zuQQgano9+cNRjaH1+/PbJAti9b4w4/2y3lh5sHZNnslMCBJbRTf/GHq2EAgX0DgfoabDwYCPavcZDYbYU//garndUloYoyNjn/WDYkj0kAXzww4OOdhpR9PI/Y+8GFekLgdMpsZbPoSA2VSifVIBOPs8HAYLFNFwQSHp6YCti2w6rUYOYkpzWNT6qzCIA5ZmjHym00YGxncMh+26ZkRwIs39wznbWg3Z4ix89gDnK18qo6zRH+uPl2G/eJOo95BbCcSn9EA+hMFwZ3rPlYkvWkBXS6gzEsI0FykEzqfPPgQZAjGcfA6AjS+SyQoiIuiXg7JXDa7jZRbbdxeraMZ44cw1tnl1GnqtpfK7o95QnLnrjTRbzXE6jfOj2OD16zH6NDg8qipE6WebK0/SW1TzvVNhXZsoanSJG5mL0emo22VJr8XVjYZ2SvOXdjoJFqLh1HOmkA8emjJ/HI868JADdaDUHgloN8pDFSpHqbVV4jEj3snR7Cf/35W7F7y0akB0qI0ZVC6taQcl9lTwLJtNlBJ7P6N8GQKYC9ZtyudbF2Da3VJVw6ew7n3z2L1XIFrXYPK6tVLC+XBSB5DDlGh4cK2LZ1EyampwReSdU5pjXm1KRg1zkp25UJak1AHAUtNWr1M7WbnS7uve9v8fQLL+DaQx9QbupNN9yIeCqLbz7wXbz4xjE0Ov6aZPCXmbzcX17bCRUFhZNJ5HNpZf6ODI9goFRCKZ9HkVA4l8aeXTuwcXpCYImgbmFhUdAvlc6ogSqRIvyzc45AShCWGciEzglmUHdx8vRJ/MG//gOcPX9WqkVe7wv5LArMJqZldDaLDTOTOPzjw6jVy9i2eSP+xe/8cx3TpaVFDOYLUgvPLVZw6uIyNu05hERhFB0dEx4HqngtS5Xvz/FUq1b0Xa/WUW8QANPWvOVgn4lb+W2NRWwS4dxk85PZPxMEt61phQDY2/f2WhgtZXH3rR/FzR++DqNDo1K7k8MRej748P04c/ZdHDhwAPd8+rOo1dtYXa0ZxA3szt25rvOf22EAmMf0J8++iCeeexE1ZnhrrjUle4xZst4NhI0CXX5mQ9bW7Rbtq7md9BonADZgzbklgTa2T43i1z/9CWyZHsPg8Aiy+YLcFgiPT549j3//xS/j1eNn1figewSXK2uXC8PQnCdtLjIFul0X7PrB6z/vX9Tww3GqZgzLi/aXIb4mkwKuv3oP7rntVuzYOINMOi0rf9l01ypYXpzH/NwCFpcWsLS8gmqjoZxqjqtatSqLZXYOEDgvLZcxt7CkuSiXTuID+/fi6r17MbVxk5oBCeQ5b9ke2AzKZhm6HVj1bU53FwV/e2FAXk1IprA3APxtrNaadg/q38vfD7pGKWVRM7qgB4zmk/itT34ce7Zv0znHGvnMe977qFnPW59z1tPc65Tn/GzOofyseAzNTg+vvvUOvvf4YSmAeZ9M1u7z3Wk3z21OJ2mfntY8w8mE7Twcw3Rj8A1AvCby3n0V+eCKFP0SVSCqQFSBqAJRBaIKRBV4P1UgAsDvp6MVbWtUgagCUQWiCkQViCqwpgI7p4cFQ4r5Aq45eBAbNkxjYmxci8eyHzRygbm5OdTqNYyOjGlhnRZ6zK7bvWeHLB6rzSa++rVv4IUXX9bCjzS3gmxcxOd7mNUzv73aRQjCqz4c6OR7U9HDr0aT9sy2sKflp04HGzdsxLlz56TI2zA5jkMH9mJ0oORyXy0fOJxxJ9hFlauQkwHgsZkpZIslnDl9WgvCWqgLWeKKEngVqHIgud7YX4C7PDPXFMD+fd4L5vY/p+csoLcjk7HMwvVfax5TkeKyLy2mVrF1qKoM4G889CyaKASwsv8aly3qAPCVhrwWArnYRwjscvTCwFU5h/6FIfjt90EZfLQ51TpmnzT5LF4DqLbArGxDjQUHRb3Sdx1dDCy13ecKjoTq7uGvB3z6aK8EFoylUozkwd6A2+efYxa+XKPuw99AWeXqryhTLib3aHNIX0pbXPaZwgnWhM0ECTYo2PP4HjyGGq8tsx/1261GAbcBfpvNVtMpiIO+Bw9gtTQc1tMG4Dic+et/f0+FsF949mrwMPQN4G/YMtqpbtcB+L4Kd+0I8vsSPg4/b1oNnx8aQ67pw0M3r27U++iYyxO0b/1sAy/cJxIohT1UDxbIQ1bgfsz44y6VnRuPHBAGX9ycxMVrWbJ2zAGBfyeIabX0PIJggQXnjJBKJpTXyCYYQioCYn5n0wmDxYTEybiaVRJBXrGxGIMaot1mv+syhLWQ33G20YJDpsbkazg+jWtwbvX20d462qv2rWHE24WqbE5pHD5GbrZyf+s7BhiecIBduZX2KgFl3x/QoxKwhXYsjQStswk7EgkMpdoY7JWRaNcF13gdoPKL83aMNUcMq60W5ioVxFIJpJMZxLtJ1Kp1LK1WcHGxggsrTSzVHQh144Rzh1mcGuhQjqpTveWSCQwX88oEHinmkUkl9F0sFlHM51BMpnQMurJ1F3WTUpHvR6ZDWFSnSo3XGlcgy4u3o9ON9WgIjgIhZrKHymoZz79xCt998S2srqzqnKfNb7PFpgEDIgQoaqyh9XQ8K+vqvRM5/Fef/yi2btmGzNAQUgRCtFQVjHHOAZwbCBYJ3JIpKYDjBGPKAPYW0D3Vm/sQa1XRLC/i3LtncfHcLOp1y5JlXAKv31SSEvYwK3ZiYgTj48MoFvM2L/aAVpOWxQ201bVBY3KbT1VbZQDH9B608JYNtIKA4/jpc8/jL792L/ZcfQBD6TwO7L0K+/ftxekLl/A333pYqsGOayaKx9OW08qs5rSpgP03r/O5fAaDgwMYGx2VDXQpn0M6kVD+L4/bvl075PTBY6L7gW5Xts3KVgaQkYV1z/2NaQ9x1CpVA7KtNv7q3r/Ggw9/W+d0s0GFbkONQiMjw7q2FPJ5jIyO4LFHv4dEvIdCLov/8vf/OcaGR3Dx4iVUV1eRyaWQz+Zw4p0zyA3PYGLbPjTjKWv6YbNIz2yzpXasN9CoraJeqWhc8P6CkNFbPQsAulQGzZ9qSDCHCbk9cz4SAOZjZgXdblKvTmjYwsRQAZ+5/WZ85NBBDA0ModFmFrOdtWzcu//b38DyygKuve5a3HHnJ7GwWEWj3jRbfI4t2Q27OYJ56q6JptHq4onnX8KTz7+ERpuzkbt+qwnLrqNqoOE5zWYagm/dn7GZhvNiEwnuTsvAtSmb20j2etgwNYUv3H0Tdu7YiVKpqMaDeq2Ct945jf/3S/fi/FLNrPB1bZK9hlkm81qbzKj5gTnFuocUyLbmGru+ch+cet2pqc3pwbeVWUMOVbXX7N2OT99xG67auhmZVEqq7Fq9inJ5EbPnL2BubhHV6ipqPIYaP7R6rqPdaKjZJ5ZJ0YUb5XIFZy/OotFtIZ/N4urde3D9wasxuWFG8yBhOreXc2d//rR7Yrs5sZmmfx21mwRTOdt9EufK194+gXu/fh8q9ZbVxu1S+N6Qv1vTRldK9OF8Ev/ZJ2/Dvh3bkGJeNe3Twb/xmLlYFe9a4uZTHSt3r6/YFcL1OJ3823jt2Lt45LEnLQu811LNWW/dN3LuYiMO53I23HAU8vrZ6wW2zz4yIqWM7TyWO3avFH1FFYgqEFUgqkBUgagCUQXebxWIAPD77YhF2xtVIKpAVIGoAlEFogoEFbhq4xgSWggtSP2bTaWVyUfVQzqdkn0e1W5Hjx5FKpXGho0bpVw9f/68U40CI2OjWFhewRNPP4tnn39BCiSpfrn4FETzuoV32Rya+k5Ax6sH3dqf5YfZgqYtNLoFsQ6tWqmYM1u/TDKBmckxHDq4D8PFwjoAbAqLACAKADsQQgXwDC2gSzh7xiuAQ1bJrIy3oOXvhFHcBgcipToJFrd9nqn91NND6or+MOtn2jn85yygt1+WAXxFeOxAKvMo81IAGwC+75Hn0OgVgry8MAAOyONlcNu2ykPsAAK7LFwP2aRqdjaoLIgWW0M18LbQYUUu39fbJZtTo9mHe0jrVzBVvxC89QuiskNdDyHXwXEPXbV4GotpEVcLwE7Fy4VMqn25yG/ZkQyb7Itt+Fy/zVRmcSxSLUhlJ59abzSUNVmtVbWAr/ow4y6dQixmij2eF7QszWVzzsqUFq2EUn0Q7q01tbAb1lrGY25x3xbf7Zj5n17z6UaOs6fWv5wiyvoxPKoJZSQqG7CvvL0MuIYVuO7t1y8kh4Hv+nEY/vffBwD7c2F9o0T4ff25YyIwW+Q3uBsCv07qGgBkD5IdGubz1zQIOBgcBsCCXG68GBA26OvhC8eFmlTYCNB0Kjen0qOSrwWzHHUk3xSfTjnFhfEkEy/jMWTSSQGlgcGiFFKWPkuA1wLFUpk0oSJtgLmLPcSVCcvfXV6orNgJLtlswLFukIgcjov9Zs0LZT92qZZ1MJkybDaLOB27babjB95mNc7sYjeu1J/j4K5Po7Rxa/Mzv3pOMexfFEcT7VhGlqWa0+JJDKZaGOwuI9luyiqUqjmqzwi/+D6tbgKr7RiefeUNnDk7L9AdIyjuxaUY7cbSSOWK6Mma3kNpK7MApAMdOk4CKNxrIE0VaK+jaxfhEs/l0cEB7Nm6EdPDw8gTEibjsh9mWwtf31QOrO0bj3WT6k0CXDdf2r7TxpXV7wNgAsEjb5/FY68cw8pSWcrfRrPhslDNYjwhJwG+QwedGAFWF7vHcviXv/Yh7KA16+Ag0nHaYie9g3gwzmmvKhtoQmA2mvAnM3qdqpx/jgkSttBrVFFfXsT5U2exOL+IZpO5sZZFy89nBujo6BCGhweRzWWQznCeY+6p9TcRDDbrhHWsNceYy7ampbEHwC76gSCHCsNTZ8/j//63/1bX0G3bd2C0NIi77vw4Oq023j17Effe9x0cef1tdAWReK1Mm/0z1bqEwAlnCe2sofP5tCyqCYCHBwdQyGYF56i8TyRiyKXi2Ld7F0ZHhrU/cvJIJJW9rPuAXBYJnkwutoDnH62nZ+cu4eLcJfxv/8f/jqWleT2XubxsRuB1ZmCgpNdxDh8bG8UPfvB9pJMJjAwP4u4778Dw4JBA38UL57Fp04xUjuVKDacuLmHPdTchlhtAU0yyi1inhZYsoNuChd1mjV0POveTiRRqtQouXLyA+cUlNNtsJrHzuO8SYGeVICjrLXsAy7S1axQbUri/LYwN5nHTtQdwx00fwcTYhOAv86752m4nhkqljK//7ZeRSPVw44234CMfuRXnz886S3xzR7HGPLso+mt6vdXBT4+8gqeOvCIAbBvYE7ynqtU7Z3DbaP9MpS2hMuEvyz8zOYo9O3fj4oULOHb8OBaXFzWnotNGohfDji2T+PQn7sTGyTEMFEuyUP7RT1/AN77zKOqcr2JsymDkAj8vhjTv00ZKOLBnN/LZDOaWVnHm3HnMzi2g3mg7Om1Vs1xlD9FtPu8HO1idOZ52bpnBZ+/6OK65ajtyKY6hJqrVKqqrZSwuzCtfmoptKoAXmVVdbaLeZLZ3V4p1JNkQ0UWj2ca52VnUW001mezctBE3XP9BTG3YoHO6SRjLcaYbIrsms5HEXC/csQ4Atcv/5hTqHBd4bnJWPXrsHXxVANgpgNfdC/lroBqVXBPCYDaB37j7VuzfuR3pTN7OCyqu1fRk98S695PDC+dmU0sLADtLcLVLUgHcbeH1E2fw8KOHzea8awCY/+Mcy/8eIPBNcgDQkSAGEPQSVjMzucnGKXdLxOa5fC4CwP3/Joh+iyoQVSCqQFSBqAJRBd5vFYgA8PvtiEXbG1UgqkBUgagCUQWiCgQVuOHqner4v2rPHmzasBGFfA4XZy9qsZUqKi7evvXmm3jnnXdkKXfPpz4twLa4uIjh4WFZ+aWyGcGHE6dO4U/+/ItSs0ks5CAwF+C8naGUdIEC0Gc2WuYYvwhBtKwXLOj1M9L6iagxZFMJTI+PYt9VO6UA5gKWdHRa8HLLqR56ERBoQd9Ax/jGGeSoAPYAOOYCbwNFch/o2kJp1xZKZT/orInXgWBf0DUAOLDoCwM+MzYs5JkB3AfAP0s1bOrIuCwEC4kVbBuqIZExANwEM9XWWmgTOGhR1CvLrqQA9UoOp+T1QNivUMYFHOwrrGrVAqIHc+7vYeBmalln0htW8PblxJbFHAbAjlt6ICqIZ4PgsjPVA2D/OVIXOqtnLsDTgpPAlhahzKrmtngbaKmG3DjzCnfLJIxLNbcwv4DZ2VkslVdQXiljtbKKer2mRXiCBQIkfhWKRczMTGNqalrwgovkBMLMpOTva0CsA8AB3HRA0ltcemGPr7Mb/A5SOzTulbx6sl8w1pL/ms8KF+u9ALA1NKwta3B8f44S3b+nAILPJ173XlfMLF53FMOft3473YALwZG18DcYRuvHdLhpI/R5axTAPCNcA0nwuMvdFGhxC+FsKvC/E7zIwrXd1GOCw+49NERpq+mUvCk3Pnoxa0pgDmkul8P09DSGh4alMp2fn0OlsqSszFzGbDP1HQfSVA7TljbRQyZljQc8JwiTDQxbsQNludRfZmcs9SAhnfYhhnbbmm+kIO7QvNOeK1Wnfne5ma7Zxqvv+B4ai5o/kkCP6lMba6ZgszM30TMAbI9r4hYAHmgvItVp6jwgMCAEVj47DWG7CVQ7Sbz97gWcODOHkfFxFAdLSGayWF5t4PzsIhbLNctUd80n3srat+gQ7khh6OYGjaVwk4VrlMglgEM7N2M7897TSVmT85jwGLGmHWU/m4qQecaE/QS5hGmsj+Y5CV65rwaA06keqqsVvHjsHL7/6nGsrlQ0HhrNmjUKMLO1x0xMr44jACfQ6mHrYBq//+nrsWf7dmUAp3g8CaW93bmcKszalgCcNbDgafumI4MBQx4b5sS20G3UUF9Zxtz5WSwtLEr1y+cyroF2yvl8Btlc34I5cFPgHB3rodPqolnlNvN9OW9xvBCgsR60hqYTAqF2THa45UYD//rf/DvMLy3hg9ddT/6H//w3f1M5qGyMOPbuWXz1vgfxwqtvCQALVicMAMcJgJ3tMwEugRrvI4oFA7AT4+MYGRqU0pYgVuM+FkM2GcP46AgO7Nur86XTNMthWj3Lvp1KaOZ0p9Nqpspkcnq8vLqKP/6zP8Gjj34PS0sLQYMWjxHvbfL5nL4JsgZLA4KGt95yM06feld2xmpMi8fRqDek8qTl9vzCPC6tVDC9bT/GNu1AGynZZ3N8U3ndaTeBZgPDhTR2btmA8eFhNYbUGy3MLy3izePH8fLR17CwVDbo7hShvsnFLLgZK+zya52ilftKUEcsODqQxUev2Yc7b/qoakZQT6Um3y8GRhR0ceHCu/jGffdiZsMMbr/9E9iyZQcuzs6ZG4eDgP7aas0nMeVCP/Xiq3j25aMgDJaVeYJCdLuGEkxTPW0NBk0B7narIfh71e6duPOWj2JsZEznw/mLF/HY44/jldeOBjA7mehh+4Zp3HPnx7BpegZLq3U89OiP8fRLr6HVpaK0pQaDWDKtc2h8uIQvfPpubBgdRKLXRrUdw/zyKt46dhIvvfa6cq59Jq93qtE9o9wBbHz3G6vsn1OjQ/js3bfi+gO7MJDPOKU199VZV8djsrQ+f3EWb504iWMnTqPeZEMZ3RySaHbaapogFF4qr2puo9vDlukp3HbDjZjeuBGJVCoEgNmIY/dh1ozjnWZ8R5oTPLumLjNk5/1VT/fTrx87ga98/T6sMgM4yL0PpuAA4qsRzimABzIJfOGum7F/105ksrRb5phycF2QuX//6huh1OykhidzUbEGFqDZ6+Dtk+fwne/9GHWC/24raGbTtSlowKPjQUw14jWPjgFspGNTjd2X8xqW0N9WepEF9GU3tdEDUQWiCkQViCoQVSCqwPuiAhEAfl8cpmgjowpEFYgqEFUgqkBUgStV4E/+8P/E/KU5s+xrt5HPZbXQSUCSzWQFuFapejpyRCDj4MFrpIwkDBkdHcVquYx0JqPFu3Q+j+//8Ee4/4EHZYOXSKSk2OVyF9UWsvCTFa8pUGSD6tR9BsicUlYLeCZ6lKrSZXcK9LmFfy46T48NY/+eXRgsFSwrWOjZ3lOfGwJngiZa0I9hcuMMsqWBwAKaFoz+S7Z96+Cn3jeUj+sBVqAElr2oba//Wx9ya9kvWLXTYm9vbQbwleDvmsdsw7UoXUiWsX24bgD4u8+jSQWwK5YHjzGSCwfR18C9kKKUC+y0MfYKYKm1qAoJJCp91KbFx9DCYdiW2XDQWttivYdU033Fi8d4tl8uJ9fls1pxTI0kOCw1VwhuOjWxh3aBZS9VJ1rgdD+7BnGYEU11Sj5fkD0zn2+A2xS8uXxOiioCEy6uLy0t4eTJkzh39iwWFhextLzsFHlmX8tFbYI5y2ztCgQPDw9hfHwco2NjyOWymJqawtj4hEAwFfN+H6gONdWxr1Q/a9QrotdYKQdE2GVmO1DuFVv2LgbHueBNUKcvldzgsOAVs4ndewWKLwfk9fQQuP2FAfC6RoM12+1PoMuZ/ZppxzclXAkC+33rjxEDjsG5sN4C2u23NEl+3K4tbO/MAAAgAElEQVQDwX3QS1UdpxIbV96q3CCSgd0gh9PZsPbhrymCCXnseYRQ9n7aXU1XTqnMMSJml0Amk0apNCDXhLGxMcGTS5cuYaW8ovGXlJWmgS6lBjsFFjNslamYiiOZoJLTILHEeHEJ0WQpLTUxlcP66atnsMHOCGuGkaCQ+jJmldIKt91DW/m6VIBZviu1tL0u7c5tfurGmuj2cuj0kujF3TjredUwM3i7aMdSgXEwIdxAvCkAnGw1SLNdjZxdseqTRKMbF+StJTOY3rARqXhSwLTe7GCp2sSx0xfwzpkLqNRagrY856iG077IvtkynAWznY2qNZTYjCs71F4P+VQc+zdPYwfdHtJU0Nr5QZhr8eaW1ZvPZJAicI5Z5nyNuaZS/gJxqmDjxOB8P8L6LmqrFbx07Dy+/9oJlFdWXR4qVeItd43rKX/W3CraglttWvdmYvgXv/ZhHNy9A8WhAadwZVOJs2L35ybBL68/Lnue1yttsMs+VROA7Kvb6NJauFZFdaWMSnlVTSyEVYVSUWo7Kn6TabuuCi2pcce7BnQNANeo5GRB7DM0RmTbzWaCnmy3e3oshnvvuw/f+f73sW//AeRTWXzuk/dgamZaecy8vr998izuvf8hvPDq67Ks1mFJWNbvWgDM2AHLBS7m8xgfG8XkxLhAb47HI8UxYVa0xVxGWcDTE+NI8hgps7Wmz+N5REUx1Y8Eb6WBAQwMDKrx5+XXXsX/82/+ENVqRXtP2JzLZ5X9SuV9sViQrS8/Y3BgQPBqoFRUwwb/ViwUBZQ57pLxNOIxWmuvYmF5GfPlBharHSyWG+h042gqWsCUoqOlHA7u2oapkRLydI2gdXk3rkzZcr2ON44dw4+eeArnZ+d0XvJYW2OS3Q8JADv7Z+UBu+zyZqspZ4BMrI2PfegDuP3Gj2DDzAxa3ZggvYSmzjWh22ni9Tdexne/9zCuPngQn/38b0g1S4twg8Du5NE8Ys1WhL7PvHwUz736Bpoty9vldUxZ2mzoa3dQq1UFgXmf2GnVkYh1sWlmEp+66w5smRxDOpPWNZbqz9mFeXzpr7+Ck6fOCF6zDtlkEru3b8FdH79VkSPPvPASfvDEsyjXlRqrOYtqUh7zz37qTuzbsQXDxSx6HcLhuDJpCYFffPV1PP3ci1hYLstFQDnjdFdw9zeczdZcN7gHPWB8sIDP3X0rPnT1HgwWM5p7k5x/vGtEwu4lqAR+++RpPPXcizh3fg6JZFoWx7VmXZnKVeZNa7qhm0NbYPvWG27Axk2bkUxnUFeTEPeG2cvW8Ni/RgdX8D799dcxC3hXow/nYwHgr33TFMChKAw+XVEnoVtLuVV0exhIx/Hrd92C/bt2IJ3NBxEcbc4ZsoB2DjbOFiVoevLRGKoJG1gIgLs4fvoCHnj4caw2muj02mqW8c2aPKaKZ4lREcwGGWum4/ii+pfXGru/JxymTXQaK+D9avQVVSCqQFSBqAJRBaIKRBV4/1UgAsDvv2MWbXFUgagCUQWiCkQViCrgKvB//c//PS6cP498LofSQAkDAwOYn6cdXkUwq1qv4cSJE1LJfODaa0FlKBeNqADgwi67+rn41GzT7jKGk6fP4I//5M+0eGxqMssF8zmqXByy3Dm3ZC+rSFukDhYn/V891HIQ2Ra8DCXm0lQAj2D/7p0o5bO24MZcxSuoG/kaLvZ7SDO+cRq59wDADnUG40MLWI6LetAkWO2gpP7O1bIQ/A29OEC/a2xsQwCYC87hryvBYINmlgFMALxtuIZkZhDffvQI6l1mAHtLR3snAmCDc/3HDQZ6i2KDDgZFDQIHql6/GOo9YcMKYAdnTanrbZydssVBOFPuOXvJKylKlV/qoJ4DvX7/PbD3wFZNAiG7SgNwBC0G5AjRaOGofdV7Ue3YQbm8qoXHQsHGM5WX1UpFY5LbR4WcIFe3K5UK4e+LLx7BytIy8oWCgIJUdEVa92bRardkKU1li+wWux3VjF8EzlQN83P27z+AgwcPCPbxfbTY6mqr7FJn3extztdPQmZZbeBX543UQwar7Hzxg9v9FPi2WnKb+KWkVZfvrNdcBnrZSODGiT+2HqA6m2A/lvUzBH3Dv9t7/xzae4VZNmzdbMo3ty0BwHWPOZgRbIt/Xv+M6r+7a/RYYwvt/hpuGvC/h39K8UjIT1WpwIvVX7arbSoNm7IwtkYAe0y5nKI3facCwfigoYVqx2RgFT4xMY6BoQEdo+XlJdRrDdnwCnQl4sikkqa47fVkYczxwSYFwiqOO043VK4KilGhleDYaMt+lWDKEoS5MWYxTaVgPE7VrVmQ9hs0mDNpjgZSpQmWmiKYu8MhRPDHMVjtdVCtZ1HrEEbaZ8S6ls3e43v3EmjHkkEGcC8RQyneQqG5iESrgXia6mFnu98xB4V4MoVuIoFsvoR4cQCxeBZoJQQV2vy8dhPVTgynL8zjtTffwdzyClrixilBSG+5rdxml0lqY9RlzGt/7RhSmbh/+ybs2rABuYypmHk+6SpAG3Z37jBKoJjLCQSyJrVmU9+sTRwEx12XAcx8Z6CysooXj5+XBfTqqs09UiR3mP9LOaiLAWBtqRhsddCOdVBCB7/7iQ/gw1fvw+DwgIF/zg1O3W0Tss2rXgGtQ+XmXKOpduwsC9XsdaWIbTbRojqT8xRzpzNppJMpzT0E2PY6gmW7brmQX0G9RpWNWTzx7e+yGO/Svpu222Zazvn2nVPn8K/+8A8xNDmB6ekZHNx9FW7+6I16KZsRGo0W3n7nFO69/2G8+Nqb6MopgmPFADDzjgXGmQdMBXCaDQ4pFHJ5KYCnpyYEgGn3S4t9BkFw/A8NFPGRD16PmGzEu6hXq8qP5XzOeVruIsxhz+d1TDnXv3PyJB757ndx5txZQUvWhc0dUorHYBbTVA0nqUqk5TTPVTYM5XS+ZXPuZzYri2iqF3O5NPJZy4BPpnNIZgroIIVypY6FlQrqjabe68C+q7BxYgyZRFxZxmaZzHHQQqPdRqXZlLr0h4d/ijPnZtHu9NRQZIfXmkg4D5kdPZtOqLR1Fr6dJtJo4YZD+/GJj92ELZu3oNXxGcCci6gcdq7I3R5+cvhxHD36Im68+Sbcfscn8e67p5FOZ+UIoPxWjgp3LyYF8Euv4sjRtwWA+TCPA4+d5odmSxnDbJqiywY6TWQTwOc+/Qns2LIJRdZQTjA92WFzDJ88dQ5/9pd/idn5eWUDE1um00kc2r8HN3/4A2jU6zh6/BSefP4VrNatAYeW37ff/BHcdsMHUcikBPo5FtkEQyU5z6e5xTJeOvoWnnqGELiie082W2j/vbOIm//tbrGHVCyG7TMTUgBfvWczCtmk5kweb+ZGa3JxPYjMcl5cqeKJZ17Ac0de0XZzzNZbDaxUa6jV27Ku55yYSyUwNTqI2266CZs2bkY8lVZ+sEWVyCIiuG6bV4FdyddfP32zlp5BANyL4c0TJwWA+ZnMYbb7T3/tXuv6EgDgTAKfv/Nm7Nu5Qwpgu6dmRjVhbf++T+DfXeuoZLb7E46LGJIxXmNMWX7y3By++cCjqLZa6Aqyu3t3gV+7ByAwZjOHNb10A2U+z03BYV4LlaGexGJn7f3uFW4RooeiCkQViCoQVSCqQFSBqAK/khWIAPCv5GGJNiqqQFSBqAJRBaIKRBX4RSrwH/7gf8Xc3JwWznO5vBbcqCghgKD94bkL52X/vGnjRmzfvh1jo2OCIFwEpAU01ZYExSuVir6fP/ISHnjoYVk/Kr+QKgGqIJTNmpTFNPP3uOC6WqlgcXFJYI2Lz1z45EKXAI1bD/VqFYNFtvjExVsqgLnwtmvbFgwIAPcVwIES1j2fgJYL/FJNeAvoNQCYYOQ9lIZuIds4mLMGpbrSA8+fA4C93bE/Fl6oR2Ugs5SpUPWQ80rw15YLqfBLaPGNFtDbR+rKAP72oy+aBXRfrNtf/nQfFLznOlinDF99mz1foOoIlie93atfcOQhMgghNbXP6tXnhBYmneIj2N8Q5LO4PpdBF+T29vOIuYDPhVPCFEECLqB3CFsTWthfXl7GwsKClG4EvysrK7Jp/v/Ze/MgS67zyu+8fX+vtu7qDb1ibRAbARIkBWkoUtQuauWMZqTROPyXPRGesB2yPeGRZcaER7bkmZHlkRwSNQ7NaKVISuIuiiIJLiBFEDsaS2/ovbuqurv2t+XLfO/Z53z35suq7gah/4CILESxa32VefPem8nv951zGo2GCo8EDDxNZfn1+1Jf7tw5Lytzfn95dQUb6+umCCbQJeQYDvU6zLRub2xqfrDo3Wo1sW/PHsFcFsKpWKLKTAX50VBwgoX91bUVnDt/DouLi4IFd9x5B44ePYrbb78DtXpNx843ZdA6yWicQ5xQtxqUtHxs/6YysbtuW0CwA8nKs3QWsnx9qgkF9tQMMVHF+jkgZbC0pk6tnpjz/ueZVajvx/B+67VN7ik3A8CxYXNyTiYhdJwrPfkbsYLXQRBDVhOl+K3UvclxsuPfOhc9L4/zfjluTnWuhhSpYy3716CLvSuH0ym/kypg/ixhEqHOJFPY2bU6AMxrm0PWQJcK3wRdpkYvlsqgko8Tj0o3wpBiISdFIj9nT4HPOJWC0xXVeV7MVuQeZhujKa/YWONOSEPh3RH4MYGHE5FaviYzY2l77DJks7SUlQuDKc7kgjCKLNeTa2hcwrXVLNpRQRAxSx3uyFmqZwfIjPMYEhSMh8rfHdMGPTNEpn0NudFQsJQvydlGyJ0v5gCqCXNUqLaQLZSRzVYxHlKhn0EwHEhp3BsE6IcRLi6s47lXTmCt10Mk5WqOHFraZkF7l6EpvbPUdgS8k+ubz4xw18G9uOfAfpTpry3bZyr2LNdd2fL8bzxCrVKS8pTjFQ4jWbxyvwFoHT2isS6qBFwFoLvZwbOnLuGLL5xCp9ObZJ4rJoBZxDYrDYTQqprnFqIUhfjQ9x/Fex+5D62purP33honoCYhrmdZPjtY6/fPeD36zFPLXyUEHjG7WE1WQ/0+90GB5MTv+jiG2CVAqtUh+u0AnEZZZq+6FFICNykruT6kDgd+7f/8dzhz4SIefOjtWpm/+PP/WOCUo8jUBgLg42fO4aOf/GscO24W0ATDzHTlc0COts5qXiCYtkx12gvXq3XMzk7HALhRY+NDQarseq2Ghx64D1ONuqImQsJHuTawKSNSni6fVY6fPImnn3sWly5fVvNav9eze4caHCyblPskv8bXpjLf29UKQlfLukdMt6al+p1qNbUed+7cqWcWzpFSiRnwI/Q6HamKmRNbqTQEHzfXN7HR6aNQrOD22+/EoYMHUCqWEYZsWBphHPU0nwSikcFGN8Dx187hS1/9Bq6trJrdt3fFcFAtmU2u/UZNKSEw6OLho0fw0z/ygzh84KBUsXzXWvYAlBbeozEGgy7+4hN/ikIxhw984Iex77YDWF3bQD5fcgzS9ghe0N4gwlPHXsELJ86oGYQgkPsTrx1fi04ZPAdm5A76PeTHER57x8N46G13o1bKWyo6VcxunIulCtbW23jx1VfxZx//BNq0bB7zdXMo50Z49KF78eB9R9EfjvHMi6/g1dMXMegHOLhvHr/08z+DmVpJdsyrGx2MMoSHY2V5l0plDMdZff2p547hyadflCqYngZqwrC2N9PIegeM0VjA990PHcX7v+cRHNozizycBbyU5rx32BjyvOmK0A0iNTJ868mntT44V9kYwuzfdj+UFQOfkKbrFezdOYP3PPpO3LZ3P7t6BPqppOezjj2/2Z6a7Ifbcu/0PRrOBYJrmD9/4sx5/IkAcDdWipvrw9bGLJ0zc+GHIzTLWfz0B74P9zADuFzVcyP3xWQGMJ9JdL9UM9tI90D/fKLGCO7rWWbLD3FhaQWf/NyXpACOxtxrnPOIOzPBdVm7FzTqVAnz3P0zRCGb1bMS1xvvA9cGpTfyf0vSn0lHIB2BdATSEUhHIB2BdATedCOQAuA33SVJDygdgXQE0hFIRyAdgXQE3ugI/Pr/8C/QmmrJyplWzwQVQTgQlCREK5bLWFpYwH333aei0dVrSyqg0mrx6tISDh08jCsLC5jdMYfNdhfL6+v4yO//v+gFoRUPWZQcjVGtltFqNFCvVWUzzUIri68b7TZOnDqtQrnsD1k0i5WIHgM55S+hBhVOhA3lAnZON3D4tn2olc1u1LRsyTcHKnMsUpvykQXKncwAdgCYtog3vAmK2FetwO3sXR0Y81AvVvzdQgHsrZNVDNsmljQAfFAFzZuBX69+tUqa/Y/PAE4C4Cjb3AKADZRbkS6pAN5+jhMFsM/F3QoMWbzcflw3+1xKIhPZJJ2unSu1XUs/Tl6dRCBmUM6scqV4ddfcFHVDzQ2vJqHt5OLiAk6dOoULFy7EqlTZUQ4jzEzPTJTCsgkNBUD4d+r1hqzKWeAnNKYFLwGygWUqvwh+MgIHS1evCi7kCzm0Wi3s2bVbtudzM2b3XKrQajxSIb9WrUoFyvzPjc1NqeS/853vyE56//79+MAPfgB33HGHLNQFi1lFdhbmfhx9ZqEV7yVJji+TgRob0+TUiUGxslUNbuh6M7Mxn5MCOIY8vgEi8W9Wekabj8ZbbaJPALDBY/92q4+1NnwO6zZr6C0r0J+b++L217PPJ5DZQyvZZyaaLG52PNv/zhaVfeKbHtZuVwDzRwiSCN3NCtPGVCpspzAn5JfqVznAIQYs7qvAb2oz/q7soJN7A61BpTC0nNNspoAys01LZcuIzWVQrhAMmzKqXCoIQDL7VHbQGcIXqn8nmbv8WI0DDiyaEtTb49vJsu5umkhCaAI3U5ny8igHUjafpoTM8dfjtck1N8B42Mdo2Jd6lj+1cD2LDm2gs0ykpAKYADiLUTbQXkS4lxuHpijOl5EdRVi/fF62znRoKGTGKOZGqNcKmJtrCqZSlVYomLU0UMBozHtEDoHWUqgx5Zh3AuD4+ct44cRxDLQIdEYC1pGHvrHlK5seTHXnfVGZo/y2w/twx949oKW2FMAaCNck4SIBOP0IKmm5TZtXbWUj2v32Zd3rAXCNUDI/NgB88hK+8PwJdHp9+5scc1pFu+xf2dLTNnlkSnHar2bDAX7qsbvw/W8/iqnpGnJZglBzw4jz130esM/7jFXBsexP+7q3fue1ZDMBAaWUz5OkUbeezYreWoh8ivIktzoKCTQHGBJSUnNLdw/QspowiXPGog2+9Z2n8Nsf+QjuvPNuXduf++mfwr59+zSnNNOyQK8f4PiZC/jzT30ex46fcspgDndetsCCTmzEyhWkeOXczzkAbApgWkBPy/63UiyhUatqX3/4ofs196j8Dbo9AeCAAHjEnN8O/vKzn8KpM2dkz8vcX6pKg25fY0pYaTdxey7gWBNqqpHCNZkYGLa1VSoUneo15xriSnrWqbIRQ6r8KspUVxfofFJUzny5WgUhVy8YKhe2XKrg0Xe+C0cOHUGn20MQ0AbcVLOC9CNgMAQ2+gFePH4SX//m36HdM2tmU39PlJm+CYXzkY0oirkYdPHIPUfwwR/6AYFmRm0MSOxdvq/2JD8nMcLCwiV86q8+jre97R782I//JJZXN5HlNXCNQAaAM2q6ePqlV/HiybNSFdNtoFDgHmKQnwpgNq9wTEeDAaZqJfzkD/0AZmpl5Ki+pXqcziOZjIHiTl82390owl986tN46dVTBmiHQ63HqUYN73z4QRw8cJvm6sVFa8567/e+B3vmZxD12mi3O7i2so4hcnKooTtCtVJCvV6Vm8D19TaePfYqLly+KntuNi+anb2zNLcHON3rppsVPHLfHXj46O2Yn65jOOjbMyO3R6d81c5J1+bxWM+v5y9fxZkLl7Q2ioWSVNxPPPkULi1dVaMiHUJ2tBrYOdvEOx56EPO792GcyyHUHs17spt+0kVv7dPz904fDeF/QHc9zgFkZEP9xx/9BNY7HbNwdy427nHQPRba/ZOvF46GaBQJgB/DPXcc0fMK7wUCwLLJtllvANg+jhW7rkFN960s3SYyCEcRrixv4InvvIC+c8lYvrYiFwvLLveidWuw5PFx9Dn/+DmbKLimGtWq1gz/1pXO1sbC7c+l6efpCKQjkI5AOgLpCKQjkI7Am3UEUgD8Zr0y6XGlI5COQDoC6QikI5COwHcdgd/9335FhbD1dVNTskhTrddUAD954gQeffe7sba6KojFwtjOHXNYWV1RxiCz8ljsZnHp8sIVlKs1XLh0GX/5yU8J5LIYR5tFqn4bstOljSLBr+VjEnKwkHZpcQmnXjtrBWcWoZ1VscdQE7VpVnnDLNqWchnsmm3i4L7dqJfLAnOGax3Q8lDJVamkrHO5wwTA1XoTFy9fkh3rVsRmMCzhgGxF+gSo8nbJOi6n2OJAW47xVqhmZbYb/oTstg8ePCwwpBJ9QqE7AYQO/fn6/yiLen4TB50F9Ge+9AKibMOK7VIR2R/yxsExAN5WfeTf8hnAcY6xywL0E4bKETs/nzY3KUwngaS3ktzuzLvV6tdDZiuu8ljj6Fp+7PKaPehmsZtvhCfXrl3F8eMncPnyJQRUodBO02VQs5BJELtr926BVn6f9s9sZOh0u5oLBLwsyhPozu2YRaPeQLfbk2LXMjMLqNWqKjZfvHBB+b+yKGdBNQoxMz2Nw4cO4Z577sLU9KwyIjl/OXcFsanviUK91vHjx/HMs8+omeKhh98uwE+ATADNv8GiNYvjAoZSG9k18wpwP38lXPJWxLJSn4Bhf31M6etUxSZrtcKx6zS42XwyBbBBLhXG3Vw1M2+njFQetgOyyku9OQz2ReekqmlrB4C9pDUyTLah7cA5uV7cL7jmAVNwWUNDrCveup/FSijXKJI4mOT5x8peZ7PsQbDmmLN35hhPrFcnCmDON3tnpqGpDlnct8xxAmBrWLB1bop6c7Q3xWE2T5BS0LwR1C3QdrYo61t+nfsqgRdtaUtUUkmVPwaF4zweQg1CZu1fXCsuA9ZcSwkZLIvYicudMpbrm9duYq9vFulOJUw+QrW5V8rJlt1shcdhD+V8BAy7OH8tiwEqiGQzzQYUzleCnlBKV4IWwjnpcnMlqTRPvnxMqjPC7mJmjHoJuOvwLhzY20COSuJciYmQCCMls1qGaQQMBiP0A4IKu96EkGu9AM+88iouX1tWg5D2XQIaB7993wnXAvcKs0+33Y8ZwA8c2YcD8zt0r9CuSDVcMndcDSi0PQ4FJMuEvFLAZfR6vZD5rSGIy+g4UcwN0d1s4+lTV/DF505hs2eAUY4IumY5WXUzT1fzKTK1MldpOQP8yDsP4HvuPYKpqZqDorymCTt+/q4if7fO/bgpwi1cUzo71TaBfuz7awhY68ZMwbd25bCxSZPWILAAcJfzmfPCsod5z2YjAa8LOSIh97/8lV9Rzu3dd92Du4/cge977DHNM6E2KrNpnS0F8Hl84rNfkAKYb1RTEgCbha67B9BtQgC4IBtoQtRdO3di14457JiZRqNeRaVYwHSrgfvfdi9mZlpSvg46ffQJgINAqmTmrH7yM5/Gk88+i3a/j06345p6mCFbRbPRkDNEo1HXGiuXi4qrKJdLpjAusMHCMuHZhMHjY2MZj1n50G7P0b0gpLtCTvOK96YBIaiiCEI1h3Q6G+j2AqxvtLG5vq5M4f/yl/4LzVfu9wFfUXYTXGM2vr1ohOsbbbx0/CSeevYlWUj7ZwndU5wNtLeQ5j4VRQNkwh7edf/d+KH3PoaD+/fLHll5tIJ5ZjFsDVW81lwPwDefeBwnjr+IH/qhH8EDDz6ChaVrKBQs39hv7/1oiKePvYqXTp1FEI00FsxIprqTi07NTuFAgD0zDPHAXUfwyNvuQZF4Vg4COUvxzfJnQ0H4PqMXwgjffvoZfP3bzyAMesgpU5oOHBns2TWP97zj7dg7P4dOL1Dswjsefgjd9gaCflf3cSqrh5ksquW6oGIU9lGpMO+5AZrcL69t4PLCVXTam8qHtqYpg9bKeXfrvVkr4si+HTi4ZydatRJG3Fd9TIbLA5cLdMbuCQTii9dXpTTmXsbGBc67b377KTz13AsolEq49567cdvueVTzWezftxf11jRG2YwU2bx+2it17zb4avb7rqnL3YtuePY01CtV+GvnL+EPP/pxrLY7WxTAk3um88pQgw/V+h4Afx+O3mHPlmbrblnvNjYWh+J7tsxxxTU+cdQYN5DNax8cDIdYWtvEM8dOYKPb1/VfubaC1dUVrX1/HHEDS/zsTVVw3ponymWtuyID7DHCuVW7V6Zv6QikI5COQDoC6QikI5COwFttBFIA/Fa7YunxpiOQjkA6AukIpCOQjkA8Av/2f/xvZFVaq9ex0d5Er9/HCy+8gKP33Cu73dvvvFPqCwIPQrIjhw/j29/+NhrNJu6++05cOH8B/UGA4ydOojk1jb/65Kdkj8dCMhWWU82GALApSqiiYqGVeYBUVRRkqxuOgRdeOo7raxtMr3QYl8Vly74V1qWFM/MyWYyjfWoWUgAf2LtLCh3Lv3PqRQd7fYHKwJfBJCqA5/fuQa3RxMVLl9BjHqeg1+SNSij/ZhBqYmmnYlfS/jmh0pIK4hbqye1Trt5s4NAhV6Tz0by3mJfOEFsFRALgQ9O0gG7gc4+/hChbt+zIuPhmCDipN7FD8rnACdUGz0UqQzc2jtTlslRtWcHeYISpWTxISyoqVasUmPGKYY9l7GT4PQvXY03ToLKsi6UON2DPecKiZBSGBmgAzb2TJ07i4sWLWFpaEmDdtXsX9u7Za8px2jWPx1KSU7VOwEY4t76+Kavo9TWzeub3pAbrUZGUw749ezG3Yw6ddkdwjfOKcJbHwCzsy5eZG9kTNOjQSrSQw8zMNPbt24v5+V2yBaU9NI/BQw1Cgl63iyuLV/DEN74haL1nzx5MTU/LJp0fH9x/AI1WU7mVETOMaUPtcv1k8Z3NSTFo9o66Iioeq2kSdzMAACAASURBVJjvoRWhsM91JiSmxaoKzTY/o2EolZ2fgkkVuYepnENmQW3git0Dyip282eovNebZPMmGxvc9w2yupk34cQ6Fg99TdC/zU48YSE+UYfbOXh77OTa3f6xfjAJhW8CiD1U94ry7epf/7lUv4QtDgBTpSZVlLN5JuCJIXBoEFhwRhbStqasEcBgt+CvU8/zXJiNaM0uBoG5l9brFeWNEvqyME5oyLxQfmzuApbzGhEeDQIMQ1o3G0QzlSuhi4PrahDw2i7XpKHcyYzmu9RemkveDtdyhLkWw3EkRaxgfo6WvxnkRn2UR+sCPqdWsoiYASygQtBHha7P/t66WXH+sgHjpZdeNrVpsYz8eIxCdoj5VgXvunda4KVQbWKEMjLMxx3k0R3k0aZKUmPL15SZLOkh+uEIl66t4MUTp9GmOph7kuaTl9bZ3mQ5yTzWIejoQLvTSi6Dew/uxYHdO1DK2/5IkGS9RTa+No1M5co33qPKVK3lDeQzF9U3o9BxojQO0Ol08NTpq/jbZ09jvdcze2E24OTMepn7GPe8iZ09NGrVzBgfePtevOvoYbSaVdnMe+WpNQ04twrtuZO4A83zhJ177O6g42cGtEH9ST6423djWwadpduDDdoas6eqc4hep49Qds+cuGZFTPDDBi4Cti88/jj+9E//DHfddTfqtTr+yc//giIf+Bp+f+G/tM2mrfEnPv15vHLyNY2pMkGzea1VrzTVnkclcL4oANyYamDX7Bz27JjH3PS0HEIa9Qoa1SIeefBtqDfq2qcH3QCDXigI1w1CnDx/Hl/7u29x4GXPy3FnsxnXEMeVzxb8XF9zjRaCwOWy1iPXYoVNCoRTxZIaAAg8+TXL5rY5xbWSz1Gtz9eyDGB/zXX+Wo8jhMFAx9nrWj5x0BvIDcKcBTjmZhXPfYWXgwB4vdPD+UuX8Y1vPYO1dYsfIGhWWxGdBbTXDHXPoPMAGzSGwSYeuucIfuz9/0AW0GyaGxBQuz3dO2vEbhMA+kEXf/AHH8G+3bvwMz/901J3j7NFKb7ZPKD712CIp198GS8TAFMBnON45FAulrRGwmiEYEg3hACl8RDf+/ADOLBzDnn2OzhbYtp+qxHJ3YBo575wdRnHXn0VTz57DNevXtPTnZ798hnlJd91+yHMz85oDOmCcPjgAdnVE/RzTm12e3IjKBVKUvLSoYPjU66WUFRTRhZhvycg75thfPPaBIZnUSnlMd2qKWOae+cwouMBZ7jd63xUB+9VfHbtDkJlF6+ub+pZt1FvCrSfv3AZn/vrv5Ea/OFHHsJte3ajXqqosWCk5kXeh2nLzTXE5eTAK89CDTSuX8ff0701DD/PjNRY45+Zzly8hD/+2Cewusm8a5t4k8Ymc6nRWLsNjHtOo5zHT/7A+3DvkYN2TDk7HzYtWdeX3f99ExjnC8Gxb2YzC2gqenOIxhk1KTx77GVcW11HMIh0DWmB7t1HuJVw7SnjnQ1tDqKz2anCPG8+83MtMo98NMLl9i0ectMvpyOQjkA6AukIpCOQjkA6Am/yEUgB8Jv8AqWHl45AOgLpCKQjkI5AOgK3HoFf++/+K4EzZlXS4m5lZRnlchW333G7imPtbkfZpixKmUsti+w9Wek+8MD9WF1ZkVLy2EsvY9eevfjGE9/E9MwMjr30iqByq1k3K1MpPw1isADHj5kDyEJROBpj8doKjp8+q8IolUimTvTFRKdIdLa+fLlSIYfdcy3ctnsnagTAXmXjrB59YUyFLubcOttHgoVde/ei1mjgwusA4K0g9/UBsFfRbinUJ4BZcvT9z9CS+OChwyiVy7Ea85ZXyQSpAsCNQhsHp3rIl5oCwGG2ZkU9r+I0+WgcOOftAs0SeqJOttxfp6pTJdGsT3l8tG7kObEI7CEwv8ein4CY7CgdnFRB0avztoJkG3rOm4wK91J8q4g5kvqVIFR/J292z/y41+1jaekqTpw4ifPnz8uamb8zNT0l9S7nDD+nMon/svjPInw/CFSgp0UllUNhOFQRWSrgglkwE3YTyO7YMYdyiSCgJJtznme5Upal+erqquV/ykp6YNaFY8uvnpqaxt69e6U2ZvGZ5+1BZ6/XwdLVJZw8cRzdXk9/Y9euXYLJ7c02Wq0pPPKORzA/P6/jpvUw8yG5ngQZ8nkBXYH3RI5yMpfWVH/SdVkGrJN98rxk8RsZCDCAtDVz0M8ttS8kAaxUnFR32k8QAPu35HxOKrq3q71fb391WPeGxogtx7CtaUK/kwAJ29dVch7fSh08sdh0gHab+ldg3WUze/tngV2Xh2igd2j5iEkITPtnlxGcVBl74BxDMVcQJ/gVAGb+ea2GVrOFVrMmAKziOK+9bIgzyCib2lKaaevL+dcPegLAWpcs5rvj8YpvjY2DGKYoN/WZ2EPWlJacT5bxSF6WU8OPVLZyTXBZscxMpTZ3HCAfreq8T63kBIAJfz0A5t58Y/azNTAQ2Lz88qvWFFAoIUsHiNwI1WyI9719F+Zn6sgUKxhlKsiNR+j1s1heH6Ldt4YIKhhFwbJUoo0RjsfYDEY4dvIsrq5uSLEsyG6WCbp+PDeChhJhB7M7u13ZERezY9y+dycO7t2NgpyQuW4mzUVqFtJEmjQnEL7kc2OUCQPzBse413HvqvAaZiLZDj99ehFfeuY0On1zj+B9SrDQNczYnsc92Cx/mUxKBfD7H9yDdx69Ha1W1WxWc27vVJONWRTLRcI7SzhXBt2L3B5t3SCmKlTkgWu8sL83cZqw+5e3fjawa/sFs6MJwLNSKLfbAQYhU0oJrwhpaCXOfSYr+Pbhf/NvZLl855134aEHH8b9992HfNaad7xlPfecngDwWfzFZ/4aL588M2kicc1UZqDhHTPM/pnNEY3mFHbOzmLf/E7MTDdRrVWwY2YK73zwAezZMSvlIi1wL11eUNbv6XPnsXD1GlbW1zW/1QRUolWzKXsJEQm++M6PtfZKtFkn6LV/ufcXXQ6wVPlSKxICG/Dk52qS4DXNFzBEHkHQ03zTdSsY5DfHD85xCCzLAFcZ4r6ZxbLrN9fXsLm+gU57A4NeP85r5fxZWLyKr337WcFGzVF3PeUq4NSZBIpc0UHQR2Ec4ZH77sT7H3u3Mur5PQE+Kt/HjNlmU11e9yDfoMIpfvLkK/ibz38W7/v+9+KHf+wncPzka6hWG9p3+HvM4mWm7iunzwn8c13Rmp7PbrKmpoqU++UoUnPFux+4D/NTdeTZXKE9yOaMwX6br2xeWd3s4pUTJ/HCq6dx7sxrKOWA2w/sx0MP3IPDB/ahXimjSKW45h+tp20AZJ0+GilPl/BZ+6uDi3xtWnnTYpgZ2L3NNsZR35TIBNpur/Q52HpeKJZQq9dsHYtaE8hac5VtA7Ze+CTF5odOEGDp+jKWV9fRaLRkR57JZ7Gx0cUT3/o7lCtVHDl8ADvmZnT/5HwZZ2hpDx0v83h1h3HHpPXqLq76L4wO62/H+ykBsG/GA3BxYRGf/MxnpXK2Q7V7lv28fSx/FjUhKWkYlUIOP/q+9+KeI3y2LGJEhwMuVSmAtwJgc+9hvrQ1J/CZQkr4rGuoGQFrnR6ef+lVXF9Zk6X5+sY6BmxKYqOUu6fG+5N73uNZsfmIjhbWGOMakTJjLPXKr/e4kH4vHYF0BNIRSEcgHYF0BNIReNOOQAqA37SXJj2wdATSEUhHIB2BdATSEfhuI/Bb/8svC5oRVL125pz+feejj2J+584Y8im3bjCQpSILV6NxhOvXr5uirVzS17v9vtSWZ8+dx9zOnVLVfOwTH9frWU2PhTkr2OvfbEbwQwpUwoNojBdfOYmVjQ6kJHE2tKaqs0KrVMAqtGeUMblrdgr7acFXKiSKaKZ0SKp0xRT4uwkFcL3RjAGwL6apXic4NlEAW5VtAoAJkr3Vc6ySdVX4LcBsqzdufBl8sYyW2AcPHkKJNn1b9Lo3XrFYAYwMGvnXB8AGOjwvmCg5/asKFzmY4IvYBgsmKkYrgFMF5ZTALG5SKcJiLG0vnRLSFxTtGvlCsAcNdlJezUJcwdf019LkMaYf5XVlAZNzhYrf48dP4rXXzpgyOJfT3+X3qDRnIZNFewJ0qsFZDCbE3VjfMDBcMDDMWieP3xcfaflZLBf191msbzabmr88V9pI8zWpHF5ZXlFBlC/AYn6jVrNC9sqy/qWdM22hs/m8FLdeMUrL6atLiwK6O3fOo1avCnTThpEAmJbqVAI/9NCDAsMcw+XlFSyvXHe2pkOzI3XZkvWaqZqVDcsMSmcvbiuJBX9XuOWVY8aos5KNiZBN5hv8x21dbIPAVKw6Je/QqeFtTrj14ABj/LWEQtgXr/33tocdegDsX2uyxrYpG+O1Z/M3CYCTv+sOykGHyVqZFNFtTvnPb2X/HCuApdQy+2fB1aEDv7QUVnHc5r2HwPYz9u7h8w1jIP5hikTL+bXMUDYOTLVamGpx7hZRyBVQ4NZGOEsVVsjsaqZzjpF18JF2s2wW8Cp7NWG4PFAxtYTtvMCHUwIa7LSmC6+q9k0WBhmZ9UqwzDVSwDhPd4Q8CuMBsuF15YqeWt0KgHNEmQ5u2g7rmwVMzd4LBjh27BXtvnR2yBIyIkQjO8SPf89+zFRyyJQqGOWqgqvdLrC0PECPMezKN6aNLUES18JI6s5OCJy9cg1nLi9ioNxip1g3L2eBp2LBrJdNxWcwpFbKY+9MA3t27URmNDSr5xi4+OO2e0q8N1J4nGFzClAu5lFyoJlbldSfowjdfoDnXruCL37nFWz2rYHFuJcpqZ3U1d2/LA9znB2jms3i++/fjUfuvh2tZkXQK87/zZny3e+jpvrlfcZe0u/pNt88AOYq4XnZOrcGhBtzuY2TJ+X5Y1kRc4uLojE22lRaElYVBPmd4QCi8Vig6z//yR/hgQceRLFQxs/+zM/qHi8LXwdf/bn3BgOcfO08/uKzn8fxU68pY5ZW5sks+TgugbbRUu4W0GpMY25uDrvmd2J2dgpTzQruvfsuPPTAgwiDCH/39LN48plnsLSyjM1ez7C3s1IehZGgrtS7ed5b2OxjH1cqZQFhrjs2B6hJQPDXoic8NJ4AYTajFXRM/L5AqhpzisjIGtoaldRAQZWklPVuvKWi9dbdrv/KKz3ZABBZ/i9tjTdX1+Q0sbK8ysuAhcUlfPOZ57BGRwu7uqY+zmUwigzMWdMF7acHGPTaOLhrFt/7rneYBbQDwGbuzfXjsubZzKW9wJq6BoM+/vzP/gilYh4/96EPoViuIQiGyrbVvTca4slnXsCpcxe0xglX+WxHJwyeO2MO1ICRzcra/aF77sJMs2ZOBGoA49o0Nb2e8fg7wyE6gwhXlq7i/OI1jAcD7J2bwp4dU2jVy5YT7hpesqWKgC+dOdgYpTxzp57WHu7guhr5CIrpbsCc2j6twTsYRwHAhha3Duz2ZS4aWpZUNBdKaNZqmJ5qGmj2jjG+MY5W93oWgRTAC9euY3Hpuuyfm80WKpUSxuMsOm1zBiGEpmrc7kncB0qWlywFMJu0PF2W937cBKX2DS20ybq062xrWFA3AyyvreL4yVMIaDXPTGF1aRnkltrZHgbsHhUynoDofoSjtx/Bvj27Bb3HWQPriotwjh3eFYJ/PQmAOVeUic0scz7fjMbY6PZw7sIlDIIQ/X7gYLGp09l05l/TYjPcM4NraLFnZU6QsVTFfPvaK4s3PuCmX0lHIB2BdATSEUhHIB2BdATeAiOQAuC3wEVKDzEdgXQE0hFIRyAdgXQEbj4Cv/Wrv4yFhQXZ1X7l8a/ittv2464775RajeonFvwWF5dQqVQFLwjSypUS+r0uplpTKiwSRrEwfN3BM6pmpmdmpRz6xF98XIVLFYMc+GXxn4UuwTmCK9r4jbK4tLSM0+cvukw7p4TS75i+1UMmFu/KRSqAZ3Bg726UCyxcTxSuVI95RaPghxR2VmD3FtD1ZmtiAT2ewBzV8rYBYFlAu0J8Mv9XhbRtFp1JcBaDhQRMczU7ZSIfOHhI6urv9iZLVUsYRS3fxqHpHnKlBj73lZcQZKqCJy7Z1WCP+/nvdiw6dg9uXS1SUDtvChBqEQkieZ7M3eX1FAB2ObZe9ejHZvt5eNis8XTwlyDZq3k8NOFfIiA9e/Y8nn32OSwsLlrBexDJblB2xbmsMugGAdW5nDsEvcwbjFTYJ8RlMVOv7SyHOb/4ZnareeSKeRWnWeRX5me5hLm5HZibm7XmhvFY2cA8VxZs+S/Pl/ONY0DbyM122xXlgV7QlxqeuYic3FSWVasGl5lnSAUy7SP5u9euXcf169dw79vuxYMPPCgbajZRnD1zFsvL19HrdXX8vB7+fKh4Zp5ks9FUhjFfU8CjWFAOqi+MU/VIoMjfM4xvb94W1myj7WtcSR4mexCsOe9+zZwmJ4VpAfxtX0t+f/scT84BFaq3radbrRdbd07p6C2NtymDk39r+zFsV6UmFcAe9po9asK2mZas+pqHv/yXCnezffYAIgl/kzbotwTATlHmATDhE23wmXVK+/B6rSJgSaWV6VJHGGltDaSqJLCkOi0asOje03pTw0yhIKihor2gsLfztmYFOSdzT3KAl/uyV93H+5YDxoQCzLfNII9isYxMKQ9kC8iN+8gOVxCFY5xcZSas2T9THUoA7G1eRT1jgGLqfeapP/v881KrUU0JWp5mgUYB+KnvO4JmfggUyxiMaaWbxWYbWN2k5bApc/nDUi9n7NwIyHqjDC4tr+HUhcvKfSUA5p/Oc0s2KZ1rLOIeTwWkxQtM1cuYrZewY8eO2B0hmWd9A7T3DQiy16ZqLYNylhbWHrJnkRkP1Yjy6vkFfPP5k7jaY553JHDlG1nEQPy8lcWuWbVXszm8/+EDeOiOw2jUSyi6n7MmInePy07sVM2q1YG1WKHo7h5OvUzL2EzO5957vO1FjUnoa3CQc0r5wVT5Drm/jbDRDdEfECVzTzG1oOb+/4+SfvV//VXdO++4404cPfo23H//A66hxxo0tDc4u2rulQRFX/7q17C4tCQrZbp0yH2DDUTclwXpCcqYjc17fxaNShW1ehOVehPNZgO7du3Ao+96FxaX1/Gf/+TjuHR1Ce1uVy4jvNyFXB6lfBHlQhG1chl5KkH5rlzhvK4dX5eNNNwrpcAnzJdCmKpjA8T8mHsm92zOGf6ufqZkCuB83myhletcMAcRPvsQDPP+4RuedD7K0DZ1pe8nsMhfpwbOm+IzS5cGgrqgj+Xryzhx4gRWltdw7soVZSjzXiMFq2ty02vqWYnxAMy5jkCdfr2YxR0H92F+57zWpvJdBX/tOWXSDGNuIIKy2SxefeVFfP7zn8J7/8H34gM/+MO4eHER1VrLOXSMcPz0GaxsdnR+hKRVWWVT2Uyh7dDWHu+5QR+VfAa1clG26bZ3G6g2EGqhD7xe/XCIlY1NtIMQ9VIBs7WirOC53TAOJByEcgNh1wVVzJ1OT3nIfAXt1bqnc08wsG79MiNlq+s+Nhqa/TYV2toDDfiqpU2glHdKg6XFXB6tRgMzUy0UuFm4e6Xmpk7D9jE6EVDRvnBtGYtLyxofNQ+UCcMLFA8LQMs8QfniBr/L5boBYEJ/NhRtA8BSAdMW3V+rRHNGvB+5ZkPuGZudNpYWFzHsD9SDSGW37S0uU1rzw2DyYBBiEPI+AcxNz2BmZhb5QknPhgaACcdtb7L7v2+WsXufRQt4lx5rzDS79UAuLLSLN8W/NXLa87Z/aLCX0/VJNKrx560BwZqy+AMf/ebx7/a4m34/HYF0BNIRSEcgHYF0BNIReFOOQAqA35SXJT2odATSEUhHIB2BdATSEXgjI/Cv/ut/hs3NTZw5e0ZZq3v37MN9992PzY0N3H///bLTpbKAEIq2fIRQUcSC20AFVBbiaAtMO1OqLJTtOhpKKUVg+LGP/bnsTgngWKyzjESrYxH+stCuoli2gLXNLo69ehKhU3qZpMmrED3YMks5KrT2zM9i366dsuz0YMdb36roxN/1yioHagmAd+3bC68A7nb7ccbvBDBNbE4NWG0FwBO11lYlpYdYSTjloVayHM+foz02M4AJgLfDqxuumyug0UKw5jKAs6UGPvulFzHI1lWEZEKnHav9toev/liTr7lF3elUovY1FkJN5WMAOKvrTvAkBW6/LyW4LAOpBHfQ/VaWwILWOV5v2hs7oO8ORJmczC7MZAV1L126gq99/Qlcv75smaVUJXV7VtRk8Z0qb1f8lXWhbHkNcElFLnDhi5KuyClbTGerTCtLgqN83sEB5joWBIjm5makyuXHzPik9TQtzvvMHxxGKBWKsiYlfCCcJuzgnChS/d40VbyyWgnlCHALtBXlHBqhUq0JAhMSra+tST02v3MHDh8+orV07epVnD93TpnHyuBmrihtqwko9E7VWkkgeHpmGvO0Sp2dQb3RkLUp197K6ooANhXDzPOzJgBzt1XxXGNu1XOfAWys1QNXp5pNNFnEczmhGL9ZQ4EB962Zwcn57BXAN/vdZLH4Zt+/2Zz10NX//Ja149ZJvBc4hZ7/nP96CByDXJd/aLbOpmzyts9mSzz5GhXB/vcsA3GiNNa6cQvBxnVsUKlYQLVSxlSziZ075zDdmhJ8IDaQ7TML5FxPtNQMB1J2EXoMpbQfoLO56QCwKdc5f70FtTVwmCKOIIXHJ+V+sWCFf+Wwm/2mrPe9FWc2h3BIxRj/HlXnZWS5vqhIJnwdLiMKMzi9lkcUsYGGa4+7QSgA7JsFJteH1q0EwF0888wzUvdS3ZfPFpAp5tCqlvHeB/agUSQTJjgpIhhm0O4Amz1iZVqnipQ6AGxqeFqxdqOh7J+XCCFGVLg5yEuI6PY8DyUKup9YLvB0s4GpZg2ZLM/BAJDUaH5O+PvDNqcGQ9FmIysInON1IsdkM0kk0MRMzuX2AG3CPDYLOPU4X9tUfwbFNFeoJOeekCviwGwBB3btRIX3w1gw7JXAExeFSR6wHbMpgN3+rFNwTTSZodwpslQOJpo83GfxtuytZ0l3vUVxOBghCMfY7I+kwB5mGKOQ0/jz8E+feQ2/+Zv/F44evUfj90//6S8J1Mae925PERCjWj0a4Pq1ZVxeuIIw6KOcz6FCek6bXttMnMKZ9xY2KbBZIY9iviAAWylVkSmUUZvbhdML1/DXX/46umEoJSLXAdW+skJ360b7OmEWm5VyVP6acpfrjYDXlMEFs4KuGNSV/W9xYgnNey/3V/5OiXbHygouaf8k7BUIlk37JGdaa4gKSc5jwWY2SxHMJVeD7becCrKVl3MG75vW2MCv08456Ac4cfIEXj1+ysE5KK6A9xneP3wePP8O7x+MOaDaNRP2sXuOyukdGGfyCGURbXuRWZv7hwD7yISfGQRBF3/4h/8RrUYNH/q5n0MuV8ZwZA4s3OtOnT2PTjDQOTXrlsXMe5lX0g4jA6pRONBlrVdLamTRzsc4BD2v2Tzm3sbsYuZor7U76AZ91IoFtCoFVAXhbU4T+sotQWpxuoAE7jy4hZri1SzP3fk5VbD+llPM6iyjUE4KsULWjYXmuzK/qUIFmvWa9mLuV1SwTp75+Cf83zEAfHVlDVevrSKfK6nBsVCg8ruADK3SRTvNk5rRKdyryhU282WUnUsb6BgAu7+v50ies8//1RyZZPjaOnHNWsyJ7vewsnwdHOEc/xTdTQjL+Tru3sTjYDOH4gqiAYbhQM8V1nhWNJt0jOVWYnd5FzEhdbjtBwaAPdy152sq9Hn83X4P6+sbajDkc46aK13kyDhWADuXgoSiWdnHDir7PYNz8w++9OINj7fpF9IRSEcgHYF0BNIRSEcgHYG3wgikAPitcJXSY0xHIB2BdATSEUhHIB2Bm47AP//HH0S73cH6+prg3qPvfFT/7pqfx8z0rApD15aX9bv8OgtD+2+7zZQltOwLemh32irk5rJ5gSmCqIWlRSkkn3v+eawsL5sKSxljps9kEYlFONZRWbRnaXcwzGDx+orsRwlhrHhnxdTYEpY2gyxEYYyZVh07Z6dRJvBIvBn4NVWC2YJuVQATALOYfeHyJanWkhbQAlpxbqGztHMAOGmZrCKYg8tJVeMWZaIj3b42nAQnHKdDBw/JIvj1ALAV/w2ybQfAn/myA8DeFtXZkHp19Xa750m10ykyVHCcKD5VLI7r9abcqlcbgh/MQJQCeDAQ5FCt19k4q3iYKIAn82LNHjLvCpe+SE1ljyl1mdV76tRpPPfs83jttbOYnZkVkCJ0EGj1Oa0uoy4Mmag5FjQOglBNCHwzW2oDRzZlDCix4M+3fIHHYECUHwsEF4sqlhIQ7Ny5E7t379bXCGGZBczGCL4OC/W8RrSr5Ll2Om3NS6qjqrWqgDKPtd/pxgXoSrmsXGHaMFK9pmKwgxbMfT5w4AAOH6ICvIQrV65gYeGKFOlSIPf7qvES2gl2O2UYX3PHzh2ykt65ax679+xGs9UUJKcFNl+3UqtsUwJ79VSiicFZNFJ5H4uUvFulU8rb1HAKcQd4vxukvdkGsx0A63WT9tLbAJz/fhKueuir15cN7s3fbrWObqb8NXWvWTl7+EuAaupaB3pVVDdLaA+DzQJ/kvOpbO1kDrYDE8pSzOdQq1VQq1TQajYwOzOFarli9qPM++VMJrCn4ldNFaayEgweRggHgQBwj17JY6hZhNmKOj6CMMInbqA+qzZig40pIm2HnABgqQpztC0tCmoRWvYHPdkAE2pkywXZMxezEYrYRDAYCwAPw6yac24FgKUYFwcZS0O6ubKMUjGrbE8lEmfHujdMFQgF+Vqmco3GBax3aLWax9DnCo/NfpXKVtmcEwgxQ7XTMXv0fE7K2ViVm+Watvlg77Yv0a5WGa75PIZ8TVqcu+xxDf3Y2eQn1fI+X1QqNiduy2VRRoQiG2yUCUxZZ6DX7w9HyBA4+dd24+3Xk+5cQ1r/jhHoXIooZwNMLzXhNwAAIABJREFUNaaQK5dBWM03U3Hz3Rqi7J5iufXKFnbgdLJuHBTTufLv0zbcxyvYncLbAQs3uX1Qe7vszIcYDIYIQ+aUZtAd5nXfHaKEaGTjMogC/Pvf/HdYWV3FvfccxeFDR/Doo++xHSHuMOJPEjZyf2WTxAAbGxt6z2fGqJcLUnxanjMV32aPLQTlztkGICfL8xHv+fkavvHSa3jy1dew3uki6ncQ9nva/2hLm6GKNpdV402J2bHlkp4hinm6OZSd7TMbewyg0rKZIJh7rKxtOX+kCDbQa6CY+dyW023ft8Yg3h+o9mWUBR9Y2MDGr/u8dmsm4Guy8c03f1jmsr35WQnBOyO8Zt3PexUbjfjOZ6qL5y/ipZdfdjC6qOchnpPmsPZe5u+OMQhDdNttjIIuZqdaiiPgLhINDSrrikiNvuVpyFS5XBejEC8dex5f/coX8YMf+AG8+z2PYfHqKkqVmubF6bPn0OkN9Pu1agmtek1NSHyLuOdFBP3co9h4xeiE8gQAM+s2kS/P5gnumb1wiLXNDnqDHsq5HKqlvK63rNq1l1s+NcaRGi349VIh71I3vCm2E76yoYsW+GzS4X7pmgh5/ahILsr5wD2XaDxow+yaeFwGbkmRD2UXSxJzd3fF7NpJuTwIsXR9FVeX11AqVVGt1FAo5pDTs6GNJ1W6vOcMIubED1Gu8lkug5DNaC6X2WaCnxMeADsFr7tMyvdVo6NfuWaJ32MO8dVFRIOBIHCxUnGW/67RLwbJBpF53wjDvpoZGJHBfd0ehKnmtZx13TMSufFJAGzuH0A+Y00OAviDQNEY0rmra9M1ZMbpEgaE/V1ZO7dToscCYa8WHgP/8fNP3eLunX45HYF0BNIRSEcgHYF0BNIReHOPQAqA39zXJz26dATSEUhHIB2BdATSEXidEfjnv/BBBMEAKyursmBs1s1u9uD+A1IBs8DJ4mqxXBacor3t8ePH8cB9b1Nx8OrKioql/V5fnxOYsChWbzVxfWUZ586fl6KSBVwptQhjXV6pFMB5K4BLfaTiGQELFRSWwal8Q694cOoqccfxSIX5Rr0mMJAEr3GxymWmecWCVGWZDPbs3xcrgKk48QDYynN8MzWtfxPTkdvlVsXvzQCwFe63KnC2lGNdLfCNAOBY5bgFALdxeKYPKoA/86UXEWRrsrWm4sbylZ3CwwFqX+zbAqYTKmFX+YxVnJOcObPzq5aYZZtBGAYxDDNBkVM/elWlO8nY7k9/w+cCZ6XkIqwZDalGGao4OYrGOHfuAr7whb/B0tJ10PJ4167dOgeqF6UUo5JoGLmCeVdzi/ONx0ZQyyI6i5hS4Tkr1thmmk0Gecvo07XKWYE8l8+q8M4CO23NZ2anncVj2anAnPqLx5zJqAC6traGsB+ocMzjMZtQQoG8FH2ExIMB5xLnN62zq5pMwSBUIVdgwanSaK/OPNh77r4Le/fs0XkQAp8+fQoXzpsamK9H21FCCVcXj7NcCfA4zrv37sahw4cFrqlY5nHs3LULU9NT8TkOx4Ti5Cys3JrCiOOqq0P7yhhO2AWk0e92QOsbHPQ7NwG2r7vBGs1KrCXfVLH13y1rJPk3tgPfmwDg12ugSKp/tyuACWOYJ+qL4DH8paLOKaxMaW520F7xrlxXAhFnrcl5TWijnFgH9qhqq1ZKyjYlcKhVymjUqmYdGhEgR1IGKveXylZeJ6r3ZHsaCQQTALc3NwWBOae5F2sPM1sEFPI2pzjflFcsBZzNdTOFtSYOQjPtgZxPVDQSamGMIAoQ0W6Bmax0cyjTtheoZNsIouzrAuAswYoyP01tXsiMUM4MEXVW0SjlUa3XkaPtqBRjRWRHPQn5IpoNZ2jKWkQnyGEwKmpPFkgnGmIOsP4jLBtr7XR7XZ1DiQA7C5TyPHdTYAoRURAnAmYqNsIYfUz1W66IcdYahAipzSKWCIrQZKIAlKI0qeDm62ZzKI0DFLNj5AolAzRRH3kCaoISWcearTwVibKb5bugE4E+Qf4I3dEQ0aiI3LiLWqWBbNmUk06U78Cvy1J1ecJ2vcwCWmvOAxe/GSgnOsQw7Ok8vPKZ5+khsMFIAzJ857iw4SYICINInMsIUEQ4ykuFbQB4jNX1ZfzL//l/wp133IFGrYkPfegfodWcUv5pbJsrO1vOw7waAAZhoIYZ2tHz3JrVIiq0eeb9nePtcrG96p+mDXrjtcvk0R8X8IkvfAUnr1zDMm2IeR8dhspg93hJgNytMzbdEPBzzRCWmmrX1MR8o4qR65HWvVUqVQWCy1IEEwBTaWtRAKYYVhYwrwszu9kkwb1djiZc1/a5b6LQ77iGothqId7AJgBYTQy09Y8iW4POjtd33fB7G2vrek7iM9KF8xcNZjMfXACYGndz2WYmM9Xmm+sbiIIuZppNzM7NYZShPbuzf/bXOn6O8W0RnKcGR/vdTfzu7/wWbj98EB/6h/8Q19faqNZbiCLgtXPn0e7yHjZGvVZGo1oxZxfFaLD5wUAjGyCYEVzxAFhNEFxX5vKhtiVNlTG6gwgbnR46/R6KuSyqxYKBRAFje0aA5h33PjawADXCeMPZccQG/756+vj8QDtw7t2yLAZKhQJqlQJKee5zTp3rVjNfxTfwsKGEol1mhmum+24Nd+28Opt7T38wEADme7FYdfELpvZWbrj2ebsHRCEbh0ZOAQyEY7NPJqTWGfop4f4Oj8P+tmtv1OcGX63X0PaTbr+PpWvX5O7AOac57xaOmm6clbNtfeZUMRj0UCrllXXMpgVlGvOacU+SXb4HwJOGgdgNg3sK11Emq2cP7r+M3VjbWDNHGOft7bPWOQLKXveW0txjnPLaLwfdr1z+MP/+73/mydd9XEi/mY5AOgLpCKQjkI5AOgLpCLxZRyAFwG/WK5MeVzoC6QikI5COQDoC6Qh81xH49X/1L7C2uorLly9j//792DGzA81WC8vXrqsg2ul0pW6s1Rt6LcKp1lRToGL3/C4sXV/GxYsXcfjwYayvrKpYTyu85ZUVFEpFHDpyGF/84t8KjrFwJPjrippS5WThrGyZZ2hWwbTI47tXTHqVKu0UafNrFq2hFCP1mwFgVzy3kzdVmIe3LETvvm0fGs0WLly6BFpAG3xwalhBywmw4pepZhH0lJp1AoeTVtAe/G4FxzdqFX39/rsB4OTrJBXA9UIHh2Z6yBYb+OyXj2GQq0st4kGBoIEKsBMQ7FVXN6h04yrdZJqoLMvirBsSKqUo4GDRVTDNq7ITdroEr1JoS2VoqlXxFVf4FHjKG4Th2FLFSzB6/vwlfOlvv4Klpato1FvYNb/bWdyO1VDQ7zODdyB7ZX7O8WZWNdW6HB/ak9O2nF+nPSULvTfY//LYshkVR1lkFhDPsSjpLA9zVGkyh7KGojIfrWjKrFYqaqlW5OsSGA/6gax5ORacu1RDce4QBhCwKn80m0O315ONL+cp7dNpU0obdH/+BMD1Rh23334Ehw4cEHxgzt758+cEgGmDvbG+LuWbB/gaQ9n45nU8zAfk+tq1ex4HDh6URTT/3tTMtNbxzOyU5iyVP14Jyt/LFkwJymKsgHxCzSropHxWD5zs33jOb8sC1uraUkSXznALJJYrpJOVb18bN4PJAqiJgvkNP+MA8K2g7/av3xIAsyBO+BsrxEzFxbk8jBzII7jj17wbgTtX5SU6gEAbTI6RzR1pGQXbCJ7YUDM/v0PglxCYVvUaM6qKaaUeUlHfx5hrSxamkUFE2p7T2jOMZKtMBbAgtLOoJhzIFnIGtyo1ASuzZHdZjrT8JFjmf7mc5rHysN2+KBtpqfqGFN4ZvOS8KFdRK2dRKQYIIlpAFxCFWYyzlgNMnwap9uR+ago+fp3XuICh1LLZYAPNUgaVegvZUShb1RFoExxiwIhjDJEbDzAcFxCEBUSZIoZO5WhBn7RIJdGYZFBuugxYNgvROpbZskXuxWoWso3b5pkDKrJepgo4i3y5BuSLTnnqddGWi+lYfZxJrv3RzT2DdVkUxwMUsiNkBYAh9WUYdAyoKdOWYNA1OUiRNzTlIdXljNsdDhFw/ozzyI17mGlNa93mmN/r7jP8dXKdZB4wz8pHJXiFnZalE5ZSLZ4ZBQh7bZ2rIkmdylbojCpn7tcEc8r85fweYSBYxRfJI1uoIsyVMBiaDXfkkls/9vGP4mtffxzvete7sGNmHu9//wcU7WCD7Na8a67ymQNUp260O+i0OwKnjWpB811258xCVqyAZQDLstqpUgl6N4cFPP7ccZy4tIT19rrsfKn8DYPINakw4zQwlS7nM2EY7aMFcXPIFyyygHm+/D6Pks4ObPQh9KVVviygHfz1sJjrRxECWcsAlsJcnxt8197jXBssf9veTB3M+0ZNSstMzs0NJ+W03zcYqrEfR3KBoIMG72k8PqmaqYitVBFEIdY3NvDa6dO4fOkSSrTF5n7ioBufc7gvBVEkBfCg18VUo47ZWVpAm57W7sG+EcLG12tPzXpYDzAMV8AzT30LTz/5LfzEBz+IO+45itX1LsYoCgB31BBn9s60SuZ52h7sXp820HJyGev5kApsNQ1lHQCWr4exYIHUIMJ6uysrYULtqpqXHOn0z2dc864hI48hWnQP4Ppwz26cO3QSkFaYzQx0SHBuCZw/hJClMq9x1vKE1W1g9y1+QMVwyJ93jYP8Hd1mYhBre4itMxlGGwBeXsPi1WUUaE1eMwvoHFW1sjB3ANhlMzM3nvsssjyDjFTBbJxTI07cZGXrR9nEymbeDqH5s7YH8pw7/T6uXr+u1+KcK/u4CzcP5VbjGmDUjDQc6n5CANxwcJ5zmyNpx+Ns0xPZ8bENNO977pmgQAWwmvCAIAywur6q8VGMgHv+NbW2yyz3kFu2/XZefivV/Thx3/y9z/3d5GEz/SgdgXQE0hFIRyAdgXQE0hF4C41ACoDfQhcrPdR0BNIRSEcgHYF0BNIR2DoCH/m3H8bS0iIuXriAmalpTE9PyZZvZm4Hut0e6tWqoC/BBO15l1dXVCSlZfTlK5dw5PY7UalUcebMGYEsguRao4ZLly6i2ayrILeyvGrWiN7uUiDQQJGgmZSITvk7zqIbRC5PzvRlHgKxuKSMTkI1QEoeZp8WpOhIKC18Nlxsn2nZtkQYpgC+bUsG8PY5sQVUOSvpiSLL4DA/Vw4gi2Du36RS0v/MreYbj/vgwUMolcrxj9xKXWkFNcvktQzgHnLlJj7/1VcwyNTF10xVPVFV8uO8BwxUv25ToXgYHOe3uu9bUXICUwRCnLLQFy2tTGqek149YtbZZhlsSpEJLCA8EDTiVZMSKYfz5y/iuWdewFNPPY3Z2Tk0GlNSijL3l5bkLJR720yf98siKOEvs5PZlHDt2lUpc+142UxAGMM8Q1PeGBAjgDVVkI7RQRoB3eFAf4KFzdb0NOZmZ6Vw5/ETOFDVJrBAy9ZCASNZp4YYDqlAog11oGw9Fut5CNRdMh9xMIhUCBVkdorlSq0aW3xSuRaEfVl47tu3D7PT02ABmetwcfEKVpZX0KHVpwgSLYHNCt2y+Qymc6x5LMwJLJZKmJ2dkfKX77SIPnDogPKJM1JKmrKHBV4prbyVo3JijfR7YMACdGzh7awdYyCcsI70k9Ygk17BFd75+u5zrxj2vuI3URBvn/NbPn8du+fkukpC35uB4S0W0E656zOskxahpvQl8DUAbJa5Hgab2su/vv3Lr5lLAaEU5xHhCOdPuVJCa7qJuR1zqFdrqFJdyK1jNBBoHhDq9vuIAtp9m4VuxBxp5kmGA0TBQAphQmA2ExjICNHrWQ637MvVuFDX/NR8d5BYRyY1qjVlEHQVBLYm15tK/2y2CNqAZwqaZsjmC6hU8yhXMgiHQ5xerbgMYF7aLMh4lAGMSADRr0/+bS7rEi2J2+uYruRRa9QNQEnaZnCaSjZZXjPTdFxCEAJRljCaedmGqyZjTKeAMTpBiI1uT/CL9wJCulIxL8cDN3Hj3HMBU6cE5rXUubOJg7md8Y9vbcqxv2d2rhMj03h26/XUpESwSEV/EKgpik0dsgPm3ubtnO2ADOIrm5N7BfcCm0v8Meav0qJVbTIOghowNIF+0gba3yPNin1icW1+r9x8QwPAQSAATOBJNwgbAgfD3amoeUA56VR+U6mXRTZfwihXwGBYQAiCeDaMDPDhD/+K7q9H7z6Kd7zzMRw6dChW8W9fXzxGnms4HGFjs43OJgFwRup3RjMU85wbpNNUSluespxA8iU1fPVQxBNPP4/nXj2FtXbfqaLt3HzjllfDKj7CGRkQMtNVgq/Jc+Wc4vOAVydyjdk9iRbnNg8JLD3c5XMH98divoip1rTs+tkIRFv/gjJq8yiVDTizqcergnVf5d/OMrfWwHPGOUUI/qsJaaT5yYxZOjk0Z+c1V0wNaXm9nJvc8/sB13OITtcaPagEXltd0+vrHLmnKEuVlt38uY4iApr1BmanZ2T5rsYngUUPNW0exs8DfH5g/IGZsqO9uYqPfOS38Y53vB0/8WM/jrNnL6E+NY/TZ8+i3e8jl8mjWq6i1ayjWLIsYm7yHhbyeYAQlc97ysfmGOi+bt0J3M/4KR1demoM6KLXs5gQNgV4JWn8SEIFsDrORlLXN7hfqaGBql9ni85HBzeXZZXvYDsbJ3iN7DmSalTn4qLHTZ8zzEYes/znfLDcYt/I4HO7HXh1z6neApoNjrQCZ/NB0VnwK9LCPVvynqoGsZBxFGwE4BjTVj2Sbbc9c1B5zGdPOwHtOZwHzkLaf80/M2qecOwGfMa5pucJZWVzfrt55H/H+jDs77DZi/eQSjEv5Tx/1vaDjJ4hfG69FLvOwtzf57xzgdacy7jWM85goOd3Pe+6XGo1GXItuvx57f+J+//kHmlrPXl+v/eZFADf6v8TpF9PRyAdgXQE0hFIRyAdgTf3CKQA+M19fdKjS0cgHYF0BNIRSEcgHYHXGYE//p3/Q0rK0ydPCUax0Lm8vIIZwt6VVRXFG1S5SGUZ4eTJk3q1ZquBo/cexZe/8riAxq7du3HuzFncfdedyqB8/KtfFUweKZfVVLMslplC1BQCLMbycxbXrYA1Rj8aoxswa5iKm0miYQw1lOVmahQWIGlVyFw/FeRc0VuFNFmP+iKoATDpXzKZGxTA24dn8nuW7+kVyN5i2eeQ+qKut7V8owCY59JMAOBbgd/4uHQILKwSAG/g0LRZQP/tEycxyDZU5IvVMu6cVbCL1coODCcg+Q2gzBNiV0SWpWoC8vpjFOj09s8ONCVfy8NCX/pj8VEFYtPgCU70+wM8/fSzOH/hErqdvk6T/xKsUJFNhbBXLGqe5AhbjMTzcrDQytdk4ZzvhUJRRWUWrflzVFr53Nwh7XWlQjMVnBXwswZYLYJSX6MV9G3792Nubk5qG66JlZXrZmnKjEHm7w3tNWLrRwcMef4EsSx8s6jP+VmpVmWfyQIqf4fritbqPBeCvPXNTRWVp6ZamGlNSbFGWNTv99DtdKTKp+pZQJAwI85bHtrxSJFUwGZ7UyCYELhWJRCsojXVwr79+3DoyBHMzM4gVzDFL9+4Nq1W6xRIjvVLOSV1Z0KB6+ZdUjmutZXIJXWzJFYHEvbFsM0WzuR7f08A/F3XhS+me+Wn/zcpIebPyLJ58u5Vzx7S83qZu4Dl/cZFcTWcOBi8RS3mV6ZBC55mIUcAbLonAqJqrYKpmZbcEqjcKjMjnVmeEaFvgBHniYO9kuGOCIt66Hc6CLpddDYs+5c/Vy6WtNfxPDq9ruYmrzdV6mxYIAAWNFAmrbc7N+U63wnKvLLdYDht0JmRWxLIzFDcSR2flHQ51BoEGKM3AICdTYADwGVaI7fXMMX81yYBsC//myqaan4P62g7TAAc0sLW5YAaAPagnapGAuAB1rs9hJFZDhMglUu0vd7q0mDbtIEy2aEqPoB7RdnZtm5tkPEKboMtlo+tuZ1olBHMV348UCQFptWxLKl7AueygSeQcfcW3/jgATCbT7g2CQLlkIARmnQaIIyPlfW8N/qsX7tn2fesKUNIzUUQxB87a2cMQ0T9LoaDvpTRbISSmlv7s87G7ML9nk6gQwAc0kWDfThF5TuHIyqx+e8YFy6dx6/92r/Gww89iKnmDD74kz/rctS3jrdfAQSwHL9BNMLa+oYsywkH69UKKuWiclkJSMe0M+ZAMoNd4JSwNo8nXjmNbzzznFl1U83K66ZmiL5cPkbhEL1eV/v5gF+TSt6yrgUdHQiURS6zf3M57dVme85vD1GtlDUehOu0V9Z6H0UolyuyJW4S9Mqums0FBcFgjjWBMd95H+X9htnxVB1zX+czT6VU0hzIIXBqX7oKsDmCyznUv/y5YnMWbedoUa3Vsbq+iVqjgWq1hnqzgem5eTWkcQ8+f/4CTp08ZZnFzlqXezKxsaIQuh3NwUatjrnpWd33lE/uMoCtSWviYuI0pw4+m4vJMArwuc/9FdbXV/FPfv4f0cgX41wFJ8+c0bMXO8pqlSpajTpKZcLOOCUjbvjipdT5u9xqrXUHgPk9zmk2HHQHBMA9B4DzGl81b8h9wqtj3cejCPnsGE1aT7OpLZGBnc1OFPs6J8Y9UDmvRjzCcq5H53ri7gscE71TGescObiueP14r46fW6QGNrW39pAM4esQV5eZAbzq1LclU+47y2PfMKWWKt47GAuhdc1n2TwGbHjR3zBb/yQA5oK0RoDtDUW2qmS5PQJ64QBXr15XRIvyqmUBTXjtmuucutiAMhs8hnKVYIYyATDns0mdeW/YCoDNkt32Cd3z1ETg3HIcAOZe3Q8CrK2u296oyBauuXFCGe6eB+J7sAFuE89PrK1trDP4vc98K/3/Y+kIpCOQjkA6AukIpCOQjsBbcgRSAPyWvGzpQacjkI5AOgLpCKQjkI4AR+CP/sP/jnAwwLFjx3Dw4EGBJyqmWFAlWNjcbEsRQKtDwrmLFy+g02ljx/xOrK6totvpYseOHbi+vIy1lVUpcu646068+uorKlhJxajaD1UDLI45az8pO6jeMADMYhjtKfvRSO8EFnxj0dYXjzywYbGKhbpSoShr3VLRcs2cH6iBLKcwNojE4qEVB6nC2G4B7WdCEjhNbBNvBMAshPl8TV+wU4EsAcb857eaZV4BzCL0rd4m0NWp0wSAJwrgL33rtBTA9A9Ngost1tQe4jkQoCLnFsjBv25KKX0kJXbStk9lyhhG2MdeyrLdAvhmGbFmAWoAMyulEwvcp06dwaaUvqGypZkHTNhGEMfiarFYss9HQylwTAEnbKP5xFxGwQAQfHCeDaUG51zl/GQ2sGWy8s+OBTFYSGVhnaCg3+upmE11MJU1hKdzczukCuPcJwzc3NxAu70p1Z8AQJaQz1RGLH6bIspU6Z1u25RFgt3Qa3Cuh5FBL0JrHh//Zk+qr4HWhxVT85iamlIuMAEIVdD8253NDa1NqndYpKWCkkBJr8XjzBcEk1mk9X+XdqfMHiTEeODBB3Dkztu1PksVWnmPkCuactHnrLJ4PooVWKbg2v4Wq8RvMlFV9HfWsPq2W3f2ozdqKl9X8bsNEMcKNj/ftllOJ9W4SXWun8f+cJPw1+a3AUn/sa4hAYEUtAaAJ3uNU3Jv+9u2vk0FzP2gQIVjjhb3WV3XeqOGZqtuqsKigRJCoWjQQ9jvs+ouy2fa3RJSEd7xa4S/3fYm1lZW0N7YRNQfSMlP8MSJT1eG9Y112dq2pqxxgHON/6pBhX9fOb9FgaFBMFBDRZxHyXzHfBbFcgkYM3ed1vtAjmCrWEKpSvVunjHFOL1WfR0FsKkJ/RvXFTOAR5uraJXzsjiPOwEE4QlJQs1lzrBwXEA/HGOYMQWwzZWtAJi5p53+ABtsColMVVgu5lGJAbBzK/CQVH/HqbjVeJQRKOf9LM6pdAfsAUUMKhywUANE8ryom3SqQa5VOgN0ur04i9YyMLdm0MdAhoo8lx9NdShZDJupuP8YzPXZzLZvevWit/P3zTRqfXGAW/ugH/ZhgJAAOOxLdcs54V9EXNTnRbufp6KaoLYfA2Duq0Wzfx7nEY5G+KtP/SUef/xLeOw934Pb9t6Gdz76PXYvZraqcwvweaW695mngCxmV9bWlAPMY6kRAFM1SZUuFdhkUQ4WEoJOzc3j/KUF/NGn/hrX19tYXV/H5sYGOutryrhlNjb3Oj4fmCKR9wTL69U77Z/ztP01e30+C3DPoxuDrQnm/5aVxU4AzK9R3ct7Au8bVOSzMYJrxayfzSba7oWmNuW/fB2q8wlyTbUb2ppikxGVn0EfhawBft4H2OSg5qSgJ1DL+xktiIMw1L3Kx1tsbHaUkz0zN4dyrYF2p4MdO+axd88+Nf4sLCzoPNUApcYpKuJDdAmA+wHqtRrmpmccADYrdFMBG2jzkFDPXe6+yevYbDXV2HTi5Ev427/5PH7yJ34c9957PxaurePiwiI6vYHu13wumWrUUC5ZDrLZs7tsdEYJEAAzK9nli2uuOit0NTToXEcxAG532ygTsLNZSypuZ4+szZofk5aHKFAlX6+gxD1JENjnClsDiEUiWNeSFOWaUxmBfDVjuHuF9naBVgJgqqdtX+f3Cw5iSjlrf1mDZ69sML0/GGFpeRWL15adfTjzo4uC9Bm+2wqOx5xRATntS5xDeQTM26YDiW6JMriOdxUPRmPFdmK/kVMK7ZfZFCcF8LLcUAwAl+I892SPk0F/3sMsWqBcKKBRpwW6NXWpEYSNk/yDaiaxFkw9H4H53WxSc7DaOdsYhN4OgP0+xeZCs0KPn3tt2tmzegIGJxXA3O9+99PfvOXzbvqNdATSEUhHIB2BdATSEUhH4M08AikAfjNfnfTY0hFIRyAdgXQE0hFIR+B1R+BPf+fXceLECbz00kuyety7ew+mp2akdqEVYaPVwosvHhN4ePrpZ1REY8F1fvc86vUGDh85JNvCC+cv4OAU4dhlAAAgAElEQVSBA7i6tKQCE3NSZUlJG1JViayoZZaGLIhZwZvKDRbRWSxkkZ8K4H5oqjVTjuqXTfPk8jpZzOJXWEivVm4CgBMw1oroZssqAAxg9/5tGcBe/RWDJmeTG8MCU495BfAWwOoUG3EhLAGrbqVg5NcJ1GllzELrdjXudvClvFbpZ3MxAKYC+PEnzyL0CuAE1PXHt/11vB2hTiu2CHWVY2cN7AGwCpYJ1WOysPp65+XV0QYSna1iJqssVc6hU6dO44knvoWN9U0VZ8NBhHanayXrDAv7hDU5p6RlwdFZZ44jp7Ck4ocWnFS1mjU2x6e92da8FDiW3SwL2WYZSrUrX1dqSKfgoVJG6j8H8Jh1TIAgpTjBjLPUFsSlJW9ElaY1I/g8SVPEGESQxausQumna5a3LH7KApZ/l6/Lec6isEASoUJk6tFC3gD0rCm6gqCPoBeg22XeY99ylx1gIIzm36N6LFfIaz2a3W0mVoJ2eh39/N7b9uGuo3dj77692LFzh9RsPF8SARaH+bG3DjU7R++f+cY2zWS+r/+NrU0UN4HJbn3cbA7d6mvJryehr+r22/MUNZ232k5uyezdrgaO7XqZkRrp+sieM4YdW1Va/HsTxb9rnOA1dACY15KNM1T+NhoVVCol2Xcyr5Z2zwRDI2f1zJxTKh0Jhgk3ZChPJVcwQIeNB90exlR/R0NEgwhBr4eIajOqhUNmopYEuaiqa1JBSEhWKFpeZbEoWEkFO5suwmEk4ChATEBdr2E0yqLT62GICNV6A+VKFfVGGa3pMsJxBqdXq4iGWRfNu90CeqsilK9byo4w3FhBq5RVs4PRBp9TyXk6gTDhMKu9ngBYOcLaK0gtbU7yncCy6yygCS6psK4UC6gQSsVNKF69a7/PewsVt1JDyxbYALDZNNsx667igS/7hri+HFXdbpVPwMl3s421dbtJC2iOIzMx3X1Kx5PIpzZbZFP/mxW8gW8qN4tFf/w+T55zamIDPVEBT9aPXPX9ndDZRdNOPOhual5R9Ufr4gzhlpqhzLabDU9me8/xdPfYwRADHhPzi2kDzQTncQ6DUYQP/+sPC4Lde89RvO+978fO+X1OTT0JdXesx8aSSs9RBtFoJAC8sbGhsZICuFICjTwIxZgrWpA1ehWz+/ZhY5jBb/zfv43jJ8+ivdFWc0tGat0iapUyKiVC2wYq9bKgJRsp+LwhS+acAWDby9kAZJa8XJvc53mt6a7A/ZHrgSpRfp2wmCCN/8qG27keFEoV3Tt43AaCrUmG11S5p1nXdMSoB2ctbJfbnksEx53DguYPx0ROEdYglHXzgD/T6fa1nvrBQNCX8E0NP+1NNfIsLCxiujWjNdzv9i3aQVbqtj91e8ygDux+MT1toNXZSpvidTsAdi093s6fCuBhiM3NdfynP/h9PPzg/fiRH/1RXLh0FQvXV9Huh8p7pmtBq8HYAmt6ip8FuH8SpGKsJig+v/n9UA90DqIS3AoABxHW2h10ex2UclnLsSWATPYa8b7KcaSKFiMB4EqBDVfOPUTzfejmv6FjNyrWROjU0qYsd8+KPmtXWyrnqDX++ExnNZu4+6rfo+wZxPaeTj/CwtXreuf+wf3SLMTNEtuaogyk8n7BtVVgDrGaQbIIwrFcFMz22UUvuP3HRxLEOd1bGk5sn+IxdAd9AWA6DpgFdFH37Rjux7dpu+OpiUkAOI9mvWrgXvOHMR4TxbPB+qyU8jxbNsv5KA9rRDE3CA4X5+nqyoq9TgaYnZlWYwadSriudO3dvse5r8xjf1y6qLYGrLEig9/9dKoAfmNPV+lPpSOQjkA6AukIpCOQjsCbbQRSAPxmuyLp8aQjkI5AOgLpCKQjkI7AGx6Bj/4/v4Fz585hdW0Nhw4cxtraqnJWpbIs5HFlYUmqngMHDsV5oa1WQ1m/n/3c55RleuTwYVy6fBlTzRauXr2KHXNzsbLC4A0LVC4nTjUhK4ZLucFiK9VxI6o0TJ3UH9Ki1HIbLevRIJ/KSMq2NJtPAmAWmpkJaXW2pCLNFaZiNbAVwlmQYwZwozWFCxcvotfvJ0tWGrdY/Wuf6Tj5Rohn4NoK9/7df26/myjaJz5OXhD+DAHJgYOHUN6WAXwzCGblvYxsBOuFTRyc6iJXbuHrT18wC+i4yO8sRL09aoK/KXfPqxh94dOENKbwVXapK546pQyLyWbnZ+fqFWAGU5Lvhugnp+vhkAFgKhGDfoiXX34Fzz//Ak6dek1FyTC0nEZDMiw6Emg6e8QRAX/JyX4NkBDOxbargsrE+TY6LEpaHXXswACh0siK+bRGddCVSmBCANCWlb83CvU9A7+WzahrTdtpFXMNEFHFZTaJpkrSzzOnsZDTMQksUIVWKjtVlMtldvPdlKVjFU5ZTOXv8nV5fFwPUnFWqqYUol3uYIAw6OvnaSvNuctrwDHgtSTE499k9iAVaXyjHTDVzDxGggWqfXfv3YPbDtwme/dde3ajWC4YoFB2r60ljb9yrG8Etls2EncMzC60t5vbO78RuPtGfmb7mkl+fjP1b1LpG6uR3HhuVwH7z30xnnOUgCWZaS0IPLzRptMfu00Vs4knPKIajlC2XKlgaqqORrMmFSRHNgbAgr6Brq3UmwPLkRYEHtE+OovMaCQb8EG3j0qhKAVxNAixsrxsNun9HtY3NzT8LOITOHPuUF0nBWSlohx2qhbXNzYElzgfBIAJYcplKcgr1abU7dE4RLlaQ6lSQ7VewPRs3QDw6yqAJwBY9tFU5+aAcO0aWsU8as2ay5U2cKkGhoQKLxpl0aMSlaNDFbDLAPYAmNMyGgOdIMBGpy+1JdcK8y0JgWUJn8xkdg1C/H1lfzvgzYYQKVjdutb+fRNFuRojnKVqcp6R/RFyCi6BQKQvoE4QZLbBecta1x7pVYS0r+b9bODmk+XCcnVRuUmoZpuxu7dIcWoKaO5z8TEms+zNmdbtxfbro2GAoLOhOVQi1KwwV9fBNB4tlZXWyaO9cRgrgCMpgWnNnC9WDf4Ogc3OJv77X/5vcf/996NSquAXfuGfIV9grqnfF7yOcaJnzHGNMDM9HGJldQ3r6+soFHOmvC2VUCwarMvneB2KmJvfg0Kjif/0sb/Ec8dPan43qQiuNwXGBTrVwEP1tHSNLkfZrHG5RrVfE85maXlN6EtbcNo1Vwz8yvI851xMSigVqW4vyAWC+yPzYrlWpCgmOKcLBMGx1KF5sxNmVm2Wr5HDgPb+cQOYgWY/JlQhl+pm7U97XL8vxVDU75N2a3LxF8KPdu/ivJB5iYg9goBW1wOph8+8dgYLC1fUFKJGn2GIfrcr1XG9WsWOmVndiwjfaWEsQ3o1RSXpamI2m9xd+8ZoOMDH/vxPZUn/i7/4C1jfDHBp8To6gTVOUCE91azLMltq0ISFPoa0Rh+jWq4oX9k//3gLaN2DFflhGd4EwJ3OJko5qvd5fSaQ1myX+Xw3VgNAbjzENP8uLc3zjCQQX9catHug4VH72DKlzS7bIi/8s5r2f6Ji52jiAbCAvAOWHgjb7czuacpKHgO9YIiLi1exsHgNhWJJkR0lNoipkdCeUWzF8o023EOUy/YcwAGOrdal8ud15vPGZH7oOUfA3taH5o17jssy13lMp5ABFq9dU+YzATDnJJ81POL3V9ZfG1lARxHKuZwUwNyf7HnGZQC7eWtNCw7eChwz+sBFq4BND84lZGSZ59dXls0BJZ/D7PSUXH9M6W4zbfvzrz1TuKeJOJfaRiq1gN7yRJV+ko5AOgLpCKQjkI5AOgJvoRFIAfBb6GKlh5qOQDoC6QikI5COQDoCW0fgo7/zG3jl5Vcl/qNFLi0qqS5hXinfKtUarl27bkrbQllKjuaUfe/c+bP41Kc/LbtPQmIqE2empp0yZgIUVS5WTdLluLqsNSkoCdFYtJZiaiQo0KednnJdfVHdFBFSEwjKDGWV6xXAtCmMAbBXI3hFlrcMlC0hRY4uA9gD4F4vVobZyGxV/6qw79SgXgGchL9eMeELwn8fAHyQANhZQN8MiMVXSidnAJgZwAcIgEtNfPO5y1sUwElY619va0Ha5aDSljsB+4TWHfQ1VmD2qWaROIHaW15LuYSTN11eD5n5HV5wik0ztGTu4tTpM/jyl7+MhcUlqRnzzJ90sJeFfFo6s+BOu1rm+vL4zPbWrjuVL1TGqrCv5oCMfpZvXrHiM1ylxHWAdETlcIGqHUKKQawAjmeUAEbimrtzVlGVRV6vBNax0h7S5rUdleUhs/As6ECFmSxFLY9SUJBFWGeJyN8hBPPZ11IRFvOyceYYEMwx85fgLgoNAgzYoKBrQ8hminjByiGtsWkLWUbQD3RsPOdypYRSuSyVKEEhD3X3vj3KBKbF+74De5UDLCDnbDLdIN4IgBNqWn/CSbdnr6hMApHt6yD5veTOs32+v+7897/oFZaaX573J7J9CUIEVdyscao8g7zua675IQbALj+R15VFcMLDiT0058DkqOPCdqxi9gpgNrKYspAqMdrNTrXqaDaryBNQKAMSGEeRYFI4IPztya5zGAYYhIG+Nh5GUtXxOjMDmJb61WIJrUYT+UwOS4tLatTZaG/Ifp/zWeCXSrw8VV8NzUdCYTaYcK0QyK1urKLX60vxzfnJ783MzWB6eoedqygnGyUKKFTz2LGzhQjZvx8AzmVQLWTQX17CVIk20nXXEGJ7ON/MDtngGVWjvYAAmApjQg2HU1yjD61ymQlPS9qNbk8fE44TANMGmsDHBU0anHKNO9YgNAHAhDfKP3bNO/FUSkxG//t0ithuj28ZwAaAuY4JRNo9UwBzfJUB61RwhsTtZAXsRuEkU9qBPt5bua9xJfscTo/SY6Cie5cp6fy9xl7ZN9m4vxEFGHTbUpGzkapEi9rY9tV2OE17qd4tUzkcjtEfhAjoGpArIF+q6VoQkL/40jH8h9/5LTz22GOoVxr48Z/4KXfP9udl4DfZ16R02rGzgF5edQDYFIhU8ZZyBM1FjIslhJm8YODFK1extslrmsH6+jLamxvodwNlYEeEWC47tFyo/H/svXeUZel13bdfzvXeq9hVndPkhJlBzwwwCEMAJCVKtGWKFi1ZtJYt6w9ZVjBJMZik1hIledmmKJIyg0kwgSBliiQIgkQaAASIMN3TaYCJ3TPTOVRXV3453Puetff5vlevenoGpOw/BmvdAotVXS/de+4X7pzf2fuosIBglWs+9whb/9lLlsUOKaSztNEfCO4W8tYXnddE14f20LmcrLGpHM6kUnIlUWEZr52spWkfbHa29h3Xeu4LjXhtO/22OTFw3xxBeLsGqUwGxVJZfbk5xvQ6WiPzGNhvnsedySMRM0BMMNpuNaXC5XnISnoIFF37AkFtbS7mIsHYXL16FRcvXpBSc31tFavLy5ienMK+3butRQZBp+u0cTsAvFWu4++iuLeHOHH8GRx95s/xfd/3t1CdnMWrF6+h1bW1IJdLoVzIqaDJ3DasYEo2yoSoGKpPMOG5isNcXHwpg/PWQLPTxVrNAHA2yeIUzkcbR1paxwAwYXhyGGJyooCsrjnvefwebPdvVh5hJ2u9slnwFUPSWV3Thn/c/tqros3Rwe4ffTxMmT+uWLWxzbWn0w1wbWkFizduWr91FldlaHltTgDeTtrDcbobaG2isjzBvTWOZidExzso3GKLLGtqX8DirZMlHrd4ckoSAF+/cUO94K2IgbHj+PCQ3+5CtgCwFTHluBeUClZc5hTAw9AU0IqNxozfJy0aVvhkaNnU73TsGaLb62FledmKnJJJ5LJZFSgIvrtY2336FlD241d7/wgA2x78K396dPw2IPo9ikAUgSgCUQSiCEQRiCLwLROBCAB/y1yq6ECjCEQRiCIQRSCKQBSBWyPwiz/1o/j4xz+OA4cO4eCBQyhNTGAQ9KxnXjqLWqMhSMkEDxOqtc2akpvZfBY3bizit377t1EuT2DHjnklipjgls2z1ExjKjEHMS2Fx8SQJfaYyKfi5lYAHFff1xiYbpN6VepUS7xJSRYEUlJRUZVOOStN9Y+1xKx+epWuO2kmC4fxOOZ37cZEZQKXnAJ4q4fpLfDXvw9VeQ72yR54LOE1DoNHn3uLEvgNo44K4DEL6LeCX0quuoQfk4MEwPsqbdAC+ug3FqUANtno2Kf4ZKyD15YsNatCJQwFNq0zIF9sANj6yOn/mOz17zFSCNv7b50vpTKWOOTXyApQnyOeLNtB9q87e/Y1/PmXvowzZ86O+vtSWclxZf0NmUDcsilkIpJ/k5pnBPC31CYEOqZaoXWuvTZJBRfisvLUcTIZn0gIrsWTZtVsYNknTNm30VTdwdCUn/xi8pPhpOJQts/s6EdFjOt3RzhryiFjPV5BasPbxp6BBVOEsr+11DsEFwRXshelQs3USiOxtuxGY2b5y2S1g8BhP1AC3kMm9aDsmeKX9r+0gmbxBRPQTH7TJpIQhJ8V0IKz05QilfOZdtDveOQhqUMJQpQIdtapTHq/2ZcH/3zcAPB25a9/fBxWvdl7velY99f5L7FE+/Hqe/r66+KPZ/zfHvJ5289bFcGmsCP8NatMn8QeV22Nx8EutwFgqmq9+pYAuJgvyP65mMtQ2yZr0xjhES14qf7tdUAL8mHQR0AA3G2rsIZ/o5KRoGrQD9QDmGw2n8lqbNNdYWNjA41mQ2pN9grl8wWaEklUymWpwQkLCHnZ57dWrwsaUwU8QGhwmv2mp6uoVmYEzmIpKtigPpnZYhoLu2b+0gCYbrr5RByttSVUM0nkiwVnu+ycEqQANjgrJecgJnvYkPbPYwBY89C1cyf0bbSpAG4LylBtSPUvAfDIhtUtfnbF7NoJ4rNPfIz9vQkNaRHs7Za3BpjXtY7GBot/RsUapqKMq+DD4DMJBm16qYDzgNEAMJV229Xztk/1tynK+cm09uV64F0mRmpy5zTBYzHbX7eemKx4zP7Z7W9ce4MeWs26lOSEZepxm3J9gEXkzB/BnG9jZgEdBuj2AtnTEvin00WW++j6//Kv/hJee/0sHnzwITxx5N04cODw1nzf5g4wvs/SXpeOAyFW1taxvr4uxfpEoYA84Wwqid4whktLK3j98lXcWF5Bs9YU+GSPd6Rj5O5Ixs3GmWt1Qtc3jiQSUnjKPl/2+hnEk2b7zGIXrqlU8XK+8Lz5k2ufd2+QajFFu2ez6dc66noJSxHsoK96eKuvcNLWevV7T2hea53mZwI2V7hnOIUkB6EpjdOI6TlbLie+8MXGlu2rWh8dEOPewsdajabW6Vye91hOzUslLC3VMxlT/9LRodfD4vVreO70abzy8suYm57Ggb17VWRkhUlbitc3UwBvqY5NBb947TJ+93d/A9/xnR/C/Q88jG+8/DpaXeh8M5kEqqUisow5nTl4FHJeMetk3uFRhczCgzcAYO/6QgV/p4uVzTpa9brgKJXFOmbOVd238F4wDnpr0L6dAHiKCuCUA8C8jxy7p/M26FLLu/WX80XjxIH90T2goeIR+DUI7AyZqZh2veD9vZ3tFwYqW1Tf3lzD4tJNFWxoPU3bvi3ba8JPXifeL8ST6g2dirM1AwvBeG4J1NpUQA/RlzUy4a5T+nrg6seGd2bRBrsF1Ol+cPXadbTbLWRSpmTn/cNoq5aLh4e5dl+n++JUEuVSUUr3kVuLblm2NnlfyDUqhHIFbtxnOO49AOZ6t3Tjhl7LPcYAOGsErCBNLtPOEWdcCaxTYSBvabnwq5889pfY4aOnRhGIIhBFIIpAFIEoAlEE3j4RiADw2+daREcSRSCKQBSBKAJRBKII/CUj8PM/+UOyRUxncmi321KPETotryzhjkOHZevI3nvs6UtlIXv80lZ0fn4Ov/3Rj2JtY11J9qnqJDrttmxoLXFqCXSXC7Q+kt6akEl1QTpn3ecshZmgbvWCkQU0X0zFDBU5HgpI3cXket9Ah1lqWr8+KXRc4nwcBI8UClJWDLGwezdKlbIsoNlfzXsob0/hu7dicssl929VAN9qBW0fPQag3+Ra8DlMKO7bfwA5pwC+3VNHKt43AcDHX1xCLz5hsNa9gUEqUy2PALjUMZZ8Vhy9goWJfydxZIx9MtCy1V6T51RDzkZU58j3ZqKS1t0OtMiimVCBvR7VExdoNjs4e/ZVfOUrX8XRZ46hUqmiQ0XrkAn3lAAmEb9BYOvTZ731nCGqs3NVQlK99+LIFwoCsxxr4SDQ+xg0iqGQL2J+YV7HxM/ROBkErtetqX8M5TvVSxgocctzNWXQmN2167lLsOph+HZbz+3XWuDJwWXGkp/CVCnHL+GR7CmZPKYamYpnl0DlRLA+lmZNqsIIp3Qy61YmXhOakwGhdxDK9pljsVAoCqJvbG5K+ePBROisrzkbaAtJ60pa1+47sB+PPfGorKAJgGlbmkibmlr9CN3xj49FJffHFMwWuS078TdC0dvNIj8tb/PYfxb4HQ320Zj1yfytMewS0C4RfSvwHX+eV3b7PolbAFijfRQOf67209RiBPgsjFGCPmP9f6lELBWyyFD+O+hj0CPsZS9fWj2HTuVtAJhwuBd00Wm3ZA3tu2hyHgTdnhRwnFO0xK3Xa1J7E/42W03NA66BBtNCKS7Z95dzgkU5nG9UgRMA0zK6F/SRz2fl7lAql1AslKVuo20wASthQr6cw7798whjKZyjBXRofWRl80wVqdYSszMdzSPZt8eQi8dQW7qGajaFPIsMtHZuFQF5e22zP6cCOBhZQHNN0Axy6xFnASFls9MTANbc5fFR5e7W+/HKF7NZtetiCmCzSicYZPGGB8Dj/TOlwvUFIf4qj0u+xwEwbXCpiOt2pcTkupVIEwYZAPa9R7fextYeb3vtxw4BMIsF5K7gLZ7dvqFCJxbr+FbcDv56GGzrAr/c+sWesI0aOs060sm4ICJVioo54+mGruCg6g9C9IIQnX4g2J9I0ja5iOFQZQr4n//JP8LkdAXz8wv4r//mf4OJUtV1Cfef7PeEsUIp2sg7BTD7lRIA59NZKYBpH7w2AF67cBXnryxi6eYK2p02aJJLMKs9W8A7gRT/yvnE3q9JAlggwRMg/HWWzpxnjJEprxN6D6k/HZgS4HXrrC/aSQsAc21lz18WyJhNLyEZ1z+zgDZVMcelCjBoMU447BS9PCaBX1eIY0VZBkr1t1TWegVL9ZuQnb7fKwR941Re2vgR7By5F5hFMQaBOUUkzAqZgJUOEFIHByz2oVNEVvttq97En3/pi1hfXsGeXTsVJwaOtz4a/bIS3l6gszVq3P2RCq5i6HYa+Lmf/d/x8CPsA/zdOP7cKwLAXAdoZzxVLslhgPsVi0e0PvLbAWBad7P9hlSwpPiyc7e9z4oxYmgQAK/XUK9tqiCA89dsjJ1NsKB4DMEtADiX5jXhLNuyPtfOo3sddd4d9fyWCljw189Hg6imznVFWtoL7R6DqxfHrOaI4uVaTHCNZvGICqf6WFxexfXrNwSAJ0o8Vzo8pFEq5LWPD7h+q3ArpfuI/9RCG9nMEJl0HINEAo1ODOutEP0Br/mWGpaHrl7zVo7m3Cz40/Uo530VoNhduHxJhUCyLFdhV3rMkt2Vvfh+9QT0YSjr9cnyhPW5JqF1fYp9UYIVhniHF1MC+7VZANit27yf4X8TnD9/Xo+r2IGFGpybKoIwtTV/ag6zCMOtP8b2XQsR3cZYcc6vfvLZv+R/oURPjyIQRSCKQBSBKAJRBKIIvD0iEAHgt8d1iI4iikAUgSgCUQSiCEQR+M+IwG//23+p/qaZXE5J81Qqgy5BRMx6RdapTHNJP9koZjJ47rnncODgQcGHzY11zO+Yx+rquhJAL7/8Cq5cuSToFqN8zUNf79nq29A5e2epN6QAjskCutXroRsG6gEsFY7rzerFC1SFEYTRTjWbTKEgm8KUwJ4HgR7bWPLVEpL6ZuI2HsNO9QCewMXLl9UDmEmv7V/blcQjqEvFpuv/qmSkVz6MqY3H32cEcF0i3vdx5XMIgPfvPzCygL7d6/zfHNJVotQrgGOZEk6dWUUXBUlf+Ji3L7U+eDEl/6gKGfXocwk5r1qVEi80a0cpQl2/vHFbQSmevbrNqZcMOFt/XCYtvVpS9sZUZaUy6Achrl25js9+5mm8/OIrWFlZk/qQAEW9FanMi6dcS0JlJJU817kqgW0/qfRScjK0frlUqBP+UvXKv3OM0mZTfVALeRUg0DKRiUv2TCQ06HTbGsN8PVVcTBZ7JbnZGdoFohKYIM2r1/lXvo7FD2atSeWLKZ48bPW9fDl3+swAOyttPUd9Q2lPSaWMQSL/envcPpe8hsldUxPa3wWnBlQpDwUorPCBcCAmAEzYwLnIxDDV0LRv13V0cILjXueRjEvx2+y0kMtmcNfdh3Hk8celgOdc0LUmvCdEoNW2A8Eaq0yUx0wRtWX97AYzr/s4GHZP2N4/+/YL0u1UwFvFDqYKe7OvEZzlE0a2mpZo9uNaUMWBEB3jWP/KcRBsb7FloTn63a9VY+vCG8GyU4yrf6itixxbhLB0QShkkkgOAwz7XYHdsEe1b0+wJyYI3JNClNeYIIF9ntm3lj8JfqgA5nwS0HLFLY16XeOePWipzOJYI2zmOG8RCPfYz5p2uBkV8hSLRRVMsMiDSmBCY44LwmFa4ybTGUHIYMB+jikk01kUq3ncfd9BhPE0zm/wvQl3eP3jiFM9J8BDZbxWXAcxqJZMIDkYCABPFdIoThTd+LcCB0JI9SqVupFqVMjuP0QSA0IzW0RGY4qXjWt9rdXRdyBQCOQyKeSytFB2+HdsrKguxdmA00qdaxfXGcFG68RsMCQuLwlZ6utrrJfw+LhjbBIDm4tUOA8RoNPrCchYoYsDh+yfPYK1hpi5XrG3MpX8gtvDUJCMa2CGMJLQ1a074wpHzQPbrAx+uQPasl12vULZvzwM0NjcRKfRENDMF7JIZZI6Np6LAL0AACAASURBVJMcOhWwGgHH0CcAHgRo9/ro9wayL04RLMYS6AwC/MP/6R/i/jvvloXxf//3/wFS8Yyv9RgLiy9+sCNLgCruFJq9AQiA11boApJBcWIC3SDE6csruHLlKjbW1zHo9wUs9Uqtk1DxgSlwbb9X712BYef0MbDe8Hwu93mqwDnPCLcIa0dWzYSugvFms8zCCdoc25pLxbnZ9wtWKSwDHU88PkQQdGV1nM3n9B79Xt/WYtmp52V1zPfgfGLM8rmC1PV8Tx4DFc/DeAJdejnr4tuewfegOpSfAd5bpdPWl3tzA6sb61Kjaq2YKGF6ZkZzmccvLTv3HPZC7vel3K7Vm5pj1UoVvXYLJ48eVQFJhsVBWrstZtu+3Jrse/P6+wNNNdcH+Nd+5RfUc/d7vudv4KVz17BUN0eMSo4q0jJShOeJJIbxAJz2g4C27QOk4kPMlkqCjUPeZ8Rpc8+1wiyGtX+EwGarg6sba6itbOgeQ9bdzsJdkNZ1v+4S4CJEMcH3zQsWy15ahTbOmljKeBaCWA0ECyxoG85+tNyPqUbW61gQoGIBziDOdO+PHUOPvbm110ucqv2U9052M8M1wQPgHhaX17F44wZSsQFmKiWU8zmzYpbaO0BsGCCZSSFD++5UButrm0jHhshl6V6TQjOIY6UZoNknWDZXFL/n6J7Grz3u5naokjGD2bwrq7e6eOnV13Dt2nXdI2eztNzme7viG1f0or1JFs6QPXe1nMPenTuQy+a19mn9keuLc3xxNvy+YMZiyYIVm5OMm63ZIVq9EF87dhpd2kfHh8ixoI2OB3TFkTLf7NO5ppXyBVQrJWR03SzmHJfWXj3Uz1/9dASA3/TmJnogikAUgSgCUQSiCEQReFtHIALAb+vLEx1cFIEoAlEEoghEEYgi8FYR+Jkf/cdYWFhAs90CeRMTjkxO0SaUvUmTqYyAF/vQvfj8C3j44XfI1pdZuNm5OSXDSqUigoD9x0LZ5D3zzDO4cOkCs1HW85HpIJeoN9Bj/djMqpHKGj4jjr4sPzvo0QowaUoR9ZWVb6KQpnqb8riYUM2l0ihQaZc2AExg4gGioKcSnWZ3qJ/ilVsAWBbQb+gBbNau/ksQ2Sf39V6mkODXrQrgbWBrTNk4ss2VlacBAvb82z/WA9gOdUttOH7N3gwAn3xlBb1YEcMEk6cGJpVUHf00tdRWvzpT6Xr/Yv93xW38+jgGoZ5w+p1JejsioQRlYA0uK5VOVY3stxmThMbBjRtLeOH5l/CZTz2NVqOFGAmKU3xRUcNCA16sXrfvIsIENpUl7E+7ZcdMlSsTvDxGjgfCLUJk66VrSh+qTqrVSWSyGSlxqHjkT6Z+eUztbkdWoYRiBHVMrjMutPylUlh5WCbtnRX0yNbaqaKlvCUo1/E55azr/yn17GAgi07OHSpxxR5dElxKNfU4NvtIDzOk9HVzwQ1Pp2yy60f1GSek+iKyt2wmq9j6sWDWrjaHOFf63Z6AAecSIQptnzlP+DzCCqrqGo06puem8cg7H8Gdd9+FXD6rc5dSmH1Z1XrUZded6lzK2vH5wFnkFGbb1b92/ezd3Fi5zXj2JSHb1qRbVMBvVBxvPVtjw03PLcvy7QB4BGt1nM741GXfbweAdf3HYLL920b7G//u1wazKqaCMJullW5aMJ5jjH182VcULDzotjXe1NuZY6TbkeqXv3d7bf2d4JdRJ/wxlV1oaxmPORxqTLGogcrTVovr9EAwl31HOQcIdDnem43GSKnFMZMvFLVGV6sV9XLkvODrp6YmUZ4oqxfsyvoy6o1NZLMF5ItlTEwV8MjjDwCp3DcBwNRxymBVa4HWxH4Xm0tXMTtRQLlU0prhi0QIOwmyCAY4RgfDuOBCMExgSFWZA8D+WvCfVKvWWl1sNltSTfJ1hWxa31yCfA9N3/XT1OpGWrQeOcUnC5ekzHRj17T+psq0yT/mcjA2MIloCLWk5HcAuN3tolZr6P3y7Oma4rym1aqBO63gTlEXDLqg1T0hEyE845HLs2gjgzjPWydtn619YVS8YWcki/Gx49G6Pton2He3J5jY2NiU/bEAcNapV6WzNXWjlI4DAvUQnaCPDtWl/RDZTB7ZXF6A6PKNa/iXP/VTOPLQw0hmMvg7f/f7ER/wGG/dl7aUm3bcQwRSk3LNX8TKyjLStAYuVHD+yjVcuXpdtuVSvrN1A8/LtXwgPUoPzaqf67OcPuyCjIplElSByiqf66LrVU84HAS2z6m3sjlAcP1zftdqLUG1e2NzTYp1tqzgvsG9hAU1LCIgNE8nUlK10saZa7R6naZsr+CVJwzPlStm857NKqRTU9NoNJvo9nt6TaVQQpb71GAoMJ3PZu18CK4TKSDJXvZbfWNNDUkFfFfrS7vZQak4gcpklUTcCnII49R7d6g+4QSd7U5Xbiyz09MC/2deelEw2Prcusq6bQuri6YmobOf9qpThTnAl77wNC6efxX/5d/461htBnjh/JoKBYqpOHK5ggAi++sOOJdDIOyH6IU9lHJJ3LlnN4q0rmavWXkEWFsBWxFYjJTEymYDry1ex6uvX0IY9K0dAXtVyxWD15VKa9vXcqkY5spZ7JqpYiJHkGtFZraNGPjVnaK2KLp2hNhYW5MDRioOvW+pVDAr9ISBaxXDaYxwpFqRYZutKeiooVshd09nNzoaTyzW6Pb6qDca2NzYQD6bwkQ+i1ScWHaovu6pFJXpceQmytixbz/KUzNYW1zG5QuvoyBVdBLNHrDWCFDvhCpm4dj3+4+KlaRE3tovh0MHgOMGgDcbbXzt2ZM4efq0jUv2wHa9pa0liu23pvx26uwgxJ0H9+DIIw9hojShIhWuP1zx7HfY/bM7Ftsi7R6GQN2gPMct3zlEo9XHH/7JZ7Baq9laAFN82721bgZ1fagMLmbSeO8778Nkpay5qhI0tvaQBX0od5MPf+r4bUZo9KcoAlEEoghEEYgiEEUgisDbPwIRAH77X6PoCKMIRBGIIhBFIIpAFIE3icD/9S9+0JSWhEQJ2sGa8pdWjUy2KQlfqynheuaVM3j00UdlIcpEFlVnU9NTAhUEC0yiMvHJpNYffuwPBB1kjeks4PwhUA3J56iPYoz9/8zUrx8OUfdqLyq34mYLaX1gLXkmGCcwEiKbSqGQywrASJcmSGf9bccBMDOGUnGNAeBCZQJXLl+RAnhM3qiE2jiIvRUAm+UdE563B8BK4m/juC6x6BOMLgjqAbxvSwH8ZvDXUp8Owo4pgOOZCZx6ZQWdeFGfx+Q5j0uKaa9MZrpOvWvtHfzvgupM3AdUfKcUYyoPPQg2kO7AhKDK9sHjY2I98wwq2zW2PnGrq2s4ceI0nvnaUSwtLqHXDQR8dV041phsF+gFWq22U7YyiR/XY7y+sm9Vv0eDAoTM3iqZn2/nwmseqJ8yCxZ4/pubNdRqm6YIHYZmtRgbOnvyMmZnZwRW+Vwq36mqpJUuCwGYBLX33bKN1Lk6QCjNjiC3xVrgxwFgwl9B4F7fPtMpr/04VD9KqdSsx6TscR1Y96BHWN3ZddM+lQGSRfVwiEI+p8+TTbb7fCqfmXylypB9AvmZtDLNZalmo+1z14AgVcD5PDq9tpLWe/buwZHHHsX8znkprJWcJnwkpHD2pLKdHrPk9ePQqxW9XaUfGUwi29cW1HqrMf1WC/J2ZfH2wXe7x8bVv/738fd/o3rXrq8Bw1sGtz8LqUK3EvY6s7HncmypF2kqiUyW6x7Vv7TUzSFD6E/r8W4TIa2du12zdO120evw3x0pgjudtqyfCYC5hmpcyJaWlrVJ9UYlsOKY6nVoPdwQ6Keqt9Fq4saNG4LCBw7sVxEE1cFcq/1YpmJxbm4OO3fuRC6fR6PewOraKrK5LCoTFalZry5exdLSdaTTeZQmKpjZOYn3ftsTGGbybwmAh4QENlNMOcdY9rtYW7yCyVIBldKEK6QhBqC1rdme0qo4w57DBMC0gB5SXUgAbOPGx5grEG2KN5odbNQ5ts12lH2Vi1mzQR0HKlIGumtkBSQGVqTSpap0pADmkmX23Z69eGg73iPTzswAsBVkmEJQltqbNT6CkvrJpgWBRwp2N5w4vvrDvgqjrO8oY8QewFkDwLaqjACwf72BX/ftxuLoMTfFzO6agDxQi4a15VXFJlvI6pvjJ8m+yrTNpm+3q/lhPHv9QA4CXFfYP5xAkWvtpz//efzRH38Mjz/8TkzPzeI7/spfRWxg1tC2/3q6vR0A+wIg9p6+dv0qLl25quKBXiKLi4vL2GzU0W23MQwDoiOB6izhqGyqoT1IzgYqsqGqkvHiMfZsP0EHiYRZ97P3KqEgr4V68rIALBNDKj7QuqrxwzjHzQZcVtqEXwHhYdycQ4bsS9+RGwKvR68/QEAnClfYxFjzmumzCdtYQOXWfAtBHHM75qzwyRUhydY/wSIQZ4Hr7iFi8TTitPt2PaK151Hh6QoSaAvMoh7QgjpFVXPOKfdLyGUJMnMqFEtnUoLN7GFPp5VSaQLVShlrKyt49ZUzZss8pmLfuv0w8Otm1sghxJZqU5q+euZFfO6zn8Rf/WvfgfzkAv748yfVszY26Bk4JMgjICR879OJI0Q/7GH3/Aze8+g7UC0WkUynDIzys2JxhLGB7hGb9SaW1up4/vx5HDv+Anr9rpwHeD6yM2ZBF5XftNtOxDGRiWP//CQO7JxGuZBDShbDTiMcY09vaymiPUg9xVnstY611VW2kkYhl0G+kFF8GQ++fzGXd/cRtl706DzQs1YjAsDqve2ixHGothhDDNibvV1Hr92UApxzLgFrvaBewGyhkE6hMr+AHfsPIVMoIxP08dLXTyMWdDRee/0EVut9bLYG6A+czbVb40wBvLXeyXRChJXXhfGOYaXWwNeOncSx4ydcgYlzY/H9pMeYP89X6D0McdehvXjvux5HtVzRuVtBiimp1bZDhXu2htgeaI8TAFs8TIU/iIXYaLTxR3/6Odxc38SAFuVs2SELcVu97E6RsYkjn0nhO47chx2zM0gnnROCYmrnyX7qH/7Uibfa+qPHoghEEYgiEEUgikAUgSgCb9sIRAD4bXtpogOLIhBFIIpAFIEoAlEEvlkEPvLTP2W2tIm4ABbTNh4K1msECnW021RQpmWvywQeQev5C+dxz933KGHlrXU31jdkbUylzannTuHipYsuGWdKYH55oEfIOD+/Q+lJ2kNKQTwYYqPZlM2oLEeVjOKxjTReZuUopY8pgIu5nPrVSQHMv+s1pgxVntP1wqX7nSCFUwBvB8BbStdb4yUl53hS3vWW8+cyStZ768Nx1eMocT7eedI+gXCGFtDsAfzGR7cfhYEJKnjiKCZr2FdpI54p4bmz6+gmSlIJqeehU6V61a9XpKnnpIMjVMDyyytPmERnoMLAVKze8li9b0dqM7t2Bo75iwFan/w3611L6BNInT59GkePPovXzp5DLpOXMjGpHnYZgTfZGFKXReVslxbMcY0xAaIUrXRTGoMcl75PJONM9YvAAWG2ejdSfZdEtVqV5Wa93pDK1dTBVBVZT1EWN3S7HSnVqXbPZdICYa1mSzCkR0AXBKM+oyo0CAJ988w99DRb8y37Z1k8OwisJGtoVtVKIA9Ce08ehRo0MglqoJxfsoRmMjthYJgJcKp+OXZpMzkzNSWQqz6Qvb5ArVfn8/ioKOT5D8Oh+r6yAMMgM8F50iBiyuA/QSXV0ZynrVYDuWIO9z1wHx588EHMzMzodbRd74PQymAJVV2Cy0zgqr+j+2JLZGcxbv2KzQhYCeg3UbB/szXo1sdNDOpwnLLUoxoGpzp3uskxde+4sncchvhx/+ZKXl8eYaBr9HUbAOzfSz8FeYYCGQQaUv2m2Qc4gxyHaNDDsNtGr1lDr9VGl9+dNroCwm1BXVpDEwqzzyeLaWjjLchZLGodpYJNivLBQO9L62GqKWVDmk5jeWUFK2urGtMTEyWNL/ZgXVq6qbnAcTA5OYkdO3ZgZmZK45GvZyzmZubUW3V9cw2Li1fR7xMWpjC1UMV3/rUPYJjN4/xm8S0soL0C2CLGadntdHD14kWpAgu5nC0VWjtt3eBIqeTTUveFsQTaXWrMSF+2LPgF8J0+lzby6/U2bq5tohdybUir5yghstYwuxDuvberA3k8BM08lvSoJ6vZoqsWR2PKAP94vY7GiSuCkIW6Kz6i9TBVbHSouHZjGc1Wx/rHslApkZQNv9P/OotjAmwDc3IvSAxRyKQwVZ2Qba5iNvbJBljtSEZFRw7d+cfco3b8IMgKsLSyJotlgl32/80Xc6ZKjhnEsVof87ulApvPI2jl4c7NTKFaLuu5P//Lv4AzZ8/gwbvvxYPveAcefPSdiEs5OA6ADfxsL5IiUAI6vS4uXr6CZ09/A91hXArg9UYLqTBufUERottqoN9potWuo9/jeiWPeUHhUj6DUjaFyYk8YoMu0lKPD9ENBuj2Q0FkFjawFzr3Kc4ltgLosf/wAPY37l9Drrt9/a5isSHXNrpPWG9b7VveftoWGgxp1e4mvl/D7D6FLhccZYHtOwNzuNBe5NZ9/a629dbKgtCSriicn6lsQd/p5FBzmlCUPaBpA87+3LyfqpSrKBXzWutph5Jky4MYUKs3sL65KRCeT+UxN7cD07NzsgH2bRk4fm4uLWHl5oqcG/waZ/2G3XV3Y8r6D9tJ2jXlrVuIleVFfPQjv46nPvAe3HHfI/i9Tz6DZi+QCwFvAQTUB0NZh8cCG8vBoIN9CzN46sijmK1WVVRk0dKGhkF8oIKTTrOHaytreO7V13Hi2W+ojzn3MW+Zz58EwNzvaZU9kUvgzj0zOLx7FpUiFbfsvWwFGOqjPKYAFuoP+tis1ayoJTZEPp1COpeWepX3oEEv0PwvFQuaq1RU9wcJtPsGgfvOFcLGoTl8hCycYMFGr4VhZxOJQdfaiMQTSCfMSUPMnsVp6RSmdu7CwqG7MUymkeq3cO7MC+g2aip26Adx9QBebw/QDnhNtkA99++tPcsKCwRJVZziAPBmE189fhLPnjilNdSK+wzYju+1VrilGxC1DrjjwC489Z53oTpRUYGSPWS41ldyjApgHMm1ewpz0KECWBbQsQE2Gh384Z8+jaWNmlo8s0WEFes45xDrJix4nUul8IEj92P3/Dx466HV1q3nXH9Y3PFrnz65tcdGv0URiCIQRSCKQBSBKAJRBL6FIhAB4G+hixUdahSBKAJRBKIIRBGIIrA9Aj/3Ez8oRczczIwpDEP2yeNPU9qeOfsqJibKqFYqgpVM1vX7AdY21rBn716BNSYvmQBlgr7VbjmoF8NXn/maks+EXZubm1JPCeoRqjolKPOxtCBlLo6KpqWVdfUBVgtDlyI3FaVT4znFAXN20+UKpqtMqpo1o4dGsrEbs4CWAtgBYGadF/bsQrFSxuVRD+Dbj4qtRLyz9HUJ5HHoq0ScOx/97hWjLpE/Ukze8hFU9hxwAHiUfX6zwSnFl4HoYoIAuCMA/PVXN9QDmAljwd8UFUgZJauZqOX1I3wlMKLSlYCJSWivchWsotVlIo4+7VjVd9CSvEp8631NSWY5P0v2GTx2dtP6LPb2BFrtDi5dvIg//uNP4PLla+i0OrIZ7dPmmX1/kymDK8Ohg5nOOprW3oEpaKmEYp9fgjWfbCfYkvWhVGMEGaZcnqxWlVDneCT4InwmJGWyl7CL1yKfy2J6dkbW5Y1mHdevX8fG+posdfmeBNJSrzvlL18vK2falXrbYJdMly2n6wPsiwyk5B0rCvDjQRDZ9Z0cAUlH5JnAp8qHqu1xdR8BMN+/mM9jbnYWE6WiVJ2y+hUkbzu72ZjmmFREtG4krO4zxrERAGZivVwpjVRTSVpWxmKoN+tIpVPYs2cXHnjwfhw8eAjFiRJ6BMCERBxrHkIl2A/SlLKjhLOsvh1BI9h2VrxeUTuCqB4Iy6Z1lHe+7VC/VYVrU9n18fXAYsyifBzw3u53bw08svZ11+/Wz7E/m0LJF2Gov+LIEni7Qth/FtcsU5kOBXqoCDMAzP6QKaSpYuy1MWg3EHRa6DRa6LRaaEkN6RTAtCClqo9QuNNBq92UJSy/2Hd0oliSE4MfI5l0Rq4MLMqhQpLQrNVuC4AQ7hMY0/KTwIjr2uL1Rc1TgqepySnML8xvKd3DEAf270OhNIFkMib4vLHZUJ/RVD6J7/iupxDmc7jwFgCYYEbxE1jjVEtgs9bAF77wRSRTVLmmDfA5S3oWJhTTMdx7YLcsXklRCGECrmskKv5LwMAsbQn+qII7d2UR6zw2KqxzZv8sBaB6Crt9wg1JziuOz0wyhumJHGaqFeQzPBYH9LyK1s3FcQDs17jt48SgZ1r91E0R9+LZ13Dp+k10qFyUStS8rjVPaAXtxm4ipGKf8yVELhnD/oVZHFiYQ7mYl/zYldVsA9D2HgaTpc5zY3MLLzsgG4uh2e3hyuISvv78y1iv1WRXrEKPFK1kRSUdgreWC0E4lOvBMKCFbwb33nUYu+fntC7/6E/+uMbBnfsO4P0f/CAO3HEX4gMWYt0CyF1BzBaAYm/dmPbs1y5ew1eOHUdlek7FPFyjOo01NDc3aDGBXDKOciGrPqnZdBL5bAaDfhOdbgsbtTqW19fV97TWbKPdDwTbaS0d0kbbKVy17nK/pWOBFOVWJERlKud9gnsMVaiuz6mMf2O0trVCAx03A+/2Ny5OjImgm9xDbF32e6T2u1EBA3WOtmbwOPzYIagWWBZsDZAYDmS33e7SfYL3HrR5t/2Y9yFSTMaTKnLT52QSKBTygpUz09OYm5nG3t27sWthJ+bnZgWRye/MlrilPZvnSdvo6mQVK0vL6s1rLgy+WG7M1t6dsn9Uw5N7e3yIxuYqfvkXfw5PPP4oHnvyKfyHP/kqGgHhKsdnUi4ascEA3bCHWH+AfkCw3sWuuSo++PgRzE5W3HgzCMxJP0xY4R4tja/cXMWps2dx6thzGg8cmyyaYO9kwknacadpbZzOYLKUxZ27Z3B4zyxKOVo4W7ytJ62pVp0XjIF7OgTUNrCyuorMEMhnkkhlGdeh1kY6HnBlKWSzKJeLyObzQCKH/jCJXqguvlrHWZhisJItQlLWD7fTQNhcQ2rIPtGciwkkUjkrdkzRwQMqoMlXK9h18DASmQJaqzdlp02LaO7l/RCCvxudOBoB90G7pzDFrQfAW0UsCp9bx3hUK7UmvnbiFI4dP6l4qlXKyAXA/SJwO9bHPgxxcO8C3v/kE5iuTJntMy82XT6GvCfipzgFr0JqawzdQwiAdS9D+3iOmfgQm80ufv9PPosbazXEUzGkFXc7dkFnWX7b+M+mknjvIw9h9845ZDgG9L6q8TBrbQzwG5+KAHD036BRBKIIRBGIIhBFIIrAt2YEIgD8rXndoqOOIhBFIIpAFIEoAlEEAPzWz/wrU9U5qzYDfKaAPHXyFO6+9171fSNgKBYL+vvq6qogHVUeQb8rwMiELIHi5sYmqlOTAhFM1tGGlkrfmzdv6rGjzx4TYGPSdWpyEofuOITTzz0npXGj2cK1pSWsbtaU1LJ+b5bsHVlmeqAQB+amprB7YQGlUl6QabzP8DYA7F7jE5QCwNXymAW01/9sHxJ/UQA8DoGVXvM995xl4RsGWiyGUqEoAEzL2G/2NVIAEw4m6iMA/Pzrm+igqASct47lNZA6JhwI+i7fXJZClo8TJDIx7/sY87kERASCTAQySU54qmSg66dMwCntiJLwpsJh8jUMjOoR7vOxdrsr8HTy5Ek8/fTnBH6pLKNtJe1X1Q+RvQ3DgWAlla1eqURl0F133Skb53q9qfElru6S7EyW8lgJfgk7CW455qigItig7a2pl2lhaCotWudy3OxcWMDd992Nffv24dVXz+LMmVewub5mPVszZktNAKfEJ7O6tJXu901BpH6+llw12GTw04oYzEabY1SPET7IAtNZg9OG0iVznX57C+YQ/iqhm3CwwVlKU8EbT0jR2+t0pAxWUYNTz/PvvFa83jw/XhgWX/B6MkY8JvaUVb/KTFqAnAl2WmUynky+C4zHhyhXy7jj0GHcd/89mGLxRzqt3ts6ZsadVqhKjm8pZG2WOOtINz/5F4JG2bKP970WeDHQ7V7mSjduGe2EXA60+0feAIDHrJcFxcbsTt/w+xg89iBv9H7jH+0Vxny+h0FuvbGzHFOIjimDDXTbjOQQIMAhzCKgZdGC7F2DLsJ2A8NuBwMqFZsEwG316yTw7VDt225L/UsgTPturpdUhTGGtPZOCHo463oHivipXulISMVrqX7Y7NlZKGBqelpghcUQi4s30Ol2dHzFYh7TU9MCyHw9/8b+4+yvzZ6ZmTSV4V002z20gwYef9+jGOTzbwmAzVmY48Q76MdxY3kNH/0Pf4hhPCMAMm6Fzx6d1XwSH3ziHbhzz7wcAdp9QjtT1/lBIjanqoIYOlS4rtfx0usXcH11XT2qBWMcOvVFGnKiF5AwpT2/2E/0/kN7cHjvHkwQmNG+VH1ArT+pa407gngG8xwMucUWnNebamzukdybvvzsaZx68WW0Qwdrx/vEq9+9KebDMKYikCECTGST+LbHHsXDdx9CtZjXXLVpPdL1bk200fuZVbUzgHBwz17BfbHZ7ePc5Wv48tETuLx4w1wzHCQyXOYgPeenU3RqXQ962LdzDt/23nfh4K5dWiN+4Ed+SLBofmoG/9X3fi/mFnaz2YH5ZN/So3t8X6RikdbSnf4Ar124hONff14Wsp1GTb13JxMsSmEr64FAXa1RR73ZwNrGun622qHuBeDsZwW/VWBijhKxAXvEq6m6gXW3ThPyca+aqlalSGQRG+8hKFOUrbJTlmsOjQq02KvZqb7Z8zwg3Itrf2RPbfaOZVxrm5vWY5pOErLCd+4GrqiF67Ffh0z1y7U+jspkBe1OCwnXT5X97dlCQ/8LrKjKHCxcS1tUDQAAIABJREFU0ZRTcoa0VlbP3zi6PbqtJOVwUZoo6njzmZz6drPgbs/efdh/4IDmM8dPbbMGfs5kZcogt4PAW2uYxcz6t9pY4n2SYkS1dK+Ff/+zP40H778DH/zO78b/86dfQSOMoU/rcrBnbAiwUIWW9rpv6wsAL0xX8KF3HcHC1KTWE7YQ4JrARZH9glVc1QOurW3i+MtncOLZ46O1h44cLBChmjaVTiCfzaFansKu2UnsmipiYaqIiVzKlPtak7lGbPUCtvPgvjjA6voqlm4ugSbeuUwKqXRSduvtVkexaTUbinm1XJIbQqE8CSTzGMTZqsTmqjUgcQA9ntS9Z5+FO7U1Fa3EBz1zWKHaX20pTPDPMZLMpJAtTmDIApi1DZ0j92ReP1pM1zoDrLWBFlXoVOhyj5UrgBXR+b3db02cT7amxrGy0cDRk8/h2AkHgOW84v0Ktlpz6H7PAVlC8QN75qUANgBsPXjN7cAAsI1dt/a4gjzGwe6fWQBh7h90/lhrdvEHn/gMFtc2BfY/+NT78ed/9sVR0YqZ7VvBZS6VxHsevRd7dy4gq3Wa67FzXeBVGYb4zU+f+ma3u9HjUQSiCEQRiCIQRSCKQBSBt2UEIgD8trws0UFFEYgiEEUgikAUgSgCf5EI/NJP/ZhAGOGFeqGyJ+twgHqtJnvYYnFCEI/wMJ/PodlsyVKX6jT+jf38cvmcoBlhIm1J87m8/kYLz0QygUq5rL6TtD1dXV/DjaUbOH3qNO65917s2bMH5y9exPHjJ3BzeRlLq2u4xt6W7baSfOqZyh55TMD7nNVgIOXPnoUF7NuzW8k9Uzg4ZSrTWN4G2il0CeeUyI7HsLB7F0rVCi5dvSJr1tspA/VRY8pHqY5upwAes5tWYk1qUK/geuMV8PocbwH9nwuAE5kSnj9XRz9eorGfErpMiKu/cmhWsASphMDzCwvIZjOyWebfeb15/Ty4t5xiTNaUBP1MchKsSgHrQBkhr/orO6UUk6+mFh4I6K+srOHo0aM4ffo53LixJCXvkAc2IAQ0i3FT/poFKb/492plEnNzszrGbqeLmzdXsHhj0SmALVHO52cy2ZFUholu/k3J+SBEt2dFCIK3TOonEti7Z69UjwTGm41NHePm5rpZ4A4C9b7kOVBBTDUxAYJX5QisUYVO4OyUwHyMf1fPT9djUJbMgk4OQDlobgUBBmNM5zdmS+5hilN08xhoISvQzr6yAhOBoDTnCxPPTPCaPXZKx+thVyadMvDMOeJ6JrebLZ0/k9D5AhVLVDkHSCRiUo4RAjNzzb7Zs3OzuO+ee9QLuFydRCKdkm2qyxdbEUbCrLq9FbGHqfw8qYScZbSS1iPVr1fwbtln+5ngizRsLrs+gS6G/jnjANhA7FiBhgNiI7g7DoP1Bt7C16nWHTQazfEx8Dv6PA+AfU/E0QMOzrl1YKQAjlnCncl6xpNqXNo/c03SXOp10G81EOt1EVD5W69LcR52u4K/zXoN7WZddraBs7Pts/9pIo5EyuzRe71A40/q6VEhicErgisVB8TIZvr6G+3NqRrmukcIwcIbPk51J+c+LxfV73wu5//MzKyUwVSJFws5JNivNJlBo7uBOx84iH4m800VwCP1L4Vg8TgWbyzj13/nDxAMCErsuNUjckioMMRUIYUPPv4QHjy8TzCl05N2bLRWs8DE7EwNUHS6AW5u1PCNM6/j6vKqelWbpTSHhPXZpq2xCW5t/VcbgBikNn3k7kO4++B+TBYL1vvSWyzzeKX227KAHh9P/vJ7SOwBMJVvy+s1fPHYKZx6+QyGbJbquqULHns2w2Kq4QBdwlHX07aYTuDb3/U4jtx/D6oEe07d64es32+27zumsB9/TIU6bj2hQva1S1fxpWeO49rSCmK+Bzzjrlja/GJvT1nTD2jXPJA9+b6dM3j/u4/g0J69Apj/7Id/EIViDhOZPP6Hf/A/ojg5jXhIxazTKZv/rkHZsX3RnCkC9bI++uxxXLm2qJ7sLHZYuXEdizdvas3l+kpLbG4jXLO5PrIHNdcVIiSuTyxuIfDjXPBLwtB1GbUzofLSrj/BIQvLFpdWUW80USlX9Llra2vqZ2/OFcaR43EqG3kudEEgeOe6ZpbNO3Ys4Pz5K5qLHMNTkxUsLMzh/LnX1deUc3qAvinxR+4P3GcM5pkDQBp7DxzC6a+/gHw+i927FnDzxiLCflf7V5PnyXGpHu2cG5yTWXM4iSfQbLEIpO0Ko/pWwDUYCFhyb+K45vlyTLEIik4r7O39wAMP4MiRI6hWptBpdYUx2bdX7zu6XrcBwCN3Eva67eCXfuHfYd+eHfiu7/6b+NjTz6IWcJ8OEQx5H9BDjGsUx5BzCekLAJfxwScex87pKcRJ+KmcHgFg9rHlfUgc11Y3cPyVszh+7Bi63b72o3QmA+5dhKSZlBWozExOYWGmip3VIuarBUzkMnKz4Bor6+OxPtRWpgXF4ubyEq5dv6bet7wXTWWS2i/anQ4a9abuV3mvwP60c7MzmJ3fpX69IXhdt9T6zkJG91Hc9zheV5dvopRJIJ8cIJMYIJ3LuNYSLCAZIhmnktt6C7e6XdRrLZQrVSRkVZ/T3xudEGvtQABYa5Rz7bB2ELcAYE0xK6zzAPgYAbB6AFsfco7hrd69VmhiDu9mnc847N/F4o4nMVXl+DEFsNXGBCN3Ad//3M9pOYm4+2eOe0LuMBaaAviPPysAHMYHKBVLcrOIqXrFity0irMANJnA+955H/bunEdW98V2z6jP583gMMRvfOb0X+Q/S6LnRBGIIhBFIIpAFIEoAlEE3nYRiADw2+6SRAcURSCKQBSBKAJRBKII/EUj8JGf+deCgkyA7t27B88//zxu3LiBvfv2STWZzeSUnGRijEo1h1iEtQjAqDjr97r6SZtoqjGl/nDMhn0JCQMJn5jMzOZzSlYx8au+pbQf7of44p99EUeffRbr9TouXbuKjc1NAToPGQSc5NxoQJC2fnceOojDBw9ikla3Q0sI+uS0/6meaVRcegAci8kCujRZweUrVwS81c1sXK7mgvfNALBXwHo7TP98r6L0PEAJ/JF+y978LwOAeXKWaB9TAKeLePlCE71kWYl/JpWpumu12lJbr6+vodFo6rNmZqaVJKQddL3RUIyotp2crMpulqCJakHfT5c20ZZYdFZ/Hga7uLCfnKBkwERpD2trq/j611/A8ePHBZkIM3lNJQWioSD76lG92O+batZZcfJaTk1Oy+6YieF6rSEbZ6oaDVz6vrI2mDgGOV4IZQmLCWS9UphJeNqMZ7JZLMwv4N777tV7vPbaa3j1tVeVKJ6dndY4ZNKZIJUKYirZOY7X19YMmjkljYEJ6yXowTB/+j7LTOZ6aKx+kOoRaSoagUIHRMdtoE3IZqpOb2+uv7m5ongTbKuXr7NxdTHnOTN2hPOynY3HZcfuFUXqQ+pUUVSjEjBIrSTQQbiSlMItm00jncvqQyeKBdx5112YnZ3B1NwcCiWz02YiWH2MndJVsBOQpeZ6bUPqMwJm9TZm8leQ2gkVnR2rXS+DJlt2sZao9kq+ES8bVwAb3dt63hj8fQMM9mrfsZ/j656ug//DLeDXCyvdQHcO8q6f4UiX6XrXbgNeplE1G1gq3QiJkroW/Kmx0u0g6DQRthro1mqob9bQ2Kyh22qi3+2g3Wyg121bEn0wQKfTRrvbRpcW7EMqJlOy2WTcOJd4bRkWPp1nRPX3IAilOuZ5cPzxesiCv9USAGaxDgE/r0Gj2USd0LlDGGLQivNgdm4elXLR+uSm84JznUELDx25F0E2+5YA2Do8WnxopkpocP3GMn7tt38PfWSQTlgPcfb6FeTFEJVsEh961yN48PBeZHJ5dPrsvWoA2PYVKyqRUpfzq9fH0tomvv7K67h+c1XHp6Igvw4JrlrveLlWqD9pYMr4VBzvuPsQHrjzsAAw141bATCtSf3afHsATBWzKb5VgBQOsLRawxeOnsSpV84iDLoGckeiVXdk4jChLL7ZZ5T/y6fi+M73PIl33n8vJt366i31R2N2dDzect3WGw+3R84SBDQxwqUuXr1wGV86egLXlleRSFA5bvCPe55Gv1Ojcp2g2lprd9DF/t3TeM/j78TBvfu0/vwv//wHMD1dRWoYxz/6J/8YmVIZ8WFC1q1eNWi20luKZc0EWuMOerhx6XW8/NKLuH5tEVevL6Lf7SHs99Bhj96e2epLZaj/MT4BNmo1dN04J6iqVivaj7mG007cnAhcIRLXTIJ7zc0Bdu2cR9Dt4vzFKwilEh1iqlrB7MyMgDM/z1waDBx7AKzrLTfoOHbuWsALL72MTjBENpMWzGs0NhUTtg7YWFvT2sl9lXNGRWXuYhEwch3mvHvooYfxiU99Fs1OT4rvSimPDz31Xly5fEkFHq2gBxbm8DqyIGPH7A6tz09//gvI5wt4/NGHsHzzpkB2jc+Lx7FRb2BmdhbdXqCZxuIfQlOOY97TqL+7uxbvuP8h/PXv+i90j2BLqQOmTvKrvcib3Eu5b0bRjBn+k53zh3/1F1Gp5vB9f/u/wx9++ig2eiF67PcLFli12WAZPY7jbmCuA0EH81QAP/E4ds1MOQVwiDj79UqEbIV2gzCBaysbOH7mLE599Vl0BdlZqMa+6dannnsxXQiq1QnMVUvYM1PFrpkKyvksUuy3KwDsnGDcZPVXgfct128s4sLFC1oTqWQ3aEwXjxCdTldrIeE07cYX5mYwNbsDCVpqE176vsl+j5GjCWM4RKvbwzNHj2Fz5QaefPR+zFbyyGQY/xS9n1VIkNJncYoFAs60o84Vy8jkikiluDbH0ez0UesM0R4kwNIqK6xj8YpZjpvzgK3rfD4HualvY1jZqOPZU8/hKAEwlbmCquP90p1ThXPtEWQNB9i7cxYffP97MFWZVIGSTk97h2aKKY9Fkf3fvQW0jYyEVPScpyE2Wl383sc/ox7AYWwgCD3sh1pnbC6xoMIK3GgB/e533ov9u3ciw8ILt/laQY8VQPzGZyML6PF7lOj3KAJRBKIIRBGIIhBF4FsnAhEA/ta5VtGRRhGIIhBFIIpAFIEoArdE4GP/988K3l65fk1gh0k52vOy71qn3VZfWUI5fhEOeTUaEz5MrjFBzWQrLf2U4JQaLq1kPJOVBBHMklFZyKQn1cF8nIBNcBZD3FxZwWvnz+OPPvEJrG/Usbh0E2vrawICXlXoAROz7YOgjzwB8B2HcfjgAUyXJ8YsQJ1Cyfdm9T16BaKYlYph5+5dKE9WcenyZfUlHtHqW2JzKwCWFaHv9Tj+M7H975YZ811Fx7vybXFmKin2E7Bnc6Ok3psrkU3lERvGUEiyB3AbicwEXr7QQpiqSoHDxCotgpeXl3Hx4kX1+5UtXy5natchk5t2nFIjOQjNvqEEeI1GTQC1UMhhYWFB9rC+By+fGwYGpJhgtj65ZmXIZPvz33gBH//4JzQeZDE8jEmZqNcPqWg1a2EmP5mcVb9EWe8y8Z5TcpuKbwKuiVJJx8zjd3IzJT8NYBiol4rG9abttDuyFuQYnp6ZHcEtwt2lGzfw2rnXZH07MzMliEMww4Tz9MyMLJKZxOf4pvqcinbGiHETTAoCjVODTLSADqUa872DBTWcTagplMxiVjaYTsUl6CG1GJvhjUjv1jhyiXnZSzuQKegjq2yDwQIZ9qASzpb8HwoMUrXtX0u4wPnEHos8TgPGcVN7Z1KKq1cFs9/nxEQRd99zj6xG53bsQLla0XF2+z3U2at2OFBP0WK+iHQmjaXFGzj76lns3bsX1clJp07e6knKg/P9BGXV6tSCI2riIPGt41yKvLG555W2/uf4tLzdHBnTB9vUc3HcBoD9m4yS/VufyN9GPRmdgpiUaHy++5freYSCnE9JWpvTtpvXJKVY63H1/m2jU9tEe3MTtY11bK6xFypVv32kKJUbDjRfBIebTY01jS3ZSKcMWo3UUxxDtvZyTaXbAm1f+e9clqo0Y0GySQ8CWUuzkKDIHr+ptGxbqZKn1aq3NY/RfjWeRLVSxgTtUSuTyGeLaIQtPPTkg0Amh/M12q5zTLOAg6M7xABJs/a8da2MEwDfxK98+KPqo8ljisdSVkSgPrJJlLO0gH4AD991CKlMVj1pCTqMMNrc8deXY6LTCXB9bROnXjkjdbH62PJI3HiR6k3z0pRmUqo7G+gMAfA9d+Dhu+6U4laerR4guh6oftyMCjCkVt4aTfwc4cYEe18CQQxYubmBp585hedfeR1h2HIMxSLCtUPzPGYFTuwD663zi9kUPvDkEzjy0AOYnigKw7DIYtvAH98znNU55zeLUDwo8viVa0K908XZC5fxlaMnsHhzDTHnJGAqabNeZfytaMoX84RSfRISvfeJIzi4e7fg2Y/86A8LOLJo5J/803+KTCaPOMGNg4xegelt+Xn56cpQnKhI8f7lpz+NZ772JXR7LfV3jg0S6v3eCXoYSE0KNAd9dPpdpHmcsRiuXL+O7hDoBX3Mzs2hVq9p/9q7Z4+uFYuZTBFO1TL1mvzMNMrlCUxUKnjl7KvotjvmsJDKqGCpUipgYW4a9dqGjat4UsdDcKWRTCAGYGp6FhcvX8XSyqpgJc8loO3xkD1jM7jnzoPIcJ6HXXCPYY94KpS7fQf9B8Dk1BT27t2H069cxKnnTiN0hQtcu/fvmsd7n3gE9bUV1DsBwl4LuUwasWQalbnd+Pgnn0az1cAg6GG2XMK73v0uvPbq64LiVEqvrq1henrGruNgoHWeBVSc/3x/nk8qm9EaRCDKfsHf+71/S8V2Wjs8BHYLIseC71+s1ZZwfUAgGOI3fu2XUcjG8P3f//fxsaePYaXNOy/bswi0g25PY6SnvuW0gu5gx2QJ3/bkEeyenUM6kcKAalg3njn/WTQxCANcX6/h+Iuv49lnT6DPHvbOzp7rknpWq/9xVsVI1XIZh3bvwOEdZUzl0+pzrDYCXEt49HH2aDZde2zAe8o+rtxYxEtnX9c4oM18Ms31iWJTrhMQpM3lU5jgnj89jVyxikEsrfHonTussMgsnbkO8bybnTb+7MvH8LXjp7Bzdhrf/t534p49JaQSKd1rsFgukbQewkEvANtYrNXrSOfyKmBIpnMIB0m0ugFa/SE6QQiifO+sclsF8EiZbarilVoNJ577Br7yzDHEE0krHNNSaavANhcM3Rqxd3OAPTtn8KH3v1cW0OxXPGThh6fAo31wawEfKZNdaYBadsTZzTrERrOD3/ujT2F1o6b7ce+CY7bTW8VdvE7s6fyuI/fjnp27kEwMMTCXca3XUgkHQ/z60xEAjv4jNIpAFIEoAlEEoghEEfjWjEAEgL81r1t01FEEoghEEYgiEEUgigCA3//FfysIRstbJjiZDKJahSq0XqcrW1JBBWfdS+Wk7yNJQMLXURlMuGaKG5hNbpIJMib38lKXMgGlf+cLAn5UODJhz+Ruq91CvdXEpz/7OTz3wotYXlnD+sa6FGsmCHT2ml6lOwiQTWdw5+FDOHzoEKbLJVNTOCWhVJZMQiv5aeoRAVkHg8cBMBN9Zme3Hdr6wWFWii7xdhsLaKkcBdu2W2NuA8B8vWd/jjsJAO/fj5x6AI/jr+2JOVN9GbHg/wrJTewttxHPTOCl8w0EiQqosrbezGu4evWqFNy8TlNTU1L4CgwOh4J4hIHMBXpYS+tkgqNw0BcIZaKXr6X9ZKVSdQllawXJYgAeB1WGjUYLnXYX586fxzPPPIMvfenLsnPmV7vZtn6a7pgJnHl8pgi1/rfWt9aAC39X31OnpCQANatEUwAr6T0YqE+qBGnqL2cxo+Uzz4nqsenpWR3/Zq2GG4uLWFpaQrkyIdV5LpdxNuJDAQSqnGlFybFBwFKr17Gxvq4kO1Vd/FwqfPUZYaiiCMJjgj5/fDwnUyHbsSjtLtWts0Y0b9pRH99tV9kpXU2P46yQpag1kOSTshrT3nZV6mkH1NQrNolsJqvPpfqU4NcNV+vXTNvIREJqKx4j+8RWp6uKF+PGeUoL9qmpKvLFgiBMJpeVqoq27ITAtA9mj8z5uR0C5K+fPyfV2qFDh1AsFXW8HBd8fwIvAe8BrTFp/e37/20lir0FtKE1Uz75npp+5I9U1GNzmo/dtkBivO+wAxC+l+sbXuMUtDY2nbpctpu+qMBdKyarVexBS2eH3NxPJe6duS7Vv5z6HM+Ev1QK0m43bNXRazbQ5zxZX0d9Yw21jU206w30O11Zh1LZxvHEuSS1YiIh2F4qTSBfoEVwQvNobW0d6+tm5c6iCimuGVcWCIR9XVMqA80WN62CBI5VKg+pjOWay/nNdbc6WdWaXq/X0Q26SCKBmdlplKsTqE5M6rsT7+K+J+4H0jlcqI8DYCIYathuD4AJlC5dvoZf/63/gHBIMM51NwX5wnK+DlOoFlJ46rH78dAdB5DNFWTfLJyj2G71DDbFqwHgqyvrOPnyK1IXC0g5wEvAo7FGZbxX3asftxWmZDMJPHLvXXj03nswOVGSdJRjLeGcFEwV6b7GVebjduPqDxpHGAcysRhozrtycx1PP3MS33jldQzCzpbFqZvctqYFo57hofasAQrpJD7wvnfhsQcfwJQDwNuOYexuxO9b4lFu3I32E4XT2gzU212c8QB4eQ2xuLUAEKx1PZi9nbAHT1TeUgG8d2EW73n8URzcs0cK9B/9sR9REQjXt3/2z37AXAacxSvfT4avbl3SPkCla6WKXGUCsaCLk1/8M5z44ucxaDaliu/Ggc1eB+3+AN1GB8l4SmroBq3QaZ9bLOLslStSwrNAYX5+Jy5duqS5wD7o+/fvxdraitpICPAOIat1wsKFnQs4f/EylpbXbB7H40hluI+SqvcwN11FqUg3A1MBS70rxb6tmcl0FvsP3Ynf+b3fRyqdBd3UtTNxzUqmkU7EkU3G8MSjDyA26CGTtHWV9s7sV0ylPWE7bZjTuQJ++pd+03rQOyU6r1kyNsD3fNe3IxsfYBhPYLpSkcX2IJ7Gnzz9RZx+8Yz1lY0BQbuJD33gA1heXVEhEvfC9Y0NFEslTExUELCYSkpwZwlOJwqNgYRslLmeHzx4CO9/6imkCcLVttn2Whs+XOS2ALB2GT3OtbeP3/nIryOV6OO//bt/D3/8hZNY61K1zeK+ODos9up25BBDBS8LwQiz56cIgB/DrplZxedWAMyVn8pYAeCXzgkA0xacnyoXjVQS8SR7p/P4MygV86hMTOCufTtx964pTBcyeg5iCSTVb5cuGw4AszhnAPT6XVy4ehWnXjyDdrurtZiqYXaATsVjmMjn5XBQLhc0HvL5EobJLHoD2jxv9Z73FvJqPx23ONebLXzmS8/gi0dPScm+c6qE73rfo7j3zv2YqRY0RmKxNAW3KmAIBn30WIxAdXCa975ZBOxj3gdawQC9kDUMjIlXtJuri1+EvCLXlNkGgFfrdQPAR49pPxAEZ1GCu1e9LQAOQ+yen8K3f9v7MVOZRFoKYLON9vuWnAHGqqb8HhzSVp+FTVIA09g9wHqzg//4sU9idaMu23QVm/k1iWppt49y7eFnvdsDYLYnSAx1nUbxDUL8xueiHsBjS330axSBKAJRBKIIRBGIIvAtFIEIAH8LXazoUKMIRBGIIhBFIIpAFIHtEfjoz/xrgTcmdmTRnMspcdqqm2VhMp1SMpBqHMI1fnkbP6oyTRVqr6XSU/Z8TLQyeecVDfw37WqHA5RLE3qNkrMOGrE/MF9z5rXX8Jsf+R10un20ux2cu/C64OtIH+gBMPu9ZdICwFQBT5aKWwpgBxSUBB/79v1/+dMD4IuXL0sdqt624xDWwTl//AaBLRnvVYGmyrRkncDmLaBoHFKOR9ysgU3pemD/fimA3wwAb73OHZ8UwFsA+OXzTfSTFUGeWq0u5S+hJ6ES4S9VvFQ2Wc/fjMAdlUzeVlRgs08lIW1kTTXWbNal1i4WSpidnVNyWb1wB7ShZP/CtPqTbmxs4sbiTfX9/frXn8f16+zbm3ZJd7v2TERT/arEuNSzZmfK8UMFDSUkTMgTWshG2VlHSs3nev9abE3NSmhpfR0t3lTAsvcp+xan00mN0fX1DdTrDSX82Usyl2eCnwlNJvDzigO/+b7eapogmO/XbnWkgiYw4JiWfaQgc6DnEp5I9TkGaL2iUiCCcIaPE54wQeyOU+fn+hj6MeOhr7l0WkKWSXMDuHEl3wXCnHrYJ/Otp+VYn2k3etQHeKTwNtWyAQ/rDc3vfCEv+F0sFjQmeM4E5AcPH5LNO3t+T83MYH1zAxeuXMblq1dk6c5zpKJ65/yCkt0cY3fdfbfsVtXPkT1mXa9gAhKtEUzSO6XSKGF9G4ir5LO1qXRFA85C20E9AWMH5bYBYPf8N9ZOOOjhYK+fQ9teO/aYTXUrsPAK1NG6MTIb5rtsJb6pOOe8J2zwCjUCYF5nQtmgWUe3URcArq+voba+hmajjm6zjdr6JuLDEIV8FhPlCanJWJhB1Zj6XGttpCV7T3OattubGxvY3FhXX3Z+c86aCriLYoFjOisHBqojbd4NBYgZW86vHfNzWg84T3huK8vLqDVqiIVAdbKCfDGHfKaAYq6IdCWLu955twDw+RqdHLwC+K0BMNe1cxcu4yMf/X0BYFseCXlsP8AgiXSsj8fuP4D3v/NhTFSqTh1rhTcEPTp2VxTgAfCV5TUcf4kA+Kb1saWNKs8tNMhKS2MuNAZeXQ9gAeAk3vngvXjs/gcwWS5h6FTSUqXTBtexl9H8cwNl+zixdZcAOBuLo4cAy0tUAJ/EC2fPI+xb33Dr821fsrEm2Hb21HqIPYlTCQPADz04AsCu4+dtb0lsDPK1dgx6G7cvCVTGYqi3ujhz/iK+euwkFlfWDQBzrfMAWCo99+3AE6HcsN/Fnp2zeM9jj0oBzD3wx378RzE3O6fx8gM/+M9HRUMEOKQhAAAgAElEQVTerp9/5+dzjaF7AscsC0KoXq+WSyilU3j51HG8dOI4wnYTdBjoDwOsdjoGR4MBWp0Owk4f2XQevXgKL1y6jI32pgpsJqtTeO21c1ozOeLm5ma0ZtHGN82euWolQTeDFHbML+DYs6fAegitNyrssiIMcM3PJLFrYV77BS2BM2yP4Hpm5wsllCqTWK+zZ/EpxLhexwaKmfrTprMqzui3m3jy8UeQZw/YjN3bTE9OmjsKi20yWczsmMfJ557DJ//8uN33sBaBQ53dAIIuPvTku/Duhx9Au9PUep7L5gUg/8W/+T+BpK2/GASIBQF279mNw4cP4+KlS9p/6axx6OBB7YMsBMnl81LtWmENe2rz/TJazw/ecScO3XGH9kPuuYSlvsBlq4DAlPNyRXD3VLI7Dnr43Y/+OhLDNv723/l7+NMvP4eVFoueAsWbY6rVbKDR4H2B9Rwf9FvYOVPBtz3JHsAzii/P2XZ9nj+LBwwAX13bxAkHgLvtlqmE2ZaAz1EBk13bSrmMyUoZd+ydxz27pzFTZAuDpNpbqFtvLGnqXxbPEFCyiK3fxbkrl3Hs9EuotbqKcToJFDNJVIp5LMxMY7oygUKBhW85IJlFf5BAuz8UnB13mLB4mXsH47Rea+DTXzqKzz9zygoWBgGqhRze99i9eP+RezFbyiItWGyFKMEwRKuvzVk9gBFPKV60Fyf8Zbtw9b/m2qCiLjN93gaAb1EAEwCf/Prz+PIzR7U+UpFPAOzvS8f3NjNH4bofYmGuiu/4wFOYrU4LynJQym1gO/Xdtu5YD2AHgGO8JzMAvFpv4j9+7FNY32yoiMaVI9pa5w9flvNxQfb3PvYA9k/Ngh8beBtoXxgRBvjNpyMAfNsFP/pjFIEoAlEEoghEEYgi8LaPQASA3/aXKDrAKAJRBKIIRBGIIhBF4M0i8OH/7ScFIZgAkupHCeQ4BkzYtlpS9bHXJHvHmiox1POYyGJCieB3pO50EJTJeEI0g3eEi9YDlkklA31KYanPHtU/7NvIRF+t0cSffvLTmKhO4tKVq/gCFUUuYSkFrFfhhaHsFO84dPAWAGyJeIHaW/qPehjnLaArk1UQALe6puJ6sy+9l+jvGwGwB0Ve+ez/zffyf7v1fT3DpgL4/ysAfu1KD0GyosT6tWvXcObMGV2TiVJZFr20a2SwqfKlmoiWx4KTzl6UUJNJfCbRmeydmCgrad5qthR3QmoCPktaDqUmlnq0H2L55jpefukVPP25z+Pm0rKuMXvoKrErK1To8xlaji2DGaZeI42xf7JQwBS1ZESCpg6QC3LpuJhWZj9BqtD7yjqy3yqPo1AsClpQwcYevysrKyjkS2YXHYQqQuD5hmFf1p96TaGgc2Sc9FjAYxzqMaq/qFb3yl59ngNqZgfdNxtr84rcUum68ePPgfMjJZtIg9pK2icSSFGVrn6Grk+ng5tMZpvFq1lkU80rRbQ+xxSygr4uPrKeltLRbF19AYMHRurN6xSJfA9C4Fwhpz/RApogsFgoKo60MZ1fWBAEKsladULK1M1mA9euX8flq5elKn/l5Vdw8OBB3HHnXSgVixorhVIRlWoVE+WyYq0Us8kWR7DBw1/F8TaTTEn4W0ogvPqZT98GgMfewfqR2hiySb/1+60KJ/vsbZIn95rxpLipUO2COyLtgfXINtpVNTgFsNTg5qbqrMOtWCDsNKT2ba6vo7axho21VTTY77TZIgGQxezU5CR2796NuR2zUpwzgc75wwIEroMELbSkNdDbQ6/XQbfTRrPR1HsRCK+trkrNy0IKUzpm5ChAEMR5Uy6XZFE7qx7gg1HBAxXFGlNEKak4coU8Mom0wEq2msM9j90DpPM4t0mIcQsAJtS9xSpZMYvHcW1xCb/0K7+FILS+0wTA/KlW4IOkesU+dOcufPuTTwhI2xxyg0LQSt2VdS05zzrdAJdvruHEy2ewuLRstsrDUAUptDolOJS1sUAwoas9xjfKZVM48o778fgDD2KqOqF5JxvcMQDs9wrNstsVGXgr8XgMWcTQj4W4SQB89AReOntBdt7qlT20NUR21DwDB6PtmExpnk3H8cH3vRuPveMhtSyQabTO3fXjHFf7jn53UMoOdDQ2BUkdAD577hK++uxJ3FhZV+9YKYDVk9ye74+L8RQwZ4/koIe9u+bw5BEDwK12Az/24z+GWVpAJ5L4oR/6Yeth6vY8vqfmeaWsz2UhEaEX16Feu6+xRlv0TDaF2sYKXjz+LK6ffRW99U102jXt8bSDbfU6UrOyF/FmCLx4bRFLq6vIZvNoNttYvL5k0A8DFIt0dSij1+lr/yIoJMxKpWmvH8Pr568gDKi4p8LWitKkgpfrQQw753cgCHool2i3bb13Ge5MNo/JmVnB35X1TXOBYA9rV2gk+/UhFbYDjZ+JYlY+tmxlMDs5ZfbjXN+zWcwu7MQvf/jXcHF5E8kBTc4JzYboscNsDHjPow/jqcePIAzbilthoio76H/1f/w7wPVrphsA4TLbNDz11Pvw8pkzgq/1Wh0PPHC/7Kf7/SGyLN5KpxTzsNfH/Ows3nH/A5if3yGITTt1/zVyFtd+66zVCVH9ePabMYsLBgE++pFfQxIdAeBP/PlpbPaTAr50m4jFU2g369of4om0ik6GQQcLM2V84N2PY35qGtlUWv21CWrFNGkBr+KDPq6tbOL4K+fx7LET6LSa1ndYanKDu9l0Crksbb3LmJmaxB27d+C+vTOYLrEHMKEv7btNoW0W0G7/HAzRD3o4d/kKvnLiG9ioM8ZDVCby2Ds/i9nJMqYqEyjm0+pNSzvpAEn0wrgsmQlnvdOA9iC6jbj9lTNndX0Dn/rSM/j8M88pcjEWO8ZjqKRjeODgLrznyH3YOVdBPptG2B9Iqc5O6Ol8Dsl0Rrb5/IxeOEB/EJflNOfMFgA2ZxnvWuOvnRUZxhTPtXoDp77xAr701a85fxGuqWMW9W4PtOPn2sn/N8CO2Qr+ygeewszktHosM3oqkHE9gG+3P5p9PoNCPr8FgFc2G/i9j30S67Wm7kG8oJxHwSIa3pOwaJTnwoKEJx68G/umprXuB/EBErzXc4U7LM74rc99/U3vtaMHoghEEYgiEEUgikAUgSgCb+cIRAD47Xx1omOLIhBFIIpAFIEoAlEE3jICv/KvfkIQV0k52pAK+NGa1BI+tVpDyjSqH6kGkoWk6/XrVVcGj/keQ0E/2T9TueGskX3fQCrUmATzn2PgCmh1WrIvzRUK+Jmf/XmksnkcO34c9WZDPR3l0DziPFStBEo2HT50AHcdPiy1h1kKu96UtwJgp6pkco2AavfevZiolrd6AL9FhHxCzgMnUza6vqxjsFk5epectHy9O+Bb3vv/HwVwC4lsBQTArUEBq+uruHDhIs6dO4fJySoW5neiOjll/WnjcUFWWnFTxUmVLq2U2622bI9bzabAEyFWLpcVRDJwYNeJ1oMEUARbuRyVo1nZLV44fwknTpzCK6+cRbfTkzKY44ZjREo99ZxUJEZwZRyQezDoY+l7A/uiAbOAtmPgF6EtIRiTmYS4tLMloCbEXrp5E512S9CXr2cSX/1UCV1TKXS6bT2X9sa9bmdUtMCxzOOksp3AVvFJp6W8tL6bVNGaEtds0PvuHK0YYQR9HDwiHFBPWAKCVEoJe4IJnaMDwR5Yaqw482cp9mTtakl6WWRyDvmiA/6NSt60wXIPo/1cNLDulH+0iPQU3XLMeg3PS9btqTjK5YoAJONIG+dytSoFKt8/loxpfPR6fTTaTSzeuIFLly7j8pXLsiE+ePAw7r77HkEf9s/esWMH9h88KAtpgimqrm0AbYeupqLfmhPjSsttqksHikcqqdsUZ3iYuw0C32IFPf6cW99/5Mc+hp7HFfzbPtKtPcSHhHmC/1RXEws4C9dYjMCI43SgcRp0Wug0G6itran378b6GrrtttRZ05VJHNizG7Oz01Kke+UhYQjXxtpmXfbq/CzNxRg0V60H6xD9XhfrK6uCv4uL13HpwgUs31zWHGX/T6q42debx8gCiTsOH5bNM6Hx+vqaqYfDPqqVimBho9WQcqyUKyGbziFXzeHex+8DUlm8vplCGBLrsG/qdgWwH/9+eeO1v3bjJv79L3wY4SAuMBCPc7zS+pTFCgmkYwM8dNdufPu7n1A/Tg1TUgR+xXn+Bt5NFT5Eq9XD5ZUNnHz5rAAwY9sP+4I1nOsEZV6Bb04DgWLMhYdKUQK8d7/jYQFgz/YJgDnv/Me6xW7bKu2VgSOb8ngMLJ/oYYCbN9fx2WOncOb1ywj6XbOlDkPBFb2OcJpQksUZanFgwIY9iT/0/veoB/CUALDztRirS7jVRWJMIGjb31jPTa4pDVpAn7uoHsA3VtY40c3G2LVj8Op2wR2uyeqXTAvoHvbv3oF3P/YoDu/eg8Z/cn348Z/4XzV2uM78yA//mN5DrgPxpOZ4hfA3afse1yaeKy3yW+22bIdpz6zdNw6N/e7mBq5fvIh+bQWXzp3D2ur/y96bQNl51meez93Xqlv7XlKVdlnyghdsbGywsTFmD4ScpNN95mSbM91JZpL0hCQkQBKSNKEJJA10hqQ7J90dmnQ6ZCNmMcbY2MiL5FWyrH1XlVT7reXuy8zz/N/31lXZhvT0nDn2OV9xdCRLVfd+9/+9y8f7+z/PM4tSaRX1cgUrhRLKqTSen57C5UtzGneEvysrazYUwg10S7mZFvRPsbEhlVCeKWF7NJbA4tIqwuGE4g+q1bLU73ZtEXRkMsgvLSBKKJVKqtK+mYZzqqu7R+4WgrDMha9W9LnZGMP5wYiKeDSEky8dVu51k3m7obAUqglaRkejXJDR0dODzu5uFBsRxDiumkC5ZrnHXGu3jg1h5tx5JJNcFxtohKLI5nrwlb+/H+cJvy9fVoNHuVxFb18fbr/9Nhw5dlTXUCyVcOutb1YjVaHIeIYSCuWiGrZi4TDuvuMO7N6xQwCyyjHnGpXaB7LmqFwlrFlGfRjKMHftV5x/9YoAcDJawwd++MfwtceeR74Ww/JyHo16FdVaQ2uOHCkQUbNVo1LE+FAP7nzTzRjtdwpgulYQMBJe0vGCFveNKqYXVrH/xdN4/MknUVxbFRhuPStFDOqzma+rq8sA8KYhXDMxgIEOWkDHBIBjtJPnrCUA9i4szSbK1RJOnr+A7+x7FstrBaTiEUyMDmHbxCh6u3PIpFOIsWnApL2o1JjFS1UuUGX/hXipzVHzS6CrQ1TAnxnMX394Hx564llZ1XMVbDCqAmGzCE+Gke1IIs0c5lAYg339uOvGq9DT3y91eL0ZRr1mSmMmLVfU3eKaRBxw9veqfX/yzwVsclhcW8MzLxzCtx/5LsLMslbp2iyY2/ZYA8BUeTcw2J/DO952J4b6BpCgBTTVzlzzmjXXoeW3aNaTc8o8DPSMz7lCtTVXtFAdAsBf+Ucp5tUQoOdc31RAYbLC3vWsl0zGccf1e7FtaBjhWBj1UANR9gTUuTqyiaKOP//WC9/naTv4p6ACQQWCCgQVCCoQVCCowGu3AgEAfu3em+DKggoEFQgqEFQgqEBQgR9Qgc99/FdauaxeOWuwMItz586jVrNDPR3sNRqCEjwosuxTAuG6LHWpYiH84WFaOpUSCCZ04kG41IyCWqawk9KYHKVeR7laQTqdQkeuA6VKFf/9r/8Wzzx/EFOXZ7CYX3Q2c+vgiNehQ+FEXAB457at6Ono0OteAYAdcPIA1xS8ltfrLaBPnzmDYrksVc+rfXkrZw+w2i2f2xXA/s8vO8Tf8ML/nyiAu4oIxztx8mIN82thXJ6dwdTURczMzOhgu6+vXzCTym3aa/OQW/beyaSsMHk4vZTPK/OW98+UdAb2eYiezWalBOO/yQ68YKpYO/gPIb+0jKNHT+CFFw6hWCyhUqaNtFmE0iKTahhCGuYMEjLx+FZHrE4Nt9Eyu2X/7HOavVLJg1UHpKleo3LIK3n5c8wtXl7hYTWzImkd3dTnlhIyGjU1MAEdD6WjtEM0dTrVlKwDjz7NkpqHuimNZdoeW36k2SfzS2q3CgGwAU5vZ91uI+nFOQbHDAhJ3UwYRhjtgANhhAFvUwdLFU2VtDJHqZS396V9aYyQ0dlO8xrttZQG2MoCleKPtaY/tBomTJ1vcD0k4Ecoz8N7KoCpvuzp7kGKB+SJpBov+vv6pPDj9ZYqFSyvLAsU5FeWpQA+ffo0Dh48KGh51Z49lsN56hQGh4ex9+q9mJicVC11kL4B/rJe3w8At08Rrwhu1XXD3LwCPLZB31ZG6gab6ZfDX75bm4pKcMBBCZ9Hq/t3xVU5y06zSicO1Vh2dSao5y+uP2wcKBdWUC4U9IvgdXVlWRmXg/0D6M11IZelNbutjVTW0dKVjTe0+bSmAvfe4ZDmIG2geb85Fjie84tLWM7nMTszg7Onz+D0qVOydWZzx8jIiNR0vA5+rKHBAfT3GwBmowTvK9eC0eFBdOW60Aw3Ua5V0JHuQCqeRigVxnW3XYtmLNlSADeaEbMgfZUMYNUiEsbFqRn80ef/BLWGWZjTtjUcIZioS60ZCzVw/Z5JvP3Nt2Kgjwrglvu5QKPulYNWbC4qlqo4N7uIA0eOmQK4agpgKW8Fsg22SrEvVbxZQxO0pFJx3HLjtbj1Ddejr4sZwAbDXDK8E9+6dowNY2x9ThsCJgCkArgSamJ2dhEPPPkMjp2aEji09ZPpwHYtdCqQQlnKZO6HNvYJL+++4zYBYNrSmqn9K399vz2Ea4zfpwlSX3IAeHpuQbm01gBjDgP+dQxStwHgehWTY4O4/ZabsG18E9aoAP7IRzROOP9/7dd+HVEqYV2zzabNmwXGWG+Of+YsMyudNY/QISSdQjhC1ac5OwhgVou4eGmamzy6s1mcPXVS4PDoCwexll/FzPIqnj9zBjNL3IO4NpWccprrFgTWCPzlYMB1Uo01hICm3IxGElISE0oT2PH7eBu5ZnubfUJIzpc4FfaNhvJmY1FzZVCOb4jqRcsKpg0xX5dNMQTBK8t52UBToVqulJFOppBNpwWY+VkJJsMJNq1lEYrEBKm55rMuHPRcD+JcF6TwLSPbkVOGLtXx6Wwnct09WMqv4NLlGczMzCnzt1AsYGZ+DvmVVWXLDg+PY2r6MorluhwCItyLmk3kMmnc89a3YO/OHUgnmENrz13mlmDjw/VetazD5S7hhpvUm8qa5e2p4D/92ReRy0bx3vf9MB559gRiXcN4/vnn1OBAZTGtm5VBjDCq1RrCjbIA8F233oKRvj7E6fDCz0wPbCmAuVY0BZCnFwvYf/gUHn9yPwqreQPAvrEp7KIJkkm5FRAA75oYxjWTAxjsSKihRQpgNnMpI8HtlxppDZRrJRw9cw7f+d5zWCuU0N+dxfaJUYwP90k9zqYmPfNR1crmpFoTa5UGipWGs4BuB8DaMfVeHE9ziwv4+kOP4TtPPGONaNzZwrTY5+9cEzgGotoD0rEmtm4axjtvuR5DoyOIJlOCy3wkqfF31tllDps7gGtP2ug64BX3hLIIYWF19QoATBW6LKA37q8uJcEsoAmAO3Hf3XdhqHfAZQD7eAM+I2kC2drrnDH4jKuGPedeEKGWnY7moTrm2wAw/92ysl0zl8Y3faHNG5qOIjfu2Y7dmzaDW0YzGkKs3kS0GZIdfKNexpceOhz8f7KgAkEFggoEFQgqEFQgqMDrsgIBAH5d3rbgooMKBBUIKhBUIKhAUAFW4FO/+guIRUyxSxBKaEb4R2hGtQkPjHTo6WAvVRnlUknWiXbgzTzepA6FqSjlsRIPUXlYxcNgKnv58zwc4u9mu9eQipcgghCKFpE9vT3KhFteKeDffeGP8dzBFzG7MGcwi4dMTi1JaGLvGcP2rf80ANyCs+7gamzTOGgBfersGRRL/0QA7PJVLV/RElw9yGyHv/+/AOBcEeFEJ05cqOL8bAmLS4uqPWFErrNLNec9IAhKpQyE8surbQlp1woFwVOpsMNUqzSklCU44s8SHFKZxIN52lBS6UWoTzhFtdapU2dw4fwFHdBWK74ZoIG1tYLl++ogmupXs+Y0VZwpeDzw9aClXVFtUMi+j5/HQ31ZOCfiiMbiAg8eglAFSLvcaq1sNo4h5gAyL5LjjVCJKmJTrPDfTMBpSk079LT3opIs5hTrzJ00lbuBc/6cKZAN+PjrM/dld4zasnG2A3gD0vwzMxe9fTgPs2nvzN/tF8EK35cQ0BoRnBU01WyEHlSf8TrURMFDbMLcmj4rYYblViYcmKBdpo1PqwUzMqsCHMr4q9eQy2WlNst15iwfOpVEIpmSjfPA4KCp23RgTQVXHWvFIs6fP4+Dhw7i4KFDajIYHh7GNddco7xjqtiuvvZavPGWm1UrHY57gL8BtNo9WLemfdkK7JTL7VDd/9kD5Ha7Xv9aG1+n/e9fHQB7/GYH8l4iKhi/oRHBxi/raVA9osBF2nXbAbgptZuCkgS65eIaKsUSmjWzlmVDDdVoVGPRBjybTtn9qNVkqapDdCmweI/qyt+Wykr295AlO9fcsDKhawLCBL5s4CAI5u8zl2f0PZlsBr09vSgVi1jOLwt89dFu2VkU01WBqv9N48MY6B9AIkt4F0IqnkKoEUYlXMUNb70B4XgKp1eS/+QMYBaDAPgPP/dFAWArI/cVA8DNRhSxcANv2D2Bt99+G4b6+/SZCUhVfQ+AmUvq1opSuY6zMwt4+uhxzM4tam1iXABrwIWIOfGEkgaA7e/8v6VTcdx803WmAM51AOKCXnXvrMXdwNno1eDHDNcO7mP1CAFwGNVQAzNzeXx7/3M4cW4G9UpZ8I0W84R/vA5CL9aa10ML4hYAjoRwz1tux03X7m0BYK8O9uO3fdy+2j7SWkPDYWUAHz55Go/uewrTswvaPy0/3FwHvAJYc7kdADeqUgDfccsbsXV0DJVaGb/8y7+Mvr5ezf9f+9WPIBYl0IQaO2Tx3ISUsZFoWE0+AqrJJC6fO4PO3l5EEnE1+pB4qTGnWACYTZ9fweXpaQwM9uPIyaM48tKLuHxuCrfeegf+81/+FaZmpnQPy+WirdNOPS2rZSoupfq0vSsqC31nh6+mHa7N1mzjG7OI+Du6urRWU4nPeckGNK6VVChy3+baLAisZ5OYWREnYrKa5trPuIRSoYBQvSZwz/FJyMnGI+6LjELQ8wjnMr+3WEYj1ESpUsTo6Bhi4SiKq2tYWc2jt69bSlY6NLAuS5yTjFfo6laDw+z8EuYXF5GnRXy1hoV8HnMLyyiUalheLSEaSSIaZ6ZsBCHljIfRlc3g7W+5HdfsIgCOybpXURmEi8plXXfdUBOSGwveAprPU9zHZSfcrOE/fPEL6O9O4YMf+jH89Tf3Yakew/z8vCIPZFnMpgbZm5u7R6RZw6bhXtz15psx3NOLeITrfhhRwkm+P6Erd9Z6DVNLBRw4fAr7nngKBdpKU4Xaiicwlwyuh52dHRge7Me2sX5cOzmA/o64ID1hOxXPBOnkjKoja08L8kYZR06fw0OPPYdipYqxwW7s3DyMwZ4cOruyssam+pWNV9w/q/UmVsp1FCpshuA6Y8+i9kzKqrFBkPtfEzPzVAB/D488/rSs5WN87gzHAOUQ89O5OYEm0rEqto4P4c5b3oThsTGEEwlT3UqVS5ireGhbn5T/69wx3BbU2qM2AOB2BTCfpbwCeON+Z3uke81GAwO9HXgHAXDfgBoYdC2quYKC3bornwXL3A6FNF8IkPWcSJ0zn7+YAZxfxV/9zf1YWF5THfwzr803l1NuT8Po6uzEru2btaaEYmGEExEkWOdyVa9FBfJfPnQw+D9eQQWCCgQVCCoQVCCoQFCB12UFAgD8urxtwUUHFQgqEFQgqEBQgaACrMDHf/5n7GA3zDw22vg2pE6r1Co66IqEXe5c3bJ/Tflo9r6Eg/5nCIM8KIkn4jqk42EXlW12IG2HRT7HlIetmVRaZ1prxTV093QhkUpjaXkV5y9ewsc/8TuYX1rU4TAPgnXgqsNeg3fJeLQFgKkwEkChitJBJg+MPNAxcBvW+dfo+Di6epkBfFb5uSF5TG/48urCllrFqaoc+NVBmVRuBm88kPSv8mpwysNAZgBPTkxIddo6EX3VIcnDSZ2sIhPNY3OuiEgih4MnV3DiwpIOj3kwx1xWKn9lQRyNCf5SASwVjLPF9iCIub8EFvxvU3PVpXQiZOHBcLVSVx6ubJ0REVzi+8zPL+DE8VOYnZ1Xg0CDCg/aSpcrOjxnbqkBXr4n62MWznaA7FWr6xm4lg+8rlZrfW+bKs8sjKOIxS0PuFyuCEKoWYEqX+WblvS7V9kSrBK26rCW4E5Wh1Ql1WXTSnBsB68hqcg4Thu073WZwP61bfxGVRdBhRphj4FA5Wq61+HfEaJLhRZxmYXKxHVQV/CJilybC1Ss8XNHQwTBzK2kQphAmOB3/Xu8WlgKLv6cMjIh0MUD+hbGdABAOcSuWUFKe6eY098xw7CrA93d3ch2dgpk9PX2mRosGsHk5KTUwKZyi8i6d3FxCcdPHsdzzz2Pw4cPK3OWak9+744dO3D02DFs3b4Nd979NimLaYZrKmCzvLTDcvvyANgUagYsNs4Xr47Sz7eNAQ++XmmKvNpca//eK76HUN6pd694/7acca4VdtFOWcejfCq3w2FQG2ktIPw7qn8NAnN8EGRR+Uk72KiDVspgTsUF+ZvVmrJSBbr4+QUtqZCttRo0OFY5jyxPGShXKiiuFVBkDnu9prlNVX5hbVWgl7Bq6uIULl++pPHLNYDjYObSDOZn5wTmc3QESCRQIzgtFjA42Iu+nl5kOjOIpeIINyOYn1lANVzBu37kXYilO3Bmldb/ETRDzHe+0gL6ZfeBFtBTl/GZP/rjFgAm1FUGMMEQAXCkiet2bsbdb74VI4P9No4dACZM8+NjHQDXcG52CaGFFUIAACAASURBVM+dOCVQxjlfqpQQ5/hEWOBMAFhq4JoAfKNKG9OGrHFveeMbcOt1b0BPrkPW5iqnCRCvUN/+QAAcBpKhCMqhJubnV/DQMy/g9NQcmv59axWBNNnEV8pyEeB6WFhbkYWu1HGREO596x248Zo9AtKy4/UOB85O3u8j/vcrGxnMQd3PA45DAuCXTp7GI/uexKXZRSnxZCnO9VfNLGb9q7XJAWBrHqlgctOwAPCO8U2yZ/3FX/hF9PR2ac38yEd+owWA2eyRSpsVM8csP5vlj/M165hZyqMznUEmkTLlcTiERCqlucBrLFRWMTd1CYsLS6hFmlhaXsKxl45hbHwTHnzkMRw9elTOBMXiqhS+LdjIfSUSQzRmDTEE0pYfT+t1Z23P5iMGrYaaaqxgU1ozEsd73vcBXeP9X/07RGlgHjLXBx8zQOjL2vNzqUmJ1+3s25llzpFCi/y15TyYW5qMJ7T30KmEn5v56bwZvMejw6OKP0h3ZdDd34OOTAdW5hY178q1Mor1MlKJtOZ+ga4ApYKemfisw0za2cVlNWoQmM8vLaFSBy5emsf0zCLqDc4715zH56sIm4Ei6EqncO9bb8d1V+1EOs79j/pzPv94ZakBYDUkNKl8pj228LytZ1p/zVKeCuB//7nPYnKsH+/7wI/gL776MKZXqopUqEnhzglqlgQGloEY6tg80o87b7sJQz09SEQSavzxFtACwFxjGzVcWixi/0unsO/x/VhbXUaoWTU7arlTRJHWHtSrnPKuXAYjPRlcvbkX/R20/I4ru1cAmNEGAsBhhKn8DjVQrZdx9MwFfNsB4PHhXmwd6cdgTxapdNyakRohAepYlDnFMRTqQLFi1swCv96mXe4bIYBZ0SHg8twivvHI43j4iafRbNQRaVb1/MjxogYvVxF+5s5kAts2j+PNN1yN4bFxRGUBbWVjvXhv9P2ygLac3Y1fHgLrmdspgJcKBTx78EV86zsP6331IlxLN3xpz2xlADfR35PFfffchZGBIWUA6zpco4QbBa09mp+F9tsE/oLhbGpyALjhFMACwEuMCrBnOK6XinhxNgbmYhLGpvFNeNvdb0UnG8uySVx30w1orpWw75FHMbNwWRj8Kw8HAPhVH/ODfwgqEFQgqEBQgaACQQVe0xUIAPBr+vYEFxdUIKhAUIGgAkEFggp8vwr83i/+K6k6zOqW0Na6/KnukYqRwIPKvjqtnM1yl4oWqgp5WGoH0mYrx+8zm+i4U4DaO/NgmFCZB0V8DR0SJ3kgG0a5UtWvZrMm62HaB548ex6f+De/j/zyirMytINtqUIbPPirIBWPYdvkJHZv24ZcloqcdQvoKxS5PLTjP3rlbtgsoDu7u3Du/HkpHF/NAlqv49S+G1W+7UrW9n9rr/WrgqkQIAA8ucUB4B80RtsB8DI20wI61onnjy3h7OU1qZgJemnpSvWuz2jk/aE6VKDRqbilFHIHnyZFCWN1dcXZG9MKuq7Deyl/mYPbMItkqpxmZ2el/D1+/LhygAk8eT94uLq6uqbX8OCX6ix9veyw0xoBDOY7K8INFqxeZduepcuxY2o7s6v2lqH8jMxl9PnLlh8KKWsNgPLnzMraMqt5WOotkg20EnbyOpXfSigeCknV7nMlvd1zpVRW3qTUQm0ZwB5UEkJx/BsotM/nM5/5ZyrYOBqlZnOwhtcZZraeDsWpKA3pwDsRj+n9Cb71WgQ4FeZTxgUjqISkjbWyiiWSN3NbHlbb/TVLbGVuO8UxP2cu16kDX0LCdDaLTCYrFVymswPj4+PIMetTeax8UWviOHv2LF54/gW88Pzzssfmr56+Xuy+ei8WFhcxMjaK62+8QUDY7EWbyu52xN+GgQOp7WpvvUfb+NDhsrPHNDtTNz5eFqftlUcuF1Xz26Csfy/9wSma2hsMbE4alH/5XLUTbYPDpjbja5hylDW214+5XGUDKnbKT4hv4LJulrU6yLe/I9Qi9OE95L3mWOb9oaUx4RczqAlCvDK+zmaMckU1NPDGBoaQlLusDxs7lF3NpgQ1Q5Rx/uw5nD93Xspgzg/a1VK5T3VwsVjUe9IRIJliLibVjlGk4lSAxxFLEZAkkF/MA8kG3v2hdyKSyeLCcgfKTentBI0ET5thNMLMc9xwU5wC+FOf+TwaDae4j3A8x5X9qLrFY7hm5ybc86Y3YWxkyEBKC4LKZHXdtrhZR7Fcw8X5ZTx/4gzmF1e1LlVkZ15Dg9mp/G9as1crglVSplbZsEIb+CjedPMbcMt112Kwu8uU/+6eewjcfv892Gip8ZQLal/8pJy7VFrO5wt45NkXcebSPEJswnAW1Mw75TpTq1guMNcbZu1WalT9NZGIhHD37bfgxmv3oKsj4/AbbcRfToPa1b/+z+1rpW/mWSmWcPj4GTz2+NOYnp2VCpWNXLTelk2r6hnRPl53in7t6c0KtmwewVtueSN20q41FML//gv/h+Y+18yP/vpvCL5K1xeNqmHE4GxDWb9cY+PxpNZgqrC5pmUztEeOgs1f2gNIaQFUygXVI59fxpmzp1EsFQSqL0xfxqGXjuKFQwexMD+HYnHNz17NHTXsNOgmQngJzQ8CNNUhHMLc/LzsiE09bzXkXtfT24uOjixqbNZhs4CALsXIZmtrFtER9A0M4tDhI5ibm9N+oEgLOUXYcwYzZG974w1olksCyKlkQnOKzUBx5r5G41haXcXWbduwsFbEww89hLnZGY0ZrrObxkbxnne8HfVyUQAwHrX9kHEJqUwKiWQa1SaU4zw7s4C5+TksLS1qvFy4NIdzF2dRqYdkL23PLowC4J4WRncmhfvueguu3b0bmWRc47ragr8GgbXeOgcNWilbFEND//OfkWtXtVzCv//8H2DH1jG8494fwue+9I8oNEMoVUtoVLiXsEHLN2ypmwCRaBNbRgbwtltuwhDV37Tm5ppnPWpqGKF+lPD8Ur6AJ188iSef3K8M+fV1t4mObBajw8PKmO7uSCHKfOZ4UwC4tyPlLLstd5qwmBbyahOhSpevXyvixOkLuP/R57BSqmOorxOTw30YHehCQnEjbBaw59d4LAVEEig1IihUG6ip98aacJhPrnHl5g8B9vT8Ar758GP47uP7ranLux67hj8ZJjNrPBpGX2cGW8fHcP01V2F0bEzQWspft+e15i4h7cY9r73JSTnNFg1BeJ1fLeDZF1/Ct779sFTV/oFKK2+betg3U2lJbtTR192B++55G0YGBvUcYY1Wwv1ujhnIb195+FzFccbr02dV4xwwt7iCr/z91zC3xHsnz3DQjYXf758zWd+erh7ccsst+KEPvg+jQ0NqhEpnMojIDYHwPKTmkbve/79cse8G/xFUIKhAUIGgAkEFggoEFXi9VCAAwK+XOxVcZ1CBoAJBBYIKBBUIKvCyCvz2z/2My87jQZkHulSaWEYl7RF5KJSMJexQWwpcHgJZJiBhrwESWirGDG5FmVVph6o8gOPhrQ5fQwbm+Ho8KKbCdG5+QcrBTJoQL4xjJ05jPr+CL/zJnyjXTUBJB3CmueMhfLlalrXd9okt2LVtiwCwwWEetdoBrg4NvZ2rTvHXs8toAZ3r7sLZ7weAnQK4BYCdYrPd+vmVLKC9wtfnwb7SkOP10TpycmLyfxAAA5noihTAzAB++vAcppdY44hyCzPpjFR+AvSVij5zKpkUePFqVYIjfqk29ifdVymCaWFbLCKfz6NYKgnw+q/CWtHg74kTmJ2Zk5pJNpK88wT5ZcJRs4KWDWmYoMAURxsVvhtr4lXA9u1mPcw6c2wpt9hZOa8V1gS7fIYgD+55KB6P0QKZeaN2kCuFiuxQDcLKalfq3ZrgBeGCV/gqc5Qq6DLtXJklGVG9OP55sOmtRXlttQptoMuqFSGU/xLoFTAyK1IPGTkPVGHmY+oQm1mGzjqcf8+mCarqdeLK2+VygJ2SXbmXMbP9FN6lDWuUqriwDt0NdlObaUon+6y07SRAZDZzGdV6VXPG4CjhYVoHsWzwSKZTUrP19vaju69XSqzOri5dJ7/dA0lCEub9Hjt6DAuLC1KscTL3Dw6gp78P6WwGu/fswXXXXadGBB5eU2nq7bVbsNwpp9uhVkv55K2hvX30BgDcAnOu6BpTJhn1jqItCNz6XqeWWm/EsHtjb7UOG82dgJbLXhVm97Zld6kcUgIYgl1akBL4mi0+VVCEeKw7QSTXxxQbLxLMRGVTQU1QkABYedprqwL5SSrLuRbSortSQTqT1vyxpgyqBQmGne0487dlU5uQ+pcwi2Pf1OwNrK2aJfSFcxdwaXoKSwuLun46O5QKNp8J66hq5NrX29sje/HSagH1Zg2hmFl4FteKSORiuOf9dyOUTON8PusAMNBwWZoGgGsCwe1fhGcXLl7Gp/7gc+DHkII6zPUjpvxMfi6uS9fs2oR7b71NgMyrU215NgWwv5kEq8VyFVMLyzh0+jwW8wVB8TIBMG3QZcluNTcHg4qAOKE6wRYtfd94wzV447VXY2J4CJlUCksr+dZ8abcS9yDEr4h+/AgYc+9BSGpuzqO5fAH7XjimbGICLt4DKuUNBBNEG6DmfWdGcJUWurRrDzdw55tuwg1X70ZOANgAlcbhBgbcPl6tkcTGq18f/Xq6Vq7gxWNn8Oi+/ZiamVGeM0GZspcdAGaDj+zG2Uwg23FaVFexbXIMd956M7aPb9K6+Yv/+pfUHMCvj3/s40gnk0bzCPYE+MxCny4FrA/39HQ6i2SKlvw1XLp0SVdIWEylLJ8bOD8q5ZJek/fo5InjagYbHh3BaqmCP/2zP5etPG3kV5aX0JXrRF9vD+bn57CSX9ZzAXktG38Icu0zmQPEW++8C088+ZRysNlUQQcDAmo24fR0d0mVTDcFKlFZL1nohwlQY5jcug3/+LVvYonZ2pEI+np6dO9i8YQyedmU0ZlN4+1vvR3xSBNRAuBEEl0dnVIZEyKvloqYzy8jne3Af/uH+5FNJmycMDOYwL1WVvPBPXe8mQupqd3rdXTkulAsV/D5f/9FFEplNMKsUR3vftc7kV9aQrlWw5nzlzB1eQHlKjPkzaKa44hW0KxDVzaJd9z5Flx3FQFwUuts1TlstNZTm1TOqt72IQJgfq+EpE5NzXzfL3zuD3DN3m14y+334g/+/O9QIKjkHK+6cSegT809X6eJcKSBraNDuOuNN2CwuxuRuKlieR/YTABlyLYB4MMn8dRTT8kxxMY6gXoSY6MjGB8bUUNSms+eoQjSoRL2jvegN5fW+hXnmkuVNpXAqBpkVnNCA6FaASdOn8dXH3kWcysldGVT2DTYg6HeDmQSUcSj4dZel0ikEIomHQCGADDBKOcE54gMK9DQOssGhYtzC/jmI4/isSee0t4qpxfbpp0C2CyUudaP9HZJAXzVzm0YHhlzriRE4M6Wu9XodiUA3rincbptBMDPHT6Cb337EYdubQ1oXy9aaxXVu852uzeXxX1vvwejg7SAjuvvOZcFgLXw2Tzyy4pvGJMbg9xSLNOd/z2/RAB8P+aWXBxMqKHndz4/qckLwMTmCfR29+DXf/0jyGR536K293E/1PrGZgR5juO9//xfXrFvBP8RVCCoQFCBoAJBBYIKBBV4vVQgAMCvlzsVXGdQgaACQQWCCgQVCCrwsgp8/Gd/2jLiqEqr13UgavmptHizQ3kqI6mukR0wQatAGgTnpJgURjSwkkrz4NgUB1QwSj0s20aqH00NLNtcHQKmdDDMg10eulIxMTUzh/xaGX/4+c/L3pHKJa9uJKag8pEK4Hg0ih2TW7Bz6xZ0ZlItACwc5HNm3SHoyxTABMBduR8IgA0gO7tXB4BlQejsYV8JAItye47hVRobxHKsIYHtxAQVwKxXi3u8ygj1CuB1AEwL6O89cwEr1QSyHZ1STxPq+exbWRTL6tjumVc5ySY7xHtHFSHtU+3fCWAIN1dWVrFIyLfM/FDeLwOptAJ+5plncerUaVSdQpGwo6nDU/ugBFhmccyDYuY5ugNLbz/dDvfcQapXI/N6PUjl+1m2LTMaLb+YY5DWtaZIMsDL7+cYVcYjGxGkAotrLBN4eSWxh8Be3ctDXn4flbHMD2aNOAfaa8c38fDXzw3+vAfJprC1L14T6yoYK3thU2x6aEGFNFVBUtXUzfKaQElKN6faNcDDk3eqK12+LG0WIyEpRAmLkzECcVqtmpaLcNfUicwqpmWmAWsDz2bRyrlGgFKp2rUTBhGaUd3NL9qgZrOdgt78M7O4WXNeI5sJZBtcq8v6eW5mRkq1hcUl1a6DucEjQ+jq7saWrVuxY9dOKfCYVcmaekWnnycbM09fbTn248CmrymRXgaAXxWauVd1ubzuDrWaEGyc6a61oJaaBhyA1u/Oltyum5mqYeXkMivdrLoJQ3iAXrfuFAJANzZ4yE5ooXuvLOiGADBBP23UCcR4gJ+iNXvLhrWu92BTBS1XBc6qFRQLRZfRaLCCawYbADiGlMMej8saOr+0KOhLFfDszKxAEtXCGVrcNqFmjpXlZa0Hg0NDGCcE7u5GZa2o/NdSjXavpobr7Mvgzve8BaF0B84tZVGhmk+2seE2BfDLATDXvanpWXzy3/4RqlQu6r6xIcIUwBz7HFdX79yEe28zANzqQXkVAFyu1nFxIY/DZy5gaaWktYoKYKnw2bRCQE7bZf9n1bcsS+1EPII33XQdbrp6Dwa7c7ofBBa+YeIKe/G2gbgRDHOocI5SsS8AvFzEk4dO4Pz8kvJumWspC94a11prMtG8cxbtzB2VWq5Zw1233ohrdm1DdwcjCwzIeLD7ShDYz5v2+eDHKuu7SgB89BS+u++AFMCmVieMszgGgz3mgMD1ySzwee8q2D4xjjtufSN2bJpANB7F//nhD6vhg9f/sY9+FJ0dna6Zx15HjT3cv/lMIACcQkdnp60n5TJmZmfVWMAGE62jcVoXRzWXqNQmXCZkvTQ9rbV66vIs/vrv/gHPv/CCmhe4ov30T/4Efu5n/yWefPIJ/ORP/KT2NNrzs0a8f4KP4TB2796DH/2xf4aPfuzjmJ+fbWVz275rzRmEwFQre9tsOSfEYuju7sXcQh7PvXAI3X39WvNog8zmNbpncN1KxBN46dALuO3mG9CZTiIWDqEzmxW05BpLGBvnXptK4diJU3j4yacRbjC7O2vuB2rIqUnF+uMf+qDWeTZvNJrMmk/i6w88iGOnzsjtZK1YwtzMPLo7O3Dfffdi6tJlXJielQU03a25HqgBjg1OhNjRCHKZJN559514w56rkE4kbH/k/XUNQfYMZIPael38MwktfoXk3L81sbq8hD/94udwy03XYu/em/FHf/FVVLiXN6oIN+jWAtsPZMNMSMs9t4HJkUHcedMNGOjqRCRmAJhwtqGXdgC4UcPMcglPvHgC+/fvx9paQXXh/jQyNCj4OzjQhzTXqRobPmoIl5dw657N6M1lZF0tAEz4zD07RF0tFcC8r02EakWcPHcRf/fgE5iaW1UtNo30oT+XQkcyis5sCumU7WExgvtoEpVGDMV6BDX33GJNgwY7+dk4zyk5n5pbbAFgfotvJqSrA7/sczblRDPa1y0AvGvHNq2vtASX9bPP5nXPR61oBD/rN6j/udbIb8HtectrRRAAP/DQI645yezkw+5+tu+JhLLaXznuclm84567MTo8iBQBsJqpLHbBjwt763UXFm+7bw1y1jxAmL+QX8FfEwAvrlikh8sBZiMhITFdQz79bz8lhXxHZ9aiDbj31+tYW1nWc5gaI2JRrK2u4X/9lU+82rYf/H1QgaACQQWCCgQVCCoQVOA1XYEAAL+mb09wcUEFggoEFQgqEFQgqMD3q8Dv/tK/lIKHXzywtcPmhqxh+UVlp2CZwK2DiTyDU06pQTvCOR5yEujyIIn/RotnUx8Y9DWIVtPB8cLCvCxM+bM8GKJiiEqevv5+LC6v4emDh/Ff/+qvdbjv7XZNs7AOgKlE2rllK7ZPTjoFMJVClhdsahSv9uORoTQvpuiLmAX091MACwK1ZwDznV3+J+GMh0UbATBPztbVW+tKDa8KtiNDO4PLtiyg/98D4Ef2n0Uj1i0AzAN2HtTqsFPQvSmgS3inA0sHfgWd3GehypAqX7NaNoU3IRRh38LCglPWMm+U6t/T2LfvcczMzFozQI1W0QZPpYSkUlwZd/4TqiWgBd7aVZ+Wu2f3xDJWaTvoVKeCmZZ76K9bCjbZKxNk8B5TGWXjj1alVOvKstypIqU+d/aXsjx1Y8HgiR18ttTBdaorowIBqp0Dy4I4Tomr63CWmgZVDazzfezLWZPKFrJudsE8tKcNMGGhILXZskoRSpVgzdTCBA9R2Yw7G2gHf6nQZAOFWaeHBLzUoCElsSmJKrWqg8UGwS2jOyxI4S2waRmqOd3KAjV74ZU1s9Slco4H1v7zJJTxaSp/3h7WhPOaUIXXzfFBeMzvoyKN1tF7rt6LTEcWo6Nj2DQ5gTAtItuAhL9X3n78ldYjfz/8HOFBcvtckq1pC2i8jP6uq4D9izsA7BW/V8zLNpW2bLJ1H7k+MI+ZOcyWgWxz3ewwCX9NVElFk41501C5HF9aMkvx1EAkbIpyrxAmwGDDCtWpXE/ZWUFFIdWKvLdsBmCzC+ddsVDQGsbGEM4vzQVactNtwd1Xvg7tyLlOExIzb3R+dla/L8wvYGFuToftmUxac5V2uGuc18vLgi39/f3op3VrM4RiaQ3LhTyKxZJUzn1jPXj/P38vwplOXFjuRLlp4O+fAoCZ3f6pT38OVQ2dMEIxKk7DiDmgwbG5d8c47rvjdmweG2tZasti1TUbtSuAS5UaphaX8dLZKaysEa7WUaENfLViyum6h7/2O+11CcY5TuOxEG5+w17csGc3hnq6dE/bLaBb9uIbBmN7r07Lnpp7GBXiaGBupYgDh09LAUwQr0aLpq0FHv42qLp3OeMEwJzrsVAdtxOybZsQALYE6XUArFWpbVh7lW/7utlSArv9baVUxotHT+PRxw9IAcyFx1pKCORsPRET0npoa64iHpo17Jgcx51vvgVbxzbJ0vg3PvZRNQrwe3/xF34B42Pjjk0bdLWmJ1NEc45wXZCNfCaD6YtTWhcIUOnsQScK7rOtvHLqwGPWADE3N4tDh15EJteFv//Hr+GFQy9i9vJlpJJx/NZvfQw/9L734s/+7D/is5/9jIuiSJgK2wE3zgvGUFCtz7mk/eAKMTqhXFyZ18yKpiMBFfZU7nIepTMd6O0bwN/8/VcxMj6OQrGEcMSQKOc4ARjVwotzM7jxuqvRnU2DDJqNF+lUUlbXzHXm2ju5dTvOT03hy397v1tvqVQ1Jwo2faSjIfzEv/hxZNNJQfAQ97ZkCl974Nu4cJkWz02srBWwODuHzkwG9957D1ZW13D0xGnMzC7qfaha5l1dXisg09mltSiXSeGd99yJN+zdg0zS6lPTvbUM+pZDhhqkrOFFULhZt33AuUFwjMxdnsKX/vOf4a2334KBka34k688iKoyY2kXbHEdWndiMQFgjlmub5uH+3D7dddhsLtTkN4rgLUjUoHO5phmHTMrJbOA3n/AWdgTlKcwOjyE0ZFBDA0OaGys5lexsLSMZKOIe954Ffq6skgkYrJO9+NPFtDqQjA7b9TLOHt+Cl99cB/OTuel3O3JZTA20IWB7gz6uzs0rrQPsxkglkQ9lEalERcAVtOWs8S2x5am5rkHwA888igeffxJpwB2jYWaVN7q2gDwSF83tm8aw47t2zE0MqxnEs1sTZf1rHspgtWE8spP5PJh8PEYAFYKJQHgb9ICWu4UtidynWiHv75BRHC/XkN3Z0YW0Kxxig0CbQC45dyva9sQw6FnMbYvmIMDPwOfx7/yD/djZn7J1ug62wOoqGc8RQIf+9hHsW3bJLq7c7rf9WoDK3lzoOD7MoZA8y9GB4wK/tVHfz/4P2RBBYIKBBUIKhBUIKhAUIHXZQUCAPy6vG3BRQcVCCoQVCCoQFCBoAKswMf+1U/ImtNgh9kB82iIUM1nfNEy1uBv2Gx0lffLQzg7FOYBGxUuPCiUdazL3fXQy/IIzRKOsI1wcXh42JSNkYhyAWcvz2D/gaexa+81+IevP4DDx04oO8/bA0uBwYNOqhlrFSRiUVlA79gyic5MGgiZgk3nj1fYP5vVpg7OeBgaAsYnNiPXRQvoc1dkALdDIr1OCxQZBDJbaTvs9L+8GljfTz9Yb6/ogHXLca9tuPEqmX/HDOBU0vKL208F22GY+0dn4RtCJrKCia4iQrFOPHXwEqLZIXR05jxLdTnLUd2ncoWQyKxgpWglSKxTAVp1ikWzKjW1bUoKXg+BaRtr8DSMpcUlvPDCIRw4cEAqHh3whyMCLgZVDZSRo/lDaB0etyl//ccXpG371a68lPrcKX9Z13bFrdGIpu4DYTDrKhvjZMo1Ith787DRjxmpi526kxDS7MfbsmUdUCTMIFjwGdZeDcMx72Fyu5V1C/Y41e/6rXVAhwe1Gos8gHdZwF7Jrus3iEw1EZVtVMxwjMrqmQped69iMdpRR5Fg9qMyMTkH1+XlLs2xpcxTziNzhKkcDlPlbFCYNuwEyVTn0aKU700gWC6VLRu0XkepUhZQIRymaodzk/Xna6lBgNmXCcvttsYNqvxi6OzK4aabb0axUpYaaPvunYIgBCT+nNvPHQ/UpMJ0zSPtq7BZVXrutK4e9xJ5b1nZemFNNgc3Ni7nDgAbPLD1Z/3Q3NasduUvMSfVdYQ/Nga5JtIOlD/ZEMQzy14qrj1Q0QKl3F9+ce7YOsnM6YoO6qn45apANRtBOpWhzN3kGOJ4ky6LKspKVTnahWJB+dNdXd0O3jirZ0nUnKVonfnPZeX7VkoVLOfzytekUndhbh7nz53DzOUZ1bivp1evQ/vVpaUlva8AHuF9PKl1s9woa7x0pLPoHs7hg//ipnL+nQAAIABJREFU/QhnO3HeA2BCRK7prQzgV1YAnzx9Dp/5wz+WBTTrl+5IIb9UoL6utX7u3jqC9951lxTABMKCU6oxi2rKRSn2m1SONjC9tIIj5y5gtUi75SYqVLTXq5ozBOhcs7ieVSsG1zl2CYCj4QZuvm4P3nDVLgHgaEudaKBV6/KrPAJ4FXBr/DoFMOHX/GoJB46cxvnZPEJqcuAQ4DphzSlsjCGo4Xgh8KnTZrZeRzLSxE17duCqbZuQY5YsM4XNQ7/19XIA7GvD9/AtEM6+F1QAl2QB/ci+/bg0s64ANgBsDVYGgHltZncrN45mFTu2jOOu22/DlrExraH/5lO/j8szl/U+P/3TP4U9u64Cde7KEGcDV5tCnnsxnw82b96McoXq8hUp4TnGCH25txXKJQFizfOQqUgJzBt08KjWsO/J/XjokUfx7MGDul+rK3ls3jyGWrWMqamLGqNqaNE6Qatzxk1YYxAt+BlJoPnsXTr4RzXSAJl0SopEXif/zP2C9eZXIpXCxJbt+PZDDyMST+i1aIPuwRs/M5XzhZVlXH/1HsTCTaTjVP6HpQAmBKbals1y1Xod2VwXvvw390uVzjWRntXMi+bnGB3oww//0Ht1iWywSaazqFTr+MaD38HJcxdkZbyyVsTi7Ayu3bsHO3ZsV2PcsZNncO7cRdl5/+kX/wTXveEG/P6nP4O/+pu/VT1pT/2ue9+Ga6/ahSwt93lvlfvuWxxsSPlGOD/Qbcw73bn2xTrOnDyO+//+K7jnrregHs3gyw88hVAoKvt22k9zTTTXCRpAR0TiWcqxvi7csnc3+nMdsgg3twyCUb5LVDbjoWYDs6tlPHn4JPY//TzWVlYQiwC5ziz6+7oxPNiP3p5u7dlaw9ZK6E6GcO8te9HTmUaKDVBR99wV4b7o1l7uc5wsjSouXLyEbz3yJC4tFlGqNBCLhtDdkcRIXw6jA90CwNpv2BQXiaMezqAZyaDOyATVw5SzXhWtPodwBFNzC3jg4cfw2BMGgDUO1Qhiz6GsA6udTsQw3NuFLeOj2LFtO0ZGR0wB7PYbr/rVXHSNYq8OgDn69MilzN/lQhHPHTqs8SKLfAeAfYBvq8HD5dCz9lRY59JJ3Hfv3Rij9T0twl0+tIl+fRuVfQ49H7WcWaxJxANgjqnl1RL+7mtfx9TlOefzYzErmWQGP/qjP4oPfOD9CIcbiLPpq1ZFuVDWveRayKY1Pnswp14Zwwjjl373D19l1Q3+OqhAUIGgAkEFggoEFQgq8NquQACAX9v3J7i6oAJBBYIKBBUIKhBU4PtU4OM/+5N2QKbs3ri+0ysu+PcejBGSUTFIq2av9uShTiaTkn0slRPeelZKGqk6QyiUTDHIw/me7m6BCVo7EkDxcJGQklByfGwMp06fwVPPPIfzl2Zx/PQZHbR6+8kWAG7WUamWlEVoFtBbDQBLyWcgpgWAlU8r/VoLAPN0a3zzZnT2dOHMuXMoFIsCJ/7AtL1ULQCs/GKqmC0LbiMA9pZ97Yfk/vWk1miXlbk3YA22TGxFyuUu8q/bgdSVt8xTsRCykRVsyhUQSXTh4Ik8kt08wKcqqSqFnFeD8C1Zc69S5UGfWfuaVbPynBtUTRs45/mcDgqdnbFBQFPVnT9/AfufOoCTp07KkpJqDsJaAhm9vjuJVJyegw7MofQAWPVxGYim5jWwymviwaqvFZXmHGcb4a+3cubBKMGVxMKCCjGNRV6TMo/ZZKAP0mbpS6jKLF1CVKl7rUHBg03+jLJ+HXBWXVxGsqnbaaHswB+zHHkQ7D4D4YHumRtzBBVqCKAisGqKZR2cO9jJOvCVCAH55YEvARlfk2OYatC4U9hRAcVGC6oXY3pdU0tLqcQsWqf49Sm4PvdT7yOFfcNyhx1MUdGoZuXPOVtP3xjBg2p+VtaRMJLQhP/NuUsVT7stMj8zs6JHx8exbcd2ZQFfmp3Blm3bsGvvVcoEJhzxwNXeI2Tw3X21KxtfaXlqqX3t2LwN1/Hgup2aXQmAW2CPH9WNE59lbGsJFVQima36sIGB0MbqZACHzgRa52TtqzBM3Vd+UbHNfyOUkvWvxoH9rjEfsXlRLhZRKhbVSMHX7Mp1CSSpthXOv4ZlqVcse5u/eGnpVEZrpNmfc27WrGFDFscVKSkLq2uYn5uXYphWt/zFazlz5gyOHzuGy9OXtCaz0YZODFQELy4s6B7wMyaomqctOesQbghOd2Q70NmfwXt+9F2IZDtxLt/xP6QAPnPuIj716c/LupZNJ6FYE6VSQ+BG8CQSxs7JIbzv7rdhYnzcAWC702omagfArF+1genFZRw5P4W1kq1XVQdbOR6papWiXvbbVQPA5ZJ+p8r1jdfsxnW7dhoApmreDRsPgH0Dxcbx54GIbrnrt2ADBmHR/FoZB46cwfm5JYQINJ2C3BwNeK8ceOUaJ5Bta2wyVMf1V23DrskxdKZSZg/eygY1Im2W4PblFbfeJnsjAOZ1MQP40LHTeOzxpzHNDGDtc2YBzT3P7wVacx0AJoAlAN65dTPufPOt2DExIUvm//KlL+GpA/v1gT/0wQ/i1ltvg4U2mJOBrGGdCph7IPNy2VBCBeeZs2eVOd7V2am1lOOYezfXGWYCG3h28Q9sDGkC337kUTzw0MM4evKk1snl5SWkU3GBYNqXmwU1bYXNkpZ1SKeT2pMIaBcXFwX9pVR0riN8YTbc9Pf1ujWWal5GWphbBGtIpwxmsg+OjOK7jz6GkFS/XA7ohGHfl01nMXt5Gm++5Wak4xFUSwW9N9frhPLhGTlAS2EqoVP41nefwNnzZwWX6aShlrNaFW+84Tpcf91eVk5ALJXpQDrdIZB76txFhCIx5DmPL1/GB97/PkUcZDIdOHHqDBLJNN777vfh6j17kUpnsbhSwEc+/nEsMnc4EcO733EPrtuzG9lUwvZxZwHcWnPbGthazxVOOeqtgDn3H3/sETx34AkpRi8uFvDNA8eV7x2NUTWbkL1zgvECbCbink5nhGgTw12duHHXNvR0ZBBhJj3tgWUvzeXZFMAeANMC+tkXXsJKfgnpRBw9uSy6cln09XQhlUrILUH7TKWO7kQT9968VwrgZDyGJOEy3zNCG3Zbe902Jtg5NX1ZcHm50MD07BLK1Qqy6QRGBrow2Nup11AcRSSCMteldA+iSTbMeUcAPocYuGad9DwSCmN6bh4PPPIYvvfkfjr8a74y2z7KOcrvd3MiGY9iqDeHidFh7NqxE6Oj42oEUPOZB74thxDfyLG+4rQreWWxLKt9WSJgpVTCC4ePSDFOBbBvWdloF++f8UxtXENnJon73n43xkeGlX3um/Js97WIAVk8N9hQx+cK5w7g1iytQYx6aVKhXsbff/0buHiJDSZsLLMVqq+7G//lP/259sRiYVX7n5Tz8wvu+aimvZPz1Tvl8Jnl53/7M6+03Qd/F1QgqEBQgaACQQWCCgQVeM1XIADAr/lbFFxgUIGgAkEFggoEFQgq8GoV+M2f+6lW3icZFKEDoaTsFQkuXAYrFb48zCHQoI3oaqGAXC6HldVl9PR0C8gSOPFwtCrgW9K/KxOvXgcVpYS8R48ek0rr+htv1PsuLeex/6mnpK7J51ewVqrg4EvHdDBMBZWdRZnCxKwODQD7DGCzgM7Y0RaVQrLSdZD2FQAw33N88yZ09HTh7DlTAF/hINlWKCmKZAVtAMsUNT8AAHvraHeI9grsV+8gBfAGANx+j9oPBvVSVgkpgDc7AHzmchOxjiGEqUaq0o7Z7Ix5nbScLBTWdOhNNSLtoO1c0Q4ZWVna+PHgtbBaQI12k1SLOiBLaFWmKnFlFcePn8Dzz7+AixcvCrZKac3D+bCBfn913hHZhFneQrfdbtmUrx4A8xP58cX31cE6VVROTekVlQaAmSPNA3hCYoKrkGAv4Y8H0QQV/B5CGClspXylMt3U7JZNDAEPHWhHTBHMz8rmBv4i1PUHlm5Q6d5b9U2hyJoq47PB61pvmFCjAcchIZWyQAkELSubQJafR3bXzlLVxhPtRSNIJ1NSuBH+xmRFzINvgmvaXIc1v7ytuUeiAiTyxDR4365SVi14iNvKAfY5xXa98aRlYvKe8yI5dvQ6yls2sM26ECrKftsd5npVNl93cnIS/UODCDPfr1jA1u3bsf2qXegb6DdlpNRELkeb19KyzLZruMLG0kl/N6rwDSl420yh+TZMduWqpjWipcB3dt+ywrW/Z008PLAsb+bSuuYANzZYc9mAEtRbR4M+B+8pVYk8/ZdKy+RTdrguRbups6WoijC7s47i2prGGBtiZPFNlXE4LKUUVY+E7RyTnJ/MomZNCGLTzBKVKrjs8s/dHC6VBcdol19YWdNrMheXa0lHJqO1+fCLh/HM00/LlpeQlwCYEEDXI8v3mnNpIMwg8A4hmogg19mFDMFzbxr3fvAeNBJJXFzJoUwM+E9QANP9gGq83/v9P0SlxuYGAhPWJarcSO9AsGNyCD90zz2YGB8TcLMx8AoAuN4UEJpeWsZRWgyXOCahPYH3ggOM819Wy7JVp+NBBcVyUYAc9Squv2onrt253VlAq83CxodXvbUNH9MAGgQS7PFwtg0AtxTAR8/gwlweIQITo8Vt6j5nBy/VnVNmNoFkuIFrtk9g+6ZhAeB2l4fWPHB7hxpKrFvBemtaCj1rBNI/hcMCwAePnMT3nngGl2ZnzbaXAJjAS+sy6++ywKUSpZq8igjqAsBvu/02bBvfjGgihseffBJf/ssvawze8Ibr8eP/7McRanI9jZg7BZ09uDa5Zhk2MxDu8tqZF3/i5An09fahWilrHU1l0rKFznV0WjQB4ahs+9mZEdE+/+nP/hGeevYZZZTXaxWsra6gXq3q83Hd5r3Vt4t4NQVf1STj7Nm5N8lSndmtzOcOR/QsQhtc7Sda861eZrfPdd/UmQm5WERx7MQJ7XMEzfwHNmTwZ3u7urB5dFj5v6yZ7T0xPRvxNWPxpF6fQDmd68NffPlLWFlbQzqdVbPM1bt344brr0EIddm7c88hHGYO8IXpS/jbf/hHFAolFMsV5BcX8fM/93M4deokcl3dyhX+0Id+DO9513tQLhSxWigj8v80ef36x38Lx06eRCIWwXve8XYB4EyCNQmZBbRzt2hpPL1dhLt/vr1A7Uxc01DHf/9vX8LKwize/+534cCRU9h3dBox0DkihFgqjYgcKGLaL2PhmOUQR5oYyKVx7dYJ9HSkEWZOL/d7tiBo8NIuny4YdcyulWUB/ezBI8qEZabyQG8X+npy6MimkaZCtdnUPVgrlZGorbUsoNm4kuRrCzrbXsmVVE0B4pYNTF+6pDWvXAXm8mu4MH0ZmWwGg31dyCSizv0kilK9gcWVIgZGNqOrZ1Ag2+aIs3N2mcDa6sMEwAugBfS+pw5IAaxpvgEAs4LJWAT9XVmMDw3iqp27ML55wsaY2wts//AREesuFBuf7+w6LFueM5gfdrlYxMGXjuLr33pI40YKYC/iba1dpvL3CmNmABOAv/Pt92B8dFiRK7Kd5lbm9y33DJumI0g0ipXVFcW4mErXnua4vjDreq1YwVe/+QDOXbwkAMzmiWgE+LUP/zJuuekGlAurWF1ZNjeTeByFtYLmKPczPj94NxauCfz6lU9/8cpNO/ivoAJBBYIKBBUIKhBUIKjA66QCAQB+ndyo4DKDCgQVCCoQVCCoQFCBl1fgwz/1Y+jq6hIkI9zzYIaWseQfhGhSg5YrrQPUlZVlrBbWMDo6KhUv1V488Lez8Lo7+KlLSXPq7GksLi1h69atep+FhUVlh6U7spiensaJEyd02FuiJW25ikodOHLiFI6cOI5GyDJlBXTdpRO6rVtATyoDuKsja8CqYRDLYAN/pk0BzP92SsTxTesAmLmHrxjK5myePXTzuXqvaAHtAaE/tPdlbofBbaXnWXO2owNbJ7fIXnFdF/lqI9RBkiYMADsL6IViFrVYt+oj2EBYpyzKqhRxVAfygI9wr1hc0+EcD6P5GWifTPtpKqALq0UdwMrq16lDeXhHu+fp6Us4ePAgjh49ruxFnmzSJpjvF48lXLkNmLVF4uqw0GcAX6FEc8pQfwBqYNbujSk1DV4I7LZZLBPCeijKMclDRqkhma1Is1KOP2fTzWvRobE7lPS5yFICEfC4/GCOKY4nfh5CI6+UEvTwSngpOiMtyGc5mt7q2uBiCxgTdGkcmmUpwallShpo5t/xTnoQwXxKHnKzmUHKMlk3h2UB7c6hHbRkNqGfX2bl6jNGTWnvxnmzIYAtS9q6KfBNrWYKZynkm2ZdyQNeq7cdeOua1WBBoM6DWxuVhC18Z4IZvzZ4C3E2eBDshGIRZHKdmNy6RYrggeEhHWBr1LZB2XYALAVtC7J5hfsrjH9NfHd6rbvuiFj7fPJqNzf3vYLJclD97PK50QQJpqCOxly9mWHZJKCmisnU0bw2rnte4W21NCtYwlueqPN91DDgDvh10E7QrfxLA/KysiVcJuTg63E9432qWl4t1W8cf8zr7ch2apxwLWbdKswUFog3BTCVwrwmAuDFuXlVoKerG73dPVqDaQn9/HPP4+HvfAczly7revt7+/Q9HFdS9Msiva71Oh4mzAkhkoigr7sP2XQGmd407nnfXUAqham1LlSEXAhenT0pszPD/Mwb2mbCIVycmsHvfvIzsmLVihRhjRKUQ5orQySMrZv68aF778PEptE2AGwNI/7Wmm1xE8VKDZeWlnFsahpFyvekK+TksyYUyxynEtjqQ/Uf13PaEofrdezdtkW/hnpyiEVCbQpgn4K6Pog8NPP32/9LuwKY7z23WsQzR87iwnweYWe56wXpNp4NJJter0EdpOZhKgLs3DSCyZEBdGZSDjY7ALXBE9YaQ5zs1V2I2ccabNb+FqIFdAWHjp7EvqeelQLYYtS5FnBuUYFsAJjzWbBcjQo1AeBd2yYEgLeOjSOaiGNmdha//YlPCGiymeA3PvLrsiAmWPWgjBCTNu8C940mIswdj0XUWEAYNzU1heWlPLJZZgDToSAsgMmfy+W69CzB648lkyhXm/j9P/gDPPn007pWWshqKQpB86KkjGuzajfzg4bWSEFY5o9HY2pYoIW5Gn3oDMFsUjbNOMeDsMuPZfOaWfcyuiKmPOB4MimYSRU59xAqRTlfOJ/5Vee+IieHqlTnXEeoPuXP8vr8HsFrrDWjWFxeUh4w51g6mUEiEkZvTw7duYzmNDPm2djBfVaOFcwRViZ4BbPz8+jv68fS0gKYGX323BTe+c734Ed++EekYP76Nx7EoaPH8eAjj6JUqSKViAkA06I6FadLABXABhr15caIbyRo6cr1PU5HymeregX/1x9/Dt2ZJN77rnfiG/sO4IULK0iECMojiKcziCSiSDHvlW4UDgCHw030ZpO4enIcPR0p8l5Emmwscyr7tgzg+bUqqAB+7tBLKKytorczi/GRQeSyaWUBJxNxc56oNVEgxS0s4O4bd2Ggh+pdAmBz8DAAHEKkCcQYcxDmPljH7Mwsjhw+jNW1IhZWiqg0CMObguQJqoYjMT1TLhcqWForYevOPRgYGtVaRJt0lUvPBTY29WgRDssC+lvfpQKYANhZxrcDYBWXTgcR9OUyGB8awI7tOzAxuUXPs5yjHvyu5/66OewaOjbudk0227DRoh0AHzmGr1MB7Js6lEF/5U/65yuLUKgjk4y1ADCbf0wZ7PXDvtEFGssExPn8krJ/+fzom04UB1PnGlzF/d98EKdoWc5nunAM/9vP/CTecsetyseuFgtYWlzQFk3oG0vE1IzDWvL5h/eM+fKKDKmU8Rt/9Gev9pAb/H1QgaACQQWCCgQVCCoQVOA1XYEAAL+mb09wcUEFggoEFQgqEFQgqMD3q8DHfvandFhDy1FaA6fTVCeFpd6hspKxb1T8zs/OIdfZoYN2gqBMNiu7zY6ODh0IM9/32LGj2LZ1q9mSukzgbGensgWpgsxkMjoIpVUxVavHjh/DV++/X6qdvt5+HVbzgPPshSkcPnZMNrIe/urMy6nxeLAUi4axbcsktm/Zgq6sAWAqf9YVlqaE8gdaBnLthHl00zhyvT04d+6cs1298kStHVp5u+crALBgt4E/O6tzMMSphHmpG5WM6/fA4APtVqkA5oH7D/6yQzue72WiVAAXEY7nsFztxnIlroNGO5ButqxQedhGCMhDPtkbVytYXVuThTdrxYNRWn7n88s6oKNqlrmGBHPKDAawvLyC8+cvYv/+p3D2zHmBFh4kUjXM2hLks6ZUAtthpx2y29UalPSQz9s4C2itn0aaUsu9n7cy9DVvAVnZk3tVJuHmui0zD49ZF9n30nbWvScP/ZUhKRARVa6qz4+k8lLX49QuPtN3PS/Yq6T9d7hcUn1+p+ZpbxBQnizPXi0LlAfLUtPIrtbsV6XmjUQ1lzh3CBIJKggcafvM/yaUI6zRJ3V5nXZ4bHbFBnScfTaznKlYZlZvtarPRnUaa+lBPoclxybfRzmeCJmylFCDQFHzy9Q+estmHVVldNJO3OyMqUaWMlzcad2iVsfmtEgOAR25HEbGRrF12zZs2bkdvf19600Y3r/VKaL8eOD12pReV0ddMW/0XgbUNPSdWosAWwrHDZPGH4rrYN/wmlP+2XfyI3KdYsOKak1rWMItQXFTzxGQSV0YMdU668q1itCJf0/IJTBcLugdCO5pvc6PyPvNmsqSVlbgBpel9ubVEFTq9apSh2ueuExfrgdsCjCLcocPXRYu7wNVv7ST5rrKX1oni0WNm+5cF/p7epQJTNXviy8ewsPfeRhrq6t6zc5shxTCHGc8oCdApjsDVVwEVQR4hFs9uR50dubQNZDB2997F0KZDpzLZ1EWAJYBsMHNZhiNMO1drwTA/JwXpi7jdz75WZSqblxxbRS4sIlGuLJlrB8ffOd92LJpTNcndbVUbW69cJ/b9oIappZWceziFMoVNigQrjvLdQe9WEOp8eVYYBnABuXr2Ll5DHsnJ9DfnRNI4/Jk46SJph8wUgO3+TRsgLEc32E1QkUE2RZXSth/7BSm5vIaN/ZqPlPYxpwHuFqL3F6QiAJbRwYxMdwvFaQ1S3lgt3Ewu8gB1zxh3Nc7LTgVcyiEtXIVLx47he899TQuzc635rHldLv1QnnEZu+u9ZtNEY0Kdm3ZjLvvuB1bacVNVXqjjl/5tV9VViqVqZ/59GfQ292LsbFhsxwvFtU00eVUvySJaggJWQOK5gaAFw8dUqPRwOCANVSw+UHNIGGkM3Tq4H0OYz6/jP9E1ezKsgAw92darWv9cxnbHAOWe2r1VQMQ7ddlw2/Kb+ZBy+7ezU37e85Ja9TgnDZFNx0hrCmIP89nEb4o5wX3SjYP8ZmFkFbAPkGFb8ScEaIxZaizQSeZTIB7C/fIVCqJXGdOa3qM/07QrPUlqgiAqJTJEdQqJae9NGWn9gPm2HL9bDTVaMUMb67tBJkrqwV0dnbj+utv0vetVur47Oe/iKcOvKCxHY+F8Z533oMbrtlrGa/OZnzdCtipxLn2s2klFtM84/znXLER38Dq6hK++IV/h22bx3DHHW/FV77zPUwt1ZAMZwTDI6k4Yqk40s51Ix6JS73NW9qXTWLPpjHkMrTCNmcUewKhUpbPXsyarmN+rYLHDx3HocMv6b+3bB7FYF+31iQ2kJXKReU5F4ol5NfWkGqUcN8t12GgN6sMYLpjcKvg/s/X5y9ruGKTSU2RIi8ePobFpVWpfPNrJYFMYvF4IoJmJIpCqYq55QLWKg3s3XM1JiYm7XnJqb7tmcGer9REEYmYAvjh72LfE/stn1ybiJ5qnNW1rYd0I6EKemxoADt37MTExITGUavtqNUcZFkgrZx7p8q+YuY7pxvutXyv1XIZzx8+IgBMBbCrrl1na+lw+4geQPgtdWRScdz39rdhfHRE7g/2cNL6abfvXhE/btnQagKz9TUciqjxoVit4RvfplX7WYRjCVxz1VX4jV/9MMLNMpo1c7HgvGTEAC3ZveKXc1BNG3z+RFhKfc61X/jkF37w427wHUEFggoEFQgqEFQgqEBQgddgBQIA/Bq8KcElBRUIKhBUIKhAUIGgAv+0Cvzmz/20DjIJLqg84yHp7Owc0pm0FJYEiMymW8nnBWp5cEqYFiUUUaaswQ1ChdXVvHLAqAA6f+48Ojs7BZkmt0zqYghTeJqb6+oShDp/4QIe/PaDeu9EIqnDTn4/AfCLLx1BRRasdjzfnpdIFRMVHpNbJrBjyxbkMlk7AG6YTajZHBPiWGarB1dU/vFAf3TzJnT9TwFgUyR7u2T/ewsWu8PCV74DBrWo9tsyuVUK4B/89XIAHIp1Yqmcw0LRamZKQYNQAk3e0ldKRgJbWO6rg1U8ECyVKpibnde5Ia+DB7KCfrGogDAtuU+dOoUnnngCl6Yv2/swb1CH9ISyMQc/DIAaYXEKTam2DQC3FMCyInw58CO05Pt6y2cezgqMOoBLqOehr2XTVh1oNbjp7VIJonU4rLFMdRo/r1P2uLHKCzVwYABYilv3b4KALkPYwG0bWGgHQ1L9rit/BaGYB0rLZ2Vlmo0y77NUwE0CvoRAASEta83vofqTx8gEeWpu4GejTTR/xkKZWwCJ10qgIktnwVkqi2OCEVL48vCYYJN20a5u/J1fPPgn5ND8c3a1ZmJs90IQzgNWB2wJMQWo3P3iexK0WF62gS4CD3LA/v5BbNu+HVu2bUXv0KAsoDs6sxovBCLt2a4eskuR7OFvW21b1rcm5G/L/3XgSwfhdiCvv/HZqc4al2PS4LndB6r2tB5ELOuZwFPwOhTSv5l9s/vlakHLV4Po7tqdepuw3cZETVAlzvHvsn/1EQjw21TrmiPKqOa8kYbLwFzNLMf5RQgtMKU1y95PkF7WtoReUZSLJQGileW8/p5rcoIZpJy3sRg6M1naNQZRAAAgAElEQVQsLizipcOHceDAATzzzDOCVb09vRpzrBjtoDkjqSomRK6Ui+jsyKEz1yF1LN0AmGva0ZvEu3/o7Qh3dOLsEgFwzK7bZeCGGxHUI/WXKYB53y5OXcYnPvlZFKtcHywrk8OJcIXgMRpuYnJ4AB94933YtmlctrItm3/XNMIy+uzMUrmOqaUVHL1gAJg3vC4Lbtdo4vK4m3WT6AmUs7mD0LBZx7bRIeye2ISBri6pUTVWHACmu8TL7VSdetItyFq3CBz58lyDGiEsrZTwxLHjmJrJmzLdj0ECMK09BkbVeMI55pS8iUgTmwZ6MTHUj4401aocCzbvX+mrfd9qqX816I3+sN4EwIePn8G+p57G5fklW+vsY+qr7uZwo2rOAFU2SFGN3ahg5+Rm3POWO7B1fEzzgsDuX3/4w2hGw8jnV/Gnf/xF7N2zV/eI6zLhzsrqqpS2fj1XE4d7M3NJqKvx4Pz585ifn8fY+Ljszqkwzq+s4uTJ07hw4QKmpy/j9LlzuLwwhyZfm0p3NmIow9gatbQOaC83Zwh+mcuIzV3+mY0a/OK6pNrrP62eUvi7+av92eUD6++oEHXPL1IG06WBewWbn9iU0GhovigDvNGQelHXRCtvQl7XvLMOm0OqS6Fc0vtSVcnr5FXz2cpsrK1WFSrVK1U5cKiOZlege0BYFokQ1nKtSipLl+tZvlTB333tAVy6vMzdAvGEAWAqgLPJtDUG+b3VNyS4urHxjgpsjiE2jbBRxCvVpy+cxZf/4s9xw7V7sW3HLvzjE89iJl9FIpTRnhLNJgS80/EE4rRTjiTUSROJAt2pOK7aNIpc2gPgKKJS1IbR0N5PpX4Ni4WKFMCM/qD189hQn1TRbHyrVZtYXlnB6soaFvN5rBYLyMWAd992I4b7O5BMxhHn+hglSA8jSqishiWul0C4XtZzyfOHj2N2fhn5QhHFWh2hRshcGcJNVJtNVKoN5AsVlGoN7L1qL3Zs2677rbnpQgU8P5XFfzQqAEzFNQGwmnJcM4fvZ/ITLZWMo7sjg5GBPuzetQubN21av7fe4cLdGzmQtK0tG+c9x4KylK1rBKuVsrOA/jbqfHBtNZyYCtiaSKw5pNVL0qgjnYzh3nvuwuaxEWS5/suVxNpU9JndvuubFG1JXH8OcO2NAsClWk0g/MiJc4gnU/jkb/8Whvq6USutaM7y/zOo2bBmriFai/nMofiYCCrlkuZUvcLnoAZ++TP/4RXXu+AvgwoEFQgqEFQgqEBQgaACr/UKBAD4tX6HgusLKhBUIKhAUIGgAkEFXrUCH//Zn0JXd062bQRI+aW8QGxPT6/UojzYXc7nZdHc09sjpTAPFQlCCBdkTVqt6TWYBba8ksfIyAiOvPQSdu/eLUVqd0+3gFgsFpcK9fLMjODPtu3b8KUv/Vflh0pNSovPRgPnLk7hIAEwoRoPYMWhXJanDq/MMpIAePukKYAJP6l+8ADYVFgGVjxUYgokz9HGNm9aVwDLltUf5F+hBXOH0Xb4d6UC+H8OAPNwOPs/CYDD8U7MrmaQL0elmqbCgnDIW1jaQXVESu75hQUd8BEc8aCZSg/es7W1IhYX8zqg68r16L4SEAlaNRrILy0LAD/99NOYm1vUvWRTAEEkwZQBAKqxzIpVWc1hggA71DY7Z0txbSm0XkHx6QGwrCCVAWl5cjwk58E+D+jZYEBo5rOAfV5du2UvATB/Tq8nuGe2mB7qegBuGGEdvHirag/S7TzUwVGXA+vRgsChbIKdgpXZmi2ISADsoRebHdYppdk+Jyx7mMA5HEJhddUyL1UrhzWV00mlMX9fz9DjtUtd5sC4/36fy6nxLityu27LRqYBrV2vzQPLChbEdFmn/FymznYozoEDs0+1w2JvHVyjfbDuEW2EG4gwLzMSxcDgECa3bsX27dvR2d+DTZs3oaenB6VKSSCBMEug2WnPPDQSAPbSpPbc03YFvcv/9PfEH077+2Ejzb5kbU6A4zKjBcOlGiSYMzt7E+tTPUZAaepAgXqNX8ImU/BKvRuh9bWpmgR/BfObLj/aFMGcR4SbXn3Xsp93QNBeP6R1kofhyqYmRFFN7NrlIOBkpDxEVwYz68t7LiVyTdCWAIeKY4757q4eA908aA+HcfH8eTz99DN48okncOzoUWRSaVn0d3Z02NrL+eqU3nyt5fwSMpkscrkOWerSrp9rRzoXxw//2HsQ6ezE2XyHs4D2CmCuxVE0wrVXVgBfvIRPfPIzKFQMAPPapX6mVq/JawAmhgfwwXe9QwCYqsp1AGz2xVKiER9JaV3DxYVlHDk/JTWw7pSzPzbEZCCE93doaAjnz51DoVRU4wHhE9W2uzaPGwCOuX3AqUp5z9aDBWz8ePWb3yzbAbDB/ZByRPcdPoqLM0stEOvHTUthGrV9J07JMzsPmAMeAUZ6uzAx2IdsigDYRm5LBbxhh/bNRAaevHWs/W7W5usA+PEDz2J2Ie/A2JW5wbbWN1BhLABzPqtlRJo17JjYjHveejs2DQ+2XCh+55P/BvOLiygW1vBrv/xhvPdd70GIa4fUtDXtJQXmSKu5yN6HwNM+ikFZa2Ch5XQNK8srWCmX8I0Hv4VH931PjhKrq2tqIKN7CO9llO4NTjXPNUivqX3EmjwEwl2eOSEgNxdblzifOV/Xm9D497Jnd3nfaijTc4fLjK9VNR/sdZqCuYRUNnediwZtfeNxpBLMzTYLW8Jg3gWuo3E1FdlazXtHkEhiy4Y2QljmInOvYm5uuVRAfy+fo2hLXrH9uEgHDlpJm/UxLcsr2qfYkFVUXWkLHeLnUkNTBBXe9GgSF6cXMXV5QXbM73nXO3D9XgJgy3j1sN+WERtd3C+4p/Pz8Ku0VtB1eAB84Knv4dGHv407brsF8XQW33vpNKYXK4hHUojFw0h0pFSHdDwlAJyIJgTJw5GmAPCuseE2AMyGBweA5XpA22EDwPtfPImp6WkM9/egrzuL7py5xiyvFDE7N4v5+UWsrKxhrVJEfyqOD9x1qwPACSQiUYQFgJmNa1EIpL9SANcrmLo4hccPvIDp2TwKtQYa4Qjq1bq+l5YD3AGr1QZWSxWU63Xs3rFboNaPCbaBeC8D7UWcW5EoLs0v4sFHHsPjT+4HjXB8TVuGFpIKUykeQ3dnBqNDA9i1Yxc2jXNdcwpgPUMYoNXza9t8f6W2DwLg9gxgKoBfPHocX3vgQVhfmntO9Xte6/Vdk5320oau6R333IWJsRFk0mnNFR/p0L5vukXPnoRaOeZcfc1lg24g5UZDdXjp+BnEEyn8xz/+Ahg7XVZed1nrkLmdmC0/M+llyc/9iw0UbAChs0WdauA4fv73Pr9hpQv+M6hAUIGgAkEFggoEFQgq8PqoQACAXx/3KbjKoAJBBYIKBBUIKhBU4BUq8Js//1Po6swJIPIwJ5/Po7u3R4pGZvvlOjuxuLjQUvYSAPPAlOo/HsyuraxKYTg0NGC2qrGoHYAyK69clsUyYRBVL/wzD6IWlxaVHcoD4e/t+57UdFRG8tip1mjiPAHw4SMo152VrpM3tBQLtJaLRbB58yZs37oFXZmMQVypiHhoTHhF1Y5ZPurvBA6ouAlhdIIAuBvnzl5pAe1f337ADv1aqt6WtacpTH+gAtj7Vm6oube17ejIYXLCMoB/8NdGBXABoXgnZpZTWK0xT7Hi8tuolK2rzjxYlpKwUsHqKu0lzSpVFqnVmil+43FBclMUJnVIyZ/lwR2VQqurBczOzuKllw5j8f9m782DLDvPMs/n7vvNPbMyq7KyVtUm2ZZkC9vyItsS3hoaEwFMAw0M9sA0TExPD1tM9EzMxLB1N2ADwzJuGojugGCHBhtjgbFlW9auUlWp9jUrl6rKyj3z3rz7vRPP837fuTdLJdl0zB+uiHMhXbnc5Zz3fMvR+3uf513dxNrqmq4d39cUwIRKlkA30Yr1XeZlsLg5+9ceoPoay1+nkpTFKsEB4Zfr1eiVuYReTMbLupnqSwdYfFqW48eS8ympfgksBGXd+3k4Z1DTek3K4ljA1CAnj9f3FDWgoxRyAGg8YOU5ySZYPqV8DY+ZCk/GwBK0TH77vpVUKxGWewjrFaI8TkK5BpW5tCqlcqlH5eZ76DEWhBxU+yrKDkDTfthUyK5AwQ0iU0e3pRyTullNDe3Rq1BXrOtm0yilnacaTELTTpuKK/W8jSDq7bfrDTRqtBCuWWwAbG6WMDk1ham9+9QftH94QH2A+wf6BXkI49jrWH11GSGnau4FX3dLhnfnokFi64lqoksl4928tvPqglQqv00hTRWd9bT2ikmDv1Qp0SLW1L+8VoTUAtrORr1W5zploMlWD+tDTtDKIhkdO6ELwbBsuJ0iXcpPgzacF4J3RgAMvFMh7pL8ZvfMmhUDz5aAt97SsuttshDCPpOv5eeYhbetcQRZlA9SYcl+pfPzc3jh+Rfw4gsv4MqlywIcoyMjGB0eEQTQ56kBKHtnV6XQ5LjlXCrkMhgeHNH5FAbT+O7v/+eIF4qYWS9IAWyolcH7egB4AT/37z+JSsNsewlrCPOIFFQ0Eu1gascwvvOffQgHqZRzALgLwu2TuNoZEGtiZnkNZ6/Pod6w8yaI5f8RO/oCE1OMRhU3qtE095t1TE2M4PDuSYz09b1GASwr5J6B543reyGwihaowpYPtIHslfUtfPX0WcwtrKrgSL20pYpkMURMtuBcZxhv9oGlpbL6gEc7mBjowxQBcDolO2wTy72BAtgP7p51SMfnADBB+9lL1/D88ZNYXtsUGFOxg9/ApPyj+reFGgFwo4ZWo4pos4GjB/fjfY++HXt27kA2X0S+vx+f/t3fw3PPP4/Sxjre/eg78Ys/97OIq784r30Em5ubVmgkmGnrO8/Z4m5zgKp5OUREIlhZWcHJ81fxO7/3u9gob0r9KtGuFPVWhGJFQ7x2dRsz7MftIaaquZz6UgUrfp7bPJFNMQuOHGTzMkibTtbz29Z1U/9Ljcz9wVmuazlpt1XQoTXGtSNoNOtmaez2Ju+UwJ/Zs5Z/o/KTc1TrNse5s37m56ytr6C/2K/O2R3GvlLV5/P9OTa5T/E+Si4IdE9hwU7Likx4howvbaKp3K3XqdxuIJ0tINc3iq8++5Ke88+/7aN46E3HkE+lg3VVLin6f6ssYWx5btw7tIa4AhQOD87HP/6jP8DCzVl85INPYHF1A6dnl3FjtYpEnIrfCNIEwMkc8qkcEimObaqiEwKyBMD3jY+iL8deytyH4lLoyueAY1Cq1yZWyzW8fH4aS4uLsn4e6s8hn01rX1haXpPbzNraOjYJp1t1jOWz+K7H34WdY32KdZJ7bZzXMooYe7fz7HVdO4i06mpN8cWnn8eNxRJq7K3cqqOYz2CgUMBauYzNKguWIiomZA/vwwcO4djRo90iMS0pVizmZbXsbX1raRX/+JWv4WvPv6h7Uu3/zv7Zth5bE7LpFAYdAL7vwCFM7tplPYDdo9cBhb8K+jR3n+GKf6jO3Q6Ay/W6ADB78LJv9GsBcLdQTUVMbl9iX2gC4KnJCRSyOQPAdjPjdrM77ji9S4tzqLCWJhE5BhAAf+npZ3D2wjVd21/+xZ/FxI4RdGpVVCtbWuf4sOIwrodxFRFyT+QcTybpJmNFSvz4n/jlT9/x4eGPYQTCCIQRCCMQRiCMQBiBeyMCIQC+N65TeJRhBMIIhBEIIxBGIIzAXSLwMx//XgwNDSLSiWBpeQl9fUXkCgUlbebm59Gq1aXopZKESe5sJiv5CxO+TGL6pBKVd1Lc0Vqv00GtXpVCmCogpp3qDQNuV69ew87JSamJnnnmGaxvbEoNk8tllcylddzs/E2cIgBuegDslA9O+UNLOyqA9+zZjQN796CP/fxkV+sBsOu9SQvoOwFwNCIFcHFoANenrwtS3TUH760oHQTergA2CHEnCO4FbAGsdvLEADY4ReN/OwDecD2Ai7i5nkKlk1My1dvM8nv2Y2PynRCYD147HgbVW6tUeFWqsvLu7x/Uv4JOVIkRnrTaglzVCr9voVSidecVLCwsYX5uHotLSw7AsS+fA8C0XFWAqKyyhLv0fC6RyJ96E6Ee/vl4yf7WfcniWNfRWX8LiDWsN1/EgVta52q8MflvcJwQm3aEHqLx97It9j3tlGxn/0PXf9GBVIN3BuGcu7E+iOowbxHtj1/BdH1w/bHz/T3UpYKNb+JaQ1s/6ohZkRIK+oHmVVrqvUlbVip9ac9MhZMS3ZaQ1t/UoxaIOUtS2TwTTqivr/UxlN25szoWKHZ9g02Z4/oGu2IKxd4lmi3GfL3BDkQM5Nv1MVWc3j8akfJNlsjOaly9/aji2tjE0fsfwNGjx9QftIkWRsfG9D2Po7xVQv/ggI3BaFQqRMUzWIs8Nu8uTl7Ra88z2OqtvZWo93osP7ccIJb1Ls9DPZfNVlW9XwWdOzaG+GoWEQgi8PSstyqhC9cuAq1qtaRCCT4IUHiuuoaCVYSTbVQrVmCh3r9OdSjI73sQc+2xgePU1qZutd8ZeJLNNJV+TKA7a2/NRTfmOSYEsNkntFQyVSmV5Al+JQy+NRrqD7y2uoLTp0/jxCuvYPratD63v68PI8MjGBoY1PN5jnw+rZIXFm5JeadinWQMwwPDyOcLGBwr4l/8wMeQKHoA3NsD+I0BMC2gf+GXfg2VOim9KWxNAUwUBsQjLUyODeE7P/pBAWDay3oFcNBT1o08XuZKtYWZpVWcmZ5BjbbS7COt+WeqPe/s4PcgWeEGrhEt7Bzpx+HJSQz3FRwAdspEWe/eAYDvsGL24n2OnLjIDEE8sLy+ha+8egbXby4ZjFJPWkIqU+cTANNmnGr/fDqJeCplPdrbDQwXsgaABREJuwOLADfXrBBAy4zAZ1ej7NdMjSHtTR1s1ds4e3kaL75yCsvrZYExWSO7gS4HhGZbVq61Zg31agVtQsZGFY+85S346Lc+jsP7p5AuFBFNZvEbn/6PeOHl41o3OSYIgEf7+8zClT2Waw2NH84nniM/h3sMi4bMVr+pgjDGg/OGf/vsF5/BmXNn0GRvdFewog2CUI2nqr7cca3NslbmfHXrMeNgThPWTqCrvpR22vXYNscJWTuzgIbz2lm7exBOlwK/PkrJy+e4NURFHgT1BHxaU529v+/HSlLvPp+Wt7bv0z7eFQLJGtxaG3Du86E+7S1CccLUhGyM+a8pvlloYmp8FSZ1oOtDMKyvVktOHiqCkPNFDR0qkWNJpLP9OHHmPC5cvIgPPvEBvOWBYyhkzUraajvcqur603tXAdvXInofjhs+r7xVxpee+kcUcxkcOngAt5fX8bUTF3FztYI4XTSSEWRyGWTSBeTTBSRSkAU0jz2ejKA/HcehiTH1szYAHEOM6yyLvlh4x6NvUQFcwyvnr2NlZRHD/UWkE7ymLPRrSwHM+7+V1VVs8X4DbYzm0/iux99tADhtCmBaQGue9QBgBa5Zw5Wr0/jCl5/D/NIWKvU6Msk23vW2N2NsZAiXZ27gxIVpVBt0NGE8W7hv/wE8cOyYOVNY5YgVF3FNdmVNBMC3V9bwxaefw9PPvagCCkF+3X/yXsGKBbihZKUAzksBfN/+g9i1a5ftdZzfvvgnAKxeadtzI+4Kf0zpb8py28+jIAA+e/EyPvv5f0Cz6fdke63fR2y82f5m91htpBMxA8C76ACR11zzCuC7lptsA8B2P8Xj4Z5UbTXxlWdewOnzlzXGfvQTP4R3fsvbsHjzBvr7iloP2L6FNWJ0CeAaEdy3tFlMZkVAnNMsPPyZX/3d8L/DwgiEEQgjEEYgjEAYgTAC92QEQgB8T1628KDDCIQRCCMQRiCMQBgBRuBT//Z/lXpFPbzUt4u98KKCv4R9tBI9fPiw9cxMMIlpEO727dvYu3ePksBMPK2trWF8xw6pWCzZaokpJl+ZB2PCkZbCL7z4ohJt6xsbluDW+8ZRyOecmqglC+hTZy8o6W+2vNbj0ZRylvxNxgmAp7Cf/XwL1gNYMEdWuF4J5Ww/X0cBfP36DGq0gH69PowukWqJQq8idj2F3d8Ci+k7FJbb1MS9Q+3/BwC8u28LsWQR1xcjKDczUmpQzUeVIBN9TLRRrUWIxevZ19cn20mCqnK5LGUv1Xe0gOXfNzc3sL62aYlpQiUpuKIC/AT1ly5dwvT0DK5dncbyyrKgphKySqRbL1cm0p0ABWoM66xvA7vlngR1LwD2ofF9M6WScspd/uuTmxxPPGYOAJ4fH6bwJAiz45YFoaAvwWtX+eqVxATJjIGUesmkQIAsotmv1wFgb5Nr6jRv/21KThP+GLSxIWOKK/9gYjigyD29jw0ad7Gmfx8lfZ0lrca1C5sJVV2/ZKeu9ufolcQC7K4PphLGzl6S5+6TwoQHpi5uBJbXAVRSwYTZIlu/W0IS2kGzX7BBHvVZJCgT8DBrVIJgxppJbqp8aXm6Y2IChw8fwdDIKMqVskBGIkUr7qTsIIdGrBctAYnsp31n36AHZjeMvYlti6sDYk6sbanvHnzMNYYqTQI49Ya0OJv9s/WK5BgSbGEfWsKeTkvHppS7gy+ELlzfaGvdatadEt1UwQLDUVpdOkt6sHcl16+YQAKBrB8acjFwPaY5D2Ql7XrCMqZMknNc8yip0mbc/RrC68WxKN5IFTu/d32X6bLAwgjZiDtLWw+RuOYS6k5PX8PlS5dx88YNqbtZJEGl8NDAAPK5XGDju7K8jLnZWdy4uYBarSI1aj6dEwDesWsIP/DD341kXxEzG0VU24Q51gP46ymACYB/8Zd/XQCY19qwnanPOC5jkTZ2jQ7iYx95QgCY/VEDC+iePpscwXIjqLUws7iCk5evdS2gXYGEwLIrfAjGjFN+aq52Wtg51If7du7CyEDRKUt9H03rveqLcrwF6p13BHxfHh8BMIEMz2NprYynTp7G9flFRNotU8tzTjhr9lQyroKBTDqNvnxWMI09iVu1KoZyaex2CmAzdu6uUX6P0zgSAO72rrdZYIUPKjCJmbKzVG3g7OXreOGVU1jdKMtu2vrkuqc6tXy1QdVuVaroTr2Gkf4+fOKHfwgPPnA/Iq0GWrE4zl2exiunz6JSswINQsx8LitAqMIa10eU+yzHoRfgc8xyrxkdG9VaLPtiFknQQaRSwUqloTkoO2VXGaM5SmDaiSKeSli/etfHlsevdVm9d20MmUMDwaE5E6hIxsVHPdAT7Ntr1upSampfMmtwwXl+cZA7BbEcHFREY+CX9zuBw4OAvhUuKA6uYMav4EHRkrcil/rbXEEIuoLCLzkNELja+ztk55xIbN03m2uzNeb80HvQQYAyaQFHU02yny0VtuwJXGs01dKB/XHzuQyiru8uF287Z1/0ZupqvgGL6qhUVoy59kSjSKVTKqyigzVhNmtY/uN//hP80V9+FtFECsl0AplsFulUFvlsEelsDIkYi67igsP96SQO7RzrWkDT6cJWCLQjVFm3gVYDa1t1HL9wDatLi8hlEoiDoJ8x4bm0sLK6oWI1WryzL/dILo3vfuLdmBjt0xySAjjasgILFZUwIOqujVazhkuXr+IfnnoeN1ersrA/MDmIo3vHQb+JtWoLz566hHKTLhCmGt43tQcP3H+/3Uu4PUVrifYit3cQAK+u42svHMdzL76CLXePyAIvXisBYPfcdDKBwb4Cdo6N4OD+A+p7zb1Rc7YHAAfKXwd83ROs8MwtPALAvjgrEkGl2ewBwFTMb7eADu5bXUGRdtZ2C+lkDB9+4gOY2rWrBwAb3r7roxcAu1YeHH+c55VGA1977iW8eu4i2p0Ihgb78O53vgOT4ztw7OhhjbFisYBOs45atSIArCIxuWtwHTB3FM5PnutP/krYA/j1LkP4+zACYQTCCIQRCCMQRuCbOwIhAP7mvj7h0YURCCMQRiCMQBiBMAJvEIGf+cT3SSXGxBGThEy0LS0t4dbibdTqNWRSaTz4lrcoeZTL5pSEIlgcGhzE/NwsdoxPOHWLKUIJHwYHB2Q3STXxwu1FvHr6jF5LqMwewAJMspo1sEKoVCgWlJAl3Juencfp8xdRFQBm4sspex0AZiIzlYhLAbxv95QUGK8BwErUUSFpCXEleHssoPuHBnH9+nWdy70GgKf6KogmCzg3XcF6nZZ7ZsFJWMtHIp4U6FQfNiV7qUiJOdgUU4yZfOa5sx9opboF5uBz+bwg8srKuqAXwTET/JcuX8bZM2cxNzcvdbHgZ4QKy6TUV2bRy6Q9Yb1lVfl5lgDdPvgCJdudijunyOUY8tbVsml2kEd9W31/WvNXViLbALDZgBKYCa45BY23avafKYWggKFZlzKJy/7UhASyza5s6fW+R66Uo87+0RwfCb4dGuixIPZwWFBHoNidt5RZHL+MAXvO9miAfXGBw5mmLJNUyyCy/3IwSO/goYXrj8nfectsgTbaiVLl6SyEZXHs4IaHI1bLYMdivNoUwbKkll2oqVz9fJHVJt+btqhUWicJvBLqtcvYjY3vEAQeHhnByOiYQOEmLcc7HVnJ7xgfR6GQN3NQ9eA1JWxAY0ycFgyTLibvjhuD22YrLGWkA2I23toCGARi1juUdqyEv4YjqDaUetCBYOv33RZIIiBuNkwVy+OTTStV1a6ggePA4mtjyqt9m40ayltbiCdSKp4hGJfqS20naR3OXogci20dh9TqrrDBQJol8nksVDjyc/ngXOMXoyFHBc4pjkf1VbWewB4AWgiptqfFb0OK5OXlRSwu3Mba6qr6BfMa8HhymYyU/hzvVAGvr64KAE9Pz2J5dUlQJRVLIJ3KYM+BCfzgD3+PAeD1AqodWqp/Yz2Ab9y8jX/3K/+PLKAF3TjGnbJOaxGoyh3Ad3z4cdw3tUcKP7ora2xvA8A2byrVJqZvr+CVS1dQrVmvbNLqALRJFWhgTzaubp1nEUyEnzXYh0O7dmG4n3uLQWc0Jw4AACAASURBVDW6RzC+hE1kZwZgXrtO2QWi4riDOC+XoCSwvFbGl06+imuzC4jJAtrUv7FEQnan7BebzaSQzWRkdctWCRzfjVoFQ5k0JkeHUMgQEHm9n52/n4ceB/k1zM8HW0YN6nFfJcDa3KrjxLlLeO6lE1jdLGvumQLY3kXuBFT+t5vgmI22GviX/933CN4MjwxpTHCM/u2Tf48rM3MolavqZdtqUskJnZeBUipjrdeuOSVwzTDXBCLMWwu3wP7rYzvGBCqtX7KtR9V2Q17XBIK8Byizzy0tnxu0g47L+pkgkuDLIDHnWVN9gs1hwkAoxzHP2dsys+DDbMZdSwbXv9uKkszy2St9ZbXsrOc1r1SUYf2+TS1tawrXP6mNHXz1xUB8L76vLzBRUQgLN5y6HVGDufx7UNQjm+WGWQtrTTXYr/2l2XL97G2/YDGb9jM5qNCO2j1cn3ZTZDqXDB4H1cS6f/J7ke0NHkrys/i+/JnFXHT8SGcyIKy0AiLbL9kXO67xwtfHUWsBv/np38ef/sVfI5HMqHghm80hm8/L8jqVSGvtjydMAex7APN9+J69AJh6W7TqWN9q4Pj5q1heXEAi1kE2afCWY5XWyreXVrBZKgtstyLAWD6D737iPdgxnFeBiHoAR9uI0FZdcNRXSnXQrFdx8fI1/P1Tz2Nhrap4Twxl8eaDe5DPZHBx5iZOX7uBVjQlMM1z3zu5G8eOHtPa4+svgj0nAMBJ3F7dwLMvncCpcxewtrapscHCINrn0/qdkJ7XmvehQ8UCxkdHcN/+/YEC2ArKnP2/7gPcVb0DAGsQaz45BTDHnopbIAB87tJVfPbzf49GwxVCuqHhi16691PWZ5h7ItujfOjx92Pv7kkUnUuPb9Pxev8poBYW7n7FOwiwcIDX5bmXXsHJV8+BKziNTPqLefyzD31Qewxbt7zjHY+gvL4qtw2qgTlvpGJnv3teZ2tgrHn905/6/fC/x8IIhBEIIxBGIIxAGIEwAvdkBEIAfE9etvCgwwiEEQgjEEYgjEAYAUbg53/ix7G2sopiMa8+balMGjOzs3jPY4/h9uJtAxGxOM6cPo1HHnmb1EBZWQp3ZJO7vLqGTCaLXD5nADkSUV/TEyeOK8F8dXpailMBOiqhaJlKtbFTWDIRS/iUz+cEHQkzp2fmcPbCZVSYFHTqAa/INHUXZAG9d88U9k1NoT+ftQSqUwCbmoeJXEvIbgPA0Qh2UjVMADwzoyTWnQA4UO/2vPabSQFMAIxEHicvrGKtFkelSoVXQ3bNfORyBQEIQk2qYggBmDTO5nLIpLOKSb1WR6lccv1LCbkscb5VqWBzo+QgFRPITSwvLePy5Uu4desWSqUymg0qcztIpjIGgKUgIdCyRKYpj94ArDjgsU0l7RRV/nfeVtmAgxUBMImv8aj+qaYK832HlfB2iW8vT/MJcZ9Q9+PAwIip944ePaL4UNG+srKk8SbbXgfoPFQydZWpX31vSTtv91x+PoPvEqlS8AYqYAfFfV7fJ3GdVC9gyfYGzt5xO5RyXaADdZ/xoI6ur6CC7KKdttZBRouPWSHLwtjBEYIKgkn+qz6/VLjGTQnsWhu7XrVml5pOJWR3K3vKmKkDeW65fFZjihbunNuFQhGZfFFjhOohqqHoHjBKMCSwYhInzX3f2/PrAWDHinm6HuQyRgbWu+pfAhn1nCVESdJa2akInfqXoJfFDVJrysqzpRiUyyW5AFDtxvMIrLrd57JYgpDKwk1LVkKymuYNATBjS8UnFXWdJueZ9Xxm3KnKJ+jiuEwlrWe6KShtHeR8MStq+72UyipSMIWwIHaLPXvrem42l3XX2oC0gTZLrBPsSt2/uaFCkEathmqtJmcHJuSppuMX5+lWuYTF27dx+fI1TF+/io21FaTihJZZ7BgfxH//I9+L7OAgZjccAP4GFcA3bi3i3//Kb6DadADYXTNau/I4CYAnhvvx7R98vwAw4UEXAHcnhSmACYAbmF5YxksXLmKrYn1ZaXNM4B8AUq31HgQb5PUK4InBfhyaJADOB8BmGwAmdPbw9W63A64HcIygWBAxIgD81KnTuDJzE9E2C1Si2wBwOplSX1CeWyZNWJYUzGnWKhgt5jE1NoJ8hj1CDQB7ZwAPgAV576oAtgPkuQ4ODmqMl6tNnDh7SaBqbXNLYNUKPey5XMoIf2mvTOvndz3yVnzsox9BIkb4F8fszZv40tMvYJEWvNWK2ZqrVUPMeu8mvOrTep7b2sz13Vw4BCHlyNDA7Oy81oKRsR1mdSzglkAkDiQiEeQSKXzf930v/vgv/gwbpS0VdhEfEwybY8d2RwPOYyt6cOekMzK4LRU/rZod9OQcsjXZitB4lFqnHXTV37k+aG7aufBv6iHsXmv/2nHwYdDZen4LCLuCIZt2TjHsrfdZZ8Zz4fN1TK7QpUP9uPX/1vohgO/U/Q6KcS1k8Z0HdFrDpfK2AgqOEJa/8XkEnipoUV9tsyDmfOD1lXLUOZX4tYqXiGsbi4JYhMLX0qK83jQobHssVcEN7fP5QhG79x7A7/3+H+FP//yzSKazSGZSSGaStn6kcgLAyWQUA5kEjuyewEAuDW4O8ZjtESq9cArgTqOG9UoDx89dEQDOJOk0U0WrVUezTevrDkrlmgAhj4lrwY5CDt/x3m/BjpGi6wFMRbQVMiW8ZT/vL6Lsi17F+QtXBIAX16tod5pIRhrYOTwotfJiaQvllvXa5nHR2nnPrkn1AGYxAaGyFYXY2JICmEUziSSW10o4fvo8zl66gmg8iZGREawsLeLq1UuKtxWkRZFhIVQ+hx0EwPv2YmePBXQvAPb3Cf7eone5Ce5tnf1zLwA+f/kaPvN3T6oXdK8COLi38WOLaxX/r9VCKh7Ft37gfdi/Z8oUwLo3M0D8eg/7uxWr2W0JbbpbstV+8fgpnDh1VgCYMYuq6Ir955v4sR/7H7FzYgeS6kZB14C8tUZgEVq9Dq6H2r9ccdxP/nKoAH7dixD+IYxAGIEwAmEEwgiEEfimjkAIgL+pL094cGEEwgiEEQgjEEYgjMAbReCnP/H9AoW3F25hz549GBoeEgxjUm7/wQNoVGtYXl7G9elpPP7EE7JypWKOgOHWjVsYGRtFoVgMBH1LS4vqGTt97argCBUE1hvWVBAGdDvqAeeVBkzEFmiXmYih3mzi2swczl+6ilq9jYZsV5n8shSqQK9UrjHs37NHKgcBYP3ZlHWyjlQy1lk3G71VkpT/QwBMdSIBMM+d6r+gR6/vLemC5lVPHiSbjaWzBlbS2hLPfCid737YBjdfcwE6KBb7sHfvPikmvv7D4b9OBLn4Oqb6thBJFnHq4jrWawmUK1uCTbJSrNYEH0ZGRvUzk2/Ov1rxplLRKw5XVlb1O4KvZrMt5SCTxfF4UspaWsvS0pPXf2bmOm7fXpSNN2Ez35N9d2lza2ovZ/vnkt9exuQhqD/H18TFK2CcSabALPO7St4TFjKBS3tMAw9BIl6W09a/1qCPgVuv5uLneYjse+VKr+YBkUvq0xqXcKBU2sTG+ro+x4MGQQPXL1LjyquwPCXtsXkW1OTPBBvKI1M9bElXr67pylxd4tl5ktrYcp60RqR6lNP+extk/jx7VWKC1U7ZaH1mu+PQ2w+rH65TsvEUCdINVhqw4OsESBL2O52vOyf2bJTKVlbIpjIi4E0lEwLHOkepbKNIpDNSQ1KxR2B56PBhHD5yGPlCwQCoUuddIKLE8N1kv100ZnPLqw/1alNxyvrZWcLyXzsfB3KoKGS/UtdvlDbYVG9RKczXEfzyOhF6Mf7FYlEqL85njkEqIU0FbefFz5MlZqUqICwoRPV5lHOKvTEJYqyHs1ezUl0pFTaBO+F6PGYFMPWGWb7yAFwfUDsnG/e6ltbUUwCYRSqE14Q4jKMtdRZF/q8sp52DA1X9PE+Dzw29ThbnHYPNvo8xwRDn85Url3H29KuolMsC+Lsnx/H9P/QxpPoGMF/qQz2SsHEtC2iO8Rja0SYitHkPHtZX++atJfzSr/4GKrW2zlUqcyqnBbUJgJsYH+rDtz3xAdy3d4+KVJzmPVg3neOv5i7tiK/dXsHzZ85hs1Sx3tdUqgvixcwC2is/CSh9UQFdYtHC+EAfDgsAF7oWwCpSkQY4sOW908pdY9/NKUKpLgBmD+AyvnzqHC5P30CE6la338RZdOCU8bTnpYKV/0q1TbjUqGJ8sB97x0eRy6ScwbCzbneKeDfD3f5iwfX7TqBSjlCFT3v1BMr1Fs5fncGJ0+ewsVXVPuvV+1o7uSazcIbq/U4L/+oTH8fwQJ8Kt145dRKnz53HWrmqQgH1vHaKRe6fXNvjmitWGGTXya0t2luDDVJ/Iey5eu2a2goMD48KRtN2V4pdfcUxObkLc/OzrhDMLI+tB7ldR1P4E646RS3V+OrZ6+2wzcJbFtABkI1obvmfPciVYlcKYgeXnX20lLq066aK19l32+2B3TPoswgLBYOdip09bnscG3jmXN+Ce4OoKe39esFrLtcCKucJdFu8f7F1nEBec8L1lfVriwo/2A+42dB78fraTsRHXDCO4FTXqA1kcxzTMVTrdedlbvbyfB+uL1RV80t9v5u0jk+ikMtZX91URvs6j0k9h+s1VGoVbJXKGJ/YiaGRCfyXP/gz/MEf/TkSuTzSOVpBp5FLZzSv06k4hrMZHNszicFCElH26I2kQJ5qaxLHDOe8KYBfOX1ZxVVUADfrFWxsrqO8VUU7EkM8mdZa1qRdfiyC8f4cPvjOh7FjKIc0YTPV9a6vMy3kfc96jblGTRbJ//DUs1her7iSipbbAxKIJBJoyB6ZUN3W68ldu3DsyBHBZY01Z0velV3b81Y2yjh98Squzt5ErdHWvVq9XsEzT38JrUbNbNC59qdSGMxnMT4ypPvR3h7AdstqQD/oB2yrdxe09q6izv7Zj6tqs4kLV6bxN5/7vCyyrTe2vcDt0N193zktsPd0Kh7DE+9/Lw7s3SMALBcGV5jmjyn4WDe5zZnCjtUWHttbaH99/OQZHD952izr2YeZe5TajjQxuWsCP/I/fAJjQwO4OT+HRDKle4uJHWNYX1vVcdIiPpNlgWgTIQDuueDht2EEwgiEEQgjEEYgjMA9FYEQAN9Tlys82DACYQTCCIQRCCMQRqA3Aj/18e+TspP9XmnDzF68tIBmwpCwgVZ6hJQCv62mLEppGb1wawETO8ZRp/okGsFWZQvPP/csSpslVGtUlziFpixRLcvkGZ0gsFPrMqNFsMR+dgQ49VYL12ZmceHyNOoN2pu20aLVpk/Iyz6VlqUx7J+awr7du9FXyFhazSWvDABb91mfTBMAJoCKRjFJBfDgwHYA7GHcHSIJU5pZot5UoC5pyA+UpW3P375hAAxB83179zoAfFcC1r1MYoPMrhIAr2F3cQuxVBHnr1exWolJvUWlIvswryyvKg4Dg4NSBNI6kD1DmVBmkl/KRfWrTGBtdV2JPioYaTwoxXCjaX1GU0nZ+DFRvLa2ivn5edyYvwVCYwJgKUepxG1HBY8JgnvhrlSNzlq1V72t3GKPfbI/ScVWF7HlEtqW/uaVZ/LW7I8tTkq0E1KqoMDUqN5+WSDWwQpvB80CAz8+OEQ4zuxn6JxN3WY/e0UY/y6gmUh2+wm7HpL2ZDvywIKRPzCBKsth/r4lGGyJfde7TwpdeygGTmHeC631nu5/BFy8Iqc3UHcT8rghZGO+a3FNSECgIEAiJZz1xWX4ZGXqALCApGxB4wJXLABQh2f1ATY5oeZUh/DXVIUCn0mDKYS+BJSRaFzJbvb85hqw/8B+PPTww9i1e1Kfb7DY7KCVZCYov2P4e9Gvv46EL1TteotKvk4Wzk7VR4ti/UwLZzEiBz9rNVMMCsDGlICmO0GjQRWa9Tvnv1Loag5YD00CbrPCbWmc+56Omh/1utSHfD7P1xS+1h896I3aNvUvXy8A5vr8mmLX20pbIp0Xm4pdHgfnKa1aBTx6IHC9an1WmXDnusEEuxtEgmlSgUs17JTEftwJ7rDvdR1VWr1XKrK8zhLSx2NayxduLuDF55/D1SsXEY+lcPTIAfzQx78Tqb5BWUDXpeYjznFzjwUfrwHAHBtxAeBP/tpvYqvWRoQQzAFgKdO4H7TrGBso4Nu+9XEB4FzWFe64MW/FFzan1EO21sTVxWV87eRpbGxsUfSHXbt3yWaZ/em5lhugp9qUAK5rtWsAuIDDuyYx3F9UoYLmtAaXWUy/3iMYjlxftgHgjgDwV09fxJXpm2g3a8HYjTsFPW2guX6mqLonQHUK71iriT3jI9g7MSYAbPUetobZtTSFe/C9LQ8eRd+x3oiUYqvRwrW5Wzhz8QpK1bqAuJS0rv95LwBmD+J3fMvbcGD/Ply5ehWXLl9R7/gqx68r0GLRlxU2WGsG2T/zOvqiHrcmat13ij4tEFw7aPdcrWL62rTuG4aHRxCNJZCgUrPt+sJGOvpZe7F63XZ7ZHvA6p0CuKZwnHugLaDr1nxvA621zO0lvF+hZTr3CBV/CeB6TGbKaTsnriUeDtsexXGntYPrpCv40JyV0teKBew+wimEZfXuoLTWcTeWXK9rXkc/zwVktY9WBWY55whlCXoJh6WWbLEvvUFtOnCoR30iIctsFkkk40nkiwVEqIbm32IJ7BgdU+HX2ua6K+pw9tHOXYDHz8/gg5CSn8uhRltlKYhdawM7TivoYQ9X9VROphBNZPHHf/bX+MM//SvE01mks1lkEknEEjFZnI/kc3jT3ikMFflcQny+r9+YuN820Wg3sEEAfOoilleWgE5T8HRxaRGbW7QCTyBJq2/uH8ksitkUdgxk8OhDx7BjIIcMi5G0d1mhTSTKNa6FmHYmoNao4tzFS/jCU89geY2FfGaLreeyLYSKM9jbnkU9Ha3Xu3buxNEjh5Hheu9V7T1FYbrriMWxVqri4vQ8Zm8tah0aGhpS8dWVC6exsbake64maAGdwHAhhx1D/dg7NRX0AA7ucZwbh49McL9wNzWus1T39wa1ZhMXr0zjM597ElssGlLRpNnY+1soXxhpdQFcNw0AP/4+AuAp9BULdl/iQLQK4FzxkC/s6N4bGQT2y05LfdhreOXUaRw/cVoFCr4NB+c87yW5Lx/Ytxff9bGPYfHWLUzt34f5+VkcPXQIN2/MoZjP6h6KRYXc53/i3336ddfd8A9hBMIIhBEIIxBGIIxAGIFv5giEAPib+eqExxZGIIxAGIEwAmEEwgi8YQR+/F98TJaShByFQkHJTgLgifFxJUWZiDe734SAIqEg+8AWcgXs378fN27fQrlSxsbGOk6dOCkQR+WbT8wq+eaPwKkxlKjqgbUEwLkse/7FpPi9OjOHS1evS3lBq0iCZ8EE9QekFTBt7mLYP7nbVA45Wpt21QsCwErY3gmAjWYZAB7E9Mx1UwB7sNcTKZ/L7AXAsrzsgQzs2aeepq7f3jeuAIZivXffPilrvM7n9S+U9JUOAK9jd18Z0WQRV+abWC5HpNKgDWytWsftxSX19SXAJcSjpTaPmQlhJug3SyUlANmzkdeAyWjGlNk5U4smneWy0oK69gT6y0tLmJu7gVq1gfWNdcXNerNG0WqanalPuHuIYYLtHlWJO8E3BMBUTQVwxqxEqSTzmtEuIHGwyPVTtWM1G13/eo0BZ+XprRf5d4E/gmMmOz0wEQC2Y2VC2hTjBBUES17t5fWKjtsow+zVu85K0lmUy7KaClDZFbsYyK7RQWCvIvcxcQUIvaoh4Z8e2NsV3XWJqY9LV/XrVdA2qGlHbGo42tESuljfTs4hqnmV0KXSjQo2D59N62OKS2evS8iq8RFxIDhqMIGKMIMoNsYIhDie1jc2pEAbn5jAWx56CA8+9BD6B/rBpLL6+SrGTindowLuPV/LRBssJhsULObYZd/dRNIpkq23t6nDDUZ1mmaJTAUsj582lN4Sukq1fKOmz/aKaH4M4Ref79X9TG7zZ0IDWtnzsbGxoTGfyVLdmVZc+TzZurKvKSFKreYs0k2Rbpa1cVmoEpLXG3UdmwfDhMS0bufr+Jy+/n6plDutDtoEu00qhu01Zjsd17nTlp9xZ4JeRSiauzHBWrkteKtpWsBTTcse1+Ut8Pw5LmkhTNi1uVHGmVdP4tlnnsbayjoOH9qHf/0TH0emfxDXCYAdbHEG54KWbwSAP/Xrv4VKvYMI4RwNgt3YJ6hGu44dA3l89APvl10qAbBfC9Qj2gE7Uya2USUAvr2Mr7xyEmvrJcQjUSRS7EXKPqkRjSGNzx5bdkF1gRTrAXx40gBwJG7zlPyRc7JbivHaVbcLgNtoERi2rQiIr1pe28IzZy/i6sxttKkE5G9lP29jgHsYC06Srje5FIbsLx3p4NDkTuybHFdvYAEcFs285uNtjTA4pRUgUAxqNqjAxYpjyvUmrs7dwrnL0yjTlcEpVr2NsQl621IAo9VAJpXA2Ngozl+4IMiXVB9UA61WAOFbJ9j5mhrd9T6PqfuqKdqdlTzXEs5+FiCY2wE0Tq9euYJsJo3dk1PqM9uJxrC5sYnBvqKuW73jbJg7TQfp3N7BtVcg3+Az42gA2Fs6W/9Yb3es8e5sl634w8Ffdy1MOdotEjA1sEFn7eWqFnG95Kksjydku+7dJrrFY10HAh2bK/TyrQBsyPnPdvNQvc799eq2FdDl7rn30fh37g38E9chtShw89b2ZtvTmtxT2pyJLH5JmIsAr4vstP21c32t3WdwveDcX11dVxzZr13W3K63synFVaKBRrWqAhH2N6def2L3Xvz5X30Wf/nXn0E7klaPcM6/ZCqK0WIGDx86iJFCUVDYiqicqp6FDZE2mu2G9QA+eQE3Fm6hViujUa1gdW0VNRbHxNO6T2GBYT5XxPBAAWP9GbzpvimM9VMBTCDPeLqCBBUPOABMe+tGFecvXcI/fpkK4CrNEpy63/cJ5v2Z2/viZtW/Y2wURw4d0lprx2z9dm2cu3u5eFz9tS/P3BAA5nv09w8oNjfmpgWAS2X2LWaBTwTFTApjg33Ys3v3NgVwL6VVwYkKBFxf4Lvd7LkikEAB3GjgyvQM/uZvP49yreHmvu2J2/ZJd1fh7cSTsWgXANMxorcHsRuTgdI3uDf3Dj1WTMdjZ6EmC0ROCAC/ilbb+ijb6tPRfTntw7OpNHbvnMC7H30nzl++hLHRYezbMwU6h4yODKNWrclRgOPw//yNPwz/iyyMQBiBMAJhBMIIhBEII3BPRiAEwPfkZQsPOoxAGIEwAmEEwgiEEWAEfuEn/ycFggrfjc1N0CqVeVFC4VVZAjf1NwLLWr2GixcuYGxkFHv37FUyaObmPP7kz/5ESpXhwUFT2ahXX1SqOCY0PSSTSqHHulTMiwrgeFwJYwHgdhtXZuZwZXpWFtBMalHJYgCYCkIqZuoCwPscAC5kCC17AbB9fi8ADtQedwLgavV1YYAScQ48m0Vvt/+f/uYAsNPGCaj4x90gZ++I8wA4k6Z6+bUYoPe5pgS1tFs+vo7dRQPAF2frWCIArlQCJWO1UhPk9fCqXN4K7CYNnneUkCNY4rWh+pDHaq1vO0inswJOVP7y9znXd5Tq4sXFZdRrDSws3Mb6+rpLZhK6mbKTD68+8wrg4Lq4XrkmfDXlY+/Dzs6Sm71/VDrSxdVpU14zcb0KRqhE8Hi7xSKvi3OHNuWfeLXZEavnn9RetJsmFDa7aVnMMihe+SWr6e0HbediRy6w0AN0vIpRANjbL/rkrxf63Tle3HGaFatZ/EqVainZrlrwjgjxT1496C2fPRxRn0hBSNcHU+JnxseU1rKIlXLZ5o8pzZ39MOdrs4FWoy7VEVV27GtqfW8TgqDtiLO6jkAQs9aoCRBxzaCVMsnYsfuP4T3vfS8OHT6EtrPrNutNU+B5S2d/+R3y0vHZtbC5Z0pyCJBSISdYxD7AUgez/yFhZ0tqRMF/Hz9930GrwSIJWuVaEYC3W/aFA/xXCkh3bPxZ1sm0Em2Yeo8QgRbrjK/GtiyFDbhSUUmlHxPdvGBUKPNzCJUEqGJRvQ8Vd2ZbG5VCl8fBAg6eJGPKOLN3L3/H96e9LlVUPDauhYk4LdubqNDumTbXtMlNJlRMQvDI2FKlTcWhV8Hz+VQrc97XqL4juGy3UN2q4fbtW3j+2afx6okzKBbS+Nlf+Gnkh0Yws1FAjZ09NXe9LfjrA+BbC0v45K//thTAfk55CEk4Tsvksf48PvyB9+Hwvn1aW/w6qfHtrhk/jZB6i4BzwQDwxkZZzTxptUyg7p0Yenu4Bnbd7Hsdi2DnYBGHd09iRADYrH0j7np9XQDsQDHHa6xNRaGBspWNCp47fxnT84to12tqZWDqa6dsFXw01bn2C9kYA+lYBEf3TeG+3TvldmFLQK+Nds/a11Mc4gHhNqcB9+qtWgtXZm/i3JVp9V2GA6JeiWnLCME7r3sdaJu9PscSu9OyuIEw0PfKtd61XQisUxKAtX6zthZ2AeMDDxzDxNAgnn/hJWzRdlwEjqyZ7SHm1Y9617796C8WtY7IgjyRNkUwFfgs9tFcM0gue2fZMFuhiopXAiBsxSzesVfrItWhrvDEXA6sN3AAhl1RhD3XWUEHVs62tlSrlcD5QXu6WzP8vYN6grt93+Z7W2uPt5i28WuFZmYbbepj6wPu1OyuoImv57wPWlS4dgOEnPpcrXPOcl6htOICX5ijPdbfk9AYmtdOQM76CAdzSc8zJ4iVlWXMzM65Ir6kWk9wLVL/cXce1pecVuFNVCtlbG5uSHWbzRcxvnM3Pv+FL+K//OFfsvGGYH4sHcXEYB5vP3YEo8V+xOMp9eklnGVRg+1aBNYGgF86fg7Xb9xAaXMN9doWKry3YA/6REpqeToSDPb3Y2SggJG+LA5Mjupf3uMRsMajBNasA+O6zpXI1qRavYJzly7hi19+FqubrI657wAAIABJREFUBMBdmCu1qlwv6OCQ0brK8Tc0OIAjhw+reIlxtxquYKdQcQjPncD1yuw8bi2tIhZnEVBWDhLrq4vYXF91LjdcE1pAs4G+XAZTkzuxc+dO7Q8BXHb7tt+//f2v94DuMQAQiLYxaJboVADzPpgAuFSlgtvfAbl/e25HdL/hxkEiGsETVADv2xMogLf1/3VAOCj4cgdhLVq6918q6Gi2cfzkKbx8/JRcIFQsBqgoaksuH03du6fjLHJKId/fh0MHDyCVjMsGenbuOg7sPyCHIO6f/+mvvhz+h1cYgTACYQTCCIQRCCMQRuCejEAIgO/JyxYedBiBMAJhBMIIhBEII8AI/Jsf/B4lrZiwYq/XkeFhlwCMIZ/PYW19Ewu3F2QNTJjx8EMPIplIKSHGfrOnLpzFX/zlX6hf28SOHQaapN5JBLDXEoJm4erSmgKGgToqHkNOADiORruDK9dnceX6nBTA1luWZnumcuPr2IMzGY9i765dsoGmdeA2AOxtm53KRxaW7nfMJG5TAL8BAFYy1tmYmi3fXQBw0L/QWW96dc9dbI57RxwB8L79VAB/fQCsBHOgADYL6KizgF7caGN9c1PqbMIdKrsCm9l2B6VSWUCK6l/Gkr1Ot7YqUmoxIcff0/67Xmfyt6r+gAbcvJWoJbcJo9bWNnHjxi0sLS5hs0RL2jZasn9m8t2gjDiOO1FebQ9Vg3P3itk7oLdGSBCzbmbT20gLUgev6QJzQQ5nR9obciX9vbWjv4bOblhqn5jvXWv9S333QpevtU9yiWEPBqxvqD82S9Ka2s7Uwomo2YZ6IN0Lfhl7gkcBmeC9XawceLDzM1hpNo2uP6ZXabnf6b3c4Xlrch+7bWAs6npjCkqYXWo8YRaQ9Qbta01dH/Qq1iE6q3N3Pow60+SyUZb61ICWlHMxMjmiJIMpUuiC6lJTW/GLMRyfGMeDDz+Mh9/6MDLZrLPNtWQ9QYWtC+6c7M3tJ6fsZaGFqSINZKt/sSyk2V+zJfBCJRILG6jSoo04FXLpZNLOlfanVA470ES7Xn8VBX9dkYrGr9ScMZ0DIQ/BKecK5xe/Z8GG1JJOOc5xRJjCBHej1bBz7gHPpuCjqpxAKCI7ZgJgAmv1A240zU5aFrROQRpPCDZ4eEsY7Pt28xi8NS+VepzDHhwRHPv34lCSCrhphQQE3zx/KZUbhMF1Wb5WylWsra3g8oVzOPnyKTQbW/iZf/tjAsCzmwXUqNbssYCOUvH/OhbQt24v41O//tvqAUwFsHohaw2gjX8bnVYdo305fPgDj+HI/v1g/+3tALi7QhIAE8KwB/BXjp/A+nrZcKlT/Hp1flDwECg7zR6e+8OuoX4c2b07sIAO3Ho5bu6sQOlZnK2QxMYkFcDxHgBM0PTCpWuYubGEFtXeUvpb79XuHmT9wL26kG+djkfw0OGDOLRnN/LZjF2z1zS/7vq9+/VH76H37trN214KVOoGgM9fnUZFAJgFB6aS9XNUylEq3mXvbMdEtSd3lBStwF3PW1kje4CsvdYArIe+tOFX0Yw7L4K5Rx99FG86fAhP/v0XMHvzJrQV8LObNbRlO17GjfkbiDZ47TpI5AeQHxhWsVictrCprPW8pX17kj1v2c/X7Or5Puo57iy0WXvjLd619liABICDHsBaiw18ButJEGftRrrH4BzxBSR8T/UOp0OCijoIoe1eQ+u7298N6Fkpji9AsDXY9wjn985xxKmO1c5A49/WOM5ng602VrQ/bPu+43r98n7HbKYJwLm3sljAWiGYLT/7KjPUA4NDiMWjgu188L27K6grM4jFglYJFkPbD3wRi5wqdCxN1KsVrK+vYnV1Tba9Y+MTSGfzeOnkGfzar/8Oas0YYqkodo724dE3HcVoX58KUgjeXwuA69iotPDiy2dxZW4eG+srqNeraFLFrKKYtPrIs0Bg5+gIBos5DBRSmBjuw1Ahg1SgAObeRUBuPXB5L6R1vV7B+UuX8dRXn1NhhpVhWL9fv6NQXUzoTSU0r99Afz+OHD4kaEmY6TZ652Zi4ycaT6igYubGAhbX1s3SPZnU2l2vlAXJK65wQD2U6bgSi2J8xwh2TkwgzXtZt957JxGCehbWqSDSFcPZNtrd9zo97UT4N7rh8F6YAHizwvs3Z0XumqqYA4udKf/RGttpIRk1BfB9+/eij64+Uuf7Hc96UXsgrTXLrX0ao75AxtWA1eotvHLqVbx4/ISu2cED+/H4+9+Pd73zURV58b6wWt3C1uYmtsolPPfii1hcuKVe3wP9fRgfH5Pl9sjIqPrN/9af/EPPSht+G0YgjEAYgTACYQTCCIQRuHciEALge+dahUcaRiCMQBiBMAJhBMII3BGB//3HP25AJR7H3Pyc+vpaPz1a70Xx0iuvKMn0yCNvk1qU0JKJMyrPCI/+8jN/o1667BVMm1Xarfr+eFLYuYScR3ZKUDr1pYQqVCQJAJuqzie9rl6fQ71pFsRMaklXrB6atJ5rIJWIYmrnTuyf2o182npi+v6vpqIxtZJXYtwJgAeGhnDt+rSB0deBAb1wLQDAPb3/TGVsiXFLFnd7OnZh5t2H3D8dABMYRF0P4DIiySKmb3WwUolhaXkZ62trsiWkXTGT27SaNfWv9WrrhfBUdlfZz7TZ1HEPDw/DK4eZMO3v67d4usSh76e8uLSCs2fOY6tsQJnwqtlgwtmS1AGE9JqliCWkrd9mF+oaUDVFWW/ou0ocHzNnR+j6RQtCuIeBkTv1wt1YSwXneYoHwPyzfwtnD919Q4OaAcRx6q3elxgAtt94JbPGuqBUFHE4ValTuXfVzz3K5CD7asdih+MOyiuRnE2ywW+nqgvsrR04cFawwRj37+SBhXpmEm4YFHISWiICqUM5d0XU/DnrMCJIsOcrwYODK7Tb1attmCsp76F8W4poJswJlgmLDIJIAUeVMPuI5/Oymt134ADe+ra3Ymh42GxL3Xtq7jmoFFzNQBbVQce9HyGH3jfK8R3XGiOIyl6a7l+CXioNCW2oEuYaRstj2ZV3OsjnrM+5h6s+7ISqwYgTAKaCL6Zz4Djj37n2qeeh66nslZJK9Ecj6r9drdHqMqH1k7BcQKnd0edxzeQx0dqYqjxC4F7wy8+3PqcG6hmCOhWm7thSSetRzDnH883mcprjBpCTqFSobIasNg0cuR7dKphhf8+aqVJpMyvL3pbUj42aqZaXFxdw7tVzWF9bxPf/4HcgPzCI2c2iFMAsgvHFF7SfbbEXJ33zHQDj+kzV3K2FZXzSWUDTGlwA2KnNCCfarRpGill86P2P4eiBA+o33zOhtxkhcO3ZqjZwbXEFX33lFNbWSlLvUmBotr8G6fz3HtR5K+xEPIKp0SEc27MHIwN9iCZMAfz1LKA5Lu05dwBgFR+1sVaq4KUr1zF7c1mQk8pmQhBCNBZD8Pr6/t8CL26OpGLAIw8cw5F9ewSArdigd2/oFkH4uGqN4w9uPugZmitmVVuuNnFl7qYsoLeaLUQ5VzV2DVSysKFeq2BjfR31WlV7IlW/7DOdUIGG9TfnsVClrvHn+qX32kEbJHKOF4LDdqm4z/QXCtgss/ihA+FOOiqgBRqUc9kp8okr0xguJtEpjuPKehub1QYq5ZKONZMv6ni4Vth2YPNPc4XFDs7GWUVlhLTs5czPcLDa9wPWOQSW0V0Laz0vQsBr63SwTzvFsRVysCiGbS6Suo48DsXQ9QDmL7wrgFTJgso2X33Rk526uUcQzlphkNl1++tlV9s2JcHgAKbbvFS/eKm07Ti1JtCaX+t0VBbHLDagnXdHxSZJ9A2OqEXC2sqqWXEHrgrmtKFiJ2e17481uCdy89c7cmi08RxY+NCm9XwD9QYLfIAbtxewvFzFp3/3D7FW2sTk+BDe8aYj2DU65NTVhKmsADAFMPeBRruGjUoDL7x8HuevzaBc2kSr3dD9FmFiKplGLp3C6NAgdo4OS0WbT8Uw3J/BYDGPFNd8V9hh850qY55PXLbXtfoWzl64gC8//QLWNrcUH1nNu3sL3ntwzBAAE6RzPR8ZGsbhQw4AOytzf29kV4eFTXFUm7R738B6actZytv8ZPxZOEMYzOByLW3UqpprPP7x8XEpgNUOwRUQcHzzd7T6Z3sOf5/q53OwCrjrriUjEkG92QTvg//mc59HaYsKZ1P+qjHGHWsHr7PGD4ufIhF84LH34PDB/QaA1TrBFVo5y/HedcXDYRUl2B80bvg9W7AcP3EKJ149g/c+9hh+5qd/QutjIZfXtaErULNV161Ek44T6i0NnD59Cv/1r/4KExM7cO3aVTzytrfJdvs//P5/7V30wu/DCIQRCCMQRiCMQBiBMAL3TARCAHzPXKrwQMMIhBEIIxBGIIxAGIE7I/Cj3/PtUi2sra5hbm4O73/sMcECJh6ZOCr092FudlZq4Ew2Y8nLTlvJtOnr1/FHf/bnZg2bSqEvn0chmzPbS6ekUz7QwSpLqpttHpNLSrZTrZVIOAAcVW+4y9eu4/rcDTSoAJZtdMtZOkeVPCS8YnJwaucE9k9NIpvqWkAbqDUA7BOpSpo5UMe/7ZrajcGvA4Bl/eySsAKWTgFs70MM0lUDBwC4R9X6RgCYfyMY+6cpgF8LgGcXo9ioJ7FRKim5uLm5iRITlk5tREjLBG5dds5USbakZFxZXcUWk/bNhq7dkSNHAkhEcJRJZy1VLXtdy/ZvbmxgZmZOX416Swpg9hxm/99IhAoli5F1knUPWQzL0HWb4s4rspWo7U1kBgDUv54iTyZ0WQCwHZYGqdDAWtoUvXxY7LvKGg9se8d+YAne80uDyl0ILODrYZANXXt/D4CD/rmuDynNKTlvXI/rbeqeQKljKrEgRHbA20CwKf5M9SeFrbODVm9IZ0Nqx+F4ghufhGbqc+nUXQYPCMtoMWxwgeCPX/rMmEEMu9ZOFdmJyMpclqqRKJKxmL7MAZs9Og1KcNzQdpjDo030o37J9kV4Y5arUa0Za+vrOHjffUog75gYd9bpHnL4a2bJd1PEGUgR+CCMiRMomx2sgJUdsECb9cllgYOp2ASN9Jq4bNDLpRIa9ZoAE21AlZyPWQELIUyggnOA3Sv6rG+2QQO+J58vS2h+kutLzvnEscxjox3mVrVi55xJmwI6YYUpjVpdv0+nU3o+YbF6/jowwPcl7CXklYJY5wYVWUjhy37F8YS9lxTETeQLReuH7npa23rn5oBL4hMG83wIrnl9Y5GYWVXX64oVC2nYw5vQoFouYX7mBpYWb+C973sI6VwBs84CWrUUvj+mA8BUAnuAxesQjcbRqwCW4pxrpcYw7WA5/moYzmekAD524CAKVAA76HFnEY4B4CauL67g6ROvYnVt02CyA2vCuU59310bbO5LURqPYM/4GN68fz9GB/vUq1rXtqcHsD9+N42sbMVDFlnCt9EiNG25Xu/oYL1UxcvXpjF7cwUdXgun5Oa1IGj3MJhjQ7+TQr6JTDyKt7/5AQHgQj4rKNlr6XoHDbb9qrdsxiv1HIwVAJZN7U2cvngVW032g2Xv4TjISGmVS1i1ubGq/ZVjjepP9k3mtTII566Rc0vgKsS5IZWwK4Tw7gpmbZzQfJRC1q2H5p7Aa2FrjdmvU20PWfjuyQLvOLYbzcoq2vlhfOHkNJYqzs6ZhSi0zee4VW9hZ6UfjeKRRx7B8eMvo8lx62xnVdQguO2scp0jh6zWuT4I2rr2D4yB7KDZ65rH5tXBXecGt6W7gjVXvOXuHWTL7IqA2OPWr9CMpe0AVogQ9BX2SuUIj9cAfFB0xnN0H9bSnOtuen5NMbi4HQCbEpqfY+sBrxvjmiAIbVW1LhUK/YgksljbKKHC/ZiKb7V6MABs9162XqpnMIsg5Khgx+8fBKpcg3hsXGMIDOUQUqkJ8rXQwsjwTpSqbfy//+l30a5X8Z6HH9TcSqRMVaxBcRcA/OLL53GWLT2qFduDXG963jP2F7IYHx3BjqEB5DNJJNBCfyGNgUIOSa33zspZY8zFFFzHaAG9hbPnz+ErzxAAV1Q8qB7zVomk8+c50mKacJ/FOWMjYwLALMKQZbfWNduPrVAtgmg8jkqjjeX1DVRqDRdD2x/lrtKoW1sEt+cwZiw+SifictCR3XRPiwFZbUejqDKOTa8Kd60oeu4/qAAW6HZzi+dDAPyZzz2JDRbz3WEB7SGwH09eASwA/N534/B9BwSAtbPSScePu552KXbeNh69Algx0XjsoN5q4er16zh2/5vwkY98FAN9eawsLWNsdFSvYRHSyuqS+rJr1HesGIo24ozBhfNnMT8/j3w+q73tl//z3/SccfhtGIEwAmEEwgiEEQgjEEbg3olACIDvnWsVHmkYgTACYQTCCIQRCCNwRwT+5x/4LiX6dk/uxujICJYWF5FLZ9QDdmxsDJevXsLBAwcCi9dKrYqXjr+MmblZnD59BoX+QSW/4tE48pk0xmkDrb50oq7O5dIlPB2YYFKuUCxKGbi4uCi1Gj+TyS/2Pbt8bRpz8zfRoALYQS91QiXEFACjxWsEu3fuwP7du5FNpwIrRQ+ATZnpbIBdslOAz/UAHhgaFMC+UwHcq6wIoK+Dm3LBdGBLCWAmGJnY9QnVbwQAS/XpAPC+fepPt036dtcRakqiOxXA88txlFoZ9QJtNhuybVxeXhHcpRpRkKfZlgKSFs+0siUMkiV0pYJavS4QvXty0uAFFTMJs5Fl/Pgvz5c9hgnSbt5cwPz8TZQ2t5zikYlQJqe7SXlLlXtS6tFvW3bDXmljVprydNzGPXzitot6qXRh0tpsiJWW9PaFlmIPrB6li3kd2+1ekO/DG0D9IN5dKGsQ2Gw67/aw13Zhk4eGcarmCUSiESXhfQ9Xgyd2rnrPoNcfc+aBDNgSv4K9Lm4E+YSc6lvsEtse1ponrOvb2y1WIJAxa3XXb9vZRXsFsI1vJ412CXV7rsFXqZl1Hu6LyjuXsKddZy6XdD07TVlG8BKNW99TQbY4+9hy/MQs6Z6kOrWCQ4cP4+G3vhWjO8bUT1WKYt9H1+lLDUhYol1XVlUWVBrGZavJhL0AMdWGTVo+V6Re5XHpqXQIEIhjz1yzdFUxhAOgBCaMJVXunAsEqbx2hKseshO6ECjxAO8ENernKxDLvuRNFVZw/aCimrCYa6NsojPWc5Lvw4Q/gWsywViYrTTXVhZreCjMa8Njo0KKdqOEJKawJ3Q262uNK3QC63bCYgP91m9UFtFOqSjI22goxrJm53PicWfzyjWhay/Nvq2MF61ZN1ZLWFu9jfvv341kOms9gDm3HQDWkt6JSAFMANx9UDUZw8LiCj75q7+JSp19tQmFrJ8015VGm6rjOgZyKXzkA+/DA/fdh0I+/xoLaF+EwYKFar0lAPzsqTMCwKRaLVXmdMmorpH/8kUrzgJ638QOPHToEEYH+0GIxwcBsKzDe0pS/Mz3qjgPlDkTaQGdoAW0FOcdbJSreHl6BvO3Vqw/tpTNZqWuPsuKbVuFCewJLVVmhwA4gne85U04emAvCux9zOsZ9NvsLVZxBSG+KKSnKKVrHWsK1M1aHZdnbuDk2YuotCzmhGbsf8x1s1GvQKetAoKkg7TsBU4QbCp8f84eN29TFjo1qaCY4Krrh+us2FU8Qrjq1jMWimjdiHTkBsJ5+6axFN7x2GNs3I3K2iq++vxLuHa7hNVyE8VcTvt5nIDVr906oDYOHjyI6elpeS5oTXNFLoLPPaDe1MDOhcHZNGuFU/9w22vlZ6C5YOuwLxDiz1Lx0npaFuzuX7evy+EjZrbCnD+2/hjg9YUjgtM99tlmz0ywbj19bU1zwDWApGYHbbbhbj2mMXfT+viqhzTl0952QU/iWmYFUXHUEevUZXufiKfRiabQRDQAoOxL7Xu/83j9dPG9ZbX/2P9YXJ2qVH3UeX7xuOCfh9NcQ8weu4PVzQ3cWlzG333mcxjL92HH6AiiSTozOADs7lN4DakALtVoAX0eZ+noUqvp2nL/p+V3MZfF6EAfJkaHMNRXQIJbZKuOvmwKA8U8ErqupgjXeuPmPgvOrGimgjPnz+Hpr72I1XJF7UOoWOUXYSnXRa673B+49iYSMSl07z9yVMUnGkuuyojXmHPZ7vmiKFcbWF7blF217bPmYiJHE1r31yrqrU33Gq7DnOcs9xkYGNB9kxTArvDQt32QltpZf+t+pff+wqoa3JppK2uj1cK1mfkuANZ1tRYRQdFLjzU87xX4WewB/P73vMsAcLHgjDV8qwVX7NVbhODAMtW7phi3Y+M6Rlz9Le98Jw7cd8gU0I261lBeS/69XNmCljK6TFS21HKELQYYT7YbUa9v2dLTeaKBH/ipnw//GyyMQBiBMAJhBMIIhBEII3BPRiAEwPfkZQsPOoxAGIEwAmEEwgiEEWAEfv4nf0zgkMoW2uMx2Uo4uLq6gonxCVX49/X1SW2Xy+dx/tIFPPvcc0hm0rIeLpeo6mgLFq8sLWFqaipQ6JgizZuHWhqSCd+9e/fiwYceRDqbxZN/93mpj7PZnJKM1XoVM3PzWFpexerauqEhKYScXzT7u3XaSMYj2DU+hn1Tu5BJWg9g9UiTqtjAiAe4sql1Sd0AAA8PbQPA2y31bGz0QkK9l0voBklTgrIAABvU8g+fYNX7BByx+5x8IY99e79xAKyUbWABvYVIooCFzQw2GyksLi0pgU3os7lRkuJyZWXFLJxbHSwtLatfs7cspJrRQ0smsgnpDA43pUKkZSKBm1ey1OsNlEqbWFxcxq2bC7i9sIS19TU0G4RtVAy1lfRWsp1BYI8/JhED0GJWvpbB9spPbwPtehs6w0wLouEIJYvZRzHSMgCst3B2pP75ru8fKw2EDV0ila/2YQ/ggrf0dOq2O3S4Lq3qFcCvA4B9wtz1fgxUZ7Re9XaitA2WUshUo7ITJiyRhblZf3oG65VmggVKnrvPdxBYgIkqQ2fH7ZPyXtWlMLkT9clsDx6UxCXYF4SyBDNxh9lBMq7MdRNWOGgv9ZEBR8aaajsqe5hAJ9Bhkj9BK10m6vkert9vPBFFIhW38ZJiop32wwZV+RgZHcX9DzyAvfv2Il+kdWTvXHLKK14TqejshEwMbsdCO1H1H07Gda60JqUKi1+Eqzw+SHlo6lxCYY7rXDajdY3qNsaQrxOwpf2q1FwGjzh3TGFH+NK1wfVAT0fU6WhuEHh7MTivhRVfWCFFtUbFfcP1S04IAMsauNnUZ/CYeF6cZ7TlJTTg7wmMfc9YAiWqvmk5rc9Mpa0/qoO7PHbOZa805XPSqZRsdGU/S+VZJOpgpFm/8zN0jm0DvzofXb+I2fc26zYW2hFUyiuY3Nkvtef1jZzrAUxTX16QNqKdGNq0gN7Wv9ZsiRdu0wL6t7FVaxlkdIuh2fYbAO7PJvGh979XvWOpTrNikJ46EKfeFwButDCzuIbnXj2L1fWSqdhUSOL7WLIHNHspm3JSc0MQh64SURyYnMBbjxzB2NAAYklXmuKV+K8BwAb6vFuFL0RoM+5tA3l86fpWFSenZzF3axVUc/LczPq5BwATBDcM/jaotm83QAvodzz4Jhw7sA+FbFZKXI5ZRwDdhtO777ge1752qlv5YnsTgM1qHeenZ/HyqbNSLLLgIp2Ma83cWFtVXRIhWkqKxIR6m2q+UxWr3rdWHCDA64paWMjFc7ciLlNBe1BoFrG2tnvrbV5nzVOvIub60Wkjk0ojl03j0Hgeb337O2VNfvvGLE68eha3Sy20okmU1tdVoFCk2jNpc4W231JZts2intBZKl63nxPaSaXsClV4jNaz16uH7W8sRtE1JAgMeqF3oaf2J7fiM57JeELnxvWEr7MCGMaKENjuJbSeOUDmx7ZZeTu4prXTAJq3kOaaIieGAKbb+uYLgTTevNMIgFQqod6qfH+2dJDKWMfGtZn20lQAt6QCpsJaVr2RBFrReKD8JTjkuBQ4D25IrHjGFwdtK6KQQtTGr4FJU4DzXAn0+B600p+evqo+55F4HEcOHsG1C5dQq1QVa0JHjRPBRFOQNtoNbFabeOn4WZyfXTDnASnPo1qzBwp5jI8MYsdQPwoZFpt1pKov5tLoy2cFV61QiADYnYmD+lrn61W8evYcvvrMi5qXTe4NLLihDbsr0JNltwpgWBgRxdTuXXjwgQdQLORdn16D83w+e2Pr/BHFxlYV66UyaoSZhOhu3VDP33oN62sr6DTryOXYEz6t/TkTj2NwcNDmm4oj7JgFgCORoA9zcJPYW1+mluAextvreB2nZ2/gM3/3JDZKtFn3PZDdW7trZM469jlcBzlGHnv3ozh66CAGCkX7m3f4cM/rZc/eiYAAWPbUzgGg1eqoUPOx970PqUxG+1itUtFc4cBjCwH2QibY5Z7rzL+DIiW+D90w5BLQ6QjC/8uf+rng9MNvwgiEEQgjEEYgjEAYgTAC91IEQgB8L12t8FjDCIQRCCMQRiCMQBiBbRH4v//1JzDQP6gEEUHEc889j3379mH37knBzUQyLchx48Yc+vv7BdiefuZrOHfhAobHRrC+tIKHHnoYh48cweeffFLJLyaDqO5isogPgSkHZ5hAe9d73q2f9x84gKf+8UuYuTaDIiEzOrKafusjb0UuV8CthUV84YtfxLlLF7BZ2jINKA+g3VEv0p3jI9g7tRNpWq0SujWaglS+N6SHtkztUZ2ppG/ULKD7h4cwMzMjdeu2JHxvdLwiwytlvL2kS+wFvfScAjgAjYENcffNDAL7BDTPkwB4PzLpfNBv8vWGpkeeXQBsPYBvrqdQbmawsr5mCoxaDQ1aPtfruH17QWCkUW9idY2WzwT1HYElQrBCviBgwOfyd8xRMunPMUAVC6+19Ti2PnDsW7q2ui4F8NzsDVlAU1XcaUVApiTFtSNjXftsl5jssYDuBKpTgj0m6ZksNj2LpT+Z9PXqQiZkCbGIn1xnztVmAAAgAElEQVTfOwKIQGPsksKuh6MjFWYv7vpMBzEVkGZCnADDCgICFU2Am3t6AL/BOuGvs5LzzvpT3/PEZTVq4j6qXzivBAE0RphgbQl0SLmmPtsGYKUi0/iybLRsc6kglGWmzCaVnPW9Iz1EDuaXO14JjD2gcf2qO1TFUpHcpOqMfX5N9UZaIRGiaiwMpMQj7GlrgInWyxmqp+JO2WeifgFPXmzCCtp/UsFHeMuelPFUXMe5a9cuxZg241wbjhw9ioHBgUDVK5tnY9L+srm1wgCK9SslSCbMJBSy3ph8CKy3mkrKm+1zQ4Ca44cQg/1OCeQy6YwKGTj3GRPOByasqUiWvbODlAyBV7jxengbVT8EfHFJAFK9vXhQ8UFAndC5UhUMJerNFtxsms1q2kNxFlTwGPga9QGOGXTj/OUxEjAQ8vIYC4ViYB3NnzmHCVIIm71FNFXDXDe7nxFoOzWXfE92xopKX449KbejSWxVqyq6oZJTFp7NTYwMpDVXrm+mUWsTKMbRlvqzgWg77tT82ycIxz8toD/5a7+FrSoXBFNG+rmgXs1U92US+NDj78Vbjhx29qRm03qn2p5jiApgAuAXzlwQAJaaOEL4bI4IKozwVsuyAjcFHB8sEDq4ZxceOXZMAFg9gDkOXI9Ti5C9j8EQK0yR7b37Wy+f4ZzhXFmt1HD66ixmb6/INcH3be0FwG3C30ZDPTzr6g/cQCYGvPOhN+P+g/uRz2Zt4AeWrj2xdAUyXqVqR+m2qIDa2JFtbNVw7uosXjr5quygCVjSScI4KnAjGv9m88ziE7MTjqcMyGjaC0z6ghNbww2YErra9aONsuPizv3CipisF3a3B7MVR9nvGGPGkMCtLw2MDxWRS8VQKtewWKpjq0VY2UQxm0YylRVIGxroQ6sTwfziqpScskoG545Z2nPsa43UsXFM29jSjuH2fF9sQ6t4PrqlQm5+E+y69davkYpzx+avficFqMXA95n2+xFj5QsxDAT7AhWnLncg3Oy7e6yWA5tdu5baU33fcSlVzeo4reIZa72R7+/H4s0FuX6wCEFAU3sgj822GW4pskXn2IzQ1t56masQSjE0YGj/Ws90Bozx4Tqi9cSNKZ4Xx+z62rrbPwxaq2Ck00adrgoEf9GoLO35XJrxlzc39RoVwrm9J8KiB+7cVKlX63jxlZO4dH0RNVr1cz1KxMwuebAPO0eG1KOb44POLu1GTQr5IgGwwLvbz3S5vVuGrfvVWh2nzlzAV595XnOhpbi2NO8MZNqc93bGhPLH7tuPRx56C/qLRa3Htn+6/VoDPYpONIpSpYaVjU1U2Fe+xQI0B3NVgFPBytJtNOpV7XmyV4/H5UQzMjKseWfqeFfQ5e2le9S6gq53uEzYR5iFOYNZb7YwPT+Pz37uSfUe99fTrxa6VXCKeQFeumNon+zgfe95F47edxCDxT5bg7UumnuCGYr4yhKbQ/wb7/MEwiMRFPv7MTA4hGNHj0pFzTmWy2Zx8+ZNV2DEva6CcrmkMciY2GfYesr10OZaTHuwKZ87+JH/45e2bxzhT2EEwgiEEQgjEEYgjEAYgXskAiEAvkcuVHiYYQTCCIQRCCMQRiCMwGsj8HP/5kdRLBSRSCYt0ROL49atWwKDQwMDSqRRARyLRaQqpdojm8vhH5/6Er70lS/jO7/92/DBb30CCwuLGBnbgdNnzqJea6hH2FNf/JJUGkwiy7qZidZ4An39fVIF8nFj/gbK5S2pWwh4Dt53AAcO7BeMrNYaSkqVKxX89u/8DjbLFdTZ67ATQToRxcQOB4CTSettWTPrV+vNZ3aV/ot4SAnufwIA9gpgryS2BLG3kDQ7aD3nDgDcC4Jd2tICTxWPUzYKAO/bj3Qq5y5KL27Yfp3uBoCjqT7MrcSx1coKEi4u3MbmxqapA9vs9bslyFTaLMtulnbPLWcHzeTt0NCQrgf/RmVksa8fhUJB8aOSMyeLRFNHMvG4uLQoBfDS4jIWbt3G4uKS7KWp/u1QIeeBhjtH45he9es1KmbNaVaH8sh0aW0PfA0KU0FkD5mwOgBs6ivvANsLmT3EMeWRvcoDYJ9wN3WwqWyZyCd83XZtnArI7J/f4Fq4xG2vgjqACV7W69R0prq1LK2xMOtTq4Sy6zHLnp0CKcpt87gcNKPSqMnx35IuSfbWlk+23/lkrbN4NoUZ2aOzq+wZqwYwXB/AFpCMWb8+qRedct76PUeQjNOqmOCVvUQjUnYlE9YPmBi63W5qTvNcEskYMjnrr0ioIFtUwoloFI8++igmJiaQSCXR19evOZ/JZhGN2/nRNtmy1w6Qx12y31k5ewt3Xisqj9T7VtDXgA+BIpPMTOoz+c7jk3KQv2+a0pdrAJPz2XRacJYxp6MB1zYm/32/XdnQ0n2gVtOxE45yHvH9vIqZiWyv4mWcBOibTalvqTiUFXUqpd9RlcrrQVBNRTALLAh1M5ms1PacfwQrLLKQWjpm9syEFzx+Hh8/n3MqlU5pzfR9nd00M/Dtegcznh5g+eS7ziNuc1kjT2PG4siCAFM10rs7JrjT0LraQadZwvBAiiPxvw0A/+pvolzl+xtA82OS54VWHcV0HB9+/DE8eOyIUwBbH1oPRPzKR7BaqbUwu7SOl89f6gHAdpwcRbxuXqVNVTXPj2NFCtZYBPftmcS33H8/dgwPyppca7UYiHMkcODXF01oidZ7G0S+GwBe2ari9DUC4FV9to0RKoAJow38shjHAHBDKmDCzO0AOOPgkIcv29d7359c0fOKZb8mibPZEZYqdZy/PI1nX3oFlTqBaQfNWgWRNscllftWGCUlKAskOFeSKbMF9+M57opQnEuBt7qmcl5Ah2pWuQTYdfI27bQJtkIN22eD9VDws61e8IS0PI50rIMECOUiaEQSQDyJWKStsTA2mMPk7v0o9I1iZW0DZ69cwcL6Gmr1No0frHBG4NfWDVPW2u4iyMpjYjGHgJsVj8iW1ylz+UwVBjhVL/ux2rFaUY4/X85DD3dVaOJcIszS2imM3bru943g/oAo1LWcUBmKV366HsKe+gZA2luCuLU6HuvIrSCfy2h9YtFLNJ1BeXVdRVacpwbnCdYj6LTY59z2FAPAjLgrZJB60xT+7qZDm5BfGwX42R/dFSdp7aCDAgumWFzSoLuCWfhy/eKaZGtiWusv1xPfN54OIHRfIRScnZkVWDRFv41b2icLAB8/icuzC2rvwXhzfWUB3+QO9v7tw2CxgHQiZoU9zRqKuYysi6UqdsV0fi3xNTcsqqlUawaAn31Bls0NN1455whuVRyi+WlXjIVMbz56GG9/+EEM9vcHxVs21+lnwW8MuBMAswcwCwS517pSM/3L1gNSALOwR0VgNh5pK80WKASlnGP+ofeWWne7DfP2Wa/bQxubvP9hX+F2C9fn5vG3n/8HLK+XzeHGMfBeeBy0q3DtUSKRNt7z6Dtw/+HDGOrrBcABkzZFcOAqYN/z3oHuADsnJ/Hexx5T4Sdj2aw3tE/x/pqP0uamFOFc/8rlTa13KtagE0PL3Dos7ravcrxpj43H8a/+r0/dedrhz2EEwgiEEQgjEEYgjEAYgXsiAiEAvicuU3iQYQTCCIQRCCMQRiCMwN0i8Cv/2/+ipBPhhE/Er6ysKjk2NjKipBPhxq7JXcqIM0HJRFUmn8P6xgZy6YSsWLcqNYyOjePK1WkM9A8gm87i0qXLOHT4ID7/5N9hbn5OyT+CihH2Gl5akhovSmUZoVazgaOHj+Dtb38bhoYGBSVv3bqNXC6P9VIJ87cW8Knf/C1E4ikBFimAx4awd/cus4YFUK9UBU9or6yEtYdmsr416EhANbln6o0VwD39F02l6JW7piL2iV9LhhvwUooxsDe2SAcg2JpodsMfMQXw3r37kEkTADvZ5+sM0TdSAFc7eVkF0lKWoKlWa8jCe2V1BctLK9gslVHZIgyuCgrzQShG2MvjK5VKSvoWCn0YHh5Wwo5JPyYgaW1I+0UqE9fX1lAqV2T7TBB8/fp1wWU9tW19YykjVgz4IYKfBC29MMVBTCXqLbFP4EtVt1e5cTzY75xGjxTA9YgNgKHjygF0Nt2MqQJ9/1ynAHa5X1OmKLlqSVCv6Nl2nQKrxEBasw1MeTDce/19EYD+9Z1FnQLXFwZAvfnsoKmO830kPaRh/tiOyfoc82EJ+6Ypd13fYyIPWUtTVShLaOvdKwjlkIg0OO4aGH/m1TAA7PyxEefZ0+aTENHZNEtJJ0CURJq9e9lTlkou9vDTpXJ9RVtVwcdkOiEATPhLpa5AH48rEpGC/CMf+YjWDEJfQk9+qQ+tU4ATmlnPyZbqAKh8Y+JYhRvu9/7vHlwS6rL3IAEmoa966kq5HA1U1b5Xp7eo9Ras1keZ6xcV5ZaMJniVJSqtX5tNbG5sCAJ7W2bOBQMlbSX0eQ4Wa6p16yqIMZBbRC5PC3tnN8r3ZT9zAeWI+mVzTeW55vOFYM1gj0Seh/XmNHhCQFutmE01obrUmkEBgQciBGFxxd64giXbpVSm6l9wnP2844LSUgETdtEitVFDvVpFW58XR5zuCTEqp62AJtbZwkCRKt84pjdS/zQF8MIyfuVXfwMlAmB3PhyBHGMCs+0GCskoPvzE+/DQ/UelwuNcfw0A5rlEOqhUm5hb3hAAXtss2/lpLZVPgIoXPHQVVBf8p925qSQPTO0SAB4fGZICWHPdA+DAhtf1Ifdk3VaKoHzFL8lUAHP+LZcrOH11Btdvrwo4e+vpXiWyB8AqupH6vq4ewF0FcFpAlr2se3YFWw9tQXJ7ju9vTOht15grmDqiR2hTW8HZS1fx/EvHsbZZwtZWGZ0WlZlt64utvtGu17ZTIfpiELkQeCUvYa6zgo+qzzXHhc1FOnpwHKbiLHQg6LQe2cGeJ/tlG19eNcx5k6RtL5+fSCPJPq7tuooYmnQgYBFZAhjpy2D/YAwHH34XIoUxoLqJE8898/+x917BlqbXed7aOe+TT+c8PTliBhMAcIABSBRJWfKFbNnlC/vCKqnKrtKFfSO7bMkuqpRASpRkiSKlMi2SpmhakmmSYkQQBZAEMTPAYHJP6OncfXLYOVvPu75vn909Awwg+QJT9R/w8PQ5O/3/+r/wz3rW+y67vL5v2/2cFKQ2GXoPeBV1BZgdxpZfMuBccE6IXhKc14wLgq+TzGHvj+5W7wcK4tFg6L/T0zzaNWMpT/9f9Rh2iKVYSlHr41v2y+ORYXYeCxi4TtOvoIodm8N51hDGK18UZ9SrVVuYn7dyETtulTTIMhdFPwr6tVu3bG+/YWvr29bt9rVvM74pGoo9adVnHPcOuaCkDXcB1jLWp3IJJWpax8vfpNJkXQk284A81gfs4+nRjXsBhRQAYcYwxWHeSz1rvW5Pak/uMbgno8iMz241W3r9yROng9uA2/Fz6gBZihRe+NbL9uaVdbdmpqAAZ4NK0U4cXrbVhZrNB7WvimeGfal/UQFznnEv81AerH8UInHP+a1X3nAA3OO+FKCfEchlLrhVPuu336Mx7gDAzzzxMVtamA8W0HEGeqnZLADe3N0TAOaeks027vujQU8AVI4e45EAKceDsv/EiRNWr9am40VvybrFmoKbRxwcsmS+/SsWq9GzmoWqPxrZ5es37Ld+5/dtc7cZWpyEXT0UQWhb9xIx/R9rEo4pAOCH7rvPFrXG+l4f15e4V0TLe2+H4Fb6Z++6237o2U9bs9HUmKG4KQLwTqttu1jLs7f1exqD2ksogAnFMILc4bP4HKA+9u/RLeUv/fV/9B3ucpM/JxFIIpBEIIlAEoEkAkkEfrAjkADgH+zrkxxdEoEkAkkEkggkEUgi8F0i8Df++/9GyUh68KLuAOy1Wi1bXV21laUl29vbtyNHDklNSvJnZWXVKrWKeoPdWluT5SQgk+fdXFuXeoTHSG5fu3bNVg+t2PbujpJgX/va12RHXCyWBCdIJgKDf/xP/Slbu3lLydXjR49YqZR3m7nByHZ292XJ1x2O7C//lb9q4zTAJK3+d8cPLdmpE8ekmFG/vpDLU5I79DyTBSAJ4dDnUD2APwQAfxDInap9QmJZyeB/HwAceuFiwXwGBXCxfLvU7AOu1fsBcNvSBSygi9YZl21If9Ne3/b29gR5UQLvNxq2ubEhIAwcISEclW4ow1BwAYaBFJxbuVSVRS//BrIBykjk0YcQkOX9ldOWzRRtZ2fHLl68aNev37BCoWLpVNawPSW5PAXAOg+X7Pr/XI7tvYBdDS11WrDulUJX4mC3gFbSFBCo5H+4sNE22J0MD/oN6w1dhaxX8BGB6yjxOqPIisbPUWmrV0ZZUYj9rAL4A60aoyopKMAjBA5n7D11AxTx8/CkP9aY6g8ZktHYYAIx+Z2hBAMAZvIlcITyFVWo1J6uIgL+CgoHBShx07+l5A39dDX+HUr4V+hzqP6cacvxeYb9JwDWgQWwg4R7NsBaLGRTvC99G+nfmhq7yta8j2OpVLBcMafiCwBJh/63/b6VK1W76/xd9tnPfc6OHT9ulYoXlnBNBfqA+YLzfC5Qll7EQX0s2OAWqK6k5TzpwegJZgpRsD/m2ldKZYEE7J47bQoRHGBQyFKtlK1ULoUiBBLYwQIb5XU6LZAL2OBLNt0hSoz7/f19zQ0KJHyeoEzzfq6yoBV8caUcAJjCiPkFL56IsEj2uDoPf2fWzq2tTa2R8/Nz+mzcFiIYB2AJbveZZw4feT1WosQKFZ5U5JoH3keaMQuYEZgKMEoqQSkeh9YSAOkKjmHBWWF9V69vCkFaNkIFn85rrnAdAUzM4VrRrFbFGjz9fQFgjmd9Y8d+8u/+A9tr9rx3qtPMoEhEHda3Sj5lP/7Dz9kTDz8oAKyCjzDm41wUoDAUwAO7ttWwb775ju0BgNGZheINRjTHHq2XuR70MgbmyX40ZeoB/OSDD9rR1SXL0Bs3KIB9b3C7UrcsvR3FuJW9F1X4GTA33QIaBfArF6/Ye7e2bDzseyGG4IkXeTA/OQafu67gH456Vs6kBYDVA7hSlpWueovOrvdhHYpFRxRLeB1N6G2sC801BnKlrdHp2CsXLtiLL71sG1v0fHdlqAo3WPYojAjgyt1zvdAoQlOHmF78AOgtV8pS/fG0YsH7mLpVOPur9/XO5wpSvcexRu9vhzuuCEZhWxA8RqU/tBQ26yrYoJctSt2s5XIpW6zkbaGStfuOzduJxz6JN7X11y/Z3tWL9scvvWtffOFNqy0tWK5YtCLKeZS70QI+QH4BZ84IsAZcFHx1aK5e61wb5kNQH3Kc7GW8TmBTPZB9nrIO89pcxq3ce8QhrMO5nNv8eo9Vd3AgRlJFolqVon+o1wz6PV17PgsXDT6n2d53dXEmI9X/uXPn7PjRYyoCk0vA3rbGUrVa9nUAyFvIW7vtPcWbg5R1+iOtQ1I0s45l3J5ZBUAjdw9QL2ybqNiL60VcWJMZ6+wRrGccH+cgy3oe01o2lFqdc2BN0mvUS93vDUrFojX3m4LJKq5AHa6e7QDnns7z1KmzOt4jR45qn3CHAhTAPSmAL1xaEwAGshJrevxy/7a6ULW5StHdArSBjVwBXK1aBlcI9YM/aPqg+UCt2WhozXbXvvXyG/bVrz9vHcC13A7c6r/bB1i3dC6crwPgtD36wH0CwCsLC7cDYNnL+17JnQ7FFQDgZpPiuXYoMvBrGJ0wIO+sOYByrmNdcTglqK8+1cHi2e8BtDLf1m3kznVnuluH1hsA4CsA4N/9om3sNGYAcKhi0+1VcPwIC1UEwJ965il7+P77pwrg6WeFygUVRM0Um/HPaq1uP/z5H1XPaebuzVs3tQ922h1dm3arJYjOPumFDBO/VxQMdkW6QLDcSYKqWPeEoXAynbK//NP/bHbFS/6dRCCJQBKBJAJJBJIIJBH4yEQgAcAfmUuVHGgSgSQCSQSSCCQRSCJwZwT+8V/7n5WIVM9YJQkL04QoIAWFR7PVtNWVFUFh7P5QdJEgJvG3u7MjpQUg8fDhw3b5ymU7c+aMW5eGJCuPzS8s2K/+6q/aS9/6ltXn6vb4xz5mR48eU8L8nnvukdqFRCPWnZ12U4k8Er+TSdpa3Z69dfGi/dNf+EXrj7x/KwojEvunTxxzCBV70M5Yd3o+z/VcEQCTeD92+qQtfJcewK74DWqsD1MARzXrHQrg26DibQpgp5ck1gDnxUJ5ekliwnDW3o8HP0gBbLmavX6pY+nSimXyOSVsAU23bq2pJx+JbpSHWEhGSBGVtbJ5BJihbDFP9gPuuPYoe3a2twUCAGw72ztKiJP4z+dRII1td2/Prl+7bjdv3rJ8jmuU8mT/jErmQC3rsjvgyWxMHPK4hadbnpJcdmUw10v9bkkiB+WU9FHjoas9saUMKjm5L8bPFVR23MwXKkcHwFFkHRVE0Qr6AL/cCYEV9wCGZlU78WLNqoD5t4oB+DydqBcHOLh22ASoANuQGCYRD4RFxZ7PobgDrKfVxxaVG++Hban6GQ4cXmKFPhw7VJKtLKpKgBPfqAMFM713sCebA3hznui/E/GxWWbitq7+JU9ly9FbU5Am6yCYeQNgoP+ukr2eRJ/YUCpe+v/Sy7FQdEtVwAXxOn7ilN3/4AP2+BOP2+GjRwUUYmxlHZqWP6nrlQWl3OKbi6/PDxbrAggj7+ervs30/iUOWKSm0wIyxApVG+A39tplHLkKOJ6fSVHL3MBxINqbl8tlKdiIlwAfarN0aqqSF7BJp43nMReYQ6jliIGAn9TZQynoKUBBtae+xbKg9+R/tMsFsKCeazZb+pz5uTlBNFfvsp6lpDxuNhtTeMRxArN5nlsdu2007yu7Y0FgHBWCMlGWzw45eU8+i9gAGXkv4F4+m7NeryOHAIBoLl9yzXlqbHt7Da2R85WMVSuoa9N2ea9g3XHme+oBzOeubWzbT/6df2D7rb5iGQEj64OU0+OBlfMp+7HPfcaefOQhW5ibs3Taj/99RRiArN7Qrm/t2rfeetd29luucMu42wDDSHAP4KpiCQpdsLJ2G2iKLc4cO2zPPPywHV5ekBW5IKjmQoQmAQD7ZD/YGoMduq9RswA4Zdvtjn37nUv23s1NGw4c2AMepzAuwEi3+fY+wKNR38rZzG0A2M/X96bpZwc4c7C2ePECe5gKQBgn/YH1Bl7k0un39W3AVwoBmFfY0sbCGtmiHygXXcUaALBUkV48EpWxPD5Qz2IfW3I0UD9XL85R8UQub9kMc55CDl+7AYOs297zmeIXELXbJmtfxi4eEBwswemVnk8NpQIuZTpWn1uyfL5ond0tfX5rnLe9bsquXr1uL73yigrFnnvuM3bs6FF9nqzbw5yNa0m0fPbeq9OVbep64DENVs0z1F3W+sHOOkKsqJDU0ogFtYpQHDBLma/epj7f1GNZsI9aFu/3Lavm0Ejd7yLcbl8K46CeliJ+4r2Je7229oSxetf6Ws7xqkRGn8t18162U6Wx5rkXQbhDBo+52jtueXrEG756IU1wC3Cx84FqGWDnik7vCwxo5gs1sReHlVWI5L3q6cns1VWhOYHOCUjux5KyTqtlqEVb7a5t7OzaV776NXvp5QvW7HS156MIrZZLdmx10Y4uzQsAa6dkTbOx1Stlq1XL2hNjr/pQHeb3QkH5vd/s2EuvogB+3tr9gWXzBcFpOWWMhiqI496Ua8f1Kuaz9sj999iTjz1iy4sHAFifLZWuF6ANJ/TXbtv61rbt7tMio6/j8D2dPQr47XbyrKe42XC/tVCv2bmzZ21+fsHVy9ETJMTdyxH8OsWvOyGw37J68QwA+OqNm/Zbv/clW9vcDSA79A6PRWva3wNwVYGC76effPpJe+SBBwSAmZcUQfjV8duBWCzBXM9maUswtE8/95wtLq9ao7Gv8+F+kPGHyrc/6GlcDPveimGgQoq0q4RTrvSVCwJW/2Hcqn90vMsILiX/yz/+1YOTT/6VRCCJQBKBJAJJBJIIJBH4CEUgAcAfoYuVHGoSgSQCSQSSCCQRSCJwewR+/gs/oaQWMHBra9tu3LhhDz38kOAKSazNzS07dGjVsCu9dOmS1BuHDh+yxn5Tyofd3X1ZBd91111BVTexZrtpKyvLtre/54rgWt3VUOOR/cnXvy6l6cL8nJ09fcbW1tdls7c4v2DtTktKSBJuvGe+UJLKY3u/YT/zcz9rGzt7lsrklVgrZNNK7J85fcIVR1N7QMCXq7siAJbSVHDRbYCPnzn1fQPgmJSf/RmVnxFexMeUaLtNVRoxQki/pSZTAFwKPYA9sXmQlI2JXiXTUL6SFBynrJLdtZN1VwD/yStrli6tWgHbSBKw47HdurkmlXVbCdi27e81pOIlEV8qlpX8c6vonpLygHrvZUmy260uAcAkhLGQBP4D9/K5khUKJdve2hVIQ83I2Oj3gHKokAYOc/nfDOzVOUXVrz96kBQEP8m2MYCQcNXU4xJ1qpLMJLWBGw5KSEILfuldwFcxxR77+h5kV+HBowlpak++uzKcVPpBH+fZ6/SBEFgfE1TEs5lb9dh1WBvHAZ8XFZx+kpwfSku3HM2lvJ8uSkyUNIxbktKFnNtTFnJYGvsxem9TYot9J0qjoQ0ElPrWR5EK9FKfxaD+VZLfewALSgW4xO/R+lkKyuHQMliGksgOSWp6aKqXYTqMAWAw3INekAIa3uNPYzGFZTNKv4ylcxmr16uuGh/01Vf6nrvvtXvvu8+OnzohVawXUvj5S0UOAw6W196LWe8qJbDiGYASiWlAAlAvLYUe4Ckt0KdekQEGq2gFG2osUCcTjVsUYIBPjZugiGW8D0cDq1WrggSAF8Y7r+dz9f70u6Z/ZLcrSMo1oFBDlugUShSLoQ+jjznFj0R9vzdV+HnP7DA+w3zmfdSjF4gd/o0SUj02SZqrPy/Xmd7FzMusVLuCycEqPfb8dcVeXyorVIK4Kai/b7AW51KzehcAACAASURBVBrzOtZzPsuBeFBeygLXXHU4Ru1XFjDqDfq2v9+w9NhsoZYVAB6OU98XAGYOYFX7hb/z9x0Ah16VzIlZAFzKTuzHfvg5AWD6cH43ANztjeza9p699NY7soCWkj3jPTJjaYVUj9iwRgCsmGI3PbRTh1bsmYcfsUNSkjqAdAOGWCTi6/Lt01ok70C9F6CJVI0Tt4B+6e337N3r6zZETXmH/bZ+lyLTixIAmkCRci5jn3r8Ubvv3BkpgB1i3ab/1Rib3UtkCZ/KWH8ysb12yy7fuGlXbtyyrd1djUkvlmAeYtmc0xrCfNIaonWVwpJcsBJ3cAccjmMfVS2gmoPB+l1rFD9DH1vZ0gflqsAvEDf0x+Uxgd9Q7KC+zPrMaGfvSk3uITS/GMvBFpq1J5seWy49sflK2spZU4FRe5ixziRjIx1BxsZjQP/YtjY37MUXX7DtrW174MEHZbOLVTLHk06PNb4DNlVPa0HQ0AtXlv9hb5VLSIDVsWCEg/TY8V6+L2huowwOoIzClIOCprDzhF7wvihSbBLs+0NfXikhsY6nYCQUenDvoTVHrgPYlAuTW280CPbxGVeFa8/00iE3sAj922fgoRdYxEK1WaLtAzbus97P2Auq9D6ht3GEngdjP/SEjYrxsFZxerpvkr08+5Fb6POtnuzBlptiB2KfSefkHOH9ainvSVmGPsHru/YP//HP2auvXVCxAur/00cP2eGleasWfd8TPJyMND/4piDqtnupqW031u8jqXS/+fLr9tWvv2Dt3sBSqNRRrAdVN0U3gE1t3zbRXvvQveft4489YotzdS8SCvs4cVf9mAGAJ7bX6tiNtXXb2d31dTQUQDDWKNpiH+fCdrpt29ra0j3VXK1i5+86b4uLiyq2iVdFsZMa/fsDwOzxV2/eEgC+teEuOj79fIz4rYlfC/0Mynei/syTT9ijDz44BcBTY/LQKuAApPPytBwAPvPcZ7X3UTiIrfWx48cEegHCFBNRREV7CC4/bhx8ZrfXsRx7GfcrKizkOgTL6ZkxpPYc/6445Sf+6b9K/hMsiUASgSQCSQSSCCQRSCLwkYxAAoA/kpctOegkAkkEkggkEUgikESACPyjn/gfZO1L/ujGjeuCOGS7UNhlU2nb2t625aUlJVtv3rou+0IAQ6PRDOpQ4OFEKlKAD4kgAC995IAugBR6xFWqKOk61u60rVap2pXLl61ULMjiEAXCkSNHbF/Kg45+ArD6/ZHg7x89/4J9+5VXbIxykV6EqEgyKTt8aNHOnDphBSW2D/rwHiTG3CovWkA7EE5/fwA4JFOVGCbpOk2OH4C/DwfAcaxFBerEavWanTl91gr5AAO+BwCcnqStnNkRALZc1b799p61hiXLY5MZANb29q6s+oC+9DS9ceOWrGpJbdK7j2MFdpGwdPViVlaJ9CKWPW0+b+vr6wIYwC/GAQnOlKGyzqmXKcogrv/m1pZtbe6a8rbmANjh6kyH3WhrGoS4ujYClJ7E9N6TMaUcmt0GJRm6JrAjvf2kZAuARKq0lP+u6x6S24CFKWvW69wKVAhYMMPtpel/O/vliXRPmn8QBH7fSqGXHwDgaTJWPSMlfwmQ2uGvwEwmZcVsRkltEsiCv4WclfIBAgOCAXXBGla2noDeAT1/HQBj09kDANPncTSyPn8PVtAOg/3b+wMHhZiSxD6/vTff2NKo6LmiQY2mXrP0iUWxl0lbVhAkqP8E4lEgD6UOB/zmUP/m05pLcwt1JX55/cMPP2yPPfaoHT9+wiq1qhXLpalqlXfkefS6BKhEV2+HXCjjUBfSS9gVin7+fSWiAW28vlx21W+EfYBXktIcMwCJuS6raNlEp6xQLFkhX1SiGkCBWhQAFNVKUu/F8SnwHMtITPFmLQOWAXIE44P1rMOnrMYkY1522FL+OkBSL+TxRBCWXpTtdkd9kXFa0JdL5TRGWCP39/at0WxKzQtkZn7yk/diDPBswAPXkPdUH2RssCtlKZTd4h2lm9tEC2bFcxG88XgKXOQdTDS7bbMUNrg5DGKt1ezYsNe3SmFsC/N5G1vm3xsAywJagnhfexl2HNt43LdiZiwA/NSjD9vSwsIUAGtGTVVtDmM6vZHd2Nq3b73tFtCapCjvAgL2+c14CXbpA4ojgOMA4JEdW1qwTzz6qK2yH00BsI9tV8mjrvS5PF2hXYr4vikv+/OxK4BfeuuiXbh6ywa9TlBoOoDROQYVrgpYmKOAQABwPms/9MRjdu/ZU1I4al+6EwAH+BjBnvqADkd28dp1e/vSVdvvoNIE0ubc1D1Yy9L3FDU+8yj2vgU2qvczazLVHPrdH2d8ROW5FO3B1pfx5/10HRJHJSrglGIHzY9gwY3KlyIGqV15HHSW9d6lUv2yPAh4umW6LHFnLJox2sXRoZjzAgUH6Si6cUtwBwQ+n/dwEEhP7a5duHBBhWi4Zzz8MEUEVRXZMNdRR7NXWDobusazqOOUQI9W7GoH1g028gJmHJ/sirGo9mIoQLcXQvlewVc271bsWi+DAtZj4fcAmQnz3t0V+Cy3T+4EBXRGDgtAZvXzTnkRiJceOFjtj3DigNL673JaCECPn7Kdxwkj7QVaGQreZM8d1hzdv8W54ENXa1GAg1ITB6W61tcAEcOON1Wgz6pRo9W17KY1Lyc26PZsv7EnKMiaw/VmLWftwf663e7JCaFMoQw27LSZ6PWsNrdgi4eO2Pziin3lD75mP/MzPydL+rvPnLLluZrVSqiHUZEydwdWKRUFgLkG03VBFvgHfbzZiwDAL377NQHgFhb2E7foBwJzLhwXX6zNOClUSwU7c+KoPXzfPbYwVwvOI9GpIELz9BQAX791y7Z3cFFxS2wGKM4XxWLBirmcCooojqMQEthMD+Dzd5+3pYVFjSPZk0fgKoXxQa/22wHuzHKj+aVXqrgLAPzbv/9lu7m+PbVZnr2bfB8ADj2An/744/bYQw9NAXA0AlFxgXoRc/+EMtgLUVZXDtnZu845FA9jj0JMuXDI1nygea29Pp0J1toULfVtwlxVkcFYPeanMDqce3TjYCz9xD/5l8l/eCURSCKQRCCJQBKBJAJJBD6SEUgA8EfysiUHnUQgiUASgSQCSQSSCBCBn/mJ/1EA8Oq163b61CnZkAIf6FUXE6Oo1LB73tvbtRPHjyv5h3IXqzuSPkBDoAb5XR5bWl6WEo9/Y+GK/aiUZ6OR4MxoMLBCnkRaUYrj8cihFdaOlWpFymES35ls3n7ni1+yP3z+eSPJnc6gAswK8pEbPHJoyc6cPGYFkqKyDo6KmdhP1hP7Y5LSsQNiOmUnz5y2eSygr14RCA2OwT4gonomJMz9TwH+BjVjVPp+7wrg2ZSdK3oEgM+cs2K+FHrUzvgC3jE0DyygU1bO7NnJestS+bpd3khNewCToOQ67uxgFehKz2arbZcvXVHvZgAWKklAfQTAPN8TpV2rzy0I9HNuN27esP39PV0fwBU9f3u9kSAbyUIsd1F+b2xs2tbWro2GgA9XBnnSPGr0ZhRt0Yk5JM1jktAVRG5riBpzmgBXv1m3PgVXYmHoSqTYtzYqax26udIrqL2UXQ896cZBATzt2ezHN/t1oGo7UAZ/t9XhAPjH5weFMHBqqpZyCIWlOeNTyiEAcDolpW+lmLdqpWilQl4QmMdQtQNoBCzVR3Rkgz4/gcAA36F/9weyh+wJCo8Fgx0IowpGPe0jBs5IUly6I81PesumLBUAcIQYcmaWegsbarf5TNGbly+SuiOS6257SeiKlZJl8957dm6+rkICijo+/eyz9vgTT9jc/LwUeUrER5VSlJpNRpbPo0h1YCXlIFeYHsgAEnP1JHMLBbr6bqqvoPf0RCXmKkNXGaFOEigeYmWZU8GCW5oCfN3e1iFtUT9RbMXekFJEZjJapwBAEfpgxypoJtUS9rVZrXMooxjzfHatVlVBBXOJ3p3R7l42mPRMDrafAGr6cqM8phAGWD0acKyu9gNY8r7MWz6HdYF1kHNhrLtNu4N5B0PeZxF45TAX++iu9VAO0086g631SO8BfBNIGLrCmDWXa8J7NdptgVmAjRfr9K3b6lgpN7KF+ZyNJiiAi9Yds95mbKygDy09zsoy+s6vqAD+2z/197wHcADAskWPY3LUtwIA+HOfsacfe9SWFxcD9L298CKCqO5gbNe3ggJ4v6VxzBt779cZi2nBxAiBe4L39FQ9ujBvzzziCuBswWPlykhfG9xeN667U3PUGRzsBUSyAg6Wu1vNrr30znv2xqXr1m23Dt4jAEwooNrwsu5wfbFQHw6sks/as08+bveePWm1MgDYr6X2F1kjH6z/KlJJpaw1GtiLr7xi129tSJE9DG2zKdBAYahZHuAuMJz5RLGJF9W4EpLCClnSR5vmsJcx9qQEli20Py7QS39clO2yP3awLFBNr+jQJ5ex6/b2WMnzvJzi4+siRSasIW4xLSBL31cU8F6F4gUyFEkAN8d9m2Tz3lbCBjYZ9Kw/Tts4nZWNd2oyPOinHYASY3l3e8suvfeunTq8aJ/59LO2eOiY9vJ2r2+DcVrKU7dNBrr6GjBbxKX7gvB+grfh+OP67a4F3reYxw++Dgq/XEnNvGSnwnWA9alvpUJRexnFbRRrlKrzPianynPTY7F1AopY2RTLRtuhfVR5xp+u6g42xMFKO7apoDgn7ps+Rfx9NM7DPNFdDNcj9BL3Wgu/hvGc41yIv89K45nDYUPQPsz4ZrxgLS2luWyGVRbldsneSFv7lfYh2heMJlapzdnm5q798i/9svU7bTu6uqJ9T/EZebuBUiFntWpF49PnB/FwRXE4Yo2XRrtjL3z7dfva15+3Zqfv0D/YqDswT1u9XlPhTaVcskohbyuL83bXmZMqwhBQjgpg7UPEIqOiqv1WW/13Nyl46/W0p2g0ZTN6L+1Nk5EAMFbTFN0Brs+fP6/7KPYFmajHax4AsIP4OxW8M6Mr3GNGAHzt5pr99u9/yW6sbwcVtz83qrL9Gs0ogKUuH9rTj3/MPvbIQ7Y8vxDWl+BkEq8irh66bcmoaOzo0eN24uQJuWlQZMU9Hud469ZNxZw908eWjxfgMGMf8M9ziQv7jvbnYH0dC6Zi2wTW27/+v//ad7u1Sh5LIpBEIIlAEoEkAkkEkgj8wEYgAcA/sJcmObAkAkkEkggkEUgikETgwyLwV//bP2+vvPqKPftDzyqpB9S9fv2qvfnmm/bMJ56xfndgiwskMAe2tbklK+j5hXklg+v1ebt566atLC/b2vqaHT92wjY3NvQ7qlEABcCI56KIIFFG8gslsGf2HBjvbAMRB3o+n3/q1Gn1Pt3a2bM/fv4b9vIbb9g7774nKKG+gkqAmx1eWbQzJ48LqsX+l8AO2YpOvM8rXwALT/b5v0+ePi1IfenqFWt1AMAxuelQIR5c/LdgQ0h8fScF8KwKWKc2faODxOn0nVMpq9ZqdvbMGVm4zirQPuh63Q6AG3ay3jR6AF+8NbZeuqpkKJbPgKStrR2pHrHlw072+vUbtruzK+gkJUyppKjQc5TknSuMSG2iuPY+mkC1/f19wxp4aXHJFYZ9wF1R793Ya8oydm+3IStoPmc0RvnhyVqSih5sh7ZK2oYYc+2cwThEUl9BEtMBxrggj+egCvPewVwfFG3q+SnQ4uo6t5p2JSrgw42k42cGzUuwaHVVnSeUI5SYvR7xms0qgGf/fRugmVGBR3CA/SU2ybKyVL9F78uYTQE/XPmbS2fVu7pSzFm1XLD5WlWqpGIW9S/9MkPfWAES7zM7QAELCB6NBXgFgAELo6H1UAQPKKoYWRdQPKZPMJbQsbMuAN1jRpEF7wd8FjBH5QfwCWpf9bQMFsECH4GRk7hHAYw6kPk5tJFUp4wNvurzdSV/mfMPPvig3X//g1ap1QRyo9rMr7P3NZyMvPhD8ARIFIAQBQx81mQ0VDId4FosuhKWHt9cZxLMA5LN9CJF8U4PX4GDoSAoqkEp5LIZQddWsy3lMpDLoWrW7ZaDEovjIkmNSnfazzOVslKR5H7oUUy/8byrApkX2J7zfBRs9DWvoMANwJr5pTUv9ECMhRjYagKVASZxnLmC2AEkwFi2m8OR1GV8vitE6TkK+IgiPQdR0aqd64jKDQDP86KCE/gE8OZ4NN6noBHo5ZbTFNTweKGA0i5t3X7XOs2OFbNpm5/zeXd5r+oAWD60XmCTxqI3PZId/ewXx7K+sWMRAHtfWO87zRgU/Br2LJ8e24//8GftE48/ZgtYQMsDPKj7p9DOD7ozHAkAf/vNt217v61O2ioYUR9gV2/6MusFRPybfYp4D/pdO7owZ594+GFbWpqzLKpZ9gQUrzaxUr6oMcPrvJvwB63CYeUFIAbAu9Pq2bfeuWyvvnfVuq1mKEyYqGAi6LpDzN2mlrYHQMFqIWuffvJxWUBXWYOBZ7q2vv5hVS/bYqmI3Ur+D77xot3c3AqOCV6kwfFLpSqLWVd8azwES3MpcIOyHbCIDbrmukBuRH4zVy70xWXsONgNgD3YFfv67K4OUvzO2PZPXQP0Hv48oJjWzbj2B/tkL/hwuBlh8ex88fU5vE4AM+zCoZAHCBtVz6nx0LLjoeVsZMPmTVs8dtJqR05bZ/2qDVFkDrM2tKyNKFxIo4Z3NTSXGtDNdYqFIXGC+HXwRS8WJ0373abH1mq2rN8fWqftVrjaa9W+omm9QdveeuNV+1//yv9ki0uL1u8Nbb/ZlVsJ85z7HRVq9CmMIL5Y5nqcVISTiYVE3MdwnSJwdjWwF1WFfVIPOVx18OfFPdzfCPxGlewUyB8ojad7GEUkoaexlL4UjKl/se+tbp9PvLzvL+sfnyUL8FCc4HujF1R4iwqcDyjSCdbQuLSE/u/cP6iXNa/IpK1aYX8w+4Mv/4FdfOddjd0hFv3DvlT1c3NVm6vXvNhPe60DYC/c8IEhANzq2osvv25/+PUXrdl1K/N4/YjjXL1qKytLNkexTrkoRxv1Hj582Col79k+HXfhHkX9gycT22827crVa7a5s22dbt+LbsYT2e7j+MAc5hIAP3GsaTWbVikW7C4B4GU5snhhhxcG+ArjKu2Dr9l+wEETPuMCgPMHAPh3v/gVu3ZrPbSyuH3dlftJWHncZQE/h6E989gj9sTDD+vePU4m6nZkcx3GkIaZnG0ydt/9D9jC4qIKodjfSmXvy9xpt3Tfzn0hRUbxvoTzKxdpEdLQGuctKobuBJDOyDKavUYtN1AOhyKFv/Hz/+9t+0bySxKBJAJJBJIIJBFIIpBE4KMSgQQAf1SuVHKcSQSSCCQRSCKQRCCJwPsi8Bf/3J+xs2fP2sLcnOyfUX5ev35NfcwK+YIUY7L7S6UFDJqNpi0tL0nJK/VbraqkEMnFVqNpt27dsmPHjil5RzIey0DUxJFCAIaxJ75586Y+A+tn/k3CMZfPWqlUtlKpYrX6nFWrNfvDr3/dfvGf/4p1e95jTklwlE7piS0tzNv5s6etWKBfYEjiK5HsNr/R3vUAKioFJwXw0sqyXb5yxVrA6O/Si5GAxV6vrkC53fo5JiSjwigGeBYe3hl0HhMAPnvGioV/PwCMAvi191o2zNWV4Gvso/7dEfSar88rGdtqeaIaKE8CG6UWCskpkqaf6HAg+8LN9U0ltkkkc5255pxrqVwShMvmXFE4Gk1sf79pzWZboG5vryEr8OGo73qj0CvTsa+DcP1r7KqwCAcAwFJ+KvkdgbAnR1016ljIbVK9N6zACH0M9XxXtLq3c0hkTm09A8iXwss/5wAAO0y+8zrdCfDjsX+nJSMCgykA1riDsAQILQvOsSvksBHFAhoAn8/aXKVoc9WyzddrShpjYc54jv07lYQHAKvnYugFHGygXe3rPYCBwN3ByNrdvpLU/thESqxh+EZBTQ9hWThj56n5g61qVko/emOr96+gL1LgoPKRWmys4gCS6YBJIOokYxpDsnVMp6w+N2eLy4u2urpihw8ftpMnT6vIwJWfWG8fJLwFP1JmhQJQyq2y09h5j8c26HUFY8EzKK6iKg+QyLogsBGVlaixglJRltVBMRdBhKBLpyNr5Y6UsXm3TqafMLbV9ZrGOBCEIghZRgPJsvR2BIpiTd93RR7vbV6oAsSQrT2qvlJJ38Sy1+86fA125J5Xd/WXhn4EvfRtTWf0OuysOaZoI+2FFw1XPpcrU4VqBDSyMtf1S2s+8k2QY69RPidaQTNmBLiCqjPCbb2HihMc6LJ+53NFy2RT6gM86ILNhrYw77D3vZ2Kdcf0Ieb5gCmKLrI2yXDN3g+ANzZ37W/95E9LASyr4GC/j3oQBbuN+gLAP/a55+yTT3zMFrGA/g4AmGPsDoZ2fWfPvvXaW7a521ThhqCN+gADGoL6P7g1EE+KBPisyXhgh+dq9vQDD9riUl22udlQACLQSl9PwTLOFDLy3QAwvWgd1uy2+/bSO1fs9cvXrA0AHvi8onDB7cuDch5IFeYqx1It5OwzTz1h9549LQWwALAbFcgpQBAYgJNO29b+vv3uF79k7129IfcDWRUDX4HcFGoI/rrtcFSxq/BBPU097gJ29O0NfcW1t1JMESyOKUg4sC33fr6oink9e3cs2GBIA4XcLSAqXg8Uquqrq+vgayz3CbGoJ8JNxqYXP0y0rkVg5YUm4ZoGcDm1ZA97BVeIIeIqXIDS2DK4CNjAqvmMVearVjtyylLZrDXefN5+9//5Vbu117P7nviknbz3UUuX6tojUnICCIVJEZQG4EzhjXpyh17fFHGwZgimMWeDWp8Y0wOVeaT5PsF1o2k//3M/a3edO2afeuYJK5WrNhzlrT9ENW+239jR+st81UhTcQ+Q1FX5XE8KFigCQYUf+4f7fuVxcwCMzXVBc5b1ib+5tXFR/Vujnb/vYwEm+iY2VWRGJ5NoVR73vDuVvxyj2/Zi6TsI/cRHWp9QWUslnstbt9OdWs4TI/WT1r5Nn/KBxhrncPXKVeu028FymD0lZw888ICdOnHKXnnp2/ZHf/TH1u20tQeMBn07vLpsi/NzGpO6nwhnEPdkFYABaVsd++Yrb9jXZAE9EGRlzQbQLszPCf4CQGuVioqIsMCn2Irfi1y/WNQXe4P7nYIrgBtNu3z1qgAw954qUJv2Xc/LuSOuucSE8yvlc2qRsry8cgCAKfDR+uL3BbcD4NjDN971OJDWHQ/2/6OxXb+1br8DAL659l0BsJTGKh5h/x/YU488bE899qjioJ7Y2ojCvZM+LtxrTcyqtbo9+tjHLM+4MqB2T/sT++mNa1e130nNy/4xcCcOjpJ5wt6HCnpashD2OndA8II44LBv9xP7m//s15P/CksikEQgiUASgSQCSQSSCHwkI5AA4I/kZUsOOolAEoEkAkkEkggkESAC/9mP/JAs8lZXV5WklEUs1nnVqpLO2DcreTkeK9GDgrBQKCppiRqCpBM/6Qs3HIxsaWnR2p2OoCMJSllzjoaykEPxRd9YvgCTJIYOrR6Scg8FGjqJxz/+hBJfJA8BIYPB0L796mv2j37mZ603HCvRSfIKZWW9VrG7zp62StmTcTFx6SqlVFA6eFIvJlQjAF4UAL5qLZKYU8VNGBOzvRijmjcmpGcUMBH+zf6Mo+rDADD9dc/8BwDgdKFuL7y+YcPcvGXyOaMLY7PZkvKRhDfx63ZQBzYE7Tc3N/W4rDyx+LSUVL5cK2AX/YJJSAPga/W6EncO1R2mck3SGe8fihIKEMZnoQJe39iQ4mMKgAMI9lgEEBwU2boaqMOUMowwwC0j5TIbrDlJZEZjZ6mOSCRSaACYDH0MRYT1e2irGrKQboEZlS7hp2dVg5LxYO7Pgt87IfD7ruFBbt0VWTMqK4ddHI+rtlyhiM1qSupBIGW5kLN6pWgL9Yot1KpWq5SsmM9ZAZtoQVgHMZ5sBhB4H2D1nwUGRygMMB275TOQDPjb6Q3Ub7Q3BC4AfCc2kBoLm2HvH8z7jFC6yc41b3kprEy2z1mS7UIsoddkPiOVr9aAaklznPlYqaBedGtUlLWVatVOnDphc3NzNrcwbysrqwe9FdUT2S27BVgzWVm35+hXymcN+zaiv68sy7HKHQqqdNttXWPAM/FQMnlqAT4R3CVZLcWyejwCqIuuMARkFfIaO+qb3O8Lbu7u7EjxCVBhvaOwBUUTwJD3AAJz3VD2AmhZs/gCyKDyAn7wXPWiTqW0lvE8PqPbbXvCfujrHD0TWSP9+B2WSLEcgCUAz4ss+g5NgsUz85H1TWBZkAqVKDbgwGssYx0i8F5Y8vMesz0mARGCkcHa1t0QUtPPH/R77sgAQKS3MQA+jWKaPrFMooylxz2rlj3el3ZRADsA9hkLsM/YOAMIvsNGPSiAAcC7ja5DwKAAZhmRmn/Ys0JmYj8KAH78MVtaXLwDALvSUY7DYwfAN3b27cVX37S17V1QoINl2e66DXEsKHHlIgp4tza18dCOLNTtqfvvFwBO5zLq1UpcUQ+qZUCEIAKL3xkAEzT2G679XqdvL7171d68csP63Y56VFNEQ59q5ut44uMm7kcUa4xHfasVcvbcM08KANMrNEWfWsFiVNWuwmO+vnXxPXvr8mVsA1yxymcHABsVnlOQKTDvCjtX/fr5MbZVqBQszt1dweegrPZDIYFsrYMyjzkGEPO+n7RfcOWwijSCcp3PYOwx7rTnhf7Ccb3jnHUdJhPBZNknB+ty9RTWHPbY6FymayjL8oGLh8CfuPgQqacNBwContapSqVotVLB6qWsFVlLShUrHzktFwjbv2WTTsPWdlv2rZcv2Gtvvmfb+y07fuqE3XPf/bZ66JAVimUvnJA1rwPDqKTm3/H+Qn20w3zleFHJM960TqYmtrW1Ya++/G0VvP2ZH/m81Wp5m4zals4UbDAu2CRdclV3BvjncfD4+CYV+9m6QvIA8mo8hIKW+DMqt7U3Q3FGWAAAIABJREFU3Kn+DWrOO/cqvyc52H/j6I6g0O+HpqVgt60jKqzSHPResdFeOiqR+Z0xGW3AhSxTjKsDm2aNfxVfBcVu6KnOPtZqcx+SkvsJBTdXr1613/7N3xYETo9Gduzwii0uzIXex8HlI9gmO9oGco6t2e7aN19+3f7tH33DOvSXz+dtrl5XYQnr89LivIp96EnsTuQUWaWsRKFPWJvjOUXoyqljibzXaNilK1dsc3tLbjSK22gkNxvcFdi3+RvrN/fFAGCg8tmz52xlZdkhfRBqewuGg3XZZ0A4k5l7z+j0Eu8r2MdvrG3Yb33xy3YdABwK3A7uXhzk6o4oWFirBYEN7cmHH7InH31EABwArPcOCuAwEPUa9qaPP/mklcrsJ3lrNvc17xv7DXdIUMsJCqS8zo6iQo2qiVm+kJNCWHtTuN7MH1xL5P0Q1xr2Ae7d/l0P5b+RAODbLl/ySxKBJAJJBJIIJBFIIvDRiUACgD861yo50iQCSQSSCCQRSCKQROCOCPyl//I/VbIddVCxVJAC+JFHHtXvQBCSV31AyYgk90BQg+QW6aD1tXVbWJx3NVu3L+tSbIRRBmCLiiK41W4LVly8+K4tzi8ImMwvLshGVoBxYra4sGjrWxt24vQpq9SqnoTFnrWP9fDAvvbHX7ef/z9+wfIFt86UAkc9Qgt29vRJq1fLUh2SmJb1dAFo4QDYc5yuFMP+mUTVqdOnbQEAfPWaLKBva/EX4kOCNqZHIzyW6vMDAPCs7WIM7/vhocMbJc8sbbVaXQC4VCzPttr7wPF5YAGdtnJmXxbQ6ULNvvriFRtk5iyTy9ny0ooNeqh521ISlUsVAa6YcN7Y2FCyetgbChCg2kV5Tb9l7/uYs3KlYrVqTdeL91hbW9PrK5Wy9QSqHEg46MAWsy0LaGxxd3b3XbUbLAX9OkWAjIJOV0GADyCKEauNUIbwb7N01hVNwGkp9KT2HEsVl05llDDnGMayS51IXaWkoren9J/hF46R66++iUHsEnPdXJfZDqZ3AuDZ63bnNYxCcf+729BOFTuC0gc9ZwW0JxQypA3jVBLd9UrJ5qtlAWBAMDaUqIaw3c1nUm5lDvAE/gJEoxU04FexCN9AQWwXxxPrAXcHbgHNdx+r6AF9dINt9HCsuDGPev2h1E0cs1R9Gs8T2WdjUQ3gGwCrSZCXXFmWK+atXC0LaNKfu1wqCxChgCtVKlafn7Njx49rTM0tLNjy8pI+WwnzoNyTzXhQ+rna2JP4fZRv2KKG3qCsM5y3lOFBUQ30AKxqLASbUn4CSZXslmpvLKirPo1p+vPWdOwkrqUqTqelYup02v57UPti6dzpYNWaUT9frJT5PCBR7OnL8+mRTaKfuQUAYH6wfrml9FBAmufx/uvr63oeQJxjolcw4JzeirKojupKQeeetdsdfSbHzGdEy2eS8ag0WS95XyC0oDfXKsA17zOM8stj02w1tTbT15fw8RrAdoRKUuWF3uvEx9WGGUvn0jYcDyw1okghY6UCYHwiC+jexK2GXYk6EQAepQH1twNg5hkK4L8JAN7HScAV/wIDEsAB+R0Af/65T9uzTz5hy4sLmvcOLzjMYNMfAEMbALy9Z8+//Jrd3Nh2C2iOWDDuAADHOci+EFWWHPOR+Zo99cADthQAcC6VDepn7z3tDgP8JA4RVc0uwf6cWQC83x3Yy+9dtQvXblm/09UexT45GPQcnoZ5G+EHoIrzni8V7LOffNruOXNKANjUyx7FnnSL1h0Otc+9e+WaTVD7ZrJWyOW9WIeWBwW3PHc1rqvNWd4i5D2wNPZ+0Vqrg8LW56v3nPb9h9fx+1i9W/lyqBvhuhdrCMRSuBPsvFX4AawMlv3ayYJ9MeuIFL/ac71lAmsZg8ALcvxzOAa3Cqa4hfEeldNuhS7b4em66sVC7PX1etVKpbzUwDmKGFIjK2ZTVsqZLawesVEqZ63dHUG6/iRrfVnf44SQsu29fVvb2LC33n7HNrd2bHl11U6eOqViFXrcs78R0ynwDVA9HrOKVcYoYPft7Qtv2Ruvv2YLC3P28Y8/YceOHrUCvbYnfRv23GVjnMrLetqdAFgHD6zfHZZ6kYMXVxHj27f9WFAW933N39gHV5c2FFW5VlTrtu5Nwn7n194f8/0vFlNRyHV7v+BwFA58Q+GIM0lXK0/vWcJ9z6zTCs/juNiXpu4M4fpG9wEeUCFKOEkAMJbYrLVLSythL8lZc79pv/Yv/oWN+31bnKvb8sK8K69DrEKtQ4D2qOVH1ur27K13L9nLb7ytGYwbDeso/dbp01utVKxULAiSUmwD0OTeAxvoEmupChi4di6IjcAcC+i9/X17971LKlj0tY+aEpwV0lrLURPHoh/Wf75x97jr7F0CwHENJpIxZrE4wq92cIe4o/hQhRthrjBdr69t2G8HACzb7liQGIfMHRbQXMPhpG9PPPigPf34Y7Yom/0IgBmL4a7W/Z/tzJmzdtf5u7TvSIUOzO50ZQM9HLqim78xSOP9uq45QH/k94Ryi2Guy1o8FNOkJ1obWb90n8Z8H43sb/7Cb3zgPW7yxyQCSQSSCCQRSCKQRCCJwA96BBIA/IN+hZLjSyKQRCCJQBKBJAJJBL5jBP67//q/UOKafpZzczUb9vvq6QrI2d3dEYg7fOiQkkM7W1uybF5f37BDhw7ZWxfetnvuPS8YcuPGLVd2ptICJBub67KSo2ceffFKhaInpLNZVyil0jY3P+dKpVTGhhOA1cCq9bpsBgEd9Bgjkdbsdu3551+0X/6VX1UCi6RSNp2yu8+fs//ox35cNncok+hPjGL4X/2rfylV3oHy6QAAk+Uj+XsAgDvvUwB/kBI0QuDvBQC/X40TvT5D6m+S0rGeOf399gAGAO8JAKdyVfu3L161VHFJsK6Y976lPfWrGwvGuwLQAQv9m7e3dwRwUeu+8867dvXqFcUaQHX48FElUD1B78Dt5s1bOmDUlcA09XIDuKHwwh48k7PtrW27evWa3Vrb8IS2rGezSFl1LaRu4hvlJLBjNLRiOm2FjNmw21IyX6ryYkEQro71d60qpW6317dWu6ufALxGq2kDkrlCfq7kU39bwUb6CHs6W5goAOAI8fVITKzOzIbptUZNGJXi4fEPUlUJqAflIYlaR1IO94PAWElitFp8owoq5LJWLubV83ehXpUFdK1csAo9brHxzGUUD1SGeq/Q4ziOX8FPAFoA4vrJuXOtJvRzRiE6sr5gLwB4pNijmKZHML8DgUnsAppcwZV12TQAmP6+OXrSjgwjb2xj81h/l4uWLxZVlFEsl+UGUMjm9XpgD64BK4dWrVytSGU7v7goW3elt4NaVT1Juf6gOcHnsXodY/U5HvS13owGAwFoADB2ueWSW5oCPlFXqkckx+1vHCxxXVHI6+kdzHgHpnlfUeBpIfQaT0mxxd96vY5bOQe7eP4NgGW8M553drZVwCLgls8J4EotGNTAvA7lW4HjCwpaniub1EFfxRM4I2CNLpgku+aClG6MiXazHXoa05s3JftYCjN4X4BxvVYPKuOx1lFU2kCyRrOh+cc8BPDyflLlA/mJ4XAk1TFKNAB9McRPgJxiAQoAer0wh1P6LJT+QA0soFPZlA2GXRv2xgLA9SpzKmWXdt0CGuiGlk//f5K18QcAYOKwvrljf+sLP61+vV4sE6BSLBoZuwU0APgzAODlxelc8uoRtzsWHBtPrCMF8J59/Zsv27W1TZtMQg9g95f2nrWCkJmghBO2ckhkEzu6OGdP3f+AW0DnXQGsIURxhsZ+VFQGpeKdThBT8J0ySpJYZxrdgb16+Ya9dX3Nhh23RvXr33NFNza2Ie5SjKt4o29zxYJ97lNP231nz0hFb+msTVDkA4GzWfvy175mr114S7CQFgisrYxBQV9snNWfNxMKKVwxCuTTWhMUwNNCJUFGX8T4gdoZBasArqyQQ89ZLWVhrZRa2OMz7SGsIijvPRuLXoBYDhrD34Oy2GG09xTnOKXOl6tDKJIJ/W71/gEmMjeiSl7vCSyNFrJxzo1G2uspUmHdkC09BRwU12Ann+qpoGScYj2jGGZsvRE2vnxPrIdLQr8fepRiP5y3XKGga/nW22/Z22+/Y9eu39CaR7/7hYV5zQ/WC6k7Ox27dvWS+rwuzC/Yf/Jn/6z27vFgpPWBFgnMH84pEyFi2tfnyRgolpGH9exe4hAPKDdrxevOAl6QEOGrw0OK62QX7QYWYW2N+5XDyfhaVOre9sBBs4u4vae81MMa9g74Be9DeccB/PXnqH/vtP9zHEkHe6jfB/k4mKpZ4/vP2FfH80Fxq6I69cV1xSpjm99xV2An7bW79i9+5Z9rz1xZWvQ5He26g2J7CrVtonuCG+tbdmNjR3bqrJf0ZGf/KBYKuk/ks3rdjjUaTdvf39U+c3hlxWrlUhijdxaJpaQA3t3ft3cuXrTtnR1fTRibjMWcK585H+36XB9cJnoo1NN2FxbQ9AAGPIcvKXdDO4pYkCej7AD+p3+TyvZgrLC331jftN/90lfs6vWbKlxz14bbe1XrxkcibHqIj204GdjH7r/Xnnn8cVcAE3sR7AMLaO7zKHr47Oc+pz0GgB2hL/sIf2PfVpsCrP9jKwO1aOgrdswPtVKgoEPtPDJqNcL9PYUwcuoJ9xnAZN7vr/38ryX/NZZEIIlAEoEkAkkEkggkEfhIRiABwB/Jy5YcdBKBJAJJBJIIJBFIIkAE/sKf+9P27sWLdte5u2xxad52t3dkoVerV6fAAKhwa23NVpaWpUp788KbdvbMWbu1dktq3mNHj9mtm7eU9EIhQxLq+LHjSo7Oz825YnRMH7yC85t0RklUEsUo6gAbWBGTSEKFSiKKb2DH0WPHBBXfu3TZ/sH/9g9tb79hy8vL9hf/wp+3I4cPKTG6v7unv+XUpzZjb7/ztv3mb/y6FQuAFmVZp26HWAg7AF61y1evWIu+t3eqMAIovFMdKrvND1EATxO96on4ncdYrTZnZ86cUw+/D/uaVQBXMrt2stY0egD/7lfftEx11apzdctl8m7xO/RedSiRSN4B0VAkotYlOVcpV5WsfPftt+3atWuCisQcyDfA2rnfF3gvl0q2s7tj3W4/QHpsMDPe721iSrQuLCwpsXrt6g27du2GHkuTdAU6hx529A5VEpcEIT3hBIDNitgjj/u2VK/a6pKDw0KRpCxJW1S+pgQ+/fca7bbtN1u2sbdrLVSNY1d2jaUURvHiSuDYlzSIR2fUuR5hT5L702bV3a64cmw0m6i/sxBAUi3sWoMCWJAr2Erirxj7YAIs+DcpYnoF8l2vVmxxrib1LxamlWJOULjC4wBYOIGUXMEuUio5rHjdOpGfDnxDH8mQQB6NTYBXEBDwO0SRM3K1L/BvOFZfYGyggZP7nY6UpySEiR3J2nwxr3mDOmwIkMeCOJ+zfLFgpXpNhRpAR+ZvLltwC9lUyk6fPq353+n1rDZXt3JQXpHoFZQ3YG9aSkASworbeCglVb+H9frIATBjrlDQ3Br0Udv2ZA3M3ObcBZawAMfmkwQ8fXd7uBL4cQCGWEdYZ3Q+ubyrfrtdrTsoZ3Ep4H0jdGBu8AUUj1AY2ANwZnQAD4AgzA/AHu8NWI3WzryW9+ecYo9fgBDzgdMERshiM++xlYoQ5XLRCzX4HF6PLTvnQmyZA7IoxvI7AG9B+WDLG3uxsq7yPEH+0NsYtT/XlWIO3BvU+zUAPc5vf79he3u7VqmWA6DgOFiTy4Ibg2HPuu2+xuHyEnA9LQVwZ5TVGKf/7ocBYCmAv/B3bWu3FayJXVU7HjPWAGIDAeAf+cyz9tzTH5cCWPQuFlEEACzfgEkAwNu79rXnv2VXb6xPlXhCSLJLd5gJ1Im92SNM4W2PLs1LAby8PG+ZXBqts+8GUuf7WuBfoX/8ByzElHFwPdXBdjyx/d7AXr96y96+sW5DnDEYy1yHAIBRi1PQQMyjcn08GQgA/8izn7Dzp05YvVbT+sbqsdNo2gsvf9t6nG+fIoeUWt3msdvHPh5wG1arA/ATVJ0AYG+s7v2WwxonwOvbXoiRg0DiBbhhPkU7adk9h37aUllGxW4Ab7KVjirfaK2v9c2BsRwdeL8QS/2N4woQWkcVGGFUBvMn1hpcETh+raNAqnAegtpB0cpxs364RX3s7e7FMkB51kwpJhUHv5LdHvOCnqWsmRjiutqRtdNtq7nvcEW1YpfzVhYoROlr21VRyEjvh6IU22niJegHgJY6m/XKFdCjNOMpWoyzXo1lwzse4niRswnBYd+JIFCK3ozaGRDfeF8RNim/dgHqujrVu+D6vuP7gZTDKbfHj4/H4TtVDof7FX//qAb2Hr3htijMS3fq0JCZWlQH+b6GkX/+QVGBQ1zfN/11U5VrUAATdz/OqADHat7dW7ydCK4JuFIA8Pm797CtFIv2ld//fRVNca/J3/Q5ignFbAdn2el1ZfG902hbb+j9lAG/jCvGC8WGzMH9RsM2Njdse2tL4Peec2dtvlabquun560bB9bziW3v7tnbFy/a1va2+Kormim4YG+jCCFcl1AAhO0xe8a5c2dsZWlJ+4THxvvyOgAO9vQh+LO3nYp7BMB+syIQfWtzWwD40tXr8aqFm5m4dHnBmH+UjwcUwI/ee6994onHbUkuCxEAcyJx3UtZpVqzJz/+hO4LvUio684cob3HQd95d1PhOXG8xpYJXGeuH/s484liCy/yyngLi9FQa2S8b04soD/sbj95PIlAEoEkAkkEkggkEfhBjUACgH9Qr0xyXEkEkggkEUgikEQgicCHRuC/+o8/L9vkI0eOWq1WEdjb2dmyer0m8LCxvqGk8erKqlRuc/U5+5Nv/Indf9/9tr2zLatVElw8957zd6uXLIq7SqliC4sLAhQogqtlwG7bMtmcYFURhSFJMuX/6UWIVaCrBFAjkBhcWFwSCHLlS0ZACwiGYgT1WLQVJGG3vLQkALy2ti5wc/Pmdfu93/kdJaBcwRRCkU7bydP//wDgqKR6PyiOitDvTID/QwEwPYD/9Vdes1R5yeoA+0pdJ9hutU2tBzNZ297etq2tbSkS6d3WajaVyEVdRqIby1hPMAMJva+vgG+K/nxF63W6tr21q8Refa4akv5YgOelUisUSuozvLa2YTeuXZcV9AAVFvAKcJDNkTnVcWG9SLK+SOJ+0LOFUs5OHVq2u44ftSoAMthhoh6mby3Krf5oYu1+3/ZbHWv0+tYcjqzZ69tuu2Mtkvzq+enq32hPGHKnPmYCezi4CiEhO6MGjqo570353QHw7ZDYe0EKAEfLYvVvdCjDY1g6l4s5q5aLtlCr2/xc1erVktVKOasUcrKApi8wCuA8QEs9Kf16oJR2y0iUW65y9m8vppDFrNReKFSxfGb+jG3ATymA6RkM2KNf8ETXpN3p2h59oWXvONS1Qb1bodhDPYKHNsimpHCt1OtWnqtZqVLVc5iX2NAW8qhZhcPsxLHjsn5sNJt27OSJaV9enxeeNHc7Zz8nwBjwFxg8BOAOB94fGUUfFt8d1JPYwtLv1u1HBWwFkX1dkE24+ucOtA6gDJStsdYSV7ZFxSTrDEltzosENmtN7F9KzAS9g3qX39XjMwtIpk9lW4BWFtSDoUASBSkAIame6FuONXR/4BabQfHMOsgxM38cfhw8pmPPZNUzUf0Vx2P1HHYbYFTHeYECQAlKZCmxhsTDLYp5X2LKe/N8VL9AYJ4T7a5RMgNOuFbxGIDD9OmmHzjWtdVqTetDtL5m7qeAVGN1TralBaySU3Z5ryYFMJDvewLAWwDgn7atnab381Y1g/uzy750MpB17w8/96w999THVfjhADiwpQmFIyrXcQDcH9rN7V37gz95wS5fpwdmhGFByRaADDF1i/GghsQmOm12YnVJAHhlZUEKYFA2X/RmBQa7qjlY80cb6jt2zBEWyMEqPT022+8P7I2r6/b2jTUb9QcaB/0RwBcL6IEKG4AhXA+39GYeYgFdtM9/+lN29+kTAvTsg9c2tu2lV1+1i5evaC2LvWDVyxpXDJTqwY5Y4DIUnrAnysYcoJvFqhlbcP/JY1E17MpgLwTQfIwxivbQoYc27yMIT+FCzq2Qo21zjGsEeVolw+OyfBaI5K8O6ni+A0lX/6rwJ64HoXiKZ2u9lirYlcQq8lAfY4fL+qne2PwNCIyttCtnNU85HykfHYBhI++PYctOH9Sxns+YGY0Zf1OP39Bf3OOiNZXYByW1g1pX0EbHi2KpYsNhXyPGYxlcH9S/14sbgjwzFOqwDjN/cTmgWCn0hQ4qaIpUomrbrcwDTI+FRdFy2Af81OXCnQhcPesK7KAID/ECeHL9WKvjvUksGpgteIrzjfNg3dPxhwKCSFijWnh2OqgQSTbEDmunIDk8iXXW7b3Zi/ycY2ERymtcYPL5rO4ztjbX9ZOimXa7qUIYnGdYuzrNlu3t7lkBu3Pt4QFOz0BX9gdg4+bunm3s7Fuj3VNMAL8AYOLAkWrPa+zbzta2NRsNO7S8ZA/de68tzNWmNs7xHGOTDobm7v6eXcAyPAJg1pos+5CrimlVEL+8FQHtHugBfNZWlxcDAPZnTNXVU1gfDaDDOwR1M2vftNyDazOZyPr+9770b+zStetaQ2cL1KbrZvCw5jJqn7WBPXz33faJjz9uSwsLAuEKIVUnoQk3dy6o3e8+f7fbObPPAOR7Pd0veusEUzFhnCNeNOb3HoqVirPSWuu4thwbr2dOoxKWHXT4kk10KmN/+xd+/UP/myR5QhKBJAJJBJIIJBFIIpBE4AcxAgkA/kG8KskxJRFIIpBEIIlAEoEkAt9TBP7zH/2MFG4kXUtFlHMpqeVk4UgydzwWeKGv2tbWpt11/rx98YtfssOHDtvxE8dtb3/XatW6evDed889UppJ6SYLPlcC1io1KUpdLed6kna3o7+h3FOv4eHYsiQ0UxlZ+6HQQf1EDzfZ6wlqFKQUJhHnyWcSyfQUXtRzej0gFtaMNSXC/u//61dsd2c70IWgYEEBfPq0La2s2iUskLsdzxLPfN2p/JwqXe5QAM8C4Fk1jDf184T47V8HKhvsXqUALpY+9DodKIBTVsECutayVL5qX/76OzYpLMqmFxiL8hGwi/qJONCfF0U3ag1iAwDG8nbYc5VjtPYk3iTsOFzAU7vVEezn/OrVOUEv1GgAJOy+6b+azxctk85as9m2q5ev2Y1rN1QQQNKyM+hJrZMtFELyfWyp8cCyk5GV0ma1XNrOHV6xR86fs1OHly2XGktN1+v462Rr3B/abqttW/sNa3a6ttvt2W5/ZO3R2DrDiXWBnuOUlD8ogIm11G1ABtfdCAxwbR1E+TUOV8YLD8KXYEUAD7LN1DuEXnxBieV/cSVktL6kAGEKgAVQsFV0cACAKuQz6vGL6mgO6+d62erlolVLeauV84K/6gGcy1guPZGiTddEMmV66QX4i4VnsLv2xDtqSreQDO1zDSUwSWgYAX1jBwOsvCeygcYamuIJrKJRMLa7Xev2e5bNF6y+uKD5k0IllElbx4aWyWWtvrholbm6ZXJYgbodsaDWaGzVUtlWlpcFICjw4HVHjh3l4HUNHAIFVZJmuzLTDlL7PRvTM7XfsyGKcSAvgI1r3uloPlMzoF6g4XOlahoMBTRlcRlAg8ONieCxet8WXHWrfpkBUsQiB8WVhLbi5lCK10QLS8G68UggmaQ2xSo7O7ta/xy6u1U2NuW8NqqjXEHpSjP6WsZ+olFxyRCT8hJAl3ILdeyyW62W5tri4sK04AIYIhW0EvJDqeQ4DsAIX4BuFL7MQR7jPYgHx+7O2K7IA+wCsvnJWGYuA1RYZxcX5338huKIbD4va/VyGdvUkhXzKVtZyktbeXkPC+j8DABG6Zi2cRor6NvXNj53MwLgoAB2waIr6x0ADy2bGtqPTAHw0h0AOKgJ1b8dADywGwDgr79g7127Oe0lHC1JOQlXswZla+gL7EDN7OTqsj394IN2aHXRMnni73MbAIwnQZSm+lpx4AoQ1wWOHKt59ShX/2Ozvd7A3rq+bu/c3LBBD/tx722JBbTmRx8r7QCA+anCiq4tVEr2+Wc/afecPa3rd+3GTfvyN1603UZDbRJApdiWU+gkeI8iPktfXu+NTlEA0XFg6IfOfjkFfMHuN6pSHZz6WuV9ggO4jBAyWkGHIovpXhaKY7TeCRoH9aD+fTDGYuFMKpWNeC6EzeeXr5cOpLQi4/gQbKx5oooZ1BKCtTKtNSSCZV2lSYS//rh6qqO05ZzUWjisG8Qgxb1DKCSTKjZ4JYfeu/HKah6HQhqtIcxFrteMLT5x07cstj1+99z3oG1tbdjO1obWeGA058V8VGFGcIIQMFM7gpzWY14PMNS5TYtEgmFyAHE614xD8wOlL/ddPiDd/eEAtkYlrls9B0vnaZ/fUHQRpiZjU2tC6BPOW3pvYF8HeV/FVj1ipyLg6eNTm4zZCREUwbdZRvtueXDPEyTMcRz4YAiA3wm7DUd9ra085oUsuJV0VESmedQdWK/VQSqua+GFIW6Z7feRAGAsoDft+vqm7ew1tZ7qujC2pNb2vRCXF+ZYv922o0cO2SMP3G/LC3O6P433QfHegB2XYoH9RtPeuHDB1tY3dG7MH8Yvx0sxwJj2GmGv8/70EynEz5w5Y4dWVqzAvfRUdR3uPbjPvcNt5sAS2s8vvoZzpLhtbWtHAPjilavT1952rxlvAoL9tgrDJgN78Pxd9omPe5919nN9xfvcYN1drdXs+LFjKh7hXoM9hX6/FBoI5DM+gsuK9pgwJv3YcN9I696SfXSsdh/MC4o0vSc980itQ8J7cH/yhV/6zQ+9302ekEQgiUASgSQCSQSSCCQR+EGMQAKAfxCvSnJMSQSSCCQRSCKQRCCJwPcUgT/9Q0/Y/PyCYMLKyqJUo9g2x76SklVjAAAgAElEQVSXrU5biSCAn5Rnk5Rdu3pFKotTp09J0YatKZbOJMiADPVqVX301P9Q4KmnJN5crW6LS0tSHNNPFGtEtVSlt6MAh0Mm9R3DupU+dMpCTwxQAQCWUq5Y8OQt8JZ+dbmcBDjFalk2txx7s7Fvf/zVr6n3rfLBIaONWvQUAHh11a5cvmItvccHAOBoOxgT4pKU3m4BTYIrwqQpNJ6CxVkA7IodLPo8kTlWLM6cOWvFQnkKIr7bBQtpWyunG3ay3rV0vmxffeGidYZFy+UBslhauuV1o9EW6BX/pJdmp2e7e7uCwe1O27qtrp4nJSXK0BY2tB5zLHFlxS2L5wV9x2QrCk3Uvyi7gEWlYlmg8VsvfdtuXFtTAtEtcwc2kX1pLlg7cgkHNup3LDca2v1nT9qjd52xu08esYVKwUrZtBKIKKaAkyQ+G622bWzvyopxOJnYXrtjG82ONfpja43MRii90lkbTMz6uHUGq2EUQJAi7JMn46FDk5Qnu6VHoSejevq5ZTOokCdFRaBfR4CD9xcFXEwVbpbV9VMCFgghPOT9Qd2y1HlWDhVeJqW+xsVCXirgerVsc9WC1SslfaN65ruYz1g+k7KcVLBAZ97TvGey1F4OLYBW6uUoIOD/ljpY1pnYJbu1I+BBSuAB5+822lIBA8qZi8OJtQc96w2Gli0U7ejJk7Z85LBlKcYoFa0PxM5lrVgpW6Pbsf1mwzq9vqUzbtXOuKAYZGF+3jbWN61ULmruo/IHZETlL8ohgXUl/F3Ni7XkSDarHRsO6P3bV7Ke3oqDXk8/BQlRROd8LLtKzZPRzH9gBkUOwByOg/eVwjeT8X6cAD5deyDDUD2qGbMFYE0K1SzgwdWJzBm+BVkA5YO+3qdarwnesCaiqEeJy7hW7/GQTPcigKhuTEtpjP0zalos1IkHgChaowKJeW9AR4R2vP/+/r7s64kh6l1AAyCE56DOAyqjzpL9s/qg0iO2ZLu7u7I2dYjixRy5HMp8ADagIqU4M2f55hyID/0pXYGY0nxrtBq2vb1h9fq81qRqLWerK1VB7Wu7eWuNWZ+YBj5n+E6PmQdumxy/HADv2d/6qb9nmzsNB4/BtJR+whqv46HlUkP77KefseeefkZWqa4mP1ALR1Uh15cxemtzz778jRfs3Ws3FQ/G1VDvM5aV/IA1Dpv5bD7AYF8p89m0nT16yJ586F47fuiQZfOoppnvrAmUJPj109f7ev+Gs+IUw3ruO1RaBRRvXrtp791at1Fv6L24AcCCvwMpP/3ffet22m5V3u/afKVgn3/uU3b61Clb29yxVy+8YzuNhsYVY8f7S+e1nwJHo/Kda65ChSy9R4NDwYyal/EwVT/7ybj7QahwcRteh5GK9cQ0jiMoZj+cKn5jAUrY59TftNed2q2DwzkvV+/62A/idf2b9YHjYXyxFzG3OH4+z3tze19WjoNzwu3B17jwHQpFYl9inW9wV4iq22gZzTiJ9vLRej+OIx1XKI6RiDZ0aSfWKP5ZQzkPKTe1X42CPbH3V51COayqxyOrzc1bk4INClZEtcfqW1+tljVfSzlXPmeywc5aCmn627oimc0iQjt+MupUwBbGPSPSAbEXIuieIpQhaYQGf22HrA66ZcUr8XOYMSGGFKaMJ8PgiBH3CNe6U1wgBji1145FTu6cMC1YC/c+0cJZW2ToTxxjPAsudW7jjNaEMetC6LOAi8CYYiX21/Ae3uMgFjH5sWr9lrqa90hp/9rdadj16zft3bfeDfeXFR/HzGBZEU8Edq/dXLN3Ll+19a0dWbFLxc5cYSNWHZVb+Ot6D4d2/Ohhe/jB+215cV6FQ640j3F10E4R2+5ew159/XXb2NpW3BgX+VzGRmOKlxw0+7zhPoG1eqQ9n1YqAsCFvOCp7vem/X+jxXZUcUvPHSoCwnJErMLc5Vrd2tpxC+gr16Z7SRxD08VXkzCuWd464p7z5+wTTz5pK4sLui8nrrqOTF2B2oktryyrVQv7jYogWIt0D8e5ZLSW8TftW0HxHC25mTfjkd+fRIjuThuTaUsF38OCCliOJWP7wi/+69v2jeSXJAJJBJIIJBFIIpBEIInARyUCCQD+qFyp5DiTCCQRSCKQRCCJQBKB90Xg808+bFUsXlEzZD1hAywgQUs1P6o0ft/e3rWVlRVZHR4+fEhJHl6nZPp4bIcPHQrQYmiVUlmAAXvM+lxdECX2eZsDFAN3ZOmYstFgaIW828cJfrTa3jtxMpEKiuegPiV5hN20fwVgI5gzFjyBvgEGavW67e7tSfHxlS9/yZr7DZ2HErsoEWxip86eseXVQ3b5yhUpir8rAI599JT5/B4AcPQefp8CmARcSAjaxOq1qp1VD+DvFQBLThcAcMcyhar9zh+8YpZbsF7f1RaoiUulsvW62I+OBEwcqA9tZ2/Pdre2rYNycJ8Yk8ScONwauZqJ9CqKw2ajKUU38BegJHvZAdcEWNEzLGV57NChw1YqVe0P//CP7eaNtWk/VVRvY/WSdItQaejGfbNhz2q5jH3qiUftobMnbbVWslJmYsUcClC3lURhCqzsDUa2Q9/SZkuJXdTAm822bbewMR5YZzi27mBkXVSu8k4EzmWkiuM6oTKNADiCHkCU9KhBvZhOR8tmtxb1Pn0ks0nYe09KvqQ+i7pi/cmVVVKvYkcaEsnk1hEJoQTKZdNWLBWsCOTNpa1aKlq9WrC5atnmq2UHwCUAcNbywSoVFRu9BaVUnPYNjBB4pMS0gDBJ/gCAAfziq+OUg+CpJTTXH9UtCmB6yo71+kEqbR36lgIq5+bt3L332pGTJy1D399i3gYplMNja3bbdvG992y/3dZYqNTqtjC/oD61rBHAS+Ye/cIrtZrDSdm1RzgxEqzTgoH6t9+3dqupfr+9to8/cvTEDvgrABwgIfMVyMnaI/vj2NM0WMf2uz3vxSlQ5qjE1cI5vY5iBvVm7fcFSknGV4DDqZSOm/WF9Q1Iy0/GM7BYhSejsVWqFSmBpboMqtqotNX4H3j/YB5jHUR5tr+/p/HP18rKAdDlWul4lAhHRZzXZ1Kkwtxjvi0vr4TiGno1uxW31GaWUnKe58h2veiOCcAa4C/wmPdHFQzkAMBxTrwOEC3r90ZT4B1lV61Wt6XlJfUbVrENoGVvx7Z3ttRHl8erlZwdPTKn4/x+AfDWzr797Z/6+7a53fC5r96o7jyq4gVAdmpozz379PsA8J0bE0UyAOCbm3v2lW+8eACAZWk+EDC669RJ229SKLLtFtVBtQmky2fSdu7EEXvm0QfsmABwISDc9wPgWS3zLNgK2Ey4WLhukrJGb2gXrq/ZxZtrNuh7j25BpiEKYKyg+7p+jCX62FMUM+h2bWm+Yp/55NPai67dWLMuCn31kHXwx1yJ8FFzSGM+9PeNyvoc9rPAQ2BuUNCG8Rmfr9dO++U6bOP8fCx7lGURHJTAMvSlF3hQqeu5Ujt6D9Zov+t/A5iF/sICiu5Zr3Uy1Dj5ennQl1gGvrHPrxSoDkM5b19fA54NoDrCaleuRhVyagrFHPb6Pqy+x9O1fEZFO2OXzX1DIK1u3RtUr9HGNrZA4PO8P7hv9HHeq1gjtDGQIpI1X0ULqOBVGaG9gutKrAGeMoiW84QXN4xiP9+wZjiyDfBVHydp9XRNASZ73YzbLcdr8D7lp8I3E3sdi/fqjvc03huaQBLvoATVvYmP7nSKYgD2LYeI3COxs8UilSAytmGAzdr9mMtSeaL6dAjqEaGIwV9LOFRElfWiN+ZPbF3g192dHHB8YB1sNFp28dJ79uabb9rm1pbWuhPHTtiJY8fs5IkTavHBGMRx5K033rBNWdq37NK1G/bahbdsC7eGML6mxQ6cezhWt8gf2MljR+3Rhx601aUF7d3RzcOD7+eP9fr2zp69xudsbVkqja2220tzDqjG457DPHQXDqBp2s4HAMwaezsAPih0EPYNSmZfb7wQMh5DnGEA4LXtXfu9L/8be+/y1altus+aINEPr9c8CsdBTO8+d9Y++dSTtrq0NAOAw30F1z2TtvrcnJ09c1aFQuwxUoyHQi0KNjqdtqt6KajJ0Tako/tnqcd10xGKJeTE468dDnra61g72MtmrcJ5zk/+0m+9779Bkj8kEUgikEQgiUASgSQCSQQ+ChFIAPBH4Solx5hEIIlAEoEkAkkEkgh8YAQ+/8wjUut60ronZQtfjf2GFHGnT5+yW7fWlNAmcXzP+Xssl89KtUYPTl4LFFlaWpLCdIm+jmOTvTPwpTZftXqtJhALkEJBSOJJydRs1l5/7TWBnqNHjyohSdIIeEPWiYQsCdtsUO+pv9nYrWA962ZS/AJsgM1YZ5LFA5K89c7b9uu/8ZtWrThsCxJgm6RdAbx46HsFwLOJ2u8dAL/P/XniKhPPV0+sBgA+fdaKxQiAb1fZ3HmxPAkcAHCtY+l8xX7rKy9ZrnLY1je2dA0WFhZtdXVVSmPZro68XzKPNVuA3Ybg7t7Onu3t7SnxynXIZQuyLBQAbrUEnbg2sjcdDOzQ4UMCRrxPY29fSb3FpUVbXTlkuULRvv3SK7a+viX1eKPp44akaUp2mlkJmMaDrpWyKfXl/KEnHrXThxZsLm+WnfSlkEsJZJWsWCor4T6euFYPeNmRMrhvO822bTXatr7fVN+/vWbHdpsda/UHNsYmMqgs3RocJYwntQUNUCNJxUhyPSTb0/R+9Eir72aAPEAFktcp/0uAFow378urJH/oCwpwBp4pZ6/enSnLZ1OWzaWtUilZIZ+1YjZt5SK2zwWbr1VsrlqxWqlglVLo/5t1C+SclHrBgDr0wI2AQrbP74O/zAdAK9MhKMylBia57raUUgNjCY5ahx59lrIGNszZjK0cO2pn7r3X6svLlioWLVcqWG8y0XVc21i3ze1dhWppedkOHz6qeQV0JCalctnm5+cFI71/ZujVHfqvCqYDMNQT0tX6zX0AMHbjHcUbSN5uNoLltUMw+v/2+10BgLguueo87bA12OuSoCbJzrjF+pyxyRrF+hJdBFAtyYoyqsOzWa0T9BcHFGNtDozd2dnR+6r3ZyqlxzgvlIzVSlXrC6oyXsf500MZSC6I2+mqBzL26MB43m95eckVjrKrxfaZ4xi72iyNwi0W2eRVuFEulfVZfHa0uOYcXJXvhRwOrMuah/T91fhGVRWOg+fSWxbVuRTjo5HmMufLWkzs+CJuUkQXCrirWrffsVa7aYPeQMeRz47s2PEF9bD8fgHw9k7DvvB3/r5t7jQ176WyD0UVsgUdAIAH9ulPPWWffcYVwKzxs9A1rnsOgEd2a2vP/s3z37R3r92QvTn9mSn0GQ/7Vi4W1QfUCzs0072fLPbr2YydP3nMPvHYgwLAuTzuEVoVw0p6oAD+IADM+40EOycqTpER8sSs0RvZhavrAsA9KeS8R6uD+4Fbm6sooK/iIlTA2EIvzdXs3OkTGieya7e0ALcXybjTgKBbUNz5+sJ4cRth4Jd7Pzv4kRo99v0N562HQn9eX9ddHeyFLfzu/a2lfs/l3SY92DHzXLcH9kIsViHWtfh5Dm4peAHsu92+gCQVK/ErqDujqpvjzAY79qmyNVhRS+0plwOKs6IK2funu3V1LCbhd1ct+vVz9SLPA2r7X0If4qhyDNDTVcPul60aIcHc2+2wfb0NFuDB5SM6BDinDQUtxCkcgyxyh/Q0dStoS/leGddoB8iKpI65TyPgqHIP9C4CZ7dxpnVAJkC1UDgVzlOPx8KzEOepUjdQw+hQIQvhOEb8NsOvvZT7xNpjhYIZAOz9XMNeR6/yCCKD5bLsqae9mP1+LO6HHBf2v94/dqj7sF6vo17Y7VbXmo2W9m53JshqvaE4rVJGNZ1TcRRFM6+//oZdvXpFtt2A3rPnTlutVrHJiD2rr2OloCqfL1uuULaF+UUVtXzzhRdlF33h7Yv22psXbK/RnMaJg4xzgzBIoU/7geFQAPjxhx+y1cV5H99RpevYXns4AHhre8dee+OC3Vpfc8CtexlvicJ5S/Ed4LccJMYjy6XTdvf583Z4dVV709RuOyrcw88IgP0SBQXw9Npq9Og3APD6zp4soAHA3gN46lvga56GRyhyCACY/fb82TP2yaeessMrS5qrXgbi7x3HFBbQp06e8nPCqYCYU7wnmIuTCIrejP9U+4KBahVQU9MSQtefHsHYQVMgQn979vbgNsD9JXEDLke3nJ/6P3/7YL1I/pVEIIlAEoEkAkkEkggkEfgIRSABwB+hi5UcahKBJAJJBJIIJBFIInB7BH7800/YoAts6FmtXhPQAMKg7Hv7rbft+PFjSiqfO3tOKrJupyfF7aHDh6UKILEKkN3Z3rZWq2nLi4vqjUiijyT44vKCIBXJc2ykSVihNJtfmBeowOIURR8JQiBIBBeye5al7UgAGCgJyJDiJqQygTFYGi8sLQrmXHr3Pb1vfX7B3nzrLSXmX3jhBauXHGorH5r+/9h78xjL0vO87737WlW39r16nZ6FMxxquFOkREoiJVESKP2hyIEQO45lKzEcBQYS548kjrPBsiVHtuVYioNACAJHkB0vsq3NFEVKFEmJOznkLD37dHftVbfqVt19C37P+323qkfDkHIQSAOcSzS7uurWued85zvfOfP+3ud50gLAs1hA37kjG0GpLS+9vCAfynChEB+qZ/cVp1/XAnqi5AnOzhOb0fsBMND7BhbQpYoX8S4R4/vVIb5jrwXAmXzF/vVvf8Eqs1u2d3BkBwf7KqxubGxKUQ1IpXiH/TOqR2BDD1h1dmbNs5bt7Gzb0fGx9boUstMaW4p4FPtkJVssa060Wue2sroidVs7wGGsd8uVihTH5LodHB1Zo3FujdMzZY1yTlGbjqTAAaCYpYY9m6uW7cbGir314Zu2Pl+1Uqpv427Teu1zy+ezUidiv5vJFWRdbGnPUjwH8nY61mz37LTZscOzlh2dNq1+1lSB9LjRtB5zhQI3oATL56D8YeykUpIyCgVUVI2NgvAKNZSrtZxlODzPStUVMjRRBaugP6CcPJkbsoFGeaocS1c7UQQWAMYCupBT8bpcyFqpkLUqWcAogLGALqFKLVghl7V8BoWUq38dwWgvg+bYAcFlACzfVcFgIKT/iQAY5i1r0+HQRoOgAO5hm8vxZqwJUB8NLFut2PKVK7Z160HLT1XNigXr21iW29vbu5ozUzOzas4AiEaAQmG9WC7JThhgqOI3CvsIf0IWKdXr0bAv1Sd2z6wdZFD3O22NsKy6bWRHBwc2Hrh6ikK1AF/fcwX5DDV2CHpSmMaqFQgBYHdbWcBVsVTU+hAzcQHgUQmJFa3UjgEiRdUu2+S4KOIf1+sOlUIuagRYgrPlsiuFAYgp035Q0MbVoHHWEPxtttwqujpVdSh+CbRxblCByqK6WJLS+OTkVNcW+b/T0zNS309VpwSY3f5+HCylaZoZ6RzwXo43fjagV2saNrVS0qG+c6tSVjPGDwDcOG2IJLC2R2WpVMQoujpk1GJJjW15XoX9TKpnG1vzOt4/NgA+AQD/vB2dnAc7el9XXaU+kgo8m+7bd7zn7fZd735PUKdFVeLFAuzqzLH1BgPbOzqz3/38F+35ezs2HqaUvdkfOaggJ9v1c0GFGiAb108hl7EHrqzbe97yJllA55S1DsgFAAs7ekZ4XKbDx1+G0eoTCdnAjCo22ADgZ+7s2Avbe9btuSsCx9YbdP08sH99QDAAGAVwS24EK4sLrvbPsaaNBa47XVTw2MoOHcyG/GZXZrpFOa9oBy1BsMCT2yxPsqXD99RAgNI8gEmuJ6zPHd4GXaFg1cjztMN9j2so3n78vf75UWnr1vM0MLgymGNgzeT7nh8b7snBAp75fD+cdpWor8UOoqL1uuwLQkRDbJAQftY+OGyWilkuCQ74/Yz7WOBpq7eEGzzHCRh2dXA4jmDxy/nkmC+rjycAOaiUWQ/ifNV+BTAYHTMGPWAux47dsI8pERP825X7roBlneJ9gocjB8TRglvv4/yxr9ybcF7Qmu2Nb8yPuAY5IPZGAHc+4fz6OAo6D93dRDBaCmdvftI54+bJtmgYUM5wnGM0gZRkOX7e8uaVmBPLfVtjy1wiSx7A2+cZ4UKhLsW41NLeiMC+jbN5XU8cj99/Utbp9fU8ST62nGXaXXspqHxxlFlbXbMf/pGPKHJkY23ZG1gKOdkIM57nZyeCm9xT7x2d2Yuv3LXHHnvc5mfn7ckvP2lf/tKX7elnbttTz9y2ZqtzYW0thbxDW40JCn3ydwcDu7qxbk88+qgtzc1pTJg8NEZpDmseuQL46PjEvvq1r9vu3r43VbBNjk1RCn1tG7DtTQDemJJLp+zWrVu2uryi5pTI4uOaEhXQ3Pf8e34tRAjM35cV9pzLg5OGFMAvvgwkDyrt6BYdbLm9/cVBMvdiAPCta9dkAc26w37Gp8jIm/ks1oAHH3xI92Xtv1S/bTU1cM/imd3n0dBjVoL1O+eJOInNzU176umnJ9c6a0S/29GYxFxtxokGK8+t79jf/ye/nfwnWDICyQgkI5CMQDICyQgkI/CGHIEEAL8hT1uy08kIJCOQjEAyAskIJCPACHz3Ox+TsoB8Ozr4sfylaBctf1FjXLtyVQVt1KWAJopEKHaBrlTNTk9ObKZWs3t3X7W52TkVDCmW8fPRuC/lYK02p9zYQW+gLM9KtapCJWCIMhhAhDIWRSLBnuEo/L5S5FRQKpew8SS7siOwePfeXbtx44adNE5tdWXV9vcO9DsU1Hf29u2rUhdXzHpN5XNK15BO2ebVKza/tGwv33EL6D8WAJ7AxAu1TSzACiZcsnLUDJNPZJT+uhKJAiAQ9fr1GwKtsRD4/zojBYlRAJ/bZrVl2ULV/tf/41/b3OpN29k9lCIjZrRmMmSektmMjXdKx4gNNIW+RuPMWmctFX2BwScnDYEzCo+cF8AR6j/Gn+1RNEZJCdRvt7AETOvcAaqAvl70VgquDgO4jG3iQPbTfan+lGc7Gtj8VNkee+CavfXhG7ZQydqo07BB+xR5sMA9TQVlcl2zGesNyYwjs3VozVZXFpHnrY41ml07Rvnb7NgJ9q+n53Z03lS2LcCZ8+s5uahj3aZTBXmpmoCHbq0LwAAeyAqT36PAG1UygsEo1Nz2VZaYspel6I9KDavpYLWKcg9wk3HlnMBvBoUd/05ZMZ+zSjEnCFwtF6X+nalUrFLKCwqTVSobaW3XVd78P0V7B79BxRUUwGTkCq6GYrDDP8YqFP/JRwb+AoYHrgTudd0OWtmXqbT1s2mrLMzb0rVrtrC5YYWZmrWHA9uvH9tzz73kavIaavJlHftMbUZziQpzroCtdVHzWIpZWbyG/XXfUllje+GY3Oe+1L+9TktWy1zvgDusn8kARgEsQCtw4Cotvo75vMovHJvsdDlO5YyG4j6W9VL3kmmaSWv7583zAEOx7aRIn1MBXHafwVaX9YFXBGw0LAimoVoN+x7hmivXPGObcWVtioCdwvZJ/UQA+PD4SIplMnaZI3v7++EYYpZxWtcWv39SrwusrK+vy0qdY8Rymu/JMpjrZjiUgwLnguuNtdftrTuytwdisX6iBnZ47bbAcf2hiM/coCEDC2js+1GACjwB/NIpOzo6sW6/o3M7M11TI44A8Oa8xu31AfDYMqOMZ31eevG5x/WG/ezf/Qd2fNIKSlRXSDJV1ayAAjg9sPd9+9vtA+98ly0vLEwUixf77eslDQ/Ywe8eNeyTX/yKvbS9x7SRSrw/cggDmJhY+V6GtQH4P3ht3d79eADABSzAWaWAbCk5BsT82ddTAMelW+nV45GaYjgnAsCv3rUX7uxYt+tqOXJidc0FCMhaydh3UER2yGIfSNEowBescKUKVx4nql/ub5xzFMFBqRfsrAWtg91z/JmrhrFqpgkCK2jPzFYesBpgHCopvxM3BTXDcM15s4Tg7XCkhgs16pBfms26pTjrfbcbGmU8u5tjc4V/SvnWfLZHBrC2+pzTNYilO9bRZBbn85O8Xz6f+RTV9VIlB+BGDjCKeK5lWStrLjs8FXwP6mBtH3CvrNW0N5WpmQefCHLO3Y5YilQgacgcZQ2KucFAQOa+2xwHtbTuB7lgwTuerAlc/xFicX61VoR1F5tvh8MOngGJrGGxEYZ1lt+Niv6MuZJfx5UyrYlR6c/8BfMzXjoPOf522BqzzwGB/NyVmzSHdK1cKkptzrMazidq9up0rDY3O8lpbjZbVilVrD80K09NWW9wrvvLO97xXnv727/D0rm8ddoN++Vf/sd2dHCkZz/Bu35fY6zjHI19zSiWtE/eaJKV3X3MfwV2k+JbYF2Wg0LVpufmLJXzxpxO89yOT+q6Xu7eu6dnMfabF2vgzZs3bWN1wZt5cHTIZ5WFnSJruZBTFAjOH6/c27HZ2rzWqmK+YJ/7w8/aF77wJfv6U89Yq4c61cFvVOxqfoe5rzlsI9tcW7UnHkMBPKdnAhrGhE+lwPeGmv5oZAfHdfva156ynb093Vu9scABMM+LxE1MlO6MKjEa2bQ9eOuWFMDVcsW3F+7feuqbNKXd33B4WQXsimt/sW7un5zaxz7xSXv+pZc9RiBkSN+3+Oo+fJEvPBr17eaVK/bed73LVpcWdI+U/jvskNtH+3MRDYPcUxhv7q3YanOt4wbEdc48Zg7w2XqeBBTzTFOpWCabl+PL+vqaGkD39vc0v7insZa4qniopqVqdcrOzhr287+SAODkvzyTEUhGIBmBZASSEUhG4I05AgkAfmOet2SvkxFIRiAZgWQEkhFIRsDMPvzetwqkolwDMFzZ3BKkAfBSIMLWmeItBZ21tVUVWlGlra2uWqvVkUX0888/JwvoXrdjjdNTu/XgLbt3756KxcVywe7cecVu3XrQqtVpFd9Rm8ourtdVIREAg80qRdROFwtNCuWoftKCvf2i2X4AACAASURBVKjVKPJigUqhrcPnNM6sVptV0QorTpQoKOXYV6AIStJuUOv0mg37g89+1k5O6vbgww9bJl+w7rD/LWYAv8YC+o8LgO+bZZcAcMgA/lYAsDtRYkHqFtAAYCyg/5v/6ResOLVqWK/evPWAIBHqQ8ZPKl4sXfMFh7+tpjVOzuz4+MjaTWz6XEHWarbtiO9J+c24ex4usA1IzevgcH+iNKIASvGQuULBOhbey1PTKkKe1hu2s71jnW5PmXEAGwqm6eHAFqYq9sQjt+zxB6/aTG5k58e7Nh60rFoq2NLyoi0sL1muWLABoHKIAnBow0HK2p2+MqhPT1u2X29I/Xve7dlJq2v1dtcanb51KFKqkCtDRBU8lR/r1V23eE47LJFVrAgAQYVBgSZ7UNTKXhBG7SdnxTHg1/M2sTOVUjWb0Z+cMm+9KC9LyBTAxQSACznPzCwXyPrNWrmQEwCerlZsuly2ctHVwQLH2GTK6hWoHABQtIuk+j9RAHsGMEorMgcdVqIYc9hNoRrgC1BxCEz271gQfQggRy3KlVQs2Ozmhq3dvGG1tVUbZvN27+jQbr/wor3wwkt249oN29y4YrMzM4JGnGtXiGP56laxqDMpDjNsQCdXAId9k2ptGOBvy9rNc2V7AyykNJLSd2A9geGO4BXjiYOA8qVrM2pCkMUrBfmguhWAzgM70prfsgzHahPlen+gQjPznJccBQJwkcouZVIhoWzFohxQJJvfYAnN+6NyieNSBjDHmrmA0byX3+XFmLBfAhydjkAwIIb1hzXs5ZdfVsEftwSaYzg+tst5cTiU1vXKPgXWrzkWM3+BMGyHsaV4PjMzLQAU7Z9jXiyW7iiHGQ/lTgbbXvaNz8HKHxAInGafI7AH/NVPG1qDS6WCTU/NaL4Dq9Y2UBtn7d5pwZoj9g/az9o1snF6bJnhBQB2BRyAJGXHJ2f2s1IAN6U2JwM45mpHAIwC+H0ogAHAi4sXAPiSGk7gDBA5HNne8Zl9+stfs5d29r0hg5zwEfDUM6ZxeQC4ReV8VLgBex68smbvevMjts668joA+JspgFkzyD7tB4VfHzv18di2j+q2e1QPa4PbIEeVn4C08rnHNjs7YzNTVTtvnIYsa6ztybbP2xgFcxrHC96L6t2BtkM/h0W8OA96DyA4WM4C5KRclBVyyPMV/PW1Q2rFYLGsRpjBwPIo4bFtDpb4bJ9rASga4azUpexLmJ9qviCrVfbhnsOLfThgUBnVmrhBxTh2+3O3f3UgLLVtgIZxTOQgUMhpjdKaESxm9T6cBCb5ue6Y4ethsMcOdr7eLIACdmjD4GwRblw6FvY3gjeNZ8ybxQY7j2tATs0rDDT3XzJ6gVVcGxyDxkYW6d6MIgivNf9Crc59JKqlQdMcS1Tfa0TCdaEvaSwRRHRqLPCYSum8uIrZFe+eYev23LKvFxh3iOluzj4OPGdxH+Jr9js2pwC+o72vw2dvDMmm8opASKV70r6vrW5ZbW7Vs42HHfvs5z5tKJtj5jojprHI5eVykMnmrFidctV4mNua5+GPGgCw5B6P7WBnxz7zh5+zu3sH9rZ3vdtu3Lxp05WqXFxcOZzXmsg99c6dO/Zrv/Zrev77ng99l7358TeLeuoZI6iJBUe5cTFuNDtkeBZM2XmjISvoJ5/8mj319LNWPz11tTLAMihpYxa257R3pQDGdv76lS2rFMu6TqUw1/lwJxA5KgQA/JWvfs3u7ezpeUIq9HBOmZLMM1d5h6xmmhyyKXvo1i1bW1lxACz786j2vRgvB+f+uuw44HPYNenabrCAfj0AHPdF24h51HIpcOeNG1eu2Le/6522urTobhthzvn7/aVmNiz4WWvGptze5eVl3UeZqtG5Qm4Mvb7u07hz4GAxPzeva4l1Rs9ZNtZzOWuZN0p5jv1Xv/qk7e5t29UrV212btb+0b/4/cmxJ18kI5CMQDICyQgkI5CMQDICb6QRSADwG+lsJfuajEAyAskIJCOQjEAyAveNwDsfuapi560Hbsm2TsXEATZynlNLQW1/f18AYXauppo5RcvlpRUp1Wq1aRsOULiMpBQhW5ZCIUCGIn2v17bbt2/b429+i03P1AR4AB/T1aq2GxW/UjEpw9fzh2VRVyhoG54v5tl9bH9vb9+mpmbs+o0HZCeN6o9MUopyFEU5BhRiQGFZJaL+kGqILDyzs2bTnnvheXvhpReD5d0fwwL63xkAB2NfEUlXN8sC+ltQAEezQIpsEQCncmX7qb/2N603rlqr07fNrS17iDzX6WkpbbCbpXAri8ZU2s5bbasfnUh9COAvFStSJHEO6ycndrC/L7jlrqAOTAVtOIfdnnV7bYcIZLfmczY3NyelB+pC7CurM4AOzxc+PDi2o6MjnSvsfW04tuxoaIu1KXvnmx+xN11bt6J17GT/rlUKGVtenrflpUWrTldlp4nCD5g7GMns1/q9odVPmnZ0dGZ3dw9s57BuJ6iBe4PJnzbgU6yXYiewyq08tSHmLLmAUpOhRKN4TkEXoAXQ9uw/FYEpvgK7UNVgAW2AXYfl2OQCdfOyQQ2gQ5wi5DQK0owtnx5bIZ+W+reczyr71y2fizZVLulPSTapQGlX/6KIlaKV6nIorANQvDircD8vC7vUJ0Amh1+Cvyg+UUf2gb3ApPGFArjvSmCyUocAh3LJ1h96wFZvPmCl2qztn57Z57/6FaufnSvX+YEbN61anrIKuYsCiiMHr4Au7d5YqkcUj0wXvo/yy9WeI33t6v6Wtc4a1jo7V64vClDWFZReKCLbKLfbTR0PxWegFv/DPp7rlZegq7IG3dZUQFbwt2zVqYpsQ6XMPDtTAZpiP/sHzADi6nSiXgLOZnNaV5RpmMlo7XHLZQc+yjtUDuJAa4hnkZqK5FGRJ8W11pOMtsfvsU22xYttUUDf2dnRH9akxYVFZWajGOZ97P/0zLSuVY6D/eX7bEt27Vgxk3uZy/vfeeZdzu3yez2pL4G5guMDz0Vmv6MSk7WXa5n5H90Yoo013wf68X4UqBTsXYFcsmw6a6N+0zaveIbx6yqALwHgyxBiAoB/7h8oA1hZq5qwgA+3q+X8A4Df++63SQG8urR0X2bpBCbL+HWgJpD9+rn94ZNP20u7NKF4Di+rg2d8O1QRlNLnOMARSLORPbC5bG975JYAcL7ooB0LaHfVxRL3G1tAy41CCuS6NVreqMQcmK5OmZEHPRjYVKWsex3rCfsD6CdnnfPHNUNDRh7oOh7KDncgWJoSADXZyGZdwa1rCKV7AOaydneFK/Od8whklpW9LOdzwRKYuelQl19lLaGJh/top9OdKMNpoOIF0FNsQwDMsrINdsnMaW8ecCvc6JwQ86T5ff18OHJoFCyhlSPLcaL4zUfbY7ecVsNGAM+8X3+izW3IafUmEqAnYM/BKTuorGHGlXMUbJ/5HIHlAER5PzbRDld9cYyq2ahYdhvomLMcohRCpi7jrbUouEAI6ALW2V60no6DEaJaBW6Dktstwt0aXOpKQbuLPOF4rEOdVgeIsSkpXqueyWx+PSoz12MvGH+H5jig4Org+a/KCpZV9FhKZ96DitrtqLmP+T5E8O775ceZHo8sy7GPB5bPuYsF2+WXPvOZT9vO7p6tbV2x5dUNy+ACMuaelNe2h6OBxyjIrjsYY4esceZ+o35gr7z4gm2/ese+8/3fZbWVVeuPUnpu5BkhKpgdmvv5YEyeeuop+8QnPm65YtE+9L3fa1e3rug4OUbdg4O9eyZkZI9J8R4P/R5DE4+cPhygy/o6XDc+f3COQIE/UlQIOz8/P2eVEF3wB5/5jO1u7/r1FRSxemQIAPiLX/6Kbe/s6ZmX5xK5iKjpgkaIAD8FrN2FAdePh249aBtr61ZRvIDPrfBQdQmeXwLAsWPl0lO5GiMuAeCP/96n1JwVFcBqeLnUYKBYlGBVr8aw0cCubW3a+97ta6waOcI5i6p1tu/3NL8m2Uee7wSA26iA08o151rjeZ8mI+7RzcaZkR2MbTfNSpr/rJVd1kffupw8aCYxs+Pjun3605+0hx56WJ/zTz/x9eS/wJIRSEYgGYFkBJIRSEYgGYE35AgkAPgNedqSnU5GIBmBZASSEUhGIBkBRuAnfuyHBE9KwTJ4fnZOdrsqbFM8DWpHLCrL5aJAEkXIxcVlzwYdkBdcU+Hn9OzMdvd27cqVqyoKnZyeSI2wu7trjbNze+CBWzYzPSPAw8+3790TqAFgUBxqo2YJxWqp1aQmcmtYlAcUxg4PD+2555+3d7/nvTY7v6h9oRA1PTMjGFYoFV0pFavi2MZWsK2kgJ5RVuN5q2kvvPSSPXv7adkjKz/10suVOt8gA/j/KwBWnRq4XvnjAWAV5S8AMBnAP/XXftrG+VlrtweyoH3HO95h169dF/hFQUldz9VdAOCWHewdGLaQqH2iPTCFS1RE9eN6gEgXqss2Cs1uT7Bqc3NDBdaz04YN+kMpEldWViydQ7nZtP6wrzxXVMaAYOyhKf6ROwwELqZTtjQ7Y9/+xGN2fWXOUt2GdU73bXmhZqurS7a0iKIka70hoGQk1RR/RiNUyh07Pj6z3f1T2947VC7eMRmsvaGdD8fW6A+t1UedBzhCD+OKF2VcUoccepGSOSHFnP7wFhoCBjYS+KX4jwI4KBrDnMAYGuUwcCyT9szZXA4IQwEdUMG8chUwr2xqbIVsykp5lG5Zq6CuBPwW81auFASBq2QdZoHKWEfzCW5lnMkAesJEdMnXBAJw7idKcH4U7CQ5f64FdqVsrxPVrQ6Ae31UqxRlgcQpS+Xzlp+dsa1HHraZ1VU7H4zsydvP2Vm3a7WFBbtx9abNzsy6zeUY6E1WpSuTZSss+2TGmGENeZRAHe2uq6nVdNHvWxOb8dMTO2+cSEEuaDcGxKdtPBhYt9USAKaADnAkW5jr35VTIbux35dFJQDUYZerC7F2Z+0AhlKcRoEreNv3PNzoBhAhem16atLQwAizvgBUGTNBNbJZAzyIkCNmAqsZQrmIDnllRQts4Hosl7WtqMhVvixA5LQhFTAWmdGa/eDgQJ+JWwL5l8A9WdYPh7qGeB/wmM/i+iW397IymZ95FrIDQsAFikyU/ox5tKaOKmJA1vSUbwM1tDLWRyM7bZzqOqMJxFXD7HVGlGPQa9jm1pyAHgC4Na7omFEQyow/AGD+jlArKhPdAvp/sYPjM11sF00BDsAANtlU37793W+VAnh1efn1AbAUwA6Aj07b9tmnnrVXdg9lAa1cSho3QrOB/+0ZmAI1gqhc52O7sb5oj9+6ZmvYXxc4Rw6GWQu0RgRofP/qH/bVUvaZJ79md3b2rdEiz7crK/tSzp0mgOhYuAO2mBc0YEjNPTZZ5avZCHtkASOaWYaWyZek1C6wdnAMgqRuTa7rLOTPym5WNueuuJUVsU5CYEkBVnEx+VrmKaD8Pl9NVKOCnw411QAT1OGAYHcMAD76OAgSynrZr1+toqiKMXSX9bA7YQjs4qig/XEHBAGrsP4JDrKexsxaKU9lruDgMKwlzGGuXdYFvzf7NiPI9Y/09wtCBSgW51xUSGu/lG9LI4wrR9VihZpav+fHw/UdLXhltYz6Ndr5A6mV8xpyigNci5/lzxP+LOKvoORl7Mk9znAevNnMIwYu9t2/9nUc9xLWKF7ARMbNoZ6rXGW9nMvIghvFKutaF6vkAFqjLT1WzxGwsR0aRaRcHaJ8djgY38tnYWbBn5wVLDseWqUwtKXZoiyL+12zSrFor770tNVPm7q37hwcW6s/tkptwfKlqlWmpgSCtT6mU7KYZo1BFcraTFPK1taa/ehHflhr497+oR00zqzPfKK5pdmyApm4k/FFWe75zIzxiy+9YM8+c9uKpZJ92+OPKUYE4Oz3i5A/Lbtvv27dynioa1wglIaRQd/araa12y3dA/hMzjPPNrhPtLptKXsXFhfVPEhWLzEHv/nrvxHiFngeQLV+AYC/9OWv2r3tXTVWaU0JmcLK1gYAZ7NuOT4BwBl76IGbtrG+blOVqjeTBat87+3wBqkLDa6vNTpnE+Nn7/FyFwSz/fqpTQBwaHyIj6oT9XC49mS4wDUwGtqVjXX7jve829ZWltz2PHgkvOZJd7IvAtvhGs8V/FwT/dA4Pzfy5v/lr/6q7iM/9OEfcGV6KqN7FS4m3txhahLUc1VUw6shZ6i5cvv2c3p2/+zL2JAnr2QEkhFIRiAZgWQEkhFIRuCNNwIJAH7jnbNkj5MRSEYgGYFkBJIRSEYgjMB/8Rf/rHWVWdhXURsraKlPxmOrlCtWPzqQVeTiwpwUAACMhSXgL9AhbZVgwUrxDpgK7N3Y2lShEAUBxaKP/tt/a7OzNXvkoYek6gV0YCl9fHgkNQYFsSy2mO6BaOfNlpX5PgVcG1u335VVMYUyQNbi4pLyYinnUygtlgpSvLqiAZhU9GJwyBamslwuoEruW75YsM6gb7dffMGeuf3s6yqAvbD9RwGwF9JdHcsrqn5c1RKse1/z9zeaaFPT04K1xWLpm87FgP4EKSvpE9ucOrNMfsb+0n/6P9jU3IbUnvt7h/bE295qV69ft3K1EkAIysqSVMDtXteODo6tfnxiZ1JedlS8pXiJdSLKUQrUHAc5zZ1WW++hAWBjY8MefuQhFVeBWKh7XWlJ5iMWgBRre66g7APKunZOzvDZuR0fHNig3bPpXMa2lhbsXU+82ebKWQHg7LhnV9ZXBYCx7CaPr91t2WDUNRsPBHS6naF1+2aN864dHDfs4KhhB6ctq7f7djYc6c85nzkYWas/sD5W0NGaklorat5Qc80FWKGivTgGiilAjLyeg+ITMOB1W0HjMRm9AdIKhgZYI0DD76CqGlkWyJFJyRYadW+5iPVz3qZK/F20cqVolUJe1s/MfwHkYP8sG2WUwFL4ydx0YvtMFdiFiq66kkAu2EpyLUiBFwBwt49SG6vLkaVGaZ1HvsfY9NNZ/Z0uVmztyhW79ehj1kun7NX9PXvxzrZtXL1uq+trNjM7Zynst1ttKQaLKHOlRvJiex/b7GhdKQ7iOC2qnFBVU9jvdtt2cnwsAIwFtOgdlrahkUEQoXkutTLFdRS6+TyQwOGvA1ULkKE7UT8CjYDBFKOxgM7LTnaguRZzNdlPxtj3k3OTkkPAfZal2aw7DaB8wsqSHMt+XxBCx0leLUpvsjcDXMfS3NWP3jTh2ahprZMobFFeSuUXbKVbzaYd1+tqsEEZurOzq+1uXdmyrc0trVFsXwBxOBTIQanmarK8ADDbReknFXR4P1+jrmcNnZmpSbXFWAjQMPadru0f7Cv/F6UWkFkgGXeEQl6FeB1fgfNbsulyyQZjrjPUnD27uj5lqVzO7p1gAe3jgcoxXivpUdavmcmLdSNj9ZOG/czP/bztH51aOs1YBJgKyRAA61k2NbR3veut9j3veY+tLi5qPJUlHdfNYMYA5AW8AIC/+OwL9urekezOxTrIsFVzRFD/6usIi/xq4Hq8urJgj928bquLc5YreGOBIKMUwK5MFgS+vAK7BYL6Rv7V733WnnvuOY3T9FTNWt2ObO1pQGCscynsefvGeWbeVCsVWaRHK2QBRmVLu10wAB5FrPNDB6qyFQZ2YmNO9msgvWyfnNfp6arOI5bJ/FyOGNpWbrJdxpB7Ew4CvICbDpbcfliqfPJ5U2Ntj/U5NskIcmp58eMG4LEu6esAclzNe/FSA0cYJ8HN8CPZWLM9OXawPmYtIzjkQNgVzH4Pla2yrOP9emecfJ4xVbyxROuvjuUiE9ebePzzHf45cIrrT4S/8efx3nz576ikjg0e7D7rug8E8zql+x6jEX/PnwfcYnfyCiA+rivxvfq3mhL8pWNQ005QV0e3CamML7LU4zp+3zFpW2GvQrazg1OuJ+y6secOGdshyznOLX5R7xUYd8iP6wTzg/sTFxT3ndGgKzV7eWbJrNe0u68+Y8+/cs86qSk7bwNS29bsYKNM88lAaw1zvFqqKNN+NOjZlerIrr71/TYqLQpa1vfv2njQNksVbWQVs1RvAvf9lhGaskLMB89iPDvyXPfom94UVMdDxS5oPCeqWAWK61zouEO2Nsco1TDQt9W003rdTk9OJsrgev1U1zvHzvPL4vKy/Zl//8/Yv/k3vyFoL9vlMJ+Gw7Ed1uv2uS99UQpguWkIkHoTgOdce6a12x2760Qul7EHbz5gVzY3tG4HUbijVz2X+LVw2QLam1Dum1ITJTzK8cOThgDwM8+/MLGFj2935a7/rnsLOHC14dC2Ntbsfe95jwCwLKA5wtd2ulyCztpIUBH7l0Mb0JQwGtu/+NV/aa1eV24F73zLt6nRkMYUNSTK7acblo+R9Xs4BDCaPP93BMhZn2gE5J71C//qk/etJck/khFIRiAZgWQEkhFIRiAZgTfKCCQA+I1yppL9TEYgGYFkBJIRSEYgGYE/MgI/9Wd/TMCU/M0cSjEVpMdSeVDwKeaytrqyItVaOuUqlVyuYEsry8oCQz1Srri9ZrcfLCUpelP06fWkgKuWy1K4yQowABSUpM0Wao2ezUzXlNeLmhQgIhUXdo8ZV/qdnTfs47/zcamoPvzhH5QyoVqpTorQFCNRGwONlX+I0rdPwdEL7BT7UTcoey+TsWavY8+//KLdfu45qRgmSoowOlF55JW1kAEcrA/dFjYUyAP4vfz+14LgbzTlgDLXrl0XSP9mrz8KgM8tk5+2n/jLf8Om5zctXyhap9OzK1eu2dXr12wGq27gNyC20ZSCAwVO67xl+/tHyk8G7nLOUUlhA93u9txeNluwXDojwEX+H2O7srxiC4tzbuk8Hk/gE4XP4ZA8Ts9+rZRLNjNVk0K40+1bv9Oz4/19O9o7sGJqbLe2Nu3tjz1s+WHb0sOmLc5U7OrWms3N11QkbHXadt5sWI/C8RgL1LQhmBqMMtYfpBwC18/s4LRtJ52unXT7dtIdCAA3+wPrYldN0VJZlmNF/Eq5KAtoLGmDii2ACDInI9SSUixk+eocqwo6tswYFZxQgCvplIVJbi9gh+L+yHKZsRWY87m07F3J/Z0qFULmb8kqpbwaH8gBLuRzAo5AForxFOgpwgNGKC47KnCFY8wolYW1IyO3qw7FfKlAscCk6CsFGNa/WImObAzE5Zz2B9bGGtoy1hmZ1ZbX7ME3vcnWr1+z26+8YncPDm2cydpDjz4uBSN2mmw3GzIgUQUKrKIWBJKEGMz7rpmgYHOVte876t/D/X1rnZ9ZP2QDavxl2TvQ95pnnk9LY0m0NB6MsGemwF5QswfNKVLpBvUd+8jYax+zGeWC8zNURrwvXvOygQ9WzqViwYr5kOlJZqEaHgaC5bL2DlCO38eylONAZRetomP2p9vVpvU58bMYBymSK1Wtg7yisph94Kzd275ne3t7WmuwTfcMzJBvngEmehMG39NnpNKCv7glFEtFKXaxFWZ75XJFTS/Hx8d2cnIiO/2FhQVvvgiZoqzdfB5r4sLsvKz8lY2KZWwKPuAW1ng05zN5reFs87zTtXzG7PpWzVLZnN07zdv5MOQGowQNzRLfCgBOkTsa5qoUugEAZ1IDe9c7HQCvLy9/QwDMZwE8jxtd+/LzL9ndg3pQAI9dAcxAq+/ArV+lMNe14GAay9jNpTl79NpVW12cFcTl+gWwcnX7Flw9ePnlQJT5bvZ//dbvKM+cxgTGjxxTNcz0yFL1hg3ZzgLSmEf5nJTPwHvOJfOd/ZFScDgUFFJMQVB/8lmCkeE+5euW74+OS8pwmiTIis1oOxEuc/74XblwKJMURwG/NzEXvFEpFa5bzzy/dmXTvvN977Wjo2P7rY/+tizAAcmyO5Z9vecJh1haz8BmzZOy+CLnWPAuwE/eGxW6UeEZ5J1SHpILK1AbjlUq5bCOqoHKu838nsr7dF1jWe3AUrayoekqcGOtl/72S/sUG7JiU0rMpg5wNKpiNW/C50Wlor71mu9HGKi4gEsZxFiu36fWlLo5PBPoHhKbdC4U8vF8RKVnhNNSRnN8ihxw+uaPPoBZ7gQXZJDmrGhz7OOSVv4x8yqTc0ju0Qae6Sq2TLMA9s3cF3ooicmpzcqVha/JdeeiGqcLtnr9UXcLGbZt99VnbXdnx5q9sbsG9Nuyc5ate1DxCianMlq7cbOYK6ZscX3dMpUpG41ztr1T172HY8TOfcxdVOu/j3V8TornAleWrz75pMbhHW9/u0vBAySOc8OV0K4M5pnDM6sdqPr9EtDq981Br2eN05NJdACNE1xfKKrv3r1rlWrVfvhHfsR+/dd+YxL1EMiroOfBcd0+/8Uv2PbO/sRimrWyWMSOH+W3N/qwTQfAI8vnsvbgjZsOgKtVi0PlqR9q2woA2J0wYiPEHwHA4fnytQA4qr7va1iJz6wRAAv2D21zddW+833fbqsry2qA+qMA+PXWvTizfQ1VY0Y+bz//D39BjWQc53SpYotLi/Z93/t9Njszrefzk+MjwzkI8Nvt9JUdjAtCtVrWOanQJDAaKQLhZ/7PX/tmj7vJz5MRSEYgGYFkBJIRSEYgGYE/lSOQAOA/lacl2alkBJIRSEYgGYFkBJIR+FZG4D/84Q+rmx812dz8vIrMFK7JeKXISObXzPSUstMoYmEXCsSgSKuswWbHMjmUcgUV/HuDngrMC0uLKh6OBoA8oNxA6ikK6hHStGTT54VLio+oc1ERU4jDJjqXRRWYt1IZ60wvvlPwFpAhK1aWrSblVbvVVrEvWqZSJAQkSTWM7WGxpOJfKpu23mhoL955xZ69ffsbZwDHwfv/CQCTo4YC+N8NAJ9ZOjtl/9F/8t9aaXrVypWKCor5YtHW1jdsaXnZUBgzzrs7e1JHV6anrXXetLNGUwowYO72ve2QmziyTg/byZ7ybmfIuTSzo+MjqZaUq2ieEQmA4+W2h26LKwAgy9C0Lc4tWDabF6wBRZTnMQAAIABJREFUQDbqx7b9yquWGwztwSsb9rY3P2z9syOrZEa2sTpvG2srVi4XrMN7z8+s02vbaNxX0Z1idTZXtP4AC96stboj2zuo2179zI7bHTtstW3/rGntoUn920YNJAvHkIk3wtKZejBUAPifDQX6YC2qKqxmiNsAp9ziEhtoJhazh69lzxw8pIE+OSyh1eSArapnC5fy2EJj+4zKF6hWsKlKwaqVkv5NHnBBCsCsg99g/yxggPV0gMASIgFLKBdrXF0lFjSDmu+ofNwieeDQiyK+MhA93xYAPJQSu2e94dA6o7F1LWujbN62bj1ktx5+xFKFgn35609ZP5WyKzcesNnFJSmdegBIlLrKPAYDS1fkNrvkU2K7eWlhcSztyibWDeYBGdOnJ3U7OtizXqcdchmBGmmpxbACphnkrOENBeViyaaqlYmiT6CAJo4exWS3XQZw8T0aJzhHTeybBz2bnpoWoGJ7rDGyO1budUpWoBSoS+Wimj9YI5i/AuUB4rGGcS5VyO/1rDY7q2Mm01D2npeyWKNyMCp2AcfRihYrZeAs6w5w9rzZ1NrFOspnsdbxN8Vw9g1VME0xEWIBh5UDDDROpwWUZ+dmtQ7u7u1JkeiqMpozPOuYc82xVirABodQrKVs6/j4SGvr6vKKLIsZZ4Bw/fRUaylNNLliXkrxfDplrU7LGufkfJs9cgtr95zd/eMqgE8b9jP/88/b3uGppVKcgwC0gDIBAKcBwO94wj74nvfYxuqqQLQDIZ9UQYgqCX5/MLLjs6597aVXbPvo1EajCJBGyuR0BXAAwOMAhZingrhD21yctUeuXrGVhZofK00gWBIHC/MIW+MlJuQY4GBvMLR/9ju/Z8dHx0j7BUqVN02+cq/n2bwDMq0B1ai3c4JSAr9Sv3oTlKyfaToAAJcrvr7oOhi6E0DIvtV9FxVssLqdwE3gMOuWGkQyrk8NY+WKU1fngpdYW/SeYBEuUKVB9SaT1ZUl++4PvF/j9iv/9J8pckFW1Vy7GW++8q9liD9R5cZtuoWy31eZe3qNgJBu58wL1w/WNO7l+UJB6y8q/fiKDWaO32mC8WPW/SPmIAc766halRtAUAn7uXVQJdVzGIML6+igZBac92PzIQjjfslOOvxg4jhAMxPXDPcPNQcwV4KFtHJUgxX2xL5ZNsVBZXuJ4un8Bot+7WN0pKDBKCidHfxzH/CceVlmB6WrjjVNp004Tq4QlLpSQjusl9n3JCseq3/PSfc86tDEoLWchoSs1sp+3/PDUYSyLmvspFzN29WrN61YLVu/dW4Hezt2dFy39mhk5eq01iCcPRh0mvPUfKCGOv72+ALuoaiHM2qqKlqqtGDDdN56/aZlUh0bp3GSCPEKk2erYIEsa+exvfjCi9ZsNeUU4w0D5DtfnEN3ofB7IS+pm4MrTL/bs+Y5kQI8Uzok1n00k9Ezoxwp6scCyDTG0RD3vvd+h/3mr/+WxijOMc75YDy2o/qJffYLX7Ld/X2tQxwn93TZvHMuaGLqEzng6zDnBlcPKYA31pWTy3XEuYprWpyPMQv7vqaKsPbE/F9+k6dbFMCf+OSn7ennntfcvJxWcrkJa6IADgB4Y2VFzR4XCuBLsSY+8SfXpE/deF+/uL9HuP2//9IvWW1u3rZ3tgV6FxYX7OjwyN721rfaWx5/TM+Vm5vrdt440zhoPGg6G/h8UxwJ/w0wGNrf+qVfvfT0kHyZjEAyAskIJCOQjEAyAskIvHFGIAHAb5xzlexpMgLJCCQjkIxAMgLJCLxmBP6DH/yQoC+AZW1tTRmxFLlkaZfNyuINpUM+n7WlhQXr9joqdlM0QvGUTrnyDJAJbJFdaSj8oIRDldvuYAfcEICRgvTkVFACyELxURl2wWZ2fmHBzhrnKowCdyjeFctFQWpUchSUomJPFsb9gfJZgc0oW6UmLJcEOFG4yC6zkJVapXF6qkIjepS7u9v2zHPPCQDf58F3WZ2iInNQg0YFcFBDqQCpgv1r8/68sDZRuHyDGcfxX79+Q9DotQrk1/7K61lAZ/Mz9uN//r+0UWbapms1Fdk6ANxMxq5ev6FzWSpVpBLkfOZzqIS7svOmcLm/f2Avv/Ky9XuuYOsNyPPDyi8tFSSFUuAHBU4Uwp7/N9b5APajhImKRSk0Uykr5HK2NL+kMWVbgv+jsb36wos2ajXt2vqKvfVNt6xzemDzlaJtrS3Z4uKc9ftdO2s2rdPtCnRlsikBU+ZZKp2z00bLesOUdQYpOz5t2v7Jme03zmyPP6cN643T1iZTFttokAeTidxfCuFA4BTgJG3jbG6i3uI4dY5EiCk2Y5EKCKYc79m+WSAw+ZGycQXwkrcIyAUapq1QzCkDj8xflPKofLGBxAKa/ScjtEAWsP7t4BeVjKvs/M8F8SJvW5z6Qvl0ycpaoFilaorPAF9yYAFQrnwkx3iMJTR2lYOxLL05323svC1l3XTWaivrdvXWw1ZbnLfdwyPrDMcCvzPziz5kjBlW2EG9COgIemQHU6hHL7nBUtgW9EWBJcV+2tLjoa517J8puEv9OwToYxeOzXJXqn+sS1EJs91KqSjFFOeJuU5jB2sOMInrO8Ip4C5/mK/YkVNgBooyn4G3QDqaQWSLLZViSupXqdiGA60//Jz1innNscX83pjPKWcBoMLAbWh5oZZH+QfowOpXii+ON+duCWzHmxVygt2NAHcZR9Yw3hezhqOC+ZRs5GZT20ctFeFIzAjlfVKMZrN2dHwscIzSH7gLgGQsgc4ARIBc9AJlLWF/sZIGHM5MTwclJ9b6Tdk/oyZeXVuxUrVi6RHnbGTNdtO6w7FVijm7tjWjHHEygKUA/lYtoE8b9rf/zt8XAE6nXCo+IqFaVuw0LKCc7U8A8NbaulvtTtSc3vzgCyjAYGT186499fId265HAMw8dLNcqWRDrqaDO1/LBIpsaBtzM/bQ1patLMxaocS1j5rTc3LJM46vCGiwmQWeAXs6g4H93x//pG3v7KqRhXmnRhBdGwBhmjlQ2jrEik4RsmNmruccAvsaE6IDUPGGtUROAmQEK8PWgZrGOfrGKnPU1feca4FGthfyfgV/g0+yM7GQIxoUsLJRD2pUgCbrFs4EtZkpNe7sHx5PkE+Eo4JgY2+GkVvGpSxct173/XXr//D10FX3UZEsZWrIx2a3isqnZT1C4e4jP7FCDtnb/rkBauJIIVv4sbLnmf9c20BmhpJGB67leI/1dTGM3SVF8AVAv0hcvezO4c0SQW0dxoyGD89qDRmsfAh5x8qLh37er9wEaLEWS1EegW9Ub9I0JWDp95IL1a839DBGqHwdusf54ZCO+evNABd5sAK7zHX+h63uJHbCm5WkDg3A0xsAgHDuJsCzHfspdwHZc9PE5PcyfidvQ8v1Gsqfp0mq0zPLlKo2LuZtmMrZVHXOuq2Gr5tASJ/ukzWLzqD+uG9ZXApoQrKM9dN5zwAeDbS+DIIyP9q9u7La1eNaA3s9AUbuoeSjR1V9BP1crjzbMY5k+UqxDpQnIkHKYJ9jl+2u+SyuXc5dt9O2Qa8jC2jy2c+b5/b+97/fPvbR37HUyF099OiQSku5fHzasM99PgBgNRaWBIBp2lBz0dCbkwSAsZ7mfpBN262bD9i1zY0AgC89yU3s6t1eWWrl1yjYdQ1EK/wAgI9Oz9wC+rnnQyPexXy+/JwYATBgmvvx2vKSfeA73mdrKIDVHOT38vB0etEYoTkeltw44WQ77krqbD5vzz57Wy4Wd3d27O3veLu9/PIrVq+faB198IEH5Hhx88Z1W1xY8KYxZW5nFXvAfcudMzJqePr5X/lo8t9gyQgkI5CMQDICyQgkI5CMwBtyBBIA/IY8bclOJyOQjEAyAskIJCOQjAAj8OM/8F32pkcfFbiYm5u3RuPUWq22WzVjz1ooqdiIigQlCNlnUvKhfKIQmfE8TgrCgEEPWbzI5CMvDtCL3etLL74gUEyBF4hLMZLC0MlpQ6riqalpKTMogKJalRVru221uVkvwCpL0IulbLdeP1bBjAIxIJXiMMBIsEZ5bRkV6UpTVeu22toeALg/HtnOwb7dfv45Vxxf9uD7ZgD4T8gCWkqvcSpkAJ9bJjdlH/nRv2KpfM1majWbnq4JNBwcHtn8wqKtb2za3OycxsnHBlXuSKptIP/R4bHyfAG1wELyn6kDFnJFWUaTz7y3t6vxBCZR5AbCMwdQdAGfgM5RDRYVoxQA68d1ARpsdyuFgu3duWeN/V1bmavZwze2bNQ8tdWFadtYXbLp6YodnxxrDlB8LSpbOiUr5WwG1ffQDusNO+8OrTfOWG9gdtg4t52juu2entpJq2P9VMZ6o4ENxgPZmsoqmUI1dp2AlHROYHgAAA4SGoydZSPqyFiF+kyaYj0ZiYCLjP7kBaOzalIoF7JWKhSsVChaLp+1UjGvsShk0w6saaRQti8Fds8D5mv9Owf89UvDVVwBKujLYBcaQIOsQt0BNXqCOswJUkUpgAUcvODNnJadNULL4UhqLeAZtt6NTtc6CsGetuuPPGJLm1d0xAf1us0vr1kFy+NM1nr9AH7IJQY+SBwdIJt3OdgY5VPYV+0/IEgqMqDO0DNJx0NrnJzY0eGhrCH5GapfrjF+3uu2PaeY+SYV4VjzKir7med9sotRucoO+QKkCXoCYAPcYB+wSCb/lyI80JTtUPRnqCjW8z0+i8YU1jg1tIwulOsq6EeQlqJwTXMLMAHgi4oTO3lvjgBU8f4Ih6M1NOcpKnABVbLAbjZlX83vcD1FaIv9M00xbB/VHuvTvbv3dBy8aLZgPFCQAW8EF4LNNPsAAOZYaHJBDQ0kZj0EXKLwA/5iXw3wkS11sTQZG373qF63w8MDu3rtmmXJsRyhinUAPM7kbHa6YusrJUulswLArbEr/r+VDGCuYQDwzsGJnARkGS2LZlxJPQMYBfDb3/q4ffg7v9PWV1YmFsSuZvTbh18RQKyxnZx37Jk727Zdb0gBLCwmW9mQAYwCnoYBzi/gK/zJ2NDWAMCbmwLAZAALOgW1W1Tax0/TZwpSoWc36w7G9k9+55O2v7+nNZB1jfMtB4BcXjarnFdlEev+4fDUgTxz1i2YXbwP2PW5JdvjEapLB9Kudr8UKyAb36i+9RxsoN8kIzeoHgVdRewCjAsNW054HBbqKzVVoMLNC0RyPbpFs382e8h1qTVH1sz+4tr2/fIlyIGyZ+LK/jfLdcIa5I0WvI/7f2xmAkAy3nymgPBwZE888W26v3/6U5+6TwkL9Ga85HgQlLC+XnjetmIcJhm2rgq9sBB2y+QJRI521cLbMUjYbbHZybhfGuOJzbJnuXLsrPMauzC+GhcPnp48J0y0k9HG95LK2NN6/SVof+ncxrHhEH0c/e/4fa3jgpsX8yFuyxWx/l69J0BYzgkLf7RJFhDVdiWRDw4rnhnsDQaesazzznMc1w1K9h7NeaybKcsVpt0yPZc2hL+DAXbnwY2CUZVqO1w5E3hNfAHzgHEe25CGBEUpAIFNGeMxDzs26MTGD+ZGp99xB5I0GdqepZ7Puqpe+ehqghhrLvl9wdc8PkNgGlcJIinCPUXncDy2s/NzjcXe9o4NALa9vu3u7apB7vs//AP227/1UbkCaEWRYDctwIwC+HNf+JLt7O3puaSAi0rFGwoFgAdudcxaLIeUkelZ4dbNm3ZlY8OmaGhiTocpSCMa++trTCSu7mLga8+FUn0ytiiAT8/sd3//M/b1Z551RfvrNTnERoGQAcw1vjQ/Z9/zgfcLAOvepHPj68lERR3yv33OjQXY/TF7pOZOrj+e7bXkKp5gaLliST/7yle+Ys8++6w9/NBD9qlP/b49/OCDagrcWF/XfY/ImJ2dHVtYmLVOu6f1gwbN/+1XkwzgyQKRfJGMQDICyQgkI5CMQDICb6gRSADwG+p0JTubjEAyAskIJCOQjEAyApdH4Me//wO2vr5uW1evugrCTJajwJ9rV69Zs92RBbRsUil6tVoqJlN43D88MMp+q2tryvqt1WYEeD0X0YvcKIcAVQf7B/bKyy/JPg44Mjs/b/lcwQuNFPvybhEIEJ6obi+pa/ke+alewPVsX4p9bEsFUFWuQqFKitSLIjiFVSyggSsd1EW5tO0fHf3JA+DrNwS6v9lLJV2Kqa8BwH/uJ/4rO2oMrFKdsoWFJYHe3f09WRwuLC7blatXbG5uQd8n37koYJuR+uWUDObmuWyCz8+b1u50PU9QNpwp29/bt/pJXUXdVrupAiDwanZmRvDXIYUDVRoGyuWilQol63W6Utig3prGLnE4tHuvvGzHO9u2sThnD13ftHGrYWuLNVtbXbJiqWDbu7u2u3+A/MgKxbKgshe7sbYcWqPZtrN2z3rYM47S1mh37eD0zI5bTVk/Dy0j28b+qG8jFaTJR+wLMEpph5KOPGHBSkbb86AxSEWvR/YvxwP4zQv8pq1azFmliAI+Z2WsH8n0LWLvXLRSyZWoXAdSpGdSVqChgSxOqfmwjgaYuH6W+FrPvlQo8UWxPlR6Pd3RC7Oex+ngN1p8CsbqmwAcL+BD1Yajgd4H/I22r6h/AWfYQLc6HTtpd22QK9jM2qbdevNbLD81pXzT/mhsswvLkEupuih6c00JXmmu+W5EhZYK2ajvUHSGjG4pmaUOBVg7QLZh307r2D/vW/3oSOMx7HdtOED9CaB29S3qXcF2FN8htxuwFrNqpXTtoupFRR3AUsoET4HDjAVrBiCehgNAQbTUBRC7rbSrf3k/a0aEaBEYcHzKHA8ZrgLYzH8ss3s0RvQ1JhHkRaDD3/yesl4B/HpP2tqdttajmEEuFXx4L8fCfAZgA235flSTAYABvVLaj4ZWm6nJ/jlmDbPfwBH2G2AM4MX2fWZmeqKIjvtw2mgo/5d/L8zPW4X1WHmfZWu2W3Z4dGQnJ3VbWV21fIm877wUeu1uWwB4qlywDQBwJmvbp0Vrjnx9+lYAcD0C4P26lHbMGVdGegbwUPmpfXvbE2+2H3j/+21zbe0igzZAxokaNwLgZteevbttO8cNrUvyY0BRGSygWbMYu6jAjAA4mxrZ6uy0PbixYctzbgEt2934OWyD60jHFjIvBVvdLr7Z6dov/+bH7Ji5NfC57Y0peW944v5iY2u3O4pHwG2B81Uo5q3VOlcjQqfdlepaCnbWClTEQFGuidEo5F470EM5jDJb9sk0IaAqxw5coGukecw5jA0B7roQbb9R+ObdjpqMYhqgUHf6HdXSAV4D/Qo5v7+yfeYpTS+AM647/kygZbDgjSrFiXoWkC346/sdM5f5rOgcIPCnLOScDXqu/GUOvPe979Znf+y3P6a1Ll7vWs8u2W/r6xApwKnx5pcArsJ5Z1/FZJlbAnc4cqDQdtDrrg6e0ay81uEFJMbhAvAZLacjWAWAzc7UNH44Z6B+ZB3iWpcKWetuWKejOhoIGUD5BOZqMXe7Yrf59QaAqFTm2CaW59qOjL0n6l9XC/NPX4uiTXdUEcexjuuv/kbzHoB8tKV2MBxw4yRj2Bd2OV4wVgLW5HtjhtHztPtcUfcyG3UVzTAcZ7l7qtlBcyqq1dl3gDGNT6m8jdIp648BsT1v1FB8AvbnnvsOOIz57bKSDvnXipMg0iOAXK4PxhTLdd0DZR/vFtTMeY8/uADt8bmFa4hzLYtmnGi6PV83+33rnDflTEEzBw4NwMzv//CH7eMf/R01i0ngrSsade/Ijusn9vkvfNG2d/eUv02zB9cvx8AzKJ/p7jEX/YO5jNnN69ft6uaGmhlZbNw9IQQfR3jv/gXhPh97C/w9cc74NYDjybl94lMOgD2K435F+wQcux47WF8PBYA/+F0fsPXVFdm/By35Jfjr15Urw2k64pkmb3Ozs1ar1QS31RyniZqSulqOHMOBTU/PKBMYlx0aZH7jN37dHnroIWuendvjjz+uZjf+O6Bx1tC141nJ3N+G9ov//BPf7HE3+XkyAskIJCOQjEAyAskIJCPwp3IEEgD8p/K0JDuVjEAyAskIJCOQjEAyAt/KCPzHP/YRW1leVnFrempKdm7kHC4tLalYTS4cRVG3XqV41rCTuudIktEJxEVlJ4UbiklUBAI7rtqh+I0yjT+HR4deLATcZHMqepORqEy7dMZzWFXE8+xRt8Z09ZGrfMmi6wtkoioW5JUtoxcDKZBRGCeDlPeyLYrqnoGIrSUAcWTDTMr260d2+7k/WQUwFtAUyi6rP+I5i9/ziqsrzC4UwGeWzU7bT/7U/2j39s8tly/Y3CygF3X10A72D61anbLNK1u2sbFpU9M1FS4Bl5xniqOnZ4CiA9vd3ZcSmN+jSK4i8nAkoE+xFJCGlXYEaNggs2/5bF7AdtQfac4AgBcXlmy6OqVCq2xyyaPtdqxRP7Kzgz27urpiN7dWLTNo2crslDIps/mcvXznjj397G3rD8ZWqkxZoVTRvlCk7QtOjpVl2x0Mrd0bWQso3O5Ys9e3Lvus8rTpPQBgGcD2ewI8KqgCgPV9L4NiPikbV+apYLCD22IupbzeailvtUrBZqqe41su5XR8EwVwviA4wL5jQym7aObvxFRVhtOyDNXnRehLqh/2tbEoH7ItXcEbisWXLGBd9BYKxaoIs00K4g58x0H1iPLQQRh5pA6BUAC3un07bXWsOLdgyzdu2bWHHrFUPmepTM4yhZKN0zmNLUV8t6RW8ueFHa3ykwMcC9BNSintk5MQittcV+AwAaFeRwD48HDfzk9PBMKB8e3WuRo2GCvWEoAwQ0RhfZILKijgin6uYV6ozCfKQmzGCwXNN8aVgjXvb5yh8mLtwDIceV1KEBX7Z9YO7KJjJivjBBiQAjMoM2WTmmc96+mz+UxgEvsgKIcDAqB46FmbHD+NG5x7XgJpWXcbAAqwdsnlAKgWnA6UUY5KWhnQWb0PG3ggMJ9br9f1PWD31PSUPg8IxQulrzJXx2MBqbPmua5vGjJYQ9ln1krPcj+zg4N9/T4KYNZ0xoxC/vbOjnK2+fxF1vd81lDCG3NnPHQP8lHPrm1iAZ23nbOiLKB9CQISoUAbWXrk6t6LF6DJnRz+1t/5e7a9V3ezcgBDUDUydigNAcBv/bbH7Ac/8AEp5bDNjgBP2wvXgWd7ju2k2XEAfEJetDdtRIAZmx6AC6wXghmh+SiTGtna7LTdWl+35flZy5Xyugdw/TB3hoJzwfJYB6g+Il0LXBPbe/v2u5//8iTjl3mztblla2uryvKtVsvW6rQVV7C0tKK5z7khy/ro6EBj/Mqdu7azva15UJmasip25EC3sdna+prmEfdTMtt5P5b7NBFgG44tOHOWc0/eNUB5aXnJdnd3NE/IkGZu0kzANYr96vzcrM7v/sGh5mJs6Ii2vQBZLOsFBqNteIDLKBljVrHu3+F+TJNPqcQc7btSGItxAF+G7TicdFh5oQ6WxbOuGQAwUNEVw9jCuqOE52PT/DE9NaP7d8xSdXWnw3a//0eFrGfR8xJoDWt5vE9yHehnvjOTdUtqetnE96RoXMCmNp9TzAEv9kuNHwii9fuec8s+A71ojkLZyPjs7uxaOp0VHOP4uSalQJWdvD/DcG/1jFgaarCrHsnJQsBPeci+ZgERuYZppuJ88n5d76x/fbea5oXdcwR/Dpq96UbwVM9INMYVZLXLNthWzE13Du7K3fEwgN+QSxtV5q7n5vyw8gtN2zBF0w5tVdjc5yxfLsuhhUgHGlxoHGOflItsRIXkrFKasmyxoAYhRUCcu9qWxxagMFbzUuoHSO1j4M9rerbI5T2nvd12l4WgrFXmrg7Em/y4lvxchnxg7vu9bnBL4B5I047PU9bcVrOppjTsiDvttrXaHSlUbzxw077tiSds++492371jo5N1vJj0zNivX5qn/v852x7Z09rCvtQyBe13nI/xznGVeNBWStFtdmNa9fs6tamzUxN6dgdAF9y09D91G20Jy81MIRnADWk+YJEb0O9cW6/+6k/sCefekbXWuyEuO/58JICmAYrVt2FWs2+94PfbWurK7rnRm+FcHnooyulihr1WGtYR2gOibbkxHJo3oVneO5RzKvYEKaGG10/GW+WyGW0LnIcjUbDiDhg7rEmLswvWlNAOWW/+M9/79KBJ18mI5CMQDICyQgkI5CMQDICb5wRSADwG+dcJXuajEAyAskIJCOQjEAyAq8ZgT/3Qx+0ubk5FZop8tWmZ1TkA/yR6UtllCIqajOKb6jayBTc29936JvGJq4YCp4OQbAddmUf2ZtDFegohFIJiwVJiqz8oeA7xB5QCl/PWYy5ligvUAfGDD0UcoAW3kdBlmKyLAzHA31fap0sBcKQS3jJfpEinOxdUZqQgXh6bM89//yfqAX0ZQD82jy4icVlKNC6liht5VTdNqtnls1P21/4y3/Djk6xPR7bfG3BZmfnVKDE3pni3PLyil2/+YAtLi66UhF1a7Go4jFjdW9n1+7euWt7+weySgQqdLA7DfmOjBnwaK5WU4kRpQgFaYqQWLwKNnYBB1mbna1Zlezo0UhZyxTJURbmsOjGKvH81DaW5m1recGmcma1St6Wl9mvjN3b3bUvfPnLdnJ6bpl82SrVmZB/SVpeygZjE2xB/zJOZa03MjvvdK3Z61mbOTAGAKeth1pK0BLbyq6rXQShUIO7VCcC4Bz2vqm05ZlvmbSVAW/FtE3R8DBVtrkZ/zMtAMy4FSyfG0vpCxQBAJBfiipWdqlcV7JClt+t/p1GbiibSreY1o5FgS9l2gDI9KsSHjpEUXEXYK1ddoWbAIJqxwB6rJ/dGlPWugEIy9pYdsVk1JrU02f9vs2ub9n6Aw/byrXrlisXbZzOarxGltE+YHHpqi4yk129x9i4es2L1RNoHcCfcHpUhAl+jFVE73dayv49PNi388apmVwD2gLAgMoSOaS1GVdBYj0aVE8CsrIkDQrhoL7aENdLAAAgAElEQVQlE9ItTTNSDDJ8Ta5z8ne5lkNOcBHL+KDEo8HErZHTUhoDTLBMjsCB4rUgdADofM3nk4/bPG9q/2Zmamoy4ZrgfRS3o60oc9YzOt3fM54zgJCgQCqldZJtKivVTErQCDOieoz9EBysVPSH9TSq4gAMXEesjyrO5wvWbDUFSFj7yhUygqv6/clxoFgETAwGUggDplA18rvAZ9Y7lKQouKZrKNRSNuqjVh9xQds4heW52cZy2dLZrG03SnY+dGvqbwUASwH8s3/P7u0dufI0zG/tH4BF7g0De8tb3mQf+a7vtqubm5bJebNPVMQJlgSbY5oYTpsde0YA2BXAIGuuuQiW1bQSADDHGNXAvGOtNmW3NjdseWHO8sW8nzOJLcfWJS80ZPnG+wsqVeAvMKrV6dlJp2v142PPlq5WlafMuIK9WGePT+oC3zmcLLIehUDmN9ncHMN5syW14dHRke6L2KKqkWo4tM2trcm5ZV4BJ5WPCoAbDmW7z72sh/U4kC/YpKO6U/PHeGz7Bwe2trqq7dVqbi3Ous5cO6of22xtxtrnTesNRmqSWFmmqcuhDeN39+69kCnuFtNrG+tqBopW10QFEC2wuroiGKr7QjqtRoJoMU12vIBtJmNd5iYK5H5f+wi0pgmGezj/Zt5xnwZE8/uAWSAU72d8UpmU4CL7wHWHcwXXPQ0gjAPzmecUgf4h+5MTVNc97+goqKRLam5g3stJIuQGs16yjzwzMJ5YpXNfZFuAQcaKxjccBbjPTfKbffYH3SX3QL/Gc1kaQkLjTVx/9e+RACVjx3MQme/VUnnShMaaBAhXNAXjE5TEfAKNHfw+0JnPrFTKdnZ2bt1ue/LcUy5Xdf6UCSy7Y7NS2cGklMKWstPTuu3u7mrcGSNFMVQqaurCrQMwXym7EwFj2hv01GiVEdAf2yiTVsxBOYOKfGz5Stmy2UJQp5rWbZTv0S6fWJCBjeQmIIcKHCj6HesPe7pP54tlNVvxHMjxsF9yiyAvmrFkncRNJJWSylRNBsDbFmvxrO51nV5X6npcHeJ93DO4fc4A5nl1+13NX7lGoKzHDWSAQ8BQ6wbziWa3TJ6mrooav/qdnjdThWzerubvWK4oHCeOOM8//7w9+/Rte+6523ZycjzZT29c9GaIbHps169ds2tbm2rikBv2JQAcr9sIgC8lpYQYCH8498cWB8Anjab97qcjAHYFcJSPX4bArtNFGT3Qnb02PWXf/8EP2vrayiQDWO8IVtzMvSe+7Qk7PjrSfYcICzUZcf7HrgqOADg6kfA9Gjp4P88IAtKW0rOfVPKDnuUyNHpkdI9+9dVX7aWXXrLZuTk7PWlovv/jj30l+W+wZASSEUhGIBmBZASSEUhG4A05AgkAfkOetmSnkxFIRiAZgWQEkhFIRoAR+O//6k8KViwtLtr+/qFtbm6qKIYyNVr9UaBDBaN8TWVUFlRMpUiLmi5CDymrBgP9nII+ajlghfvkOcySMjRQHxWUAANB+SfIk8XWNSdr6IzUOZ6r6nUvt8XlM/ieg6CcLI0p+Ll1NCDK1WkUSWNhKuapKpsul7XDk7o998LzKpi/9nUZvk7sqAXxUGdcymsMgFnvDz+PKYqXt/F6M41C9vUb0QI6pr5dvPN+hUfIM6QonDmzjeqZMoD//F/8r+3oBMWHWW26ZpVq1fJSR3et2+lbbW7Orl9/wLa2tqzTa6tImi8WlDfKeTk8PrId7Jf39uywfmz1kxPlr1Iwli2vbLTHyr/EjpECoeCZrELH1ul0lZnnVt9uk4kyGPXQefPM8pm0VYoFK2UzVsyMrZgd20ptypamy8YMWVqYt0Ipb0cnR/a1p27bK6/uWrePKrSipoKo+OqNRtYbDW1mdkbKW/b9rNWyk/O2NTs96w2BxClr91Eokls4ti6FUNmBjj3/VUrzkaXZX4rwKfI8U5ZPm1ULWZspla02VbTZmSmbr1VtYbZqszUABQV0h+f5DHbOgC3+eLZmzO/VP/iMoI713MiRi7c9ttT1VShpg2oI3COQxVuCHSbKKBlEyi7y4rz7hwU7TFTvQK/+UAX7CACBV6gCZT08xo7T7Hw4stWbD9j6zQdteWPLcpWKdfpDgX5AcEa53SimXIVEHuJlAByVSb73AWSH4/YCNvtI+DB/e+H/5PjYtu/esbMG86lnnVbTBt2ODcnmtaFUqfNzc1LCKeu3P5BalVd/6Go6Fe9lUevXmyzilb040PWvtQh40QO0YsfstrmABZocopqR+SvAm88JugBUmd9hNAXAACpY6AKAWQ+4jgBLfA0oYjyAt8BXts/XUf0o29uQpxqtpB1KNLXfEdCikpqfm3c3g35fx8O2AX3sL8rEmKWOWvZUWewt2WxKDZrNqvDOH95H7jfqadY9jhEIynyPWcMoHIFgUUnNeXj11TtSFwOPsf6mWI+rgzs3FGV9zDU6P4cCOmPbjbydDxkrVGxYOn8jBbCvjRT5/+bP/F27u7Nv6bTDI15Rzcf1kU4P7bFHH7KPfPBDdn1rU9DuvmaX0G3AmgaUqrfa9vzdHds5OlEjh6vUg8qT5gSp3gEWA+ujKARcMHcMC+gpe/Dqls3N1qyfTlmnN7T5uQVrd1rKPM5Y1lZWlgU8uKYZT+Aj44g1frvX1bkG/jLfsHlmvnMuyUInAxwA7JbHDmnZl06nJbjJ/qphCrvYTtuy4d7WbrY1NgJ0KPKZQ9nsxD2D+e0Kcpwysq4KDjEMqIEBeMw55gVjFyEa84Lzjc046wDrd5dGHP7udjU3Zmu1cL9N67iO60eTxi7OFeBKmdVdV6XPzi/YSb0uYMjvLy8vC5IfHx9rXbtT37G3zD9i5526jUt9q2Zn7KTRsr2zAyvmsjY/jQofaJ+RfT52tCFGWLEEjB/Xihw+SmR4FwXdvva1J+3xx99irV5HzT9PP/2MIPDa+rpdubKptcNVx0DejFT+HLeaKGg6Aip3e9oeFt9AXylTez0dIxbv5GwDkvke6wfv42eAVQA11rWeEe6ZusqgHQZb3AxrkWfp5nEsmdhR+73cAXbZ16tx39Sgwn5hax8brMJ65gpYb4RgfwDXyluVyhjo5yEBgFWehzhWIDIfyjxRViv3RayUceco4B5AcwKq1bwaEXiPnr3MtPbG+5bboKfkCqE7T3g2Y+2h+UagGpBNjkHIlI7XdHw+jHnG3sQW4gvUFORjRAaCC48nAbQTpH5hYeyqbjVsBbDowDJkVquby68Zfwb0445rh8dkhBiQSU6uK3r1LMq6WSzGR1HvwwqWzFxL+kztpJ8/PZNyZwsNXLqRj/1a+9hvf9T+4S/8oh0e1S2dwuUBdxaOd2Q3rl23a5ubaqRMOZMOn0X/l5+f8NEX+x7jHmJecNgHAPBps22/96k/sK9+/SmtLXqcuJQDfP+zpVvtM49npyr2fR/6HtvAZh+1ftgTGiI4r4+/5XE5u+DWwRxinGlc8IZKf8aWghtFvHLt/b7F14NBz5vOiOjoeZMMz+oP3rol1w0cQZj/NKK8/PLLiizocX9KZeyXP/7k6z0OJ99LRiAZgWQEkhFIRiAZgWQE/tSPQAKA/9SfomQHkxFIRiAZgWQEkhFIRuAbjcDP/fX/XMVt7PJQ2lDgoWhI4ZMXBTdghStHXZGLkoei9KCPJeC5Csio5VKCgm0Vhij0Unhz+ObFVFk9BgUN2+ZnbqPndpxAhywwB2ATMlYBHBRn+ZkXWYdS6tRROM3Nei4mtoGlAH1QhEqFadoW20ZBoyI7do3ks+Zzdnx64gBYOW6X/fi8wBZf3yoAjsXQye9d2sZrx55Po1B288ZNFYYnstBvOE1DhlwqbeV0w7aq55bJVe0v/ORft3rDFaDk7+qcpdLW6/atC8gtlmxxcdmuXrtmC8sLbl8o1WrW7WyHfTs4OrLt7W2pj7DWbTbd2pA5gQ1o6xwFUleWt1E1iQrE80mHViiUHEKNRnZ6cmILcws2PztvR8eHskpcnK3ZYq1m6VHfGvU9W1+cteXpquVGA6sUizY/V1Nu387uvn3t6edsZ+/YxuOsQDbHhTopnU1bqVqxzStXdJ7Zz/2jYzs5b9l5u2etLsrXoZ13+oYmCiVwDykwhV2gpJRSzAlUTtjIpgSBCyjrsimbLhVsbrpi8zMVW5iv2dLclM3PVq02VRb8Rd1KUTOTdsWVasEq2upfnter7w9DJmVQ/QYr0UmgrrIfHRbxNyVmiXp5nzIiA2C9qEO79NaNJkMusKuMXfkb/gh8DaX47QBclds4VqZrL5O1jVsP2eaDD9vMwpLRLoD6cQS44rrKYsGbkdpIRWxBNuxAgy5Tx0kh3q2r3a7dC+EpuS0He04Kz9TBBz1r1Ot259WX7ejg0K89ivjDgey2sRoFYJVkKY+K36FEXHuw8PR1RymSuu4jYFWhPlgEA9toQOD6B5JFu1vWDgrcQEDWF8BPzPmVylCZlYBPlLqAt4z/LtvGBj2MKcCAIjbHCojTejUYaFuFkmdTugWsZwtHdRdQQvbR3a4DPcG3jporsGyO658UagEG8/kAW64xrmG3rW4Lwp2cngjAke0LeOT3ZmZrVptFlc84udW+1PmjsVSHgCeBy0pVFqhcq1wDDayE5c4APHILWeASMCnH9YZdbXpgS4tVHde9Rt6aAsDMbbd9fn0L6ACAT8/sp//2z9mdnX3MQUO+aMwBZs4CqYf2KAD4ez5oN65sCYD+0ZfbptLIUW917PYrdxwApzwmgHVcoOg1AJixRZGKEjg9Htr6fM2uri5LkdbGHrfLvSZtGXJwM1i/52xzc0PRBDS4oC5EFVivn2iNAboyhwCSfB7zZn5h3tV+2DNXp9Tk1Gq2pJgG3knVaWbFfH6S18mai/K020OZP3aHjUpZDQ7MDe6r2XzWpmdmPPM1qCL9nPo1znz3XF0aogKsC3AKS1saANhPzltsrKrNzGi+4fDBuAFt2QafO8kaHqMObkyuC64f5hDzr91sWf30RA0aQEP2i7gI9ofmK66dxvmeZbtV6w9O7Xh4bisrmzbDPaiP3XtBzQXtTs+O6qeaD0DzSrEkqDtFtAT2yn23XWeNZW7S2AHE5Lrq9rEadnU1+0QDh2x9ez3NHUAbY8v6qX1uA9rJ/caq3e+sM9NTQVXdVmNHdMBAKdzuYgnM/a1oC3Mzdnh4LLDOesRvs5ZUK8WQxeu5x0Ay9gm7YwBYpeBwV80J4b4fYSzXZq/f8WYWmi5yeZ0n1L2cJ15yEBDIp3mO+x5q0rCmoMzFSjqsV/F+w3zkvslacdY4U+OV4h1kye1zIBOyj+NaNbEE5zpRpEbJ8mG8aSSKGdC8n/dyDMxVpdGmU5rbmXT2IicawCs1dG4SGyBQKKV/RtcIzWhuV+3b5BUV4qyPArwcOznbvL/XVcSHwPEYFwuHk36vpZmHSAC3vQfi8x7cOeS4EBrX5DYQ7MmBm2yXceFzPb/anRd4jqTph+YbniFRCLPm8mGsxZxKQDqZuDw7SXXNfSybtt29Q/sr/9lftfOzpls8C0AP7db1m3bz2hU15AVRsi9vMgC5HwBfXvfi/fXi1u+NYjzjfPIzf2hfefLrEwD8jR4Thcj1PD2yWrUsALy5vj5polLmtZ7vc7J+3trY0M8Av5557/EGUv7qmd33l7kS5xC/zzxlDJWvnc5oXaFh40d/9N+zaRo+hiP9dwH3W7ZVPz2VGpjn7T98heaX5JWMQDICyQgkI5CMQDICyQi88UYgAcBvvHOW7HEyAskIJCOQjEAyAskIhBH4Rz/914MiyNUUZKM66ACSkGPn3wcSCFphV4klZnlKW6AwRtG11TyXzSuQTVZylEcD4HVxJHCFbNJhgMGeHwjQobgXczSVyQf0xU6T/NlyWUDabaH982VTNxrZcf3Y1ae5rApWKiiOsJXuS11XwkJSihIHQVKLpcay/zv6EwTAjCeF6Bs3blix8K0BYMdxqQsAnKnaX/or/52dNhw2kvGHhTfn6OTkVKoLcB7KvvX1dXvTW96soh8qOdkpAza62D9iGdyVvSy23o3TM40tlrcU/bAQBYYAOijMKts5nFe2XchjvZuSWqTf7Uphh30uBWgA8NLcrFVKReu3m3a8v2OrCzVbnp2SAtj6XVuYnbHpatmGg5Ht7B3a08+9ZMenTVlhUuBGbTK/OGdXr121ldUVza2j42M7OKor37bR6tpZq2eNZttOmz0BTpTAAGDsjSmco/DjhdUtWDE7Bv5iJZ6xcj5js9WizU1P2dJcxRbnZ2xxdtpq0yWbquQtRyODft/1uhMJkWxYQ2038nkpqMJ79CN+53JDgef8AlyVVYvda1AbUcgHlMqGWUokf3ljQVA9qojsxVmH0J7XDGyR1foQyDUQGJU2jWumOiP178bNW1aamXGb7BFxrzm8YK0/1Cd7gwUAQyw66tg9uxAgEY9G+6drCitwV/MJJAb1c2qM5XPLdu9t2/adO9Y4O1HxnzxoKa9zKSnbmEcqpsvelgJ+T3MGSAbYQyEvABzACseHSpfrmLkheEpeqCzjswKhsVGFbGbAMmsLEIL9BUQAiqSeRGGHhWxQrsvOOyiwsZlXziVZ6KORABDjAiBgP1EZcn1QFMdCNSqNgQuyoFe2qa+ZAF++r+tH7/esdOAZIxp/DtSlsYHfiZbRamJhvztuQw2o2N/fFyBeXFgUQGRue97pWA04rMNALcbOG2dcVcjYAWqkjh2OBNeYe8wdIFHMyWY7NurY+tqc1trXVQDTDDHKul3qpdeFAvjn7M42ANgVg5o3wbI4AuA3PXLLPvKhD9nNK1e0L/e7HWjWa40HAJ+0unb71Xu2c3RsQ10HnuWunNWg4NPxKffa7YdZ4wDAC9MlW5yq2Je++HlrkT9dKNtUZUbQsTY/b/PzS3bWONVYkr/7wI2bUoW2WVcaDSuVC4KfNBuVK1XNHdbAqeq09nmuNiPlJko3gMedV+8IsNN4AyhlTkmJm/MohFaTJiviFGo6r9wDUNvu7OzqvLN+A1P4HvOQuVKdntL8YQ5gxdxuNaXCPSK3vY9q1ucjaz7NCrg9vPTyyz5XaIrK5+zK1hUpf2ny2t3b1ecwr5Vvm89rvmNV/dijj2pevvziS/p9xS/k87YwP2/Li0t2dn6qa4DlieNS1i/jjc0yuavnRzY18/+w955BtqXXed46OZ/TOd2cJieAEElYpEACBAha5SS77B8uV9ku/dIP/3GV6JJVCmXKJCVRBVkCZUiQisqBkkiKlMRgihRAzGASBjOYwWDm3jt3bui+nfPJyX7e9X2n+2IwKkBSlXmr9gG6um/3CXuv/YU961nvu+bMRtgHD6yVzSiWg+FYBQbEqVGrWrVcMmx2+z36uuPAEfufp2y67rGh7yrj+GD/yGrY6VpKx0Sv226nK3tgWTyn3YKW684xyd6avuZjExhF5Ry/KHTi+jK8mLfuPOLjlAKMpaUlFTytra0Kmh8eHtvlK5dU1MJ+SnAofAP4y+5WFu8ZOT/MzMyqPzPOKVwTznVzc0PnwHHLzWKcsitXrmrsYr17/sIFnWuv53OXz2RNODg4UpED6997771nV69dscPDA2s0pnVftH9w4HbyAcDubu9qv47OAyouUBFKx9bXN2x3d0djNxbCsG5hf81aUinR6qMmaOuuE963lZ8Zi4wV1tf79+9rj+D8iCH3V2wWDrRRvNc1l+NaR2xYWLivYJwwzqRcVc/0tOLD57uDS1MAHoUucaBPsFu7e19q7ts4V15MHACynD/wnXs77l9YowHUahHQbAVHBFcL1+p1Hcva6prGEcUM99fv65hQ/PMeKPaB2yjotYZQYJDL6DotLi7outxdvac+5szVj33/D9pf/5u/YL/zu18O90PshyN79MpVe/TKFRUmZHKnnF0kzqV1w8Q3xIu6Jo/gsBH3/XC/hwL4y8+/aF//xpvfFQBGAUwLinqlZD+BAvjMGe2B0UlDjheZtF25ctlmpmesWMjb0dGhXHSi7bOKFyIAZq/r9zVPWI+8mNMV8t7Oxd1LmGMqNOH+2tK6TjyH/Zv2Iu/fvmNr99fsX3997YF9I/lHEoEkAkkEkggkEUgikETgYYlAAoAfliuVHGcSgSQCSQSSCCQRSCLwgQgAgFEPkhWl7yf9TV1B1FdPV8CBlKNpV9KR8CQpjh0miTCSbsCSfq9rx0cHspwk0QW4I0Ht9rSuyIjf3RHaE/hu0eepMBKMgCkgcL5YVLKR9we6ADQcrLhSMVqbui3uUPaQJEd5HB8dB/tFV+rIOjDrALg3GliuVPz/FQBzjCSGBYC/WwVw0ElPFMCZqv2x/+Wn7AjmbmMlZEm6uj0xSqSMrl2r3bGp6Wl78qMfseXlZcERYBGxRy2KKtCT0H0pDOnRB6SXWimTEQjpdbpu1YpahD7MWEsWChoD+VzBleFY4wLsCyVd006vY4N+1xbmZqyUz1mv1bKjvW0r5VN2ZnHGFhp1ywLhxkNrVMuCAr3+yN65dc++deOW7R8cyloxmx3blWuX7bFHH5Eir9ft2Ob2tu0eHFmrO7Sjdt92D45tY2ffdg47soJudofWiQCYRGVQ1qZRVlnKranzeSsXM1Yr5W26XraZetXmp4pSAPPvWrlg5WJW8NKCcseV5Se9b+NkOrF1dKtEVzVhFYpS0Z/lyrCg5HXk4fAuKIBlXzzGJtHVVkBfPSVYDOuaqs3wWEpKWTXqiyIK7HIHUsuhhFYPQ4o1sJCtTdvcuYt27pHHrFRvCD5j+Yw9LbAcVa/E0rKJdOWlPjfYgTrsjbaeARbKgtJ73aosQeJkVwTJBns4lAp49d5d29q4LwvoPlC6iy0thRpZ2TBnMynBEjkQKGmPVS5jc2Qzs7M6P8UOiCkFXErFJxMlGSo3qSe9JzMAQcphKYW9r2lUsjGO+TfgKyrCtLYAtIIyjfgyFw4PDrWmCXgUiwLNrC+loKyNsBHFKJCY4wZCRNtXFMmyiq5UfP0L1p0RdgBFmJvTU9NS+GInjKUzjwgzOVaeP4G3fQfTe7t7Ai3AE659t98TFGdNZr1dWFz09VLuB16ZINUiyumg3KZ3MAUdwLlyuajCHCzDeW4uM5wA4NWDvDVHvqbaKGPjdBjXI1cDn35wbfaxgP7zf2kCgN1OlvU5KOZDD2AA8H/54z8uAPxhCmBqLVwB3Lbrd9ZsbXtP6n6pVwOsdwjhirV4TYAVXC8b9W1xqmKbd9+3b37jdZuam1N/8fEobXPzc1aolK1ccbhar9Y0TrDo3tmhqCiv3pUXL5wT/CB2Z8+esXarK1tkXlMtV9R3d35hXsUFt27dDha83uf77NmzNjczI9g/Ozenoid6tPO+jLt79+4JpPE3ng90QyW+sDAvaHft6lX1IL148aL9zu/+jlSpKB153rPPPmOr9+5pfDDmGduMXTk3lMvqh8uYAqIurixrzUCBx/7QoIeuCk0Y610V3gAHed9Hrl6z1dVVOzzc1/giJuypzImFuTkv/kqzJqcFDgXh2x07am1bvjuwaj5j55fLtr1xaO8fpO1oiGX5wPKFkkphiEW9VrXlxUW5UDRbbYHX1bVV7Scq2hi4BW1U1vNZrCtAS84L6Bv7C3P8OBM//dSTdvvObdva2lafZa6T2gQcHtrS0rIKoCh+oNVBLGq7cPGCrhtwfGtzU6BzZ2fbHnvsMXvnnW/ZBYoTigXNuf3dHQ119kEAO0D0+vV37N7dO4KRUVnLMcd2GFIvd7t63R7FC0M/J8Y7a9v6/ft67SOPPmp37ty24+MjLyqYmdN4RGW5tbHlNszdtsAzquQG0A4IW6loHBK3u/fu6doCKXVv1MUGvKiiET3Y67ttxRBQx3jhwWsfeeQRFRRwjTlXjh/bef7NmIm9ySm2qzemNPcYx0D2ap1+vKa1mfXnyuXLtrG5oS2AcyfmnDPAvNvraLxy3xOVykBczhNQz3twDZgnKPK512SebG5uqT0JEJdxurq6ZjMz0xongPWFhQXFgQFNzOP+rJ7U4RhmZ+cU87t379nhPvC8ZJ12a7LHYcPPOu/lJW41DQBm/LTbTfWF5r1UYNJta5w9+sSTVqw07PM//wU54UixnOoLAD9+7ZrN4HqSfRAAowCOxVRhYwvXJ3xTVVe4XzgFgH/vhZfstTe+8V0BYO6FKSSrVUr22U9/2s6dXZFDBvdsLDTcp+Em8Nxzz7hzy2BgB4f7Dt5V2Me9e9+va3DriQU8Ubkd11svjEPBnrFr13CzKagIkL9vb26oyEqtQfp99aReW9+wf/qV6x/4b5DkF0kEkggkEUgikEQgiUASgYchAgkAfhiuUnKMSQSSCCQRSCKQRCCJwHeMAACY3nIoLia90Ebea83VdTklZN3C0K1reQAEBf+yWRv2ew6Aj/et227ZcNSXItQTSH0lgmAB3ofVc1xuOes931L0ag0qxLQsVLNSHmH3R7ITW04pRIIaDzEIiSu3WXRLOhJ0qA1IArrlKfbERQEj4A1JWpJ66XzWcuWiet7+h1hAxwQ1Sdto//yAdfS/wwKaGNCL8/LlD+8B/ODFcioHNKxgAV05smy2Zj/zc3/X3rl+X+prknTEnONBDVSvNQS2jo6bggIrKGhXVgSLUGRhmYlNMAlWEqkkzFGebW/tCnJEK8So+MXGlGSe1Dr5ohLJJP4W5pesMdWwPKAdJWKrI6UZ1r8kfeu1ik3Xa0aHVgBwr3NsZ5fnbGm6YUXgULdtM9WKzaI0KpTs/vaevfDy1+y9W7fwE7bp6Zo9++yTdu3qZZtq1AUttnf37LjVse4oZZ2B2ebOga1ubNvmXtMOjtrW6g+tPRirB67slaVaHVua/ojpjJVyWasU81av5GwK9W+trN6/89Nlm6p7399KMWe5DAnhk368GrRBwaPEp2xow5gGRGEBrS9XlkVb0Jgk9Z6VwNOTPoe8nbsvo5zx/n2yVQYCa6oBXVvuyl0AACAASURBVD1xK82wSI/b6cZ+fQDP3mBoLexMBYH7NsSCs1y2dLlu5dlFu/rkM+r/m84yZ3OuTZZFdkpFAUBhfW5IgGv8qee2g0F/nLZGB1jzp6h4dvWYTK1RDbXbtrezbfdX7ykZfLS/b7sbmzbE0pu+mcCAatnq9Felv3RQ5zJ3idPMrFvORtgDNCAhLyveAIGlAEalmMtZDqBfdvtdxjWvY7wCFlAGAjek4AUAE8t0Wr1+OWf1KR+bwCogDItZEuLqHxysmoFowBvmA9ahLGi8HlAiS+7QI5HjkL0u1rEA4sFA6kgAPp+DmlQ9mkc+Rngdx6W1TeF1iMRDNqUo2Idu08w4wD42FtWgmj48PtL5c2lY7wCSjNFo38lrFFMKCYDKBcBKWba/KFJLJQB42lptt1NtVPO2tAToSRkAuDX2VgDfrQX0//kzP2d31jZcAaxqAplCeGEETgypgT326BX7I5/9rF0JCuAPbkyomk29ZrGAvn5n1da2d1WwEK38OT4e0SJZcCZY2/I9NR7YfKNsG+/ftBvvfNOGKWzGy1avzwiKHquPal6KXqxjGReDgSu7W622HRwcqo0BYwcQtbyyot+1jlu65oy1arUimMwayjob9wHmKSpjHlxrQOPy8hmpLt9++21BTy4YquHlM2fs0qVLdv3GdSnobt++raII4NjVa4/Y9s6OFHqMZfVlLRW1x3LcsSiCvZm1mxgD0xgLqHax9SdeLIGMW8Ylc421kLFA+wOUzTwo3lHBFu4fQVHvrRy88IsxJ2t4ikPY87DRxUEh1dYasZxO21SlYxc//glLDTL20m/+c/utb27ZYMi+lVZhjtZFrLdl9du3Yqmi/vIUc0U1PUp79ivmOnOp2QRWut06cybasWueBycKYChjfLJK0SqhXAk9enneQNeAIgtX7PtY+YEf/EEpbOkTPN1o2N27d21lZcWAw29/61uaf1its6+6y0lT8569W/cU4Vz4XDkaBLtuqV+DPbsKdML9j+oxtOyi9p7SvuuFKmm3JqZdwXBkM1PTUtxik89r1EuXIjcVN4xseXlF14oLzZgolSlS6ev8gNisrdyfcTysG8SN56tIBiWupSb9xPkd78uaS8EKhQasJ3HPYfwcHx1p3FE4QhyJnYoDtOaWvbc6DgOhR6zW1ooXCAJGWaMBkPyea6ZiNXpfh36/XFtU3RML6pTp7/1usH8ejTWfANzqf6xYhVYMUqhSBONOD7Flh+z8KXTQ+B9ZNpPT/YrvZexrrPmuZnVVd9PX/VZLn8G94ubGhsA8/+ZasHcxmilE+Mj3/QH7yMc+bj/10z9rg/5IMUnZQOrfJx99VIp7rOb94Zv8AwDYOfPkob73eqr/kv2CnfWw2bHnX3zFXnnt6yo2erBZybetnLqR8CKsWrlkP/6ZH7ML586qkI95rHuMdMbOrCzL+p64a/8LFtDskcTFi5bc6lx20KHIhrWRh+6vw97sFvNTKpxw9fix9kfU2W1UxbKTHivGFKb97N/5jQ8u98lvkggkEUgikEQgiUASgSQCD0EEEgD8EFyk5BCTCCQRSCKQRCCJQBKB7xyBL/7Mnw7qBlfMkTwkN0XSECUvCVclj0m4Y50oBZYr60gakrRrd1rWx4K0hVq0rURZTBDxHlJRATIkJfQc1wR8haR+mv6OUu/5+2fyeamAsYGmH5v6Wha9fyXHEq3oSE4BGwGWJADV2w6gRMI6lVEiEmhIQkoKt1LBsqW87ezv2fX3birh9+0WpA+AXEAeB00CU3a8J1/RRvJ7BcAop+gfefny5e9aAfyABTQAOFezL/ytf2mvvX7TNjfX1TMQ691RUHSVSxXFDvgO5JtaXJTap9qoBwvdlHreAQnu3l2VehHQcdxsCwCjlOEaAqZQPpF6RL1DfFFqASmWFldscWnZQScAf2x2fHisZC69H4ulgh0d7Fshm7ZyPms27tmg27J6KW8L0w2r5bKWHQ2sVirY3My01RvT6un75tvfsrfeetMO9rZtZqpqTz/zpF29ctmmpxtKIjbbHWu2u1L6HndHtrl7aPfub9na1r5t7x5ad5iy3ihtPdnees8+cr9YOlayOStmUlavFK1WztlUDfvnss026jaN7XOtYsUcCXkxWMEOYJZAP+AWO0qAcphOskKOfXzpkeo49yQZreIG7/OoMS4bdZ9frn4P6mAS/SgaQw9HqWpPGgIKEgBfgNjqOSj7Z2zVh9bnCxUkidZe3xXAzOV6w3qpnKVKVXvyuY9ZdWrGUjmU9DnZY3sPYgoBRko2c8LRElXzVInygH0nB+OZa9kG+5mH+eOgHJtseoGThO53Ora2ds826TFNX+D337cOSeZhX68t5LL6og8lKiXGGjbPfAdGAB2kNKtWNI9JUAOtBH0BLiExDUQBuALQODBgCX8DIEnpGnoRsoZEdSG2mADaWDCivq65nNRx6u0rh4IA46V4dmimXoi9vmw1ASD05gUiABp0/KxbQZnpCjefQ1LhobITYKBAwhVlEbDJ/QBlPcpe9avsCZSg1ud6qUdwqSRYxnGi0sLC9+j4SOsr58haPDc7p2NgvHBcABuOgfgJNKN0y2Rk+dnr0EcVF4eiHbfaOueZRtlmZkpaY7GAbo6+dwB8e3VdDgQOgN1CXM7o6hk5tEcfuSwAfPXixWBH/e17k68lWJrvNjt2496JApj9QcUQ4Zr4PHIVtgAwxUj0DR0OpADeuHXDrn/rDZtbmLNUOm+IgykQ6PS7KjSiSCabzVshT4/7rMa8rmUe4EOf66xgmq4jvwPCjEay6I0wUw4Z6sXsUMf3j5HmJkpy5hjXDvDutrY5X0dRSLIX1GsaG4zhne1tKUN5D55Pb06pvRnjfD626cH2XAUX6hXr/VOZQ+x79KHm+YzRCIxUkGJjPUeFB2GNYsYyVmLxkNY2QUcvGMAhWQ4dqO/5N71c1UeYfsRpK2VHKv65UhjZypm81Z74QbPsvFlz1d544Uv21bc3be+gaZeuPare1bFfNupuVMCZlPe7FcwOTiCxqIpRwfWUXTnzjsKL2B8cQBaAa1xf3X3Biw24dixDzGcAZqxrYQ9jnBy3mm4znwJoORxlPeC6oSjlWrDGACILOXcJYO2P9wCyvFaxT7DMD8Vnrnr3M4lqT/WGH/sewnXRqsk671YLHv8BbiUBIg+HrsDOsGf6XoLDA8+hvzvHpmK8EC+OZRBcKjgPf7+BP4ciHzz/w2otAC7o6Ypc/V1xjD2AuW/yIj+uCesx14B7Bb8HUame7/kZf62Ge5r+xtw7el9i9W0Pe2e86Ytr3OkY+f1gLNLiM08QZ9xjud9g7ceSWvsr15n/BTjJZ+YKeV97w/qLUpyRyx7A/NW/x+4kEW5lPbahwIt5pXvcOIZGQ9mMA+81A8Zmg17XOp2m3Xj3ujWmZ+3ClUftp376z1uv69bzqfTQrl28bE899qjslTM54jSpg5HTgmzTY03VxG3D9xfuHnTOIQT0hf5eALA7hFBtM5BC/8c//Sm7eAoA64NHY5udmbalpUVdf9YO7o2ZL3yXk0doLUHcNQdlrZ6d9PRVsSEFmMzH1NjOnFnR3ss5AMfpA0whx5C+wsB9imDUksTsZ//ubyb/KZZEIIlAEoEkAkkEkggkEXgoI5AA4IfysiUHnUQgiUASgSQCSQSSCBCBL/y5P+kJcyUasf0l2d2Xao0EZFTLRfhLDsmTjLmQbEX90LVup2mt40MlyaROHKEe8GSSVGzBKpUEk9JuwDRZ5ZKkdDAmJXA6YyneX/056QWMFXRJlpZ8OdwgGUsiL2V7Sgo6AACqAjKVJEapN/AkOElvrI3pd5Yp5C1Xyts2APjmDQGlSTPXMCSUwHdf24mi5DTkjT//+wJgPgb7TywTSfKfVlZ+51HpJtmxB/C5ypHlCw37wt/8Nbv+/pat3r2jhBvATYlXkrmZnBVKJSXmOv2BpYtF2ZJevHTZ+y+SFE6ZbW1vq2eeFDy9vu3s7atnm5SLKRQ7oacsPVilyi5Iicr3en3Kcjn6t3YFbGQ7O0oJ1ANHsJ082N8V2JxqVK1WKVi/c6zev4sz07YwVReMzaXHNlWvW6M+pesPBLl187qtr921XDYlhdyVq5etMVWzTr+nnreA4qNOX31/AcCr69t2d33PdvaObJTKWX+cllqK/wEtUumRlUs5qwIXMxmB30alYPVq3qZqJZubagg2l4soRFHiYovrRAdwK6AVE/dK0Ab7WVToIB6A1ClbXAEXxrNAldsk+rghae6gQpresSfTeV5UtUfLXol0BTuBMWn17sujSiZZDIhGdYrycTgQ1Oqidu0PrDPo2yidsWJjyg67A7NC2T76/f+JVevTlivRHzIj22dsf8ckvQFCfL6f4WQI6qdoSTmOPV35HsBogN0TZb8y0EMBYI4RJfD+7rbdv3vXttc37GBnx/a2NqWoInmfAhJ3OwLAKNOY065+LGl+AGSitWmEYtjGqpdtsBDg8FBpyloVa1KuhuKW0RrGNaTPtcCYFLUnhS4oB3l/AYgQy0PsT7ttt8QP/URd7Y9qGCDGdQo24FLkYnnv6wzzI6rf6AVLsYwKEFDZ9XqCueov2Y/uBQ531Kc4QE2+u9rR1zTvx+5KO8LLegW4imo5EutYtka7V+Kk3pqo9Y+PbXNrU8dx9vw52ah672nvZUqxCOpfLEFRkAM465W8VSoO/L5XAEz/8D/3Mz9nAGBiFTRtoVe1Fy2kUgN75NqlCQBGufrBR0pjyBXAXbt+b81Wt3a8BzAAOBThaHgK2DjwYx5oPjA++j2brxZt794te+uNV+y4eWgLiytWLte1LqYLKBCZVxQyMU8zViiULEMLAooS8qxzXBcU1AMBMK6TAG+wPUX9r96agr9OcxhfqtsIgJrxoO7hk/2PQoKcg5rQT5u5r9dRgBFcAtz6PePqw3LJQVI8b1m2+7oxaZ0QVO3xc6VUF2z2447A0Cs6fFLLMtfslBKwL5U26zkFVezVTVkTOzSn+CCfZT9NW06fP7ZKoWiFUsqWc2n72LWMXfzo91lx5QfMuvt2/fdesPcPRnbQ7Nq3rt+0+xub9tGPfZ+UqkMsw9mTKZYIvZUZ63LqoBe4rODHmtt+f+LnTzGEF4H5tXO1LTAaRxIKI3xu6ZFKqbc4+5rPl7HmNC4W3HtQGEYc6StMcdCg57BPMG40UrEEY4H7IBVxKN44DqBsdTVkvD/ysRQVn34duZ4aF9H5BHOEU5blzNP4iGpYrQPRPSKMIUHJsI9o2cO2XzbnQPG+/k3BDGtetOLXuIwQFuWterT7p6kICRDJ74NDAX93OO/nH8dHhH1S8fJ+gsNeDMe5+LEqEHpPLzSIn6M/6GP12jAvfF8Nbhbhusbzl+FEsCjnvFWEEIoEWU+0N+KIIEU7IXAYKaVvVAXLGt43L60N4fO0u+n1Q6lU+RxaSrjbAwrmnjWPgb4jL+Ip5K2r3u957WWcZ6/btuvvvmNz84t29uIV+0uf+7x1AwBOpwd29fIVe/qxx2xWADgUC4a4c1996lBCocjJGsa5fzsAPmp1pQB++WuvfUABfLpQQvEUAEZxO7RKqWif+fSn7NL5c5qz3Mv5cygsKdoTjz+mf1M0KOW/7tcH7tqj93AXibgXxXEQ1zF36vArzf0Z84F7bqzCsYHmM3SnIBvwtO3v78ktKAHAkymf/JBEIIlAEoEkAkkEkgg8ZBFIAPBDdsGSw00ikEQgiUASgSQCSQROIvD5P/u/TZQ0snkOiTqSnNFSmeSa1D+AitCrl3eg9xl2z91Oy7rtpvV7HVX9q9evrEtJvoHgTinBpDBwKCa9ZMh6eQI1J/gLBMygPKaHaS53CgC7FbQAFio5ksNYdJaLAqAxwRjtWPM51HRDGw+xkPR+oZlCzvLlom3ubtu7N64r+XdaATxR/4bkuid9yXuGZF5QQzkUckXg96oA5jiBW5evXJFd8+mk4Hcem6FL8jhl5cyhna0eWSZbtZ//4r+wdGbK3n77Lbt186b3QQZokLwDplWq9vgTTwju7KDwLZbs2Y98VFaxA6wT6f92dCh1BpbKqNU2t3cUE1RGhVxOat6YEOc7qkw4Z0wWHxwcSQkCnBcAHprGCklTLDIpBkAthpUzMLeLpeegZzO1mi3NTav3bjZjsmWuFsuugETdeLBrxwd7Nhr1rV6r2+z8rBUqeeHJdrdnJEb3jtq2td+0je0Du7e+Y2vbwOuOpXNlGxpjhOQqiW//KhdSVgNclwo228DuuWTTtZI1qkWbBkDXypbL0wd3ILgRlVGCtIKmrjpyP0cHKZ4wd+AAnJpAmqiQoiWulKQBiIkHAHB97Kd475Ayx7oZ4AHMUsKeYoucq/ILxZwVUaNl027RKqjkSds+cAlVIwlbYA1HmM7YEZbg+ZJNLy7btSeesVK5ZjmshmmciS0rx6Af3W5SIt/wiD87HA1aM75LwQxUpyDB7Z9V1BEy12JLqKyCShlHgI21Vbv73i1931q7L9CNilAQSe/v0JjP4vfee9T73HqhQV3zRBbOpZLgtSyMWy2bnp3xPuX09y2VBAAVb0BKDkUnbC9tqWzoDTwaKTktSJrLuzVmUJ2hdMN6FttP+k0CfgClXFOAIDbBAkEW1LWdjoAsp47SLK4H2Lsyx/g3CXT1SFcyvS/oxCPavgKlY4/gGHsS7zw/9iuNdqqcL2pGPot+ixSPAEIAWiiviJ8sfoPt6cbGpuDwVKNhi8tLig+vZW4DxQHAjHOgGGsE8aAgolHP65p+zwD48NiwgAYABz9rnZLGB1Re82BgV69ctD/y45+1a5cvTqyLT7suCFMEALzfdgDsPYAjIA3wMwAyQZ7hSG4HijNqyV7H5ipF2793y775+kvWG3TNUPgOU5bO520sxTb2z0UrFkqWzbsVNNc2A/RD/ZlzO29AoxS29FhXD1yHgtpbAoSOxR6crxSUoXhI0yEoaiPgIRautGf9GBr2+kE46jbJYQ+WklIAl/7rXpDkvbrDI4zbiUMHc26i3AVUBmXtBJi7+lBgTc4EKLO9mIN9VIpiuRv4QuAGBCNBV2LDZ2teoP7VcaUsN8harta2uWzNVmopG6YHlhoVbDzat8N21g46aeuxTGTzRqnM//Pbv6095g9+4hNWrTes3w+9vdViwr8ipFMRRzhdxUTH7srauO96cQ3XhNYPQOtxUBMHZenIi280DuntCiwMMDWQeq2dus6hR3a8xlFhrHbsKb/uDkADWKSIJfZWDcf+IAh21W86OENInDn0wg6tO9jpUrwSLKMFT1HuU1CSZaz5eFeRg66EXxs5qVDY0unYpz75SdmPv/b11zW/WUsofHHJvY8HzjMqvsM/JkMo2tDrOQFO80fOtdfDqcHX+16/4zA25WOK95HtelBPo4BXT27mYb8/6dPOHqciCNb2U0Uyvi54HKPaXJAxFAtKpRvGLe+pucA8AeKH3u5cLzk6+KQLsfb7tHhP57GLKmP/vW9Vft/Ge3sBE+rsvqulpepOCxLT2iRaJO/s7tjB/o699MIL9kM//AlrzC7YF774t6UAZh+21MCuXLxkzzz+uM3NzH5AAYxbSDzeB+/5gnL9VA/gaAHNfc4LL71qL736tUkP4NPnN7nnddN9XX/2UwDwp3/sk3b5wnkryK0n3MdyRdMpm5+blZW2CicKFEe4/T2Q2t11hpM2AlznWIwUnX3oaU3cuP442RQoqEmb3Xjvlr3x+uv2yNUrdmZ5Jfz3xEiKc9oX/IW//1vf+RY3+W0SgSQCSQSSCCQRSCKQROD3eQQSAPz7/AIlh5dEIIlAEoEkAkkEkgh8eAT+6p/5yYl6SclMWQECgt3mOZMlYeSJWVcxupoEcINSaIj6t0vPtK4A8EBJJE8ekZSPlrieqArQN9rgSh3suUpP9uakEnAAjBILAOwgCAAE8EAhKPtpJbtGsn9GEebZTldSxeSf+ham0qHnpit68sWCZfM5W9/acADc+SAAjgm22E/OE6kOwU7D3n9fAMzhVmtVu3wJBTC2k26r++GPBwEwCuBMrmaf/+KvWLVx1ra3t+z9927a5vq6NQ+PlMhGwUWPxaefflpWyHfurUnt9NGPfp/6TpLyxE4SCLy/v28HR8eKE0pgehO2mi1ZHnPeUZGK1SeAScBggIItZaP+QF+CJJzJyLXKdSk4K/pC0Yn6VylsEoyDrg3aLauXCzY/3bBqqWjZtFk5l7OiVMSML4BZ1/pKPKf0Prli3lVhg4EdHnds6+DY7m8f2NrGrt3f2rPt/aY1uwNL50qWymCX6mofoMZo2Fdf31oxazPVoi3NNmx2umbT9YpVy3mrFjk3FPBu7ZlKO6Tl80hiY5fsSVvGF0AL21WPDQr4/mCofosk85k7sTMu+VhZgQKAUSsRrwEFCSRZST6ThHaQ3Or2rNXtyvY1ggrARj6ftWKJfqUFq5RLVg5wnmNBwckx9plL2KRayrqjkR11OrZ9cGRXn3jSzl++ZosrZzWvsH7OpEkIZ/V8KZJT/lqntijqTsbi6eIIgTmIMRUAIRbKpYfnx+dKcU1PcdlfDm3z/n17+/U37JUXX7St9XX1/Z3F0hioJKje1zV3e1V/R0aR4BdrkMAB8Jfe0zXB4Q62lcOhzc0v6N+CdSjaxmNr94F9aUEB1O4APdmmAoUzGRUUuOraj533ceDREzBlTcF1QP0xQw9YQZsU/VBzlssW3Ha53ZLCkPeVghNQTG/jel1TOYId5hd/kwoYK8ygbGMusbY5tEtLqYj6EfDCuI29NimuQF2lyEgpmtZ7cXzqDRwscqM6Sz05+z3b39vXa6ZnZvQ5xIM1EEUpP/c7QGa3iu32BlIAN2p5m5qip/DYVg+L1hyiUgTUoxIH9GPxzWc69J94E6TGtn94bD/zs5+z2/c29Dc3jA0AWO/Bswd26cI5+2/+8GftkUuXrJinV67b5qJyDAu5qxuHIzto9+zm2oatbe9MegBLJRvAW1QFxiIV5iHr3aDfsdlyzo7u37brb72hvtjlas1WVs5YJpu3HO0EMmkrFct23GwJuPGW2Oyy9zA/2F9OCpWAsVmfOwHG9kcUx9DvOT/pQapri/pTDhIUfZzAKNbfqGTVPuKUK9jFx77gp9k5cAyrXd+LOeeoDg1IT5/PUGcs6P2ijSzvG9TKvk+hasza9330o/baa6/5mNd5ujLQe5OPZMcsQEzBBLMjM7b00CyDfX0oFOEzODNGJCMhkx1YKYO1PkrPkf6Wzo7l0nCoegeU+BSzZLX3Fople/Gll+wb33jT6tOz9vQzz1g+V3DAjgNJAOvegZ2CMazDufeQhNMhYBwrUouyToOXGTMUnnkUBiouMUujdpU6m6IaH2dS84eithG9XcPaI9Ac+hULRmtsemGPXqvbDIeQgsJS7Ko3huWyebdGFsCXd7aKUeJ6Krvk4AbB2i0HFA0IV5C7iNyLbFxZ7F7BXgjgBURSFgtwjmx6etq+/w98TB/1pS+/qOIQXiMom01bJ/SyVTsMObZwb+frHPsKAFA9gaU2T+uaMy6iy4uPC+aa9yhmnYh23A8UImg98z7kshAPc5NrpVVgAl19LWDAxoIP/Y0CHdTD4d6SfXEwdPthFTkN+g5xU15cpn2CAiKB7gDjGSsjU0GM7kAUd//uRRiA8ZNiK66DQ82+xrzg7Kin57I38770EeazZLufzVsPyDvs2Btf/5oUwINR1v7eP/xnrlIf9nWfgeXyM08+YYtz8yqQiOepokd9ho9XPidabXshiP/OZzDj1dXWR+2OAPCLr7w6UQBHcB7fe/I9FF9x/1IOAPjKpQuWk8OOrwcC/syDtNny0pLValUvQFJPX+JBr2nU7WMB8FgEQVGgt0ugUMTHKs4I7XZT95sf//gPGID87tqq3bp5S/Hj9c8884zHdoyzQMc+94+/lPznWBKBJAJJBJIIJBFIIpBE4KGMQAKAH8rLlhx0EoEkAkkEkggkEUgiQAT+yp/5yQBeMkq6Kwmcy0jNqSRwyvsMesLvRCKIsrPTwXa4pUSj28d5X0OSdyTxBIBDgo6kl2AASUIlAB3WRABM1lGfQ6Ib9QsJx6DCAkyUy/QBrQrMACJJiJO0AtYAYUgu8XfBZ8EkT2iialMicTyS2kvirJTZ+uaGvXPz3RMFcFT8nhoWpxNs/1EBcDoogL8HAOwsJWWVzJGdFQCu2s/9lX9s5foZa9Trtrl+327fumXra6sn6g2eX6nawuKyHTWbuoaXr1y2M2fPSUUJtAIE7+3vqweoFDjDoW1sbnq/vQEKt5RsEfujvhWyBauWKwIeWGqT1AfggApKhaKrySxljVrNZmdmbWp6SsCSzx30266EUm9Yeka3LJ82KYBnpxtWLxUtn0oZXQRzKRK5wJKQlAUAkCSm5yC9+LAWPmrZ5t6RAPD61p5t7uzb9kHLOtja5suWLZSkOCFuBamq+upDjO3zQqNqywvTtjDTkPoXMFzMpy2fdaW6ALAL7lzFruQsgCZwRS8/UCKXscaYB5yTRCexrr6K6vfoyeRB37VbjEHg3rDvv+P9+r2h4BsqmyNU2J2OADDwC+tn9S/Ejh3lbzYjCCwojEo2nxXQ0zwloY96OpO2dn9gh+2ODTMZ+4Ef+mG7cPma5YslQUvAPZa39DtVilzQ1GFECsW2sM6JDXScDhM0J8lwiFOc00HOpGS7rK3d+BPgB+DtNI/t5eeft9/4l79m33zjG3bl0mW7cOasTVWrsgcX8A+JcVe9nXxJcRx8d12BWFBMYr/dIrbwhbzVanVBXo6si9JWSfmBVIdAJ1nHp92muTE1HXpx+poky9i02znTM5RkdXQakLK4WJTa2HuvAnkyggKypgX0ZrN6LWuSendms4ICfBbjiHHI+wBmKbJgXdF1DEpTzlE2zD2gclvvy5gCQPJebpMM8OCaO7DB3lmuBylTH/GZmWmrVqqaYMx1egAAIABJREFUv/Q1R5l8sL8voIR9tFYPACQ4jkIFbHdzJV2r3qBjrRa9ZlHD52x6Og+zs9WDgjWHpQ8C4HFWds4OgJnxPhcEgP/CX7bbdzZCz9DQ851+8o5jVNiBLel//Yc/a9cuXbQS5xOu7yjAyDj8sIA+BACv3re1nT0bcrTqP+tAw/WpDoBYewATnL8D4J5NFVI22N+02zfesZm5eSipwAijE8Uz53B01LJ02p0nUpprDn9ROtI2lPfkestCOcA3WcLLOj0o4wO0O10c5IcXimdCv93JXIrQN9RZRPh4+o5EqlNW1qA4jbbHUcknKMjxSNEXt2bfv6OC1ZWXrlIlRhQSfPzjH7evvvC8xqG7fXjhAg9ADmuLAKbO2506Ys9hCl4ENIF1weadMUWhh9bu9MiyUnqimM/b/u6uHYyxQeeYgHYOMQHsXryQE5h/6+1v2vV3r2tOP/7EU1apVgWniwXvg6vzlPW3g1EKvjhWrrkcRLSnOywX9FaBmV8fCWDDOhWVou6n7XOZcSmreFHjaH/s7RbiIx9lyPQXB6ZOPsdV7fSJ5ukq5gkK66i01fjEkUMw1PsF++PEahkbfrdFdleRCH3D0zTGo1LXi0e80Ii+uKgvW8dt29vdD2MUS3z2PXeoYM3wfsVuYaz7ruFQvz99vprwLg+fqKuJCV8ag1Je+/1c7Bvs7+nW14MwziIwFIQOoJZ1rNNzQC9r8QCWFQWd99iKOe/ZS4EFYJFCGxVMhXYiAvjDoTWbx7qnWF1ds92dbd0XsvbVqkUr5LyFCbHi/NQHGtV3vy/ng9i/m795L14fpxQrsncAP1kHeD4x29neMRxOhv2+zc7OWblStvffe9d+59/8ln3ms/+p7ey17F/9+m9bu9tRnFgjLpw9IwC8MDen/To+WCcBobJ+D4Uxcd5FADzBv6Ewi9ccdzr21ZdftRdeeln3BNFZQXPTB8rkoSVH7z+SIvczP/Ypu3r5olvAO1L2YZE2xZUH6+Hi/LzmVrQP171LcNgBDrvSu6/4e791X2v53mweyilmeWVRsby3tmZbm5uGQphjqzfqVq+5xTr36n/5n/ze6WUu+TmJQBKBJAJJBJIIJBFIIvDQRCABwA/NpUoONIlAEoEkAkkEkggkEfj2CHz+z/ykfkWSm6QSqijygCQYlQye9H5zyz9Szv1BTza9HeBvqykrQldFel+1aBPnfcOC0iWqwfzDPDmuHFGw8VNyF/iLwirtAFiJYu8FjH0xfe6q5eoEzigZLtvCgfprxkQ3cBIlHf0wAcaouzzZSJJ2oB6hG1ub9u57KIBDsvQ7DI3vFgBHy86ThJ7bF37YIyqAr1y+IgVw7Ff34aMzJvocAJ+rHls6V7Of+tlfsOrUWVtcXBBEI/F288a7dvP6DU9uS82ds7NnL9hYvWeHNjU1bWcvnPcEN5aXYxP8pdcyMJMeyhsbG7a9u2ODbt8Vt50eXZaVXAXGc32IMQ/9TtaxdSUY+fdUrS6lEcpfwAXJxvGYpCoqwJH1u23LkW8eDaxWLtr87IzNTzVkz1wgoQy0EwAZStmFpGs0HAjsod7imA+aHVvf3rONnUP1AN7aO9Dv+kDaHHauJet0XMmSQ6k76FutXLDpaskWZ2p2ZnHO5qZqVqvkrJSjpyWAzQGKetzKEhKgxPiKVs8wpKylx6Fnp4dQiXZHXIBmh7nMASnSpfJ1GCz76jbFCj2plQAGvR5jtydIeHDcsmYb+DtUQl14TeAkKJrGKFUzUm1xXYlxvlS0UqVixWrVyvSGRd0J6Ko3bPnCBVs5f96q9Smp6flc5qMLzVydKCtPEvsCKKg8HQrFxwn45Tcn8Jd/Ye4eH6G8wxPMPBOYgo3xAOV10d587TX7V7/yK/av/sWv2tVLl+3yhQu2MDNrpVzG1b/CewCAoBtVP8nTikdX7LIeRZUcMZCqH5voRkOgUz19UylZm/dJymMlL4Ww29iyHpSqlXDYDjtYK7AeBU6gjhNnlAPCifMBBSa5tFsDo8zFJppz5VoAC5gPsqgGwkulyLrnMY3K3JZ6jzqIo8dxtLoldupfShENRTNSlXs/RsG8HP1cve9l7P0L4I39GbG0BlBwbgAmQAeAD+tpwDU/A6aIFefHz8CMarmuAo5ur23NdseqFWzQc9aoU1CQ+p4B8OFxy/78z/1Ve//OerDM9/kBk5A9LPGwoV04u2x/5Cd+/EMBMM4DBLcfAPB7a+t2fwcLaO9r6n1GXS3uCn23ZPcClpH1+N7v2lQxa41Uz9771lu2vrXtxRq97qSfOmvL9PS8FUr0T83pYPN5lN+ujMzkUaR6z27iH5Xibs+LDThQxIse/Li8RULc4lz9edI+4EE1vf4ygW2xp3hUkOq7AK8zHvUfDrbv3iuYdSGod08r56XADH1aKXyx0CM1HAdg3JX2ADXvI6s5E2yFBalQ7wcQyXqeTTOOAX/0oo39xwFKKfXyBRAX0mZZFJq0CSh4sQVraWvo7Rq0Pui6eVuIWFCVyZW0DjHWj4+btndwYG+//bbGzMrKii2vLNj0zLSVsICXDXvRi4ECRIwAkiHjKn03MmDPkCKYgiMBWNbTYDusc3fbeNlDAzdRiIb3jX1udb10HU5sueN7cPau5lRlhd97nFx9h9ABoNN/XurhU4BZ7TQAyhSfnIKzUT0LoIz9yeVioXXEj4NjjsV1Kh5REYUDvBNlLdcw9P49VdzGPuUqUC+a0GVB6Rwskf1zvADKx4jHTbbToYgp2if7HuCq3sxpT2PFe+B2xKE2oc9ucaoPNtdSCmf9PeXFKZrDfo1Ys1RwAMQN/YmJlVwcuJdBsUqxAaB2Z8e2tzdsf29Xax7HjMvDxYsXtDfs7O1pTHOPwjyqVasOgIPVNe/B/eXm1pbW8sFooGIpB/I5X1OHA93n4PZx69ZNO3vhir38tTft7XduqNjE45oRAH76icdtYW5eQHpi7f4dALCvEyfj4vT6EMdTs9u3F15+2V548WUVS/o4ilE9vfsGEuw+41Yq5u3Tn/qkXb100Shg8DUzLCZ++639hktAsdP87JyPF4Fhn+OyhQ4FSwBgrgl/A5Tzt2bTCz+5/hcunPN7lVTKtra2bGtnz/b39uTaAfi9duWyrt1f/Pu/PblnSH5IIpBEIIlAEoEkAkkEkgg8TBFIAPDDdLWSY00ikEQgiUASgSQCSQQeiMD/9Sf/10lSEcUtSRxAhqxFpcR0RQUJs16vq6Qh4Fd9f7tt67XbgnOuoPF+agJeIenr8CuotEI/NrdeddATvyudTJJKXw6C+cJWMZ8vSgUXVcDlYin04nSqi+IY0BFBLOohKX9D4pPEnPrbSdXQVVJ89/DAbty6IcVdyKidxOW0Gvh0D+APsYD+ngFwUACfBsCnefEHQUHQXp/uAZyr25/40z9v03OXrFwt23SjpgQbqpg3vv667WxtW7fnvfgWFxYtnclLPVMql+3aY48KChfKJYGfza1NxZz4HBwe2Mb6hq1vbEjhLRvUAA/cChJFUdY67a5Ui/pdJmv1SlXKbCkb0xnZUaoXcLEQlCX05+zJtlEwYQzOGVmlWJBd9MJUw2aAmFh+ow7LkugeCxZTZECyUraP2EBbSj2A721s2/beke3sH+r7cadnKdThUnrnBPelRmUc/3/Jx2opr96/y3NTdmZhxho17JRRQo6lRs5IAUxRgfff5dwd/AQbaKnbUCalZDNK4lrK3DxFC4xzEvp9Jb/1UMEB/ROBwkPZbXe6FE5gk+5KXHpgcp1a7Y5srelv7EDSbTBRcwHPeF9UpUB0xrZ6NNPTlT65FEY0Gja7uGDnLl+x85cuWmN21jKFvOVLZcFf9UWlr596bgaLUl0BV4IHojJRJ8XJEPi24iJ8IzWdJ5sfAMCBfEUYByQ32bEOrFIo2Mbde/brv/qr9qv//JdEBAWBz52zKWDsoGdpxoPcBrx/qmBhtEKNPR2De0DsAc4xZIHhqFllbewW8cSF3wNgUBi2saofj7V+0Hu7XKsE+1uHRvTDBYzKPlZrmH++1NVSnYc+31q4gKs9FUqgeJITAWtQUJlxTMxDYHQEHnwGBSoALs6vWqnIvlVqVT4XsIHFq1SsDhr5mwCFCnHoNzvSmsx1oG8oAFiKLHoal8s2OzPja2KANhwPCXu3KPfew91+T6pB+kBj/VlQ/9u8bDxbnZ4tLixZHQBccwC8Jgvo76wA9k7TwnATNfzhcdt+7nM/b3fubQr2Tdq2xh6mwdr93Mqi/Ref+bFgAZ0LZQX0o3agGQEwCuCDTs9ura3b2s6+DWRJ70pc2f4HFZyuVwCYmjfhnGcrebs0V7Ov/PZv2e7evqth6WkrqJ6TK8BwAJSmGgWIDKnmOa4kHaEEnvTjPQWr1D+4YB0gV5gLPI/iCj1LLw59wgM808qiaROsfvlJQlvvy8vxR0gpO+dg2aq3C/3m9XP4N2shxRJ88Xr1sM26lbgrYH3GslYJ5obdVvtlvz+xQB/iriAVMT19Haw5fGaNY11Iq+/4qN/V9aSoh57jWMkz/uv5svezhryOvfUDYy5P24ZK2To9j5CDS4o3QGU+nxjPfIZs0LXmswcxJwdhjh3bxs6uHbXaKpDhXJjXtIOYnp7RHOPUAHj8HpUw6zwOEtmUF5MAtBnfPFgDuIdhvvH5Arj8ftDXuUg5q/0iIwDI9ZAyV5bQwY442ErL0jocM6soqlUVfABTZftPyVS08nWLbfdFcEU57gTqAU9c1Nvai3FinKIieLIOR1tlv3nS5/nYpOADJwKHuXpdgHs6htDjGQtvFRKdWqe9X6wXDHhfeF/X4zH49fJ9zo2JfZzG+yrFJELnU0pUCfpV+HECpNnv4lgGxnJvIEAPTBQo9tgJzEYwHNZ9WRTHVhScTyiqmXS1DfenXiThazfH5f3aXSl7ep5x/Vn3sLVmLdVx9L3ATWv5sC/Xk6gUP6KHO64aB/Rfz2rlW1g5b7dur8lJYNjH1cFn59kzy/bsE0/Y4sKC97gPN3bsRTqPD1EATyzA4/rgcnUDAH/15Vfs+RdfUjGaf5Cvk1pNgoL6xHEAZ4OhlQp5+8xpADzpA+4FKax10TkBa3hU99VK2QuwcO2gMDLsNWr5IQWwFyipVzAFSqHQiHlQLhdl9/ytt9+yw+Nj297Zs/ubG3pu8/jQfuBjH1NR2N/4l69Mjj35IYlAEoEkAkkEkggkEUgi8DBFIAHAD9PVSo41iUASgSQCSQSSCCQReCACn//TP+m2ikEl4Mpf/zdqCJJYUpxgAwco6Xas3+1Yu3VkXSyglVDte88vqR5dPRB7H8Y8eLQPdDtXV8tElOTJTk+g0adUCiuBZ44hZ4VC0QoFVwADccqhFzAgEhDQG3RtfX3D5ubm3LIy4z0/1UswwGiODSBCAjiTy9hRu2nX37shkIKK+IHHtwHgqJhy0exJUs+VSCd9gU+/x79LAUwyuFKt2PeiAI7JznLq0M5UDy2Xb9gf/WN/1pbPP2HT01N28cI5m2o0dD1uvfeevfP2t+zevVXrKnFuVqnUbHll2Wr1hnqCzs7N2dTsnBLuewf7dtxsq/fbcbOpnsBY4W5tbwWrUIAQ0OXk3Ekaryyv2FS9IXUN/d6ODg4VSxKIreOmbByLoecyEPfo8MBm52asWi2bjd0yPKqGS0D7dNqK6YwVs1i1FqTmIrlKvhJLQ8RauULesIoFCqAA3j04tv2Dpu0dHsn6OF8sC3aTbgZ6MT6yKPuyWfUcnm1UbGV+2pZm61arlqT+LeRQLo9l2Ugi3ZUy9OglyekAQL9V7pukOKoxpe0FTRy60Mswe6rntY8prlu3i6WvK5iByQKxWKQHi2gAcKfbtU5noIQyFtD5Yl5f3tcSINLVc4CZ6jmIrSo9MynWqJRt+dx5e+zJJ+3C1as2MzdnpVpVAHSA4noQADRKJcAzyEHX0q1VJ3NVyf4Pqn8FcwOYkwN0VPMHGBwYyUTJLhtW8TTsnUcyle63WvbS733Ffvmf/jN77eVX7eK5c0qUXzy7YlnA7wjLY1ds839ZuIfelPwiKqp1ILJ/1ZMckGbcNYCfsfoslApS2KJqB1Y1ux1BeCyO6b3tf8uHZL9DX66B4G8AwFxu1hABXn5G/UXcez3Fn4ITYLOLDYf6XNZOV/SNpbAFFJM0Zz3kGgBfUfoCoWu1msOZdFrJdU+4O2TyXsADFVjQ99z7SjtA4zU8F/tnfubzUP5OTTW0TsqOlbEWLKoZSwLpWFD3uupxzLoOPMOGnEKLVqdp2VzRzqyctXIxJQVwOpe2tYOiHQ2LPl5O9wAec0UpcoiFBCg6TXbKn/v837A7q1uuOJNS9YSFAuNQ/S8vztt//mM/atcuXBCI0ZCSy+zJOGMdQbn57QCYD5LSLGCpCGAdAGMPj+LTe3/XC2l77My8LU3V7e23v2W//Cu/ZK2jfRUlBO8JxUy9MXEK0BpHf1nA5NBsQO9PCqH8uGQjjiUxtuBY2xfo/1vQ+qD+vqGPJ2se82w8dKjvFsBDgctotRpdH1SYhBIvkw72uGONNSndUfxr/3VXDlfnuQuB+uUCaoPqNAJhfz/Un7g15OS0oDEs8Miccvjjik4TiGRPlLMAe2bfi4YYb4xFIBm2/xRdaV+VUn1ow9TIsvmsZYeuwvS6DYeD2K9z4enXHZXZvDetJVAGDyj2COM5k+p5u271oEVhzxwaKgYRlhKrTs97Y1NAw1pweHTsIDudtc3tXe1fAN4L587awnTDziwtGsp4ipgoyCH+rHXEQDbOAZpTjJIa9t1SueXzM5RbSU0udX7eQaL3jHVbdjlnHB15LHptFZHIYUHKSQAtrTCwzh3ZYQ8ojtU6+8DI+kPWG++lqs8A6IZ1g2vHz7o3CpAZSB8V9Or5LPcGFJy0HeDaApMZG35fJdAbYDDXhnokoDTW7xMb5wCCpZrHyh43A4pB5Abia6MrckNPX922uQsDb64YhNey9g7SoWVILDUI913xNVEbr8KeAL1V+BCh8siBenwIlrrgVedFP2fuE2XZHIoUGI/qG6xCBT8mNmkVizE3tDdj7x2U66Db4FChSGkd8UIvLUFYeYd+xfT/dWjs+yP7bg+wP07Z1t6+dfpj61NQ0KcvMPe/Xg51ZnnZnnvqSVtedAAcC0gYSbovDgD4wfvDUDAZbkN93HOEaWv3BvbVV16x57/6kvVViKZyikmcvJCB4jhXULuL99BK+Zx95pM/KuUtBS+y4w7q4TjfVOwRYsz9YK1aVo9fivi2t7e9x7WcACicwKWkrc/l52gJrTV3OLC9vV17/PFHVYDImvjl51+wC5cv2db2pjaARy5fsXff+Zb923e8L33ySCKQRCCJQBKBJAJJBJIIPGwRSADww3bFkuNNIpBEIIlAEoEkAkkEJhH4wk/97wEuuN0ziVEsR6XUDP39ohXgoD+wdpPEa9e6WD/3ACueDCKZ5HaBwS7X83bB0u9EqSDYFAEwST0diSsvg5+iJ6oBwCTbUXTm8gLAqBQAIpVKxSoRjMi+cCQgQhKX91FyHBAiAIzlsB9ju9P23pzFvLV6Lbvx3k1rd9uWwhP6Qx5SYkX1xLcDYCXm/e863W/7/qHviQK4UrHLV65aOVhAf1cKYHr6po9spXIgAPyZ/+yP2uziFbtw4YI9+shVu3z5kk016rLkvnH9un3p337J7rx/RwnlUrFsi0tLih3qrKnpGZtbWLS5hQUpJklktlodQaLj5rFtbmza6tqa7e3uCvyTpS8VCgLKJPyyWYchC/PzUv/2Ol31Hh0IeilTaiUgrvqhduz48EgAY+XMsi0uzKnI4PhwX0CN5w56A9vZ2rJus2nlfN5mpqesXq0IygKD+RoDCgEtaRKjPUFfbGcBT0fNlg2UMHcFMElhEpYAlyI9YHNZqxZz1igX7OzijC3OTVmtnLdiPmPFXEpfJMujJl1W5rI6DEo6wTkfpyRmXenq8NeTzJ7Yj8nVqMghgewKYnrN9qUkAnAIDZNcVgIV8Mj4yepv7U5L0wG1EdDEIWdGyK3V7UotvHdwaN3R0Kozs7Z0/rwA8OzSktVn54y+uGkU/JmUdYMSlHnK+Qj6RmikOYf6McxPJfhPAeBYF4FSLcDsmJR3JbDP3WhJ6eoz1N1OL1QMAHAeDmXtffPtd+yXf/Gf2q/+0i/Z/PSsPfPE4/bolcvqwzwadG087Aa1uHeWjQBYQrfocBmLNUJ/yaiQZb6zXgAHAbbFUtnyxYJ+h1pRCsNczsrVSrCFB5y4+pn+zSj+BM9iD9V83i2oQw9N5na72ZKSF6to1hzsaKUmZG6USjpeID1gDiAMWInKYuYE86Ner2sdAx5L5UsBC2Bf/XxdacW/iSWQFqiBUhIwxhhwNXFXz4tFN8VSyed1jv61FBxQTMDa3Nf84u+NRsMKpaIKOw4O9rUW0os6l0trflYqdVtaWrF8bmTT0wXLFbLfMwA+bnbsr/y1v2V37+/IvlX9aQNhkNU/YGY8tIW5afvDP/KH7Mr5c1pThDOwUZ8U3ri1vwBwu2tYQK9uew9gVwBH/DvRJXpBAOpRCh6AMcOB1fJpe+zsgq3MTKsABovYl174sr3yyktyIwBG8179bl/7BNavAMZujzHBWB5qzESbVikPoxoc+/wRc9iPJxYxuW136BEc1JqsEVIWDgCPrsjVe8qW2GEP11Yq0tBnNarzAFxxb3Ew5GpS/V6W7XE2u32970G8N6+i2MMnTixsifsV78U5Z8yhYLQ/jlax4kijgWVS9AYHgnFvkHGYpPenX6o8nx0UyZrXFaGagAC48LvYq1SQOJyvW72rybrOnXEu8KxCNI8RRUX0CAdke4uC4NCgvuD+EBgPVv3Mh2xmbJtrd6xWKdkzzz7nMBZ76VZbexGOC8w7b1nhiuXYn5f5yRsyZ10961BbTig4ioQ9QLbRXH/WtrRb6Et1K7jre4bUrFrzKeqJLS84Y4o4sKb23sAU6LjjAdfK7yXcVjn2n/ZipNP3SFJC09YiXPtose390sONF3EJkD/CXB2r1pyTt5O9MvuQQL73zY09fk/fzwA+BWzD2h5dYeI9zhib6/CYjGEKMcL+IDgZbYiDvfnJvaLvFacf3vbAi4G4B9S5BBjN+7tTRBxvPsJ9LnoRjVS/Qf1MnCmkkMOCVLi4S1AoSB9o70edSY9UCMZ9Ahcei2qp34tly+QKHITtHrV1j5TJU1jE+oRbg1umayyNB3Zmadk+8vRTtry0KFV8nI8qJQhzO1SSTfa0SRzklODnrPWBPac3tBdffdW+8sKLur/Q3Na1CGNFsWC+uN23q7qHuof6tADwJc2vk6IZdw3QPjkaWa1e1160s7ujmC4vLbiCP5fTPFCrAxUpjLV/8Z35pHt+ipHaHc0BCouYp+fOnrFmu6W+3oxtigDZ28aDka2vr9v1A4opkkcSgSQCSQSSCCQRSCKQRODhi0ACgB++a5YccRKBJAJJBJIIJBFIIhAi8Dd/+k8pYS01q5LTKCZJYHty1RP45JToBxaUZ32+t2wg21RX5pDoVE9KOV+SbvakkdtQ+odJSIidYrCADuLKU9ciJI6DYi0CYCme6P8n+FsV7KhhORxUd7xBVAgKvtDTUHBn6ECl40CELxRPpWrJOr2OAHCr2/qPAIAjvw5g4tt5cvRdDGdKbKtSAF+1crk2UU5++KAMSUFLWzntCuBMrm4f/5H/zir1s7a8vGSXL523p59+ys6fP2e1SlnqpLt37trzX37e3nvvPSV+6XPHhUVF25iatoWlZXsMu8LlFSWxNze3HEB2u1J0YAWNCnhvd09gmNgyNvRIudJwujFlRcD7mF67WSvmCwJQ9DslIQiQERwFsI2GtryypH5x2CZv3F+zfm+g12GLvHF/ww52d5X0x44QmF2vlK1SKur5AGCAH4MSlRlWgyT26VHcBazKvjWtcQKsRQVJYllKuGzWirm0VQtZOwMAnp2yqVrRysWslQtZKYGBVjzo+Sh7XSU+QxIXe2egkLCKq0/dftOhxGgwmsBWqWPGQ9lK0k24XK5KfYpiKUKBMAl0PQDBXB/Og3nVG/Q0toulvJXKJVlko3rH77RHopneqK2mpXMFq8/N2/TSktVmZixTLNkYu/RS0d8+jcKvbxRuRGUqifwwGydKN81Nks8BDLjoSqgm2NYGmCd9sH4bGm3qlW43K5tUV1qFlwfIhfStb6V0xrbW1u0rv/O79q9/7dfsYGfXlubm7NGrV+zs0rzZqCtVuKxAWYdwAlBP1egTYFIxyU5eKki3EGU8SC0p5RsA2PPqrihkXXNVcL6EAjEnu2RdizwW8ShGUYwNgyWrA0RgTzbval71Ic9x3UbWarWl4o1gQapCS7n1NIpa1j8AC2pkwSYvPEGJDtTl+VjXsn65wtL7BLszQU+QnZ8pUgH60seSY6MwASUmUAmgCwAGXMXPwWoXhSXrpEBzu6XPlBK4250ojoHfHBdW8KwPJO/l4DDqCXRUyig2u3bu/JyVKkUB4ONhUYqz70YB3Gx17fN//W/bvfs7spRVcYSKfXRVNf/pSjs7XbfP/MGP29UIgLUfuDOEhmBQ4UUL6Jv31m11a0cAWBc4rqNStAU4FoYJxRSAB/al2WrRri7N2rn5eSvkS65IHvVtb2/Hfv03ft3ef/+GDVB+B9tiegd3hmlr981ypZoUmxE4RwDHe7hFOLQ5OCKEzVIzBmAlNZ7ZiJ65AWK5ci+c2+QcHFI5JArvGcCOK+B9jY024xO7V00w7+PtCkBgYgB7ATq7zXtgTLG2yg8grN9j1Xo46HVAJlVksH+WchfL7GADLNt+bMi1JvgePtR3V17LASHYCcueO6gUx9SXhOvq1u1Yvft18/OOQN/dEmIMZYms93SIrf63gt6+NhDjeH/i60VWVtWF7NC21+9Yt9O0Zz/yUWu2B7Z/3La2LNAHvm8JAHu83S449ri8lcXkAAAgAElEQVQNn6PrFwAkoDCueZPCA/rQu5QUMDlUIY+vgxQn6bWR22rMBXAnu25i4Gur9g+OIShhdcoBAMdLJcUs4FOwM167cFMWLKMpI3ARq18XXUOOY6Kgdbt+qb5Dj/AIc2VNTQFA2BYc0gZ77FBM4Pdup4rcguI2KqU1dkO/X13b8F462lDbN9K+4AriOBf056DOTY/8eoZJMulv7UQ7OD6oLUCc8/GpPvEFfOnVHFTKYfgEN4/QvT6sK3GPcadp389G3aYtNgoqOFMBIWMsX7Rmp2+bO7vWxXGjUFRLEqnUQ+941niIPec/HPdtaWHRPvrsM7aytKgewPHh9Riu9h7LRNrHeziLSduBWNKiuQAA7g/s5Ve/LkUtrh9yz4lq7DDDGYOPPfqoLS0v26svv6SWGcVc1j79qR+1q5dPALDca8JcZb84c+aM9iuKlw6PjtSuAzt0L6TICOrOzs7Y7s6O+kwDctn/1FogFE0xpvYPDibXbmV5SXvzN99+y4pywejY2v37ViyUbGNjw67vUaSZPJIIJBFIIpBEIIlAEoEkAg9fBBIA/PBds+SIkwgkEUgikEQgiUASgRCBL/70n5r0snSwEdN6nhyl16PnycYONLpdG/Q61m23BCGwX0Y9inKE797v1xOOk0Sf88uJBd3EAjqqlaJuRUlrT4rJBhpFn+wlUUJiTZ23crUmIMYXNpEk6wR8gzKL9/bkcEqgBKCJVTXJK/17OLByrSzI9l0B4KBaUbL6wxTAwRb3tBr4gQHmvrmThwPgqiyg/0MA8A998r+3VB6gVLbF+Rm7cOG8PfnkE3b54gUpDXvtrr3x+jfs1ZdfttX792Vbi5oLAFafatjC4oo9+fTTtrSyInXJ/fv3BQux20QpiCoEO+j9vX07bB4reVgg1vSDHngSXVds5PCXvndAu6hew0oSCEQyGgUqypC5uRmbnmkIyraaLTvaPxBQwN304ODQtjY2bBzsb2vVilTA1RKJ16BuIoGMyjHYVQOrXTQTE/o+dnhIzQQAxj4aRel4INh7ZmHaluanbKZRs1o1b5VCbgKAZVusbDtqoainctXWGBtcw7p5ILgKvAVSufN5SopL1NPNZkvqsMOjpu3s7uvv9fqUzc7OSf0JCAZi8Bz1QByZxicW2sC7YjFv0zNTuq703AQYYsEKVEPbxBwDVs0uLtnM0rIV6nVL0cOSnn2prBKviNplShkS7iSo1Y87MKAIP+Kg1DV7EAm7Uj9AIreNDoBBLzql2JoUenjhB4+IKKQAHowsjy34/qFdf/NNe+XFl+yN1163/Z0du3LhvF27cl79mL2FoyvuiFGOwhQnVK62CwfLJ8vadDQWnJUqnMQ2SXupuU56aXpPce8dyvNk1VwsyeYUZRnp/4F6PmMZipvAWMUmrDcUFGitCv2g21jft1u+NqXTmk+sNbKUzuW0vsjqNrgSoBRGMcx4AOTxt5mZaQFmV4S64jOCYz6bcaAeleqhWhHQ5TPocwyUUG/fXk/AmLHK+VTKZa3hsgGlL6NsqruyksYZgfehnzGfX6qUBb4AJRwfjg69QccyWRL8WFvv2VNPXrbaVM3uH5Y+CIDTY0uPAeL9ByygAUkA4L/2xb9rd9d3wnrt/U05Lp8/I/V6pl/5p37w+wMAzgdlocMN74XKfBpbjznU6dmNu/ft3ua20TXcK5PCvAw9Qh1muQJYtrqMl9HAGqWsPX52yc7MzVuxUNH1TVlfKmTcAt69ed3+zW/+hm2vr9lo2BeWafbNuuO81aYX7PCorXUlxtZtiyNw9VIIoIrw3ikniEB5BBbjoJ3odE8VB9ETc6KqPD2fTnScJ1A29j2NsFBBimpf6Sz1UbFFgT7vFMBzuOuFEf5SYGS0wU05qA9Q1qcc6zuhTlshPbJiqm+NfMYKlrLeaGzH7AG4B+iaBOtZrc0njNnLv0JhiMiXW+DGHq9S3Idj4ZiiNbCvAa5q5DlSTMsRwItxmF8qLpBFPGtFxrKplJVzKZufKtiVC/N27uyyHRwd241b67a917Gj45ZU3T2BSu/FG2TS3rdd+1no/+0lJIqT7mdYNwWNAzCfuJgEt5MA5GTzyxgM769e8bqHijrsUFU3aYHhg0G7aCiUcIWnA02/og6ZI0z1K+2LuOB8LJGZjDVX6rrDhN+z8F2KY4pNelhuO8B2Fai7LUzgq66D/97RaFRzT0ogJlQ33hc6lAw9ZWPhwSlFr/aN8CovePCxG4F/jKvwv2ynWXfDPROW1+GeQpEKYyAqs2Ng/PhP1oV4H+vW06G4Quu8byIA7xAeXdvj3W0Vi1AoxppaqlTt/dU1u7W6ZgNstlG553NWyhddAZ8aW7fvhTv4gQ96rgBeWpy3jz33XADA2Mf758U9xO2mfVP1wgg/vth3/kEAnLbOYGAvf+3r9uWvOAD2UoKTR7RyZ43CYv746ECq+nIhbz/6iT9k165e1vxwO/6U0c6BeXT1ymW9CXbN7Ft+n4CrhduA31+7b9euXtXewe+3t7a0l+zt72mPii1V+M4xAXppa3Hx4jkV/3W6bbtz945ieefOPXdmGAzsm+snSvFTp5H8mEQgiUASgSQCSQSSCCQR+H0fgQQA/76/RMkBJhFIIpBEIIlAEoEkAh8WgV/4i/+Hen6RUJWNM31CZaGJJSoJUfrLjYyeaADfQb+nL/q3kjT1Pnfes1IgOPRBJPHpaj1P6kUTWVeSeELQ1VWnkpXYTOp33rOSv6NqcyUw6r6sFYolq9XqAsAADYeM3luQh5JdIeHIMaH67Xbb1mljmzqw3rBn1VpFAPjmrfes1aEH8IePD0+ykliPyVSsLj0F58cabf5CMv1Uds6Tp35+E7oWErUk665cvWaVctXtS09n9b7T4YSnlNNHQQFcs0985n+0QWrKyuWCoMoCEPj8OXv8kWuyhcaittvp2ze/+ZZ99fmv2muvf12Wf6VyxSq1qq2cOWfnL1ywxsy0DUdp2z/YVzzJUaLyAP6urq6qH9zh8ZEsGOvVmpStwCOOmYQm9p/1RsPmZmbVHxoIzLWRVXe1rCTgweGhHR4deK/SvHRk1u10JxCt2x3a/u6hra7ek/K2iAK2kLdCLmtT9ZplsvT6Q/0KgHXLXiAXQAybQSmnUKyhChUgCIAw9P8doWwZ9KyYTdny3LStLE7bwtyUNeolWUOj/JGQlAR1SCTLypJroZytK3IYLKjIpXJKZSydPVHwch0ZY4dHLfWo3Ns/sPWNTbt/f8v6g7E16g1ZbxcKALui9xNGLSb1b8etn21k01MNW1ycF/wFXtNTVFaVsnX2noeADPr9ov5FmZTKFQwk1weG8N70e1SfQx9/4i9KrjskI8lOHCfKxKhyOwWiBHOwuZ1AGgjSCfuNkFcKNQ0GAPBYcByFlAAqYmn6ZqKGbnft7vUbduv6dbvx7rv2+te+ZsVs2q5duWCXLpy1YsFBT1QhMqfVq1OXxYtTsJiNawbrCxDXe0c6KPA+o0CioICUwsznqo6N91CrcdaSomBvngIDelXncnp/rk1GQBXV90hzQUreQU+K4WK2oOe12i31B8XOXVC+19XaJNcB3BGCVWZUTDEfpqanXb2sghpfYwHEUgOPRg4UzKQoZly73amPZ0HjsNbyWuKvc5CN6UnxDM+Ln0/8cU3w2pqUVNHMj1wuY/ksdpxD6/TaUkXu7R3YwcGWPfPUNWsAgI/K6gH8oAIYRWLGxqnYA1j6Oa3VzXbXvvC3/p7dW98TsFZvWFl1e69gqWZHfZuqV+1HPvacXTnnFtAR3ki96FdScI4xftjp2407q3Z7fdP6qPGDxDuu8QI9UsFSJOAwwmHzwGbKebt2dtnOLSyogMJVkSNf7zUGMtZuNe3ll1603/vS7woMYyvfS5etOL1sB4dNvYa2AyiPHaCyvwQlr47X1wWOmzHgCsVYOBKVlH5tsItV39Hw/InFbmC5UYEbYa1iMU6pGKDeqNvW5mYosApo0CWMQUkbNo0HwJvvpUx+wZ8QX+8nHRS2k30sFF/oM8MOrddkrT7u23xtbH/w2ads8ZELtn7zur35ylv2Tks4/URdGvqQejw8XikXO4ZzHntxVlTxYrkf5mbcR9VzmWOSejxAwIkq2uc176v1Wj1K6e9u2iuqxaydmcrYU889Y41HnpEV7s1XX7J3vvGube82rd0fW5eiCxWn0aPZ+zN3+m3tY4Jw6DO1H7PP++dnJpb/OD4A7xxMe8/wlHrSn0BbbMLdfUTrrGzlvWdvVAafFOH4WB2Gvd/dU0IxQ5DvquAguFD4pXWVtABtLHwK8E5zwuWhYc0P45AevaxFw549+9zT9tnPfkb3Pv/gH/4Tre9c4wcIcFDKTgTHGrMRr564kWg+x2MIY1FgNyr5feUIvXZPIHDs/8xe5kUGQqC+PoT3U5/foPzVuqe9xDGyA2tXz6t/drhnfPC2yW2eQ5t67Xco2NUMmaJGrM1pFcA9SqViB+vr9uTFs9aYatj07Jx6737lpZfs3v11OQ/QCoA1EycGxh3XN977YlWOkwn76crign3suWft7MqSFUL/8CDO1v2122N7gcPpohHdY4fz5/laR8ys0x/Yq1//hn3p+RflwjKRVwfdcyC3J3OMPTFtUgB/8kc+YY9EAByKa9Jj2iMUBYDVj5jigMFAewitPmj/wv6weveuTTWmbG5+znZ3d6X8PTw4VKETimD2Efprs88wJzTOh0ObalR0b4b7DE4k3IPjXnJ/fU1g+OX3vY9w8kgikEQgiUASgSQCSQSSCDxsEUgA8MN2xZLjTSKQRCCJQBKBJAJJBCYR+Ed/9S8EWDKWFSYAGKvnfp9kU+yVRz9UbJ5RymBz6pay6psIFAYCywLa7WlBaALAIaFKYovkp8sePAHsir0AUkMfRdSpQB8lxvgulY+DX37me65QsHK5YjVscctlWdN578BssI4NyVlzwAIA5rg7XcD10PqjvlWrrgC++f571mr/OwCw4ALpxhOF1+mk3YMAOIjTTgPg07Kabxtz1UrNrly55nDhu3jEty2nju1M5cAyeQDw/2R9m7JypWDTUzUpWiulvPq+Pf7oY3bp0mXL5Qq2ub1tb73xDXv+ha/a7Tt3LF8s2dzcnCyg6ReLIngYktjTszPqRYvSEQC8ubkpALx/uG/jwdhmZ2eV3B/2vGcq8SB5yHUAWLWOj61Wruh5lWpFQQGyN9tN2eCWAVZYRavoINj4ZnO2u3tk9+9v2t7Ojh0fHSvmwKFCPivABhAg6apetow/bJZDD00AKdbl3keRXn6MGS8eAIwBCwa9ro06LculzBZnGrayNGvLizM2M12xSjGn16TQ1056Dfq1V8IdIq5+n05qsIKm/yUCYZSGXuwAQPAEPU6j7U7Hmi2sR3t2cHhsa/e3bGN9y5rNtl5XKmFhXrR8FntqtzTNF3KyBp9uNGxqquYwM0N8MwLzWDQCgZlrzU7HHn3qKVs8f84yhZKN0hnrARURk2ULlisWg0Ix0iUHEzZCtez9uul5etqO87SKKg5Jn7cnkCnae0bBFciWpLKgUbDz7KdMfVjRVJIsT/dHlur0Ld0b2vU33rS127dte3PT7t25bWt3b9v8XMMee+SyNRpVy9GvMJBAgaoArqQKDHE+6ZPoPWHVHzcLxHDbYSy8o7rL1V8BigCBsfeWjTY42AtNitWqVes1K1UqWpOwdM4B1bHcVh/Epq4nEJDeylnLSIHO+wBXOU6S3ozJcqXiPX07HS9YCD1GBRIF8hoOe7Gd5m8qoHHraCAsz+das8Zpfkgx6RCPY+FzomqYIgvmhhR4ASDH68l780AZxlrDsaJaE/DqtrW+F7JFK5XylitglZ3ReD0+3rOLF5asVi3b+nHlFAB21dsoNbKMALArKTU2ABcogNs9++Iv/AO7u74rxbXGNdeTtUXnwDwa2FStYj/8kaft8tmzViq4ApjHZGyp57SrNQ/aPbt+d9Xeu7dm/dBzl8sZQSvXm/kPIKVneeynjZ34bK1oj104b+cW5q1SpKcz642rUokn45/48LvVu3fsK//2t+21r79m/WzNSvPnrXXcVuy1zodCIB9fvifEA58wtzBpHPKEOcOxAvCzGfVof/311x2+MhkjwA1AS64DwcqZIgb2Wbe49uON+2Wcm27FPiFzYewzpv2YT6uBGaNBIj3pOcvYc/GpK4CBaoKeYV0VYE2lrZLN2E98/BH7r/6H/9Zs4YzZ4T27+yu/Yf/4tXu2etzWOFZv5LB3uxrU5+7EMl4XWAvQZM2J+2e0bWcNUX9jCj+C88ZEARz6CRN31Js53RukNMYKmbFVsMov52ylNrKnnnvO6k9/3Cwztu1vvGxvvfZN29xp2WGrb80uPewpchuayOs4bd2h3x/IuUG9f0OFQISbutQRRgd7bxXR+H2Nr6VuRS5Yq3EWtZwUw4Te1YBkxTkogWVp7lJUB8QObCN4jfurbMe1twWgHwaA21R7hGMFmV4TgOjJ7YfvXRhjfO5zf9GmZirW7gztj//xP2H3Vjd0rT7gXiInF18vvB2A7/WTvQBl7kRl7tb/J593ch68QsUuGiOhoCrEwIsDT/YW/qpiPiA/5xD+puIK2VTzu5EXEZhZo1G3c+fO2TfefNPdKkIPAxULqnjJ+ytHu33KhNj/Uer6cjSyYq2qgrit27fthz/2jNUaU1p3tvb27fmvvmj31u6HfYWiGb/H4RhZi7m/5J6X+0vaoHB+ywvz9gc+8pydAwCH/uEUHHEcFG753HAA7AUpMVbEAsjtPaAjAKao8tXX37Tf+b2vqm2Jl5yc3GSedu5w8D7W/OC+6ZOf+EP2yNUrmiNR/csrAd6XLl1SYST30Ch6t7e3pAYmFhTutI6PbH5uXnHnXvD4GGeTpk1PTdve7q5A+Z3b76s4yv8bYKiin+OjfatWa1ap1uyVV19R8Qpx5v6QtiLP3zz6Lu52k6ckEUgikEQgiUASgSQCSQR+/0UgAcC//65JckRJBJIIJBFIIpBEIInAdxmBX/y//5K586qrftWDtENSt2eoJkcDV6RhCUlyOtqVAn1JZPFvt7IlCYQ60xOYWAxGBSUg2B9BLQUQUELRE4+y9VOincRv7DGbEvSl55pUVwECZ5WEK0hVgI0yCSa+Yp/EqIKJSSmBQgFr4CG9PntWqZVkZ/3e+7es2fY+sd/p4RaKQQHJMQZ1YkyE/gcB4GpdPYD/vQCwegBX7ROf+Z9tlJmxTC6lvpp8ZWxkK0vz9tSTT9iVK1etVq0L7mxv7djXX3/DfuM3f1NJ6tn5Bas3pqRiJZlXqTfc+rBcsnarK7vm5nHTmsfHdn/9vvrBkfCkX1xKqiFgW0b2s1IpmvcybR03ZT9NLzjUiYAwqUWwCKSfKcAunZa6pF6t67rz3jffu207uweCaFgS0lM3n80q4VooAPmBYQ71Uf4Oh323A6XvYwF7X9dG5TNpJT+lIEPpiHInk7I+Y7rdtOx4ZHPTNTuzPGcrizM2O1OfAOB02lVhUgGHBK16WA/pcehwRIl68soBbgjm6bcj2WL3eqiDs4qTeikfHNr+3qHtHxzb1vaerd3fsP39I0FkxjXPK5eKVi2VFTcU08AMvnNuzI1sLm2FIlCwZLlCTgrkTr9vTzz3rC2eO2vpYtH6FDwQH5Lj2bzlCyXNNy+oCApMgaR0sGMcqT8wCn+3C42J+AfnwgcA8GQmO3KQZjcCYPX+HutYYCvAVsBmejC2dHdgvaOmvfO1N+zOzffs6PBQBSbv37xuw2HHzp1ZtIsXUISi+vaezSTp5UqgYhNXvCqXjm1pAHMaU9jDq2+j9/11JVmwCw3H63gGNd7YISFrWXAryOQLVqlVrFytWqFU0nVgQEUg2cY9AKUZttTFgq4x153PZO1REhwwG2BDTIoDawXZLCVFPMl25gtzgvUW2CQr56CeYmxzlNUKUKLkPWCxng3PE3QA7AbiqF7o1arcEdSTMUAJ3hdFOfOevt9Aat6XNVsq437XDlH754pWKResWCnovBnfg2HXGvWcFJXrRxU7Gn2wB3B6hCVqVABzdq4kawGA//Y/snsbAOCC5VXAwNrtCm1BzPHAapWi/dBzT00AcGgiG7eIoEA1gZi9ZsfevXPPbtxelfWwoH1Yk6OdsdwrZG/bnew9fM78VMUev3jRzi9+OwAOYyjrykhU5BzD0d62/eIv/qJdX922+tJla/+/7L13kOXXfd15Xs6pc+6e7hlgAoYAiERQEkUSpCipLNsll+3ade0/sq1de7W1teXalVdbxZK8ybK9iq6VJa8tUsFarYIlkpKYICaAIAmCCAPMYDChJ4fOL+f3Vud8733dAw4FgKJsqOrXqK7u6X793u99f/fe3w/38z3nNFtSxAmQumxU5oSrqUHNBAapRkpJp+ozkMdGAwOH/vwWiyWUy7s6n4I/bp2R4tWBWLM7t3NMIKRccq8KNXnk/odJks2G3x3THc1K+rmpfw3wObWlOz5ZcntLaGFEs/RnA4Us89mUIkt04MGVLH74hz6E+PHjQGUDz330P+LzV1q4zaxpuSbYNdwaMfavlbY2OqNbZ3ltltGu+cvl2Nq/bc7yT8zRwcE+k1zreKj4JaxmTjzPO7Oy4xEqHsPIJyOYzoUwNzeNqbVjaLfruHLuLNavbGG30kaXzS+aO3xeruxR2daq1t5q2alsreYG+Vv9jnMliAjYSqmrP+M5snMgcNwfaA1mdICApIOfek3VN6I1kcB1v2Fo3+HAN7Y412izvXeZwLrfcipiuy/xr28GFTpsN048zDX7ame5y/UwCvz4j/8TrK6t4MbNDXz4w/9Mtu9qsBvZqe83FJitus1t3ieMILVrwPD2xVIih5nt7KMu7PyaPbEBaXM4YICB1c8tB+66Y/eDsst250J3i2r+cS4xtLuPRUd5xRwLY+Nj2Nsrm9sBnUhG1voEqdYwxOfT2tjvoN9pI2q3oboX4fMfPXlS9z/pUAhTxbTgf7vfwxYB8DP7AJjjWtcZ11RG4Evwq/x43pO0ufYMpQAeAWDGDrjzZ2PFVObeAtqcZAzim1W4bizuBMC9Hp5/6TSe/OKXDQC7Gns4zvfha/VNAJgK4LXVEQB2unytyWPjJTV+8lrKJhipj9kCx+uiuw5xbSjk8wLEu3t7eiyvOTzsa1euotttyXaaf1+tVvUcN29c0/OwsZANhNvbO3I0YcPf+qV1nNq4+732m/zfleBhQQWCCgQVCCoQVCCoQFCB/2wVCADwf7bSBy8cVCCoQFCBoAJBBYIK/EUr8Pv/9ufMYrXXR1dWyVRqNu2z00GI1rmyHDSLOtvEIvDtCiTJdrNval+z5+VGHjfYbFPL7BCdSsVnAcuy1VQOAr9OsWQbxy7rlRuWtLNVxm/CNum5Aexzf6MJpFJUsNEm1yxyTfliG48C01QkE/5S6TigUmeA3qArANzuNAWAGw0qne+yKeUgw18WAC7ki1hdPYxEgoDljT9su3yIdKh+wAL6R9APjyMU6qFYSGNyvIR0khZ+Q6wdWsHxY8cxOzeHiYkpbWxeuLCOP/3c5/Hq2XPaMM3kClJqTE5NYmJqWjC61emgUq5a1my/Lwh8+fIlKUCUqUv7TrUMmN02baZpfUsbY8tkJISLYnFhQWpIwlz+TbNNm82+1KIcFKlEUhCfm8+0BtzeLSsvlyoTKiKZRcwxxU1IjYFIdGT5yLEnWODUsQSlVMoSDiTjMSQdeOK44iZnLDzU5m+7XhMgHy9kpAAmBB4r5ZCmzbJUwwRUQylZTYVuwNR8Zak8s01wszb3NrCm5NGmMmCWwbSD7PdRrdews7uLSoXvaYB2b4DdPWYrl9Fud6VclY153Cyo024sE/YKaochoBmLUwEcM0vodNJU0CHgnvuOY3ZlCeFUEm1uRHOeRmICwJEo0zqdgl7ny5ormGUou2LBalOxCqvJ5pPz5w7CdAfcMohxQOJOECAFqNOCKoZ1iJ6UogTAIQy4mdztI9Tuory5ha9/4WlcW7+sDfN0KoF2o4Z6dRfZdEIAeJybxVL1U7XEMcix0NZXvj7BjWylRwCYtroEQWY5rBxcly5pwiuzebVsUgJg36TiLOpDIeVfE+xQ3Ut1fKlUQpxNJTw3sbiaR5RHHouhz/zpdkfqcuX9RqOaG9xUVyY67aJdtq8B4L7WOWY/C+DHYgKLAhPO0lkKQn7S1jkcFiSWclZ2twZPOEeY3+kV9wTkft0bWUrT5tXlA3PTnuunQWcDylT90nadeY2VWhnpVMbsxRNhqZ3ptpBOx1AsxGXjfrN2NwvoAe4GgDlqmq0u/t2v/Tau3d5FNBGXul3nRLb8pmKmzXI2Fce77z+G1YV5JJ1KzsN234zANYIwbbfexJn1K3j1wiX9WxhN9rw+m9QBVp5X5mnz+kQb+DAwWcjg+OohLE9PIptO3qEAFtxylu+y9CXkHQ5Qruzh13/nY9jrhLFXqwo6sRayZXaiX7NQJgB2CaN6X66BwnnlaoUQVLM/Iqb180zqPlma29phHNdmlix/BXUceLsDhB2cfc4O27ipfQjY7c9fKbNHePCglbsDsK4EpvQkfOpL/WvtIlzvwmB6eiTRRDETxvvvewfmTy6ivrOLbzz1Gl7aaZgS3h0AGxb4XBx3Gr/q4DCwZLDLjs3nuPJ7Q8WmMN1fbBz8o8I3EjUoyIaLaBhxNfXY2mBW7yGkEjFB4Hh4iGwiJDeMUCSqe5Rmq41qa4BGe0A/AjuL3hfY2e/rzKh0dg/Da5KBQ7uvEe2VWttCjrViOrcHrSluzen3mWnsc4AP5N6yGYBNLIJ7+7nB4pMO6prS1kC3d0fZVwLb6bVK0nnCkoBHGcHMMVdm88HnNuistY/3X7JM7iGZSmBufha3bm3ouhQOW7a4z0M+CO9tSFkDAS9GI4WygL+Vw6CjUwN7NeuB31njIGtv597cX5yi2cNMR+HCt1oAACAASURBVIO9U8O+itmaEFQTZ3PNucHz78E27zVc64CupzxUb4/PsedVwP1hF8N+B5FhSGu70zJjae2QHB+ycTo7WLNOp9fF5s4unvnq13D1mimAuc7bPaa9X91fuvcmy/82m9IGmJ2exCPvfBBL8zOCngLAGtouI9mDXhXPzqedN853U5SzUiMFcK+PF146jc9+8Wm0uq39XOYDzVD+7vEgAE4mYrKAZgZwzLkB+MYZjSUqqiNhOUgwl/7K5Su6RvE98lrD98b7a96bsGHppVOncOnSFfx3P/ZjeO3sq7pGc0TeunFTc533gYwQ4c/Gxydw7vx5HDt6TPefbPirN+r6/T//1Y+/8c1u8IigAkEFggoEFQgqEFQgqMDbsAIBAH4bnpTgkIIKBBUIKhBUIKhAUIE3V4Hf/5WflaKG8KHTaigTsdOqORvoLkJSADs7QJdTZhamhKmEdJbLSSUN4a/ltRn41caWYLABM/1sZKfosuEIFJ1a0x+x9rAd5BH8iyf0GSZQIABmDhutc2k9nEwIohKISH3kpDCyU/W2qrK8NYUON6iy+TRa7QYurq+j0fwWANhtvI9sD1+nAPYqm4NfTdm0X3f/t990JoZAaWwchw7Rns/ya9/ww6mIMuEG5jMVWUC/54M/gu6wiFgihGIuiWIhi0wqhm67jqmJMRw7dgz3nXwH5ucWMAxFlEt79uw5fPwTf4TdchWpTA5jY+OYnZtHvljQRnC5UkW315cdIJUdBEo3b95CpVxWXi9zT20/PCzLcG7IMlMuHjEVkc9wHJ+YEHwSKBmaSkYbwVTLNFtSmMVjtHh2oDIaw+bWNrY2t1CrNwTJCNoIxKj4JkDiGON5JaTk3nE8Totn6JOgl3m56UQUcUEb21glNIiFTN3eadYRD4cwUchidmoMM9Ml1SyViBh0FMc1mGPRuQaAQ46jMCvxoGWyhxZ+o75HRbwyY00dVGvUpZypVmmf2BYAbgtuE1RZrQiYNP4JeyNUPJvNJF+adVMGcNqp3OOmQKWlNqJRHDlxDPOrK4ikqQAeoMu5JxgdQygSF7CORRKIIGoKetqpE1Qy47nTFbxhPb0iz8CM27237fo73q9+ojzK/ccIiwiA2Ta8AAc/w84FoNtDuNdHbXsHl147jy9+8jNo1mpSzqZoaT3s6zMRDWGiVMDU5IRqYtvghGTSjAlMSUHm7DOpzDSbWFMt6VzHbJPey8u0/jinAlNeGTQUBHbKbQFrWbjacXNgxWktTyVwoahMX7Y88CiiyQSGkQi67Z7LH2cW8FDzgvbOUsA3zEaWcF2b+lQuRiJSFZs1qeWIyh6ar6ucYD7WIACbKqicJzDisSrTPEzo3JadPR/Htc7GCUG/PafgFTPPaT/dNFteb5NPFwXWmnOXz8OGjV7P8ooJgMNRgiugWq2rgWR5cVLn4O4ZwN8aADdaXfzqb/x/uEYLaNq3x+J2/Mx6dbm+TGLOJGJ4/P5jODQ/q3nnYa63Q/VQhOdku9bAmYuX8fLZ8+jQXsIBJw9hORKV6yw7Xned0qsNMD2Ww31rq1iemUIunTIbZ6l2rUWA44DXPl23nPUxv5x69SI+/dTXsLVb0RqjTHGvphXE8hbQ5mKhZhTzUjb1qoCahbaPYg6cPTJhiDUlmLrTspvtusFz6yEOf2Dj3Tos9Hh3TRI4JKiUgs9AsqAZoa1XKrsGJj49xwbfAz/UBOJe26a4c+BQIQl/DSLz72LhGKKhGKLxjgB5oh9BatDEMBVFuxtBtdclHjb5sgPWpto08H0wl1pZ3iH+zB+HwW8drwOfanhwmcQelquhSFmwBLMKndc6TQgYjfLnPf07Ehpq3TfLcTpBmHq+TVVujwCYDWtmz+xVxrx2mc3y/sjzSlre39haH1Jjgao7tAYfp2vVsSrmImQ/Z5OZ6xVyHN7etAlpeb6tuU01ikSdvTIbCWw95dpsLiPWpMMP3rOwKvqXg+i+CclnCVuTnU6gjaER3rQ12a91bIbjKmfZ4xoNpuxVbe29elcWgd8Dyl37/f6HNTjYPZ5946I7Rphfml79gb2W/b2H1poeB/Ky+TsfpeDHqcFWexzfn96Zy7E+CFTt/slqxO/UqKZa9NFjQ0yrg2p1F71WQ81dbOSRowiAR7/7cczNzyHU6ag5jOOc9z87u3t46svP4Or1G3KDiEZ4v2lNDTx2Xt8t49nWeuW8D/YtoJcW51y+uWsEOLA++VrYYXMM+3WL4/FOANzt9/Hiy2fx6c99Aa0u3SLsb1w7go0h/6FGE7OAJgB+4n3vxeHVQ2bF75pmbMza2HZlU5MTr0G8H9F1h1dc2u9X9pQLfP7CBZw+c0YW2IwOWVyYx2MPP4Jmo6ZmvWa9jmvXruHIkSMolYq6H+fjqBbmtcifZ17v/puf/IU7xlHwj6ACQQWCCgQVCCoQVCCowF+VCgQA+K/KmQqOM6hAUIGgAkEFggoEFfimCvzeL/+MYFeXUKDdQqtZQ6tRQ6/D7NwewLw8babZprWUJw5WKEtTts8GVw36+o08U/4OqLx1IFgQxuWq6kCU92cbwaaidDpXtxFuKrioYC+BZCyeNPDLHDZB4KgAIkGILPoIQ5yeyHL5TH1ialID1XyJXCGDVquO8+sXQXvXuyqAvxUA/nNA8FsBwIQvzABm/u6b+nAbdvsKYFpA/310hgXE42EU8ylZqyYTYYSl5OpibW0NDzz4IFZWVpEvMts3JAviJ5/8HM5dWMdgGMbk1BRmqNKIxaR05AZ5IplChwrVuOVzbrtc3jJhZt02/aju4+8IdLmTmoglBJO8NSJ3KAXq3YY/N595ngSpGk1tSPLc0aKWlrfMPC2Xq7h16zY2CYFrdTD/jpuRVPYQsShf2mWi0haZcEYWp2GqWULIZVLKQE5wo5ab8t2uWYbKWrGHQa+NbCIhADw5nsfUZAm5bAIpqoZpMx02C1TLGuRZsW1WWl4LAh9Qsbnd7APgyRTvhA1SMNN2stuWNWKt1kCr0UFn0EOrwxxt26qm5TbBtSIh3Qa7t2vVq4dDys6jakv5v/EYwrE4ytUKIskE7j15EktHVhGhApib3YSuggz0w2ZtaH8dQyTE8xBHKMK/jwlA8zik3iO4UOOCZYxKq+jVbk4BdnB8Gug15ZKTXtlUPpCXaauE1WNI5Vu7gzPPv4ivPf1lvPyN57V5PsGM6FQKUQyRS8WRS8SQz6S1gZzNZQV0CHf4lSDJ8hHteVkvzn9Zwzv4qYpSCUxFmICIWSd72Mb1wEMHWVPLgpkg3lSjWqMIS/pDtAgawyEkk2nksgXk8wUpg2O0Pyc8YF0JLglxHEDmeWODBSGtVGi0dmbmJNcoZv/mclLw+rWG38um3qmFpY4Nc07EBbGpHuZzqqEiFNK/+dxeUczX5+P0fp3drLeBJgSmZbUs8hNJNQIQrtVrVVvTZcvKDM0iIlGqXzkeOtja2kYuncA9RxakRicALvetQSM05OM4Vr4FAA6F0GwSAP82rtzaQTyRRFygxZoODGoNtDZRcf/4O47i0MIc0lpjHCRxQ8oDwW5/iK1qHafPr+OF02fR7hFTW0YsQao9r1damnLStRghEh5iqpTFibVVrBAAZ1KmdBToNVUjsR6thAl9qA4lOKRisdJo4zd/92O4uVVGOs36sQJmG+wbkwzUMkvU1Mge3Pg1w5STBnQNtpgzxX7OrUF7rTCKQDCb5n045BWCzoF3BPX2gY/l9vpXNFW8jm8EYYeaa7wm+vOgOeGgsVKw2RBC9wZmrHc7ehWOKcY/eGicCNM6uY9oKII4bZRjA+Xr9lvsBGJjictf13XcqX3Z+BCNmtWyU4/ydwYW7bgVI+BykA8+hj/zTVHWHGOgmxfxZMLnu4ccnLdMYK5fzA9X/u5ggHiYULYv6EugpzWJteH1yAFZ/oCNDqZStfkna2Bea/TV5/vausA/5PrOMdSRoteek6/BvycE5mspHkD3Qc4AO2SKYjWfCOSbZbTBVjOZGK1jhO+RiJqf1AASjYLDnnBZS6+DxbLs1dj34NbGk4DgKFfX1mpryjFoKXtxNyZ9U4wyd2VNbSu7610YQWi7VTN1t4eWWod0bXd/x+uOh5E+29o3Crk6+Pfux70HmTpunRz3Hhz8Pqga53WH652vqVety0HmgJLeA2Ct+3TF6HTQZONavYpBu4Owmj2Gihfh5/s+9EGMT06gvrs3UuvyPmhrdwdPP/MVXL12Q9dSOnGoMcuBat1TuqgBrs18HdZkenICD7/zARxaWkBSjWuuMUpdG+59esm+7/s7YPGupqXRaaY7RR8vvXIWf/LZz6GjZibnNGB9IXc0aN2hAI7H8IH3OwAsNb5XadvV3DeyWc+Kc/hx1vTu1hz1RkNuI89+/Vldu9jcxCiMifExRYwwoiOXzWFqctKuUYTo0SiuX7+Odz/+uMZuq9kSXPb39v/4n/3rN3W7GzwoqEBQgaACQQWCCgQVCCrwdqtAAIDfbmckOJ6gAkEFggoEFQgqEFTgTVfgd3/5/8KwR/vRtmxyOy0qgBtoN2kD18NQm06mprBMt30FgeW6eQBs6hOzx91XvXQHtCckiDFFoHYxuQHpNseV++uygL2aVtuQDgpzM5TKSCp/mStJFUJEwNcAiFfBUcUgK1RBam527sMVzwW0eUZQSAXwCACbHevdPu48Hpdr+J0AwACymRzW1u6RhfWb+nDHmAl7C+gs3vf9/0AAOBTuY6KYQyaTQDIe1uY389nGiiWsrq3h5Mn7MTe/ICDEzOMzp8/iyc99ATdvbyirbWlpGWMTE0jEk8pwpgWm7GmdSnFnewfbW1uyM+YmLq1nBdOllJVUVUCMW4xUF5ZpBUgFGFVaUmRZ7QiETJXZF0BWdjOtdKkEZo5tp4fd3V2BqJosb2njbbaIYYKucNQsx/l6MYLqOBCigpX5gGEUcmlkpEY2y8V+tycwHB5wM7+H0LCLUjaLSeUlZzFWyiOTjiGdjCNFNWWY1rHMl3QaKrfjHh6GEeYGfNgBSLdx65sh9q03aT1un1RgtttN1OsNtFrcIGZDAtWe3IQ35aDlChJKOd2sU7LaNrzt9nNMEwomUgkBeURjqNTqUqmu3HMPFtcOIZxMoEuoGQ6hJ7ISUw4xzyMhPNVLkag1TxACE160Wh20XW6tadpMYeezRO+m/tVx7Xv12lR2YEpzyE0jy3O0DMZhr4tOrYGvffFLePbpL+Pc2bNSoiq/NpeR9XYqGkEhnUA2mUCxWMDMzJR+ThUizwchueChAx5qPJG1qYWnmq0rQbrlPstGV8CY0I7WxmFzLBC0ITgx0SKhcn9gNs0GVLT1jTatXJ2LQSJG9TUVwWlEaVuep2265R6SBfncYc6VvXJFFstqBDE0ojHODN5MJq2mBr9mUhnlreo9IGQDhdaziI1zA/GmAvQqMz4rf+/hr7LPpXqzsUUYIcgbDkmBz/nFc8bXoAW0h+LReBSl0riy3ludBhrtFqrlKsZKWRxZIwBOvnUATAXwr/82rtzcRoyuDMrMNPhMFZ3UncMe0om4APDK/BzSskl1VrhuXgn8OCeJrUodp147j+dOnUaz7RpCaANMlbiAn9lk+34EjVHBRQLgnADwodlpZNMEwDZWZFtOuKfjMajclxKSdt19dHpD/PZ//DiuXLsmBT4Bo3SrVKvTkljzknW1OhuU4fhTq8kI9Fgzh7nrSvUpRWXf5oXLBN1XRjohpVvnNYeUO+6gqVMa09ZZWasaYAaW1SigddZsegVa3bXY/85yPe1v2OzCddo7EFhTgKmKCX+lrmZzj8ZRD4lYxq79vB+IWs14nYgiKRBsylVeWw3oykXB57dSscsxKmtos+pnHfiaHJuao4TPcnYw1bCvm2Vi23WE2ew8Jm9RT2cH2YtrrpkhMgG2QXCqgWN6bq6B1pQ2sKYMjiuXo63XDBPyGuBlzfhv1ZfXL64dztnC4DHHGm30bZ30ttDe1pk1ITzk8cqdgO9T7yui9cf3FCk3eARh6Z7i4LNseaNqIGI9CZN5LMx7N+UymzAsv9ZwtLcO3m+eI4S2cW63NVwrBbZpqe4ywu2+xg8HN140ltzM0PiyhgV/a6Q6ChBGBLd9455UxG44SgjsQProBfxxuLHqJ6pXrHugqfHmVdejpga3jvJcsEUjTCBqOeZSC/ssbZcPbSp6y9DmHJPCm/8mlOd6SrjO4+GYpVtEMonvfv/7EYklUdurOIt4Qv4+tncMAF++dsPcM2Q9bmPLuzVIXU3ILOv/jsbYjADwg1hdJgC25hbdMztlvYFXu1C6Zc5NSxsfWhe4fmlBMwB86sxr+OPPPKnrtb9/5r2XB+ke5npgzmtmKhbFE+9/Hw6vrpiDgXMGGF2k3U2nb9gwtwG7f+fPWEM2EnGduHTpktxZqpWKmpBmp6fxnvd8D5YWFlwToN1r871u7+7KeWJyfMJewV27GmyMCofwE7/wG2/qdjd4UFCBoAJBBYIKBBUIKhBU4O1WgQAAv93OSHA8QQWCCgQVCCoQVCCowJuuwO/80r9Cr0ubvBb6nSYGtCPtt9FqNtDvUdVAu8B9BbA2s5yFnIcZppwjDDbLZ1nIydYO6FGBI7WdWRF61MqvlgG8D4AtD9HUP14VrK8EwIS+grymYqQltNS/tBqNJ0ebzCMo3bccVlmjyj/QKRcjQLGYRXNkAd28OwB2cMtv4Pnst9FXd5z+ePW4N2sBTQCczWNt9bByd9/UhzkuIh2uYT5bRiSWxRM/+KPoDPOsPkq5NPL5NFJxquO4O2hZjnNz8zh2/ARWV1cxOzunOl69dh0f+/gf4dTLpxGJxbCwsIjpmTnMzMxqs7lebyKXz2N3dw97e3uyY65UKihXKjqHhGxSe9AWlNbcgDJlW602ioWCwA9BLu0XufmoDUiqEMMhUyUSdDl4L1AhZZ9tPnMzlX+7vbWNeqPpNuaFJwVvOI44sLjJzpzcUIgb3EPEE1HkcylkkmblzPdPlY4UaIOeFMDR8ACTpSKmx4soFTN6fDoZQyaVQFJKRQJgy730/oiEZ+FBWNmB/YipJ9m84CTClhHprJI5TwQTBIF7ZpndMAA8oCjbWb9SzaUxzrpEOeaJYAm2rdnC3I+dnacDxcp7ZV50NCqlaTKbw/yhQ5hZXMIgGkaPimd+8mhicVl+MzubCnOqMWOxpBooON+4kdxq96SwNnW+QfT9HGCbh35j+eD49ABYmYxOJa/fe/m/ezDfCwH8kHajzRa+9Nk/xZkXX8KFCxewsbmB7qCPfCGHfC6DRDSMIhWagz6K+SxWV5YwViwgIetKs3vVPAuHNT5q1TrK5YrGB1WihNoRrg1yB2A2rtlqe4tZKdwIQwgCZLNM9SBrT1hFmGBW5uZo4OyAeb55Kjh01LcSRjiRRK5YQml8TDaXhH2cP2x+4Mqm4+lwvbRasn4c72zy4LFI9UtAS3V4xzIjufHOQhKSMadXR6ScdVMC8nj1eGULU5Vp6mMBP6eCZckJy2T9TJUxbfVjMal42RhD1VazxXz3pkAIHRQy+TQK+TE0W3XUW1U0eWztrubFyuI0MpkUbtWoAGZe5hsrgDlfaAH973/t/8VlAWDLZed8MlDLhgRoLjKz9fGTVADPI5NMGgB248muHkZNaQFNAPziq6/h2RdPOQDMXG/a/0YRiVlGPK8P/prh9cAcN5OlHI4fWsGKAPB+BrAaV6T69QCYedWEkYSznBMhnL+4jkunnzPlYK8rtRsbOrjecYwok165nQR9ZunL7+k6MWqekA0y7cydPa0aYUxFqauRy7bl31tzlSmBuS7oWqhxZE0NfGyCDgDOsllNDe5iStcFjg9/zTS7YcsppS2y5abanGAzCd8Pv0o9Sjtl2abbsXK8MReUlv/Moh6E+ojF0qSRCCdCqLUaKDC7narXSFzjVzbFYvyEt2b5r3espzflK4+NTTv88I0NvkGIsIlznFCf49gU//Ye+JycC2wY4s8Iffn4VDopy3d+bw1JQ31Fv6v831Cc44qNO32txzweqaF53vvWGCL1v5pJeLngPGPDUATtVgvNRkvnrdvuSFlsTS08d2zYMcW3Kbd5sTF3AtaP44DH5IGY7N4dqPSuJN0uGwkiOuecn+0u3SI67m/Notka32L6nuOB655U0IJzBsvtXszuq3Tt5FqLoRw85EZBZaq39GXTFO+d3LpkawwBs4/wcI0mXTYumZKT9TfnBFNKs0YCw32D6Gp4kPKZx7Ov9ObPZYPu0Lyainh9Vb61umbs4LUm05Z6X5HKx/D8K3c7xAYgRj/YeNKaHjXlv63Xdh75+t4BRk0mzI6WG4yt+VwTeZ9IZ49kLIIQoyMScaSzBbQRwfZuTaeQHUdqlOn1BICfGgFgZv+y4cAWqRF4d4Cddda6Puhjenwcjzz0IA4fWpIFvr9/lIm4s3o+qPJX64JXBjtFuZxxnLMB8+lffvU1/PGnPyvXDi6U3+rabI121sQWj4TxAQLgtUOq5chqfQSefcMW7eHtfccSbKgbys7aLKEjSKZSOkfb27vYuH0bpWIRhw+v6Wun3bI4gY6NVzZ67u2VUSqVkEm5HPshUK3V1BzCc/Q//cxH3tTtbvCgoAJBBYIKBBUIKhBUIKjA260CAQB+u52R4HiCCgQVCCoQVCCoQFCBN12B3/rXP212z20qgFsY9DoY9jro9trotttSLXIz3uwrbbNKamAPhaX4NVjlIbBZEzpbRAeAe9w09CqYURawbWZxs9BvUHnQ4zMepRDmhrgsnmOjHGBujgqKxWJIpjJS2nFDkBuT3IDVsThln6lN7JjoVUsA3Om0cGH9IhpNAuC7lMvnrLmd1m8Jfl0e5N0BsOGMb/4gCKUC+AjSDgDfDbbd+Xf2POlwFQuZMsKxHJ74gb+PXqggkBULA+NjBWRThC7a+RQUGCuVBJoP33MEq6tryOZyUpCeOvUKPvf5L+LKtevIZLNYObSKe+89hmarhXqjhcmpaW3Y7ZXL2NnZwc7Onqyg+XuqDAmz+DICUsr4jKiWBAsEXtw0bDaaeg5aIRL4clN2YmJM52qUI+3OFzfUo5G4flev1XD16lXcvr2BZosZ1IR5USku5SLOjWHm5Qr0ccOXqrYYsrmkNnip5CXoYkYxN+9ph03wFI0MMTs1iZmJEkr5NDLpuCxF06kE4lQrOwVajLBKG9QyRHaK4AMAWFDD2aG77Fspg5TDavCOSjAqaBr1pgCwtxD1MjAb72b/7J9LOZrOLtODcY4LZQMTpsUTGIYjAo3JXA6zSyuYnJtHq99Hs9tDh0CD0DQWRzyZFAhIp7OmXo2Zgpgb2R1aQLd66Dj7dg+A/Sa+QJQnDKNB6CbtSMFPaObsKKkacuBaCjD1QgxluTlotZT/+7UvPY3rl6/gyrWruHTtCvYqZe7uC3Ik4zFMlgqy6s5nklhbWRQETsi+e4hEzKzeCXQIJ7g5f+3aTdze2EKVTQJUaEdiGIapqDYAzA3/VMogETeyo1IkshmBtYwgmYwhEY/o/POr8koJHZntKGtPp6DrDdHp9ARp+PzheEz1pII5kc4glckgnkoJmJgyjurGjhok+H0hXxC0abeagllSgCs7fYBWs+0Uy1SXxTRvCHm9LbRsYd2aqWYWgg4pow0QWt6pwUXOR84bQmweC8+/4CuhZNeyMGnzTwUX84hzxRzS6RRanTbqrQZaba79QxSyaRxankAml8atWgaVXtLGqbOAJiAIDyIYyBPdPpR8Gg6j0ezi3330t3D5xqacGqgyVoarg6OsQ2jYlzrtu+4/hsPLS8gkU04BPNR4cum6mn8ECpvlGp4/cxZfe/5F5bjaOmGwMBqnA0RCENiAmdWDHzyd44Usjq4sYWlqAtlU0vJ4nb27rgdunJomz1FZAVy7JEQ6VfTqZVS2burayBrzWkWFP8dRi0pDNq9EougMhmg3mhhEY+gKfA7QbTOD3NSvgmQjZawBHs4RznnBXB2PWSkzt1q5zQlCuIHGMhsqDPwMpKqj9Sr/TZjPxhtazWut5TUxShhtUFmK0nZbP9c8EDxnNngEnX6H7Q8OYtqxdttdPSfXGyrW2XSlCO5WE7EUGx0i6LXZ2BNCT2pFKqLNcWFfWUqoxJ/TztbgIMc1u2BYQzbuEDI3mw3BOjsuyx/lnGWDkOIFaFccDquJhb/jHM0oy9lyv5WZTSCogGGDWFzzuc71Q1FBOTYp9TpU03NMmKMC5xTfq457wFqbIplzRnbYtJEmEIvG0O91BYFHymCXb9xstXX/weNotzo6h3xvBpZNOctad3pdDNWoYdCTEFfrhFNrc6622WjnLOkZiUAAybWAWfJ8j7RqZyMWf87rK+tK6J9KpzWOOKdZszqdIRLmhMLrNN8Ln8dfl6wRpKWmJKm/3Xhod9hc0sfeXkV295xBZj3Nxhg7rxwPdLNQXjozlRtcz7i22hpO0Mq/Icjm9UXNWrTElq34EB3dm/X191JAu/GiGaAcZbOh5rWIY1/jx+U6szFlSKjvIhF4P6hmK75mnGp2QvKorvlsmuD8SPKepNPkIJKjA4+H55nNJyHC7EgMiKXR7FNVTVDLNc1uBKm6FQD+8jO4fO26LKAVReK4tcUH7LvhWDOPNRBNjY/hsYcewtqhZV3X/P2fmi084NX9g3fPMLcMb59t2crOV8Plk79y9hw+8cnPoEVbcOcMYq42LhJDjgd2v81zl+C9ciSE73vi/coA1hzxz+kAsA7H5Wpbv5klW+dyWTX85di4lE7q52bJzqa/ruUJ61rJxgOOfV43+qjVa7rOnL+0joff+RBmJqd0z805zsZBfnDs/tOf//U3/f8mwQODCgQVCCoQVCCoQFCBoAJvpwoEAPjtdDaCYwkqEFQgqEBQgaACQQXeUgV+4+f+N/S4gdVpSxlEFTBtnwWAtbFF5YmpQLw1pwCwUy54W2hTPxr8MhEwN6S4iT9EYrncjQAAIABJREFUpz9EV0oRlxfnLEm9FIobjNy0/Cblr0AH1SQGiT0AltovzAxYbhYnHeCKChJzQ2qUqyk7QNvAlKiMeCE0RLGUk0XyhfULaDRpAX2XknmFr/vVHQD4gA20LCe9EnKkADYLzP2P10HgIZBlBvCbVQCPsuJCSEeqmE9XEI7l8cEf/BEMwnlTxqCPyYkxZFNxwQeeT278U41BZe/i4gLuf+ABlMbGBFM3trbxqU9/Fl/40lPK/zx29DiO3HsvuLGdTKSwevgwJiensLG5hWvXb2BzY0MgmJCXylFudrPWzHijUoxAm3nK3PDjxjihLzd/uelLWJbWJr5tIBLa8zFSRbbbTmlK+1BTy3Gzn0BDqpPNLZcFTIUJh5UpsPQ8cT5XSMCXEDeXSyGqYDwqskwBLQgmK/MOkrEwZqenMDs5hmIujXSScDqKVIbjKYKogEJUaj8plsVmHQwlkHDQV4aOzEx0m7py6nVqIL5f2pVyk58ND41GWxu33tbTjxUzxabS2Em7tSNsSrWDins/7wz4xdDnhn+3g1SugKW1w5hdWkZ7MESz3UGbm+xO4UWYIfVvKo1kKit4TFBGNCW1dqcPqouoWurLBtfysS2X8s7x6q0qfS4y9+9pN+0RIFV+BMAqPbfaqXzs9wGqjKs1bFy9iq9/+SuoVyrKVrxy8xq2yjvYFbDkeY+jkM0IAKfiISwvzOLB+08gn4ojGQspJ1Z2mkPIYnl3t4Kr127iypUb2Noto9nuotsPaZ3hHI/GaQ9uuclUBKuZxDUr8DwzyzGVSiCfS6NUyKKgZoAEEgk2C9DSviWQz3EoeEq416FimqCT61EMUSrIcjmkaO9cyGs+y6bcgT03JLQ+MWuZaimOV8IXNqHwvBIc0cqemJuQjxCHKl3ZtqozwCxl7atBY4IzwiSvFPfqMTYbcO5xGPE869wzS7jdVc24Sc91nHN2fGIciQyt5wc2bnpUDQ8RRQKJSBjLS0XkilkpgCs9wrjIXQDwvpWpOR9ws7+Hf/uR38Sla7cQoxqSsJowwlkjE4Rx1KRjUbznnfcJAGfTaUE6zabXZQBT7U8A/MKZs3jmG89LYcw3SMUarbKpbPdNQLx+SBXsldFhoJRN48jSAhYnx6Tyt+uAM1fnNehAc47PUvWet9aQw7zjDq5eOIOvP/0FbN+8jg4bhpw1K416u50WhpG45d33O2ghjs0KzyuJI7OcOwJ0bGDgWqSGhEhE57lRr6kphbUiSKXCv1rbM6VrOIZkJCaLeMGmkKkupQBmDZgXzeaFZNwAM/PSXf0ElJ082Ofaeitom8vmoOCBspw5nPWrcpLd9XA/D9xg00EVoQd4PGmmxCV8M1t1AmhzFrDrr1aFIe2luf7wPoHQ1cC4ZQTbauj/1jEwzQN+T3htIIow2OCwt62W8tiBXb9u8nV4Pr16tq88WMYEWH4wGyn4lccslbI7Fq/E1u+kzo1pzlUrVY0z7/ahudvp6P0QrrbaXc05WQ7rXoBNFz2NfSnC3b0Ej5/Qkq/LxgXOS6r52RDCY+UacHCe896Ex5JMpbFX3tNjrIZknEOk0xk1rBDq6rW8/bSD/2azbQpZUy3bufeKZDVNSEFrzUw8ZsYF2CpuubAWxcF7OdbKMowJcGVP7bKalbfL53eRIHRl4FzXveGwLycHuimYEYtZY/OaoedUhrTZdHc6DTQbNcSiSa2rdGag6r3X7imvm+so7yOUHR2JqEGBtVEzosubzyRiiHXbmC3lkKSst9+TYwzHJs9RIptFLFvA1NIaxmcWEUtlpPj3WcJSAPf72NrZdgrg6wppVua8s2H3qm4/3mitL6X0oIeJ0hgef+RhrB1aUVOa5hhP2Mj23RxD9i24fSOZXRN03WCN3CTgeX7l3AX80Sc/rfsrJW6oycqrqNmMEsHkxDi2tnc0BnkNo7PCBz/wfqytrqjBRo4CVFG7ueYbLHk9yhfyqFZrem7aw/P7EyeOmw38oKvXYjMe3S14H8nn2t7dNlcK2pMDUgffvHELO5UyThw7jhNHj2nO8D6O45PPxaaT//kX/8Nb+v+T4MFBBYIKBBUIKhBUIKhAUIG3SwUCAPx2ORPBcQQVCCoQVCCoQFCBoAJvuQK//jM/hU6LNm5thPpd9HsOBPdpH9iRIpiKJL8pa3tZlhrq4YNlG5r6Vnt+olxhqRp63NjrcVNtoE9uHppYcB8Um62lgSfbwPefZq9pyi0+xpQYglmRuP6G2bHpTFZQhJup3GyXykSZhc66WpvbVHrQUjIkBTDh5IX182g0Wnev2bcBgG1Pbj/fzZ74bgpgIEcL6LUjb9IC2jYN+ZkOVzCfpgI4jw/9tX+AXohKMMjyjwrgNDcdaWMqu1mCiBimp6ewsnIIR44cweLyEopFWr92pHD5g499DFvb21hcWpFCmHml+UIRS8srmF9Y1O+uXLmKWzdvY29vF+VqVUqgeqOBZr2hjddCoaD3wzFAq2ipsuPczKYtbUsqpIRTlFEJyY31Uqmov6vValKW8HRxc5ub9NqU7vZk83v16nXUaK3bJVQ1O3COBymYCICpfo6GkM0k9UmF4aDX1oYj7U+VK8nR2u/K7nl+dhqlfEZwKC31b0wbtVKiwVRfBDKyTVSo4H42Yt8phMz+2Y1gc/520NasPz2cYD2ohuLGKcekoIx7rM9btBHjyZdkOSMA7LwxR5vFUu9ynhEElkq4576TmF85hAGBEi0oEUKHG9gdZkZ663TapKcRpSVqJKp5SwvSdpc5xS6/W/6XTrmr4frNCmABIo3nsJSaSg02H1v9nK7jyiQVNB/yRRDrD1HZ3ML18xdx+oUXNCbLlTK29rax26jhBnMFmzz3VFwT/LcRDw9weGUR737sIUyNZZFJhJGlWpdQic0o/SHazR72yjVsb5dRqTZRb3SkPt2rNFBrNtHqtU1xSetnHpxj7GYjayCLKmCqnZgDPT6WEwSWglyqS0IaKv9aAvd6rwO+JQWBKmOZgKtNpV4mg2yxiCJtLwkXRs0pcTkX2HnnOSWEGQrS9gaWbUrRVSRMSOByzv/MIrPRarhGGFO5SUEXMljF56H1phRwGluEi5brSwBMuEsbT9niJyxPmPacVBqz+YLnhs8xPj6uBp52h2r+PnpDs9SNR1LKbF5ZJgDO4HYti3LP1HEjBTCh6DB6hwLYmgdCaLb6+Df//tewfvmGFHwGgNlIYWvvQCrsIXLxGL73kftxz6EVZGkVapGrdyyVHA8c57SApgL4K994AY2W1YLAg++NCncCQeUhUyH/OgBMW/HV+VnMj5eU8y2l6LcAwP4i4J0YZOONPvWrOq5+o4KLLz6Lq2dfRrW8JUjEQFw6ZHS4dkXY8NHGdjuGV2/WkC+NIZKK4dat21oTpyYnkUomtO7xXFLRef3yugBwKV9AJJLE5PQsLl6+ILiSiKcRDYWxemhVjTHVCtfJjiAT68VsYjZoEdjwY3dnF1PTUwY0Oe7dCiXYeYebBRux2NjQFYSk2pIqT+X4Orjk7ag5TxgvIAt1qQzNVt2s1Z3S2qma+RwGiN010DVdhYbeAtvcDdTkJfWr5e8qb91dIvVVKnrOC3ud/aezX1rDlbueay5T9U1QZRnhpuz1axltkanetfVZ708NYabul0Ja8NdelzbpPNmRGGGq2UFbbrhZFcsW2dWV1wkqcjmm2Nw2ajJzkQBSdbrGMKE32X0b5FOOrsvT5c8IuqU4pzrZuZVIPdvrqoGEa7lbXt3795nntPnuIxzlFc6eW3p8F9wrmO9pvk8WkPW5qb3Z+MUP2TIz495ZSftOAjX6qaGPo4D1ZT1cZrYrms8INshp1y66JVAdznoyjqJUyAsAjxw83PgRQCVM7vO+oYpGvYxOu4nZ2UUsrRxCu9PUfUOv3Ue1UlazWCGfVx05djc2NjA2Pi7FOiEsnRqo+u9tXMbJpUnlyDPrvpRL6p4jOTaD3W4YkeIUipOzujeyAG9zslAjCu9X+13B1KeeeQaXr1IBTBcauyfw+fa2HrsM4G7bAfIBxopFPP7II8reTanJbT9L2d8vWx/KqKtPf+vhvL8f4DD32c2nz13AJwSAmaNLFwnL7LZGkBA+8MT7cd+J43juueewubmB6ckpRbisrixjZXlJY4Dwm00XvO4xdmRmelrXBv6OFs3Xr19XU0omm9bz33PPPbhy5RJmZ6d1nXnt7DkcWlnFc19/Fg89/BC+8tWvYHFxUQCYyl4CYH6cvXBBrg7vf+/7dE/IMczzlqaa+M8az/7pL/zmW/5/lOAPggoEFQgqEFQgqEBQgaACb4cKBAD47XAWgmMIKhBUIKhAUIGgAkEFvq0KfPRfflhKlD43SgfMKu3qeyo3CPAIZagI9huo2qDixt2BV+MmFzcs/aaYNlfdhmNP8JcWgEMp6bQ/yvxAB5H5NJbbdmBzmfDA2ZwaADagbNlyVD2lpIbkpr82sZn954Ct1C4HM4udZbCyhpUVOUC+kEGn18FFKoAJgP0u5sEK/oUB8N0UwPtS41yu8OYVwEKEFpRJADxHC+hoDt//1/8hesiqdrQwzmdNyRgRBKQ1n1lITk5OYnFhEROTkzh2/JgyfyPxhJS9n/rMZ/D0018G93WPHjuKhflF5AoFlErjGJ+c1HklpKUF9MbtDdy8fUvqn1qVAG5bG4vMGmUmM6FtvV4f2T37zW1lTA6AWq0qOJnNpDE/P4eJiUlZ+vJx3EynooTnQrB+MMTOThk3b92W3aQUmL3hKDNa+ZGEv7TzjdMaNCGQS7tnbnEL6GpMEQAzPzOCfCaByfExgd98KoFCJol8lkpJWgLHZQHNOjMrUH/Lf2n86DsMOBCdYleb7VQBuw17Dh2zHifsNRtyzRNCVmdXOhr3BIJSQ1mWpKnl/Aa+GyM2UdwnIYmpqjpU5w8GGJuexvH778fM0jJJt35HK1qKVPeBs1O9M/sxwny/iIAWa02gznkpcBA2OLLfvOChjNex7kNUgTzOb5fbqvkrS1OCX9rEA+H+EOFeH8khcHP9EtbPvIqrFy4qD7iuzNkG9pp13NotY3O3hlaH6kkqYhuIhQY4ds8qHn3oHZiZKKCQiSGTiCBOy1nmZPJMDAg+gFaT1sxDWWzX64TLDZTrDTSUs9sTQDQ71iH6sl4eaIz5jEOC/kwmjVIxi4nxAkpjOeTyaSTjBCd8LKFbW6uCVGqDsFwMqBjTOSNMJ9SKRJHOZFAoFqXKIwROp2kTTRWbqeg4Ltq9Nmi3SsUfxzjVdoQqdDLgYzjGqHLz9vocQzyX/ODP+DdU0wsiuXxOgl+CG6qsuF5zPaQ1LNdNjT+qvDu0bG9LHcbNekIT2rh3mPnOtbnfRTKVQCKWAQY9rCyPoVDK4naDADghpXp4SPBPeMYsy4jGjF0TTLnJOUKF7v/9K7+K85euCSyGY1TORRHVDAyhKy/hHnKJOD7w7kdwdG0VuXRmZAGtRh83nvi8HgC/8Oo5PPvCKTRowRwKG8hgBnyCwJ4qb4MbXItoJ2zXjqHm98r0FGZKBWWD+0YiNSm8TgFso9/nYrr2Dr7XodHpSIjmxx3cungGG+tnUN/exM7eHqL9HhqdnqySqbC+2Y7g+ZsVTM6vIJfN4LXXXlOD1czMtNSMtN/mOaVd92uvnkIsMsREqYRUPI+lQ2s4e+Eszl+6iIX5FbRadcQiYZw4ehzNeh3NRgP9Hi2Uee0zBWQ+y6z2XZT39tTkww/VgLBWsNXUtf4a622afdYu3Q5MpWjNGwTBbMiR/biyhDn2/TPYYwgl+V51rlw2N1+H6yYXAMvwtQYvNYeMVL52gSXc9Q00vnnG3wfICcR1bMhOmWul6z7z2cYjdDZyJfEZstbcYVbPphLnmLdndNa6tBl2SlUdjFMhm926RVvwTZpTQFxrJec6AbC9X/fe3HotSKz13jd6OEjtlLacm4SfmsMe+grWsi6Wicw1mTBWdRsMzc7Y3ZPsN5DY6sy1xSx7rfZ2L8bron1v59IaHfyKrhx7NpHo1iuEiekp3P/gA/jUZz6LZruFCNWxQ8to5fXIFLX793NSvNIsXDd1ZretHGVlI9vaxBHC5i0eA+ctc+bPnT+na/Hi3IyzYQ4L9lqGr7ltRBNJnLtwEdNU48aAF59/DkePncTKocNoNOso5HLY3tpVlTY3bmN6alrrUWmshPPnz2NhYUHrHbO6CXuXFuZQOfcC3rlcQp4REYkMIokEmojhy2fW0QrFceL+hzAzNY0EzzMvxLqWWQMia8lzTqeKp542AMx3F2ZjmGz+DfrKBlpf+2oy0DqvBp0CHnvkYdyzeghpqdUdkD+gAL7TYcOrrb2jiM0ETSU2wQyHePX8RWUA16kIZ4yArMFtXDMe4Z/8D/+91hreVPD+a3pqCulUEuVyGfl8Tte76elp3ZdptOg6yEiADqYmJtXkcP78OQF1NRU1W7jv5H3Y2tpEpbKra9n6+iUszM3j/NmzOHL0qK43N2/dVB1oy37m9GnMz8+j1mphdmoGkxMTKOQKoPqedeLx8Zx/+N/8zsG77OD7oAJBBYIKBBUIKhBUIKjAX5kKhOKJ9N2MA9/wDShLJGp5XrFEGomUZfkEH0EFggoEFQgqEFQgqEBQgf9UFfjV//N/EQwY9ruCvvwqxe+gp03Pfo92qPwdNy1t01c2dMo+NbUOv5NlqoCLywPmRqI2yZip5iygneKDe27caJNGxqnz9gEwIa9lXOozwg1NbhpGEYqYWo62f4lESio3baT6jUhnZXmwdl5dzMcQGvOVqfQzAHwejfrdFcBe0aOtbweD+UZlA+hAobesVkm0Ee63XA8qPLjr6uz6CEDcrd5bVQB7AJyiAjhTRiSaww/8jR9Fu5/SRio3AgmBM8w9VdYma08YGtIGHrN3Z6ZncO/xo1hbO4xcvohytYLnvvE8fvf3fx83b9zG8soKFhYXUciXUBwfx+TUFDKZvDY4CcoJfK9dv65zQGu/27cJZxtoNpsCmrY5PtDGeYrKJfdv5lD6HFK+f0KoudlZHY8UgoRZA9olN1Cv1rQRT6Dc7fSws1uWunF7p4xqlepJ2+RmGZl9TNte5fgmmBtIMEbrToMAUvUIBEN2v5lkDIVcRgrgbDKuf/NrIhaRjTVzlE0FBanvCDTstdzXECGYB182ymR/OVIAs+Y9a25w80eWjMrXM5hq2ZYD2W4yF5gb8vq321Ae2UOK/fK5nWqOUDwcRrPbkYJrdmkJR06cQGlmmtJphKIxfQ5CVIeaEoyb7YMBN6B5XsyGk/C427M8btZSjRNSyhps/lb/L8K8Up1P5TQShhsL0NgfEv6YTDZCRR+hS7ePeK+Py6+exaUzr2Lrxk36tqI96KLarGG7VkG900O12RE4JBSj/Wc0NMDRI6s4cXQNU+M5FDJxJKME8qbCUy+IDptrATe0qYjqo15vo1yuo1Jrou3KzTnPTEy+L0IaqsSoSqOCvVKuCqBRHUtL6GwmJWeAsbGiKelTXFtocdk26Mms0yEh9AAdD4WGA6mA2z0DAVyjstmscpdLY+OyW6cqmFm1fH0qbgWUmKsepmqUynM2H6QFgLhRLlVaOCS1JyEdP6nWJCCWtfrBZhc1TbQEZgxUMxPW1L9KX+UYY/NBv68Nf4N3CUFkZf5yfdC5lK4Nw35U7gH33DuHsckiNupZlPtJA8BS8ZotMlWdQ9qhj4AT1bIRqa9/8Zf+H5xbv4oYGw6ipsikBphgiVpqKlgLyQQ+9J7HcezIYeQzWY0dxYKaZtLOMc/ZENipNfHCmdfw3KnTyrmmGpYgg+fVILDlixv83beAjkSGyKUSWJwcx3Qhh0yKSuaDCmCDYQc/jLnt/28954uszW2Bt7Wg38btS2exe+sKupvXsLtxBbF4FtUWXTH62Gn18OL1GrLL9yKXSOH6tWs6Viq3CVu9RTrV2i+99CxikQFK+SJymRIWFlfw2vp5nL1wHotLq1hZXsT5186i125idWlB7gZcbDgm+H657jJDnvB3d28X9xy5x67JDvz6/Fw25gjQutxo/rvRqCsDmlB6X/1r1shcGzzYVKauILE9r9SEHhrLacPApix2pZi1hgWCf8VAgODU1LkjC2WXPSoQL1BtTh98bgO4BiMPrkUjK133/nzms/WtmF2xRpDs0w0yeytss7KmrbOHuB6WOgztIi68A4mPtZBNNZs8HOzW+xKcdYrRSMSsrzn/tcZ7EG1ZzcpxlxLYIKDer7OB1s9k7c2+HMsI9hnCB0ehZoRJiV2TkLPL1pj0ucJ2z+Wtq/Vwvd/9fFldY3kMfJ1uB+2u5QxzPVLTUzhqtg4ExQ4+C/wq25bvgYptZiXzvVpTALOAvdpYa0sqJZhIdTyvPWdePY1UMoLDh5bQZAQ0IroXDPF+rT+Qi8jWzi6K4xNYWlpDu1XBFz7/JO47+SCOHDmuHN6ZmSnUqnXFI1y4eB5LS0u6LxgfG8OrZ8/i6NGjcoGpMCO508fq8gKuPf8lPLY6jolCFuH0OF69uYsvPP8qtloDzM9N4+EH3oGFqQkk1NjAhh4H43l9Y15xv4ft3V0B4EtXrlp0iPKOXfbwCADb9b7X75pd9nCAYr6Adz36CO5ZMwDsr/t+bfFg349tjRPZYbuWSmeF4G4zpS5/7eIlfPIzf4q9atWAO1XptCiPRvGhDzyhprZ7j6yhmM/pWkanFkZy8Hi9BXwykUQ8EZPrCoEwrylUNNOSnOsH1b/FUlFD6gtf+ILmFJ9reXlB4/jq1Wuaq7zPouNOt9+TOwwzu3l94ftZv7SuMbC9uSNrf57fd9x/vxwnUomkmrA+/Cu/95/qf22C1wkqEFQgqEBQgaACQQWCCpg7TbOKbrthsXcUSHCv89v4ONAa/2389ev+JJUpIJUbQzpX+os/WfAMQQWCCgQVCCoQVCCoQFCBN6jAR3/6w4IT0sgwK5WbobKC5mcHPUKLDlVm3OShbNGpTLSh65Q8LuvPFJ+ETpZRZ6DLNvKpTORGG+GRt8LzKmLbCLbn42a0bbZbzpsBYNsAjUTjiMao+OJnXJvf3GCjSsYrZfRQ93w+444ZhfY9N6WHSGcT6HTbUgA3G62R2saXym/O3fHV2fa9HgD7Te3XA2A7Dh2J++Rms21S87FZZwFt7+GNPvYVwKlwGfOZCiKxLH7oh/8R2gNaqIYFLLl9SevlZDyGqAPn3ro7n8vJInR+YR7vfOc7MTk1rQ3n185fwB/84R/iwgXakcaRLeRw34l3YGpmBsViCRlmm0rxMxT0vXHzpqwWuTFM5RlVI7T17bZ7Unjw54QyhEz84Iax2Z4OpBDmxiXVa2PFEoqEIjFmIJqihgpPqk/4HGOlcW00b27tYHtnV3nAlWpDsM/bUsZihGIRpBKEQtzwZ55myMEe2h7StjEswEt1NPOCuSk7WcojRSvEeEQQOJOIK6MzJiWsgZI4Gw78GRQItgw9qiC9Es1bn3s7UbmO672YpbLNIXvPnDdULHMjXtnYLguS84Twl5vmpnZzzQNOxe4tKmUPihDq7ZYyDRcOHcLykcNIFgoGgONxqZTCMbNG51yRsycVwX1CZsiak7BS8Nkc0g3+yOLVFM3GxF7fkGq5vqaQ0gj+ZgWwYBkQpq0xVXWEls02zr34Eq6fO4/q9jYizCrud1Bt11Bt1QX0Gm3mjQ/kOsAMVQLg1UNLWFmcRYnZvMmYGhu00ihnldCBx0dARFtoZnB2UKs1Ua000KDdMULa7E5n0sgR9mdTiERZE0KUvtTkhAqVSg3l3Sqq1bqaD9jowOaF8bEiJsZKSGdistsVxHdqUI1jQQ4qsc0empv0bKIx1TdPdQjxZEoAmLa+uXxex0KrVmWTDgzAsZGC6vlUOiMbTq7DXNd4rmmdyXEueMu80Xh8P8PUNbpwvvCYuYlPkGOuCHb+rbnGwLcgTq8v4EelOz9arSZajboseJPppI692wmh1arh5MkVzCzMSgFccQD4oAW0B8AHVy3ap9aabfzcL/4SXr1wGbFwHMOos/SnbTjPnSx4Oyhl0vjB930P7rv3HhSyZmFPuDxab9UUZNeN3XoLp167gBdOn0WzS0DORhcCYFP+cv2QBTThrwCwtygGMoko5ifGMF3IIiWbdzbv+Azg/QaGg+9jZNMqWaDlEvMcc3VlQwjfx8bWFl67cA4Twzrilaso72xhj4RrOMBmtYFTt9uITx9WUwlVdFz/mEdNJbCUqVTiDQd45itfRF4uBDn8wIf+Gi6sX8HGzia+/vxzmF9YwbF770O1vIeLF86i0yjjyOoy+oTgbGQahlBv1pHPZ2QxzbX58OHDsq9nLdwlU1bcXjEuS+eBAVwBS11Ybe7LblnW+rTnL2Fra0vjLkwrbI4nDWwDPWbP7CCqLIT7UsyymceyUK1pReuFBKOmDpYiWCfbW0FzfHi1qzWj6Lnd33r1sn8v++sSQbEBOY5bPZ/esY15jh2+R6r7G7W6KZt57phDLJWqNavZ/YVBP1VCdr0Gvvz7MPhpkNvGhjXwKAbDWz+PbP25zlrW9h1KYb+cejW2d1Hw6/0IE/Kt2F2CPx/6NxfrkdKagN6yi/0dBv/tr6FmV29OGfyZb8ojBPf3UeYmYGsRzxsfyw4bA9IcD97q2LtSOMjORr8R0Pb55HaetSZqDewjEouh1enipVPPI59P4cihZWzstTCkiwIickuo1Ws4f+4C1u65F0sra2jUGQ3Rx6c++Qk8+si7cfjICdy6vYHJyXE06nVEIiGcPvMKTt53UuMym8nipVOn8PDDD6vBbWdnB+1mByeOLOPCV5/Eu44va0/tU195GS9cuI42m1YQwsrCJB5/6H5MT4xrrLsygg1OSoqnwrbXwyYzgA8AYDb3+EYJXru5rnKcm0W41RmDPoq5PB5/7FHcu7aKFF0HnErbrzF+DNlaZ01XGkt3eGlbLrbunwYDXLh8FR//5KdRZeQBEAN6AAAgAElEQVSGW8t1rgZ9/Fd/77+Ubf89h9fUJMV7j2w2I7jPOvG6w7lQLBQUqcGXrdXrGB8blwKY863Xsfsuzqd6s4GXT53Cgw88gBs3riGRtEYTOkXwXpX56zzPdIehvT1hM9e2WrVi8R+JBNrNFqrlCphhTQDNczQ5PiFw/b9/9BNvdLMb/D6oQFCBoAJBBYIKBBUIKvAXrkCjuotmdQfNevkv/Fz+Cb6jANg/KZXBudI0ssWp79iBBk8UVCCoQFCBoAJBBYIKBBV4fQV+9Z9/WJuL3NjhRpYgMFWMtLIlAG610Gk1pJ4h/qEKSZtazmqQe+q2EUbYS7WZAWBTOJr9IQEJ89+ExZg1JxDspL9ud9eUlszo3QfAfhOUSiaqvQh/uVkptVcspk0ubiAzB9NvPprNooMAkYiBE2cPanqPAdLZJDrdFtbXL/65APig0tfnxL0VAOy8Be8suYNsBMCHv50M4NCeAHA4msXf/Ns/hn4op43eyMDeXYoWsMzFJNhz2YdEGNykI3ClFeADDzyApZVlKWc2NjfxsY9/Al//+vNottqy8Tv5jvulEOaGfjqTV4Ywz9tueU/At9lsY4e2o+WyqUfabQp03Mb4UPCXm+u0d2aeHPMvuUFKdRhBEUEUN54JK3iuGk2Dbzxu/pybyDMzc9rgvnHzNi6uX0K93kKz1UWny4xdU3klmQ2bjMqyl8pfZgETBjPvk8+XTiYFvBJRQmDaxhK4JVDMpZHkY+NRZJMJ5DMpJJkpGmOmsDsu4xQGBoxQKRuWH4Qa+h8AbfzbeNeGLFWOUkgx048b913renBWvGGn4JPds2RUrBlzRu1DiitneWp5kU5hLNvUiOZcpVFHMpPG4toappeWEKf1Iy2gqariOVeDRFyb22GCIto+D8Lo9JgT20GjzU16U/Hy+WQ9LDBm9r7fDH9dC4NTfQmIeQWw5q6zgCY74CY6lYA83nYXnd0yXn3uG9i4fAm9elM/p/1zq99Cs9dEs9uV+pfHw83saGQgq+6lxTlMT44pn5nnJOqUmgZEuWVOG1T3vgiRueFcbaC8V0dNudQDZaNms2nkC4TAKWSyVC4lNGb4Hqgi45rVafdQrTaxtbmDzY1t7O7uaT3MZzMYG2O2dUbHYNbHTjFIe3xCewIWwtROxxS7fSpyO7JIb7W7cnrKFUoYm5zE7NwcxibGNef4t/V6Tb9n9i7nCucQUZPPHWVzhkA+z+twIMhhVvvMb+Wxc30mtLW1jyyB1vi0XqaCz4NMHhdtPTmWqNYiADPr0i5a9RoSkSRS6YSOvdUcYHPzJh577DiWDq9gs5FDZWAK4G8GwJZbKZDhrHjrzTb+5c/+Is6cu4gIFdqC7lQV21wiLuecmMhn8UMfeC9OHr0XhVzeZbIOpHzWdcABYA6L3UYbpy9exqmz59ESADboS1AfjRMCEnia9bMpXPczatngMTdWFADmOVQtqY51qkqvYB8t0C6bfv/fhDu06TUoyQPjtez2bh2nz61jY3sDDxb7KHS30SjvYXu3gkuVDl7aaCA9Podsrojt7R25LxBSV/bKDsIndd6+9uwzmJ4sqRPjfe/7Ply6cg271V08/8I3MDe3hBPHH8Du7g77O3DrxhXcuLKOlcVFqQw516iwy+Zzgi1sxjm0smIZuM49QBm7tGQm5HOqYNaAtWvUG7rWUhnIRhnBTzWBDfGTP/WT+MhHPqJc0BBt90dA1irDpggP0vtcE9n04WyfrfmFb8ll8o6Sw32u+MAs9nW+DMBa85SNdQPA3nnBlKyCtM4C3fKNTT2rGACCMqe25TyxCIEQsrkcHnrng/jqV59Rl7+3fRZYOwBspb5kLrByerkGEpLTJcFs/H2TG9+TKd55LA4o+7Xa2bebktNA+b7y05pnZJvvrKf5HKYYdlbNyl62iw1Bm3eZkBpe67MH6wanlcPr5p5FEzil/8i+2Y7TxwpYU57FDPCTf+9zZPlm2IREZwkeE9cW/S0hvhq/+lKMhsD7Ml6jrNmEc4LrmNoplA1tsR5yLKAFdKeH9UvncXhtGQ89eBLPv3IR8VQW0VgSrU4b65cu4/ixEyiMjSOTK6JWbyES6eKTf/QHeOyx78Hy8j3Y3N7GxERJ0RGlfB4vfOMbeOihhwUkaQH9ta9+Fe96/F0Ck7c2busa8sjJo1h//mkcXlnA733qS3j1Rhkg6O139PvlhRk8/shDmJmYQjRKQGvNJlTv6twy05kAeHsbT33ZFMC83plznzVWaA12rg+6fg+teSs06Kuh5d3vegz3Hl4zAOzzn53FulcA798U7q/V+7+zCAZ+0qXj0rUb+PiffBp7lYrZlDtlN288eM/0j/7rf4jy3q7Whq8/+ywee+xRnbdisSDIGxUZHqoZhFEAdg8d1TrCdWNyfFxrguBwtSqHjKGaKjv6f4BTp17C/Ny8HFtk6+0Ojk1L/PtHHn4IlfKermlUTvN1OKfolHHlylU8+uijyKTSiEfC+Nnf+XzwP2FBBYIKBBUIKhBUIKhAUIG/tArU9jZQ3b1tDobf4Y+/FADsjzEWT6IwMY9kpvAdPuzg6YIKBBUIKhBUIKhAUIGgAsBH/sVP7VstawOVG7qmBKbCrN9po9NuotdlFjAtQw2+mc7GABW30LgBRhUcNzC5oShVnwCws3+WsoVE0gCwNrsUHGobsrah7AGwU8DIGpKfUUGtRCqtTTgBrhjzM02FRIAkACyFoAFqbSg721QqUvk3PNT+oItUJqHNrfWLF6QYfH0G8OutJ23Dy2DHnwuAJfb1FqIHPHKd/a/GmwPAb8UC2luj8iDS4T0spC0D+If/LgFwXpuRtN5lJhwtYhNUxFEV6tQlPrGZVnxLy4tSJh4/cRyT01OC58zg++xnP4/19XWpFY+duA/JREpWkbTaXl5eRiKRxtb2loAx96q3d3ewu72NZqOp2g9d0CGBPNVF3Ejm+SD4KJXGZKXLjVMeGzMkudEoZaW3whwOQJWy2XoPMTk5pfPKnOKL65cts5bATra4VMFFkE7TAjYi9S/HbSJJRS+BbwSNRk3wjll4/DWVbLlsGulMCgkqhyNAIZvCeKGAQjYj9QxhAtWmPGYBHx9k7RaKiDu3LpVy/6w68OtVvTrN3LztdDHoUVE/UG4fLZCl4HFqX8JmKh+5ya+c5IhtqnslqQmHzd5UBqJhoFKvIV8qYX71EErT0wglE+i5/N9hLIpBxBokCBoTSapOqXKKotPro9PtC7hSwS0VLRVwoYgFdbK5Q6ROxPuOpdHUvy5z8gAAtqNiPiw30AlIDRZFaUdKVe6tDbz8zFdQ3dhEuNuVMpi5jr1hF51hF61eF+2uAXT2fQjgJ6OYnZ5EIZ9BPM6cXPtfLbOTZxMBi0uIG8NgyA3tPggeK+UmdneoQqprDSLsp+13sZRGsZhGKhMVBE6lY0jEzTpVkDwURafTR63Wwu5uVSCYede06CVs4RiirXoyHqWO1alIbUZ2uMlN6NszINvumJU11dzNdlvZxFTCMV+SNqcLi0uYnplBocTmiijibHigoqrfdaptWivDYHKno2OkAwLHejaTsQYBNdlQbUfFdA/tdktzjTCNc5VQWe4LDjZZ1q/ZPxM28/xovhLS1GvIpmgbGpUqbHurghs3r+L7f+C7cfjEYWw18yj3CAYidwHABoHckqavjVYb/+Jnfh6vnD2vunI8S5Xr8nY7zOce9jGRy+FvfOiJOwCw0LobY8qRVurnUAD47KVrOH1+XTmiVL9K9ZtgE1BUtsPe+lnZr7xeCFgOkUnEMFvMY4INH3FzgfjzFMAH4YzUq8r19B4OIQyolguFcHu7jLPnLuLiVgWJ1g6OjyWxnOxhe+MqvnF5C2d2+khPTCCbG0elXMHY2JizWt1FLpfV+kc71Gef/SqOHDmE7a0tzM0voViawM7eJr7y1WcwNTGDI0ePu6zmNuamp3Hu7Bls3LiGxdlJTJQK2NsrI5PNYW9vT5nsRw4f1lzhNYrNNWbXbuCHdeIY0PjRNbOnOgoOOZUu4Sr/MTs/h1s3b2ktoKLfVgMb+3YNtHmuNVJxA5xLVl/eD0hp7RS1SrmV+wEBfNQu+XoVA9PO79s12Nhz6nW8AluvacftXTZ03XeNOWpc0zptObia13RLEIzsIV/IodtjA4TVxVsz7+dX873QYcCgmx7jVM38atm/9p6Mq/v7HZ9/TQthrk/0HXDH7t6jB7BaG10Osdz5XUXlrKH1/YCFtI7DALFvsOhLYUub+7riE6ggH1lf24OcgtTurXQdck4tXDfpJmB59VxPzNaazUBeuWtvySy3fZ6vNSf10P6zOc3mE++6ofo5m/ARDI9wzaFjgbljsNmP91WbWzcx6LcxMz2GnWofsVQaG1s7uHbtBh557F3IZXO4ubGJucVldDqEz1V88k/+EO/93g9icfEIqvUaCsUsarUKCpkcXnn5FcHEWq2GsfExfJUA+F2PCWQS2MbDQ7z3ux7Fs099EZ/8zJNYv7mFYTRpY3RAD+qBMoMff+RhzE2OI6nrn8uz15pj941shtlwAHj98hVdKxVLovXDFO8cW966mQBYqvdBH/lsFu9+7DFZMquhTfeofA27PrrpMHKCsQiJfQhsimAbi5oCCOHK9Vv42B9/EnuVqrvHtWx7c7oZqmltcmIcayuHcOXyFeWN33vvETW/LS8sSKWbSsQxVhxTMx2bAG/dvqVGQOYoHz92XE2S1tTmmgvc9wTAr519VXP39OkzoIkOs+25Dq9fuiQniamJcdVRivsW1cIDjI9NoExngnoNM7OzGHR7WF1ewU//xqeC/+0KKhBUIKhAUIGgAkEFggp8xyvQqpdR3rqObufu8W7fiRcM/Wgmvx8W9Cafkdtd1cEANwd9XOx1cf0N/KepBiYIDj6CCgQVCCoQVCCoQFCBoALfyQp89F/9ryMbOnN0HkoBLFtFfk+lWZeQgVbQLf2Om05SODqbWn4vG0ICLsIHbUJazikVDL2h5ZEaNDYwqg1YHyDsNj21oaU8Upf/q99TAWSKXyrcCLZk/0lIJ4UKs+RaysDUBqfbBOZGLhVCfJxBAtpuUv3SRbaQxnDYw0UpgJuv57/flD14VwDsMw0PZgTfkaF6EKL5783yjxvV3PxkFm8qlXEA/I3OqoGwNC2g07SAzuFv/p1/jB5y6HV6ytmMhWmHnNQmMS0TTew0FCRqtlqYmBjHyvIKShMlnDhxAvMLC0ilU6jW6vjTz38RTz31NDY2N3Do0GEcWj2sOnPjL5fLI5vPSxli1qA9VKoVg7/tjlRBe7tlqcqkzE6mbNNz0Ec8lnBZg23Z7HKDmJuNtB2kIpGPlZrPKdO0QToY6DU5hirVGjY2t6XwJGCiGok20ARnBMCEVwSHPJ+pdBzpRBShQQ+1ShnFQl6WzwRDhHdUdFLpy6zgWAQYz+cwXspr05bgNzLsK4+UNro8RuVmOszL90NWwg9DALZJ69XssgXlZrtrRCCUYM4es/V6LVqpEwCb77Jla3NT3rIUaWWrOqSSUihyDnE+yf7TWY8KgA76UtAWJyYwNjMt++d+LIoeFTfMq6S9KUFgMom0y6KNJVMIR6iYDUkFTGVWq8VzJrpodp/Mc3UKYBldu4zrEapw/6djKkFnAe0MLKUO9Qoqt8FNnVSo2cL25as49cxX0N0rI0aVHaFjmwC4B/5HwNcbMP95iLgU2mHlOU+MFfU1GiEY5rg3dwGC1X5fBq+CwL0h8yyHaDQ6KFdbKJcbqFVb6HcICkPI5WjDnEWhmEQ6TbvwEOJxNkmEtWlOwMvxzbM8HDLfcihr6J2dssY5gQutk6MhZkhnkUtTYRvVcVPlLQUwzwuzhai0ZSZvp4M21c9dA+4t1rtDONyTnfrUzKwA28zcjDIXCXh7g67ggs61UwMeBAMEa1TV81j8GsbsX27Wd6gcZh5kjOrmJMLhqI6JGZ+EZl4pzLVSeY3KkO3JjpNzMBaOadzuVcq4eX0Dt27dwN/9ez+I4/cfw1Yri3KX0JgAmOPCrV/MlJYa3oChM+kX9Pnpn/l5vHzmNdlzM+tTik637tM+FsMeJot5/PXvewL3Hb0XxVzO1ilnt7yvADaL5nKri9cuX8fZ9Sto95ktS0vwqAAw4bLAouICTIXo4SEvHbR5nykWMJFNyQJa67jWAuvT+SYFsGb3fkSBsts5L9T0xOtSDJ3+EJu7Ozh7/jwub5bR6Qwx6LSwlO7gxGQCL5w5h6+ubyE/s4BE2ppzJiYmtA5QzcsMzriyn8N49mtfwdFjR7C9vYWxsWlkc3m02jV88Yufx8zUHI6eOIEqM9YbbRQLJcxMTeLKxXN45cXnMDtdQjwSwcT4OCqVMnZ3dnH0nqMCmFpLE2YF7sEnVdIGnwwsci2hPb6U7e5x/tokEO7WADbO2FpnzSFhZYWzKcEarNicNVIIW0eY1jRThnLm2piR/fTQ2S5r6bFMa6/wlU0zn9ld+73lPBdZU//aYrsf2+zHoi1EfhTyp5wvHBdsRDLbXirYzWpXSk8Hl+26PgRF3t7u34Nhy9QNWfONUxh7O9+RW6/ugWzdpxqfv+f7tOPk37rGFXe/5JW4rrjmmGH6+tE9iObBKIeaStwhGoMh/tbf/jsYKxXx2//ht7C5ccsMneUsQVU8gfe+XTPfr9b3Ax/+OsX62tIfHZ13/a2zaVcGtBQTBuP5vcYR1wBvZ8wGL93bcX1hk1cc1XoFHboeMAe6P8TVGzdw/foVjBULWJifRj+Wxsb2Lm7c2sSDDz2EkydP4vnnX0St2cKhtSO6twj3G/jEx38f73nPE1hZPYp6o45cLo1Wq4VsKo1XXnkF7/6ud8vKeHJyEmfOnMbDDz2EibExy0DvdfDOB+/H//jjP4GXz57XvZ+a4Pwa1O9jYWER3/XYI5ifHEMqatdwAnbeszJGg2OX66MA8DPP4ML6ZRc5YPeTHprL+tnunHUt4HWd63Euk8F3PfqoADCbz7g2+XnA8eD7A73Xhlx33JyUkt2tproXlqo6hKs3buHjf/wpbO3tmvqXr6VGD7sn5FdePzkO+XqcW1OT41hemMcT7/1ezM1Oy6J5ZfkQbt64paxeRoGMj0+4Mb4/P9VQqesMm43MBajZbCAajkqJfePmdTkP7JUrmJub1T0OpyYVwGxI4f377t6eMs+TyZScLQiG93Z2tVb97tPn3+hGN/h9UIGgAkEFggoEFQgqEFTgLVWA4Jeq3z/vYy4SxVo0hplwBHkKRd7SK9iDQ5+amHvLAPj1r9MYDvHHrTqebDcFhO/2wXzgsdnVOzYlv43jDf4kqEBQgaACQQWCCgQVCCowqsAv/x8/oY1Ks2AMI0ooRMWLs1wkTGNuY5cQsVFFr0fFrM/AMyWEqfMMTmhzWUB4KOgr6+cBc3ptW9NbR3t1iywWPXCi+sdZeDIvMxqhetG2hmPMaSXgCJmFJcGlFEcIoVKrS8nKY/C2qVJVRqNIJKj85fGZSpg5oOOTJQwGHVxcXxeUfD0JeFMKYK9Wk3LZlFEHP17/7zt+FwZy2awDwNk3BMC2Yc27zgFS4Qrm01VE4zn8rf/iv0V3kEW33dfGfzwcQTIWt4115SCyPgOrzdDsIycnJzC/OIfV1VUcOXIEVAUTDj//0ot48snP48L6ReRyRUxNz0npkcvlUCqNozg2JnXxXrksdRitcmnBzY1PZr9t7exgY2NTtoqlAjf/kiNbbimLBj1tJMqKNpkUAKdCJZtJo5AvIJ3KoNlqolIuC5Dm83mBXtpN75YruL25re8FgHt9gbNEPCarX2b/yto7HUcyFsGg20K7zs3jjDbkY976OU87X4LFkFTBpXwWxUIO2XRKzxXpmyqKG8dUKjMHmDCFM0LjijBI6jSDWvyg2qVHS+CeqSqlPOsxZ7YjO+Dd7S302x3BDYIfbQhzPFKZyb+R6p0W53Gk0xnEEoR0zkpaEmBT5np7zXqricL4GOK5DLqRCBp8zWQS0WwWsUzGMrIJ3TMZ5PMFJNNmu/n/s/cmUJblZZXvvvN8b9wbN+YhI+esrJmiBoYCpcoHIoIUo6DtQOui1Sd2O2Aruux+2qtXO7XY3T6fLU69nvr0qVBAUQgoFFADVEENWVU5D5ExR9wbN+48P/f+/icysygeoFS5hHNZSWZFRtzhO//zPye/37f35nFho59gkICyy4BVPmQtTfWlvY4lpJri1wMrAkNOoU/7a4debJDDqflM1m+qJGnMWm2snDyJJx/6PAY7NUT7A2UA03q90+9gEOzLSttzAOCajUV5voaR5XELULloAJiDBFy/BKzcS2j/PAxG0R0EZAu+U2thq1TBVrmKnZ0WBp0AYvEociMZjBayKIxmkE4RMHP4AIL/zINmhjQzs6ORuI4Nhxf4OajkZRO7Ut7GTqWqJjcb4Dp+hO0Bguiemt3c82hpShtoAk6CAWYtdzt0QeB7tppv79SkVCYwy42OYGpmUr9GiwXkRrJIZ9Ja21LROcUz3wut21kb7oV8H4RGVAe32k2tISqB+R54vvG84vHg+uOQhpSFsr/lwEQY8WRConYplbucjg7pHG1UW1L3X7ywJJj4jh++C9fdeLUB4F4SAeYtc893pgZUhXIvIjQybGdrp9Hs4D//GhXApwV/eS0xSEjAbopaWrEWCzl857e9wjKAMynZhlsG8CVFMc8vvky13cXpi8s4sbiMVt9U29EwLYRpycqMZoJIlzW8q/61Ncy9YDyXxlg6Kbt3DRN8xQxgXaTs3BAYs/XO9chztzscYrVUwbFTZ7G4tolWZ6Bc7UCvjuywiST6eOz4CSSnZlHIT6DfG2CkkFedV1dXkR/JC7zStvbzn38QVx09jOXVFUyMTTv1ax9/+7GPYnZ+L/bt2y8bfQ7oZDI57XVtDtH02nj48w9gerSA6646jMWL57UfH9p/GMFhUOsSIV6j+4hHCfDNtthUnRzCaGm92Hnu8n8RsOxglegSTFSUAPOP3b1BWHboPH/CuOroVRrKeurYk3oufSchKIePvMEo7p+8pstRgevQIJr2Ti9H124B3M7jnAYcZeU6ktrYbRVSCF/anJxq0VNWmhOJp9blWpmcnkEun8fJ40/LwQR9l8suGOycR0Iu/9Yday+DmPu0tx+a04k9PNhr7iMcB+E5R6WwOZfwC7LdduMR3C8sHoPfa6+lzF6Thtr57pTBrJWNGAnB6rypDgL4oXe+U0NKf/y+96FWqdhQgizVe9rz7T7Jc04JyAXBhWvr2mgiaQOHBnwDLk6B1wLuZwOBP7OmdsffAX0+j1SuUqYSEJsbA993W+4H3At5j2cZwrzXYlzE2vqq7tMmJyfR7NM1pIIX3nyrYOvBgwfw8MNfUETB7J69aLSb6NbKuPdDH8S33PlK7D90NUpbGxjN51BvNJFOJvHYY4/hjjvuRGm7jMmJCWxurOOG667BSDaDem1HFVvYux9vfuvbsFNrmMOD1OgO0g6H2DMzjZfccjOmxkcRC0d2VeMC/24QgJ9nY6uM++6/HyfPnNc1x2JF7KJomcuX1oN+VsOQPWRSSbz41ltw5MABpBI24GAAWEfHDQiY5bfgtNuj7d6Z68OOI0svAD8YYmV9SwB4o1RCzymGdU2+zAbcc+gwlf5Qw2rffued+LaXv1zX1Xg8Zs4svb7cJHgvXa/VbUCIa1Pr1waZuDYJ1PnL8q7t7/keOfDH6A/eL/T6Xd0/M5ecGcxcG+ulLTkecBCR93GpZAo7tYqep1qv4pFFO0/8h18BvwJ+BfwK+BXwK+BX4J9aAd6blFbOfNmc333hCO6IJfDqeArJZ/Tq/jGv/XUBwJe/8CfbTfxps4azzwKCY4kMijP7d/+B/I95w/7P+BXwK+BXwK+AXwG/An4FvAr89i/9lCxE2RJkHmBSuboEXOYES70IVb+ddgON+g66zg6azSLlvQnKmPWfa0Gq2Sj4K4tUi0FlI8t5fAoC86H/p+rCa/2qeRyC4G8kLJBFeOA1RyMEIeGIAREq8ZRTFxDQ6FBh6ZQzgqHKCQ4jFo2p6dVoNJUdl0jHMTU1jsGwg9Onz/yzAeC0A8CpZGY3D/bLr0qz2RQADuxgJlVDKJLCW77nJ9AbptFpU6VoTXdCy1gk6tQq1hinBSTbtaxDLpfF9Ow0xifGcOTIYUxNTQsUX1hcwj33fhRPHz+uJnW+MIZoNK7m7ezsPEaLRRTHxlTDi4uLKJW3BZ25drbLZaxvbGJ1dU3wNJvJCowq15Q2zwGCGyoc+1KF5PMjGCuOCZhyjY3kcgLR1WoNrWZDP8NmJY8Z102pXMHS8ipqtYY+Q69v65U2p7F4xJS5tHxNxRAmvOhTDdRX09jAMBWghHyMy2Vjfiib6FwmKQBFi1/23QftlnrmhDPpVMIyhJ0aWKCJfrADs6ElDJJSl+tfIOOSEowgu0HFX6mEzfUNRIJBvRfaCROoUGk0YCZvpy3LZ65d1pJAPZ5I2pp3mY1SqPGXmrNt1NotFMbHkBsbQyAWRZUWw3yfuRFEkilBMdr5BsNhJJJppNM5JJIZ8NyReonHpWUqVVoT87XMl9XT9jq780tnpbOatLO079iYznZPye/UaAarabdtFtCLTz+N048+hm65giiVtAPuCx20u00MSBFDlkPMY027TGYmciiAf6ZSlICDMEk5i1RXe413dupDMfQGzI/uorxTw+raFtY2t7FdqYNiMAIugtVCPovR0QwyGe5ttAsPyAKcv9M6nACYgw08b7j3RCJUDoYFY2k1WqtUtebZ5PZszmWt61RYBCbtbhfNTktKZq4HQl9ZlnchGNzsGBSuNUy93h32lDXJjMaxiSIOHNyP+T3zOk94/vA8Idil4iyXzep3WksTAHNYx7OI5mvxa6wRPy+HCJQLLFBsQwls3Gs/D3EQgnvhAC3ldPYRCkY1vLG+uiXl79raBuPW8c5/82Zcd+NRbGPx62UAACAASURBVLZSqHSTCDDP9ysAYK5Twvhf+63/jqeOn9X6I+g022WbsdY50u8gn0vj1a94Oa4+dBAjmbSpM52tsLK23bWBMKTGLNHlVZxcXEGbSyYcQYQDHBEqgA0A6zr1DPjLJ4mHQxjPpqUATlIx/NUCYG/gxgPAEg4TAId0vq6UtnHs5Fmc2yih1+wJpLW6NQy7daBeRaVURmF8CpnRcUGTVDotJerqygrSqbSOUzQcwZPHHseRo4exsraK4uiEDYb0mvjE338ce/cexPz8HuWy7+xUUSgWBWhpKc/9rrS5gSe++DAO7ptDt99Gs97A/oV9SMRMpT4Mcp/idDsHqcwVQA/ZNYds7+Xfcy9z+cm0PTd1r12H5fLRs6xdG3gZ6vyQrnc40EARX4trU9m3/aGtM6f25WbA57L/sX481w0iCq7Thd6D/optMEhpx9LBWXd/oOMsZbE9lG/sRUh468VEsYKYAs3BIA4ePoxEOiUATAeTQdfs0O3p3eCWm4Xx0igMMJtKXLC6T6jsXlkKfQPZppBlHrgpnQnOpCD3hsPc6+ja67m90XHBQTzbQ3ip4r5pdfEsts2OnJ83jHa/i0QiierODiI8Zq5muudyTiTcFwzWeSppm9TZBb/uw9n7NF02934bouODYNcgH3/Qey7uI9xPaOlu2cFdHXPtSVSIegDcvVYgHEaz3cFGeQsf+7uP69qSyqaQiObw0ttfjkQqg+MnTuD6667DY48/gUQqjYnpGYHHdnUL99z9ftz5qu/EoaPXYnNjA2OFEV2vuI9TAfzCm2/R+yyOFdFptTA/My2VcbVaka31xNQ03vyWt6EpNTLjKJztN4dUhkN9/0tvuxXT46Pa8z3bcH3uIO98eI3sY7O0jU999n6cOH3O3X/yXHHDSBr0upSNLXjrQGkmlcBLbr1FGcAcLLNcYVOlh8JRi3rgUCTvYTgo2TW7f8JjniMG590aB51z+tgobeNvPngPNktlg7UayHIxKhpOcU4Mzr1kCN4PDvH9b387xkZGFKnAew8OT3oDl7zXN8jb0bXG8uQ7Avkc1OPa5IpvNBu6JtDBhPcohLrVWhUcBKnVa2aH3esph53XS51rJ08p81fK+H4PszMz+kwXLi7igdM1/x9ffgX8CvgV8CvgV8CvgF+Bf3IFeD+9uXQa7Wb1S56L4Pe7E2m8LJb4J7/O5U/wdQfA3pP/YaOKP2186QdhHnBxev/X9UP4T+ZXwK+AXwG/An4F/Ap8c1bgv/78T5gtbzQixSdVZGraD0zRO+hRMUMFcAOtZk0AmH/mTZfgl2wMLylGlEHnMoCp+u2w2SXLSRkPSpXi2d+ZEsjpZDxLZUID5fxajmkoFJUFNH+OShXpYghqogQlLhPTs010TVNaIHuQmA1ANi2pgmUzPZVOYHJqDH0qgE+fRq3RUmPwiodTiakJ7N6XKaMuywD+JyqAael6gCqRZParA8B6g04BnKghHEsLAHcHKUY2W/4qIBtoAi0vj9FrFHb6phZkBi4BLOHTtdddh0OEMPkRrKxt4u4P3I3HnnhC1rWF0TFksjmMFsZQKIwimU4py415gKwl7f4q2xXBX6o/Nje21ABkrePxJKLRmBqJUl07u08ei5GREWcPGEe5tIXKdlkQen5uTs1CAiuCCA0X9IeIU0GyU8Pp0+dwYfGiUxOa8oogg2CXQISvkUow05WN3p6AOJuQbNZTCUxFKJVzWn0D5l9aXjBBb5o20eEggoOeYEk6nZI1LdXJhMNUAytmVxa2tIKm7allT7IpbuqdoRS/tEekmpJKZoLYRr0m22k2qfO5DOLRCILMaw6EBAypaqX9JTOCpdKkmpdKPFoCOzEiLZOpwKq2muhggH2HD2FmYQGhRBK1dhuBaALJfB6p3AgCoTBWlldkO8xzJRpLIJlMKw+YTXueh2yoU01NwVY4yvOLQxb2OQwFGJRVXrVT+Opc5XnsbLBlVek+t9CIuIFCizU0Eur2sXTyBBaffArV5VXEBkOEqV7tddDutVhMBAiiqBYkAE4QxNpwB5WOWtRSo1muN983FdOmbAsiGIlhgDBanb7UtStrW1he28JGqYp6m0rfqB3HXBb5kQxGcmlkUoTMEcTCtN0OIE5luDKjCbLofgA1tmlpynVAgEqw1mo01Sin1brAqixfu6oZQSpzdhutlvZC2UD32Nh36l8pRDkIM0SrzWzgLmrNpvIRewPalsexd99eHDh4ABMT47I2TaXiTuHOrHOCl47OCe63rC+VeoLBsp/t670y45znF+1SpZjuMY+Ybg19AUfWWEpFKkBpD82jNAxgbX0TixdWsLqyJGUXocWPvettuMEB4O1uEsFnAcBUgJn61ymAgxAA/u+/+z48feq81iEztWWbSsW2U5Rj0NU5920vvhVXHdin/G0bBHKKRSesI1zjkEGj08O51XWcWVpDSwLDkMvpJrwJm7274qwvKUttL7chj8sBMF0DTMn+7BbQnv2vZdTb90ilrmEo6s6D6BIAlyt48uRZnFrbQr/ZlvVtc9BGo91AoNkEmk0UMhkki2NSlfO9xRNxrK6sSeVPVRzf39nTp3Hg0D6srq8jl8ljyP0nPMBH7vkwDh25GlMT01p3tUYduZGRXeWs3levj9r2Fh5/7GGEQkMUclkc2rsf4YENC6nuyhg3JSFzgLUOVCsz5eZajoRjugTza5Z7zVxgu/5ybXGv0rVUdro8rxzARF/DVYRPlotrQErIkvcP3L1YxAiBpR18Y6huIQigmVrWy47lN3jHwNt7DAZbprGcJJgFrNsI973uGQmndt/DZRbUHETgD1DFyGsCQTLPDe3fXmavy9H1FP2ycJba1X4p31WvR7AcNpWxl5fOtaFtUzpbi8Uw6wQ9pKYeWFSFlKC7QzNU1brFrs/l9l4pRg0uChBzaKZn0JXA7tJ4hFnnq+KCgU5VTGWuBnFM9S0wbJet3TprcM49vyI7qEJFf3foyNTM9tl5bTAmbPU2xbNZBg8CHHziz/V1/8F9JRRNoB8Io1Sr4qFHvoCNzS1MTE3h9pfcjmg8IbX82toarj56FMeePIZkJovRsXEbhKqW8YG/+kvc8arXYN/Bq9Co1aQAJvTkoNaxY0/gRS9+idYj72F4XCbGirI/ru5ULOZifBJvfNN3y3pf9v4uy5vHn4dkfmoKL3vJbZges4EKD+xrL3Wfi0Mym+UyPvWZ+3H89FnLAFY+sFOte9dJN3Si2iqyoYd0Io6X3HYrDu/fh1QyYcMMwaANI8aSsmbnMWXNpKile0SzabnsfQ7qXXLh4PrhGtks7+Due+7F8sq6gLCGZZz9tHeczH6ckJmRBgOMpJN490/+O6RjUWUTc7BTx13m4TYcQgjN4Q2CXO4IXGe8Z2u1WwLVGpjkvrW6qn8X8DqYSnIgyKz0eT/JIT+uS97PMiN4amZG0SCNRl3DLuvra3oOWm9TAXz3A2e/Of+h5X9qvwJ+BfwK+BXwK+BX4Otagc3l02Du7zMfb0tm8H3JzNf1tbwne84AMF/gvnYT/6ladrYxl95/emQMI2Nzz8kH8p/Ur4BfAb8CfgX8CvgV+OapwO/9ys/rw7JBpSZvMCB1kikce+h3abvbRKdJZV0D7WZddtBsqKlx2L9SCeHBX8Ja/VkWh2x4WbPyshA/UxWpseopg8wOV9mOyvylqo3gKqrvI2hhc46qFr5PAhE1Hz04S7tfr+FOVSQBcpA5oQQobcGPdDqJ4lhen+n0mVPKD37eAXAAglPMAE6lsi7/7xkQ+oolaG1fqVlpAU0AHE3hLW9/F1q9JIb9gFSXfBBmsUHKZqBZ95p6VBaObLJ22wKi09PTmJ+fxzXXXKM80u2dOj5670fxuUceEXAdyY9iYmIKsVhc6qNUJo1CoYjxiQnZQtP6b/niMk6ePIllAsdWS+CAQJS/09KZQLfZaOg4skEoSJtKmcqxP1CmHP+eeXHZHEF4XwpZwdNaXcq5VCan/NTlpVWcPnNWqj82hHnsCX/Y2AyHqegMIRZlVmlPakXCH/0dgXgiquZtr0tLw57gIu1/2axNxiOyiqWChcpQNjoJpXKZtFMBRw0AU3UoABJxmY0eADUbaKqVt7e3sbW1ha1SyfKRpTYzpXIhn1e2LQGbLHT54LAEwWCrjV6bKrqBWdtG7Bfh04DrHAN0Bj2U61UgHsWNt96CPQcPIhSNo9kbIBCJIZxIIhSJCsixKctfsuqkYpmAk99DBaFysJkDTFBpmd3Mg9TqkjLMIAkb/4QcllloQEMDIU4JR8Dg5U7uAjWnAA4Nhwj1+1g+fQqLTx9H6cIiiPkCUrF2pAImAEYkILU/X4vQl418WrZTwW6Wq+Y+YPsM166pppTtGYkBwTA6XVpLNrG+tY2V9TLWNnewVW2bq8EwKMU5VaYE8FSRpakGj/F4DhAODhCLhJCIhJFIRJCIGYhOJKJmCU4w3u8LjHVabXSolFKur2ePyRp29HXaO5vrARVRVAAbAO70AoK/bWcHTRVwncMozs5cWayRiNTKMzO0Zt+LickiisWChjSo5iIAVi6nI5OEf8o8197H/OSIji1rw6Y9v49qx263LWU77Th5AFtdvte+vZ9BAPVGR/bD584uo1LZkr0n1/6P/9u348YXmAL4ywNgb4znkgU0Yfz//KM/xcmzNqhBqG72v2FKdHVMOVDEwYuXvfAGHN63gGyKgNngmmcHvrv1BYJST59f28SZlTW0+wTKZuEudZ9TYV6uAL60bQ4RDQUxlklhPJuyY+58hGXx+ywZwN4AhPccQ9qNPwMA94ZDKYCfOHEGTy+vod9oaE3Uux002h0E2i2Ee22M5jNIF8Y0TMDPRXCysrKmARhCVkIUOiks7FvA+sYGUom0ANJw0MIn//4T2LvvEGam52TXXK3XBIA9e2EeS75mOhpFo1rCZ+//NIqFLBZmZ5CMRKVq55oiiGVt+HoCpw5k8xw0Ja7CHvRnDYFFzCKW56CpS4fKU+eRFhQORwQXLWfZrjfEwoSvpsjlc9kviq31fjU0ZX/mf+p7XYENqtrfeYpdng/eXJgHYLU+HGT27JmVz+spbN31gOeFFyFhbgc9XQt5EHn+UJFO6Ed1v4EwmwTQfY4U0aaM5hsw931zdtAwnLP31+ARhw3ocuKycgddLW+p3s0+2ZxJWHPdn3jQl5/DgVdT2NoAG234bZBid+U5QBhAIpFCo9uW3S7fA/ci5ex2ef81xMANpXkxFNqjneW7srudapr14GvZHu+szVV7GzSis4M5WtCxQ6nuBsDlRsG1YD8nM273vQSRnoI0FGLcB3erELardbR6PTzy6OOYnJ7Ct3zLK9DrBsAVSBcCKt5vuO46nDh5AtFEEoXRogaRCID/8s//b9zxytdg4cBhNGp1zE5PavAvmYji7NkzuO3W25DJ5TT4xQzzXDajTHA6GRBcFkbH8V13vVmOC5b/bHsLa8IKz09P4WUvfhGmxkbtui5AbBELXHe8b+L1cb1Uwn2ffQAnzpwVQFd9teaYW+/OpWBQ90KEt9x3ZQGdSOClL7oVh/btRSqR0HqUEj5MFX5K96S8m5P9N6//vL9utaSApjuC1oPui03lS3U46/nBe+7FhaVV1cKy4m1KxRTMNgQQCvI6ENIeS4vwV9z+Urzo5ptQYO54lMfRVO9erjXPDx4/qfE1tNnROcNBNp6HHAhqNGoaUONwEt83Vddcu7xu08WGNV9cvIjKTgVjxSLOnT+PRr2Bm266SUNO3Pf4magCpsvLf/6Du795/nHlf1K/An4F/Ar4FfAr4FfgOanA9sYiatsbVzw376b/fSaP27/Oqt/LX+Q5BcB8oS/+w03/eyolMCXs8kdhcgHJTOE5Kab/pH4F/Ar4FfAr4FfAr8A3RwX+6Ff/g+WUsY1ENZ5rKKrFO+yj0zLwS+hL5W+72ZAi2BQMngrsUq2UP9kjCBmCzfIe83/VPKUK2CkKPbWvsz305DJSMVCVwbxBZrAyFzSeQiyWUCOSAIiZiLRclS2sa2iq+ergL39nk02ZosrOtIxT6+QHEYoEkc2l0GzWcfr0aTXuntn493IiVZNnKIBNCWINN+/vvtYMYDb3mAF84MBBJDWh6MnjLmsBO4vBS1aQlwHgZB3hSBJvfvu7lAE87Ael8uCDnzfqFIyyAKVSQzbdVHJTCd1ENpvBzMwUxifGsXf/foFg2gE//tgT+NgnPoHFpVXVfGJyGvl83rJkE0nVk9aL/G+Cf8JO2hJT/UuIsVPZQbNJEEw1eVLg2LMT1HFgLidznKkeUmb0QKCNTejKzjZq1R3MzcwiRwtpZ7OYyeWVAXhxaQXnL1y0JrV+1vusIdli6niwxTzsCT5QaUvwRaArtSZb0wQRLmORucG0ko1L+Ulb4AhSyRhymYwyBQnCMskY4glmxJqNajxk9qk83lRhSu3e62O7XJGqqVJhBm0V9XodXWbEOrhhYDOGXDKJYj6PQnZESjqtYTZ0qYxt04qRd/sEtlStBaSOHYRMddsZ9rFZrSCRH8Ft3/JyjM/OIRSLozukxWQYgXBEIIFNfwOzbB4bJGDTV3a5BJqeTTFta1tsOBsMUFNZjXCDNJ5iz1NMapggGNi1gJbVqRP+eupzrj9mUhKtRIZDVDc3cOaJY1g7c1oW0INmCwE6Cgy7soAOsvYxg5esPwEUYVWEin8pCM1lQCBFueK2xtnoDoYJ9cNqiBO+lis1rG9VsLyxjY1yE9UaLetbUt+FgxFk0ynkR7IC+8lEDJEQFYl9WUETDlI9PpJLYSSbRDrDoYe4lPQ8TsrclSq9I7tuAuB2p2lgttuT/TNtTzsd2pNT5UzgSwtowl/IBaHdpx30QNCVttXNNp/DGvBcQ1SgEwJPTU2ikM9hdm4aE5NjGtYgkGYD3wBQ0xwZum01+mnDG2UNQwaAlfdNFT336W5HmddUGfN96z3KArqPWruP8nYN5xcvYmVlC/1+W7A9FYvip37m+wWAN1pJVLopBAJfmgHsgVHpxQlPQkCrO8Cf/Nlf4cyFVSmwmbdO6MbrC3XhypLsd5FNJvHCqw5i/55ZZGiTKvXoQBTNBg6c9W4gKAXwhbUNnF/dVAawsoUFlmnVbTa85gR8Kd/Xs7ElAKYCeCyTFHS+3ALaFrqtc+/x/wuAnTqQkH+ZAPj4aTx1cRk953LQbvfQadHzu4NgqIeRsQzGitMIOTvxXC6HtdV1ZHM5rXfugcvLq5jbM4OtrRLSybTZ0Pdb+PjHPoqFvQcwNTUrdSDznqUA5gfl+c7LWd9Uu8wmLpc28MiDn8btt96IAzNTCA14DtLunmpeq5HcIaQOpIqTANjO1WptR8MXLB/fF98n924PENNNQ4pQqu4DVnO5HlBpqgiGoWXO63hcytLlGuXeFovEBYF4fKkK1DW7Z6p0qdi59zqFsVT3GqDoOjv0qPb0ZMKyrbn+mR1vtr4G7Qj5ONTE6wptavk6HngmnCKkYv55p90SMKRqWcDMOYMITg+4D8SU4y0nB9rdcm05MM24dNlc9/sC+OVyWdcD7tfaH6McGkmg3+8aXB5wEKMulweeU7Lc1vvlHkrlZV8DOfydr8FMdA47caiKgw08T7i+W60uUqmMfoaDUlTO8z6MewCPCa+vBIcc2KMTR2E0j6arcb3O/YkW8T3LB2cmK18vHMLq2qqymzn4Q5cKPr8N1tm5QCtlgU53jVPkNxWhHIThhubU0xpEcMCyO+iCdeIeUGt1cOrseQyGISl2+V7PLS5ifmEvYokEVldX8IIXvABnzp7W0NJocVz3F/1GBX/0vt/Dd7zujZie34tOu4352RkBag7uPPHE43jpS18qFxLuz9znOOTFARgOk/F9p7MjeP1db5YCmMfQsxUXAA4EBIBf/uIXYXq8KCcBXuu8zHW7hzBb783tsgPA53QNlTW9AD5VwHblY65usVhEtVrVL14PONBy+2234eC+BbmHaK1qa+K9JyMO4s6K2WzWOYzhAWA6lMjCXNc4XU3lglCpNnD/gw/hkUeP6TN60Sfe0JaGxuTaw5+zwU0Obhw+sA/f/7a36XNyeJB55OacYmpyQl7l2ztLeK5xDoJeXFpCKp3UPQ3PzfX1dX0Owu7S5iYmJiexvraG7qCPWrUmOJyIJ1Ct1XSvxf3s4MGDOHXqDMbHxvDa174W3EfoEPPTv/4H3xz/sPI/pV8BvwJ+BfwK+BXwK/CcVIDDr6XVc1c8N/+F8yu5Am7ggPhz+HjOATDf+/2dFn5pp/QlH2PmwA1+HvBzeHD9p/Yr4FfAr4BfAb8C3+gV+N1f/nkDQ1TtUVnlsvjYIJfqpddEu93AgFlh7SbarbrLOzUo41nQsU6ytGNOHOFvn+pfKk9pdWiZmWZZeCl7T1l7zlrWg6mysFM2odma0jaPTUPm0VI9w+Zcrd4QaKSyl69JRRjfB5uyVFow34yNNipN2exig8vsANnUBTIjKdTrVZw6dUpg5/kGwGxKUgl70AFg67uaktp7L7v2k64pa6W2DODZRF0K4De99ccxDOTUnGQzX9aUTuXEz64MVVn5Er531QCn8pnKFMLfyakJpHMZ7N27T03YEm0P7/sMHnzwISmj5+cXsLCwT03OWCKl504kk7IzpZqEx4CVZyYcIfDa6hpKpbKOBY+dqX7ZKCdotPemhqjLIIxGw8r/5XOwcUigMT01LVBtjckYUukMyjtVLF5cwvLKGtjY5jFjc1fHN2SQSQCJNo/DnhS9/IyEYmw80qpX64mgmLmzVARRhTroqlFKPEUVUSYRQy6XQTGfw0SxKOUoM2n5c9FYGEFSFwxN6dzpYadSxdZWWb+odmk0zbq60bA1JQdUKtkJHQJDhIfASDqDuelpjOQygjHs8/Kc63cID6iuYePaqayoTmMGbiiA1qCHreoORudmcfPtL0V+cgqIxjAMRREIUZvMRraHs0yNZznCJhxVM1zKLvd1Kn44SEGLdqewtaEKAwFUl/IzWPamU+05RbKtVntovXrQTra5lrUYof3voI+zTx3DmSceR21jA6FeF9SiEgJ2Bx0Eo2Z5TZUkITtBOdWLXLNcz3xfAuQ8Xs5umu8lTFt4qe1Mudhqd1GttbBRrmJ1cxvrpRrK5Sp2tutoNjn0QHtN2rYGkIhF7VecikZINZ5OxlDIZzA+ZirhbI75zwlk0knZeHKLMvcBKn5tiKJDhW3PlMYEwA0qgLuWB0pVcrvLvdAAMF0Q2v0hmt0BGrTfblNV3FN2eaPBpj9V2AHB3HCYZ8MA2VwGc3PTmJufwdhYQe9LCs2u5UV2OnUdI8Jhwrrd4zsMCBZ1Gg2dD8m4QWyCA0IRqpJrzRZK1SaWVtZx4eKKoDQV8eh1BcPf/bM/IAvo9SYBMC0/vxwAdoNDgm6QGv0v3/8RnFtaF3zk9YQKfFnryj/VztF4JIzrDyxg7+wUUlLEmX2uMlCfCYDbXSxubOHcyoZUyzzu/LyyMRaUvASAL98/ualEQwEB4HHmfDsAzKc3BbCpHO0F7UUvvw7IinhocIh/q+ERXn8GQyxtlfH406dw7MJFdGnfyqEkAkLauHd7CESGyE8VUMwz5zygv88X8iiXtrWfEeRyDylvVzBazGNzawuZZEbDMMwA/vjH/xZ79uzDxPikFHnc7wgIte90ac9r9vMIhwQACYFrW6s4f+Ix3PGim3B0/wImi6NmX09re3f+hp31s+zug5DzAp0hCLLo9MD6ESBmchntlwRTVMQzm31kfII2IWhv7+i8YyZ2MpNBr1EX/KUqMpZKod9uy71AJw0jGtzgD48wP0cmm8VQNv9mZ8x8VD4IIWOZNJrb27KfDsdiUhtSRS41ZCIB0G621dZ5wg8gxS/hcrOxaw/NoZFgLoduqYRIIgbEmf3Fa6AsDNCp1nVt0jmXSmLQaAFDcyEA1domC7bIiVZH30uVJoeahj3ujz2EaeNL+Ms8V+2ZTXt9DqvwOkR1Lz874SuttLm6tRcTmNu9Df+balgCYwJCQXROUQRDclnh+7F5lwDiiQR6HEDhoEmjBh1HHdOAoGIwKFy7C5T5U9yreNwYxcA9gnDS9vMQmnWD01z6gs7KdqUjR03XbF4HaGnP6zsHqLYrFWX3lra3sbPD+iVk99yoNzWox0GiSCyH7WoN69s7ePL0aTx58jRuvu1FCFFlGw5hbXEZBw4dQSyZwtraKm56wQsEGJkZnB8tSnUe7Dbx3t/8dbz17d+Hub0HUalsY9/CHp2n2UwaDz30AF7+8perVoTAHJ7hn7nXNOpVXX/5Pu96w1t2LaD5IU0VPdA5PDflAPAEAXBY5zSPtSnPTc3O2m2Uy/j7+z6DE2fP6l7WA8DOx1zfy0EU1qvBPaDDe5zuFQA4qQgTU5prXQTDiES4f4VUc2+QgTBWjhUDDjBcAsAcTlBERLONE6fP4N6PfVL7jPYpZ/stBbOLAeDx5Drl/W6/08ZLbrsFr7zjFUjEmf3elSsJ732o7OUaJOQlPOf1jOcja8ThBtb23IXz+n18fByf+uSncPvLbleG+c5ORW4m/EwbmyWMFUedE0VAazmTywqGX7y4gjvvvANHj16tIUBeB3hO/Jv/+N++0f9J5X8+vwJ+BfwK+BXwK+BX4DmqAO9jlk598Uue/ZeyBbwoyi7Dc/t4XgAwP8KfN2t4X53/6Lr0yBQmkRudfm4/of/sfgX8CvgV8CvgV8CvwDdsBd77iz+tZpJl7RnAYRPV7CiHCA2ZHdtCTwoaQg5axlGXMFRT3xQ3ZuP8bACY4IaQSQo+AmDJIcxOz2vg70YDUgEsa0+zoCU8Y4Yp1SpUA1PJw2Yg1XNsVlIZKotG2fcFnOIprMYVG4oES3xuQcJwFGGqTUNBJJMxNJo1nPpnUgCThaSZAXzwEJKJtKWsus/gZSBe/rtZMpp6OhmoCABHohm8/s0/gmC4cAUAZmPPfhGOeCplgxwEc7i0kAAAIABJREFUwFRmsV60XJ6cnEB2JIf5hQVltLGp/OBDn8PffuwTKJcr2HfgIK65+lopjYLKYjYVLyE9FVxUjxISMEOO6jc2GDc21hGORAUmul2qlBJSKxoAtvdFu2Q2KQmSCWoJ+dj2pFKMNoFsplLVlEylpPRcXl3DdqUqYLJVKquxLWtjwkBnLWqABoiEoCzZFNdMOOJyDIMCGfxvWmmyUdvrW641oVdEysM+suk4CiMjGM1lpRTK57IGgAlMaAHNPNZOR01SWlJXK1WBcg4ksIFOEEJQSDDMQQWDcs7elCdXfyAgMDk2iqmJMeRzab3XKGEGASPhHgGwy8wkfOoFIQDc7HdRaTYxvW8frr31FuSnptGlWiwUQSAUlRWowJAsSG27MutOA2XK2yS4kXTTrNZ3c4ydmp6Nb0Jh1l/qL6oeXaPas23tOwtoz8fVALDlA+sdEKwE7Bd6PTS3Szjz5BM4/9STGLbbSBDq0tKUNtzxiIAYrWUJwTkQQAtzM5g1K1VTRctYVcdSyk9aezqLc+UwE0a0OqjU2yhV6iiVdlDerqO6w2PTQZOq21pDAMqzwaX6lypwZkbTCnqsOIK9CzNYWJhFoZDTWuSxosKM+xuzGJXF2+0KPBgApgKYytqWIAgVvjonmPnbo0VsQL93qMx1AJg5uc32QEo6QmDBaVnshpBKxpVVbecLBwGGyI1QrT+B2bkpjI7mpOLU+w7Z4AshK9eM7R8GumjBSQDAc4IW11L+CwCb/bNZZldw/uIq1ktlDIdhAXgOROTTSfzUT38vrrv+qq8eAINrNohWf4C77/0kLixvafCCgISW7gZNzO6XRzYWCuLQ3DjmJ6kcixHPmUuDs53l1IINKwRkAb24vmUKYFqYenvbZYMJuwrgKyCuWUBPjGQwkU1/eQDME8VB4C8ZBFJ8wSUAzP2GCuqVUhlfOHYCj59bRK9BMNdFm64Y3RbCUneGkB8vyj0hFo4aQB3JyxkglUprUIMwt9ZoIJtNa//MpnLay0LBPj784bsxN7uA4vi4zmEqL1PJtGAk14WuDZ5qX++fewxw4ewJPPy5TyMaDgjqMrOYv2Rb78FfDXjZGUV41mk3tVdwn+YB4jGTijUQ0LELd0x9rOEWN5xCcOYOlwFounNwUIPjJVqT5pggRXqzs2ujzS2ItuYE4hwSEQTWcE3MWTxzaKIr5b1nOc3MVKo7ZXerPYIw06ydWQ9e67e1hi1zmGphfvZ6wwbVOBDGHHYOA40VRrGysqLX4vcQXtLiNhaLmLXucKj9iNcn/jdt9D1HEcJWXus4sJIfyclymIrg0UIBW9Wy9ileu1bX1jCSzQmscsflGtgqV3YVv4qloGVxtSroTgeSbCap7+e9EeHZxNSkasdhp1qtgWQ6L2U/bZi5hngseS5R0R8KRRAkAG01bW8MBKXu5J95zeV9luUWm/Ezjzz3MKo3qfak6pnK7ngkruOh+rrjbO9pKIhMNS8H8JjtzSEX3gEyz5oKYl7Hg31TVfNY1es1HFzYg1teeCO2NzcwMTaK88truPqa65HKZLG5uYVrrjkqZSnvIUcKo8r0jQf7+A/v+Xm87fvegam5BYHJ/XsX5KpA5ffnPvcQbr/9pVobfJ9cp7pHjEY1uMD3G42n8IY3EgB7FtA22MFjzuOxZ2ZaCuCpiaLcEbzsaC+Pmceb176NUhmf+NR9AsDKUGautlMLCxS7+w65GzircCq3OXRx+6234qAsoA0AexbTOm91jls2sQadnC2+spV53809kseRSn16i3PArt7C8voG3v/Be3UeylZcbgD2uXidGiuOYWN9XUMR+cIIbrj+Wrz21a9GX/dhbadg72m4gq9NdTyPFc81ZShXd/S56bCzVdqSU8H2dgXLy0uYmJjQ/sU8X8XBdLq4+eYX4qknjyOXzWrPSCdTyjem2ptK4Ew2h+uvv0FK7Z3tCsqlEoqFUfzEr/7Pb9h/S/kfzK+AXwG/An4F/Ar4FXhuK1DZWka1tHrFi/xgKou3qJ/23D+eNwDMj/LTlU08xsbrZY/p/derweQ//Ar4FfAr4FfAr4BfAb8CX2sF/su7f0yg1+yXg2o80VqUOal8RECFS1fqX1k/K0vQcKSpeQ0ymoUslIPZpQU0hTDO9lkNMKpS+lTBePly5AKmTr3cTtnLAqQ94aUc4BiisbgavoQcBIvbOzuoNeqWWcfmXCgkm0MpLmNUn7kmW4gQIihlhFlVBpBKx2VHeebsGdRdZuYVdXNWgPzac2EBLQDsWUA7APxMBfCXHEeXwZqUAriGcCSN73rjOxGOjVkdlXNnIJz1ZCOezU3CS1oGUnU5ZJPRWXdTuTKSz6q5Pz07i9mZWeWlnjh1Cvd95rM4d+4CovEEFhb2Y25uDunMiFl1hsNSdEtRG6E6rIqLixfRarYEQTkgwGNMa2iCXTYFeTx4zNgA5fGhTTKbtrRXJiiybFAv0zeppiTtBmk1HY7GUWs0sbS8io3NLVPbVmtq/nItctERVBDUxqNs6A5BESVBQDhojWIqxtjw9wBwo1U3FWerhqEAMDOU+xgrZDE5No7xQh6TxSIKI1mB4zAhWr+H8vY2Fs9fkEVis95kyREM0rLT1jThLxuohG1tqgFd453qOLNfpfKQ+cRBzM5MYN+eWeRzKcTDIVDPKsmXQLkzBQ8A7WEf3cAQjU4btU4HC1cdwZEbb0RmYhJtNqRDUQz5OnxuQX+9ipaPAS0HfwlKeY4GqYg3y8hdUEzFmoCSZcsSNvB4eRalbHx7zzdwuZ7DgBdkzB90r0gFkssZ1RnP2g4HWDl3GqceexSby0sINppSXTMWNsY83kRSgCrCrGbaGUspZKiCTW42lIUt3Pr37F13bdqdFWyvN0S91VGzvLpTx/Z2DdVaG/VGF61mD/UabewJ/wlWIdiay6aQSJr1N+F/NsOvpWWBK/tnZUPTNcDqafbOXa1tNdWV/2uDD7Jz7jKn2CCr/tyj8tfsnzsDHkMq67qgiNMAMJ+LoJ35nD0p+5hRTmjV7hAqN9DptpDLJrFnzyzm52cwMTGGdIr21DyOlr/L7+GxssxiG8rgWqLFOTWsrWZD65HWz412F/VmB0trG1hdL+m/g+E4hoOOAdNCDj/+rrfi6DUHsN5IodKlAjqidSvOL8tcZlOTmzoFMMzKlgD4o3//AJZWy7v22VIrClgZ4KUqlGMk+6YKmB0vyn74KwHgi+slXFjbRJMXFAeAd+33NbTEXGhvjTo7aKr6QwFM5NKCwFT36zh6GbRcY859wsvbfDYA7Cndua/wPGgz23qzjEeOPY3HTp9Ht9GW0rM14GBNB6H+AIlwBIXRUYyOF7WWCSMLIwUNLiWTaTfMEESj2ZDtNyFaIpZEPBxBPBrAPR/5EKan5zE2Me72lK4AMPcyrj9B9HgM3VZTADEaSwnMnTt/Bk89+TjK2yWnNCZg6jq1qEUI8DMoF55uCYSFXe5NERukkgrbuQUIuNJ0wmIhuEp1Dmovi4BLT9b6Pbt3IECju0AgbPcCcp7gcNjQcmiV2S4YxoELWld7X7PMVe1UDmrJllk2w5ZNKnjpZQ8r09aGcfg63NMss5cDHRx26DlAapb2fGigZsCBibAWMD/7zMwsFpcWpfCnspZ7NcEsVa/cSw38mnU1VescHuH1Q44SvR5S6ZTuIfS88aRU93Jd4NCOOxe1pSuj3YbZmBVOu3++Fq/JZvVvcej8jLzH4XWJ9eBn4v0Pkx1Yc7sGmfrTrKR5HabjuDllcF3zuW0QxIb5NJDXtYBifSbnMMLjp/sN58ZiB91l/g6hIRReIyrb22bfPhggm06jvLODSCymezzPQltC9HCIHtlS0RLuc/BkemIUt9/8QtQqJexf2ItTF5dww403aairXN7GVUePSgHMYbGRfEHHPh0N4N0//ZP4vh/8Iczs2a89bc/8rD4H1//nH34Yt956i1Pf0saYzgXmsMGBHMLxSCyJ19/1JrR7XN8cwLLrGj8D19389DRuv+1WDWAlmAuudWYuGBpuk0X3QAD4Y5/6FE66DGAzh7YbXg8As9am8DWVsSmAUw4AL8hpwq6zdMKx66V+VsMwlxxfpA52jiGeWtguOWbZzPz4zzzwIB743BddpIMXE0yXggH+1fd8L44cPqx9cH19FXvm5y3/HUB5a0vHnfdu3Gu5XxD+EgTz6+Xylu5NeI904sQJ3PGKO7Xu4m6Ikl/bv/+A3EkIjHldikViGvzY3NhEbaeqc9Gsp+VBLRB/3fXX6/6N5812qSToz/u0//SHH/ha/4nif79fAb8CfgX8CvgV8CvgV0D3c8unH72iEtdFovjVXPF5q87zCoAf7bbxM5WtKz5crjiDTH7iefvA/gv5FfAr4FfAr4BfAb8C3zgV+JWfeIflgLIR6ZQHBtGG1kwd9jAUPCQQ6qoZyeaULFnV0LIGl9fkYg9IGcBqaqo/quYXFZsEg1JTmA7vClhpzUgqEy1nkAo/Wkmy6c08WmtgUT0TUdN3p1ZHuVqRGiHiQB8bkbJ7dqpF2cWGafVKi9moqZKCfSRTMdm3njl3Tna9ALuszotSXToDqfawr5uNpjX/pJh2UOwSiHDfT7tKa61etki8P8sjV19PpzM4eOCQVDRf+eFUnYEgksEdzMZpk5nFd77+nYjGivqMfJg1oBkBe3bL/MyC88xe7Xftz2DmYVSQdSSfx9TkJEaLRUFpqhmffPJJZc5RdTs1M4v9Bw5gYmIG+cKolDhcAFQ8mv1iDCura9hY3zAb5Fpd4JdNQMJ5QnuqSajYttw82vNYg92a1LTmNRtkg/jWqJR9cjSGeDKDUCQmC2hmaG5Xq1KbsdlLW1/+HBuLVHEhwPU6BAVubL5KZRxPIJnKaLiBKl823tkEbbca6LYaCAy6TPTVkMDcZBELs3OYnRrHWG4EsSgzZrsaNlheXcVOtSYbRH7WQn4UaeYzusxdDTnQjrhF6NgStGbTndCQjVwdD8EMKpOoVItiaryA+elxjI9kkU7EkAzFEGHWoAMxUs0T4PF5e11U2i0cfeFN2Hf1USQKo2ghiB5hAgGwzhsC5ks521wTsvqkxWenJ+XX0CnrBX10jrKJzVaxrW0CfMJ1Nok9FbCOlzJch8rs1FqTitC+xq+ECHq8LFedTwMEBwMkoiG0t8s4e+wJHPv859Epb+s4xBIRpLMGtaj6jYXCSETDUiyaRbidJ1JIyW3AZbyyYe/Zxrt9R3sPLVd7PdlBUw1M1WWjwXxF2s0yO5xDLGbhSttbDghkc0lk0gnkcimk0zEk4swhNmtoASHlzRrgNz5GIN1Fu0vg6zKBZfndRLc7REfK3h6afVotXwaAe0O0egMBYCrTDABTSUwLbp6zQbSabX1eDksws1dZ04JkHCqgui+A4mgO09MTmJgoyqo8FmeuM48b4ZYp/gmPmBvLYY8o17xygxsC1Du1Buqttiyolza2BGLanSFCEar7BsgkU5idzOOH/vVdOHzVHmw0sqj0eL7y3GHWNGHbEMEBBw6o2jd4ovVKyDcEPvmZh7GyWRHMJ3AjGJBdrdtPZVOPIWZH05gazSNJ62ECkMu2TM8GehAIotnpYmmjhLPL62j2qDA1C2jyXsFoLUYbdtGG4j1oAR0OYCqXxmSeAJhqPLfONXWk1bX77V8Cf23xWXaxrKkJNQeKN1giAH78aTxx6pyyXpm17GWW87RIJ6IojGQwMjau91atVDA2NoZmp61MV9UgQFjZRiKVkiKbSjkCKaoSP3z33RrKYQY7BzGoROX3yXWB5/BggOJoUUM+KyvMa2dmbxBnzp7E48e+qDVD9wv+HM8L/pkPwiRzyrD8Wp4LtBymDayuC85Ng4pO5ulKhe1KxNdiPaSGd7nlGgZyg+mDwBBz8/P4kR/9UfziL/yCu3JqZQjU8drNaioDuN+X3bV336BcVVrrO+t3gjoBMQzw/f/qB/AHf/BHDiJTEWnqXbsPsesIISgXYow5wF2e41RTajdy9v+WOS+L3IgpiDmUQwBL9fxoPofS1hbyuRGdk8qXj1kmsAdT+Zl5neF1hZEYXO8cgOJ+z+fi+ao1wDo60OrVe+CuER5AFBy3XdTOHjdlIICtz2XOKoTCXhYzoaTqzWMkxxWL29AydU4PHHKzjPeuruV0AqAC+aabb8YHP/QhXXtZB29vZe0YrcGBEbOUtvs6z17di5Rg1AbPOxsSsL1RUFUfyOUxczAhMEQukUKlXkMuGcb/9qKbEEvGMDk+h/Mrq3jBC25CLpPB6uoarrr6qLJi+bq0Nw/wc2OA9/zcu/GD7/hh7Nl/CPVOFwt75hFm9EUyjYcffgQ33Hijas+oAF6nuGY4rMPjSEU9QlG8/g1vQbvb1+CJxhTlaMPnJwA2C+jJ8VEdS8sAtnxpOV4EQxo62tqu4OP33Yfjp07rGi63DLe/6E7Q/ZlqeunpZRk/QCaVxEtvvQUHFxaQinPoxIYCODTn3eOar8ClJcD7Me0/7n7ZjX/pPo3nHwebPvDhe3DuwrKexxt+4iADr7Hv/sl/h73z84LgO9WK1Lj8PB2qebc2kcvmtA7o7MH3wPsffi/XGvdn1qbZauCFN91kQ1ddqvntest6EBDzeG9vl+UCoOdoNFCvVtHv2jqg6ptrTxbm7bYynmldzmGp9Y01NOp17WW//if3fOXbXf87/Ar4FfAr4FfAr4BfAb8Cz6hAtbyGyubSFV/9L7lRXP8c5/5e/oLPKwDmC79nZwuf61iTgA8qIyb3HPUXh18BvwJ+BfwK+BXwK+BX4GuuwM/90FvVjjKQ6WyDh32ETROIEO09rQ1uz62OsIMzapo5MCSL54GaZexLEgaYWsXUQQQdZgXtshelSDGpI5vL1rp31rRBg8AEwGxeU+HBZhKbyGrgDpil2cZ2dUdNbtlcKu/XfmeDbhf+RmnhS5hDFRtbyj2kMnE1v8+cO4umwMszAbCpn+wdUa9mQPVyAMw/G8R073z3B9zPXg6Ur7hztL9Pp7M4sP/gPxoAhyMZvPb170QwUlADX8pp2aaalaBZDDIvlaona4Ca9bH9TjDMmuZyWRSLY5iZmcH42JjUQk89/RQ+/dn7pbpNZ3NY2LsXhw4dxYGDB1AcHcdWuSR1FAEwG8AbGxu4eHFZip5mvaHjtbS8pKWixrJUNYTOEaQzaSTiCSnbuI7qtarA3Z49c8jQHrXfUzORUI0N9lQmh2gsiVOnz2J5eVUQhcCMjXopnJ3qlSotqt3YTafyMaZjHpTiiKo7KXyUdds3ANBpY9BrITTsSwEcj4YwMzmGvXOz2DszhUI2g53tMs6cO49TZ85iaWVVx4w2n6lE0lRcXOvMvO5xOMIgJEEb12a1XhdAMKUP37JlVHtQAugiGQ/j2iMHUcxmkIxGUEilkSQ0c3bWXDZU/xIo1glswmFcf9utmDt4EOFMFkzR7BOaBMPwlLkDZxtpDWlT2Qt0DIZSJ/M8JEiSRaggg9nRyjZczWDmy9IyuGW5t2r6m32vWUi7hreX2ao8Va4CQhtTGVJtTjBHi+JIYIBQr4PK8gqefOQRPPrZB5BLJ5DNJpEm6AyGEYtQvU1VYUCQ3GvGG8Kx4RQqPy0/k0pqPrupA81+0+C7oEifoLuj85rQlwrHfm8oZazUf84mm3bT/JVIRJBMRvW72X1z77EhDoNItuUZxzfVYrNDi9iO7HPZ4KbNLZW8VPXyV7PXdwAYaPX4q49ml7+4Pvh3UDNcKmunIpfyULAuIhioYZZIROeq1OrdpoYcCoURFEfz+p50hhnFMaRTCUEx7nMd5qRS0SjpG6EXj0cPzVZbVrTM/220O9ipN2Xx2VOuLkF3AIWRPOZnRvH2t307Dh6aw3ozg0r3MgAcoIJ8iNAgLGBsklA75mR23WEADz78BNZLVctydnuSp861Y2aq/YlsHJP5nFwbpKHzqK9zZJarBAJodLqgAvjM0iqaXVMASyHKYQcpnO1yZPvwZUM8yvUOYKaQwxQBcDJhAJgDFm6I59kA8OUgmG/pywHgzz/2JJ44cU7ghI4ZZt8qDawA8Gg+i/z4hADK+uqahmzaVI5mMgKo/DoBDu2PObAgK/hwSK4Df/1X/y/GxycwOT1rluIEqMzKpluCIC0wWsirBnQj4F7MwZzHjz2Khx95SJauVFXSGl37kAPBypXla1OJy72QatwQM2oNNPJ8kghXgNrV1J0DnkMF1ekavAlFtNa4tmKJhOWyh4PYu3cvTp86bYpL5TXTHprqXx43ws6hhslo3cx60brXtJeWl665Evf6fF+33fZiPPTgg1ZbZg33ujpvlTMe4fkbl+U+9yfube7HvUWBkGCpDeDIlb7PnF4bWOPGnE6n0Gk2ZE39jh98B/7rb/6Wal1jriuVvHRMiDEvN4Cw9jq6VbTxXa97Hc6dPYdHH30cA2YB2xzCpX1SoNUefN9yrHDKaB5zG+6g64XlJ3vniLku2KCCqabtuu7tb3zPimKQ4rSn6w/PRF4LuT96sQN8XV5XFxYWcMutt+LP/vzPdwfDPKcQ7yZHz9+3exy9PmG2A5beXZAN2dB6mHuwqWR5vGiBr4x5xi9EQkiFoijXq8glQ3jli2/GyFgBk8U5LK6t4vrrr5c99rlz5wSAq9W6ricjIyNy4Citr+E//tIv4gfe8Q7sO3INQtEYRvN5JOJRwf1HHvkCrr32OhdxYTXlNYtDY9yked0NBCN43RveLLcDU99eFmcSuBIAx3kd5DVPKmFvcI5rrI/N8rYUwMze9QCwNjk+BOZdZIq2HTs+vAfJJpN4yS0348DCAtLcc1hT3v/ynkxLzhT4lx6mbtcwhIYkXUyKNjW7tlUbbfzN3R9SZjvvny1OneduQGv3PT/7s1I087zndZsDJxzw4vEv5Au7KmRPpbtTqaDTbQv884xpNOuYnZnG+PgYiqOjGqigiwmPNc9r3reUtnjPF0dvwCHCoQZR2rSF73ZR2alo2IDfH08ksV0ua81xnRDKnzt3Rtb3HAT5jf/1ka/53yj+D/gV8CvgV8CvgF8BvwJ+BVbPP4leh8INe9wcjeGXs6PPa2GedwB8X7uJX66Wr/iQE3uOIvI8BB4/r5X1X8yvgF8BvwJ+BfwK+BV4zivwM//6jc4C2llocsKfaicpcggRewZmPLUV35Gzr+MfDewO1LgSEKMChTCMyhavIUtxA5uvl0Fg/qyaYUHXzHeqCip/1cgkkBKYoHVzXBmFngKYTUNmoVUb1txmB5TNYNrYsQEac7lwbNKxSWnKL2vYUfmbSsWBQB9nPQUwYcYVCuBLAPhZFcCeWvlZALAJg10u6hUq4EtZk2y4ZjI57CcATiS/imP8pQpgDwAjmBMklw2fPifhrwExNoXVeJdku6emvxSQylW1PLpsNquMN/6anJpSk49Q4ZEvPoqnjj+tJm12JI9rr70B199wIwqjRVmWzszMmfqq1cF2ZQeLFy5gbW1ddrgEvevrG3ouwkeCRzbeCX5pnUmIxwxFNt2pxGS5qGhs1uuyIG42GyiVypicnEE2l0er08Px4yexsrKOBpuWzuaYDUauEap+aU/O48u1SmUPs0U99RRhBZvsBBfKzzOkiTCtawc9RINANpnA3vkZ7N8zi/F8DsFBFxfOncdDn38YTx8/rWY0MwwJwXPprGrOtUZlM/McWSdmMu7ULZu63mZmZh/VOuHEQIo3qspovUhFJi1852cn8fKX3oaRVBLlzU3UqdbhWmdjmkVh/i9zFWmvGQqiMDWNwzfciOxYEcNoDAGq/Lp9IBQRGLNGNgGCAy0O3hIkEgQLfDtgwPUioNvr7Tb1BWx4TrvsXSqG+f2EwMad3BCHGw7xVPw2GuGp9rj2TCVEZ1A6CMT5V/U6zhw7hs987OOIh4LIJeNI8TwNmcqf6johPyr12AjnSW18UbaSXEdeLrgGR8wrU+CC0MJT2/EnOwPmlnuA1SxkTU3HDOqw7HIJK1incCQgm3QCUH6Nze5LCj1gSHhMN2utHSps+wLAtHPtKPu3pfXtZfpSlUcAzDzgtuDvUP/doDKYts9d2khTAdzTPskaEvJZxmdAeZqWT2qqfp7HspzutGQDG09YrZjLnsmkUcjnZBut3OtkQgpd1p5KUiqBOQxBGEcVe6ValX0612VvOBQApn1sJBZBJBbCeGEMe2ZG8Ya7vhV7D85ivWEAWFaqhOe0Dg5Q2U3rWtr2Wq609hwqgAfAw489jc1yXep57eFBz51An8bg/mCAsXQUEyNZgWJnouriAGygwIZZCIB7WFzbxKnFZdS7ouWWa6osWyfkvQwA73otBIB4JIiZ0ZwgMM9vWe4qg94DxqZo9KDvM1XAzwTA4dBQYP/iRgkPP/4UHjt+RnCeQFNWwW40IRmLYDSfQXFqWut0c30Dk5OTljGbyWgtUeXKevL6xkELgsp4JIzpyQn8P3/+Z3IYmJiaEaTs9Lpmlc6BALpyBAIojhW1vy8uLgquzMzO4P77P41P3fdJ2e6bA0RIcO384kXb8QQPzeqYMIYwlYpznfPOtpgDIBzsMbhG2GsqUw5pyereqe21p1JBrHPVbJYHtJX27g90b2BW0KorQSyPqDtWBkODzrI5xNkKDYNo0IzXLh5bgurepesYh5dY0PGJIsrlEr7j1d+O9/zce3DnnXfKkYJZyVwUnts4a2fKTyp/mfNrdtgWiUCFPFXIBHNDKWa/+61vxe///u8bMOP9gsva5RJmtqoM15lR/A+uBv/+3e/GPR++B488/EV0wnSssHsGD3Z7dsK8b6lUd1RDDT0Nh0i4ASIeA+59/N2Dr9yfBOJDITCmYXt728vIsPsEDeBoMsGst90AjE4GKlgVfWFDeQaTTcnJfcvmaAz+WxYt8255HgcwdJnaUoW7ezMPFBsMtnGcyx+aoxjSuSOIsdGChiHC/QC2GwTAEdx5640Yn57CwvwBrJVKOHK2klVzAAAgAElEQVTkKt2bnTx5Etdcd53WGO8JWfthp4WHP/cAfu93fwevuONOvPI1r0MyO4KxYhGRcADRWAIPPPAgbrzxBbvDfVS0cuiF5wWHjrjnUwH8urveJKt9DwDbAJyto7npSbzsttuUAZyMxcwu3MUfsGasH2u1vlWSApgW0LS8tqK4gT8vMkVw3ta/rrsYIpdK4sUOAHM/5nHlGrsEgFW0Z+w7pgBmLTXEoL+2oUye+7Tpf//dHxYA1qDDsK89jPvFgb178Ka7Xo/RkZydT3THqWzj+PET2DM3Jztons/8XKwXoS/tnPngdWV7p4L1jVVcd921GgBMEvL2LJaAWb58D4z3oB342FgR1Xpt1wWAx49DIHwvBMANDk04BT2P6Wgxr+sugTPvk3j/996/+MRXcb/rf4tfAb8CfgX8CvgV8CvgV+BSBfjv4LXzT15Rkvdk8rg9lnhey/S8A2B+uu/cWkHHC+4CMDI2h/TI2PP6wf0X8yvgV8CvgF8BvwJ+Bf7lV+BH3vJKNdBo7Urr5CEbhVQGBaigCiMc6kllyQa1mu4uv0xwRopep/oVXCQgohJYSMAAsNQrVDZ8KQD28tTMItSA8K5lKBuUDgBHqQCOx6UCYQObt0D1Zgs7tarZIDr1Bht+/D42dvk7m69shntNaNpDCgCn4wgEB18VAH5WBbADwAZcXW/QZcNZc88afJ4VtImN2ACXsZ7+lvlo/1QAfNebfgz9YVp1MwU04flQKkbLA6Siy6yVleLIRqgU2lRxUBnZRzKdEvwlKBifGJdihMDtxPETuPdvP4bV9Q0Ui+OYnd+DPQv7BDJi8SRm52bN7rZJxWFXjdjz589jdW0VdcLQRlMNbDa4DaIPpTimio1fI5wYHxuVUoUQhY1uNi5ZHzbKK5UdqX1S6SzOX1iU0mqnyiZjSwBFdqjKc3UKL0IvqjrDYVlIM7uXz0X1nNqpPAiuf813EyJg6PWQCAeRSUQxlh/Bgb2zmJueQKjfQaW0jtXlFYTCcZw5exFnz11EIpXG9PQ0ZqamMTExhampKUEdKmbUiA8GsLy2hs3SFiq1GmqtOta3NmThq9enVXU8ip1KGbMzk3jNq1+FQ/v3KhN4c30Nq+fOIdClpXkQMdJTZgDTMjUcRmFiElN79yI9WkQklUKYgwPBkNSDwXAEwWhE76HXs1xEWVITpsrmMyo7ba4Jfo2ghF8TFOmaLTjXCaEjLTWVJSsBKdWqVNTSNtnUzmzYy5zV1VJDHIoHvQSACQkljArx7Okj1O8iPmAW8Dk8+cjD2KaaOhRChkMbhLFUIPM4Up3H/EtlKppNJucyZAvPtU37an5WORVIBmXDK26vUbOdGZxDU3l7NvUEU2ZXz3OBe1pEluAaIAgF5BwgG3KpjC9BRSmMpcwyK28C266z0m5R/cs8xWZLa6zbHch+mvaZtHtu8b/7AVP+yv7ZAWDWsBeQwko8i/awg6Flj1K9zkzLREzDLJ61O6EfFcd8v1QsBgID5TFy7XOtE2DHoiFkBILt/CLMrtdqUoVRpVet7ei8oo254E80gkqlgmQiLSvpeCqK8dFxTE/m8R2vvg37D+15BgAmsKS97TMBMM8ucxzgUX/02EmUKi0NpMjdgWpGl0fKdaLcbgxRSIQFgKn+puLdVpUtKpnRaobG6nd+dR0nzy+h2u5qDXgA2Ms09Wz43U7sAjIJwYOYL+YxWxxBNpVUPblOBVu0bxjcfObDA8HPpgDm+l/cKOPzjx4TAG4TAPN5XN42V2AyFkaxkEdxasoA8Nq6AC2dAtLZrNYlzzMB4FBE5xbXfyISwvzcNP7gfX+IQmEUexb2qiIcMKDCl8MjgneBACbGxrSWqabkmpicmsSDD92Pe++9V2uIAyocyKK9LuF/rU57XFFVxSg0W013Hlmeu3femRI1gNFCQdCH8Q+8OGdHctrvTp8+o0EXs3s39bjUqbLJtSxe3hiYIQbPzRAOHjqofFHPUtZTWxIuE4DLFpr7D8/vUBD/7b3vxW//9ntx/MRxWwfuPCSsM8t6y77mXnzHK16Bv/yLvxAA5p5k57mpLvkoFgp4w12vx//5u7+rexzWXvc7bhBBufDdju47vIuz5YwHtT8SckkHroxdWlebcpvX2GGfdst99IMR7Td6XpcBLLW1G0y59vrr5Y5x8eJFKZ/5/pkdT1hmML59KfPYuTbwsxKYVatVfSbvs3uZvJoPCgR0PWY2L2Gdzh05lQQFQ7nH6XjYGSVAb/cJNizGPccycm2wgu9X69i5mcjBxfvssqp3OcHcR93x5Z3F+FgR3XYblZ1t5JNplOsNZJJB3HnzjZjft4D9+67CeqmEQ4cP6hq0uHwR+/cddEM0XZ0Tn//sfXj/X/0FfvLfvguDYRAf+/tP4a63fDfGxsd0blA1/djjj+PwoSNa99xfmD/LvY6W+X2p8DkUEsVrvusutFpur/Dgrhs4mJ2aUEavAHA8pntDaX+lwqVqmAB4IAD8iU9/2llAE8aaUtjugJ3ls64nHKxw/93vI5tJ7SqAmTMvC2iXU2/nxe4z2Fp1z3VJAcz34bwvXP2rjRY+8MF7cHF53Tly2PWVUQrv+t9/FHumpxRfwPe4sbGJC+fPI5NOYx/vF9JpXTM5rCG19mCgaz7zx7mfcBBvY3NdoPn2l7xIAzm8n2O9eV+2urqqfWRpaQn7D+zH6dOnUcjndX/N59FzNRoaYuBn4LCL7idCQVx/ww2ykt/c3NTnjoTCeO9f/t2//H80+Z/Ar4BfAb8CfgX8CvgVeF4rUNvewPbG4u5rxgIBfGB06nl9D+rt3VucvnIc8nl4C7+wU8JDl0mfk9kCChMLz8Mr+y/hV8CvgF8BvwJ+BfwKfCNV4E133IhcLi+rXLYJlRHX6yLsLP0SsQCiBCVUD6nBaA1Wdq8EnKgoHcBUZVIAW46crJ5dE98AsIFhs4G21rA1FO35TK3J3z0rQwPAbMgRALPRx7y6EFVQwyFqtboUB+pXij0xvy24m/XLRiszbmVTHGCjdiB4Q+UcrVMDIciarvEVLKCtecrGojXu+LtuAJ0FtCk8PAttT91h/737cKqzyxU0Xw8LaA8As74GjKiYZg3MnthUL856WEDNlCZsltLOkRahrM9IfgSFQkE5wGzys7l35vw52UDTdpnQNpUZkVX07Pw8JsYnlUnJJjabhczZ5c+fP39BSuCt0haajZaaq2ycJ5MJjI4WpW6s1+oCIXyNbCYjeMGvsUHOhjWb04QC/J0/Q8C8tLSMc+cuoFZvorxd0ZBBMGyKFjbc1dBmJmMoqMY8VcCsARvt1sA3m2OqYE21ZNrF0KCHZDSEQiaFuekpHFyYFQze3lhBq76DTCqFdCaPi8trOH7iNNbWtwS0qERnpuf01Ixg2vTsnGo3CAUEfAlPa80GVjbXcOrMKfQGPa1VUwMPcfjQIVx7zVW4/rprMDE2Kqveem0HW+vrKG9uoNduIxp09tXpDGLpNJK5HDKFUQSicQSpmoxELV+z25UtOs8LLjNCcQEdZyvJ98d6ct0qx3dAtamdN2EHGT31LAGMbNQJWSOsFxVIA7Q6bf1Oe2WqoQwqeA92v60prvPcOLA1xmWt3kOg20EqFEKrvI0LJ49LCRxttZEOBJCMxAzu8ru7HSn2XLy2II6woHn+OmcAg79cW7R+1xpz0EMDGU4V5/2sBi+oXOUxV3as7TEGQYJSYiofmtm2TkVHuGTnjynpxUW0d/XRafcEfGm12Wo0pQDmOdDtDWVByn2mPQii1qIavIVWH+gMA2j1h2i0DaC3u0MBGtlSB5g5yezgS3bhBPEcXKGVupfhTbUmIQXPG4J1ZVi32xoq4fvlvACVwFSacy+QxTf38RBVfl2pvWjXy/dNRwU2+DlNnUikEU/GkMklkEvnkU1H8apvvw0Hjyxgw1lA8zznov5yAJjolycUwc0TT5/BZrkhQGN7pcvbdRanGoMZDK4AwNLgOXdVz0bZNlmzgL6wuoFjp8+hRkk1j7scKS7L4bx8r71sXRLW7Z0oYn68sAuAXXCp5Y9flgHs/dizWUDbNYB54wPQhXppvYQHH30Cjz59SvCO569dE/jeoCzrsdE8Rscn5LawXd4WAKYLARXAgot0uuDwAYFTvyf752Q8gquPHMFv/sZvoFAcw/4Dh7TmqbJjZnsul5O9N9fu5OSE1jH3zSNHDqNYLOKP/+SP8eEPfdjWd8Syq3kd5JorbZfR6tDSfSgFvCJHdX1w9sgut5ZDYPx5gh2rsWXS3nzLLfit974Xb3rzW3D+wgVBRcFY7ju8tjOHlzuS44feHsEmCfNHy6WS9iHunwaA7fziOqWyV88j+/4gvu97vhcf+ciHsbK2YsNbTnHJpUSAyHXF55f7A893Kj+d8lcQmieryxHmdYAQeHF5Sd8T4brnnsnX5bCNs8rVfzv1q91LUMFu4FSxAlHLVOZeQWtePn2vSyW3KdyZnc49g7EVfA+pZFJZqwTBN9z0Qv3sF7/wBcsU5/B+LqdrmdTWrbbe8+79BU8HB+IJmHVuCXzbc2uQwuXx8rUFElUTLw/Ys+x3Vtdep4ruAAFoMIvgz7suct/2BiMEInU+2gmpOivuwOqtdU6oyT1dFv5BxJ0VNG2Fs7E0So0a0rEAvu22m7DnwD4cPnQNtirbmJ+b15576uwZHNh/QAODrDnV7n/6x+/DZz71d3jRLTdjZnYOT506hze85W2YmJ5CMkFHhCiOnziBvQsLuq/hul5ZXtHaskgDW48DhPHa73ojmu2us8q2+yDe13I7mpuawu23GQCW04a7ZijTWFb2dMowAPx3n/kMnj55avdeVk/g1oMX/8H5Fg0q8foy6COTJgC+BfsX9iCl3HFTpPPa4Q3KXFJTG+hVdq6Gnmxv5ErQiIOcdYBaq42/vvtDWFxa3QX2dNl4zbe/Cnd+67dq4IQwmPdzjz9xDIl4XAB4emZG61D3Ai4ugRcyHst6o+622ACWli9KHc+BivFiUX+fy2Y1AELlLu8xTGk+0JAfa5ZIJrSGuH75dVP+DjVIwuGTQDionPJoLK4BGA7m8eu/9Rcf+0b655P/WfwK+BXwK+BXwK+AX4HnoQKltXNo7JR2X+mWf+gJ/h/ZwvPwyle+xD8LAP6TRhX/q1HdfSfReBLjc0ee9w/vv6BfAb8CfgX8CvgV8CvwL7sC33HbVQJzIyMFgS2pmfpdWYiyeRoLD5WRuqsCVkggVXEGetnUpjKuQyUMLZ6HVMsxX9BAEFuLnhLPA8CK41Qn0QABf5Oqz8EZL8uOjUc2m6hUMMViTM1HWtLW6w0BZwM79lxsFkv9FAqpWU4ATLDDhhaVebJd7XWQG0k/vwD4WZbI1wMAv/6NP4puP6liygJaltesFxuCXoPfFMCW3cx6sQFIO2gqOmn/OFQzlc06Qs25uTlk8zlsbW7h4S8+ipOnTgm2R+IpZHM5jE9MSBGczuQwNT2j5w4Hwogl4iiXt7F48SIqFWsclre21WzPZXN6XkLi1dUVwS421Nk0ZLOSltFUWxF6Wd6sNUVlt9tsSgFHSFwqVbC2vo46wT9bpDrwBhEIulxiq2WfYuBUWsyidBbZUno6i9l+TznXyUgIE6N57F+Yx77ZSQw6LawvnUciGsL8zDSiiQR2qk1lAJ9fXMbW1ha2typoqIEaUv7lvv0HMFocRTgRRzKTxpGrj6IfHODpUyfx0MMPoTg+bnadwz4yuQz27llQ5h7zXBOJqLJk9d51avUFjaj65HFlAzWe4noNIxxNIJ5Mo+MUc1TDCyYRhhNecEjDZTQqq9NpjDhY4dl58vPzuNOykbCCx343o1X9aANCVM/T5pUg1eCvAWAqgrl+PJtK0gmDZjYU0qV5M8FSOCilOXMRo4SrhC39AbaWFnHy0S+is7aOTDCMuOC9W589U6Z7MLBH1TH3Fx5PkjWX1+jtFZEg96ioPj9BDn+Z+s9pSY1NG/h1lsHaYzS8YYpfQSRZ3dv6MSWYNcllaa+MS1M8UzGvfORWR5bNHal/28p9bnX6AsD6c3+IWrODcs0AcBchUDPZ6vDzENpThUVVtakouZ95EF6DDFRicx/j5wqZLW6XNtCsIdXzrG2X2cPNXQt9bsvRCI+5KST5eaxOAcGp4YBAj98TRiwaVeOeZSfczeRSyIxkkIil0O/W8R2veQmOXnvQAeCEWfUPr1QADwNUamskyDLUqQ5GCE8cP4vNck3KRi/ZnUtbYElWspJ0YjQRwfhlFtDPBMBymggMBYDPrazjiRNnUW93MST89zKABey9s96t9stgcDwaxr6pcSxMFpFLp3YVwEY+RHK+rP2zvsVlAH85APzFp05qL+MaN2Wfvbd0IobJ8SLyxSI67Q62t0qYmpmWoplKWgIm7nkE+Rxq4gtR/c4954UvuAG/9mu/LoeBQ0eOCFHTGp9qUMIu5qNz3TKvk1CHKu4jRw9jbm4W/+N//A7+5q/fr72TTgM8r2LRuM5hZnE2Oh3s0NY1SDhPCEzUZIMRXH88jzwraOacN+p1XZsJr7hPTE1PKx5Aa5c21uEQuraIzWrZcxFxA1F8Lst2Nht1AmAvn56W1jy3WD/Z43rrlfBVebru5zzXBgf8BSsdiPPSyO04udgF2T5TaWmuIlKc082EysYu3RLCglke8LR9dqh9hPcGBOc8z3k8bZ+w4RSz/w1iQIgaImzlz1kWLm3uNRSnWl7Kodaez4EZC4HX8/LBIQ7vfNeAibLYeR2zvZTXK+7R3r0Rf4bHkpBOwz0uB9pUvS6/2Q3gHDp0GMvLywZ4PYmpUwZrX2asgH7es8V3QxpuSM3cQmhFbPufOZe4ARpZY5urCO8H6VKRiEaQz2V0ja41akgGo9huNZFJBPGqF9+K8dlJXHP1TSjtVKRW5hp76vhxXHX0qF6H93EcXvjD/+t38MhD92O8WBAAXi1V8MM/8uMYGS1gJJfVdfD48eOYnZnRvkYAuby0hJGRvPb4XCYtANr//9h7D3jL0rLM99k5pxP2yaGqqzpVdVXnREumRQle0SEpSDAMjuF65d65gIojCKIjeBm84KgjjMxcftdhbKKZQWSApqG6uruqurq7cjr5nJ1zuPd53m+dOkUaFH8t7ayj51dFVZ29137Xt761+v2/z/MgjB/8oZei0ezILcaedThsY7nWAsB33YHpiXF8fQbwlQD4b7/wBRx7/IlvCoBtoEjjL3buez1kMincffvt2L1rQQpjWb3rErH7ijdI6FasKdwddDelO9eD80xx951yvYmPffLP5C5iIJlW5D3c+9znIJdJCTZnmWXdaesZizcrDr4V8vnt/GhzSWCEQXd7aIGDYDzfjz1+HA3mzLdbmJ+bxe7du8Hrn2t0dXUVa+vrqjWBcmFkVM9AJ06e1ODg448/gd27d2F9fUPrempiUs9/fFYg8N3a2lKOM63cD+6/Ab/8gY88tf+DyT96vwJ+BfwK+BXwK+BX4EmvwOr54+i0Gtvv+6PJDF6VzDzpx/FPAoD/pt3Eb35NDvDs3puf9A/vv6FfAb8CfgX8CvgV8Cvw1K7AC26/RuqbZDJl6rIgFZSQ6oJqsniwr6Y2G35UVvLba+hK+cO8UAIiZw9LyKu8TNfYYtfJU/wyd3JbBewsWdVod81dKjRNWWHZtdsqPcHBmBqj7Gl2uqaotD6oAQ82lwlzCE1oY5fJZgQ7+HpsprbbbDYTXPWRZ8ZreCj7TMJE2iN/qwzg71gB/A2WyD8GAP6Bl7wBvQEtYQOyvTYYSgWwyzF1cSFUNwky6HMSNpgdNMETQQiheTaTxcjoCGZnZwUs2fw7cvQYDh16EGsbmwjH4ygURmUpWpyYxOTEFMbGJiy/j+d8SAAQxJnTZwUlCKuobFpbXUMqmVLzl/CjWjHrWsJ5QkYpHAnybSGoecj1Q5viSrmCUIC23gkphVaWV7C0vIpqrWGNb8IxTxWl/rvGDQT9bc2GZWvurQtCYn1xffY6IG5OxyOYKY5h18IcxrMJbK6tINDvYHK0gJmpCR0XP1u5WsfS8ppsPGuVumwPN7fKKFeqyGTzAhgIhTE9N4vnv+gFSOcz2KpWpHxKpBLWdA8FtC75uVMJZtaw/rRJN9gRjIaU8yr44OVLU8wWoPIrjFQyjVgiibrLQSZk05BENIJ6o6H6MWORKjUOTHiQ317P8lg9m9ZqtabGcyqd0HXPcyALUNh64LeyX+WNTBBMlVsXrR6zQ3kdOXtk19w2f8wAOrKAN/BDAEwlcIIK304bIWYiry7j4mPHsf7ESaR5bnm8hNZ8YwJgrk0BF6e47XXREQCmDTQhpL2PZ23OdR8V4Od3zM2UaKLEBkqUe3pZ+cv/Tdgo7EFgRTvWbTWpNhRTXhEAEz5zz+CwBH9PdW+njV67J3DVaZqyttHsot5uo95sCwLT8rnZGaLS7AoAt4dAa+ABYO5fA+1hhkMNthjwMWvzWDwma2TutQOqGx2o4zIhGCakopKX9rBmJ2sKZq4lU+yZa4EcEWjBLgUYVaZBgRL+Go3ZgA+BajqbRjpriv5mvYwffMmzcO3+3VhtpFHpJwXLvh4AK/nV7Wx2zfG1Hjl+CmubPC6uNV3U25mlGkLQZT7ESNwsoL0MYJ0TB29dRKZlSxIAX1rFw8dPoNqk4pmfy87nZfhrh2FODPae/H/aYe+ZncCuqSIKmbTUtl4+qkHEfzgA/vJDR3Ho2GNS5OoGpyXH/WYo2EyFIQEwod/m+pqGZbjLZfN53be4Nw0CA4F4Avl+t4V4JITvuftu/Oqv/hu5Chy8+WYBrGq5ikQijrGxUdmpplJJTEwW0ev0la+55+qrMDM7jfe+9334xMc/LeBkmfBBJONJDWRVGjUk0mkcf+JxJFMZU4s6IM9rnVDXY+feuVMuLbNvZe1s6nOCIm9/0p7mTC8ENL2oAweAzQmk58Cy7RemAg4oU9dzztAzghOKB7WMbQjFDIg9xxGzeheE9ZwB7KwL7JklPYd7qN69HM3QJ/wbDjD+/2fXv/GNb8Sb3vwWGyQRZLY1E7bdx+AoPwfXGK8hk3bKOjkUsZxf3od4jcnCmx9/2zOeP2t22XIz0bHa2ueAHI+BkNn2X1t3rDOPv00w7Y5JSuQen2nMQtpzGCEwp223DbzZdUdwSkDnKUg1CKT9gsMtpizXfuddh4qE4POZ7d/891IY67PbfccGsExtTFtgDxzyz/hv+HOxWATBwUDwd7SQk5K2XCmj0awjFYpjq9VALDTE991zB6bnZ3Hjjbdjo1TWcwXr+viJE7j2ums1wFCrNTAxUcQfvv938Td/8WlctWtBA1VrW1W84ef/N6RzeeT4LBcL49jRR7FrcZfFScQTOHfunHJpeZz5XMZcGoZBvORfvAItugUIutswleIQAgHMTU1uA2DeK+3ZyBTliujgz/SHUgD/7Re/iGOPPS7XGtXFCYC5Lrz7MyM3TMA7RHg4QC6bxp2334bdiwaA+fzhqXuVE+7lj++A83omc+pf/ioAbI/ZehaqNJq47xN/hgvLS7oP6vlt0EdxdAyvedWPIJNKIJ1MYmNjHSMjBVn/M8pD91WtJ8t11p4QpvK9J/eKZIL57gEp7U+ePIGx8XHcsH+/nvu5bvj8xoG9SqWq5zFmjXO98V7IiA4eJH9+7969eOihw1p7hNDMuI4nE1hd47NfEoH+ENdfcx1mp2fwS+//z0/t/2Dyj96vgF8BvwJ+BfwK+BV40itw4YlDV7zn/5Ep4DlPcv6vngb/KSygH+628b+XN64ogA+An/Q16L+hXwG/An4F/Ar4FXjKV+B5N+1GhAAlHkM0ErPmXgBIxKJq3iQjUB4w2RmtoJk3qS9na9eVkpTQx74Jg83m2dkPumxI9tDY2GIz1LOJ9hr+2800mtQ6FTCtE6XQC4VcpqXZ3FJlzEaTl5kpxSNVrwRJDvBRVZrLZQWD+R5U/tC61TKKu1Je0rnxMgAm+Nlh2eysEu2D/j0soFUakyxdYQH9DVbJPwQAszmZCFYwmyghEs7ixS/5l8oAJthgs4/qDsIRNvAIFdhwlLKIgEsQzFRtrAGBHxvBBErs+xKwU2FWLBZRHB+XVelWuYQHDz+MY48eVxOSuZTxZAoL84uYnZ1XE5ZZxqpdyOxGmUFHOEaFabVSwfrahmpBG+hEMoni+IQakcwDTqdSOg7LUW2rwb26vi51pfJmmdEbT6Df7aNarWBtbQ0bG1vKT+UJZJalZYw6yLQD/tJSlZCFTV7CWWv2Ws4hc677nTZi4QDGsmkszE7JijnUaWB1+RLmJoqYmSwil00KVtHOsNluoVSu6f1LW1tot3ool6pYWlmT+p3KzGQ6i9FiEfsO7kdutIAoVYfxKCKxqI4hEA6pWc2mdCwWFRSgbSbtyKmYCUYJc6nOM8tqnlcyewJHwl9en6FgRApgWjQrV4+wNh7TQASBMMEhAUQylVRtabdtDX03FOBsQglz642aVMBSyjtgQdtTAhSqkIdDXlthROMJwT1TA1seLRvqgiHODZqQkC30HqhopWrXcoPpGqo843YL4V4Pzc11rJw8ieVHH0OW58flUTL3mAqqPhWByqS0fPEuX4sAlKCTqmZmt2odm0KPql/WSd8cgpDYzizYvaxLZYm7QQHBk20raIPANtDiYKBsn/nNPOL+NkSnWrHdM/DL9Ujb2U7b1MD1Zgf1VhvVBr8baDBrfBBEvTPU72udgUHgDiF7AK0unQhM9aiBFq4JQhmYlXsykdgGo21mt/Z7up7p1CAwNKBlNN+7rc/J656QygVDSl3Kc8+vdCope2HCZALGQj4rSBmOeG4BtHdPIRBmXjY/Vwsve/n3Yu91c1ip7wTAzkrbZQDTDvprAfAABMAnsbZRcxbERjm8oQNTwVl26VgyjAkHj1SF7WvY7bj63waAT11YwkNHH0e1RTt3wn/tsJezSg2xeFuvgZyUEbcAACAASURBVDcC4HgE187PYPfMJEZzGYPSHrR2antva95p/ez92WUFsPTIsoDmvevi+pYsoL965LjU+6Y45XFxH4ZgsxTA42M6svLmFianpwSvk+m0QDvBE8E/lbrKju13kYgE8dxnPRO/+MY3YmpmHrfedps+V7lU0ZoYL47J8pkwmLntHJgiAF5YmMHU9CR++92/g7/5689qKMZssoOIx2Ko1WsoVSvIjRSwsrYhi1nehy1DXeRdMI6KXu67mpGQawTv4V7uq1NwO4DpgUxP8Mr1phxd7gOEbdprTXFqObPusUHwzIFG2gpzAGg7/Zm3kQCCbnCJZrj84cs54wZWpfDnsIOAmstTvhxKLujGewePx+ygIYeL//Xnfh6/+qu/qnVF4MzX4Vc4YPbPPM5ELK6fvWy1zH2OgDasfc0bO+AwzbDHwQr+EO+h5qzAwSMCd55frSmnvOS5MPVscFuBqwEb5wyxM2LCrOed6jYQ1PPKL//Sr+BNb3oTavW6ri1+cbiDClra9nvOGZ5qV9e/s77nuvcUxjznrKepyetyB6AlPO9hGnyRStjZKUvVLT22KbydOpjuMIpZCAUxXuAQB/PEq2i2m4gEwqg2mwgHB/i+e27H3O5FHDxwK0q1OgqjI7pHHX/sMezbv09rjsrR2ZlZ/NG/fz8+95m/wu6FOcwtLGKr1sQbfu4Xde+JJ6LIZjM4dvQIdi3yedUGlE6dOoWR8VFFGkxNFG3tDUP44Ze+Eu2uDQ/QJt/suc0CenbSAPBUcVzPuDpP2gss2oCfl8+Ja5tb+CwVwI89rmvFA8CXleHmrmCKXRvgigyHyGczuOO2WwwAc792AJjPw14GsD0gul3Gqdc99a/uQ+5nuP8YAG7hvk9+GpdWVm09e4MbwRBGcjnsvWoXrtm7R8/u2WwWi/PzGlDjPsHP0263tO9yaGh8bFT7ZHmrpPtEoZDXIBHvAVQNcw/gXsPzzR8i0G00Wjh3/jy+9KX7kcvlMTY+Jkvzz3/hv+OWm2+WnXSj0cT42BgePHwY4xMTehYnUG7Um9hYW8ON+w/gwL79eNP7/vgp/99M/gfwK+BXwK+AXwG/An4FntwKfC0A/q3cKA5EYk/uQfgA+Emvt/+GfgX8CvgV8CvgV8CvwD9iBZ51YJcaftGENdXYVKQqKx6JIhlPIBENCuJEQ0PEwwYRLSuTjUyg06dtK5vJhL8EP9bspbpUDVCqiGRxRzDEPzdQvN0BI8jxmrxUFDjVHhuFUiPL+paWqGzWRaS2INTybCjZzIxGw0ilErKKZoOYjVgqq2gpzGOltSOBi3IPh30URrNq3m1nALtGsDXmrJl/+cusPT2Vsvcr/35bpemA8c6fu/I13OcludJ7DKWc3XPV1Ugm05c7gd/qvDqLxkSwhJk4AXAGL3jRTyEYKhgADrncxiAEFWJR5nYa2OKxUBVqx2u5flSREBzRLlvKz1gYo/kRJJK0L51AcXJCeZtHjz0mFfDyxhYymayyohcXFzEzPYNcoSAQTOtoNrOZh0poTIhApe/yyooUwGw0syHJc8WfoyKYwwX8JgDgz5WoIGo01XBkc5EqFb4Oj7/d6qC8VUGpXFYDXMIz5kOHaYcbEmhUWWXDSutnKvGoiqYFKiEx1y+tdEOCacy4ZqM+k0hiYiyPXXNTSISDqJbW0KyWcf3e3ZgYzSMcMXkbAS6VmI0ewXZTlq5UAZdLNWyWyuh2CDzCiGYyKIyNYmyiiFQ+h0SW+b2EayHE4nGdA32eTldWomo8U/IWNJvyQThgwww61oCstakaY9otsyapwpRClbCBUJSZybGo1DYGLYeIhUKmKnTqHg8Cs9krqOuyBfl+Xj4ylX0cmpC6lOq8/lDKeIKDIJX1TmUsi2rZSPYtD5i5tT1nvSqgNUQ3MNCeQNUuAQ5hARvjgU4HwX4PzfV1rJ46idUnTiAfiSBF5S7VvVyXBKxtZuFyzTobWG01BoGsXl6+JRNXmfVMK13mqRpM1d40MNWvFNLhgFTVlgFtKnPLOjaIIgWXu054XVjmbw/DPqEHAQ9tn5nz2zELeeb39rvodQYaKmm2O2jouysAXGm00aBCuA80+kCt00ODiqtuX9m/BBMckqGSmdcMYVF/yLVuAIprN5lKmHsBFW3tjqkaAzBVMI97aNaybdlID9HqtMwmWwpinkNCfAgIJJklLGeEkEANhzRoEx9AT/ujrulsEvVOA81mBxQM//BLn4vFxWmsNuIo99Jcifr3ppoM6rh2zst41x7/7qFjj1+pAHbZskKoTmHORTyaDEtlTwV42LOZtTOyDd9YI9by9IUlHHrkKCo1qk9NHWfqaZedaYny+rI/MdVjIh7FdbsWsWd+FmO5jAZALBvWbFvl/OD9nFig8xu+/KcaNJDNeYAZwHJ7xoW1LXzh4SN48KFH0W7SjcBZBssOP4B8Lo2p8TEUikUp0ze31jEzM6P7D/NX+bnCoajWWSQWQTwew7DfQSIcxr3PeRbe/Oa3YHR0HAdvuUUwl4M0VDPToYH7Kc8bLaAJJWvVGmZnpzA/N4P3/M7v4K/+6jO6t9k1FdR1wf21Wq0jVxjB+uamhmdqzabWjoCgBqVMCc8sX9kAC2AOEHL3Rv5vXtFWZ1Pa8suDhvy9gUgqYTmAYSBYAksCRblOXM5t3i7x9vqwyIhtYCzIxbeyAR8pWTnM5OyqDdjbEIAH/zm8sn0rN9/d7UEQfs5YMqZ7nnJeO5bBrXuicxBpt1oC5rzWtZ84NTEVpHqCcbTbU+EOOWBDW3ZFF/Bz26ANlwyvQc8me0gTeEJ/xR5wTMbuVXw55nLzvmRxGgOpJ3m+uLcKMPYHSKaTeOGLXoQ//dM/1eCHjkt1M3C5I/zAAUIvc9ZqqmvGKeY9le9dd96ljOO/+7vP6R7KdcZ7Lp8juCdsbm7a85vnkMAhpzBtny0bnued99exkRxSiaiGo+rNlu5x7XINiAXx/DtvxjXXXIXFa2/SPkfLYP7ciRMncP31+/T6W+WK3EF+7//+HXz185/Dvr17MTI1jdVqHW/55V/THs6Bo3yhgEceegQLc3N6RuUAFF+HQJOQd2p6SlbNCETxI69+rfZlqtdbrYbuKZ77wPREEc+8+y7LAI657GAHcK1WvEcPsbK+Ac8Cms+5ttxsTXLfljJbz1J8rrScbO6ShWwKd952swAwnT70b130hj3z2g7l7TbaF91gjNTi3McH3tAFhxe7qLTauO+Tf4al5eVtRwUXnmLRLBjixS9+oayyz5w6jWuu3qt897179+j5gXvdufMXsLq8jIM37NfQXq1awebWprKoWc+x0VFdrxzO82za7dmrLQV1kw4jIBgv4eiRo3j44Yc0dMLnWCqECZKPHDmK6/ffgI1KCRcvXMSuuXkzBgkFMTlWxPz4JH7345/9Vk+5/t/5FfAr4FfAr4BfAb8CfgW+rgI+APYVwP5l4VfAr4BfAb8CfgX8CnyHFXj2wd1q+kXiUVOe0QbaWQpToRmPEj8NBICjIQk9t5vAymmV2s8AMNUKpv5lA5JqW6pvqMIxtY2nAGZOsPXb1cm3XDSXV+kBYDZppZSieo0qRzb9gmyUGgBWphu7y2p2h9VsY/YtO3VsoLLRaTmXZsHH92IDmoA3P5IV+Dlz+hSatBW9AgDvsBH1mt1seDu7O08pyb+6bANo7by/LwDeu+dqJBIGgK9gzt/onDriEg9uOQVwDvc+/3UIhvIIB83+mo1IWu7yuNiM9+xtzQaS1qk73kiWh6bsoRKNkDKTSiMWj6A4Ni4VRyKZkurk4YcewaWVdZ1L2tPu379fOcC0jb5u3z7Mzy/IYntrc0vng2reVrON9Y0NrK6s4ujRo8oE5vpgthwBcC6blaqRNWNOXKVaRbVWEwAm5OL5ZAO9Xq2rCdlsdQSI+RpShOncM5PRGu88z14mX4Rrh7mPAsB8j6FUXlp1yv4lHIpjNJfF9MQYJscKqG0R/paQCAVx1cIcJsZzCAbN2jaaiFuuXr8tONCqtwSkN9aZddyQAp6gIprJSTkdz6aBaBh9QkheVwTDIwU1Wvl5OShhinhm5QYEcqWyCpoKz5SKBMBsHhv8jYSYn2mNaMJX2kAnMillDlOlS4DQrDdkBUnIxIa01EIOihIaUWlN+OlZu8qmm9bMoZDOJZVlhJ1s/DL/NxqJo+uyLsNRgmBuAHbcPdkYOwAskBreVusS/rZ7bSn7COAJgJkBTIVvc30NFx9/DJvnzmEkGkc6FjfFHxvpyhemjarBX9l8h0UvHBkyn1ZxCTbcmQ9OBbCDudwTZDvrLHkJI9jQ5r6g64E2p079K4tXZ8fJ17PMX75/XyBar6H9jKC75aBMH/3eAC05CliueLc3FOxudgfK/S1XGyjV22gyE5hZwATAnb4Udk1C4x4dE1QwHQuBFK9DQkSuXzbsE8m41ItUqqPXR5hDLF0OLQS1p3kDKQRG3H87vY4GBwjDCWkIyWijm5C9MIEwBH+VLxwKI51hvjOkEIsz6zE4RLPbQLc7wOhoBi988dMxPT0iAFzqpr59AIwgDh97bDsDmKo2b0/kWuSsg6nsAhhNRjDBDOwoBxwcEtmeuzG4z3sE60oF8AMPPoRSxWzLbb90ym0NFzl5qTmxGqAMAqlkTEDp6oU5jOWzVwBg0wzv/DkHZb7m9b8hAF7fwhcfPoqvHj6CZr1mebB62yCoZB8byWOyOIrRiSkNzGxurGO8OK7rhwCeGDUSjunneG/j8BIznjlg9X3Pey7e/KY3Y2SsiAM33SjoSDcFU+sVBOa4Bjh0w7VOADwxMYo9V+3G+z/we/jEJz5lmdihEKYmxzExMYZDDz6ESq2ObK6A9c0SAqGoMoG7TsUv2Mv1yPPl1ZCUnRbpO5i4WdVTMcvhL4Penv0w7z1yLOD1p8zYHX653Os4/bXDGUOg1HMJEfS/fNPjHiibZ6pgOfghDmnabV7D/Dllnruf84As9y0vx1iv5iCx9k0C/GAQL3rRCzE2No4PfehDembRwIhny+ucAMyFhGroro5BwNPl4LIC2kccVJVLgMv+5fnwHDXM3tlyxmkXzX0lnc6gXmdut4FyQlHakBOQ6Zmma/msBHAcxqvWqrqvmV20AWXBbndMltscsT1r0Ec8Ftd+zi8barFzJNW87O6ZH2xwXv+G91IO/PDaDNn72r91ThnuXCpbvd+3ARIHuzvttqImxgpZpBIxlMp1NOncgT769SYGYeAFT7sNu3bNYeGag3rdbC6nR74zp0/j6muu0VAAB6jm5ubx/n/3bjx8/xexa3YW+YkiLm1V8Cv/5u2YmpzGZmkDuXwBx489iunpadvzoxE88cQTmJ6eQqteR3GiyLOASCyNH3nVa9BsdzXg1GzUBIDN2psK4Ak8wwFg7YlucMhbi3rGHFy2gD7y6HE9y9rAiZctbfUjePdylQX0h8BIPo07bzUA7EWqcC82G2h7/nKpytsZ6ZfjFFwshwYs7HrgvZYK4I996s9xcXnZ7X+Wrs7rhBYchMC7Fxdx/XXXKbYil8lIfcxBH0ZD0EVlc6uk53tC4lg0JlUw93+64DA3mMp3rgU+f3GP4trnOrEhQVqFm204n+N5L9rY3MD62jpOnT6F1dU1Pd/x2usMhyhOTeqZjgN2vE4brRY6jSZe87JX4rf+86e+0dOt/2d+BfwK+BXwK+BXwK+AX4FvWgEfAPsA2L88/Ar4FfAr4FfAr4Bfge+wAs+58So1G+OpBDLpjCnlnGUuATDtQqPhAPrdplSSbGaZ0zLhoQO7gr8GXgiDyU4s99dsn9m25K+Ew/rf7vceBPZAjGf/zEa6ZZYyv5XKGVMn0/JSamPZ9VlzleobNq8s/46NPoM4+jkqAKnwEV8zAEzw+y0BsPXxL0vc1LDzIPXlbD81AF1Oq/VTHezYFibtVBH/jxXA3wgAb2ck6uXt9QiAqQCORnJ47r2vYaqk4KDgHJVHVPMIctEe2JTBykFVBrB9Wf+ZyhVrTErFQuvocATxREw2guNjRQEHqoBPnj6NI8cfR6lUQjqVxtTUNKZnZzExOSUV87XXXotSpYJarS6b543NTZ2Dzc0Szp49g9OnTssmkEpewlwqf2n7SIC3sbEhdXCj2ZDyl1CS556Qg813wg8qtWSJKdX5AO12Bx3CPn4Mgk7+DVVctLV1gDNAIEFlO2ugz2wNWqplEso8TmFybBTFkRHEQ0NcPHcK8TCkFJwRFKZdJX/AclmpjO0OeHx9dFtdVEpVbG2WUa+3odjFIRBNZxGKx9ELD9FCH8F4HMMIP0sc+XwO8WhSxxuNx6Tabfc6dj7CZlNOYCd4R9Wb1G5h2RATCiRTaUFZKoLqzQYa7SayhRwyBWuq0wKa6rCRfEEqMl4LrBMVpWz4UhnKWkrdT8UhAUSvJ+hOAEAlD2tOO02uCcLfCFWKUicZPNAakyu1KZalHNcSMkBLON8Fm9g9szUe9gUJgrweST27fQHg88ePo7a8hGyYCuCYKZMJM5Sd6dajU0grG5YEk+uYSmQHe7fhL2GMGuZULhvEpbralPqmSuRnpzuAQV+7NvTt8nOVf0z1r2xx+aupA2UV3u2g1W6i3WkyohjdTg/NThvtFq1hefKoloygPYAyaje2KljZrKBMJXB3gFZvgEanh063r993emaDb7mTnu0o46MJboOC1TxeUyAPBeWk1+3wuvCyvk2KLQWa+790OingIJVexOAVa0RFOPOuqXZLcN1Fo4jGIoglosqS5V5cqlfQHXYQT2SwMDeJ59x7KwqFBFbqUZS6VADzCEy5+K0UwASbDx19DGtbNa0Vz0qWvxJ2yVKZADgQwHg6iuIOAMxreOcADRWO3ONbvSFOnr+E+7/6oDK3PSWf7In52bUvWAavJ+I19XgA6UwSB6+9BtfuWsR4IScALOU1Fb2mhdf1t3MA6EoraO445nbhKYA5cXJ+dRNfeuQoHjj0COq1ioYWtFe7LOupySJmpyYwUpxEJp3SHjdSKEitr0xmt7/xiAkgU+kUerz+oyE85xlPx1ve9BZMzczi2n37lHvdpQo8ENCQBqEgIxuKxQkDwPUqxkfz2L1rER/84Ifw0fs+pjXM8/zyl/0Qnnb3bXjLW34Zl5ZXkU7nsbZRQjyVVkYqLfdbhJxOTaq9yClteT/QBdTn2gzonsDcT2mnHbgVAHNgVOp1Ql1n5024arU1aPZ1X0PIpl6W6gKYXu6tWRDb/dSdL6mT+UcGKM3FwhwU+Mcc8uHQF2Eo9zDeTwy4efddHqdZQfM8MDv31KnTGMjCmQCWimwPgAJ33nmnst4Jxy5nTfMeE1JUQrPZ0H7jRU54lvIEtBy04RcV3lIgy7KeTiRUGwcEgy3HeKh9gzbu/ZDFEvA7oIckDrL0zVJ/6HJ8pTT1MopVBQd4PVePgZSdlUp5u9SW72vrkrXiWotGYy7vmS4CLi+YIFH1trrq+lD2MY/R9qUknTQGA4yO5FGv1mwAAEPMTBQxUsji/PmLaLS6GpgJ8b7da+GFT7sNe69exNTu63U/4T2G95MLFy5i9+5dupevrW9gz549eM+//XU8+tVDWJiZRiiRRCcYxhv+1c+joNiJmADwsSNHMTU5ZZEgsSgeOXoEiwsL6LQYT1HgjQKJRBavef1PolKta03U6wTANuTH4zUF8N1SABMAc0/QLcytaU8B7GUAGwA2cKs1JJW6WXdrP3NuFXJZCQRkNe8pgDWA6Cy0+dzsDafoBMlC332519Hzsqy/3UCghr2Y393Exz/957i0vKbrxHv2tKGIIYIcGAiFZPf/rGc+HRPFIq5aXEC5VNK/53rngAHXA3+G9wntkRhKaa5s73rd8p0TUT1HKB+629W1xWuA16nm51yWMp83+BrNZlO55HR84TPcVw4dxnUHb8Cxo0cxPjKqdVdvtxAJhHDb/gP4fz57+Ov3Av9P/Ar4FfAr4FfAr4BfAb8C36ICPgD2AbB/gfgV8CvgV8CvgF8BvwLfYQW+97a9AkTxZFI2tVRnUglIlQtzU1NUicWiqJU2ERx2EQatMD2VLGGs2ZGa4teyf9mj8gCwQBOhsLL7dkJgKk+sCeXZKssK2jwjpXZj45GKGiocDeaaAtji/vhvmUlsebcExARaUjW2aV9rNq/6jhAcS9uiRv7IKNWdzAA+hUaz7cnGtit5hX2zZz/pVEL/MAWwg2TeOzgLaCqAk8nM5S7gtzqXVwDgMqLhHO79vteh000gKhWkNeosX5GKISqnLefTmpPuxdmIFnFno9EsUJV/RxUQVdPxmBSkI4UR5UzmR0Zx4eJFfPXww8rgJVxkQ5mq34mpaYGIG2+8CXFnZc2mblkwuIbNzS1cOH8ByyvLqLg/Y+M8nysgk06r+U6ozL8jIPIUq2pyChZZM5pfrXbXLMZpXdztoyP7220RuWAePyu/uXaGtFdVY58KdgPAxBO0sEwn4ijkchgfKSAVC6PbqmFj+SImR3MojhQEgYvjOSTiESDIpqkNG/T7hBVDZcA26m1Uyg006h20On0BlWE4jCEtFOMhtEND9EIB9AlGIlENV9DCmZAik80iPzKihjKzJ5VLPBxKtUNgTdjHhiuBr7I5Q8yFTSISjckmtNFqCB7nCnmk8xkpQCu1moAtzxvfj6/J16ClKaEvrzM2a5UZrLxsqoxdzq7yfi13uDfoyt41GGRznJXjdcrzYBA4GDHLVIEfxQTaSZASWwMeAzWtu8yZBpXXQKDbRaDbw4DZ0GtruHTiBJrrG4j2+4hS0TcYIMI8Y3n78qfMOYDEXpCHgEIZwJbzS5DhXd9SylIB7lRThLfKu+YxUpkpVW3YPjcHWAiTyLFlm25KPn5JXecBYOYXdwdSAtNetNNpCgJ3usxE7KFFhXuLKuEggtEEIvEEOgOgUu9gZW0L51fXUKo1UO9QLTxEq9sVAG7TJr9vGaaqvaxlmR9NSB/VPqWBjWBoW7UWZA6z9kOz9WWtaH/Pa0X5xQI7Q9lGJ5NxZUtT+c4/EyR3fx8Nh7WPc8iAbgrRBPPew1q366V1na+FxT3Yt28vbrxpEYlUcAcA/jYtoKkAJgDerJitrFNvcpCEMKZRr2o98xwXMwkUmQHMHE4vB5UqVHdCqAonbKZt9slzF/GlrxzC6roNlkhlSptu5m8SjDlDZ0PALjM2FEAmm8ZN+67H9Xv3GAD28uuvMIz+9gDwADagwIVOC+j7jxzDlx44jFq1jEGfww5OPTkcYH5mGgvzM8iPjqFQGFFuLwEqwVWCQ1WMNWDuL62jg7TczaDf6yAZi+COW27G237tbZiemcHea6/VtcxrjPc23pupauTPE+rwnst1WRwrYH5uFv/+938fn/r0n8vKl/vd3qsWMT1VxIMPPmQKwHQGG1tlRCIJy/Lu91Gn3b5ApSlrPeW1Mm2lNKU6tYvXvfa1+E8ftvxOwSzt0TxHrLfBrSSHX7if6WbLXGFnvsF9IMwcWg+C2aDSj/3Ya/C5z/0tzp49q73KYKvdjrlfmauF7Ts3HjyAhx96WNBTeaouI5r/nupoQj4+C2QyaZTLBkENYtrzgp4tNFxjf67MchePYANoQW1gfC+6NfAaW99Y1+CILJaplOU+FY7YkJKzm+Zeyf3GXMcJqoOyJ/ZcCaSm5WAH7fqDZsNu+04QsURSzx8cluHwCj9Dp9naVlvys2pAi2BYheezVtfcElyWstls8/mGzgKW78tzr4EL75YvX23+D2ZCUxlKdTGV633BP7v/eACeqmFTXXuvLXAcDiAWCiKbSaJRq5vVdb+P7733Ofipn/hx/OzP/jxWVzfNxaLfR7ndwA8+/Q7suWY3xuevNgCcyeg9L166hF27dus4L11axp6rr8ZvveOtePzwYeyam0M3FEK8MIof/8mfBocQk6m47MuPHDmGudk5QXZeN0eOHsHVe/egXqshm0kjHIkhkcjh9T/5BmxsldBsNAXrCTI9O/Cp4qgDwJYBTMcUbUn/AwAsOAu7zwjqujXlDdF5z6ujeQPAuxbm9SxlBs0DXTNW18tZ2jst5+3PLWPc28f4O3P76OC+T34KF5dWL1uc00ae65lW3IS/yQQO3LAP9zztbszNTGs9tVscCutI0ctnN17TfJ98Pq/ri/eK0taW1gSHAbS3uGspl8u558eo2X2HwsoS572Wz2vKrmYUBBXCer62/Oj1rRJOnDqNS5eWMFksYml1BVMLczh74hS+54678JH/9uB3+F8s/o/7FfAr4FfAr4BfAb8C/7NVwAfAPgD+n23N+5/Xr4BfAb8CfgX8CvyjV+BfPOcmKbzi8aRAKxvVXlOQzToqJNLJFPqdJvrtJoID2hQSoASl5mIrVfCX8ESWpPJ0dsoss/GU0SFB8dBgsECxwNLlj7Odseuao15DTUpe5kQyp9DZSbObqR6wsvuomCMApsomIKUpm378YpOZVsLMAx0qV42AYSgATMXd2bOn0Wy0rlCA8e+tUebSDtXgdg1eqccu57NtHzP7qzsFvzusLrc/oZf/ax10Nf3/3hnATgE8G68gEs7iRf/LG9Bux6XiICw04G3NZYIkfbPxTKjkLE+lepSk2bLorIHpKTuGpgZPxLUOJiamMD42jka7hWOPHpcqiiCW5zmZTgluzMzO49Zbb8PuPXsQicRMBdrrSfVGxdjK8grOnTuHtfU1VMoVQYzZmTl02i01aAmKCYzVZJR6ypRJtCuWVk92zpY33Wi29E07XbMTJ0AlEOBaCCAcdpmwPIe045QKURxRjd4wQVk0ilQ8jnwmg7GRAobdFnrNGrrNKuZmihjL5ZBLxTFeSCOViiNEBkwYEaDK3VOJDtFu9lFvdNBsD5RTSiVwtdVAl2+WCCOYioImyMzqpQUjm6yNalOfnwCYAxdyH3W511RrM3Ob9Seo5bdZMbLBT2VTUkpgKW8JjsJBpDIpZf3yTLbaXMcQXOdreQCY8H3yxAAAIABJREFUMJ/Xs9egFdjpMevRVNZcM81mC+1u29YNM5X5ngFC0zD6PQJv5nwzczhkedzM2vauC+XB2h7gWRLzMwvgq/Hdx6DZAqWvvVYTjfUNbF26hHa5gmGLtW9ZXjPVdeK/BKLM9fWsnyGgIhWbUyV6ynvuDWZwatRIttC0j6XKlNRem8RQ+bfcQ6TAo8U29y9eK4TgutYJfwkSTWTIzPABPzdBPMFvqynVb0dDCDzfVAVz3QURiiURiSfRHgSwUa5jaWUD51cMAFO92qIKuMPBlD46zBceUBFoeyehAEFtPM7cdQLgiMF1Qv5GU7a5hF2ETnladFNJS4her+scygJU8K0nqJ1MxATDCJNTyTiS7nUJf5nFLDvzSFQK9B4Ggo6VagO1Zh3xVAw33nQrrrt+L/bsGUU0NsRKI4Zylxb1lmNJyM/9nrbAO/Rr2j9Ux0AQDx45jtWNitaRwaggiuPjup5pheyBw4lc0iygCWFE5fpmQ+yUdbx+WSfW7/T5JXzxK4ewtLyiPEp+S6XtYKCnitOBuOuJ11U2l8GtBw5g/9V7URwtCAB7EMR+9eDvDrWog8gGYUwBbNEBVOTzRhbAxfUSvnTkKL745QdRq5SlEmdFuO75T3bNzWBxfg5jE1PaR1fX1rTf83pLpdOWS0vbdqq7Q0HEE8zw7iMVj+CWGw/iN3/jNzA9PYNde/cI1tua7Jl9tGyDg9p7zYq9g4niKGZnpvGh//jHuO9jH5e9K/fMbDolBwCupVq9ITvqtY0NQegeBxJ6PVSaLQ0kSNmtUFoOfzD0wdw9COx57Lz02s2mW7dkpd3tW5vyUId9OR1QeU7oxIEkT63r1dpzyeDr8lokBNykerBa3b4He3DXW1MC0wDe89vvxlvf+iuo1irbyc+6n7PiUkUGdA15maQckKBK1Z4VnLrcxTgYANZDic5Dt2O289v3dpdZzGOxwR8OAbmMcVn0h0yxuzPLlcNX2oegyAC9B0E/M70TUdx+y824687bLRuWwG040DVx8vRZPPLIMZw8cwblakVqT2bdM3NeDgTtDtKZNEqlLb0b92TWl8MtvC9wPdjzCe+bNkh0eY3bKfJsoHV5BMM4eOAAHjx8WPuM55JC5a43fMH1vg0qCdijUbkKhAMDxAny6UoRDmn44Labb8Ktt9yMj3zk/0Wt0UY4GkCkN8RmvYxXPP/Z2L1nDuOze8GUBCrY+RlW1laxsLBL77G6soar9uzBO3/tl/HY4UNYnJtFMJFEYnQcr3r165BKJpCn00WugEcfPY7ZmRm7JgLA0WPHsGtxAY1aTdbGoVAUqcwIfvwn34D1jS0BS0J11kj3rwAwUxzH0+++EzMTE3KnkIrbgVmzzLZn17XNLXzuS1/Cw0ePOecRi2gwa2ZTXWvoSA9+DgxTAZzP4C4C4MUFiyAJXAbAXniKWybbVtA2KGMA1Qnn7RzKpruvbPk//cQncWFpWVEL3vrl/YADVguzM3jNj71aql+uD9r+M8+an39rY1OAnM/BdGfZKpf0mlz3PIfKtx4M5RjCD8VnMeYB87ns0ePHcfDgAdRqVf2Z9p4Bh6A6Gsbkz/CZiACY8FiDKv0hOv2erpcLZy/g9PlzCERCSCeSiAXD+G+PLv2j/zeM/4J+BfwK+BXwK+BXwK/AP+8K+ADYB8D/vFe4/+n8CvgV8CvgV8CvwJNQgZ94yTMF9NhDpb1pKp01qz7auHY7AgaxaBi5VAr1yhaG3bYAcETxu2xRmfWrmlfOAtoUPGxgWdOU7VkCYDYBCfIEgd2/8fzuvCYlbV7NptWsi2U9SwUflX9seErVQzBCqEcVnzWy2KTkzxCcsRllFsdDNQsJQGmrS/UgO3hjY3k1rc54AFh1JpL2aJKpaAk+BCTcn9vvvxMA7OUiDr5zABzJ4qUv/wU0GlHUaw3Vl8CTdWDzzext2dOj+spBYCmErSHMPzflnEFgD6J4YJBNZ6pJmTVJALCyto5jxx/FpUuXdO6icVo6ZjEzOysF8L4bDlrDMxxRs7FeM0vBUqmMc+fP49SpU9hY31D9Usk0mrR9rhPW2/mivaZZgnZRq1bVbJRK1dmBs3HdaLVRrlRlNd1mc9wpzXtSMlMx5hS/tEak/S8tWQWUTC3JVmw8EhZ0yqfTGC0U0Gs3MGjVkIiEMD0xghzBdiqBkVwSmQwzsYOyWLQcv6CUYa1mD/VmD6VKE5UGLZl7qLc7qLTqGIaBWCaBaCYByi8jcaqS4lLJltZLGJOlZcLgTZ9WixEkkwmkUhlZ//JzEPbwfBDc8v34b6QoU6O2K2URX4Mwlr9nw5rW0Lw2MqmMfo7ZsKytDUfYOaHCnwo9vibPDd+PdefPehl/PIemKCOTY+Pc3pNgh1+ErgSynsWvqc7DbviDeeAD5QZ718qw20Wflqy0em21Ud/cQm19A0NafldrKG9uoddqIx4ym1GqXD3VPiGixHeSYDvLZF733Av0vs5alvyD+5EbHrF9ifuD/T1/ZR0IQrlGuCZsQIKvT8hlVsJSxju1JW13ewS37ZYAcKvTRYsW5p0e2lwDzAAeBhEIRzGMxNHuQQD44vI6Lq5vyA610w9onVIx3KP9s6xdqUS0QRTL5A0IzvJc6HhgGdFNgouB/Z7nn2uVn6bdbCjXklSQCq4gBw6GPJ89uTVwPXB9pxMJZLMZqcRisYjsn1kWKTExQKVZQ61C+2IgmoxjbGIMB2+8FdMz45ibyyIaG2wD4AAI2gloDXUQAHsRrztvUdzvDz1yDMvrZcuDdZayHOzod2lB2nPQO4BiNoHJ0QKSUarkbC9ixiz3aVNzOwVwb4hTFy7i/gcexKXlFe0V/Z6tR4Fgl2EuJboDYbxPcM3kcxncduONOHjttRgfMwBssNKzJ/ZQzGUV8Lb9qndP4OAOgRiVjU4BTABMBfAXvnwIVQIVKjiHVGWb3HT3wiwWF+ZQnJqW2o4Wqdls3mBgMilIrYEmk3HKVpjHlk7EcMtNB/Ebv/4OjIyM4moqgGOmAOZ+cNsttyGTyeLIkSO6vmVL2++jODaC+dkZvP8D78en/uwvdH3znMejceXD05qV64mgmY4L/JVZsVzHNQ70OGtvXiNmN222uNOzM/i+538/PvzhD+u8Ke9WVrYGyjioY44TvIyG2ud4jnmdcJCB55+KYq1rlcZs+z1IaQDXy9gN6Brl/i+lsLvn8lo3K/eQlM2eBbi03jbJpAEfviYz7HO5rHLnzbre7I/lLOGeKfiy26B0x+LVkQhM895pQyR8LuJ+x33Q5SZsW1PrecUBcmUlc9jIwss1KMN7cLaQx00334xn3HGrXCd4fLt3LWB8dMSud3sJRQhcWFnGZ7/wBfz5Zz6DC5eWUKvW0W21MehQZUnQZvuvwUxz72CswOLiIg4/9JANVtiZ+Drbbaudqc3j8QTuuecefOYzn9GwCFW5VIGqrtqXLBtYa9megHQtxWMRUD1bK21p3+L1zWG7bCqlc9NkzmunpziD2BDYrJXx6hc8DwuLM8hP7UKPGcDZnPZYRkRMz8xp7Vy4cEkREu9826/g5JGHsXthnuHkiGTy+NFXvVauBaNjI8jk8nj8+BOYmprUfsj957HHH8fs7AxajbquKw4xprOj+NFXv1YKYLoOcK/gQJMH8aeLYwaAJye07+oe4pSxXwuA/+7++/HQkaN6zrBxkK/PAPYAsFxWcCUAltWyMgz4ApqUUk2ttJ7lva1Nz1Zdz8VuK9PwZK+PWrONj33ikzi3tGRqdh5zf4B4JKpBtne+4+3IppJ6HueeyBrbMz2vU0gB3Wo2sby6itXVVQH3tdUVXa+8X3Awb2N9HbOzs/o3/PlKtYLNjU3svfpq1Otmpz0xUUSlVJLK3uytg1ID01Zc1aEFeiiMdo+DUl0E+kOcOXcem9Wynj8WJmfwwb+8/0n4rxr/LfwK+BXwK+BXwK+AX4F/ThXwAbAPgP85rWf/s/gV8CvgV8CvgF+Bf5IK/MzLnwv2kqlsqzdonRwR3COgYBOVk/60Zk2nErJwpRKY8DcepSWzOsc6bjaczAbaVAzK25X6wQFg5lj2IRUcQTAVuTtls5YTaHBEjWPmrLnGKpuNyiZ2AJjKHr6XAUKDxfyVCiQ2vKhQILRSg9qBUCqSmJ3Ilx8vjqhBTgUwFaVfr2ezRqo1774NAOypIXecQU9Nc+VJ9WTCQ2SyVADvRdJZJ++0A/yGC2GHBbQUwJEcXvVjb0KtFkSt1lA9WGzaBRvcMrtLgSZnB+3lA0vlLImmy/VUniYtI62WbMSzeclBANpAT01NyRqQCpzHnngcG1tbsiOmpejE5CRoZb2wazcmp6bV5GXTnoolNmrZrN7c3DQAvLGB0uYWWs22mvmEwAQ6VK1kclQHBQSlmBPM9xfgp+JFebUDlKt1VKo1KdratNWlBaFTbkrBJadgwl+DvVIAq9FqVqasPocX4swATiWRpy1zv4NAv41kLISxkSzy6RTG81mM51PIZmKygQ4RaBJ9BWJSQFdqTaxtVrG8UcbqZg01wr5BAI1+B/F0HMlcEqlsAtF4BKlMWnVkg75ermF0ZFTglg3SdoeNfVP25bJ5NWM7nbapslyGKuuUSCakyqNSTTaNYWbFRhCNxUGrRp54rneu11Qio7+z3G2DybQYpfqKma+dblv2vF4jWkCMTX9Cbni50VT+9gQNDJYZfCV0I+AlHOB1pWxkd6xm8c5VRCWw5bwO+RqEGM0mQrTsbrbRrFTQoMKN+YylMlYvLWFjdVXwNxuPCQDzhHNNUP1FNZPUv1qjNqChvYDnWPm7siNAgIpKsjpa1Du1nu0NNgxAm3uD27TONKgsZbxTAHvZhiTf/Jzddldq216ro/2EEJeK7067j2aPIHiAZoc5nRF0AyFUWj1slOrKWN2o1gV7e0MODND+mXXru9xqAyr8nPyOajjDU5JZkC3XNH+eCkJCFX5oWqbT7rNDS9NOS7a7iTj3NOZcB6QyTKUSAktswnNgJpfN6Brn1qpcYWc/yv2z1WvLKSEWSwr0LeyalwV0JhtHsRhDODrESp0K4BQCAQeAHSgMXmYZV2xVVJF+5fBRLK+XdG48v1JTVhvoCAzMsnY8E8f02IgAsLknyKNfajwBYEHhINq9IU5ftAzgpZVVKdt4XqhypfqV61uwQ8pHt2/L+SCkPOw7br4JB6+7DhPjzPS2V/a8cT0QbNeCpwJ2i8ztG7RtNw8AriuCzqAUwATAX3zgQVRKW9sAmPdLsp6rds1hYXYWI8UipiYnsba6hlwuL4hIRT6vPyn8pHaPCThyvWeTcdx4YD/e8fa3o1DI48CNN+lneGxUjT7vec+Tovfoo49iZXXF7I0HfUwWx7B7YQHvfd/78KlPfVqwi0MfSYK0cFj2zxzSSqbTsuWnErjT6qLV6aDS7piam/uNcpfNNpmq/mc885m49ZZb8b5/915T2QpEG6FSvrMb89LwVCCgQSGudwIjA+2K3d2+zWsrccDY2DfVtQSb5s4xNzeLpeVl7Yv8km0zATALT0DpINM2xNcJt/se/+1IrqAs2PPnzxsAdqtTebkuE1jXu3e+FTGgUbFtRbAcR8J0UKB9vKlBee/gn9HZQnufBosMLFM9qQEVrRIbSuPKpctDKmf16NTq2k+5X9KqeO+e3Xj+c5+De5/9bMRlSz6Qu0FrABw/eRq//0cfxJFjj6FRp0sGBz7qUvzyWFkbW7dU84dx48EbcejQg3KK8K4xz0LY6sRBkZipwoMh5PMFPP3pT8cnPv5xU28ScLtzpGvWwUgO/8kxQIN3IV1Pb3vrL+Hdv/EuG+ujIpz37mBIbgMcMJBbBWMY+gOU62W8+sXPx+xMESNTu9ELhjV4wHsy3UAmp2Z1n7pw/iKuu+46vPfd78LhL35RCulqr4Nd1+/Hi178Eq3hQiGHfGEUx44ekwKYwJH76RNPPCEAXC2XUSyOSx2bSObxslf+KLbKFdVewJzK6AGzpQOYGBvFs+65G1PFcbPj1v3P4L8NNBD+mwJ4JwDWPVCjEs4CmufacyxwsRocRCjk0rjr9luwa3FededDiV0pzEe4bEGuBeM9W3orVUNhNvhiCmMaZ/RQazTxiU//Oc4vXTLbcg5B0VY8GMKrXvlK3HTwgNxM6NRhW6g9R9vgiNl78wW3trZw5vRpZHM5PZ8V8jmcOHlSQ2kExLwv8HmFQJh7CNcrIT/jKwjteb/g6/F5ZXp6Sp+P7iH8smGkkMA03TKa9boAcJf7MgeQonGU1zbw0S8c/Sf57xz/Tf0K+BXwK+BXwK+AX4GnbgV8AOwD4Kfu6vWP3K+AXwG/An4F/Ap8l1TgZ19xrxplwwFhhVnrMhuwQ8hAyENLUdrKRaJIMB+sVZcVYCzKTDuXe8ecO6ci9aydpXSDWUluK4CpJnRNIbNYNghsiJUWogZ+LXLPoK6arV72J60X2agbMAvWyxm0hiz/LZveUiYRPNEqt0/1pLNBDkcFyPi/J6fGkUjEDAA3WqbQ0NfllrFnX+mM/tyhfhMF8D8IAKex56o9LgPYUxx/s0VhEI4Fige3MBOvIBrJ4fU//lZU6yG0aBdLBbegNzOaDYAIhlqksllBy/bW1L8WFexUwFLbWQ0MAkbVZCUkz+aymJ6cwsT0jNRjBMBnzp2VrS3thwuFUTUNU6kc7nnaPQLB/PlyuSQ1F2tardRw5sxZnDt/TpaEahQHglIJEyxSUZLL51GpVrFJlXAwiJFCwSlLAnodgtd6s4VyuYpSparGY7PdEXRko15rQKp0rSQp0jz1L8E3G89swgYHVAGHlFeZiEYQoyK030UiGkI+m8BoNiswNT6SQS4dQzIRNkgsW+G4lKCVSgMXVks4e3EFpy+to9rqoU8YGWfGZwKZXEoAOJWOIZ1OCf7QcpENUUJYgl5Vnsoyt3YEy4cDqfUIiQjsuH5ZKyqtpeLqEQY6Faez7yQANltdQr44YlGqfPtm0xwK2rXcbsv+kc152jbK4t3ZsGqIgiCU/1bny2Ah1X7cD6SiD0d0DRKMttpttLod5fFKUeuuVy40Qgx+s4HOdjnzc2nxPGy2EWZ+M62tK1W0qlW0q1WU1taxdPESShubKBbyKKSSamoL8sl9gMrVuKnyEJBFOB0JCMssUzEgNTInUoasD63etScRDpv7AIEvgSN/htm4chTQYAkzo8NOhWfQV+yDaupeG916W/UYuDxmrj9anFIBzExfAuB6q4tmD6h3+yjV29iqNLFVqaPR6WNAuEU1b4cZz8yrNnv8gfazkMAt7VSV4+hAkin7huhykCYQRCRm643rn59f+uBh36mGQwLABn8jyKaTUulFYxGpUGkfa2DKVP6mMKaVuqnh+gGqG0MYH5vAVXv3YnH3AjI5DsaEkMnSCn6A5b8HAOa54N7/5QcfwaWVTa0Lsyq14QFvf9WQSQCgBfRMcQwpAlDxM+Y+89egAIfNFgXR6g9x7tIKDj30sPIlmT9aq1YELHiP4jnieqd6WNeS2wv4WQkD77rlVhy47loBYO4Bpho1B/zLiNDLst45hmOQjZnlvG8MAoNtBfCljbIB4C8dQqVqCmAqMnlN8zPv2TWPXfPzKE5OYnJyEsvLK8hkcgK/hCdUSfLfSV0ZiSr3nna0VADfdOAGvOPX3y7ocuMttyibl9CSMOZpd9+tc3j06BFdh4pbGA4EtRbm5vAHf/AH+Oh99+kewP2GUOinfuon8O53vwelSg3xZAqbmyXtEyw3FcBV2glzL9IAFuvC+3BA1zffm2dV6lB3eqSS5fAE1cIETvwLXu+BoWyp+WfM4OW+oj1GgyU7MlZDQQ3zWI6q3X+84S8vZ3cbzHNNybaZwNVxe8Iv/rlkkjYw4OWmTxYnkM1ksLS0jGab93V7fhAEFCj2TJtNRWl51Dbo5il6BfWYoevWLJWLXhyEALCUsvYcQGWw1ptTngcEg+1ew3PaoSqc12IwrBsTaxLRUNMA8WAQN+2/Hv/6F38Bu2fHVXuq6/l9ab2Mt73rN3H88ZOoNRqol8saeqAS2LOk5p7CtSAgHQhqjzArfGO4tmd72cBUVRsop8rznu+5B3/yJ/9Fz0m23zM+I4TXvv51+PjH78Pq6prbD6l6t/NEJXo+k0Sf9xINkwDtVoezN3Kw4DAB1x2dVbjX19p1vP4Hvh/FiQIKE4voBC3Kg/e25eVlTM/OaY/gtXHNNdfgk/d9FH/0/t/F1EQRzUEPz3j+9+O53/sC3WPGRgvI5gt4/LETmJma0nNe1wHgudkZqVJn52blrhCNpfHDL3ul1jv3dLk76FmQcSYhTI6P4hl33SkAzOEis4B27hLOApqfjXvN333pfhw+csQNWtgwnT0jcY3weYP3ELp2mNo81B8in03h7jtukQU8HTf4UML4CEFYDj26PeLyk55BYZPI2yDlwA0uMZaAa5NroFJtYmJ2RkCWWdhHHnkEY/k83vx//mu5mQz0DD/QvkBlL9cFf09gy6Ey7v+8NvmcUavXcfLkCVny7969W8CXeyXjUOgMUK6UdX1wUETDJOEwzpw9o+E1QvvTp09rzY0Xx5TfzTzyyckJXaccamp2OlqLHP7iPtLXf0dE9Rzwh5/+wnfJf/n4h+FXwK+AXwG/An4F/Ao8VSrgA2AfAD9V1qp/nH4F/Ar4FfAr4Ffgu7YCv/DyZwvKUkHq/dpoNtUsMhUiFZNxgRjLi+1j2O8iFg4hHgkqu9NTu6qR7Gx5LQ3Rmppm90zrZ+a2Qgpgs4Jkk9811QR8LdNP/VQHdWWtxyY4j4VNTdoz9mmL2BMwlnJLVqMD2RLKitrB32GfIIMqRcLPmAGfUABT00Wk0nGcOXPaKRg88LvzNHmNucuWz2r+CdiZksx+f+Xfe6/wrRTAbCQSDF511V6kUln3I9/oGLxXMxBBRVwisIWZJBvsafzLf/XrqNejqFcbsvkj7JPdobILrTHOXFwvr85TAps62ACHtcRdZquTAoWVIUzVDxVrCamAFxfnlQ28vLKGE6fOYG19Q0rFkdFRNXYRDOPOO+/CvhsOIJ3OoNVqSgnGdVSpVKXKogqYCmBFMw6Gyn4kjGQDkSpZAmaqVNh0p3UqIQFVqIS9VMJwfa6tb2J1bV1qYNrjSrlG1ShVnU5R41iQ2TYTmLm8O1lu9vpIxuKWBzrsIR2PgC1cWkAXUlGMFfIYH8mhOJpFIZtAJkb1Yw9DKsICEXQ6fVTqbSytbuHUhVWcOL+MamdgADhGS+Yo8oUU0pkE0pk40pkUcpmMwE+SClc2ncNhqXK5XqkE95RK7XZHuX1sknsWi1xH/FnLfRyokUpFMGEw60OgrLxI5kOGI5Y13GyZQpi2vw56ShHkzraX8S2gHDS4xHNox0Hr6ZiAiWUeU3FEgBgze1eqYqk2c/mYBv5sCEM21SQChB6DgeyKO40mhswM7PTRo+13pYJaqYT6VhmrFy9ifXVN/66QzWByfBy5dEZqPzah263m9trleeNni0djsvGOICh1WoiwOh7GIBZBL0Jg5CCIAzQahuAexWjmRErN8UiEFqamkpfZbcAyIrm/Eax0mffb6EiJzr2EkJG2trQgb7f6aHb7yqattwg6+qi0Oqg0u9iq1lGtt9HuE3DxlQNSurOJbwMuph4zAMx900zyqYIkKBYG0N4YQCgaRzSeRKvdQ7VWQ7fTQjQc0PBCioMG8TDiUQ4yRJBOxeTIQLYpG2w5AVgGuOyXpZI1GMWsbKrANWQxWsDBm27F7MICcvkMwpEkQuEhEskuoqHLFtDDAEGgcwvg3qetyizR7Zs15OoK4P6vPIxLS5tyf9B+6ZSYYh/awajADqKYTwgAZ+IJp/a1jM7LeaWWJd/uDXBuaQWPnzqDdC6ParmK40ePYn1tFa1WQ+pqgid30xBwoNMD1z+Vg7fdfCP2X7MXE6MFgXPL2+Q9w3Nj8ESkBm8v56ASXjrrV6d+JTwhmF/a2JTV9Rfu/yrKFcvUJHBhWTgstbgwi9mpCUzPzGNqalqZp9zTpMqlmj8QsKGMREwqb7I5Ahrazx/Yfz3e9c53aA84eMvNlqWsuIOQ3BV4v9R5DBCkmip0qjiGhflZfOADv4f77qOycyDrXK71seK49l3un7F4EptbZdnNcz1W603UO866WjDx8h2BddL58+555oexbZ8dCJoDRyQUQbPPAYUB9i4sCryeW7pk8JXHSUBJ9Sx9jl09ZQ1uN38bynFW7qbStXe9rNS+fE62YyG4l7nYiXAkpNei88Xi/CJS6ZSUoRx04bADQTj3K72qe3Yw4mbXow1LcG83WCyrYEJq7fc8L2Z1S0Cq5wrdvC7Pitl91KCxp1vneSbk9nJcNULA56UYHR46Oia+JvczWhr/0i/8HPbdcA0SulYIAEM4dfoCfv3/ei+OnzyDytYWeu2O7Lk5lMV9mYNChMnDAYfd3CgDPwvsOYj3gtvvuAPnL1wQpOO9k5//njtvx3Oe/Wz8hz/6IC5dOGf7a5Q58gMNcB366ldl98sBrNXVZcTCUV2vYd5blS8bRD4ZQ6/VQqvVQzjAoYYomrRB7/WQ4HpgLnltEz/90h9EKJtGdmaeV4augXQyLhviiclphCJRnLtwEfv23YDPf/Yv8dvvfCdmJqc0JHP7078H937/C3S/K+YLyBAAnzixrQBmHc+cOYOp6UlUKmUpgWmZH42m8UMvfQXKlRq6/R0KYDcMND0+iqffdQeKIyOyyrfhQT6jWt41r01GSmyUyvjiA4fwlQcfMhWtcw7Y3teY481s5FhU57nbbWsgYCSbxt233YKFuVk925jFNPdjZidzGMjWz06reW/Ps2gT5wEtBbypk6/ftw8Li4vKoK9Va7pH8TMzm3ekkBeg5Rr3og947vn3uje7gQUOihDmawCG8L7TxuOPPa5YDz5r8fUbzboGp/i8wSGOjY11dNodjI2O6XmEA3wr6xsaaqk+p/tjAAAgAElEQVTXa/o8kUhMzxmMBpmenhb0Xt9YV3QI3zsRZS4912MYrVoDH/rLB75r/1vIPzC/An4F/Ar4FfAr4Ffgu7MCPgD2AfB358r0j8qvgF8BvwJ+BfwKPIUq8Asvezb6BMAun5etLlr7ESiy6UwoxBzdRCym5pV6p4MegsO+GoOyyKWqLWSWj9ZElgbT/resEu33Xgaw3suBDlnPOutONlmlBmJT0gPAnmUnm5CyN7YmFht2arAOmX/aEQhQY40g2+W+hQKWicvmeixm9qh8+ampMQE6NkZpJ/yN7Ze/FgC7xrQgBYHIdwiAM2kDwMmMAw/fatGYkm44DCIeKGE2WUI4nMFP/8w70WzGpMQhrKKii1Cgy+a1bHSDAk3WYLcGoCminTUuFZtmALpdOw+CmHUnYVAco6OjmJ2dlsUzQcLpM2dx5ux5ATFmUgaYrRmKSP27b99+zM3NCbw3mP3qMheZBcx6nztzDlubJeX8UgHM1zbYGxQA5vkaGRlR87RaraFaraPVpBo9jACVKKfPKQu01mhZarNyXKn8M0tGwQNnkel9BqosBb+piGYrOhqWco5rOMmszHAIqUgE+Uwco/kcMskYxgoZFAtpJGNUalqdBn2qkXuoNXtYWtvCmYvrOLeyjkqnhw7LSPvLSAijY1lT/2YSyGRTyn4k0EnGE4hEw5bD2+sqjzFfyDv7ZoMrbABbFqwpfb0sVeb58tyyPqZKY7ZzWA1ywiReC4k4LZNjsuMkcBDYjUbUqJYaioeopjUtQds2TOGUdXxNU70bCGFzmepavj/fl6o7/r2pknsgrOaX8rkjVCub6liSc4UX9tEiAG41MWh3EOz0ZYVaWV9HeWMD1c0SLp27IAvdXreNWCSChZlZzDM7dbJoyqd6VfsQm/2VctkAEtXjtH9n5jVVthz44FtGQwgy05jKRal8Q6Aij9cNrw/WiGuK6y2XTUs9S/BLcBUi6eP5leqZ79dCu9lCt8WaDdUENwBM5S8VwLRoBpqdIcr1NkqtLqrNjlTA9SaVeswMNXcDgnChQQeRaGNPNbf2ywGv06E+H/cw5Ye6/NVghMMCMTTabSnjCcVTiSgyybh+jVJ9JiAclHo9ys/P9a19MoQYs58JhbmPghb/ZmVN61SeyoXdi9hz9R7MzBGaZTS4EAzRjrmPRMoA8HIjhko3jW8LAMtyHPjC/Q/i0tK6U3VeVtp69t28Rnl8UyMpzE6MIx0nEGUZ7Lg8AGvwLIBWty8AfOrcBezee7UcBB740v04f+4smi0bVDL75wASyZQsbrPZrNwJMpkk9u5axOLsFMYKOUR0DizfdufXTito88PdYQnN+1S/LxjMIQkC4JWtEh48cgyfv/8QKqUy+gM7Bg525DIpqY2nJ8YwN78LxeKE8tMJVXg+Usmk1joBDf+MEIx1I7AfyWZx8MD1eNc73oFILIZbb79NalsNQPFey+te+zIdD0LaQ7ifTU8WlQH8gQ98APd9zKx9CRs5VMO9hvatvF8mUxmsrW0glyugw/zfRgsN5vq6JAdxdKeQdnc7d927OyQ/I68rN6DFNTwzNYdzS+cRDgB333abhn4OHz8qK9vggOuf+dSWuyv1qoZyDJbznG1br2+nSThnEA8Da5rHgJms33kvk7LcvrTnEJYNgev2XoNcNiuoVW810XOuJNIxO4tv5p/yGeXUyVPO9tsNKThrZ+4nHCjzVJk8ZrqfcO+o1Wq65wisEbp62cLOrUTPH1q1vA5tGI2+4dqH5MZhqnjul97ADPfo+clxvP1tb8WemUkbWtKQAvDH930Cf/yRP9GQTKfV1h426BPY28ADn7t4XzAHFRsM4DFJASynBNuXu7SN1n0vhh952Q+jMDaGz/33+/HVrzwgG3IOb3HKYNtam/cJRQ609R7MD0e/hXgQyCRSyKYLaLd7aHcaCIV7CMWDaDcGsiCOReJooYtot46fedkPYxCPIT0xh0GAw05pKXoJgPOFAtLpHM4vLePaa6/D3/zFJ/F773sf5qamMDkzg7GZWXzvC16ocz49Po5sYRRHjz2K+fl5XQe8B/F5grm09UZNClR+lEgsjZe94tWyPe/0Otp/eQ/hVy6XweTYCG45sB+T42NIUPmsZyOuDxsi9ADwZrniAPDh7Uxq75lWrjR0lYjZvdQAcEdANJ9O4Gm334qFObOq5r/lMEoqnnT26DUdi8Ds1zjHbOdju/2M+83Ve6/G6Ng4RsbGUKvVsby0pPsH12O9ZnEZHCqhxXc6ldKv/Dx00eCwAtcG937uk7w2+Oc8Zq5DDtttbm3hwsWLyOdyem576OGH9e/OnjunfOm11VUURkawurKC0bFRrKytmXKcz/+RKC5eWpKqnEMX3F8q1bLgb6vdQSGX1+NALByRMp+DTh/568NPof868g/Vr4BfAb8CfgX8CvgV+G6ogA+AfQD83bAO/WPwK+BXwK+AXwG/Ak/pChAAW/6hKWK8Zi0bbMyds2YobexoJ9sTXJH9KluOtCEELWKZB2pNTWscO+tnNT75e1NYDIZB9GThbCo3U7uZLvGy+tfsnKWocSotZfQphy+qhqTUjA4WsJFGNTCBluVtUilJ+1+DQFRB8Zv5wNZABqamx5FIxnD2zBlQ7fwdA2C5CO5QlLnm9vbCcPm9zsRSYDWdoQU0M4CpxrLW8Tf/8qiEA8CJEiKRDH7xje9BvR5RfjMVVvwssvHrmVqUn5XAl0ohabEJQJiBSgWicjIJoSzb0svBY2PbzqFBGSqOqKqaKI4L8LL5euHSEs4Q3lGNgqFABrMa2bCcnJzGTTfeKOUbVSn8pgKX64n5k5cuXMS5sxewsb4hsELVSKVS0b9jI7NQKLgGbx/lUllK41aLarmU7BQfO/EEVtc2UKc6k3XdkffKtaFjd9azdkZcHZz1L+ETQTCBBVmH8qyDBGlhZOIRZKjYTcUFgEdzaeRTUaSSMf0MVWftTh/lSgOX1rZwfm0TSxtllAjgab0djmhdFYsjiMSYiRlHPpeV2pvvy4Y8FZls4BPssBHrqXGpkJHqOsSsa2ZPDtz/dtm/nfY2NPAgrexkHQTgz1rmp2W9sjlN6KHMSGbgxkyBRTCsoYlOR1CaVqe8ZtKptFRBfG3+W0JPWvDymqECiuuLx08ASxDBa03nNsbhipj+njBYyjp206XS76LTaij7d9juoVbaQmVtA1sra7J9XqFVa6OGtiAGrXN3YX5xHjPzcxgZG0GPgybhABqtJsrViqAHG96Dbl+AIhIwu2hCDsFPDqz0emgyY7rXFxDnXtCsN7XG1tfX9Zl3L87LajSeCCPI95B6tS8bTTbL2+0melQsd3r6LKwLlc+dVh+d3gCdAdXRATS6AWxWW9iiNXmjg0qjjWabcJ82saba9KzWdc44jMF1wNxNl89MvsX6Cxo7+3XlN5s20tmftySsziQTSKfiSLDmVPETmqJnltBRs+RmHbTOomzyD9CjfTQtvunX7/bbXbt34errrsXU9BTiybSsTEMRgtk4ArSnTXYQiwxlAf3tAmDuaXR4+NvPfxnnL6xsA+BtE2rBDlO10Yp7ZiyL+akJZLgmdd/51gD4idPnML+4S+fw0JcfwNLSEtqdlvYVXk/c47nnzM7OYWx0VIMrrMlILoexEQ51JNwACO8dTibu7bwmO3UK1St/r4EiDkPR3pRq82AIq1tlPEgF8JcPo1TechbXQ91jCrksMukopoqjAsATE5MoVcouf9rAzdV79+DRR48pE5U53rxceDMcyWdx/TV78Z53/1sNhxy86abtjG1eh8oUdaBUAJjXXACYmSxibnYaH/zgh/BfPvpfzQY2nhAA5toiAOaCJKChvW84wtzhsCz0q21zAeAgyDZW1SCXAapkIqlBnu29let422qbfDMKepOHAgO89MU/IEj615//nK6FEJ8OCOGURUoraVp1233dg+5X5DC7uyAHwfTlngE8i2Vm0d977734rx/9qPYnAi7WsNfrIJ1M4sC+6/Xrw48cwSZtkwVE3dAI9/1wGC/5oR/SdfmfPvxhgfJt1a/LTOX+QagsdbUgK6QU3X3VVThz5pxs8fmlwRPlqxo4lWL6iiQHe44ZBKiCtsxWOQDwWpS1tg0U8LOlUwns23ct3vP2X0PMzCx03Oc3S/i133gXHjnyKOq1hvZJflbud9tKUQflWVu6f+hZzt2/eW80xae5ODDb/nWvegViyTweOXEOX/7y/bh48azOPV0/LJbAAL32LufswDUWDPblQDA5NoqpbBqZXguj6SQurJex2YugWt9Eu8fc2CSagy5SgyZ+/pUvQzscRG5iEW1Abhd8JltfW9PQVyqTxaWlFVx97fX49H1/gg/94e9jZmoasUQS1xw8gOc+//sFrSfGxpDLj+DR449hjtbK0ZhUyisrKygWx3Qvo5sBeTstoF/1Y6/X0EWr3dLn4XMGVdeZdAqjuQxuOXADpsbH5MjxzQBwqVrDF79yCF/+yiHV2/Kr3YAZ1b8czopGdJ1yX+OAFb+zyRjuueM2LM7O6DiVn0wIHKZyu6d1u9MG2ntm1nCVogAsw55r46rdu3H99fuwtLKsAUZ+Zn6Vt7b0DEfYy+NSnADVxoGArn3uV8yO5q+bm5saMlP0RDSG5aVlpJIpewaMhLGxuaF7RZ3Z8t0uvvzAAxqSogKcP89cb31+ABcunEe+kFOmOb/498srqxgvFuUsQGvpyelJlAjfBd2HOHHiBG6++WaD6P0eHnhi8yn930v+wfsV8CvgV8CvgF8BvwJPfgV8AOwD4Cd/1fnv6FfAr4BfAb8CfgX+mVXgF1/+HFPUuKauIAGbtWzastFoghuBFCo+qQBVXqYUeGzmU60yUPZkXIoKZ4Xo+ugBqkuksyPUDaNLJTAzLgWCzXbT8vyctTLVTS6Hz4OqyhIMOCWr5EfWgOWxsglLYMJmlPIgZbNnmZdUXLIxFo/TBprHxiawWUDHExFZCFJB848DgK9cGFcAYQaT7vwKDNVYMwCc9nDrt1hZ1tKlAjhBBXBiC5FwBr/0Kx9AuUSbP8teJZgrlytoM7uUQEtNd7MHJuQShAoFZJ0rdTAtJKnkcKpq5Ss7AGw4YIBo1MBkNpvBxPS0moNUd6yur2N1fQPrG1vKCaZatNPtSyXy7Gc/F7Mzs4J1zKyjgkogjuun1cGZ02exdGlJ8I7nh4CBDVVaQRMA85ywqSuo3Wih1WwL7G2Vazh99ozsnxvtjpTlkpgIH+60K/XyIqmUgoEf903VKNWs7OUymy8SBGKEsQSokaCawsw6HMmnUEgnpQrOqnkaRmgIZRHTBnF5vYSlzQo26g1U210pFdncZ52KkyNmlZlPSwGszMKugbhUOq1GNO20PbtyqZOVc20KN6puua4tXxCqBZuwVIvxz7x/68Fj1otwiEBYGbadjmyiqUhkU5Z208xYJshnQ5oKHh4PX49wldcSFUAcIOD7sFEsVZEsZu369izh++0u+l3aT1P1REhijXF+FjveoJRgzPBV8525wc0GuvUmSuvr2FxaQWWjhPLmplS9zUYTW1sbvJCxf991mJ+bx+TUJIqEg7ks4qk4Gp0WGp2malZvM6ewo/fnuew2Wgj2BoiHokhE4xoEWV5eRb3ekGUuM6OpOL9w8QKOHjmieu6//jpZ7U5NjiuPc9jnsdLauic1Mhvr/x977wEm2X1WeZ/Kuaqrc5zunjwjzSjHkSzLNsYGG2uxjTE4sMsCJmfDsoQPA/vwfSwsGBMsBLYxOLG7yNlGWJIt28pZVpwcOndXrrqVl3Pee7t7ZAMyNvs9D9y255mZnqrqqv/9h6v3955z+N67bUJgAmECYLNa7SEEjkq700e12cdapYGNqoNSo4lqo+UCYFtTtOHlfkNrUK4nWebS/jUUEgwgpKZqjepiLjteexbjCWSa7aYAlazwZW/el+VzijbibOKAWX4SvHEeK9OYTRgs7EejlsuqT2vqdVo/U1k/PjGB3Xv3YHxqUnnVwSAV4hFwcgcDpgCOJxzwW18XAA7yEvbx97d/CcdOnDWnBlnlqxtms2GHpwNtkmdGBrBzxxTSLrhQS9A2BbD5TAfRaHVxamEJ9z30qBwkqExfPreoOU7AY7EEPYyPjWH3rl2YnZ0TAE4m2PATUCYl1d5qeNmWK38eeHTVods3YP27a1msvFW2NTHPMhDEWrGCx556Bl+87xGUS0VXdRnQXkYAnIyHMDYyIAvoqelpWXhTkcn9l2t3dGQYy0uLyuSNxuOCipzPBNWXHLoQv/97vyul/aVXXKHHE+Lxd6p67Xpag5SaMkIh7JgaV0PD+973l/ib//W/te9y/ROK88xbXlnVPEqmswLAvOb8LATAxWbbHDVIod0GGo6D2UwDb3jDG/DRWz+q92gmAKYCVr66wFYY0UQMo0M5/NBb34pCYQPv+cAHsV6qotumMren+UUwvGkw7Z35mzbiNkf4Frzmlk2M6c4J7onJVBL79u7DE088oT1LkQ6wjGSqvV90/TVIp5P44l1fxupqQQ0JyvFWcwHXkdk4m0Vz27X1t4YVAlQ2zTBuwFPC0n6bysWLLjyI13/X62Wv/fgTT6DMfFneG+k+icBuK1tac0j3PgaAeS672FD3KXJ3cBshrOEnhEgyiUw6gZ/9kbfhW190DcJuM1i918cf3nwLPv33d2J9dV020DoLeuYgIctiVynt2QcTIHrW07oXc8E+mxOuv/xifPdNr0KjE8T9XzmKz952G9ZXzxnEDrCVj019BvsIjekewn2QyvlkkA0IIeybH8GluwZw8UwWI5kUHvvKOTz69BKeWSuj2GoiHE2h1m0hF+rix7/39Wiy8WBoGr1IxBoeIiGsrq4iPzAoALy4tIJ9By7AB993Cz76Nx/R3lxtNHDBJZfixd/6CmTSjGLIIp3J4elnnsXs7A7BUX7O1dU1NWzxmuYH8xqPWCKD7/tPP4TF5WXU6nVBcWUYMxIhEpZFMxW6zM32FMCeBbTykxlV0u+gWKnhngcf3gLArum9RZTYeuTaNQUwm3iYGd9CLp3A9QLA07rvEfB3rcZdLwiLVXBdb2yyeG4zppTnGXDllVcqioHbEO2WZaPOudztavxoPS0HDCn812WNzRfl2U74yntBWs+vrTLnd17rlPOeLhfLyyu6T+Nj5dISoItOW3/muUSre1o600mBymY2idESmg2TV19xud4j7xXsHOvKFePc4qIANRtE+Tq8tzh+4qQarnbv2aP7NmYuny2c3yj5b+w/p/yP44+APwL+CPgj4I+APwL/CiPgA2AfAP8rTCv/Jf0R8EfAHwF/BPwR+Pc1Am9/40sNE5i3s9UvTe5gQMTLcCRYandRZ+G91VZhjRCY6oNAwFQWqQQtaC3vy9QzhFq0WjX1Sx8hSLPWpVqs56qCCSnNOFE5fFT/uAVS5Wjq5xvg498JoFkVI5CScSuVdK7lscAwoUrPFI9UAxkAptLDiq0E1SOjecTjkW+yAvj8efPPAWAWlnft3oNk4p8HwJ5CmirtZKCIqXgR0XAaP/8LfwCnmUSgH0Sz21Hhn9mAXhYhFdvMyZQ6utu26wIgleR1iiKsLGCzR6aKixV4qYjcAjRLwso4DBhQz+cHMT45geHRUV2HM+cWcfzkSSTiSfRDAYGsRDKJ17zmJszM7ND8qVWryjok/CLErZSr2FgroFKuoFQsKgdY+c3hsNmkRiLYWN/QfFLBvtcXAF5bJ2wuYa1QkPqXmYYG5AxyeUoeDyKZ8MmK4VYIN+hLJEUQFGSGpasEjgeDyrROhPpIJmJSWeYzSeRSCSl6kgk2N0SkkuJ7WVnfwGqhhI1qA7V2B04XKNfrgusE+2PjQ8jnM8jm0lJQcwbTvjGZTiCXywkSs1lCtr+u1fOWet5UYt73eW0MzJuFqoBBhAA/IkUvi64sDBPuJhJJ0QcWdgl4CGgIeFmk5XWhLa6yvGnz7jRVpG20mlpPHHten3qtprVD20eOn9PuqGi8mXPaMqWZlPhU5HJuERRLeUpAzdxmKn/NRl4AuN5QjiUB8NLpc6gVyqhXa2oAIPzdWF9XcfjCAwcwPTmjeUZFFxWqufwAeqE++iEgmowrY7Ti1KRaJajuNJro1hqIIYQIJ3EfOHrshCxAQ+GoIMHy0hIWF5dw+tQpgen9+/bg8OELsHN+BxIxZud2ZWtPKMRxbrXq6LYNAHP9EApxv6ICPRSKoR0IoN7solhtY7VUw0a1jpKr/nU4Pv2e9kHmXcaooO5yv2RhnRmaMe2FyuvuUl3cRa3qqJHBAHFEz3datPB0G2tiYfoQS61OgCL7/UAfsSiV/IYEqVwmiIpy30uZrTxhMPe9hlOXCmz37t3Ys2cPBoYGESf8JeDpm5sC+yhCAWZBA4lk6+sGwFxbzAT/1GfvwNGjZ7QWZFNLRCUAbJJ7qgqjoTB2zYxh145p5FKpf0QBzH0nJAB84swivnTfA7J+53zvEkrQXYAKTNodx6PYtXMO+/buxezsLIbyedktE2LxMOBbIbDcrmI9b7f2sm89JbB7Bnp2+Fu2+AEB4EK5hqeeO4a7H3oC1XLJFP1UyzPHN5tEJNDD9OQohkbGZataqREAx8yGPhyWpW6lXEY6m0OIzSHM0gyFZFN9cP8evPP3/4fW3qVXXC6Yr2vJhgLPAtoyErT2+Ly5mSlMjo/hz//8z/G3t35UDRKcZ2yY4Pta3yjoDE1ls1heXpWjB+1bubbXqnWtXV0fN/fXHMtNEbpNTrqpDGXuLrM9udeNDA9icnoSL73herzkyBEsLS3i07ffgceefBpnTy2gUCoKFhGOEVa5J73mNvdlL/OX57hnkawfa1GlloOqPdKLMjB5LOc596RoLIFkNIbdc9N45ctfJmv02/7+c3juxCnUWz00eZ/g5l9zrKmQ1H2F5gWbp3hHwkzUlpuXbfssmwu4P44MD+OSwxfipptuwkOPPIo77vg8zp09iyYBbN/LlOZZ5Z5BnpGH28jW7nXcTO6w5j//WWpgqWtDiEYiCMQTUhkf3LMTv//f3oFUyOB7GwHcfvc9uPm9f41jR0+gwWYeh/ndhtK579NeejNT2Zu32quYh2vxHLxfY7PBW153E1567ZVYWivhQx/7jGC2Uy/b/A3yns2uO1+Q+yQblTjHaK8dDwUxFA3hqn1TuOnbrsPVL7kBgXgapx59BJ9+/1/grmeLWHGaCMZSqDQbGIz18eNveQM2mk2kh3YgGIvL/pwNZQSQbM5JpbNY2yjggkOH8e53/R4+96lP4tLDF6FUrWBu73689Nu+HYNs5ogzSiGHJ596Crt27tJ1IQgvlooCxNwLeNbyPIpEU/j+H/gRuZTQIl73M8rBpZU65Orx4iPXSsnMWBOLW7BIEQFgqnl7XTWZ3f3gQ7j/wYd1r6k9TKDWMsR1BsdiakLgXLKzo6PmsRddfaUAMM94u6elW4PdXcsWfDPr2pxt+HdTopuTwWWXXWauKjy/qeRtmaMLG710PXhfxIayYEANdtxLeF7TupnjQhv2tY11vV6pVNTcHhoc1P06Pyvvyabo/hCPq2FDb465wO79CN0VuNewEYpnn84junQEAmqGk+o4EhbcJZh+6KFHMDQyoozmkZFhRXnQZWHh3CKiibjWEl1cWlz/sfF/X/+B5X9afwT8EfBHwB8BfwT8EfiGR8AHwD4A/oYnkf8C/gj4I+CPgD8C/gj8ex+B//I9LzU4RhtUFcGozmVh1myFqSU1W9cAWrR/7fVRqlSl5uT3TFlJPtFGmqqrAASZCKeswBZWcVk5wIEgdWuuAtiUxVQ6EvJ5ENiUOlZMZfFXVotugZ6FclPr9KWQk8UpQUrH1JdULlg2r9nrpqgAlv2zKYD5O4Hc4FBWObjfXAvofwIAK8RwS/nAIiMh4M5du78uAMzXoAJ4ylUA//zb/wD9Xs7U2Y2G1J4C+LTFJshSNjLzSx0BYL4DQiICcQJNs4p1c/B4/alokt2hZaJauZqAniCVGZIJjE2MS9GRzGSk3nnyyadl/cssSxb5CGVf/vJXgFmLA7m85haLkixkMm+Zdrx8HCEsITDVLFJvy1K4o2vZYHZss+UWWwMolsqyGqzUGrKZ5C81ErjW11JJutddymU3RtJz5Za63W1y4CNtbrHoSutLIBZkzm8QcdpBR6PKWKWSJ5uMIxGlIpc2oESMBAVt2XGWaw0UKjVUqA7tdFFjYZYK4FwaE5NjmJoaQ35oAH1XXcPRzA8OIJ1iETwiOEUAqqYEWoHSctMFE5vAiWpgWkMLhFPFxs9Ma3YD5lxjZvVN5WhUUCQWj0lBzOuoJgkqBV3LUM7/dCazme3NtWsghtbgZlXJNcbfYwTFtIpuUlHUEmjgtGCup6eQVQ4hoYQUuUEBFH42Qrl205S0fA/lYhHF9QLK6xtYOnsO5Y0imvWGsp1XV5fRaTaRSSYxPzuL6akdstKleoprhAVlKvMSmSTS2Qza3RYK5QIi8RhSmTTq5QoKiysIdQPIZbJaC8yKPHv2nJTqDaeFY0ePSSE7MjykX8ODeQwN5bUPpFPco1iYp5UwYQFtOvm+O+gKztYEUHn9OMejkQSa/T6KFQdrJQcblYapfx0qUjtotmnP2kMyHkU2k0SCakOqih3HVGPRqKAvM61b7R7qjRYqVUcgkFCO40jVFWEC2UA0xudQvUq1H3O8A0CPWZshpJJxqYK1Z7fbKtqnMhnlQnPNCxzqdcM4cHA/5ud3YnRsVMq1LkFHt23uAQI/bASJIhTuI5PuIBYLfn0KYFlA9/GxT9yGZ549iQCpEc8Vrhq3qUf7OptJwmHsm53E7rkdyKXSZq9uSbSbVvqCg8oA7gkAf/7L9wrqcGwol6YKklCew5EfyGLf3j3Ys3sXpianlIVJ63uuMWacas2z/ciziN9m1/98JfBWA5Tt596/aw+hewUCqNSbOHl2AU8fPyVbXqGhW7YAACAASURBVO5ZOsMIJqNBtJsVTI4NYXh0EpNTU6jW62qS8Ro4qE4mmGEWL3PNCbA4JoO5NPbv3YV3vfOdAkpXXH2Va8Fua5TAxfiinXGCluEQ5menMTUxjne/+90CwFTrcq0nYnFdgw0CGQQRTyZlqR8O27lca7ZQaBAouiCW561r/UzFsyyB9fMMwvJLSnPXxpzjnE2nkM5ncNEFB/HG175OCu3/+bGPYXW9gJWFFRTKFThOAw1ZtbdtXrpATnbFNPKgS0OYe6DbVNJqWfOArPD1adVQ4DXzsFFJMF1QPI7hwUFM5fN42/e9BblkErfdeSfuvOc+LJcralTqSxXZQZ8wVM4RPcseVjOQ2VGzYUD7GMFtiDDOrJ75GDa5fcu3fAu++MUvai5zXOq1uq637Mvd3F/PAtpslw0U6tjn3qm4eqri7fzxHFek2I+n1AAzPDSA//Fbv4650WEp8Tv9AE7+A7D/9d/+HRw9egKVUkkwkPNFmfRyaDC1tvc/8UVebffMU7wDvTx6wIV7duJVL7sB41MzeOfN79O1WFlZkhKXKnVBcXeNcIzkVqDX76ohZCIex4sPzON13/ntuOBbX4VWOIPI+ll85L+9HZ958BQWnCYQSaHSqGF6IIYffNN3YrFSQyY/g2gmowZBXufl5SVk0hlkcgMolMo4eOFh/N7/+w58+fbP4ciVV2KtUMTQ5CS+9TWvwfjEpNZOOp3B8eMnsIMK4FDYbPkbDpLKvW0p151zlBbQb/1PP4jFpWXdEymDXeNjVsljQ3kcufIKjA0NCrp7TgUGgG3/IQAuliu47+HHcM/9D+jM1T9r/7JrKLcO/qLqli40fVMaEwDfcM1VmJ+ZUda3Nb1sWZ4bAD5/b/EcPTKZHA4ePCC7ZjW68NzudlEulfUzeX8n9TOzrXl/1+R9VU3XnueKNTI0FXfA5oT1QgFjo6MoFkuYn5/TucamTALaocG89hjOY84QRR8QNPf7OtP1gQN2j8xzndD+uiPXol7hPDELcjaVEUrf9cW7MDE5janpKYRjEZ29nKPPPXdMc2+jVNQ48Pxer5mNvf/lj4A/Av4I+CPgj4A/Av4IvNAR8AGwD4Bf6FzxH+ePgD8C/gj4I+CPgD8C/8gI/MqbXmoAiMpBFcugIjDVXFJZUb+omhULY5BqqNJwUKs5aNIO1lWaod9BPps2oBYJS41gBWjWkZQmJ4jCXEuCAtp5smjOn8likgrByjfcgr+eNaXsortdqXd6Un7Sdq5pRdCuFcdp8RcOGYCiQkLWlAQ2Ap1U1zGvLY5UKiEFMAI9nDp1yizwNsvb2wfJs+WzwrNn2WcKU5bHve/TCtOUI+c9+/nf2LSBNkCZyWaxa9dupDYtoLee7QHArUIhAayNYTJQwGS8gHAojXf8xp+j0Yih0TBg1KJFYI8ZqMwKJIxqo0mQ1aVlpGUx8n2zCMlxUS5cPCZLaH6xsKj8Vs4DXi2pr81ilTa50TiVoXmMjo/r/debTWX4tVodZHMDVjxsOJibI2gax969+zA1Na1iJi0EWawkAK5VGyo0VytVFAoFqVqoBKYNIYvaLNrys3D+Mc+VdtPFYln2upxDHWYwwhoSqKIkCJBySY0LroWliy40c91MaSnKCDGlALZrSk5EBTCtzOMECpGwbKCp+k1EQwjT9DfYc4vXAbRp99xwZIfOnEBaURMAN9otqSjHRocxOTmG0fFRAeBQlGa9hIeWL0zltfiAFNuOYAOtXQlc+aWiL8fftaVlYVcQOBRSUwOVpMquZJZqLKo1QcBH9S+vnymDk/psVNnGU0kpPQlCWKzm9SZQ9jJoWdRmQZ3rx5orzJ6SUIEKIkIvgeSuKdaYJak10+srZ5Rwxyscc73SZpPXg1bR1WpZ9pXMBKwWSyhtFLC0sCCQ0WQjAJVKa2vIJFOyAh4bGsae+d2ycm47LVmesnguxSGzb1NJFbmr9TL60ZDURVQzLZ46i0QkjuxAXsrIcwsLOHnqNGq1hoAnFegE+wO05x4dRjwWEfCJx2krG0UkTmBu64TW6bS4ZnYu7cdrlSqabQf9QAgR5oiHYlJ9r25UsVaqodxoo9UPoNHieuMaNJBMuJCjKjsW1rXm3LfrGEa90QFCETSbPZSrDTU2ROO0Yw7rPVB9F+XnixFyAeFQX6/D3ZNwnWucgDkZj8t9gY9n/nMuN4Bk2hwFqvWaAEE+P6BmjAsOXSBYptxRXh9e1w5BG3OJLQ88CKrGe8hmu0gkwl83AOaZcevHP4unnznhugkbAFbmruSF3MH6si49uHMG+3fPYyCdsZzk5wFg22eDcNp9nDy3jLvuvhdnFha1R9BWWPbpBFPRiPLJd86zeWASI0PDWktU98tzgk0edKLgZ9T3zs9r/6esoE215yJXDwDrDOxirVjFWrHoxg60dTYSmvEZZ04dRS4dw9SOnRgeGVHTSCqVtiaPQEDrne4HAwN5Qf92r6s4heF8Fnt2zuKP/vCdeq8XXXqZrpfZ/fZ0fWXvy/2DMFrK4SD27JpDPpeTAvjWj35cI+lBWh5OtF/uBYJqEFhd23DncURztlBnc1DXVKQSjm7BKju8eW670ki7DZCimtdQ6lWC2lhY8OfHfuCHcPr0Sbznr95vEKrdRdftxiG4tHsBazTZjH5Qhm4IF1x4gSIZeIU4dz2FLPchzzKXL8Xncr5w7mczWeUmz05N4CVHrsVLrjuCdDKBBx56GJ+47TZ85dmjKFfrci7h2mw02/qsbFKy/bVnexXHnxa7VNG7kNaUybYf8gwcHhmVZT1VlHS34B64vLKkfZjnniVT2E0A3zvvRfgzqABmoxy/BH6VAWwAWE0zYbPjjkdiyA3n8Nu/9svYNzMOBNjwE8ZSsYJf+LV34MTJUygXS+hxb2LTGxtW6ArhZseahTbvo8yim/OdTXkDmQzS8aj2oP17d+Pg3p0YGh3Dl+5/VA4JBMuDo+P44pe+oEYuPZ/vka8r9TJt5oNIhMIYSidw0Y48XvvyK3H9S25EKDuItWPP4LYPvRd/98gyzjLrPZRCvVbF7pE03vy6V2Kp0UBuaA6JPIGrKWbPnTuHTCarTOpq3cH+gwfwW7/6X3DPFz4vFXm1UUcwlcR3vP4NmN4xp3OPSt+nnn56UwFM5SsbLwiG2VCWTPH8DCAay+DNb/l+LK2uSnnKG0vlGgcCsoInAL7m8ksxks+rCW47AOZn53Xk/S+bHO9/5HHcfd/9bs64a0ruRpEYADYYLEDMO5OeAeAXX3s1Zmem1YThOcHI0X5TAWyNJWxc4+9URu/cuROTk9NuMxXdVCyOod1kFEZb3+fE131dk24PQd0/8ItNMdwrGTnA+yzNb/S19wzk83L7mJgY18/iumTjHRW962urWsNs2vDs2bm/MjeYcRyFYkGW8SMjIzh+/BiuuepqfUZ+pnKFP4cQuom648iBRDbv4aAiPnQWJdM4u7Agq3laQNMe2gkO+v8t5o+APwL+CPgj4I+APwL+CHxdI+ADYB8Af10Txn+wPwL+CPgj4I+APwL+CHz1CPzam15m1rhBgsG+CkyCv/ozVShWaGcpn8pgqlKqDrNmq+jQJlXPozKtL3u4NC10EwlBFhaJVQDTr5CK5IK+/QB6buYfVVzKACa8Mw2YC1wt59DLCub7IhSk8pjQi6BE9WgC51jMhV5BQV5CMAFBwkz0pfqlApgwLZtNY3JqTAXWE8ePC5Z6lsfnj86/EgBWJZAquwx2796DlOxavxpKbLeQ9hRGWwB4A+FwBr/9//0VqtUw1lbWZR0odWHDwUZhQ0rOVreNNtVCfS+jrm1qFVfpQ1CSSMRszEgvWfwnAJTimhbfWwA4wL8HA0gk48qTDcdiiMZoydvC4uIycrlBxOIJFTVpy0l1z969e1XYpHJN+XJtWkLXBQRbzTbWVlelRpGNMGF1k3bEhBdmVU0ovLZRFABWwwGVk+GQbFhbVAGqqGo2nOGQKWNoBy4IrPfueom6FtAqzhM4uCpgqpojwYCrAI4IAlO1E4/Sqjckm91QvyOFIrMlo1HL2Gs2moKDpXLVrLfZkNBug4KfublZTE2NIzeQRSqbRjxNABvRfJeNaYCfj+83iC6ztAllNX9NzWtqI1Pjczx4baiIpWo7lbS8Q34uDwhT5UQATMDEr2qtKgWkHku1MEcoFKQgzSxV3fWln0ULVeYMusBZGYLun6UEp5V6JColLCcRwQIhiYCwq7qXZTIheNMsi6Uqj0TR77QETHgNC+sbqBRLKDI7eWkRLccxBXCtLoXtYDaLbrOJoewALr/gMNJU2dYaqGwUsLGyJgVUtVbW3GW2aXogg2AyhkiKoC+oxzBLl7DJabcxMMjic0bwioBHzSiJmPanZJK5qJzqfYTCQCROFSGtOvtodVpmJ9/tCSrYda7qOrB4HYoSMoRRqNaxtFpEodJEsxdCMJ5Ay81CZHGeSkcqdAcyaWTTCQFLFcddR4N6ncAgLBvpSs1Bw2kjlkzq+mts+x2ph6kmpREsGxBy2ZRaaNggQQUWbYSlnHUtbGkpzzlAYMg9lha1hBS0fT5wYD+GR4ZBS3jOBVqrc38QsJSttdd0Q7V5D7k8/sUA+G8/9lk899wphCL2muFARI0rPEeUR05oG47gwt2z2L9rDtlUWrCTa3a7ApjXh0Ct0QbOrRRw70MPY3l1zZSbfC3rShL4pg3x2NgoBgdMYe/ZqfNzaT3Ho4hHOV7S4m1CGW+/9yCwt+6873sA2IOifLZyZQn8mx01wGg9qmnKwBGh2cMPfBmpREQAmHbm3BvYIKM15CpXqbyjHTwBMJszuB+M5HOY2zGJP/mjP9S8ZgYw5x3XMed+ng0OblSCAVsCzCDmd8zIbvyDH/wQbv3Yx8yaOBjQZ2YTR6VaU2MEld8rq+sIR5lbyqaQHi679jrcfucd1vDhQiprFLK+KEuCd/GQG81AuEwIrCzdXh9tNtHEYrj84kvU0HP05DG0mw6CboMXX0oqVe7JfVNPiinTnaBl85R7mDf/pXJ0L4KXI01wzrUsZ49EHLlMBpl0Gof27MTLXnQtDh2+ANkc1zy0Xzzz1LP4yuNP4vS5JSysFZTbvl6soFKvyxWA6kc1HtBqWXEDhm+5tnhecT+Tu0IoJADOJhLa/29a8rdps7/d1cP1rHZBsHcNOKujkZj2EL6Omu22/ZIDRJBNRwnEB1L4rV/5rzg4NwkECF9DWK3U8fZf/Q2cOXMG1XLZ7IB19lEd2mEfm15XLisaY2uIErSNRnDji67HVRcfxEAyqn2hXC5gZW0D+y68GMFwAk8/exKf+tzteObZJzahtOy/NbdoBc3zL4hIkGstjul8BJfvyOPIof2olGk1XBS4f26lgeUOxysNp1rF3pEUvv97bsKZUhmp/Azi+UHNETbjHT96DCNj40hnsqg7LezdfwC//HM/jofvvRs3XndE531qcAive9ObBYB5T0G1/NNPPY35nTvlMMPxZBMg7e6Z9aumnkgMkWgab/m+/4zltTU9hnOO60f3LvEYBtIJKYBHhwaRdC2glQHsjh3nBPcqNnc9+OgT+PK998kNQo0AgvYWw2CNNGYlbg1b3Jeg17/xumsFgNmc4t3H6R7PdWex+xC75ybAPnz4kCyfuQW2Ou59EFXm9Zq5DnD9tztodkyhy/tfwmpCXL4Q1wTfA6M9lpaXZa/Ne7TJqWnNWzaQmN26RafwsYTHC+fOYnV1RQ163CsV2VGr6RfPbamrHQc7Zmb0mXmP0m3xfOI862JldVU28GfPntWcTmfScDotNOoOypUKQkEqoINYWVuXXTYbVx47vuH/Z5g/Av4I+CPgj4A/Av4I+CPwdY2AD4B9APx1TRj/wf4I+CPgj4A/Av4I+CPw1SPwjje/xL4pkGv5Z56ykoDIlKNWKWXRisXgZreHWqMt9QYVwSxCZ5JxJJV7SQtaWtdGpcIVg5UFKItsxmRlB83CsmxDrSgs9YrpswzSuSoZ/mgpDWQTTBVwS/DCislWzKfSmMVoFblphefZRzIjttdT4S8apfo3iWwmhfGJEQHgk1QA0+7ueepdDsemcoOEuW+21GYlbA/2FDz68wtRAJ/3Q/oqXO7es1e///NfpsDi+CcDZUzGigiHk/iN3/ozOO0kauWGADDfGYHg2vralmqFGcmdrlQaLLZ3eD31Awn0wrINpsUiITnB6xYEYW5eX7DFEICB41g8gsHBAdnhstBIG+YVArhgEIlkWpayvL7MpNsxOysgSgWJMhUJjcNUsfYF1x584EGcOX0a7TYVPCnUaswD7qtgzve7trouyErrQ6o52+2eLFODBN1Ua0pFrskrUEr7XsES5auaqk2gwR1gQliD/a4Ki9afAchGlap1KoAJjJizGiEUI1VEW4XcZDKBaISKna6K8PVaA9VKwyzK9V6oRgxj/8G9GJ0YQjQeRiyRRGZgQAVs2dXKKr2rXNhImCpcFsyDln0cjQjWsODq2XKzWMuiqyBBlPblllnIucfPy+cJmvMTUV0YCiqzTxbfCSpKzdKZYErrSeTTwJGK/Fqb9nfZf7sFYs3tPrWbBvH6HVcVRtWRqy6nIomfnc/nn5nzK2V5mLbiEamS6tWqFEnFjXWsLi1jfXUNxcIGei3LBabKlqAinUhibWEJY4NDuOriy5BNpOBUa+g7LfRo40wb5hozg5sCeMzxdqh6ojI4k6a3J/qUekbDmh9q9mDB2c3bJBQk+CUkIEji2iek5e8RWiwnorKYbVF5TgDbaqHZaJvau15BvVlFNBFDOJpGqx3AarmBxaU1rJYqCERi9h5CQdRqzAtukCip+WUwPyBwy8YCKqE77S5qdQfVBi1p+6g7PdSaPTXVRJhn3DaVfiQMZclGw9wwafMbQDZNQMz5TbWXwTdld4aCUmJT3cu8WLuutH4Oy/J5ZnYHRkZHEaKUmPsXx4mgXwvHlPB9mEqRCuRwuIf8EG3Qg1iuxVFspYBgWOvfXOyDCG0qY92V5cJawtHPfPZ2nDm7Yg1A0YigD/d3zkOq2QjYOG9nJ4cwPTqCFNW6blOMXr9v9sZaqZxb3S7WC2U8d/IsihVak9oaErQN9LU+CAIJ7biGCE5t/Xc07ulUAplkQnEABGOek4Pt4VsWz9sh8OZ+7K4PuSa4UJRTXudkH3B0PajaJ5jh/khr9w6+fM8duiYTUzPI5myPHBgwhwQqINlIwXWbSWUQZC5tqylngMGBHHbNzeCP3/WHUhJfdsXlpgBuWwboJgD2mjh4nYMhzOyYxsToEN77Z+/G/7z1VlAXynWYTqcF8EqVss5WzrGNYkkW0GysclottLmma210gyGI1/SpuKUSnI01DlpdZphz42prvvWDzELvy247ns7jK088qmvBfWl6esoUhpUKOh2uVSFV93qygcxsdrlp8LWUL8+WFFcN6509eoSajZIYyA4gmUhqHnEP5BhNjI1g3+5dGBnKY2QgK+U0reI5BzgnmN29srqGJe45hSKW1wqypD6zuIxzS8soK8KC9sAWnUBYpcYC5cQGcdN/uAkf/shHrDFLlNiy5A3iBQ0C838eNPQmjNtApUeFI7r/4bzfs2+vVK+0WbZGGr6GZe7q/iVKZX4YQyOD+M1f/SXMjg4KuPYCYSxuFPH2X/l1OW00HYtGkD083xXPHe7bboattncqeN17Nc736bFRvOW7bsK1l+5DvVxUHvTCahE79x/Cl+5/CH/z0U+j2QUqpXWdcbLqZhMYgNHhEZTKZZ1J6XgEyWgI8X4bB+ZnkCD8bLH5oY/CxgYKvQ7qLRobBFGt1XFgOIMffst/wMlSDZnBKURTeSliCYDZeDc6OopEKo1ao4X9By7AL/3sj+PJRx7E1VdcqlzggfFJfMcb3ojZuZ3K/B4eGsKjjz2OPXv3av/gmcP7GV5zqoG5fmgvTQD8g2/7caysb+ga8723uL5iMd23pGMRXHzBQYwPD8rVw2sWsXtQ3gaziYMAuIaHHv8KvnD3va7ltnub7ML7WCK+GaVgrh20mjcA/OLrr8Xc9JSgp/ZYPdWzuLEoBbmPhCO46qordV7xfTAygTBWZ3oAaNQbYGMP5yc/A/cPKm45p7geCGyr5YreR35gQO+b84zrfv/+A3Jp4Zzm89QY594XmbU0lcRNNOo1Xb+N9XXtTbR8np6e0efhOub+c/c99+AlN96os4YbsN5Lt6f7IAJm2XE7jn5Wo9vByRMn9dy9e/bpvoRA/9mjz+lsLINNLP6XPwL+CPgj4I+APwL+CPgj8MJHwAfAPgB+4bPFf6Q/Av4I+CPgj4A/Av4IfM0ReMebb1SBlgWnDu2VvezfTteyQ3sstlvxU5m9VFlSBdUFnFYPTotKGipkwsgkY7ImNZtGFtvd7EAPAHdl7GjpslSsED242YmmXjHFkR5FCOBa93rviTl+VACzgBWVuskt9Eeigh+EIl4Rebtts9gQLRZzOeRzGWW0ItiVcqXeoAX0+V/b1bcGfQlPzOJxOxj2iocvDABv/Qx+TiqA9+zdL6XmP/9lFNMAcAWTsRIikSR++dfeiW4vB7IsFaV7PSlAC4WiVB9UjRH+SuEiEGxFPysc23hLJUkFaYJq4CQiIbOD7vTaLgCmsoUKcML0rixVCV1YhCXcoJqsSlVvrYZsLo8mrXBbXWVf7tu7F0OjwyqEs0CYTKYMNkfiaNabeOihh3Dy5HEpu2khWCgWzXY4EFRxl3mVBGZOk3a8DYFlqZ0Iswh6lO1nxXTCAdpcstBJa8jtNsqeENhIsM09/Ylq40BAsJcAOKZ8yzCisuYkBCXY6Msak5bBkYhdf40j1aE1RyCTamlCT+bK7j+4G+lsAoFwX5mbg8PDpmLvmlqPAJmQ2XJ9O7Lb5BwgaJD6vt1WsZo/h38m6PUyAvl9zvHtf9f7IbzQWgkqr9ezjZZKiePENesqi4ORsCC5Pr83DlqvhILMDTa1FH22205Txd54JCHwr4xBp6lCLtVHhDgcewIqwk+pkZhjq9ftSfVNq9vi+jrOnDqF9bU1NKpVtJymrJWjoYjgXSQQxKmjxzE/NYOrLrtMSuDS+gY9isGfSmBMK1IP5vNzSQHKphW6BIQCymcMREP6O+cJi+/KXA1TuRTT9WUurHwGBOuowu0iGKFtaBSBMCE9G006+nnNRgeNKj9nBa2ug3iS1zSBugMsV2pYXlnH4jrtdBMYHhuWgq9QWEdVzghtvVeqzAgdqEAlpDBlVB3lagvVOoFJD+1eSKCH77Xdauo9xqJBJBMEhR3EwwHE+L0Y1yWBO9eiYQVe60QqpfnCNcy54qmwR8ZGcfjwYUEA7o3KohS4MptxfpmajYCA84Fjw/HqIj8YRToZwko9gVI7jX4grJ/r5c8SAHMNeQ04Ur/JKjiIBx58HGurJSSSth/zl/6N6mbamConN4ZcKoxcKoF4iDmabksKj6FtVvkcxA5t5Z02Votl/S7RssCcLWCOW4Q2ulRqug0M3OMIytnIQaVoLk1nCtp3u44UbqMRAeTzwe92S+jt+7JnCayzkE0uCKBN2NjlOm0oTxm9qGD6F798O+KxBCanZ5BKpwWWCG9lNRyya82vKJuk4tbsQqAzNDCA2ekJ/PEfv0uKvIsvuVh7reIOen3k83lrqHLXLuEu1fY75nZgbCiH999yM279xKfQoU0tIKUkHSBk2U7AG45gfaOofV77NO2EgyHUawRkCbkeJCIdDGWTQKuPZr2NlWYd1XZINtU6A0iJ0ZWLASJJdFtmQ8stgwpAKuClUpWi29KDCbrYgFXbdtZyDrL5gO4G3Of0pSVuLTrcx9W04u7vm40vbFQKBrBrfgcuOLBfoI3QcH52hyCgXqbXV170c0eP4dHHn8Szx0/g2aPHLY+4zT3WwKl3fivLVxECZuPN/ZOQjV8Ghvn5rGmNr839VzDctcNVdiz/57qhKLOYZxTvddTY5tr9uu4aXnOb95nYKET4SvX3L/3sT2GY5wdzWXsBHD2zgN/47d/B2tqGMlzZJGK22DyLOfeYz26NDMybtxY6OyfZgBHqdTE9PIBXvfR6HN6/B3fc+XkkssOY270f9z70CO740r2otfhaPe3rPOu8jPlXv+rVaiz5yIc/jEQsghQb/Eim6XCgaxpFr9NGp9VEW0rVAMLRgO7RDk0M4sf+42vx+JllZIenkcwOWU59JIRnnnkG09PTSCRTKNcdHDx4CL/40z+Kxx+4Dy958XU4s7CAkZlZvPp13604iVbLUZbtV77ypJrKmGNv6l5Tv/LegvcYPIvC0RR+4qd+HoVSRRCyUq1oX+U+xMaobCKOqy+9GKPDeTnVbAJgi2rWfOX4UgH80BNP4q577nNdVPrWPMNdMhjSe6B9crPlaH0ZAO4jn0nhRUeuxpwUwHSW4Fo01xdt3268At1ALrzwQt1DMdZEiuZ2E52WNegRsPI1ed9AO2juEdy/eN3tnGbEQk1zdCCbRaVc1jobGh6S64MtJ3P04JqUWpn3R1K+B3VG6T7AzfymQ0WjUYfTqGvc+NmKpZIaqfimBe+p3A9QRWxKYQJ03lfwPoJAfm1jHSsbBZw+fRq7du2Siwb3wfXihu7fQpEQHjtZ/udvd/1H+CPgj4A/Av4I+CPgj4A/AttGwAfAPgD2F4Q/Av4I+CPgj4A/Av4IfIMj8JtvfZkVMwmpZGdHuNuRPSSVSx0WcjcVwFacVY5ezxS9zHxlITcRJUSMqVBIAGxQ2WCM6GUwpNcmJDBLSelqpIxkkVQFLxVgrQi8mbEbMvtQgkxmDtPuj0UnQgRPwcWCFnP0VPSSysogmUCWVFIsYCWQy+aQSsYxOT2GSDRoCuC6FdG2f30VABZtOF8VfJ4C2FXy/GOv8bUuUSaTw57dVLP8SwBwEeFIEv/1V/4AvR4zNCMaHxaUWQwlAGZBjvahfJ+y6W13dZ1ltdyiBSZBqaldlJksCJxQQV52b9nBhQAAIABJREFU4LwKfebGMgOQV7AjqNDvtJWnOjiYR5iq1GRKBdL1SgX5wWFdv2a7i3QmhwMHDmByalKFV0IB2v122z10WmYFzcIp8+doG0p1FEEmC4VUStKms1AoCSYz046/CDJlSq24XxbXbWSpZGZxtK85ZNbGKrxzXrm/b4IeI/mmTlO+IQR8adnL1wjTahQB5QJHIkHl+vKDE54FZGsLqer4GVoOQaGjrMVcLoMdc1PYtWcOvX5Tz8vksvr8BNxUlpp+HrJoDmltEBxHzVpRhV1eC1PdenbQnMeyVXYbHDz466mC+XdeT74/rhzaQ+rxhIJuTqGUwB5kETQwG2EuIFmrMi87SrVS394n7d8J3as1y1eMM1/Y5lefGeBS+HWkDpItdLuFYrFkGcQhA8z8HCxclwtFKX9PnDiBUqEIh9m0ThOVUhnZVAZZZtZ2ejjx3HM4tG8/rrj4EowND0kBTFvoPsE1YUeAijmzkzclkvvFNc6/EwLTzrXXQYuQPZEwxTmzwXkd+RDaH3PnkX28NVXw+4T7ylfscY/poCXr5xZqZVNeBUJ9ZSkT1lZqLSxWqqYq3ChIjT41OY6p8VEsnz2n981rwPU3NDiI4WFao0c15lQelst1FCstlGstNFp9dANR9BDWnscCPZWz8RibEtgw0EUmFVdOdb9HK2hmOBtgNwtRa96IxCKI0eI4YpnQo+NjmN85j53zOzUm3Bt5ja25xixFpT4XAOaY8l+Yo809k7nBUaS2AWAqgAnLtwCw7Q+eNbLtl7RIpYJsASU6ElBZTfjrZp5yHXapru7xOoQRDXdBh+uwLoObO6234l1by+PkWdPiOeN00OLC18plg5BLHd09n+tHEIW/pGI0pT0dHwiAU6797Nbe7ln8u/DMCO8mEPam1xbktox0ukHIEYONFdxb+1Tu1cwFoMd2hS5uv/MzskZVfimdCRAQALb9qGdZ0NxfwhG5BBCMEtZS3To3PYk//ZM/kkL9oksulq03QT+fSwCst6nGnYBgEF9jdm4OqXgIH3rfe/CZv/8c2r2g9pcw88e7PalcgyFa1oaxtl6Q8tJxWjrj28GIGmeyiSRyUWB+OI65sSxC/TCKlSaeOHsWx4tApdNHoNdCm7BUFs49NS4wU92UvKaW1T6r/5tqltfJy51XFrR7jko9i57UvXQt2FzTruqa5xIhbCRCRw9rUPOcPQiA6bbATNfhXA7T4+N465u/F1dccrHG9eTp0/joxz+JL375HiyvbaBOJX+rregJupuY+tj2Pg+Abe4nbKRxmxtk/9ztuJnF9vMJBz2Ix/mw/b1pXRLOulbPnCNyTekyR96U+Vv25NYEICv/VEpNKjdefy2+742vQzrCe6Ueap0ePnf3vXjv+/4a1VJFThncCzWP2CjlAuCIYg3MutgWaRB92boDsUAPg+kkQp0WBlIxXH/9i5DIDmJ5tYDF1XU8e/IMmr0+0ukUjh0/pr2BH5AgeG52Tmf00uIiktEokrEwEtxHum1FBxBGU/Gu7bjFszeMULinzOuDoxn83NvehPueO43s0CRSAyNqGuPapcqUmdG0oi9W6zh8+GIB4CcffRA3Xn8djp44gdl9B/Hq174BUzMzgpKTExM4fuw4RugakM4KVnPOsAGCZ5acIaIxxBJZ/ORPv10AmOcim3IIKy1vOSRAe+3ll2FsZHAbALZ7VDlluAC4VK3h4a88JQDMpiDOeQJWqd2DIa1FwnG731qXMpf72GA2jRuOXIPZmSk1JFjghJ37bNoxW/EghgaHFJFBIMvceO5fbCJh8xr3Et4zWMOeo3nHz8J/45xT4wDvEbpd5YjTBp9xGmxoPHToEHbt2u3uR4weqBnAltMOn2v3AnLw4Nx21fd8H3w9/uJ+4zQcnUm0jSccJgA2i2ieiS2Bd28fsgawmtbGeqmEaqWCM6fPSIk8PjGh82dpeUmw+3MPnvhat8P+9/wR8EfAHwF/BPwR8EfAH4F/dAR8AOwDYH95+CPgj4A/Av4I+CPgj8A3OAK/8daXmMpX1r0GY6nKpTpI4JAFTxW9TQIsoBagEpg5cQHUqS4IUG0UNRVlxDLSzHhXpXqzdhbUMgDhpj1uy01kQZMZhC7oozqIUJevQ4Ufn9Oh/XNTEIWwkwUpggRPMSQFmKuEZFFQKkja4gZYLDYFEm2S+R5n56YRTZjd3QtSAAtwbAEDWZSqcLZlB70dGntF7n/q0nxjAJg2ngn86q//IZpODKEA7Q8JwE2JUakR3DmuCpIKzTYqNcvgNZVjW0pOQik37VHXkKptQhuCsyCVPkG7egToEVojMj+u2RRMGRsdEWCOJhOCAqWGI4vRAAEggkilM5idnZPqenJyAulkCsVCAYsLzIBljiFhpSNYQ9tQ2hxyblSoJi6WVbgkhLPcaDeL0lXsGQciEbCsQlOcuwouFxwIFWu+mnKaRXnLmfbSJU3yQ/5F5S8VOXodNgz0AOrcIuEggvxFa2EqaMJkjUGpnmgzSpjNLFyqDan0nJ2fwvzOaXT7LURjIWQzaVlXUsHHQi7nrUB7Kqnf+UVY6wFgvjWqUaXadZU+svMNh1Vw9X5JgeYq2KhwpcLHcjP7KhSzyKtrSKAtuMsiuVk2G9QwhTR/cRyp7JGay1WJ97j226bY5C/aQdcbNWWKMiuaxd4tu1bLFSQs9lRZVBfR4prP5TVfXljC6VOnUClXZLnO/F8qqIfyg4LLjUoFS2fPCP4ePnhAylnm5jbZ7EG7SVfFzrnK4rlndy2lnQtstMUwH5oqxRAQjkVUJOe0CPEaCqy7nuBdZiIyHziwqcbkHBFsbNLe21HGOT8T13o4brbjjVYPhWIVi5UKNkoVFCpV7YU752awZ34Wq2fOoFN3UKnXpJBOJdMYHB5CKk2ADhTKBMA1FKptlKot1NncgAg6XctRZ2sMmw7iESrSqbTnHErIApVFds5HAmKvYYc233xtzhmz1aVaPYJ9+/Zh917mi6fdfFrCoi2rXVPH85e581NCyLUvyB5sY3Awfh4A/moF8NcAwITIgRDWVoqo1VvWCOTCX010V13pskI1lKDXQaDDBiMqiGl5+9UAmCr/Vo9ZwFRLmwqTa1YvKTWduRlwTnPuW5a4ozkTjYSVCUwAnJSCzXWVcAHf9v35a1pAu0DYs/+1M9Dd8xkgHeZaCsFp1y1bs0sVchuf/8JnkclkMTE5g2Saud2QBTTnKM8xzmE1aQgAJ1CpVZFKJjGUH8DMxATe955bUCoXcPnlV0jhrVxqANkMLV0JGXXCWANJJCo1ZT4dx3tu/lPcdsfn0enTyYA5pSHBK65LQphAyBTA8WRakI5nPC2gCTlHMylctmMERw7twzU3vhTtfg/3feGzuOf+x3DnsTI2WgH0Ow3FNvTk7mHXgl1d1pjhoXlvf+WcslxcZnDzAperhESuJbRrPc9JyLHguNiWzkaEoJrQZEWsOAfOS2so497C60orYb54PBLF3PQ09u6cwxu/67WY2zGD//23H8Xnv3g3jp48rc9M5S/PPDabcUPQvscIBNcBwTuvvTmwfX8VLD4vvsGde25j0fazfrt6nPvyzOwsJicmcc/d9wgMe9m/BoLtc/GzU5mdziTwMz/5Y7j0gn2Ici6zAardwZ/81V/jy1/4ktwYeJ0E8vT+Ta2sfUPNHAE1JAS1KHiuMI4jiqsuuhDXXHYxZmdGce9dd6JWbyKUyOCJp57FoYsvxfGzi5jdtVew7gMf+CBW19Z0z8Vxj8VjarjjXBqIJ2XVHg9HleOtyIJeCwMDaQzlczh36gy6XTZlmUUxLaB/6gfeiPufO4WBkRlkh8akPGez1KlTp6Ts5Ryst5q48MLD+C8/+xN47MH7cPklh7GwtIx9hy/Bq77z9Zid34lqqYTx8XEsLJwTRGTTnKz6mQHuxiBwP2OTXziSwk/9zNtRqlT1+oSzhNiEl7zeI/msMoCnxkaQjJvThpxq3HsERl6waaLacDYBMLeoRCqJdCotZxXeuwwPDyOdSWmerq6solwuod9pYiCdxIuvvRrTU5O6BuYew73dxcDKaA5jj/bnlJqlGG1iTRoBRQWwkU1AutuVKpf3B6VS2dwa3JgCAl/GZvC1qI7mB+DYTExO6L5GOb+0i3Yzf5VV7p7v1kUCgXXuJ4xh4Prj60shzMYCvq8Oowqs+YT3jty31JhBFxnX9p2vxccx6oH7L+cPfy6bBnbu3IlimW4QSX0G3ufd9ZXFb/C/WPyn+yPgj4A/Av4I+CPgj8C/txHwAbAPgP+9zXn/8/oj4I+APwL+CPgj8E0fgd98y4tlUStY1qO9M/PCTA1M1SWt/XoMPGTB0S08WoYklS6EJqaIidMiV4oMs50lUFBurav49dTAXgawl1sna2IWp/Rze2hJmUrbRVMmUqVmFtAsktWVW0iFqAqUBB8sqlNh49qbEvpKXUUI7CrfZN8bjkmJmsukMbNjEnQ6PnX6tNljboeC25S+W8VdN//Xi7z8JgDgdDqrjLQXqgA23VsfCVlAFxGNJPE7v/teLCxU0Wn1kE5nZInMa0QbaBb+WXhjgZB5qczlq1SsAN+mmrZjWc+eQljfJ8wPhqTuSaaSiKeo8jAwFeI1IvhsOEhHo8gPZJHKZhDPpNUEUGrUkRmgKjgmBTDVXkOEn80mZqamsWf3blkdHz9+XPa/VMywuFx3aLPrqHjIoi6zfhcXl7GxUWSJXorxAC1og7SvpcqTAMJU4m4VXPONRUyCEdleEx64zQzSmdE6WnN3y8Jb9p1UYFEhKVtHU7CFmIVK+1HC4RCthCOIJRP6mb0w52QIvU5HgImdCTFZffaRTScwPTuOuZ0zSKVodclsalo2hwUtmq2G3q6pc03166l5BV8JsqkG43PChIKmAvIUP/w+i920+eVrUAHl2T4TpPPfacvLgjS/+DhZIBMEKZPXFEUmHnSzfd0xIawgBJa1pJutSNBFqE6FH9XODaeuvFEW0QlJlcFIJRELxFTz9XrKLOT3BXn6PdRrVRQ3ClheWsbC2XOoVRuoVato1h09Z2J0QteguLaO8vo6Lr/oMC7cvxfDQwOy5e406y6oNBtLk2JbljFr2FTEUnFsWLev9S1lpmy7Q2pQ4AcQ7BSg5LU2Na2Uz2oQkZxce4gptVsolqooFkr6ezSWQCgWQzcI1J0OVtc3sFyuqaHCUZG8iX175rF3fha1wjqalSoqzBhtOLKvHRwaNpvPQAClcg2lah0bVABTYex00OwE4LQIQW2nTMbDiAT7SCajyKRicipw6nWpLONsDgi5+627Rmm7SxBEgEC4RYvU/QcOYHiIOeeWM6n91VXsav66YM14pmcrvQWAhwYTSCWDWGkkUe5k0Bcl3soADrIh4/m56QGqckPKxXYazN+15hsPDrrUUiBEQKHXUiMFbb4JgKUZJcTXFdpS4ir3sgvU29yvXNGZt/YFck31z89ERRvnOBstOB/DgRCSiZiiCahIZlOCAZ8t+2rvQPXOtudbQH+VJbSrUGYGOnOnCX07fW8tUO3Zxp1f+DRymRxGxiZlwc29bWhoZNMimOsspUzxqBR2pUpFrgD5XBazU5P40Afej9WVZSmA+Xw1g/R6lukpqGp23oQ1iVgck5OTGMwm8Z53/wn+/s470e2bm0GAudZS+3XMESMUUQZwNE4L6LZFPAi2djGdH8KRHcN4zStvwIXf8Qbtt4t3fxrv/+uP4OOPLmCpzmYXR400SjvVHmwTwWt+4loS3HTdDSTSJrh1v7QDbzZTeXsyBBi5H/Arl8/jO1/7nfizW27RHqhIAgJJzhxCTtL0PgS3CayYQRrnPUe/i9d8+ytx/ZFr8Tv//Xel0G8ya15RCAb15DTiSqhpx88zULnYrjLZe5+exTPPTu++x8C7KbilCvdyoSUi3lLDeypfOZLQGSUeR63C9evdQ2z9zrEx+/YIDl1wAD/3Ez+CbNwAa7PbxwNPPImb//L9WDx7TnnpVGprp3MVwDoD+8DY+JggXKFUpI4fYVBdHsLu+Rl82403YH5qBHt2TqDXdHDf/Q/hmZPncNlV1yEST+Cuex7AwPAo7r/vXjzy6GMaK7lACLxb1jHBM5W/uXRK+d+69+IZ5NTwyle8DNdecwV+77//PhyH0N7R2X7Z7Ch++M2vxb3PnsTg+JwUwGpkioZx4sRJzM3N6x6l0qjjggsO4Zd/8Wfx4N1fwouOXINjJ07g8BVX4RWvvglzO3dhfWVFiuGlpSUMDg7q7ORzua8RXCvWoteVpXQwlMBP/OTPq9mA94vFYkFnpa5ZH8qMPnLl5ZgcG5FjjWfH7QrXdb/DP9ecJh547Cu4+4GHdA/CRjaq+nmPRRg6MjKieySn5WB9fV0Zuh2ngXw2iSNXXIqZ6SndKxAAB3iIuu42vE/h2Ww2zWanTJeJZttcWTYKG2pq8O5pOT8Il/k+db9Ur0vxS1UuVcTc58bGxjA3N6drxnnAO0U2WymyRcDa7M4tEsSaCLz4FC8OQtnpPULekKmDe91NFTCfL+Wz6yjCz8vGPcYecGyPHj+G+fl5ra2FhQXNG0JkntncA5gjTWB++sxpPLns2r1/0/9Lxn9BfwT8EfBHwB8BfwT8Efi3OgI+APYB8L/Vue1/Ln8E/BHwR8AfAX8E/q+NAAGw5cG6Ctye5ZVSLSPrXUFFV0WpxzF7k3+3bFzBONkshwRtLPOR8Mhs6ggPPNdKKbWkKbVM2q6bKUyLOhbt+buy95TxaABYVnc9s7Yl5OBrMdNSlrjM6mOBu2nFMxagWLTdVNdQoSrrXCptqKCMYiCbwdz8DELRAE6eOPGCFMC8GKb6tcvyzVAAf30A2PTU5wHgcALvfNcHsLLcQLVcRzRm+Z8cD9pys0BIy0+CcBaYCX2pRKX1Z5vWz+41Nttvs/sm2FTGJoFgPCJbSCmtCFNYjCegYaE1FEI2nUJ2IIcg4WKvizaV1skkUpkcltfW0XAc5AiE+R7CYYwOjwgIUz3KLEP+Xq6U0ZQ1sc05qn7XCNiWVqVUEnhSPirtSyOSK8oCWnazokRSy7CoSnBNZQ5Vcco/FvSzuWkAmJDSIDrBoZTDVHfK15qFUrO4DrN5gb9TGUzlOAvyLnRmviytR/lzu1RPd3tSxA4MZJBJm7X4rt1zSKdjynENcFyZtdclqLEcVq2NUEiFa9r3Sonq2pd7CjFPnevBJ64pFoK97GU+TgDYVXVyrKnWUiau28jBx1K1bDm4YYFdFsy3q9DMqjm4mRnMNcTir2CDsk6p+qZSk7BUpWxBk4bT0Pzi++PjaenM96xmCgEgwvgOysUiVpeWsby0gsWFJeUE0za73+kr/3R4cBjdVlsF/nqphMsuOoyD+3ZhdIQAmB+ni3DQmhpazbbZfjN71c15ZtGaRXYqKQmDpLgilOMFJKNyAbCyFKk2FayxLFPuXuEgrXg5byBIRrtrWXqWqECvyzKWGb/sFmn1uqjUHawUNlCo1G2fCgTRbDewY2Yc++Z3IBUNobCyqgaHWtVRcT+TzWFoZFTK+I1SGRuFMkqNDipOB/VmD/UmIVUXvXabuyJSiYgyf5PxCOIJNtNYPiRdDLge2ahACEzLWDYERGJRXQ9mRDL/8ZJLLsXw8IgsS71ra/bErg2pVLmuVa/bVNLXOHPf5hVuYXg4gVQi9AIBsKuqppF1MIRGo4W2QyvwLfDHdegGAbgWxowWoMq8hZ4ggSkyNxXAyk21L6K2Zqd3HgC272617SgP2rVX3lS2y949qMYkqpETtHjfpgD2DtjtgNdTtW8dvls/ZSsDmP8aVFMFlZu9Xgjtflt7TqdNhaqDL3zhs8jlshgZn0Y2m0Oj6SA/MOjatnKvbSOTzWju0SLaA8Cjw0MY/4cMz7/6y/eiUinh0KELkcqkBVQJ5bI5qohp/czmFLNh5tyfmJrAyEAaH3zfe/CJz3wWXfAsDqPb72DPvv1YXV3D8vKqri/VsJF4XLnq4p/BKFqdFvK5PK6cGcB3v/wKXPKKVwOxJM7e8zn86Yc/gdseO4cC7co73JO5x3DwrclHDRTuPsu9zYNC8lyQXa7lhroHpwtgt6CxRnObEpeP5Gu2qETkHOpz76H9u5mKePcqPIOVsco9lec+ejh08CBecuOLcfOf3SLnCDYidZX37boduKpZrotdO3fhW1/+crzrj/4I/W2Qmm9VDUVuTjOhn+xt3cxfAWHXalkwWSp6s4pWFrCyhO13nq1srgloLzUnB+1PPcsZ9vb+TC6NX/zJn8Ale/eoiYF3Oc+eOYs/vfkWnDt5FlX9/K7OZ7OftrVMiMf3ednFl2JqegYf/+THrcFCGd99nUGH9u3Gz/3o2zAQDSDU7+HMwgpuu+teLKysI5sfxJPPHkMkkcDp0ydQLle1r/G+gU1gutfT2dxBMhlTjjYBMD8fIWWr2cBgPi2o22ow1oHvvCXHhQtHcviB7/kO3H/0LDJDU8gMjyhegvPy6HPHsH//Pt2n1Fst7N23H7/6S7+AR+6/By++7gieeuYpXP+yl+O6G78Fs3OzWF44hx07ZrG+sYFsJqPGNp1T3Z5UsASyVOPyHq/hdPFDP/yTKJbK7j1jzR7LsesDQ9kMrr/6cln2UwHsAWC51agR0hoFqvUmHnv6OTz42OO6D8kPDunMto3J1LYEsYTMGxvrirGolUsYyCRx9WUXY3py/DwALLcFNbMFMJgfxMzMtM4HOkW0umahTHjKc31yfGKz8Yvvm5ELsvB3l9Hy8pLueV/5ilcITHsNLbz3470e4axcOno9NZMRyHtnvymCzUramrUsU9hgNRvoGAtCK2hzB+Fr8PX5PJ67HBuekWxsWF1d1Z+PHT8uMM97EJ7nfAzHh88plYq6N8tlM6jVa/jUfcf+r/23jf+D/BHwR8AfAX8E/BHwR+Dfxgj4ANgHwP82ZrL/KfwR8EfAHwF/BPwR+P9xBN7xphe5uYdU/VoBSPDXVTrQ3le2zz1CHdo/u4Uh1T4N5Cpnl2ocwkYWOal2YbFLskqzJt5SZLLcz+KoAWD+LA8AEwKzqCe1hiwSzQ5SNqCufXGcVrjxuAqoppyknaJl37JQRgWfl4dLBbDgWTyKRNxs6AjiZmYnEYuHlZkmdcjzFMDn2z1/tc3zNwsA79mzT6rYF/JlCmAgEShLARyLxHHLX9yKleU6auWGAC/HggVcXUPCdObKCfKRpoU0tlTYUvlLBTftoE3pbfC9RwisAmBPdrqxBMctJpgTYdGa4KjdlmUy1UD5wTyCkbCKjtRnhljUjkaxvLaGWDyBfH5IoIKAMJlMqFjJwmOz5WBtfR3FYlEFcoJ8vq/1tQ3lF9MGmtm/BL5U/wZDnFdUexMA2v9UrGWmtJuvKBvHHucTFV/8RTNgt3FBANj1jJUqzbIfwwEqpWjpTMvNpv7OQiitrmPMO0xQnRUWsJGVMG2W+2bLSLA+nB9EPp9DPEaL5jAmp8YwPTOBRJyq1B7U+sCCcocF9LhlUlN5ShvodHoTAsgGlD9bP8sgrDIBCRkBPY6qIVlAR2MaM+Vgx6K63gTAtOQkWJaaX2rYuP6uvEC3gMvXInTi+2DRnLbCHDc2RnhryUBWW4p7XjcC4HCAVroJjbln2U3LR75vLv+W42j9KXu13bHsV/RRWF/HudNnZfu9urKGFvN1nS4iwQgSsaTsn2knubGygl6ricMH9uPAvp0YGc4hEiIk7iPGrgPXGp4ZtQiF3ZxwftuK1dx7dE2VdxuU2pZtApwBhGCbfMnN/rT0cQJtauWYYdxFo95EuVyRUr7OfGfmSjL7NhCF0+3pV63pyNKyUKuowYXXo9N0kE1HsXd+GtPjIyitr0vlXK3UUas5mrdjkxOy3S1Vq1haWkOp2UOl0UbF6aLu8D1CMDTY6yARDSIWpnIwimiMDTDMtowKPkjhTNAaJkBTSreaHKgeYx7lzI5ZXHzJJbouHAwCT+7HUoVpTzbrdM8Km9eelr5UScv+uU981MTIcBLpdBQr9cQLUAAT9PJM6KsZwqk30Wnz2m1lsguZCF5w3A1gMVveA8DbFcCbcQPupsjnUQ3paL8y+Kid8HnQ0JSR7r7gnklU97OhIxrmmJrl96b6nWfMttf4mgpgqn153rnv32Axf5mqnntkHxFBRsKRVrOPdqshAJxJpzE5My/rZyr3BvJ5s21mvEKLQHhArxtPpZSfTbv4kcE8psZG8d6/uAUbG6u47PLLkcpkdA0FDZnPzjXOxhPlkfYQC0eU+Tw5ksdH3v8+3PqJTymtnarYZqeF2fl5rfVTp88ogqFUqQn41RtNWWonEnmUSgVEk1HsGIjgZQemccPllyGSzuCuf7Dk/cQ9T+PYegMO+0D6jBCQ9lUKf4JmKsPPiz9ws2mjkZhZV6uZy1SjHDneS3iW2t65t70ppd0ixGK0g81V3UkoiN0Le3ABrXufITU7H9rvY2x4GDfccAM+9rGPWdMPbd07bGZxM4pdhSRfibbUVE4eO3Zc9yb2s+zLVNbMxU3jNa+5CR/5m49s7sVmF2zzzMi3293g2kp789KDclxrBO9SBLuvbbbWoc09/fWvuwkvv/46pJnn3u3g2YUF3Pz+v8bJYyfQqzloNOuWK8yZrwY9g9pc57rf4n1Ul2u8j16rpXXI3qkQHSvQxYG5OeRiYVxy+BCeeuYobvv83RgaG1cbxfjUNO576BHNFX4eZv9yz7JMZpvvbK7hXpJm/jivQ88AsOPUZa+OXlvNNLUaM4EdNY1dMjmMH/re1+CuJ48jNTiB3MgEaFnPx9EFZN/efWpaoYvCrl27cMvNN+MD73sPrrnyMiwuLeK13/O9OHjxJZibncXCmTOYnplRgxihK1/HcmmZ+Zu0fPt+D4lECj1E8f0/8MNq4jFHh6Zrs8z88R4GMylcd/UVAsDpREI5yZ4FtPF8ayapN7t48ugJPPz4kwhEolrHjG4wZxtUDSxyAAAgAElEQVQgm82qsY2WzVTtloqWb0+3gUsOXYDpCVM880IEFV3Bn2Nn8dBAXopYntuE65VaRepm3r8yW1jNW3S4CAX1OXm9+VkrOlcquPqqq2X7LJW/3Hio2jbILWWvbPXd/Y2fpdHQe2EjkVw+2HgjCGxzyZwT2opIkWpXDSeMkgjpMXxf3G/oNMJoCYJ4Pk8qZNflhWvq+IkTyKXSugfh9+v1GhYXFzVfds7Po1DYwG2Pnnkht7v+Y/wR8EfAHwF/BPwR8EfAH4HNEfABsA+A/eXgj4A/Av4I+CPgj4A/At/gCPw/33Nk8xVYMDUAbDbQstOkAkRBqswlNQDMApE5NlKzxsKkZaOyGL0JgK3qKxvf5wNgKocImwkt+bNMuWqWfvpZLqhiYViRdiq2EvIQklEZF5f1I8GVlEDhqGw2K9UKiqWSClV8CoFJLBIVfIvHUypwMcdux+w0IrEgTp46pSLVV3+dn/frGY+ajeM3rgBmqZn5nHv27v8XA+BoOIYPffjvsL7aRKlYRbPZln02YU+tbkppvlkWQZWrGDLb3IbTRsNpococ1lbLCoNUhRB2MM+N9tqAAI1Ze0cEgVn8jbOg2e3ImJn2iTmqcRJJXZNy00G1UUc4FlMRO5MdkGpG6spGE6lsSpl3BHS0PCyVSyqesljIAmWxUEFxoyQAZ2pwlrwJWFg8p8IzKhigDGnP3lkQmCozU4lLyStIYdbJUgELBLBwzgtHlYvbsBCkjSXBclDAl5mLYbeo3+o0EYtFVMhmUZ3FZalLpQwzFfDg4BCG3XxXplQT1uWyaYwM55HJJKSKorWpTDR7XT2HhVdWnKmUYROD5rmrUpcakDbOzPFtNjdVSyzAegAwGjUbc89Wlc8l/OM1ZuFe2dxcj1Rj01rUVYF6hV5CA36P48XnWN6f5ZESLHlwwSCwQXGqnLm+mKHK1220miiXysrz43pgEZoW3oSezGF16o5gDIve5UIRJ4+fwNLCEgobJRWq280+EtEUkvGUgIZTq6OwtopoADiwexcuOrQf+XwS0RD3lTbiMWEPU6ZTcRixRgAPJql5gxabAou0jidmZOat/U7lnK1ZA8YujZJVaqDPzxxAo+agXKqhoDnpoKOmFaEPZc/Wml3UW2043TYazQYKThlJAew4ek4DgY6DfbtmsHPHFAK9LsrVEgobRRSLVSnuJ6enMUD1e8PBmXOLKDcDqDQ62Kg4qDWouIsIhga6TcFf2kBz/nCt0L6ejRaD+bzgRK1WEUgluOD17/Q6UktOz+zAzn8AKQQlcmGgUljWtubusOlgoDh2r6kliD4tsmmPTX03zR0CbYyOpF4gAPZ0vQaACVs7TSp7+7I39hS19vNtl90CwB3B/47jsIvDHiuW7L43D7oyZqAXQJPNHXwA37tr3+7ZmdsreypT2wekEpblN+F2X4p+AmBT/LmZ9tsafzxIeJ7l83kA2Czk7SuoZhA2YvQDMbUaWH40leoNfP7ztIDOYHx6BwbyQwIl+UEqgC1/m/uAl4sbTyXV9EJl4+hQHqODg/iLP3s3arUyLr70UqSzWZ11bHSQBSut8PvmgkGlJ/cwKr/HhnL46Ic/hFs/8UkDu9yHXcUu1YLhSFRneqlSFwDmGdBk81QijWq5gkQogGwihnwyjqF4RH1bpwplrFZbaHQDpqAMBMHdv99tISTXBzauWJOKrq22VptvbNbw1IM2F9kEtgXujcl618P+zOulphe6MLDZSM069nm9Oct9nXuVN0tkkc9riiAyqTSuuuoq3HnHHaaUdjPOeW/Bphc1whAIc7a7qmJ+T/DUPS+9K0z1OJW+bPThc3QvIvt4y9NWnrz7vjyBs5TG2m+2mi30srTOd5vZPHUxrdmHR0ekQn7pNVcim46jUCrg7gcfwif/7nYsLK2CMLxRZbOJNTeoOUJqZroimPqXr8O9n2deONDHrqlpXLh/PyYnJ1AsbWB14Ryq5RJ6nSYi6OGJJ5/G8PgMjlx/PUaGh/D0s8/irvseRAtsBOI9VUJODoR+dlF76LRaSIVjamxibjdHQrnN3Q7SCcsG5jlJ14NAoK296/B4Hj/61tfisw88gdTAOAYnZ3Qm8b6FGcC7d+1SM0K738Xeffvw8IMP4+0/89PYMzct+/43vvX7MDU/j5npGSycOY2ZmR1yaPCa/1ZXVpAbGHDVwJyDPaRTGXR6YfzH//w2FErWDMi1JvcLOcv0MZRN48hVl6vRwiygA+71tC3EHEP6aLS6eObEGTx97ARCkZjgL23adQYFg7J/5nXm/SMb2ehm0qhVkORnv2A/psfHtEeo4UQNa+aao3nU7WFgIKfh5WfaKK7rvOc6lqW109R64fXn++a9ByMFqDK++pqrBZD572zs4HlOZS0bJN1tXd/n3LAmAXsuH0MXCVpDEyxzXHgPYI0vfeUPE6R7DTJ8PxwPrg01EfG9uGph3q/znoRZ6/w6e+6cqd25Lrp9NaNRtS5L6mZTauBaucIeRHzu8YXN/cL/gz8C/gj4I+CPgD8C/gj4I/BCRsAHwD4AfiHzxH+MPwL+CPgj4I+APwL+CPwTI/Brb7zWVed4Ch0WfaygTZiozF4qLakWsBA/vZqAm1t2ZzGKJVgWBb1Cp4rsymx1AZynxnQNWAl/23xdV61KJaeXYctKliwY3axGKyhTKWqAWTmpzE+kGlLWrxGpDvkeaTPL4pOsomn9HA5LNUIbYVKRSCSIiYkRBEJ91wKa2aye4ag3UP8YADZ1kAdTtn43ELJNUHa+Ksp7WU8tBKqLMtizZy9SyYzHl//JeWq6qz5SbgZwJJLA//qbz6FS6uLMmQXBJb43jgstRVkQ5BuitTNVHYS0tCyV1XLdQb3R0nNoFUvg2Ke6kpa+zbYsNwkc+MYISGmFnIiGEafqOkRVUR/REJBJJQUuOMb1TnsTKhMw0F6S6hxa67LQyC4BXj/CexY5WWCkkpbvlfak5VIVTqMlKG0KZhZNzS6c8Jfvk3/2AIOX+7n90ql4yyKla10p5brmL4u6LrjXPCQUCuj9E6AQ0BLM9FwoSrtggWFaaQaotgtL8ROKmFo2nx/A9NSkYHCnSzjQ0/eo4sukEsodpYKTytSw5rLZStecmtYUlbuygHatiznXqbCRraugPa2ImfFrajMWxNOptJRBvL6ag4IekFKVY8HxUc4ldXlslOBacQvQNi5mD04wJ+jB/FVaXYcJf82uVzaPLctR1Ti7jR2EpeaqTAtoQsg6qtWymjZY861TNVurag0w87dDhVG3jVbDwYljJ7B0bhm1SkNZ4u1WF7lMHvFoCm2C1VoNG2urSERD2LtzDlddcgj5XAKhYAshwQTuLa6CT+CNKmAWt2UyKwU6wZLyRolICUhUcOf83cq+VZblprqPQIqAinmHXVQIfwslVKo1ZaN2g9wrwmh1A6g2WiizYcJpqCmiF+ih2qwjE08gRTvwThPNagmzU+PYv2cWQwNZlMsFLC2vYnWthFrdwejYOEbGxlBtNLG8soaSA5QJgMsOKjXmblOF3kKwz+sTQCYZB6OlmXOaSMYxOJjX/CJsqBIIMVs0QTUorXJb+kXl744dO2Q5LFAo9RabIKwhQODTy8BWEw+hjSkr+ZmkTiOgAAFwBulMGKuNJIrttBonvnYGsGfzTBWm2aFT5c3lJ/Wbx2Sft7N5Ckqu/3bT0VzxYKEbLrv5DF5FOUb0qVa2HHDttjqGvH3ba8wxi3ep39x1zjcT6DO1lo0izPw2G1bLP3bPMM9b1XvO5k/3rLK9x5kOlWPFtWU5r4RvQKvbQLtlzSR33v5R2ZsPjo0jlx/UemEzDB8vZX+7rWYYXj820BSKBQHh4cFBDOWyUgA36hVcdOmlsrjlYxRvEKay2xquuF9wL0nG4hgeHcNwPoNbP/R+fPJTn0GH6nS6MtDKnQ0lBEJurmixUkM0mUKt2YZDx4dIDPV6Q/shh46fi1EOpvANuM1BZjfM84N7EvcnLSZlrwfUhOCpRW34+Y/cNdwv9zy3tbnd8pl7o+X6ypJfSmcDcAZs7R6Cr8k9UFdc2ewGgAXr1dxhj41Fozh86DAefvBBs7z9P+y9eZRlV3nlud88j/FizsyInAellJoRCARixgKPuA0ug42ncnktt93Vhl64htXt/sNTVxl3uarsst2ADbZBaBYChDHGCBtshABJaEA5Z0bGHG+eh669v3MjIhOBJBBaNr7BCkIZGfHeveeee87N7/ftvQmd1WBmzQAGhE20a80RNof4mt4aqDVPzTCm/PZe2/3BZRxbw5E9l5ilv1Som+dmv2uAOyCLaCpHmffMNZzX+srLL5Nd9c7ZGdSqVTz40EP45Kf/Bsura6jVqrLt5Zq/trYhBw4Dv0PtU541rxp9eF1dgwVdAQrZNN7wmlfjlte9GnGeYreFcGCIbrOJ3/qt38aePftwxZVXojQ+oeaWez/1N6h2Bnom2Mkc2WAIlY0N5Q4vLi7oWjLnNhWOIh7RDqBrvtmEFIBcVRh30Gi1EBywyWiIFx+Yxc//1P+C+z/9ecRKO1EiAGYDUyyOU6dPYe/+/ajU6hob2jufOXMev/BzP4v5nTPYObcDP/gjb0auNIbZmRmcOn4Cc/PzGmOOH9eWhfPnMVYqIZlM6VnC28tCkSR+6X/9VZTp5tBsCGbz9/hcwcakQiYpALxrehIpNQRyArkdxjWO8Pmj0e3j7IVVnL2wovuAjhps4uKU8/ZXzkva71crZRdt0ZA7ytHDh6QwVnyGaxuxDGuq9znXreGFr0nYW6tWdE47du7QfFQjJJsj2QjHxiBussMhpqensHPnTnPi4fMKn5kHA50bnx14nrwu3v7N9yak5bOc/o4NFoxs6PU0LnQ7kdJXanpr/uS84/M0LaR5H8hWOhzG0tKS1h82GdLJhfERVD7zGUCNZVwP+d7djlmmgyrqthxHaKNOdxBepy98fe1bPuf6f+mPgD8C/gj4I+CPgD8C/ghcOgLfgwD4TZh60z1YvOeZL/ZXex280wfAzzxQ/k/4I+CPgD8C/gj4I+CPwLccgf/4lhtUPDWZnKlElcXLnE1arCpX1eyaPeiifFAWHbdxU1OjMK+VxU5P/Wtpm2bSKE2W2UwjgD7tZHssTFkBybNUNJGQqXWU8+qKsHxt7/W9XFNZIFIR7PJRaTvJIlObdqqyWaQFNO1rUyoit7u0yOtiYnIMwdAQp05RAdx8VgDYbC63K4C3coE9C8ztVpgX2WJ6V0CKMmkXHQCmBXTGlQgvhdBbl81TJdGuNYkaZmNlRMJJ/MWffwy18gAra+tSzvI9aS3MAl+tVldRl4NIe15a51JJKxVwp4tmm0VRqq55fYegBorKFEI6glop1fpdAQQWCqn6JVSgEjROZWJghGwmpUxlFeODAVRrDal5E5mMAeBkSnmTiWRK6pGN9XVdn+LYmBQk/PPC4iIWLiyi0+4JLqqvQEot2oFzxlBxE1GhWNpkpzDbBMGcO252mcqGBX37nnIbPavOzeEk3DBrWGaqUsXJAjbnUrNK28iO4APnD9VcLIBTOTM2xvOxHN5cLoNCLotut41uryW18Pj4uBTAfC3+OcrMUeXmbrnVUj1KNRkLvwTKbGTw5inH2ARrdm8RLAsWDQaaw1Qc8ecFgba4l52fUzWqEE47X3cv8t7YbNjgNe73pdg1m28CElMjC0CykNzp6pPFZ4EVvq67z1ko57ixL4DzidmFtLBkgbjVrEt1RPi1vraOVquB0aAv5RUVwEsLy2jXO1KXj/pBFHJjiEZSsoNu1BtYW11GPBLA/j1zuOHaYxjLJxEKsWDflhU0c5plE8t7WqpLko2ArJ4JLIh5OQeFheRgQLUXVx1TpinDmRCcAxdgEX4km2LC31arj3q9pblLFb2K5VzfEEanT6VuF5VWGxUqb+VoT3vMDlKxGDKxEILDHhqVdUwU81IB7941g067iQtLq1Lx1WotFAoljE1MaP1ZK1dQ6YxQrncFgKsN3qN0Ue0gHg0iEY8gFY/ImpzAIcL82kTM8k5d9igt7akM5nnxmgfDQVxz3bWYnp52tuIh2RPzg/cdPzR+DgBr+IJO9ct7N8CfMRVlYNTDJAFw9rkBYKoUmQE86BIA036asNJWfQ371p9MZaf51kK71VRGtvFcD7Ru2fHqKlIFShcDNqkY8bsoN9bJN20L87ShLs9T9xGbHTTfLRfYu8c8ydx21e9FCuBLgLBZxG4HwBE1OFGZ3B+20OsEZIH+qb+6HROlSZSmp5FzCuBisaT7iWfI+8IDwARiBCm0mJ2cGEchk8EH/vS9qJTXcc011yCWZHRB0sCT21vZ3MD7mPdpKpHC1PQMpibH8OH3/Q/cd9/HpeZk0wrvSR4xM5QDyiseolyrIxRLoEF1aW+EcDyJSqUquMs9n41WvM/YuCLTZalauSfEpODkPOI9zvmSSCZw5RXH8MDffdZyv8F5pN3AHDvcfFPfk66ZqWoV6zCgUtasheWM4PJRZWkr2G0KYnsesDgJ79rwdQibbO2z3HOtDcEg9u/bj68/8aQagRQPQZW8OtectbNAV18Kaq6Hco+gbbVbW3hsyvd2c5EAS8pfNZdA2ac33ngjHnjgAd17ehaJhK3JiWuQnqEG5rhhfuVu3YpIzU0lazabEXzsthqCrYvLy+j2qTq1Zy6uH6Mh5ywQCfGZhs1d1pgnuE6lvlM0X3fNtfjSlx5y42B2+MlYBK++6aV4/c0vw9zMOKbHclg8dwaffeBz2FjfkH0wmwCm5/ZhsdLEhdUKEskMziycw9/9/RfUGJeOJzQH40lmyQfkjsEmsKCykKlGD6HX6SIaDqGQz6LfoatIE8EBG+8GuPHQTvzk234In/rU3yM8tgvj07Muwz6FEydPYH7PPjV/sTGBAPjs2fP4xX/989g5M4VjVx/Dza9+FXLFIqampnDyqePYNTenucMIBO7V586dk4U3oTKvszVicZ/M4//69d+UBfRGpYL1jQ3ZJtMVxgBwCi++/mrsnKQFNPdfbS6at55TARsG6PiwtF7F4mpZDR6e+4v3GGEAfKQmNmWwEzR3mkhEIrjs0AFMT5bUSOGp3Hk3KDOb8Qsu15dzdn7XHMZLJdk2d3ptAdjV9fXN6BOtF72u1rCbbrpJsQycm3Tc8GyZ+dxOla81eEXkLmMuOJ4lvu393J8JgDtsMOt0rPmH+2TQMsZ5/pYFzMa2AVZXVvQ8RzU5z399fQNnz53Hnj17sbyybM0Y4ZDWA0HhwQDVyrrmOceEOcxcI1LJpJpg2Ij5N74FtP8vUn8E/BHwR8AfAX8E/BF4jiPwbQPgW96Eqa/eg8XnKYEi8InSzDev2D3rk3ox9t/6G8g+/Ao8+OvP/Es+AH7mMfJ/wh8BfwT8EfBHwB8BfwSeeQR+7c3XWtFXtoskHEGzZmYuGNWUzP4jMCKkoA6M6gOpXwy2eQqZLYtDA8BCMizmbmqWVIJFf0TF0AjdAfMvOwJ9XpHUg6zGDZzJI4+LSkoPMKsgS4VQUMoFKjKpAqFahupIFZep8FQuqGVgUuXJDyqher0OCsWsVJtmAf1MAHgzGXCzCPj0CmBXYN4ccu/3HPwwSvo0ADi7DY08/fXyoAYBcAqWARwOJ/CBP70XrXoAaxtltFjQcwouFvPana7UhwJzUlWZgphFbF7fVruPtjLyDBARtEjxiqCKiCxIdnttK67LHXqkgmY8GkYqFkcmEUUhm0EmncSg25OFYK3WQK3RQICgmJamM7MYn5pGIp0SpF68sCj4kVF+XgSLS0s4v3ABa2vrptAWeLN5pkxi0WCCP2YY87o61ZfLESXSM1XUluLKG0EvMXIL6Bg0UgYuAUkohGQiLqhNYEuwS2tTGwNTdhGEcx4RAFOxnculTI0TGCpjMxyxYn80FhEQLhbziBOQy3rcsv+ohpWajOrqvhVfCX8IfJT1p6xWy4jUvSAATl7FDGCzaPRU78pLpm21y/4T1KRCWMrhoNQ8hJSezaiUPYLDpu6RSjYYlOKbgIT3fTKZ1LkqR9BZZfKrJ/YfDexekp7PKbOpWCPwICxlwVqZwWy8aLVQLZfRqNd0voR7p0+ewoVzi+g0mcXI7o8wxgoTCAcTssytVOvYWFsBMe6+3btww/VXYmI8jUiIULCFEE1nqR6XdTWVZ1SCUwFNKOg5DGjBQGhESD1SsZwKqU3r5wAbWKy5gI0n7R5V8X00m7xHqETvotnqqejNudRmoXwQECCrt3qod3uo1KuIxiOIxqMY9LtSwGep8h710aiuIxWL4PC+XTiwZw7hSAALF5axtLKOWrUpi+cdu+bR6g1ABeZqrYO1ahtr5QZqzY4yqAl8xgoEQ7RJJWjivGQGNddm4/hU+1H5y082J1DhRn4xNlHC0aNHZRXtqcgJgKWAJDSSDa3lqW6CjG0AGEGXMKrxMwVwNhd5FgrgLQtoKWwJJbsDKYkJgLWe20Zh940DqspupmVyt41WsyEA7P2cZw28CYwFaAi0TXHLtUCvu81uYXsDzpYw2KIFeP/1mQPK95AKeAsAe7/3tPbP3qosNbGtS4YBTYOrZqRIVI7Vw1EIvUFTCuB+lwrgO1AqjGNixw5ZxVfrDRQKZgHN9yKoEQCmHXwsho1yGblcFhPjJRRzGXzw/e9DtbyOq665BuFoDOmMNQlxX+VeSJATIeCnFW08gbHSOHbMTOKTd30Et374NjT6A/09bdx5xL3BSA4BXF8q9QYC4Sha/aEUoINAEM1WW2NsIMzBLgdyDQMH8KIbbpD1O7M9P//5z6tZwnNSkNU0AWE8bk1DGixzBXEvqDVNtrFta7Bxf+EcvU1Nq4YVz6FBbhWmlNT+x3vdWUgL4ttbeJx2E/7vmJnF2XPMO7Y9wVTFW/uG9YyYSpLz9dWvfhXOn1/Ak088IQDuzS1t187qlm4oBsINMheLRayvr282InBue3ntnjJdTQbOLjrMfY3XzjWvcN/Scbg5pQYJNk8Q7PLYelwTzJb68KHL8Oijj2xa2HuNT4Lg2ptimk9KBHfS+CjzhcNB/Ot3/ARe8eJrEQ0OMOq28NgjD+PRhx+RLXmuNInljTpq7S4SmbyiIb7wxQfxpS8/hFQyLQvzaqWi5hKqSNNqlIqYpTqdL3h8il8YIZ1MqDel0WoiNOS+OcRLD+3ET7z1+/GJ+/8WsfE9skPnfkeb6ZOnTmHPvv1yDOGYzM7uxIkTp/Bvf/mXNI+ve9F1uOnmm1EolTTfnnzsMczN79a1YbMfGxEIgAv5ApLMnJU1MV0rgsjmSviv/+2PsLZRwer6GpaXl7GyuiKXCoJrAuCXvOgaAWCzgDb4a3PJ5hr3imanj9VKA4srGy4ShfeS2W97z728vu1OS/up8nV7bSSjERw5cADTUyXBcX5Y8401V6bSKYFrOoDwHuWzKfdi2X23m5pXbIrjedORwhpOAlhdXcX3veENaNbroKU7910+y/BYOWfYXMWTYPa6ngu4xvbZ5Ofl/va0brAxi41bvAel+O1aXArfh8+NnFM8x6e+/nU1SUxMTGzObR4bf4euBHxu5jGeOX1a58hnupMnT6gZZW1tTWrwiYlxPHX8OC47cgQnT5zExPg4vvDkytM/5Prf9UfAHwF/BPwR8EfAHwF/BL7JCHzbAPjH/wte/NPAmXf8Es4/DxD4eQDABn+ndkfRvPslPgD2p7w/Av4I+CPgj4A/Av4IvGAj8M4fuELQwFPLshBsigpTAfd7hMFmJSpLZyfU8gphrDpSZUPYYLa0lrWq8qsygL0CG5PQFBEm6EjIUms2ZSknFQ0/ZS3oCvyCgVaw5+tvWUsz28+gFFWhLKDHaceaSm8WBz07R9lCKneO1n0shFtGXz6fptEeTp069bQA+FIlr52TB3i3IMrFFtCXAuCtS2gAwXKUKaOkKtEsoA8inSIANtWUV1j8hovvCt9U/CVHBoAj0ST+6A9uxaifQKVakw0gP6X0cKopAnYqQ6hD7bHI2Geh1NTcZI3kcVQBUw3Ca8trHg6EBTxZZGRhVSpYZQL3dX2oTGQxOJtKYHKsiKyKvwNEApDquEr7bVp+xuPYtXsPChMTKn6fOnMO5Y2KipbRaFwZsssrK6jXm1LFWsazQQgWMHmsVuw2cEXSpQxJDyLRonTYFyjVz3nIwSm1vYKuTUN7DRZcec041+NUEhGo0n6ZVrtx5kSbgp0FWULZfKGg85UlKc89anBcttiRCBLJGIYjZu+NkE4lVfCkZS8tO6X+pZ0zLRgdVObr0tqZc5UAmHbYnN+W2UqIMJCiUFPFwSvl+EUjsjcNStHObGKz6zbLZ7NHV77oyO5Zzn/Zsbt5b/esnQOL0VTwevmAVCNzWFlAt0xAzhGzgNfYMW80EpayTXbt3T6q1YqswqmUY8YfLcNZAGduZKNaQbvVUANBpbyBMydPY/H8Irpt2kIzVTeO8bEpYBRBqznA+jqBcR2jfkf2n9dcdQS7dpUQi/QRHLUQGDGnmlnUUSlMOQ84n6Wwo0rbFbJlE8u5wmYHWtcT5lLd5EAhs8z7LHj3B8r0pQqe8LdBK/RGG62OWV8TmvHcO90Bmp0R6p2e5f9220hmklI0YdBBoN9BMZNCJDBEq15BcNjFvvkZHNq3G4VCRhbQq6tlbGxU0e+PsGt+DxrdASqNNpbKdSxvNLC8VkG7a/OXNq3jY3lZhxMA5/jaUXetnZKZ48z1jNnAnV4H5coGxifGsW//Xuyan0MintBayXWXqj0W+T0QdhEk9ejTyFTVVABznZbRt1MAPzsALLxhJs1U1wYNOgYGzMkmzHOtK27uefeuZaWO0Gm3TD1O+2tlNNv97t2zBvxsneeaIRt7p1DdZItubd5cM/kralbysuWpam/KslTo1t0Dl6p+N1XB7oUuVQLbsVtfEtGmsu5pH09l5pCOBU30e0EMe3185jN3o1SYQGlqWm4HXI7+puUAACAASURBVIdpg8pGAM5JNlhk0plNAFyulPX30xMTKOTS+IsP/BnWlpdw1bUEwK7BKZ2xzHZeX2bTyhKfCtEQxkoT2LljCvffeStuvfV2tGnBTRjP9UTjwC05rHlNBTDt/qlyb3T6eM3r34C//dznsLK6jpFrLPH02lzXDbQGdLy0dv2Ff/MLeP/73i84pbkltwVnh7xNpatf06DJF3nzmm53L3Df3FzTzbLelL1ch6l8ZrOJ5u5mJjBtp80SmfNbW4LbF3jdmbW8vLyk9VRNLwSvbu2yxhiz1XdGE9i7dx/K5Q0pY7evk55ynesMn1ukEnYZzl7TmzxN+JpUdXrrpWjuVvOXGg4GhNuuWcDlHnsRC2rKcXuW18g0Ys4u1zUqt9WYRTC9la/MdUDRAGr8MWWw54zANZF/z7zfQiqGXDKCiXwalx/Yg53Tk/jSFx/EE0+dQjRTxNdPnUet0cTc7t1YWlmREtmyrSO6h0rj43LE4PpMx4NkPILR/7Sc/7V3vxu/9573SMHPpjDmTfNAuKYGucaHe7jx4E783E//GO6++36kpvdjfGqHmo24J50+cwZze/agQevxSATT07M4fvwE3v2ud2K8lMfrXv9aXH3ddcgWCoKGTzz2OHbN7dZYs8GKjQRsJsvm8nLTUKPhoIdeb4hCcQp/8t4/w9r6BtbLG1IA82eZn0sgmkslcOP1V2N2clwq7K1raTEnXrMUM4ANAK+j3emhS8CsvdGsmXn9uF7xfdl4xSao4aCrcTp66CBmpscFgPX6fB5CSE0eBw4c0NrBa80GL2P25r7S63fUDMfjVma3nhfYJNlTjvjVx67UPc39eH1tDdlM1s59OESlVkVgGEChUNCzAtcZqpPlItLn3t5Fp9USABb4ZdOWGsyodjcAzL2Df8e9k3//4IMPSi3Ofb5UKlnzWK+r5weuBflcHkvLS7oefN44efIkJmdmdazHjx9HPJHQ89L0zAw6LVM3P7Fsdt3+hz8C/gj4I+CPgD8C/gj4I/BsR+A7AsD/9hqEyw/ixPMAgb9DALwFf3niPgB+tpff/zl/BPwR8EfAHwF/BPwReD5G4H+75YgKUlRssZDDAruAnyyAWVQjjOtbEXRk9oxm4emAZTBkqkpnQysrPdk+m1LK8tWcpbMsSWlJaepfqpG6fVMdyM6ZINrZu3rQzsvYUyawV1BmPViqMP5eVMfO4mIum5OyikVFFtdYzKJihCoLvh6zJAPBETKZBIajHk6fJgBuuczCLdvRTb9SDx5us382G+hLraC3FE0qfG/Vfy++RJsKYB6DAWBaQMuCe7MyvvUrHoTwADRxXwo1UwBH4vjPv/P/ITBMKbdU0FTZcWblyzHn96nUEqiTpTKvoal940lC8BAqlRrW1telZqMKhQo7FhDNItCprDBEl7aWOu8RosEgMok4ZqdoWZpGhEXnALNgqWisW+5oNIrJ2R2IJJKCDqdOn5PNM9XaVHHyfTfKlc2ztjnC62PAVWpMWRi6yy6166YZts1BgSQDaPZCLutUmaWenTJVtQZ/WagnSOL7RB1MpVUzrXapJM9mkwK/BlDDKtjyPah2IXBIpuO6bsoOZh5yLIxWuyH1JrOQxydKKkgzP5PYgKCY2XdbMjXIjpIqIM5VwkRTttOqmRDWgIVZn7K4bACHMI2F1FAwbNm+7l6gSt8YGe8/s0KlFSbtUnk/ydrZ5WkaCLRMShaVOUd13/PnAoTPNk8IytQswXueCjgBZ1Md8+9YxCW852tISdwf6r2ofKxUK6iVy+i2W7KgXF1exrkzZ7G0sIR+py9lKK3LS8Up9LvA2loNlQoBYB/tRg07pidw7Oh+HNi3A5k0S+YtBEddxMJBAWBeP2sUoCW4QSGeFcEu/0PmlYTZVL0Tjis3k8q4gOZvh8r4Xh/1dg+NdgeNJj9ph96VAk4AmPdJf4Q2FcIExf0h2hwXDJDJpJFMxhEcttFvNzGRzyEaGqHbrGPYa2GylMXRg/swMzuJarWG5eV1rCyt6vXGJqfRG4VQrrewWK5jhRB4rapsW54WAfBYIYdoNCQLaNqJc07Q6pnXgBOc4y9lF+21qVYfDnDo8EHsP7gfxVJR80P5pVIDGojadAt3ixKvvz5EXE1JOQoqmdWZ9vYxUUo/CwWwk6o7AMyXFwjrEIzQKSBqTTMeafOs2bc1cbAZggDYIARlmrxVHCx0K6LWhDCbUuI2p12zkScB/YalVq67lvltCrcOOt2WZV7LzWBTl/oN2+el0PdiSOw2H9fUZACY2Zl0zKCqtwXGwNIN4YHP3ofx0iTGJqZQGBvTGkxrfoI13o9cW7le8Fx4b7NxIpNOY3J8HPlsCh/50F/g9MkTePFLbkSY+1csismpadmla21ggwrhXxCIRWLIF4qYn9+Bj374g7jjjrvRoQKbjSwiv9wXhCq1P1RqVABH0BkG0Or2sOfAQTz2+JPosslLi+a2tVMA1akinZV4sVAUVCMEt/WJTg1m6+xZPHsDy31LOaddUwjzeii/Vw051h5AwM39ajvQ55pECCU7aEFou9dt37XftWeOgJ2j2wv4IlxTK5WKgKjeL0jVuDWvbO7b3nbrsoD5HnSkMItlay7znBgMYJsqktu0bJ23bfK8nzxVruyk3fxWhIA7X+sasE9PBa7bz4szkBo4gCDnp9tzLQfWWu4Ie9VE5vZD3ePO0t4a42x8CFcZm8BnqFgwgFI+hVGvifFMArunx3HLa1+ja3b3fX+Fez/1WbQGdFGh0rqn32ejH9dKPgvQ8pvrSDqdVcxDfWMNySj3gK7UwRxjvi2dLuKMjGAzGRWkXIfDfbzk4Cz+zc/+OG79yL3IzB5EcXwauXxe1+DM2TPYu/+AVLrJdApjY+O4cOEC7r7rDjz52KP4vlvegMuvvBKpbBZTkxN44muPY+f8Hu11cTXIEDaewsTkpCCjrjX3kHYHY2Mz+MM/fp/sh8uVClbX1qQArlVralbKpeK44dorMUMAHI9tAeDNuWaON+3+SGv0uQvLsu6XI46ehwl82SjEliKDuGqY4rkHBrLOvuLIYczOTKgRjNeGoD4RTeDQwf1SL2tPVjOKKcfpUtButfVazVZTz0DMMOZzFPdUvhdjB8YKY9g9N6/1ko4b3GP4+4zYkHK8O8DU1OTm8yyV25wnBLbcq3tdc+vwjpm/6z0/eZnObMjk+bSaTf17oNFsqmmNDSAE03pG2XYvUplMNTPV3RxrRhwQQj/yyCNqVpqZnsaZM2d0P+ezOZyqbiaDPx//fPFfwx8BfwT8EfBHwB8BfwT+BYzAdwyAOUbPAwT+DgDwxfCXx+MD4H8BM9c/RX8E/BHwR8AfAX8E/gmNwC++Zp8KaCyqRSIxU9qyeOwyQwkvWDhmYZHKUQ8Au3q9QKwVdV0up8v5tSxXwl+z3GTVVkV5WbD2UG00UanVpWpi4ZJZiFRVKpNNsaaEgQYFZZHr7DOVgaccR8sFJBRgLhwLzcwh4ydz6zwQaranlp/IoiYLiNlcEr1eW4qFFlURl8iStgNcr+hs4Ner/Zqt7qUK4M3C9zcjwJ4CGCNZ5u3fdwCpbQrgbzYtTB8MmAV0DTPRDUSiCfzWb/wh+p2IFNUs9PFasOhNeEf7Zyl+7UJI/Uz1CGFFIBhBSuqRCFZW1rC8uqKsXtpzhpwCeFPl4g6qHzTzUxXSaXscDGK8kMPkWAHZVBIhFqcHtJVuS9XNknU4kcAwEEKr10O5XEez2REcInhqtbtS/9Ka1OaJB5vducqydyvDToX1TQBsBs9ON71ZSLe8YDcXOR4hFs0HUuLSPjebTmNqagbtdleqJkISKheZqcqc1UTSLJ+ZDUyrShZvGy7flvOM1uFTk5PI53Kak8y6rdXKUvvm8zmMjRUQjUU1DirwElBIeegUeUPmzdZVLGVBlQpgL9uaPyNlu8vHNKhtsMEUNk6lTyWsg3yCtAK81oAhK0wCE4HuqFOAGgj0QIoyLpW5ycK0jRe/8n7RJzO5HXymGpiHsKU6Dgjs1ht1ge1Ws6XitOB0ICgwXF5dVcGY52kA+BxWFlfQaXUl/08msygWJtGsdbG8UkG9YVmFrUYVY/mcbJQPH5jDRCmFWLiHcKCHeDiEBJtTpN4MbwJgLhUDFuEJbgYOYY44DgZLe33mAZvyv9nvCHi1ul3UWlT8OgUw50Kro+YEAhAB4B5toAdod4foUlGs9SOAdCaBBKHBoIVht4vxfFYAeEDA1e8gn4nhwJ557Jid0LVcWlrB8oUV3YeJTA6jcAIbtRYWN2qCC9VmV7nWdCiIR4JIxLgORpRNmUrFpcb2QL1Ak9RZIzQ5J0c9FAp5XHnVlZjbM4dkKqFrZTb+VPVa7rG3aHlKzk13A5kRuGJ8wK2pQsB9ZQBnaAHdTqHSTWEUYPZu391+IYTURGJ28Z4CmK/L+6zd6mLQY1Yn4ajBuk0bXwe9BNNoOUo422rqHr0YAG8aQG8qgLl2E9JpX3i69dW9l24Y3TYGHKl8o5W9coDFvW3tfroPD8hpKXJZ3N5/S4np1K5cr9i0oZxl5ZWzYaIF3lZUAD/wufswXpyQze745KQAMDO8BYAB7Tl0AFAGdyyGWr2GdDKFyfES8tk0bv/Ih/HEY4/i5le+EiHdx0E1nvAYpBZ1oJDfpwVwJpvD7vmduO8jf44777wX7eFI96zcEWTtOpQC2JSCdQQjMWcBPcAwEFQUAN0gmBNPS1mZN7sMdNvVCQepgLR8eN7zAWZpK4/WIhxs7rH5wEA+D3PP7t2yjv7Lv/yQft+zAZfLwqZFuzmOmFLSU+i6iAnrCNhUEW/+vlS9AVx3/fVSId5///0CYdybuLbWGUNAOumAsdKI3UXfsl+2ScDxYYOL1kevW2Lb5LDGMU/BbE1vmx+emtzZTXsTy8tU1/FqYKjats4wPdN4DNlFGnBfj9AJgvsEQewQAvK8h2Xb61TCdj3tHueYhSNhxGi73euqiYlrBPe4XruDYjaDt/zID2Bmsohgv4VUeKT5tbS0jPs//QA+8/dfwr7DR2VTr2eoZBIPP/yo7upILI5kJis4XyqN4+zJU2iUVzA1XkJ1Y02xD2xG4Kgk41H81NvfhtvvuAMb5SpGvT7C0QFuOrwLP/P2N+POOz+O9Mx+ZMcmMTU5JVB6+uwZ7D94WNEVzIvN5wvKvZ0aH8OvveudeMUrb8IVV12NdC6nfNynnnwSszvmdO/EXAPUU08dx+zsDgF/2XwTWrbaGCtN43f+0++hXKkrd7ZSq6Be4383FEmQz6Rw/ZWXY7JUlAW03d9bjWeKEBhx/R9ieaOG0+cW1BxElS/nCJsZ6H6hP1NN6/ZNrl9cDvLpNI4dvQwzU6YAtviSMOZ3zWN8rGhuIG5t4R4l63AqfTttPeN6ylzuWWyMoLKX85pWzSsrq5iamNSzCvdbPjtcWFzS83omk1VTCRW75jjC7GCzaedezNcgAFbzEKM/6BYjZTnXYTbmJQWJmflrjjv2TECIbFbsQ2WFs9mqIsv6nKyguefz2ZtNLGfPntPc4TPQufPntEbOzs7iwvnzer+987vxxZMb/4T+9eMfij8C/gj4I+CPgD8C/gj8cxiB5wUA80S/Qwj8bQLgb4S/PBYfAP9zmHr+Mfoj4I+APwL+CPgj8L0zAj9787zBURV9TF0YIcRyKsx+zwrpLIISphDgspjkKbWoGJUayhVKaffLgrhiWZ2do5f55wFkAkIC4A1mifZ6KsBRyURVpacQskK/5fh6ANdy+UyRww8ddywqha+gWoY5rTmks6aqZQGNRTAW2JTZGI3JYrU4llPBnrlkrTYVwBdXfrcDhu8GACY+YcHuABXAzwEAsyBMADxNC+hwDP/Pb/8xWg3aH5rKgwVnQkFBuxgBEu22TbHC68Hst4HUSGbzSGVYtVJDlQVC2kS7bEmCFqlJnYWoFOEBg64aKVpUUo0cjWCikFduZSJiVsqWR9dXJjGBG8IRQYf1cg3tFgueVL4wl5Fwlcdstr5errNn9clzZbGeajd91TXysh89JG72nwZuWFel2suK9QYLySYICLuYmZrCoYOHMT01g+NPncDK8qqKnPy7ZCKGTCaFeJJWzEBBSiWzSm62GppnBLwz05OYnpoSIKZqiha85Y012VJmc1nkchnlCnOSyqiYKlWp5Qd6DSrqm82G4CxVM8lEUkX8LXW7U9uxgOvZmhJeEwBLpU8L6KiU7/xr2j0L8rEBw4FjFng9C2hPFcxRYLFXGcg8Dt1zppb2MhBZ5OVxctLov91XaywISinM31FzQasp+Ms8QqqJpIYOhaWU3lhdRa1SVcF9ZXkFF84vYvnCMprVBob9EdLZAnLZEmrVFlZWqqg32wKbvU4LqXgUO6aL2L93FnM7SsgkAkhEoFxFZi7z+MMhWkEz25hghdbkbE6h6hQIUtE6IhwxNRszv+U20Omi2mqi0e2gySJ3h5bOtKBvo96idTqzjHuyXDXLTAeOh841IES1dADJRATJeIwyT8qMUWCjAJsMhn1ZoyZiAezeOYudsyzSJ7C8tIKVxWXZTocicSCaxDoVwOs12YvW2330R0A6lRD0DQ57ev1kIqoMYEdPzcpadtw2tyuVDYTCAezeuxtHrziKyalJhKOcX32zCpc9sK3Tl6qAbW2zvNDgiGpP3jjyCLamgMDAFMD56CYARiCMUaDvYHKQkcEY8Xe2AWDdcwioqYNqb64Fnr2pwJeDsp7NLtdkjXWXTgN8QQOHlgO+DQBL/RmSq4Mp5T1LeKGbraacbVbQfC9TnFo2KHPfhwyz32a3u9XM47JlHaj2eoG2moKckTUbmLjv6f0NvgQjFi3ANW1AVXiPdrhx/PWn70QsHEdxagempqfR7fYRTyURDkXA1Yz3CVVybCIhHKJSkapKZgATAN9526144mtfw8te8XJlnPL6s2FI9y8XKDYl0K6f1vCRKNK5PObnduCjt/457r77XrQGZLlM7eb8Zd57T+s9913Z7kbjaPYGoM0tM4ClaGRz1qYPhYFKZTe7OSdA6sZe9sUeIHdNOrz6PB6uLWrnUR59CLG4wUK+jGybZcFsU9uaAwyMWoSExUlYs49R5DBhp7O69yAxIR3XpP379qM4VsLnP/8Fs7MdmBsBIZ1eM2h20vIN8LKfXZCFt8crJ53PLgM6XBDW2fqoD9e4Rm8Bm17mKuA9LaiZgMfs5t6mU4eznuZ1M1i79XKmGN4UPNvtFw4iEQ4hxc9EEpVGC+0+G1CYm06lqddEYXPQmuMsD5qQNpWkq0IO3/99r0cpn8XKwnm0a1W89Ud/GIl4GGtL53H6uGW6njh5Cl/80kOY2TEnyLm0uoG1ch03vPTlUqc2Gi0MggFUWx202h1B/Ye/9GWsLJ5Bks+F/Y6OkXnvVKIyDuLtb/sJ3HXX3VgvlxHkuYd7ePmhOfzkv/pB3H3XJ5DbcQiFyVnNYR7/2fPnsHvvPtQbTaSzObmCLK+u4uC+vcoBvummG3HFNVcjly/oPjlDte/UtO49NkJFQmE8/vjjmN+9G9FYXI0hPJZms42xsSn8+//466jVm2h3u7rXqK6lkpUAtFTI4urLj2CiWFCmsT3fWdOMNSJoNUKnN8DiWgWnz11As9Uxm+ehWSkT2nq5v8pfFtQdSQlN8H7ssstkAa0oiHBYrjSHDhxCLBLW3NI94qIYODNM4W2OH97zm6c6X7iwoO9Tcb2ytqJ9lZbbdAzgvc9nLboD7Ni5Q88TnOv2fG7PhJ6DiRokZO3MtdCa6/gsovvQuULw/AnRlTOuSIiOoG86lZKzSKValfU7n4+8WBZmMdMe+vTp03o2oRvBwsICNiplqY337tuHUydOIplI4NixY7j37772vfOPJ/9M/BHwR8AfAX8E/BHwR+AFGYHnDQDzaL8DCPxtAOCnh788Dh8AvyBzx38TfwT8EfBHwB8BfwT8EXAj8I6bdknZY0qFkIppVPnwQxCo71S/VBGOCIHNVtUAEu0HDdQaaLCfIQCmisVsfbeGWipWWhP3+qg2qc6ooU274iGkIqQdJi0b9doE0gJUZvWo/D6XD2x5uuQCIYEpQg8WQQnV+JnKZFR4Y6HVU1io0Cfb3xBK4wUgMMDJEyeeAwDeAg7blb9eIflSaPy0E2zTAnqoDOCDBw59ewA4uoHw/wQM/+973o9ui7aPzHRjYdIyYJXLHIkIaHF8Zf88HAlyGchnlhttBal4HKLZplrY5TgGDZ4qE5QFdNmpBgTapMgVF6Dyq4fgYIBsIopSIY98LoVMKoVUKqnsOeYB11sdhGJxrJXLWFhYQaPeRjgUkwKZsJbgTfCWpXXF/JoKjIVeKcmU5Om+buaIOvttL4/aFeRN/RvWnNF8ll0nLY27mJ6ewBVXHMWxy69CIp7Cvfd+FEuLy4gT5mEgRU0mk0Q8SevLiIqVBKa0tOafCX/HxycwPTmOQjGvuUVFDkEcc25p9cwiaS6fRTadMmWt7G8tc5RzUPC019XYEMKyGJ5KWs6rp0rUHCJQksLOQBd/X3m+UrCbHbMKtFToE9TKtdXGzECowWbeF54yj3NRANjdQ1aAdoVvp3bktRVM7xmYY7GYinECJO8+4zExA5BFYp6HAWBCR4IoUwaWV9ewuLgkq+v1tQ0B4MVzF9CoNIQI8/lxJBJZ1GvMO6yh3ugoyzmk4NY+Crko5nZNYP/eGYzlYkjHQkhGowLAsvAOxRDRGjHEMDDUvFQe44D5v7RRpQo+gG5/KJVvq9tHrd3Ger2OeqeFRqeDRrsrAFznebT76PSGUq1qcstWnJnnVNGGZD9MkB8MjhALjwT4QxggOKLdZ0wAhHOs12kqu3dmYkwwLp/LorJRxurSikDEKBDBMJIQ+F0qN7BaqaPW7KI3HKJYyCtTOzjqyzrZlMBcqwzkUrFFEOQBM847rmFXXn0MO+d2Ip1JS+3OdVnzyTUEGKyyO8h4llnobtrNjwhpuZA6AMxeAgwwOeEUwJ20FMAEwFwvdY/yPpPj9jcqgDlXq5U6eu2u5qzXWKN8ye2++gJ8bDLgdeMa4BoeXJPHFh4z94Khy7gmrBNmfhoJ79a5eU0htnYQ/FL9u5ln6/YkHs+mocBmjOxWI9A32kEL1VhGN6i8tX0ynkjKOSMWZXNCEolYFO993+9h1AeK07swNTNj2epUMDPXc8A1uaM1JSwHiyg2qKjLZlAqFlD4nwDpjttuxVNPPo6X3/xKAWDeY9zXBIyDIanvuTZE44RfYWWh7t69C/f85Qdwz733odGnAjuKo0eOYN/B/fjTD/y5AD+hcLlSQzAaR8sBYP53vdkUZOcV5ah5mfVcl9RwtWmxbGpJc/MwlaGsjgeEklQEm+qc97LZQTObNmbZ4VQ6ah83mMp1mvPaW/P01al2te8QdHIec1mQ/TT3b3ftpYC2ZhZ27BBg288YtN2EpqJhBpI95bSXAazICubCM+++13PZypCK3VNpynbaztLdQVvw1zt3PasIotnzCe8RrbduzdchXeJc4d3I1kwQsLz5VALXHr0MV15xDB//5Kdx4tw57ct8HWvmMJDNY5MDBBuDYjFBdzpSvO5VN+OHbnkdStkk+s0aeo26XAXqtbKerb7y1Ufx4ENfkWVyrbqBG2+4Qc0AlWYH9c4A5WYHpbFxVOsNJLIZVNpdHD9xSurZpx57AoN+G5EgkIpFlZ1LS2VenGgQUh3LwpiTpTdAMDrAS/ZN46ff/mbcdcfHMbb7MhQmZjWH+ZyyuLSE+T379AzCxohkIqX84cuPHMb/+R/+Ha697iocOnoU+eKYVK2L586jMD6+qeim48tjjz2GvXv3CmqzsYLrCRvccvkJvPNd/15KVo4ZlbW0LabKlevpWC6DvXOzKGTT2lN4DlSzG2Q35s97n/fH0noVp84sCFRLBUu1LJW/bCpiE1SLDhh0jrDMZgJgRmJcefSoADCBLy/azPQMds7uhPWDuWY9B5wJWqXw7XQEWQWI+3RxMWtpgmaCXILYRqdh8Qy0TB+NMD5Wksq+UBizBkflg7Ppj7nnnU0QTAhOcM3nq1bTsrvNtppRIWxgsfiDaCSmcbLv0aGlofuUr8Vj4+tksnk9M9Mimk2MzADePT+Prz/1lFxWqPKu1Gt6Rnzq+HFcfvnl+PqTX0dprIi5uXl86JNf9P/t5Y+APwL+CPgj4I+APwL+CDynEXheATDf+duEwM8RAH9z+Mtj8AHwc5oD/g/7I+CPgD8C/gj4I+CPwHc4Aj/1sl0qMPFDObxUJCo3z4qfVIkqj85l4RnRtUKu7GuZlxcgkLKMYIJffbrcwe1KKgHgEaTCa7TaqDdbsoBWEZTQyoELFp2UB+zUORYBSHtIA85KeZT1rX0vHk/IYjOdYkZnEmnmKzpFJAtfLGvzeFlsj8UjmJgYE9A5efLEJRbQNpgXwVyX+WuVYIOPsqn2LEc384CdTeQ2Jdo3XpotZdsWAM486yvIsUwFqpiiBXQkid//3fei0wqho9w2s6/lV68Q3+taLh7HYOAAqXL+EEKfGZBtKzZSGUYbadlF03ZSeYdBNQOwaKjXdipcgkdZ0xIADPsIYyD1YiadQC6TRqlQFCiR4qZPNVAElWod584tYXV1A/GEZQ/zk6rkHu2rXfOAl/No6l87Fsug3NQeu5xSsxT3VI5e/rTglLMHHbC4OeohlYrhVTe/Atdeey0mSxNYuLCEP/jDP5JzKZUsVFJGokHEEzHE4swCJpzGJoRlcX1mZhrjE+PIZVOynGTxleoY5pfWa1X0+l2pfPIEwNmMgwnMnzQLUFP4QHOdxVQeeY4AOJ2W9bnAt808K/AyTzBsCkqp0lTctethOaie3fMQI5f/KJW2APBQ9w3vY354mZQs8Op+cla2hjTMttfMva2pgvbVVBUJADvLUWYYCr6NCIA7umcIgNvtJob9nqAUATDnWWVtA6urawIHqytrOHv6Og88oAAAIABJREFUHBbPL6FRbWpdIQCORpKo1btYWycAbuv9WTynHXA0OsLMdAF752cwXkxjLJdAjorYKNclIB6JIyKrWSo62ZRABTAbVQKCwLRIVs54ty/Qy7zfSrOFcrOBarOBZof2z33l/jIHmEqvEZWwI1NX8t4n/OW4mcKOgJ4IaGgZjwlm0QY0g5lNnE2lnJUxLcVHUpbtntuB8XwavWYTK6sbOg5BaYSxUm1gudLEWrWJerOjhoxSsYhMKoZIiI0wHMug7EMJNzgJCLQE4wkEWh1U6xUcOrIf17/oGtmO0wWBx81rxHljVu228ur+3WYF7XHYi8BWwLP9pYK6h4mJrDKAVy8BwMaxPAWwwVmn43SzKYBquYpup2tQZvuHlJh235qtL1VqBMAE257C3xTA+jlNRwOudJWAVN9muWzr87bOIu9PHtyWgNQ1jgw5brQvNn2rB4qdOfW217kY/m4OmVOougMSHmVzBS2cCd5p4y5YPCTIsfvpAx/4Y71fYWYOE5NTLq81oL1JTTq9nn6XEJnntLFhlqoEwHRTuOu2W/HwVx7CG265RfmeBDapdMYp4MNac7g/c5/jGpPJFbBnzxzu/PP34z4C4AGkjBwrFpHOpPDVRx6VApj7dK3RlCtDqz9Ap0/IGlejRN9lyhIES2Xq4KSwo2uksj3XGkd47bT/hgPgPsN7R9nvgrdbcJi20oTUhFKWfeoUsLKsZyeBjbtdFwJYEVMdq7p4OI+dopbvvWnW4Sl6lYnsuUBYDAKBnDWkuevt9nDNGK3HVDO7FdBZT2/eF27eeQ4JXpeAzt1eQMdt4NYajkJ8vnDqYboxXH39dTh3fgEnTpxAUGuJ5aZ6GcnbIye8NX6ymMVbfugH8KM//MP4zd/5XXz28/+oJjk1Mbl4AG/N5ohR+eupgJkRffmRQ3jZDVdjPB1Hc20ZVxzYi9WlRaSzKZw4eRaVRhd33/cxjef0VAlv/L7XIZ/O4tzCEparDaw3Oghyv4/GcW55GQtLqzi/sKBM9yGdQUJ0YwipOSUWCmmtZ7xBPBKWLT7BoZ4tuB9ERnjRvnH8zNt/DPfe83FM7bsShckdgu2MX2DkxN59+2XNT2v3RCIpAHzkyCG8+1f/d7ziFTfhwNHLBIBz6QwWL5xHLl+0hgDaQMfjeOyxx7F3317l63Jf5P1OkJ/JFPHud/8HNd1I2a1mMGtSZGNXJplAMZdGMh5BxO27Zl1uyl9lbCOgCIDVcg0nz5wXKLf5MdLcEqTt9vRsxT3dcxegS0Q+QwvoI7KYpgKY0Pmqq64WXOVaRwUv1z7CUoLXCnN8HQS26WlNFHrmotMKm65old/pYG19Hasrq1JfHzp0CFccvVyNZwS12109PCtnZVIPh6gTyPJhi/bi/Z4p5PW8PtSzP+MwUumUKZO9azukpTaz0031zGdzWklz7eO68+STT8rd4OzZs5ifm8fq8orWGz4H6flNKmReX6qz7c9seHv/fZ9/1s+7/g/6I+CPgD8C/gj4I+CPgD8CHIHnHQDzRb8NCPwcAPC3hr98fx8A+5PbHwF/BPwR8EfAHwF/BF7IEXjri2ZQa1gBiUV7giNabRKysPhEhRoLUqqDyyaaENZTClN9Ycpfwl+K6PqEwAMCCH7PAJRXiOWfaXHX7vWlqmi22ibQkXrG2UAqb5Ng2RRL9saehaOzhHaKHCkaw8zBS8hylZ8CwFJLUaXZU4YZ4RnPSSrKSAjTMxP6eurUCSk5Lv24WGFG2O3BBgeAHYS2grBTpG5TpT2dQu3S90ins04BnH52l9uBkwSqmIpvIBpK4r/+7p+g14miPaCCw1QusrGlwoP2p1L40v6ZihJT2rLoCmHbINodUwET+FIx2aXqRBl4JhKkqpDXgqfLIrReh4o6WUBThUXK30NgOBA4zaWTKGaysjMVgJd6K6Ci79LKBi4sriiDeEibXgeAOVeCIcJKYiArSpolrXPg1FfJaQ0U8K9kE0sFqIFqD0SZYpZ25syj3UA6FcVVVx7FW9/yY9izZw96rS6+8I9fxO++5/dRyJcwPjameRCiei/K+U54SstlU7TGYgnlrM7OzmBsLK/8aM8ulAoZ2te2Oy3dOyzCZ7Np2ZBT0UX1r443SChk40kIoszp0UjAJ5vNKgNUxy31WxB9Z1urZgj3fbsGBMC8L8IIUO0pRbaTLLHQK9UO7b9HyiY1BbwdA/9fyjFmJcqSmhbVpubzLLOlbXN21comdFbI/G3ZLlN1NiTEpvqXjRttdDst9LtdvQZVZt12G9VyDdVyRVaRSxeWcOr4KSzSArreUr50IT+OYDiOeqOLtY06ao22joO/T2UjIWoqEUE+E0epkMLuHROYKmWRSdAGO4RkjKCU6wIBMD8Ndg4GBFGc55zHA7Q6tHjuoNow9W+l2UCt3ZIyrNunMozZsFTGc46bvTBBtgAwOHZ9MOxWVr+ad0OEg0PlRso6FPwzkEkTAHfRatSorVfhf9fMFKYKSYSHfaysVVCut9VI0xkEsEzr6yqVd20p4KmGz3HeJKOIhs02PB619dCzb2aGKa9lt82mg5bm6DXXXYljx44glUk4S1jLvlbPgaFOBy0IgO1+8uwYZE0r4EZYzG+bpb+U6DyHqRwK+RiWWknLAJYFLhs1+NMeAL542eLx8Z6plGsCCpFwdPMHBM80Fbepj3ndBj0ECMfkLEAwZ1bRvL8l3nRJ3wLAag6iou7itdimuG0STkC/pXDmK7A5YMAYAGbQ6qc2G3wuUiU7dd6lyt+LzpLW+tEYigT22axzqlDbhgMepiD90z97L4ajHsZ37sFYaVz3Ddc27k9mMd4XKFGzSSiMSqUmoEwVMBWKd992K7765Qfx+u+7RbCFc5pflQcdDKFRrwk80jqXaxUtoHfPz+ETt/8F7rzjTlS7BMBJrZFUGKrBS3bIAdSaLQSiUbToAMG1NxxXswTvGXZYyK7Yrbmve81rcWFpGV/+8pc3rZR5/F7jlZT3wRFGA84QwjY2pDi74lHAXAFGBHZRqVTf/KNvxnvf+z40Gy1zC+E65LKqBWRHI91TgrQ8XoI7zh2n4rUrbfuENw94m3A9s2+ZY4XFBtv/DGRbjITmlINtfBbwMp/NycQpwl2Dgeahu/ju6cfmlbMX5zqhBrhgEKloCDECdq1IARy58hhOnjmDc2fPqWFJucouw9tcNezDew/O61QshMN753DowAE89OVHcOLMebkUDNgk4W4bQnb14YXCUhp7Fv4EbXwOmxjL4borjmD93GkcntuJndMTGJ8o4a//5rP45Gc+h34ggL1z85ieHEOOSuFGE7vndqMViOBvv/gIzq+soNEbojfiGmiuLLT05/4u+KvzDCIWDjsVumUWUxHM57peb4hRr4VINIyXXT6Nd/yrt+C2j9yO6X1XozA1qzXWngWWsX/fAZ1DmOr5eBxLy6s4cvkRvOuXfxmvvPnlOHjsCuQKBeRTGVxYXNBeyQY+fnDPPH7iJHbs3GXPibyWUvuPkEzl8Ju/+Tva53R9lBvO59WwRRXw2ZaODujLxcED8LzaA4FLu9q8N9YqdZy7sCywbHPPGg2knmWOLtW/vZ5lgwt49uUAcujAXimBaec/NTWFmdkZPZfw5qpWKmqg4xjS1rlcrWlPIijlnGo27b+pqOZ9k8vZMwKtsNmYRXDM+4y5u/zK82822IxlSmfOc+7PXgMDgW+1WtE6SAU94bCiQthkJqjLfQv6ykxf3tM8HsZOLC4uaq1bXV2V4p7NZ41mQxnba+trOHT4iIA0Ix8yqTRKxTGkc2nNG665yXgC1VpFWcx8LqJl9fs+/g/P7nnX/yl/BPwR8EfAHwF/BPwR8EfAjcB3BQDztZ8jBH7WAHj2D+7Hnmu/dZHPB8D+/PZHwB8BfwT8EfBHwB+BF3IEfvjaSWyUq2i1aMVqCppEPI6o7EfNFlZqUGdDy6IRi0P8NFDLoqSptFhD7g6GAsEj5WeaotFy/lj/GqHd60kBTFUoc2JZlad1IoGHCtyhsApIZu9ov+8VOo1hGPCjUoFFPR5XJBaTHSKPm0V2AmAWC2lxx8IYC3eEWFRj0K53hhmdyRhOnz4lW7tNS1SvMHuRxeg3AuDtFtDfKQCmEvhbQgdvMlwCgCPBBP77e96LQS9mALg3lBqFds8siCsfllmm/LPArYEyqbQHpuzm9wh+mWHJgqcpvQmMzP6btJUwMxKxwnNvaD9DW2CpvAjJnM0yL1cqFkM+lUQxl0Muk5WCUTbUrQ4qjTYuLK9icWkNwXBM4G0wNPU4549UOFJfWuavqX+dMkzCQCubB1k15nnwz8yB5RyRPaapw1lojUXDWFk6j3375vD6170Kb3rjLSqkriyt4a//+m/xh//jT7Br57yOkfOByt8BC8IhqlQSKBbzmoMsHlOpOzk5gRwLm7JGN6jALL1+jxnTHQEdAgS+B4Egf86zW2axmBa0vE9YJJc96QiIJxMXAWBvvtNqkefDcbe5b2PDgq7ZP5vCU7nIDjBzPhIy0DaSuIOvxU+Bv83CNXNsqY6z+UFQJQWZpwBWAdvsVqk2lW24szG13F1mcw4FIdudplSe3Q5zTzu6TtFQRM0W5bWyZS42Gjh/bgFPPfEUVhZX0Gy0BYCz+RKCoRhqrZ4AcLXOYjXVnZYdzeJ8NETIAKTiQcxO5DFVyinbMp2MI5OMW9MJ596IRWxavrIgT9hF9wFTb9XqLcHljXoD5XoTNdo/0+rcm+Oc78q4DiAW5XoX1/jI9pbKMQF2U0RxvlHlR4Uu4S+BB8EV1elUhPPaVMrrGHY6mJooYnayhNmxFOJBYHW9LNvnVmeA1iCA9dYAa5UWml0q+9iYQstnWlwHBID5ulSts7BPsMDrpYaH4RCtRlMq4Ln5nbj6umPYtWtG96YU8AL0Dv26ZgKJN11GtpSzrpFlK8+VQFXtAWrU0LqGPqZn8igW41hqJFHuOQto9L8lAOY8YzZnuVxFu9nUeXlyTc4rz0RX89Gp4qluJPylfasd67cAwFT/UgIumCdK6K3W9tU1KXnLpZeryXEbDi0H3pwktgCwweDNw7Q75ZI8+O17Me/pqclp7S+eGpVqUuaPCgPTGQEBfPCD70cwOERpx14USmNmLR4IyH5X68FgoEYlrhNcY1ZW11AsjqGQz6KYSePuOz6CJx9/FK989auRTGekrEyl0m5NCch6nc0QBGe0X09l87KC/fS9H8GH/vLDaAxCCEfjgr88tg6tloMEtJDqPFcq4aoXvQh33XsfAsEorrn2Opw4fRqnz50zu2NnmfyKV9wsuPSFL/yDNb64MefeIMU583q5cvK+ddENPY6Fg6ds1mhRPRoNY35+Hu95z3vwzl99Fx5/4gldDq5tzP6m0n40spYigm3eV4ogZquSVJrmUqDmJLdObboq6xnBrpJsqPtU99oKaRDMrrcBOjYiOP2tC+L1wDN/37OhNlvnrXmy2Ujjfsd7JuGzSjIWx85SHq977Wvxtccex1e/9ig2Gk10lF2vJ5XNOSV3CkJ256zgAeARqCQeIh6iC0sYdMvmGkauPWDUglNyeg4FhPmEeVyb7JxoYd9V80cEIyTolEA7+dAIyVgYSyurchyIpzMo5nPYWFsGBm38zNvepnv2+IUV/OPXTuL88goC0QQChIwIIBmPo1reELhMCPwGBIE5hpxbfCShUwHdGzgn2NCCbguRWAQ3HpnET7/trbj99rswe+BapIslRKNxdNodLC6vYP+BA3repI05Qe3KWhmXH7sM7/qVX8ErbroJB44dRaHIHPgklpeXzObeOb7wmY/qZMYyyPVAFvFcHtgoFcUf//F7tSbGYrw/7DnV9kQ2FPCxhQpeuld0rLnHzXk1nGwDwOV6C+uVmt3bbj7xq3cP63nKzSuLS+lqLCbGx1DIMBIjaTbVoYi5coSCune1l4dDqFWrUhfTLSWWiGNpcUnw1tvzQ+EgSuMlTE9N6flW+ejOjl17Ppvxen3UajU9W7h+RN0PHuBtt2j/bC4wytfmdepQUdx2DWFDHUcmm5E1Pc+Nr7e+vq4mlbW1NT2nxGMxrG9smDqajV7VKopjY3L6YMMXM4n3zM8jmU4ikYij1airgZPvz/syl82hvLGB2z73+Av5zxv/vfwR8EfAHwF/BPwR8Efge2AEvmsAmGNz8h58+Ud/A3zie6aPZw2AAV8B/EyD6f+9PwL+CPgj4I+APwL+CLywI/D6y3JoNNtotnpoE0oMhohGCWGZs2l5frSpJVhloY7FKykkYzEVeMIq/FKBSHXpSPCXAJHKTglzTDQjOzjyCdoV11stVGoNNFxOGwtsLIjxPfm6Zq1oWYFeHqHZh1q1ngoYAmjPEpegMUqIEovp91kYl3qZSkblnVIZZxnD4UgIs7OTUmuePn1SaodnAsCePeXFsNcDw9+oAN4sJn+LS/kdK4DDKfz+f/ojjPoJdJRzSdvbjilxBBot543KYBUsxfINAJut90hfqYakDbMBYCq4ef2c5ChAcD6i+E4FUF5XKogtFtIp6whsWewedpCMRjCWzWKimMfk+ISAWptKx1YXncEIF1bWcPrMeXSp1hywaSCMYIhWiAMENbeCArvKl6QaR/bPnsDPA8DUVDEzmGozA8CyLB1ZBrByrENB1KqruOLyg3j5y2/ETS97qRS3C+cW8bGP/RVuu/1uHNh3SHmrBA3ReAjtHvMDk5iemsDE5LigLceUTQXFYg75QlZzjvCR84H2x5zYPSph+1QIjVAsFpRZSHjMsWah2gCwZaISvHrwKxSJIJfLa76yes2iLwGrwKPgu+VkGrQy5TthkdldG6BXQ4TLTVaOIOe6U6bJJtopgmRBSjAcDrm8TLOn3lKQeWDFCtoEOoSxPHYWb6mQ5c8TXvfabVdQ7kj9yyxkKZODIeUYMluZRXTCyjNnzuKJx57AyuIq2gTAwRAy+RIGCKHW7GG92kSl3hYQljtAj8pyKuuCypuMhYeIR4BcKqY5VSrmkc8kkM8SBjAbt7Wp6KMNba87kKq36b4ucr6dv4BIIokgLTeHVPxSOU5obM0thAYx2kpTAazc8ZAU1lJPDrsaD1qd8hwJaLg2KgeY8yA4ktUuLZjXV1YwaLcxns9i50wJO8czSIZGWCtXsFJuCHg3e0GUO5C1aKs7QDiWQCKZlL00Bl2E+XoRy//ltZLivscmCzLSgXIX2bRw3fVX48ChPUhT/UsuKnWsg0EO9HqAzIAG10xrIuCHsnclkzSQSohH+GoWvX3M7iihVEpguZV61gpgvi5hErMq282Ws4A2YKH10OsCchCR6wcBsEggj0cg2uTLtM01BTCVwQTytAO2c/QiCGxpdRnzbo/xILC9p7OOd4p6WdYL2nuge0vhqSXG48mbYPlixMy1KZNJY3JyUvuTl5Ot+4UKY65JvYFg54c/9AEMBl1Mzu1HrkhLfGuGIlDxmiq0z0W458WwvLKGsVIJY/kccqkE7rnzNjz68Jfx+ltuQVwW0CPZp8oiORREo1bTXmd7YAjpbAHzc7tw320fxD333IvmIIRgOKq9zyzSB7r+BG5sioil0ihOTeHJp05IAcx7oktVIxd4pzK1e8NUw7oyLlJBsJaNYmo4sA1eaxGvGbdnZ70cHA2RTaXRoN2s1qmgxu7CwqJzKqBduzURKZeXjhC0YWe0hBpKArofaIdOgMd9p6Ose8uzdyYVzrrXJoBZUxs8Ntt2B625tnLt1by3JgApcS+B/RYvYedqls92v1gjEjONeSNubeocHz4X7Srm8MY3vhFfefgRfOXRR9DsD9Bg9qwaMuyZRcA8GMSLbrgBn//7vzc47OyvRyPLNA9SZc+R4J7oYrEpH99UD3O+BwOIJRJq8NIYEED2u9ToK7c1MBggwiz1dAKjThO1yrrWFDZgMdc2mysoyqBe28B4oYj53Xvw4MNfQzcQQTKTQ5frQCCIZqsj8NduNBDkmFLdmoojyIavXtfFCfAm7WNivKQ52e0OMOg2tXa97OgMfuptb8Fdd9yDqX1XI1scV14217ALyys4eOCgmnHYvCcF8OKKFMC0gH7Vza/EvssPWwZwPIWV1WU1TBDo8hpwLT5/YQHjExMOCnsRCTE1s9111z16FuD9IQAs5wB3KfhMxFzdZhX9LqNPbO5YhrXtCbz2fI5t9/jVmiK1drh5of3ZrRnmZm/W0ILio4Gyf9msREv3qalJPf9wDvHZwLNHZwMW35gxKDw4Prtx/+R702qZgJX32IED+7W+e3bxXD+8TG3e1xxPNmOpacHt+XxdQlo5Y/RtDWBmM3+XDUvLy8uyfCacJVimjTOvtdwuAgEsLFzQa3GenTxxQjbTHEuC6mg8Kbi8vLSkZ266cQx6A4yXSrKm3jU3K4CcSiTlmqJMcD5rcGfp9/Hej/3jC/sPHP/d/BHwR8AfAX8E/BHwR+Cf/Qh81wDwd0sBbCPuZwD/s595/gn4I+CPgD8C/gj4I/A9NAKvPsRcQqDR6qFeb6PT6xn4DVFxGJbaLZNKKWeXKl0WqFiwjcdjlkcqq+iQCrQsINMC2gCwAV+qFqSScBlrBMBU/tKKst5sotNmVutIBSZmyW0HzVtZj1vKLBWfg2G9P4voVEXStpr/zaI4M8pkCahcQIOesjIOOhVIOIgdO6ak8jxz9vQzKoA98Lxl9+ygg2fb+zQW0FY09gwkn36yPGcA7CrPyUANE7E1xMIp/O5v/DcEhil0WZQl0KWtJ20JqfJUDrOBYCmOeF1YEJSqiHbdI3R7VADzk+DMbKKpIZXlKwFKkKCQnw7gs8hMQOyyZVUQJ1RjkbHTQDYZx1SpqBzLmekpqdOa9YYgMIvK5WoDZ88tYmFxHb1hCMMggWZYBX3a0Rp4c+peVWXd2NmFNEtk02aZApYAWNaaNrmoyGJBksc77LdwxbGDuPqqy3HF5UcwVizh7JkFfPS++/GZz3welx2+XNBSKsQwYXgHe/buxO7dc8rypW1iq2lwM5dLoVQqqghNy2hObCpolDvIfL6uFVsnJsZRyOcEaq1QbV89gMjiPa0jZbceDSObzdv8jZpCiNeLIEzjORyowOpZ1rIgKzjiKeN5gQU7qAClneo2xW6EhVxTCJnyzxR7LPBSDXiRqt7lato9yoIx4e8AXTaDDAe6b2Q7zfcgFKaKttcT+GXBmja+AuOBoNRdp0+fldVju9PGmZNn8LVHH1UGcKfVk/1mMldQA0C12UW51hYIDkTi1lxA9Z6yqpkJzss/wLDXJBrS3MpSXRQNY6yY1dyiclSqSzYBDExpXq3V0Wz3cd311yOdL+ChrzyMRx9/QqCBjSIGjgiPexKQJ2MJZUPKXtVZzXKsqX6nelLj0e1KpUtlcjhiyjiujUHCqUhUKrbK2ir6zSayiRj27JzG3GQO8WAP5XoDF1YrAsCNbhAbrRFWKnXlDyfSlgNNCNZrNwS9CGsIwNVgoQK+0rstC7Ldxq4ds7jpppdgaqaEaIxQlyp9Ag5T0gtWqZnAgVe3DEnd62SVBoAJxIieed23rQ+DNnbumsB4KWkZwP0Mvf+lEv5WFtC8UzmGFWUAdzT3veafzRVwmyU5VYtal5wNtAsKMADnALDOQBnAnAxmA20tQaZStQ8v/3XLYNoDwFoYpFak1bTLAHYZto4HbTu0bWTPA8pcR6j+dsBwYnzC7Xu0YaXylfdBR40FauwYUMEZwu23/SWCwQGmdh9SdinPjQ03tEFVfqzU/LznLet+bb0sNSPVmQTAd9/xYXz1oS/hTT/4Q4gnaeUMrT08Zu69tUoFaQIxNjoxFz7LDODd+OiH/wz3fvSjaPSCiETjUv3FElHU6nVnJx5EvdlGKJZAi41Y7Q6Go7BmANdnZV+7EVFerXJDLQpCTTYud1eKWqfk9sg5r6Uyq9VgMBSIpO1zpVXXj5gyl2uSy9/la+gZgZbSPK+I9ibOoXBghHQkiLFsEvt279DvHT99FmuVBuqdviyKnemzZxK+Od+5O3BtSDOrfTiS6r8taMa5Zmuc11BjoQiXnJsDwN44cJqpDydg7gBe1qrmOxvgQmGkFBsQU+5su9NTnnKf4FbQ2JqYPLd+rvNSpW/aonO+s8nBGjG0bygv1hw7+MxFMMlroDWKTVy6xy3+gq9N2Pjia6/GwplTCA06GLYbOHr4IFaWFpHLpJGIxfDZzz6AUwuL2nMPHz6kdfvEiVO67ghFkaKleTiCWrOtdSlfGFMzB+f+RKmEUiGLhbOn0KyW0Wm1NJfpsMIrwYaYvtwgeKG72rdffHgSP/eOt+Geu+7F5L6rkcpZPiwt7C8sLeHgocOyNg+x4SUex/LyKg4ePoh/93+8C6999aux7+gRZPJmAb28vCh7Yq0psMaqswvnMDk5ZYpxxiwQ+Mbi6HYG+NvPPOAal8wlxrPOtv1tgG67iXq1jH6XcQwG9fkca4DfnlV5L4yCUYQiMYs90Z5g4y6XCC1utgbxNTynFbqCSI2NISbHS2rsYGMM51+Y6xiv85BrOhTZweYxT9nM/Yd/p0YuB5v5PGxZxu4ZmnNLe7Q9N9MyWhnxavKzBgd+5TzlfsyGFMLjxQsX9KzBcyRc5vNytVoW+OVrU+nLNYZ7ydrqqhTJXGP5vTMnT2sN4fNlKBbHxvo6pqenzS2k1xPY5vtxHx0Oujh9+jT2zO9WYwzVy6lUUmPM4/6z+7/0PfSvJ/9U/BHwR8AfAX8E/BHwR+CFGIHvCgB+jvBX/yz9RGlm278Yn82pf3MI7FtAP5vx83/GHwF/BPwR8EfAHwF/BJ6vEXjtoaTsPzu9ISq1Fjq9vgAUoSkhq+CvZ/nscuxYCSOcYoahqSuCghUU1Xm2wrJRVT2N0JHqK7OJ7qnA1Uer21OWWLXWUCGLRUAWKgWWldtGEGQqYFaPTHFlhVPmoLEIyAK4oK9ygONOocliXcipLQ0AE2ZTASxlcRjYtWuNMLjWAAAgAElEQVQWxbE8zp4988wAeFMFZMjAsyWWcaAsVV8gBfA2ADwZW0cklMRv/9+/h9AghX6A9oNmF8uiqvJ/VUxkziZhMMePY2fXhMC1Q9jbpwKYmakEx/zeEAMVo2nHbPmMIX3lOPZVdGfpkkVjFrkFYWVp2segURW8IACeKOUxMTGGTDopdcrG2roVtEcBLK9WcPLMIlbLDQyDMQyDtCUmbLZrLSWgvnpiP2cDbijUwSEvA9hy7aRSo3KdWa4CwEMk4kEcO3YIB/bNCeoW8wUcP34WH/v4X+Hxx4/j0IHLnZVlD0P0EU2EceyKQ5iZnZbKs1atoN6oS+FO+2edTyYjAMMcScFPzWWqYDsqCDOnrzRWUnHV1LMEMRGNEYv+vGdkwci8vtEI+UJB81j51FR8Ohtns3e2f14oN9QVf1mMZ66mmgvk1+xsTp3qzsvCZLHayyqWQs9ToIVCutZm624qOC83UxaWzmJVhWnnBkDA4Sn/+4QbHVpeM/+4KwjOCaVzCIZkb3ny5GkV+lkQPn3yDB756sM4f/o8up0+4pEY4pmcsnCr9TbKjQ5avZFsR9lYoPhRric6PlqbGiAEIXOYGJTzjTmIpvIWhnL5tizsc9JQ/U6V4A+/+Uewb99+fPXRr+FDH74VhWIBsWjMCukDjsEQsVAY6XhCWYUELF5ethXbCbwMGPDPtDolmCWDFMhOJgwA0VWAmar1BhrldWRiURzaO4fZ8TQS4aEA8Onzy1Ill5v8HGGj0Uaj00EilUUildB5dls1KceoHid8pk2nrLrV1BAx69JBD0ePHMFLX3oD8oWEuCw/rSnAZWG7pgnvmnv7hLdWGbjw1gWzuiYA5h6g5pF+G7v3TCkHeK2TRrWfMQD7bAFwpSqb8GiIEQJbH95/2/s7y2YHgJX2S/AiFand/EK93EO0b1g+NvNyaRNsFtDeh4sYMBRj/69TdDBHFtCmzLOmFltHpAS+ZBM1VbQ1CMj21ZE7AdtQGNMzMwJi/GvardP+nGsuf84gp62ZH//YPXJEmJw/IBtbEkSuv8lUWk0evJ8Epmg5HgxKATw1OYXxsSLSyRjuuu3DWDh7Ei97+c2Icm7S7jlG2GsZ0dVKGalEQs4chJNUAO/euwef+MgHcfc996LuADAh0YtvfDE++8ADWkM4War1JiKJFFqDgWBwOJrQftxT9ntAVuL84NzTODnVNdcvXY8RG4LsZ3Te+j5JuTXjCJRxMPp9jBfHsFGvCkSrt2LbvqwmHr6nrHXNmtn21CDi4RAKiRCuv+IIfuUXfx7lSgX/+b/8dzx5+gKq7T667DtyDQ8G+U05y8vFxowd0zP4ybe/DUsLC7j9rruwWqH6sWdA2ynAOf784LOCgUybbzwfwUC2QfEZRG4kpgKlm4ZnJS2bbGehL303/14PPDYZBPOcYndrRtmE0/s4AKyvmpeW4+4NrLKPHXDUd9VB51SohNIRzh0mLwOxaAjf/4bX4h1v/VGMGmW0a+so5rNSgbKZ59zpU+i02vjrz/4d/uGhL+PwoUN4/WtehQcfeghfP34SMzvmcfzcAtYrVeSKJYQicezYNY9mq42ZmVn0Oh186pP3SZkNzvtuR+sU7wEedTaTQo+NfEzWbTUQDAdw45Fp/MxP/jg+8bFPorDrKJK5vJ7xuK9cWFrEgf0Htd+Eo9aYs0JV8OGD+LV3/iredMst2HVwvwBwMZPD6uqK9k5vH+LXC4uLmKACWLbwZkdOG/9Op48v/uOXNCcJz83yndnW3AfZjEUA3JICmvbjtu6wKcAcFMxuARgEqIBNI55Mm300bzS3Z2oOefbxbh7zOcusofsC5MzpLuQzmJqatucMNvK4PYYv1ag3nPKd0Qw2F80amk1aBne9uBV+1X4wGqHVbmte0LlGLjcug5jPFGr4iMVRY64vIye6PaytrsiZhLnsbI6Uurnb08/weCfGx1GpVrSf8YN5v6lkEuvlDbTbHYyNlbB4YVHW1Hp26Q+kVuYc37VzJxbOn8fs7Kw5nDg3ByqB+TzOxqmpyUltTXxOb7db+MhnvvZ8/dPFfx1/BPwR8EfAHwF/BPwR+BcyAs87AP424K+e1Z47AOavPT0E9gHwv5DZ65+mPwL+CPgj4I+APwL/REbgjZflpOgcDAJodHpodbrKJZPSIhpBIho1tS0LdSHm05maJhgOGgQOW8aaZwFNG2kqSq2saRaj/B0V1QkOlUc7FGhuttuo1ZsqRBHqUqlAFbAUhYLApkSVesepI1j9ioQJnwmLzZaavyclpfJqCYe3lEimfjSFh5QcQWB+906Uxsdw7uxpFbY82OZdku3q3S0bSA/2vvAKYKczMSUYFcDxdUSDSfz2r/8egsOkFEF9WmNSBUqQ50C57Gtlxc2/4ziaMSohseL6mAPct2thAHggECfLVdqNyoLbMgapUpS9J4vjUosJ20iByQJ6r1FBOhbB9HgRu2YnMV4iDM2r2Lq2vIJRb4BwJI5Ko4uzC6v4+ukFtHpAX/pOFkEN+tPaUio5Aj6pe4g9LKpU/yV3ZMIZKoDNJpZF9yBCiOhnaRsawHgpi6uuPIzJySLGikVk0xnZT99//99gcWkDczv3SFnZp/VuNIDSZBFHj+xHLp8VfCTcZDYeC520fx4fH0M+m9GxeLm+LPZS5cLCK+EtbVpZlGYBlT/DYmsmm9VrsFArG+dQSIVVzjlmBnOuW67lUECIiijeL3LDdaCWxWvNe6pDvfGgOI+FaJfzu0nbXMapMeIt7KYcSSqVnK2zB8DIKzhnPGUZ710pfDtUClthXYV3KZa6GHaYe0z45cA3AbCywEOobJRx7tx5ZNIZqZvOnDqDrz70FZw9fR59AeA4osmsrnml1kS11UWbFz8SA7W/Q2U8skhN1mHATvmqg77NRaqfeh30ZHlpNq86Pt3Xlm+oRpHRCNe96HrM757H4tIS7rrrLszOzCBCSEP1NZiBDCTCEeVWxwUXaNE90HrA8ySEjcVjOgZCFFrtElQRWbHphc0NfH8qi6l8YgF+Y3lJNqkH985hppRBKhHGykYFx88uyPK5XOug2h6i2aMV/hBhORaEBSeH/bbyTv9/9t47yLL7vu48L+fQ773OYXqmJ2IGOVAklZgUmASCpEjRXlmWXCvvH7vlrZIsr6TSemkupd2VJblcdnlDubYkrSmKFCVmUAwQIYBEDgNggAEGk7p7Or6c89Y533u7GwAlECSLEq3brOak1y987+/+7sX38z3nUF1MgKI1NeQARkBDDxw6IIR+3e234/Y7bkQ8wcGboUFEwXDLdHYt0QWoBONYSwctOXnspv7loAiV48yk5p4OdHVs2zh+YhGzC7nXDIA5BMAM4F7blPP6D+U9dmXDCmaBbhCagxG0kDUAvA9yaScsxOvCX6rhlJ/Kz2xW1ra0HYtdqYDdP9vQkf6n6wafW6tL0N8soB1rX9dCes8C+qUZwHsKZA4ohcOYnpoy1bLyPuWDIIjFPYsKUSrkOFzw1/d+De1WFXMrJ5HLEwATHjL3N6F3LABMBbmymn3YIQCemZVlbDoZxcf/vz/E2uWL+Mm3v0MAmOCG119+SOaIMpc1FrPrH58ilZnA8pEj+Oqn/xSf/vRnUOsCwVAE/WEfb3nrm/GXX/6yAGwgGEKxXFMWLG2KCYBDBMCDoc4/DgbJWN5R1PMY8uf2quzsJ7JKdvYXF6PvqRg5JMb9azjEwswsitWKBr0I+uguwr2Mj6XNPD8/oTPV/sN+13EzCCLk9yEbC+Kmkyv4+Q++F41mC3/0J5/EC1c3UO+OBID3rKp5DJh/6uRb81xemJvF//bRj6LdbOJ/+o3fxMZuSXuWu8Zkx3zQEt3Jded+alnRfF9j1b1QKODnPvB+/MnHP6617e7rLrDbUxHr0uSTrbOSCeQ1TShsmcTu453f2fXVUR9zX+HnMcdoH3xDG7qS9bOThcyDQHcLhwrresN/o7qVhyOTiOKD7347js4XEBh2sLw4h0w6JeC5vbWJeqWGq+ub+PPPf0Hq8X/yoZ/TNebK6hoa3IcRxpW1dTz/4iWcuv4mxYG0ewM0m239/OrVi5jMTcDHXOnBAIvzC4rQIHzOpBICqJ1OH+NeG8PRADceSuF/+O/+Gb7yla8hv3Q9womU7Ia5xzDzmpnQrA+jEHgsdneLOH7yOH79V34Fd915JxZPHEMyk8FEKoNyueTc21EBzPUSwOb2tvJxzYGGMJ73gYSMfTz99LPOHmMwV3byjhsM1wrvSZr1ipTAUvy69uHaLB17Z19ASmhCaA1ryGvfHVDZh/iukbzuT8eMexjIWnlnZxuHl5eksOVwmhxDBnSjMYeLVqupfYjXejfjmRCVX/xzq9Uyx5GwDY1xgIEDOhbNYE4vhNLcV/gBmdXNaxchK69/vKdg3WjfTLhLq2g+J3+e98tUB/Maw+xfywTuIhIJ6zrW6Zn9d7FYQqVS1TVzIpfDzs6OBiL43Lwn57JNZ9IaeqPjB88N1pN75M7OrjLPM8kUkikOmQ4RjUXx6b/2MoD/nvynn/c2vAp4FfAq4FXAq8APTAW+pwD4O4S/3wUA/tYQ2APAPzDrz3ujXgW8CngV8CrgVeC/igq88zQtWQcCep3+QEpgZgJTScfGWDjok9ooFo1ZtqnAgameqH4jAGbOGhvzUgfQPpYNZVkNG4Bi84o/wya5VIZ8LaoM+32pTGgXzSYplXW0i6NawOwNzRKYwEJWjU4D3yygo0gmk2alKXBEwBtUw4ww2Wz6HCUYlazKKmYDbywAPDVVwNr6VTXN/ravlwNgU9LpFvD7pgA+YHZqADhSQjgQw+9/9D/CP4xj6DOF717+L6GvMnqpSHH/zc359AnyDoY+5f7ymFGV0+kzX3EAoXqq7dhUNbNVUx7BgZL+IIYEBDoefG5a5HbRa9cE1uan8ji8NIt8NonDS/MYdDqoFEvKjg2FougNA9gsNfDClQ2sb5fRpsKSKFa5ziGtCa5HHX82d6VyIuh03od5+DoAmMCC78SPUCCsxjtBWS6bxPKhaawcmUcsGkQmnUY8Fsf21i6++rX70GgNkM9NCRoHub4zcczMT+H40WXEE1FZSNPiuEY1Y6+DTCaFqekCJtIpRw1tn9tV/LCRSgjE82ByclKvp+bucCg1LD+HIC9hqQMa2dxnYzkStWEFniP8GUIiDU2MBlrvVAOxaUzYw6EHqm9pxczGPiELm/GWB2wAUBaVji2mjqEsb23Fco1w3brnjEAPaAHeN7BBsBa0pnKnbbBGqnlaqg+pdu5i1OVjmU3b03Fns1cAFj5ZQxJmca/gQMKVi5dx9smnsLG6iX53gBBV+JEkRr4gas0Waq0uuraRYMDzleexn3aZhFHcf7jXMF/U4B1Xguw2ZX9pAJyAlHuElNYEfyblQ6NZd+CoD71OB7lMVmuZzxXhS/qAaCCAOAdclKVqVrhspLfaTamWUsoaZm5yXxMItBIm8A8FI4IeUuxqvwlJEV7c3sREhut+AXNTacTjYWyWyri4tolarSGb/WZnjO7Ij/6YilYDOn7/CEEfP98YsRidDIKWwzwYkUPb5xoOkYrH8SM//AacPn0U4ah8ERAK22CL5UjzGZw9T1nKpsLlXiCFmmsj6kJM2sYPCMboruBYyPeaOH16BXNL+dcMgAmjCAx67a5g1cFBGmEVlwY72aXK/qUa2wHAmnNwz3Unx1d0SypUUwDrV1ft/AoAzBdxrf8N1Ert7CiABevENx0F38GN36Gc7tDE/uiEPSdV2NOFguAWzz2pxDWgQTcEwmAOIHD/6eMb930N9XoZ8ysnpfL3B0M6jxPx1N4QiPI2gwbsd3dLsrPNTWQQjwTxF3/2cbxw7mn8zF3vEzjVGqN9uYYtAqhVyxqU4jWQV8hUNofDR4/irz7zSfzZpz6F9igksNvptjE7P4MrV1e1B3G4YrtYQiKbQ6vfR6PVhc8XRDKdQbFaM7Wv9ipeLy3jd8/qmVB0aAMHrqW81pujDFZNqZAk+B8NEBj7cOLICta3NlGt1aTkbmvv4CCQQT9a5XIbi3K99+w67AuYo0cYQ0xnEliazQsabharKDZo52wOFmZnbjETOga0lqaFejCIRDSK2265Wdm1Dzz8CFrO63Kfdu3vtQdyoG04wKnT1+H58+d5wyJVJp9L1/dgAFPTU/it3/x1/MEf/IHs7XkfI3t1J/OYa8NPK3UOI3Gv5Z4J6B6EII2jcIKQB5xE3Hxhx9zEnDQcZw3BY6qQXY9yqcSZh+zHTTfcgKeefkbXaZ7THB4x23ruZ2PM5ydw5ugSsvEQfuQNt2G2MIFeo4F2k5a/UTz0yFl8+ktfxvLSIbz77e/A2uY1Qd9MegLnL17E1MycqcN7I2zulvDchYvo9ga4dOkS0ukY8uk0Ao6Kltc4rkOqowsTWbz3ve/HF7/4JexsrGl45vZjefy3v/CP8LWvfh3p2ROIUQEci6PZbKJYrmBxcVFrmzXmcSjtlrBybEUK4Pe9972YP7aCVIaW6ClUq1Xt+wSUPPc5rLO9uyM4r8x23ifQlSYcQbPZwXPPvWADTYT5dvqaK4CTidvrUqFLp4LmPgDm+cv9wcm1putBMjOBdHZC96PK/33ZjaI7OGhqdru2uAOPXJ+03+Z74MASgW+3TdcQGxTjAJvWowOcXZWvO8ig7HcOKcWY826ONmY/Dg2Q8XUIbTvdrg2X+XxSfBMo856W9+b8GWYA8zl5fWJEAl8vl8the2dbazRJ9XavL0tnOp70lF09lJ351StXpQBeXV1DkpnB3S7K1bLOjSOHj2Bjc0PXemYD8z6HNtH1elV5w/x3OaEMBiiVd5UPfP31Z3D3Qxf/q/jvJu9DeBXwKuBVwKuAVwGvAt+/CnzPAPB3AX/13ynfmQLYLdRLlcAeAP7+LSDvlbwKeBXwKuBVwKuAVwHg3WdysoXtj0eCss3uwAHAVDcBQf8Y0VBYYCIRi6sJx+YTm0EETbEI8zBpW2o20FS2dZRDC+WNGpTs79nQmrUmm6ymVO102QQ2C0dCGD4flcUEZdboNzUXrWgFgn1UHpvqjg0mNsfYXGXT2OxqaQNMdZUDCqgUVPSak9uGEY6sHMLU9CTW16+i0+68QgF8cF1YBrDbwDVLQfMO/fYAsKueevlao53w8eOnkEykXsMyHCOGmgBwJBjDv/vt/wT/MKbmM2ERISJzVFlXwh7WniCOfyfLZgIKpUZSwetHl8eI0L87QKc3RIdwkdVwsh6pPGQ+IRV5PqYDOwpgPkbP5yNcMkvAXquO8aCLhek8luenMJ3P4ujSotSN7UYdrVpdkGTsi6DS7GNtq4QXrq6jWGsqNzoQDAsC0yKc3zzOUvcQAElZZSpgC3/ka48w9NN6k3DYcvkigRD63Q4W52dw9Mgcstm4rFgzKVrtxlEqVnD//Q9jNAoilc6rMcwGaDITw/RsAYeXFzAxkZHNarfdUuO5Ua8imYxjcrKAyUJuz1ZSSlNabdPykTB0MNAgApur/KZiT1CCyt0wBxoIUU05yCVkCvaIfs91TUDHL1o8WzPYLB2pCCYIJgTmx6e6SDnCtGKmqo2qbwJh5VuactZVuPF5LGuU54XBdNbTsrMJiVhzwlYb6qCSnB7HBL9cEzz/pX6idXS/K9XQuEdgZ81nWV8z+zNIm2vmCJaUG0kgOhqM8eLzF3Hu6WexvbmLLtVhIyAsAGxWtFSe0Yp8TCjOc13rzgCU1OxUEvLcVqY3Afq+ffHe31OBSRVVgPsP62RAlO+XCkjmrBLU0kuAFYwQ+gYIVHyI+HxIRAiAI1IEc2l1Oj00200ttlQqKcjC98LjQfjLbzbOs+m0IBytqAlnCDJ3tjeRTSextDCHmekcQpEAdmtVXL22hY2tHZAjt7p0QCBsMLBJCMjcWFpc87mo8tVYA48nrc2dz8y/p0L0jjtuxfKhWURIsX20UDVVuSCIkzlq9uk2xCGbXa1T5xgTqruZkQPWmQMEfdkXc1jEN+7j9PUrmF18bQDY3RYrpZqAndT4B3LQD8ITA1+OQpcW3wLA+zmpPJ9NmadwTlN7Ck4SALvw1vWId7dPRwUsa3o7p8wGmq9Dy2/HAlrbt/3sSyygTWS/B9QcR2KDvM5jeW2iKtyEuwZ9CHSYK2D5oX4MBz089MA9KJeKWDh2HdIZy/kmXEmnMnat4rlHK3cnj3hza1sK4Hx+ApGgD5/+5MdR2d3Em9/2k/AFQnvnK2vCtVanBXQ8JhUxPyMB8JGVFXz983+OT33qz1Hv+aQc5uBCMBRAu90RPOcaKdcaSGSyaPX6qNIOOhLHmTOn8dgTZzH0Bx27b7M/lqKZa5DXXUJWWqGHQtp3+CUAyaINOcAQ0B7bHfR0PJlefvsNN+Hq+jrWNjYwDgSUOcxzms+hgRNHsR/h8AXXAY+zo/RmHjZHMmLhgI5hhw4XY8J2Dh65Qw58X0G87vVvwP3fuN/gPg0FuN9xmISwrMd7D1sjsu13LKxdAMzhl59+5zukFr7/vvs07OSq1BlHwP0ynUrKetcGaPgQNyTadcgwm3Kdd8rC9uHdP/NufO5znxNIU3QB92+pn11Jr93Z6BxRbqvFIJjThbvsabBs1zsOR9155534wt13y51BanbuFKwb3R343KMhYkEfgqMusvEgfuvXfgVPPPQg6tUybr/9dnzzocdw9rkXdB24893vFvR/8NHHFdNw/fWn0Wi18fRzz2P12paGAyLxuAAwlaTMtk/GIg4AHsjloqWIBOao08kgLNg4GjD/doibV3L4pX/8s3jggccRzS8ilskJQlOFWq5WMTe/oMxeXm8IcXeLRRw/dgy/+j/+C/zcz30QS0ePIJnNIhlP6JoiZ49IxGB3MCSFab6Qtzxnrm1eOyNR1GotnH/uggFg5/y3zcXOdg7x8B6hQQVwt+lIg83P3Elrdu44fUiks8hkspa1rSEb26OcQ2LHzw131vXF9hBBWw5DyMFijHarqdxdXvs1LETLcT+H8CyXmmtA5xrPr2jUIgd0n03zC15v+bpUrft1zeU9K/d0OvXwsQS+fI5SmXDW7qP5+Xn+W6SArVeCZx5r3rdkeTyTST2/O8gieN3vCSRzj+JXuVzRfrpGCJxK4vLVK3IuocMHr7c8jxuNJtrdrpT+LnAu5Ap6b1RC83kZ73L48DIeOL/7Gu53vYd6FfAq4FXAq4BXAa8CXgWA7wkA/i7hL4/DdwmA+RT7ENgDwN7S9irgVcCrgFcBrwJeBb6fFXjPjQWBWjYwO4Mhas0OKvWG1KFU61JxRMCQjMdkpZvPTagLRiUHG0xselH5KKUZbURpgdenEniEGnMxHcAqIOs03qUMduCA7OQchYxrJSuIK8tVg7ZqmjsKX4NXpvTds51kU9DJynQVi26GsBSQcqxkVqzlDR4+soTpmSmsr11Fu/O3K4CFC/YAsKMe03t/dQD8Cuixd2AJl1I4cfwkEonMS6Vxr3LwY6gaAA6E8fsf/U9ALyRFLvuQyqWk/bNyfg02Us2pXFQp1ixLk1rD0Zh5zJb9TAjfJgQWAB5JrSVFITWyI78saJkBquPnN9UoE4EJnnvDvtRtA+bpDTqYncxiaaaA+UIBh+amkYyF0WrUUC9TLUQIEUF34MdOuY7nr6zh0tomeqMA/KGIKZPZ4Kf1pWw5+XKG7tQYl8DG/m3kG2LoG1pjdshH+JU7Ohr0cd2JI1hemkEwMESzWTVQF46oOfzMM+cxGoeQyRRkSZiZSCMc8aEwmcXy4QVZOBMYUQnTYbO6uItIOIjJySlMTzuWkzpGZoNIgMY1zF8JdJLJFKYKBSl2eUxYG6pTBYCdfGbWkU1injeEBWZRa7mR/CEeN4JVqob43SfAYt2HI0EMKm9puUgQcwCHOQ1qA6Vqfjv5h04HWRCHTWS+Lu0ZqbaPJeOIxKLW8BXkITA0ZSOVi2ywU21mWcd9jDlgwPXUZb4kX59DIkHBw1KxhHq9bpm0I+CF5y7guWcvYHuriGaDVuuEXzGmawoAN1s9ZVAL7BFgEj4LsDhrWHnFPM8Cjr2koxB1Va6siVSA9n6Vu6x9g+uIikDCAXbtTS1NZXeYxygQQDQcQjToRyoWVRawqaV4HE2ZRQUyFZbBCC0v+zYoIkXyUMMmzEZPJGJ7UJmvsbuzhVQygfmZKUzNTCEYDqDarOPS6hrWN3cwGgfRavc5zgKfPyQFMIdZ2OwPE1LTYlrKclNfUxlnAydjxGMRzEwXcMMNZzA7nUM8GtRnI+DjMXUHXnjszLrYQBZrI+WbBm5oWU61L/cE2nibbSkBsPLVh9xHxzh1ehlzS5N7CmBpr33m+qAzTa7rLx9toWrRh2KxKqUZz0VzXLDtzcWtylVV1iqhNIERFciGuVxFpPmfS49nf0ulqaznCbrNEv4Vcjxn3zTHCMdi2gFA3PEMMPIZTan6ygTgPR9oUwy+4gXM/pUgzo0a0C6gixcBMNXwlIGO8PAjX0WlWMX80VPIZicEShv1OnK5vH1O2aqb5T2vcdc2NjA9O6s8zlAA+MwnP4aNKxfxrve8F2N/ELFYXMeYsCkY8AkAM3dV5xnhSjorxd1XP/MJfPYzTgZwJKJ9n5CN0E3W0+EoSrUa4qks+qMxSrUGfMEIfviHbsfDjz6O5lBjPhj0O5Z17KOC3CrFda/AaWeQQnbj/Px+IEE5en+EmflZtHsddNoNZKMxvPOtP4Fnnj+Pi1euolivo95u63rEpcM9RGvTcfVQXZTZ6joY2PPr/6XmNAhtLsnmUmADSfw7k5YbXHUVt7YgTNFtamEOzrgKYJ7b/K5rfx2plnRTIDDjfQjPFb4mwa08JvZ9nPegnK1Zux65AwV713yHFArM0j3Y71fWeCKZRKlY3PsZ7VkaT3Es/x17atcWmJ9RteLrc9gkFNY6iPh9iIU4yMI9L4idUkVDO3ad7CMZCeDMiaPYXF9XNnUIXZ8AACAASURBVDv3mLEviDaHeEZDAd35xSU8evZpy35mvmy3h1K1img8jngiZQM1Pr/yatOpFDLJGIa9jrLIafPPa1NgPNYwAs/50biDUCCCSHCEG48V8M8+9H589Z4HkZ07hFiqIBV7q9VW/uzkzCyisYQGE/hZmTl7fGUF/+pXfhXv/8D7sLxyBPF0SrnZtUpVQ0Y2cGC2/8yqpQKYR4DnBusfDkdRrbRw/tkX7LyU7bsdETdzmm4A/R4zgKv6dayhF1szpiY3ZxOusVgyiWQqoz1aLgt6IssoN6cBjtLZTqF4B1qXZ7P6Pe+PuXIIdhuNln6Mr83hmG63rfuFWDSqLF86sPD3svMOml28FPKjoQ1XOgMPiihotfccO6gE5z04Bzy4jmg3TqUus3d5b8ChTV63CGb5nqanp7G9uYl8PodEMqHrgNTNzn22rgvM9+XnkeLfHEj4GTjwxfXAvOBavaY9kPeYHEbYKRVR1Jom1OYgXEDHmffqdE/htWUik0WjUcWl8sH8dmfT9n7xKuBVwKuAVwGvAl4FvAr8LRX4rgHw9wD+6jbwu1MAu5/QIHD6qR/Hox9+9eN+tt/Fr1aLL3ngwrFbXv0HvUd4FfAq4FXAq4BXAa8CXgUOVOCum6fUKB6NaQk8Qr3ZQbFaFRCkypNqAioVCX/nZ+cwmc+r3coGV7PdQptWq4KCpmJhvi+z4xrtDsrVOhpNgh/L4DWFjtPEVePWEvT2lbumULRMT2sEu76hBFRU3vG9WJYvga416gmOZBsZCAtkGTw+kF8qgGvNcnZIDx9exMzM1J4FtGv7eRAKWKPZaR2+RgBsP/sSfdlexe1vDQAfP34SydcEgPcVwGF/CP/23/wH+AYRKTfZ8NxT/7Jh7sAJwkQ28QiABU99pj4k1KGiqkvlb4/Zz310h32zjtY79NEgGQEpgM3eUA13KSX5GAPAzHXk93DQlQK4kE1gZWEWSzOTyCXjmClMoNOsoVEtmVIUVKcQjHVxZXMXTz53EZVGDwhGMaYV8Ngn1GxplHwXBkkIoalEdhU4Yz9BtSnCma3HQxuk6nE8xO233IjF+QIG/QbK5R0137mOGo0Orl7dAHxhTE7NYnJqEolUDN1+A4XJCRw6tICZmWmBKSpZOq0mquWyPvvU1KRUwFKaE1RIdUVb5J5UnGzAcv2wyT1VmBTgpZpNubmgXSeVbLSIHcrqnDnWtCvleyPs7fep6B3ILpKwqNtuSzlkWYE8twg6HdtZ2a1aI1w2zweyVaVItCW29+Uq2iwTlqqxoWAKz5NYMqEcv1g8LjgRijNX1M14dmALrailnrM8727P4LPZv1JpR4UusLW5pX1B9rHDsZRY/N7Y2Ea91lIGaSBE72I/6s22ADCzqbkmBfKlPqbFM9VQpug0S2BrRmtPsE66ASkdB5PdUa1MuCmLWp/lsspeOcB9gFbRBNVUko+QCAWQjEaQiIaRYHY4gRKb6T0q67jqOEDRt/pKgMhzy+xj+bhg0C8HgmiUAB+IhUNaI6XSLhICtVOYnMojFA2j3mzg+YuXsbVbhs9PW1iCT7MxDTgg3jLMlQiKIdeLoKyBK3482g7HY2HMz8/ixhtOY3oyh2TCMs/5+VgDN2PdcZx1ILprVSz+ZYMK3Ou13giACVktI1dZkpwZ8A9x6vRhLB6aQrGXQm2QEjhiWrcLgAN0EqAk3/Cc82VrYXu7iFarg7CjNlfmpdTItp/S4lb7uiA/7ZRfCYA1qLJn78wfDGAkCGywz/ZQ14nhpet8f9Eb/GFlmN/cJ7iSCtj5+QNZwPuQ6GBu9j6Qc68P/Bw2VGHnnlwqCAi5Efpob+zX+nr4ka+gVmli6fhpKQh57tMWlQBY0IjXryAHq+hy4cP2zg6mZmaRm5hQIvqXv/BpvPDMWbz/5z4E4sFEIulYMtsQAwEw7WUFhQmAU1msHD2KL3zij/Hlv/wy6j2/lISmAA6j3W4pI9XHDOBKFemJvOIemp0+ovEUfuptb8bVtWu479EnBYAJywVEx5YbzvdoANbJXx4NdEw1bBUOIRmLa1AsnohjMp9DJhXDZCqFt/7Yj+Gpc8+iPx7jG488ijXuDw0CL8tNJ7CyvHpaL3MPMTtj7h98Pdc1wR0C21MqSgVsdvYcXOM1X5mk2vcM3nH98DkO7oeuy4JcEKIR7XvFckkqVyqGXatm3vPwnNLPuwpwZ4BNwyXKf7b9Sa904FJ/MIvaLPQDNuDgA04eP4H3v//9+J3f/h2D3QHmRnPPsVVrAxN8XWnYpWjVNYb7kmPxL+U4Rhques/b34p8KoqNrS187ev3oVpvYnNjS0MKsUgIrUZd8LRP1wY/HT+4j/PY+TCRTWvdZXJ5FEtlrSPuz/FkSmuHNWVsgg2mcI0P4B8PlAHM1yc871JZPh4ilYjr2gpfF+FgFIFxDzedmMI//8cfwD33PorE1DyS6YKUtITJzU5LYJXW41S483hU6zUcPXwYv/4vfw3v/9n34fCxFUQSBNFJVCtViwXh+e/3aX3s7O4KZLpDFOZsEcP2Vgnnzj3vHEvnHo51VZgy1wT3vQ6azRqGToSB7m8UaWHbihTePh9iCQPQPIfc8961j3fRv64WZuOh4Uhe//niVNHSRYQglMdP6zngk1qXx5QDXHwuZvMyGoODU1OTBayurWpdcJ9OplIaSGMuL683fAyvuxzM5PPSetnygW0/56AZhwX4Hvi++BwrR47gufPnkabN++4u1q+tS9HOqIpDS4ec9wtBea4t7sfuuuea7HZZr76ei+cf7wMaHJoY9OQCxOzmyelpXHjxRZ0zpQoHEbqoVCqYm5uTEwr3Bh77VDKORy9Qpex9eRXwKuBVwKuAVwGvAl4Fvv0KfFcA+BeBq//0v8f66rf/en/TI79HAJhP/y7MvOuz2Pzsq78pDwC/eo28R3gV8CrgVcCrgFcBrwKvXoG7bqHi0cAt83trzTaqzZYsAAlUCCoy6QwOLy9jfn5BIJiNZ+aQNRoNlIpbaDTqahr1qVBg3lm3q9w9/r7eaCmzbq+pJCu7gJPx6lcT3bJ7QwJjBgusoyplGyGMY+/Hpq1rb0eYoSbyYIBoPIZ4NG7NJsdC11UA22uxaWiKNMKVQ4fmMTs7/QoAvF8tBzF8BwDY5W5/EwBWoxdj2e9RAZxMZl+DAtgA8HSkLLtjAmD/iMpZsxqkklvWuY4KkH1MAmBZfEsBLJ0UhsQMI/7qV14zj3urO0BvSFhpClA2GQMICQCzx0mlj74cAEyFJZW6VHwTtvWHPeU4JsJ+XLdyCEvTBeSTMSwvTGPQbaLdqAp0Ev4R8HT7Y2xXmzh38Rqev3QN7VEQwXhKqmQCAzX7pbAxVZjyKUWfnYxPyhAJvpSZSErGvutIQI4KYOb/RsJjlErbsqrs90ZoNrtSKAaCURw+vIKZ+RlEYkFU6rvIMDd4yQCwgGK/h3a7iUatJiUwm7ts0MbiMUSk3mOj3qzLAyFr5PNzcQ1PTFgjWDl8Us92teY56MD3H2FGtey1DUYxH5lWicWdXTTZ5KWldpdAnc32sdTEGnJgM17rmY1wCiP9giRqjDtrwMApFZ/MfDaQwC/+3lUM8r3qfOV7JhjlcEUkjHQmgwlmGGcnEAhT+cqT0GxIqVQidB1QSden1TihxFjw1zKCaRO5rgxdgTH4ce7ceTzzzLO4tr6FVrOLUDQm5SuXQavdRbtDG0kiSANr/JZ6WWpUAjxpvw3KEqYIDHENmfU3z2X356QmdNSdY2PtWsu2j5jlM2vJ7N84P2sijjTzdvmagxFGDgCmZTote31Bs0+mjbTGIQR+bB8jAKZSkHCWgIQAZDTsoVEjqAhjejKP/GQe8WQCxWoFzz5/AaVKXfmmvT6hksEfKsu4D3Bpc7CFAwHMnOa+xga/7HJ5HAZ9JBJRLC3N48YbzmBmOo9EnIMwpnAWANbnN5t3syo1VTrPfyfWUjUlLOBn4HMOB+auQD0/f2+KsiZuvuUUDq3MoNzPoNpPmhLUx3RwU+Qy35UK/D0ALHBiaJawXwA4yLxOg70ETsprFkTjmjFbYSoRqbY3u2b32fkaL1UAc5CCCmB9uwB339X1FRe5fQWwqU2prGY2uJT2B9W/L7OBFnbe83g98Ps9sbOBaQ1daICCynV+JqqxqawmxBzgoYe+gka1haXj1yGTzepx9XoNuXxeWcu0ZOe3DUX5USwVpWacmMjBNx7gS5/7c5S31vGTb38n+mMglUpLZc86+X1jrbN0kgpg2gqPEM9OyAL6S3/2Mdz9hbsFgCPxmAZ/Uum0bFwFyoIh7JYqyBam0GjRFjqE+YUlvP72WzFRmML/9Ucfw06N13LuOz6d/3uZ97p2GvbiwBePLa+13Jsy2bTWYjIex+ljK7jh5HGcWFlWpjGzxC9f28BjTz+NK2sb2NzcRrlcRb3Z1J5CRSQH0Pglq3s/LdFDUi7aoJdlDxvRo4MBgaopkvmra1WrkScnF9x15+A1UT/r7IMaIuExV6Z6BNPTU1hfv+ac1/vWz7/4S7+Ej/2Xj+2thZeolB0YbnuqnQG2z9iadgfWXOtwHntek3UOBAKyTm42Gk5mt8Ferkk3C9ZV/ioj2gGBsp7mtVBuCH5EY2HEI3688y0/jDfdcbOAXigS1bX93nvvlXW9O/Ryz9f+ClcvX5ba974HHsFumdnoEQRCIR0DHkiuEa6lWq2OaCIlMEuwzusUB5kGfYJdKqS7DgA2a+xBlxm2AwPATTqpdBEMRBD2DXH9Sh7//Oc/iL++/3HE8rOIp/N7CmCCf+b/Zrje/fycfpQrVRw9vIzf+LV/hfe+/y4cO3kCoVjUAHC5ovch+Cq3gwBKJdpSZ1U73j8qGiQcw7Vr23L54PXC9p/9gRGNyYzpYNHV4OKwzwgDRyXsDFHZ3RlvUxg1wiGfuMC4bn24x7kW9PrVcRsA9+8o5mandV9s8RAc5rJ8Xu6HtoadgQTfWCCca5iWzNvbO1o3qbTl8bbaLTl0MKeXziO8bvOewrWDph059w/X1Yb1488xsoL3Hcy859BHIZ8XNBZgr9Gav6u9iIMP25tbguqpdEr7EterHC9kM91zYLndV/K98+8IrzlUovv98RC1On8dy12FLgZ87nK1otfkOT0/N6e1X6tW5TrSajVQ902++n+UeI/wKuBVwKuAVwGvAl4FvAocqMB3DIDf8S7MnP0sNr8H8Ff3gt8bBfBrO7YeAH5t9fIe7VXAq4BXAa8CXgW8CnzrCtx5U16AgHpLAkSqgprtrin0Oh3Z6s3OzOL0dacxNT2NbIaWlga8qE6slIvY3tpS04dqt1aH8Ldn2bJsStUbZinLnDNa2zrKGWWQhsKCtmweKxeRMFgWkGwwE26YekxWz0HLM6UKmM9BhQUVEGQS8Xgcaea8RuJS3LAhaLaojj0qFYC0XBUYGWL58KIA8Pq1VVnqvdLu00jnSxTAjuLMVem4TWb3cW5W8J7w8uUZky8p/xgpAuATzAB+LRbQ+wA4Gozg9z7yHxAYRwXe2XumEpeZhoJqyv40FZQsoAfWpiZMYf6vFMAjn/6ex6rTH9nPEvCpWUkIQ3NKA69BAVn+lspb8tYRhj46fxpgpqqn12kijCFuOLmC5dkpTGcSOLwwhVgIqFeKAheEusz4JAyr98ZY223ikaeex3a1jVEoigGCGEpxZK10Nti5JgiA5ZDsAmCT7ZhFMALKKmaGqt83QjIRwbGVBcxMT2A87GFza1MWlfV6F22CD38QN9x4M6ZnJzEEszB3pARempvH3Pyc1k6/30NXALiu980G7FQhL4vHCMEuQSTfW5CfxZqmtBCmNTkbrG7OLovGx/I5Q/4QQr6QgGOQivtWGztb29i4ti5b0GqljGajrs9MYEnIyEzgeCSmxi6fm7bCbN7zsPhpha6MXweOO7mHKovUb/YeCQ+kjnVsJaXmI3imssexyaXlMb/SEzlMzUxjolBAMBLBiEpnKn8GfTV/+1KnDrVGXJjG4QqqsK9cuYJ2s4NoJKaBi7Nnn8aTTz4lKEjwyUYxYSKHTTodKm6ZM2w6b7MudiAMe/L8M/MRBcktoFewUp/JPteeAvyAWpRqWR4PDYtQESXL44E071wyyUQMsUgYSSqSYlH4CUWpqqIyl+dBpyclI/cjPheHG/h5TU1o6sIwKbKY5xiRaFjKJlqgt5p1U4BP5jA5PaXBlM2dXTx/4SIa7S58gTC63eGeqpL/np3IIBiigbntNzxuhP/Mc2TDPh6PCeYUChM4urKMEyeOIZtJIBal24HBd4IJvj8bArD3ydBs/ZlZwrSEZ4Yqs39pua1sSSq4mRtMbkYF2QCVSg2lyg5e/8abccMtJ1AZ7ANg+CwjmmcbZy9Gfj6/DeuwDm4++7Vrm1J7S6koFwZzdCD0FdDbA72mPBYEFgA+oCd2bN5t7Vou7Ijgj6Tc6Lb907e4pLnwVwpNuR7w2zwFXBXyQaeHg4M6ewDYBb6Ow4QL8/Tcgtncj8y5QkDKxzxfrhNmuI7xzW/ejVq5gcOnrtdQBa9jVMRNOpa1vO4x21vjDT6gWCoJ9DA7fNBt4Stf/Cw6tRJ+9M1vlS0+1Xs6CwTRTQFMC2jBTLpJ5ApYWlrCVz/zSXzhc19AQwA4rv2cKkLasyqjlbbP1Tqy+UlUGk34AyGcOX0Gt9xwBrnJKfzH//ePsVkq67rJc54KYN0ZONdgx1nbceYY6bo7VZhGJBHTObI4O4NTRw7j5JFDOL6yjEiE8NOHi6treOiJJ1As17CzWxIErtbqqDhQSipY53jKclk59naOu24aBqJ9qpsy0jsdO/ruYAH3KYJWxyaaa0S2vXQGoKOAALL7eJ8UlfOzM3jx4kU9LyEr7d8JJxVpwcGBQFBrt8dcW2coTXuQu/6cASVlp7tW085eZGttXxrsDg3sLS0nq/qlPiH7cROnT5/G4tISvnT33XLmSERov0wL9xHC8QgSsRAmk2F88F0/jalkALlMAtncDKLJDEKxmK4j8XAAu5vrqG5volEp4/4HH0WtNcCVa9tods2lhfW76673yMni3vu+gaMnz2AcCGFnt4ytnR27vtDSuFZBs15leARSiaQpT3nN63e1p/JejAbiwUAYYf8QNx+fxi//Nx/ENx44C38yh0SmoOsU7chpWU2YT/Ux1f08ZgSHtID+n3/jN3DnXXdi5fgxBKMRJFNplIslqZF5zpnrg19DDel02hnECDkuMmE5fDz9zHM2GKbhEzvs7hCA7lwGPfTaTf0qhbhujJzscGfNcc8JhaO6R/UHwza84gwcufeA7vHlvcLiwjyy6YyGInVd5Wv0aPfc1bfNIIz1nuv1qpYuh8mqFQLTlu43OGyUSadRa9RNkQy6aDxnSt6VoyjkcrrH5hc///TUNDY3N7Xf83l5g8T1yoEA7qm8B+Hn43VbimS+Bq/h/b4+z/raqoZECoVJqXkJ1OOJmO7DOYDB4Q4beCFg7slBgu+Tx5D3Pa6C/eLlyygWS4L0hMJ8ThvmCMhqmucT3xuF+efWXi1y5Vts6t5feRXwKuBVwKuAVwGvAv+gK/AdA+DvcdU8APw9Lqj3dF4FvAp4FfAq4FXAq8D3rwLvujHv2DASEo1lDdlhc7DVljViLJbAoUPLsiueyOWQzjDjLKBma7fXRa1aQblckiJja3sLu8WSrJ87sr6F4KCacWza9tgIkyG0GnZsUPFbaqqQNVul+OSveyCYdremIqMaWWqZMdVq/T1FAxtPbICFqWyhNaeaxC4EdlRyPlMAswF4ZOUQ5uZmsL6+qgzgg6qvl1bemu778X/un60Z7aqj3EbgyyGwqeucBuSBJ95TAH8XAJgZwL/74X8P/yisOpNzEPS6TWxa4lJhYravzKq1TE2ikOHIJwgste2Q4Nhym9mAJJwTjBN4o/UylSZU/ZmdqvROvjGGtNnFCNSKETRQTdSsVxDCADedOobDc1OYm0hhvpDGZC6JZr0kO2WqhqjkJAzrI4xSa4RzL6ziqRdXUWn34QvHMQqwAe8AD8IW1s5p7LMHKzhIwKWsugCCPmsA04ZXisJRH7OzORw/egi5ibTWZqVcQaXclKUhG5s333ILMpkEesM2Ov0GfIERluYXZFsYjoSsidvroNVoolotq+k9MzUp20mqxwTTCHaDpkqjIpYKLIJDZu8xC9gFv5EI318Ag1Yfo84AnUYbtWIJpa0d7GxtYXtrU6oaNavpkUsls9+HKKFvgNbmIeVH8lyh5WowEoaflsEhU5GySa9zQ0TMVfw68MuBwbKoZq4fLb6VW2xAUIMCPJe7BOR1BMNBpDIZTM7OYWZxHol0WvmTBMBUHvWdzF1lwIpYmr17vzvAlUuXZSuciCZ0zhP+Pvro49oTCJP8zNod+bXG+hw46BMq+rXvaH06INCyQS3C0Vzb7XXsZNpfg/thsHaWueCbwJTqJlqhCgAP+vAR7ARDyOeyqnM0FEY8HBKQpJUpwaiyl6nmikSdvFGeC8xB7JoiXgMlQcdGm/nEI+VLE4D0Om202g0p5WgvX2CWNMZYXb+Gy2vr8AcjUlx22pYvTEAdiVFhF5FDAZXjKufQ8tW3t7al4OXAAXOF5+ancfz4Cg4tLSASpkqSgCKsdS9ATWWbYIbBWBemK9u47+wBcmIwEDoiCB4HpCrrdluywt3a2sVOcRM/856fwBt/7FZUhhNSANML4OUZwATAkqFrx3ZsxwGsrW2iVjUQrsEdKd/9Ag7K/3UUwAaNTSnnZgCbZbOj+D4A9aUQpyXxSwCwY3t9YF91rc6N9xD4Wx42AbB07A6Uc6Gb9m3HvlUs8YAC2NCqgWn3y4WRgnm0NaUKnLb2I1oR92gAT+6O++7/HJq1NpZPnZHCmzXY3t7G7Oys1SMY1s9TxUdAs7O9jZnZOVlAdztNfO4vPgFfv4Mff8tbtT9z+ETW0YSdPh/KpV1kM2kp0Vn9xEROAPjuP/sY7vnKPWgOAtojOBDEj6+sbj/3ekY8tJHMTGjQi+/9zW96E26/6XqcO/88nl/bxEOPP2nnGK+XAZ4/3CO4z5rLgNlzmy05h7EYFECgxyGEZCyKQiaNhakCXnfbzfih192G1Y0dfPYLX8Tzly6hMxiiXm/qHGAt6RTCY8Rz1DKGnYEC5zi4h8as703NKZtaNxPYOTCqjRMxoUuFwC8HoLhybA1qMETqXbqaEJhmsLy0hKefeUb7j3udJNB3gT/Bl7mGOMphZ71oqMLRw9vqN9jMc0u5wRpgc4ZEZC29v4gMIB9QVjv55fZzZqnORxNQE7Dz2kVLew6naEiE6012x0FEMMRMNonrD+VxZmUBp6+/Cdn8FKLJtO5rAqM+SlvX0C5uIxbggN8AtWYPtTYjIXxotto4e/ZJvOnNb0Iqm0Ol0cITT53HVrmGZmcAfziGdrcrZejG+iqatSpG/Z6uSydOnMDWxjXsbG0gk06gRTXxuIsQ78EwxG3XzeIXP/g+3P+Nswhl8oimczp2TTpERMLa7zl0QDcE3t/t7O7g6JHD+De/9a/x3vfdhWOnTiAQDSOZTKO0W0QikbCaOjnRHJChM40iCDgcKCeZEK5cvYYnnnzG1hIf6wzWGATm4NNQGcaDTgvDgSld92IlHAis9a28el5bwzoPOITGv+V5oJgBRRL4dC+RzaZ1rfHRSYcxDv2OrpW8L+p2ugLB/Hc+h875Ie2dk7J/bnU6uLa+oXNgemYKF168gMuXr+Do0aPa/11VL69nvC7xXCY45v3v1uam7gm4tfHvT586jWwmoz3VBdp0HmAteHxos+2us26H6vvuXnYyh7eoHCewpYqZecE8DzioyM/K5+GvvNfW/UKvI9jLe36df0EOZXDw0+7LeXx4P8FYicOHlmV5za/zG87gxvfvP3G8V/Iq4FXAq4BXAa8CXgV+wCvgAWAvA/gHfAl7b9+rgFcBrwJeBbwK/N1X4Keuy0gdyKYj3fAIDglm6s2WgNZkYQqLSwSmC8hO5BGLxZ3cNWuMUllAeznaGlaqZcGeK6trKFbKajhSKUiFnVqmDjBiq512cVHHslnA14EFrlLMbc67FqIupFUmH7MPHSWObCgjUTVLaZMp60S/ZQIro1CPVVvY+XWEo8cOY2FhzgBw+1spgPctoF+u4nmlAthBTw5VOPh4t5l78CibksuxgP62AfB+A1kW0GFaQIfxf3z43yEwDEuJOxqYypOgirVmg1WQb2RZcGy0skHNPxP8EgCzCUwYTBtofbN5KWjsAmAq2kxda9atBt+ovORx6PtoHgvZQHf7XXRbTYz7bRxbnMOJw4uYTseQjflxeHEaIf8Q5eKuIDDzb/0CwEE0+wFsV9p4+KnzuLpd0d8NA1Hlju5lvjrqNy7Sgwpgy4aksjaixqxsXpW1R1g3wKGlWSwfWkQsEsHa2joq5aoAZSYzgZtvugmRGNVdLUHgdqeOw8uHZVtIi002cqkQ6rbaqNYqWqvzczPK5ItEwlr3rK+P9sLMnKZCSEMLASlemPEs8IIx4rGo7DSbpSquXVnHzvoGdje2UNnZlV0jQRitfgmKQxGzPSVJ0pIajeEf0cKYTe6wgC+zEamOogKYjVf9PRvVrrWuK9UTSDEL1P3zZyi7SCq+uC44NNDvWf7wgA3rbkfAN5JMYPHIYcwuLSknmDsEm9oDAhGjslJkyloWATRqDaxdXYN/HBD8phX0E4+fxaOPPoZaraG9hCCJSIbApa+BAz5PSBbk3CcEft0MRhf4OtnPe4BXkNzg33DMRrebWG0KUn4TwpKl0DyemayRYECWzzEC9WBAVstcEyFmNNOmU1adAwFq1lcWydoT3XNpKLUk9xPZKAuo9gQXeMwS8Sg6nRY67aYsoRcWZwXt6o0mLl6+gp1SWbmrfA6uG6quU+kkwjrWhFdUeaYEuqkg293eFRSkYprrjdnT01MFHDt2RDnAAT/hA/NFzSbWzRg1T3i5cwAAIABJREFUFbBlqhLcycZ3QEVxz7Kyef7z/VOZ1u6i0+pp8KBY2pGCq1SpotNv4Rd+8QP40TfdgepoAtVeAvBTrTrcywAW+93LADaVqPu1vr6Feq1hVuX8FjQnuCQAtkxjKfr5M8pypnW6e7AdkSZVvzrZbd/mkAAIup0M3n0F8P6+aEvenscFwYLMguKEZ7ZmdY7uTfQcUGm6hgJ7sM5AuvOODMztRQLYOW+RAxHtrfD3gSGHUICv3/tpNGotHDp+HeLM1fYHsLW1hZm5WYT1M8xvNvtonoPFnR1Mz8wim81ImfjZT38C6LXxtp/6abk0UAGsSnAIyu9HaXdH0IkAmG8pk5/CwuICvvSpP8FX//KraPN90EaZuce0+e91EaZFsM+HYrmCZDqHZqcnyPXLv/zLmEjGEI0nMDG7iH/xL39N+0A4GpdFu9YSh4moxqczAdWQjjWx9iZl0pq9N78JJsN+HxZmpvCjb3wDzr1wAZdXV1Gs1tDkoAXV/+2uji0BGfdst7YarmDFeX47VuW81vOcJCxzwa4LSl3VO48pwS733j3Lal0z3DgJAl5au5udOveHpfl5nDx+HH/19XuRSE1ga2dbcI6DPC9Vhdte4w6huWvL3U91BPw+AUpmPF+9esUZDnPysV8ZVW0ZxYLWZm3P5eO+phuPYfnqlkNMJxWuNw4nrW9syK2F9z1j5pIPekiFR/j5n/0ZFBIR3HjyKFq1Ci5fvoxTp07i3NmzGhrgsEJhIieVfziakLKcdb544XnMzs6hP/Zhu1zFhSsbSOdnEUlm0B6M0elyYGWkzN25yUlsbaxj9cplLC4s4tLFC2g1qkglYui0Ggj6ac0fQiQA3HJqGv/kfXfh/gfOIpSdRCyd09qnepSQkWuBAJj3I1w/HEA5cXQF//o3fwvvee+dOHri+J4CmACY11Pde2kQjNEOBMBZnZ5cN7zmEgBfvLyGxx4/K9cADWrwfDfht+MGwBxjOj50MHbX3oHro3vPRmcKDnNxSEL52Rq+sC1J96r+gAbB5mZ5TocssmE0Fuzd3t4UvOWLct1ZXjYHRiI6F1988QLyhbzW+sbWplTTmUxG593lK5cRo6MNFb0Amq2mBoL4eXmvkOK1tdOSapfnBO2VeX89NzuHG85cr+fhwA2HmWgDzbpWqlUbpFJeuQ2Cddot7UHFUsXU74MBWp223ZdHo3ju2Wc1sDI1OaV9kOsyEU9oD+C1kYNvu7u7cjcgpKbql8e2VufAXFWZv6VyRfbiHAbi3s/7oa1O9O/+P3q8d+BVwKuAVwGvAl4FvAr8QFXAA8AeAP6BWrDem/Uq4FXAq4BXAa8Cfx8r8LaTbDwREJrykyohKWLGUOMmn5/C9NQMsrkCMtkcorG4WXoGDbKyOUio0em01XBqtFpqFm5sbWFja1vZbvV6Q8/PppyyTKVqNMWvGqsOANbzCt4GnOzffQWulHxOc54/Q+UDG1VU0kmVIfWw/fryb0c66DSIxwLAi0vzssBjDuHLzUT31Dsvs3A8qPrV76UIcnJKD9hVGrn71l+mEv5uAHAdM+GyVKF7AJhIbmjqTh4P/arjSABMpSetVqmBIwBm450QmApg6M865jz2AwNxw6Gr9GJNCYHNSpH5kwQ3BMBscPb9ZsbLfGE26fkK7XoF3VoZP3L7LViazCITBeamsijk4igXi9jd2dUxpg0z7Z47oxAanRGeu3QN515cw26tg2EwBl8wQinXS0pJcSwbmRL10fZWjXlTAJvAz7IJY9EQut064rEg5mdnMT87h1KRjdCKlNJThSmcOHEcyVQUg1EH7W4N9VYNSwtUAM8jmYyZGnQ0QKfVlvqFDcypqUlMT02p2T8cGrii/SdBDNWYfA+mQLc8a1P9WG7xoNvF5uoazj/1DNYuXsao00MqGkOYSsJoGNFEFOEIFcSmWDeFs/NhmRvqCyIUCFkeLm3OI2GMaUMbIvyNCACrAoL38ks2e1/lEZodsP5+PJIqiXCIKiI2rtlYlsWj1KBty4XGCPF0BsvHj2Jh+RCitDmmlThRGtc3s2fVHCd4H6NcrGB7cxvhYBTJRBKVUhlnn3wKjz32BGq0gR9anuDYT9UjVedD9GlL7gBgDS/si34N5kkFbipHh74JTlN4qv2EPyFVF7EyFZ/UqtI+2+yZCd4SzNll5m88imgwKFvpXDaj/aff7aHBzGVax3JfClPtFVBjnYpA25v8UjjS0pr7T69LVZdlKPP8D4UCSCbiaLXqAsBUBNNhgOuBwzDr1zZQa7YEOwiY2u0u+uMBcoUJrdNQyIdYLKyGPyF8qVjG5voGrq1fQyKRwuwcm/CTUpWfOnUcc3PTGnDgmcd15maGapnR/tlRAvOcF6hjnbvMoCbcGqBZbwoaMFezUq5jt0j4uyPr61Q6g/xUFh/4R3fi5ltPoDzIOgCYGZiDVwfAY2B93SygufYNlJhTgln7G8Q0KEM4a7m8bgaw47Cs/cZArnAgxr6AADCVj2YBbZjmpQpdF/zav8kG2xmEkHWrrIwNAO+7Oth5old5BQB+aR6wnnVvkMgnmMVBEEYL8P35g0NgwJzUoQAw88ZnD61IAczrHa1aqdIlGDF3Cnq4+9Dr9VGv1XSMZRsf8OHPP/FfkIoH8fo3/qhy2pMJB35puCGI4s6WYLFiDnxAdnIa8/Pz+PJf/Cm++PkvAqGUbIBpJStb/8FQmaIEwHTnSGXy2ClVEAxHcccPvR6rF1/Arbffhm8++hR2qlUBaq4bxgL0Ceidzy0bXB4L54vuBD3C9TEV9TGp/HzhgAZe4qEQ3njbbXjy3DPYLZfREzQKy/KWdr6ddhvtXkfHUnmthFZyKeA13LKN9fd+vyAary+LCwsCm3aEnWuBLOHtOiwV7t5z8D4iJKim55NqmOpfv/aEG86cxpnrTuMTn/gztHq87g32snwNJtt7kEXwgfuAg1d1PifXNUdFWCKej5YTbnDX0ZTvKXu1zhxXENaMFv8cztCG5XztDbaFw/osPGepY+V+xGuDFNDKreV5wWG9LnwcyOrUccepFbzvp96Mc48/gqeeeAwf+uDP4tDcHOocKimV0W+3kJ+YQLXWRCyZ1n1CPBqVw8FDjzyOeruHcDKLZneMialZjPxBPPzIY5jI5xGIxhBjfmwyjkq5hNWrV1Eq7YBXcQ7ADNsdBAOsVRBBjHDzqRn80w/chQcePodRNI1EdlL3ao16A4XpKV0TUtkJZzBthHK1iutOHMfvfOR/xTve+XYcPrYCH/PV0xkpgAk+da+lgZex4CJjP9zjzgEtDti8eHEVDz7ymIZ5dJ67meG6N+BQ0EgAeKT8332lrKuY5WEwBwqf3DYso9jWvKzfnfxvrn2qdLk0OGxTq9V0HeXx39nZ1vWJAJnA1z3fuQ9XKlVlvnd6XV2HeS/BQSHey3L/5z0KbdvptiPHBL9fcPWxRx8VjN3d2cHC4qLqz69QMAjahRP8TuZyiEc5wGQ3Ss1WAxcuvCgL80g4KsBrwxt93ZNwbfH+gXCZdaRN/eWrV/ReaC9NS/pLL76oAYFLly5qQC6VSKAwOYlGs66hT8LpfKGAUrmke2k6smzv7AgEE4YnUkmd14TCrE077GUA/33870DvPXkV8CrgVcCrgFeBv88V8ACwB4D/Pq9P7715FfAq4FXAq4BXgR+ICryVAJh5vVQEujbBasgGEI1FMZHJYXJyGulMDvFkWmpbWvixEclmtuygpeSybFA+D+3fVtfWcW1zU5l/q6tranhRjbQHgAVVSGrMTpONrD0VsGwy7c+uEkyWu4RZGMvuLzuRVSPZVQPJitYFwY4a01TApgpi49r6uGMcP3EES0sLWFu7+i0toL8VAJYCUc2/PQPRPZDgmBTreKuB+6oAGAIDlgFMpYfkKX/LejmoACYALiEcCOPffuTfIziiEeQI7IPvw19T88r6eWS/Qm1Z2v0CPYFf2voaEObPEeK6ykz+avCF2Z1sfhID87OZfeyQkGk8RJ/ZsoTKPCahEFLJGAatJjZXL+O6lWWcXlnCzEQc6XgAc1MZ2eQy67bb7QkGDBBAb+hHd+BDsTnA4+cu4sXVbXRGQfjDcamA+YKusk8A2KmVq840q2gD1VTkOImy6Pdp8chcuwzmpme1ZlrtptrB+VweK0cOY2oqh/6ghVqjiFangcl8AQvM8stmndxcKiU7aLVbAo25XFY/m8kyt5U25cy1HkjhSGvEfpfqMqr7TAVM1W+v00W9UsH2xgYunX8exa0tjHo9JMMR5DNpwUuqaWLxKMLxEAIhTRQ4gBNmNTli/qAPflkh+zEgcmAYqGMnGwlbbh+VPKyHq/LR+aPBCQeyEVqOR1Lq0OaRVo2tZsMgaK+PkWytmcs7RpVqnlYLmck8jp8+hUMrRzAxWYAvHJWt+5AKZZ7DvoCgaGmnJAgcjyUQj8axvb2Dp596Bo8/9rga3IMBYQrFpLRw9SkLtz+glTgb3AMNIJjjM50FDO4LAMtC1WAKa0AATMU7H8H1yNUndSdzXodDsRQ2+bleM/GEapyKRhGlDTFGUlBO5/Lo0H6z1VITnq9HoC6b+n5fueBUx0UiUURiUa1VDrm0mh1zSxib6pbAnKrCVCIuJS2tlLPpFA4fOaRBivVr15TvSrUdbbUJJWR1GwAmpycxkU1hajonNWc0HEKpWMHa6jouX7ys73Qqg4WFRanF+Ho33nS9siajEWa0UhVoUHrQtyxLggg3Y90YANX/fe3vbMaXSxVZyhZ3mdu+rePFTMdwJIh8voCZuTlMTufx5re9ESvH5lDsJ1EbpBg2rfq6Cli/VIvSwr1k7yK43dzYRLPeQpg25Q4AFkinSjRgNt1ycpU6l9b0HKSwAYV9v3wea3dL5H7ql/UtIfDeXunkXds+ta/6NebrDjyYAtgsqgnsTUe+7+Lw0j3X3bb3Fcn7G7kNVfB6ZaAxGo1bPiivNX6unSF8I55vY9xzz18IdM0f5pBJSur9nZ0dKTgjsZgNIglQAbV6Da16HfPzc6pNPBrGH//hf0bQN8RP/NQ7EAhHBb907eEuHvCjVNzVEIPrYJ2bntNz3/PZT+LuL9yNieklLB87hnvvu0/nOGEUrWoDhD2VGnKT01g8dBjFSl05sDP5CUHSequLUDSGSq2OzZ0iehwqAq8lVMXyc/Jc5PFzrJE5JBNkPIBDx5mF7lgtR3x+3HbjjTh/4QUpy+lWwEEROTT4ef7QRpbrliCKa4CH1+4lOHjGfU+ODlo3Aa3rd73zXfjc5z+3t1YstRWCaITrz547J+gm229Wi+vMiYzgY4MBnwDZRDqJ22+5BbfcdBM+/qefxNXNor0X2HvRdsLj7WSoO14MzvXdHU6wNeeuJ+1c3G8P2D27EJjHjueqm2u8ByUd+2FaPLtr0n6lW8JI90SW2UpwHUQgZANuHASiJXQ0HsdupWgOEhgjwUgAHq9GDc3SDu766bfgLW+4XRn2n/n855XXe3RlBceOncDa+iZOX38Dtnd3pFx+5NHHcerMDXjuxatoDca4trmLVn+Aq2vXsHz4CPoE1sEgtjbXNOhHiNrpthAO+DCfjiAbjyhDduPapvbV666bwy986EN45NFn0Q/EEcvmkUgkUa5UMD07g3qjJXWo9v3hCM1ORwrg//2jH8WPv+nHcPLMaV3jGDlS2i3JIUH19vP6Bqla+XcCs4GAYDrtp1948Sq++eAjGgxzVdsKs+B5S7cF7gPMHad62rVKdvYeW09O0MVojADV7c65yn+xAQgOXfixtLiozyvw2+9qoKFWpcUy89R7yt3m/bHrtMF71VqtKqcaukbw5H3iySdUE+0FsHvCza0t29dHIznr0Aqc9x8cDtHgZCgka+XV1VW9B9pAnzxxEq+74469/YF7El+33WpqCOShhx7GzOysAC3vkTigxXXFwQDl+Pb6snPOTGQdWFvDxuaG7KSfPfcs5uZm9fn4vqZyBdx0803Y3tkWKGYtNjc3dBxYP9538n6fzghveMPrlW3eaLdw7733gjbTjaApn70vrwJeBbwKeBXwKuBVwKvAt1sBDwB7APjbXSve47wKeBXwKuBVwKuAV4G/oQI/uhJXg1EWsAQGssxU51RNp1w+KwVwKkngmhQUJgBmcywciSGg7Epa3AUFxAiHaFtHNcH6tTWsXdvE5vY21tc3pDBVg1bKBdc+1hRhssUMBc1Kl4oxNfCsAS+9m/IrR3odNojZ9GWDjZCG2WuybCXIcdTEgg8EwI7imDZ+VPMRGh07TgA8h1UC4NekAHab33xX++rkl9s+v/zPLy89G5LJVBonjp+UXe6392XNyTgamIrsIOyP4Hc//Pvw9SMY+gh4Dcaw981asBHHJiBzfU0MZ/aasviW0ptKYKp3mR08RE9KYTbA+fOu/SmhOn/Oj6BjU2km0FwnhMtUG/O5huiPeshPZBENBlDa3gT6HbzuputwZD6PdDSAuemcslJrlYogsOyACTPHlkPc84VxYXUHT567hNWtKsKJHIaEzxwwcNSrpvTc/6JiXYo0AmDH/lOGnSMqNKl8Yy7nGJl0GoV8XmonZull02nML8xhbnYSvX4DtTqhdEvN1uXlZUxOTgpGdLptA6W9tmBaMplANjehrM5oPKI1SUVpKOhXvizhrFTsVAU7jfqdrR1ceO48NtdWAcI2QohICLEwm7ls9A/U2Fe+bzTILrOU+PzMyrUc+xEY+zHsDSW35rkyGPcx9rNBTUvjqCwk+VipfGn76+T9ch0SAJppsylkmX/IBn271VFTV4C71pBSacjcYzbHnczfFvP8CH/CQZy44QacvvEG5Kan0KGq0LGAJvDqtroo7ZbRbnbU4KYieXNzG08/fQ5nn3xatqNUIvqoDgtGpVZn7jQVwDyitDiVdbnWhK0pJU4L9Brgt7xZ6TgFgfUvVIET/NJ6lHUcDxEibPGNkAiHMJlNI5/JSPlL8B2nzTYzmx3VIc99Hl9lOUfC2rv4eWkHHU8kpLzkftPpDZzsUqrtfPAR5A6H+lntRfE4ms06wgE/JqcKKBQK2C3t4NrmujIeQ8wjpgUvFZyREDITaRw9tiIb+mSSe5hln1fKNVx68TKeefo5PHfuOcSjSawcPYaZmRn4gj5lAE9P5vV4skiuGamyaeFNpaCoqWWMcj/nPtxqNZRjzWNOKMEsWto9t9sdWbsXCnkUJieQy+cxNT2DXCGDW247jenZLIqDhAAwVdt8anewhbUkSjn4d0SsVEMWt3YwaHd1jZBtqgN/tWNKwWtDJIRrBOg22EMbYAfnOTJgoWIuCFpX83lCYV1r9ux/XXgm1bNZ0kvF5yh/tWcow5dg3KzYWR9lzAtgHtxJnMGdPStYs352FcmuGtncG8x+l/AtGOIx7QO+GPyybOe3H/fc81lUy0UsrVyHWCKhzFQCdx7HeDyh9U3oQ3X0iy+cV5ZqOp3QHjs7PYmHHnpA4PamW+/A7NyC9hsuHj6ee0u5XBT8Mot8gAB4dmYW93zmE/j6PV9DqTXEwBdQzQj+qe6PROmqEESz09VAwute/0Yp0zd3SijkJjDstfETb3mTrhm+cBJ/+PFPodG1bHC6PUjdyukhzRUY0NyzQaaVtaOada/DrPOR5WVcXVvbHxDTgIpdo12lK0GU7Nxp+cxV5QyDudd793Evych1nUCkprUscoGyZsvWHO3C9RiDx/nchJSVtNnPJKNYmC7Invr40eP4y698DU+/cBHlag2tTk/PZapb5u72zFJ9ZFbMljpv1353TfAYBJUT7DhSaE8yJwqBR44mhYK444478MSTT2rP1XlDmOnkAdtUhK1Byyu2Ogkaj0baX/hchKT8cywaxajX197eGfI9jqXCZs75sN1CIgh0S1s4MpvHD918RrDwqWfPI5ebwNHDy8jE44hHogK769tbSGayaDZa2C6WsVupAaEoEIrg+YtXEI4ldS+xsbGBdCaDQmFCCs9Ar6WYhUI6hffdfgLxNO/NUmgVi9i6tgVk/Hjn+34BDz58Fv5wBqFUFgnm+VbKshZmxAgVvFxTBMCtThcnj63gIx/+X/C2t70FJ86cobUGUumsYiOSiYSONe8xuR9wcILXGltPQQ3ihEMxAeC/vv9BgVtbZ+Y6oGuyZgJGCPCYMv9XgN/JTHf2EzvHbSiO6n5/0AaDzH6a56C51DDXliCc67dY3LVsXO5nDljln3nuCMb2eqgwEmXQNZvkWlXvm0NbdBLgcBE/SzKdllKWq4z3SPw7nb/9nq5R5XJF+8fS4rz21UNLh5BNcYgMWiMyDHEGMbluubdyVdLG++Kly7oe8PzidY8DaqxRv2f3iXwsjwVVwpcuX0Z+siDb7eefO4/bbrtVQ04cliIU1p49GCAWodtHQgNFHKjiEAXV3cyHpumCWZgP0en1ZHW9traGrzx+6du73fUe5VXAq4BXAa8CXgW8CngVcCrgAWAPAHsng1cBrwJeBbwKeBXwKvBdVuB1C4QZ1iyiGoPNaXb6mS1KwDAxkcHM1AySiSzi8aSUirTGUzM+YAoJNtpca0vZFg4HaLK5vLWBnWJJAHht/Zps/wh72JwijKVtrawwpVpkrqUphPl3bH4qC9Bp9vLfLXct6kDgiJpnhMaEcO7jXPtnV0GsBi0bhMGwo97yGQA+xAzgNTXk/iYLaIO8TsvXtQqVQsdRJDpN2+8nAI6N6wLA0WAMv/Nbvwv/gApgs8G0fDxa8joAmOo/2ayyyUmQSptoSM3DHGCB1yEB8EgWnf0+ATDXgilGrdXN5qdZubqf0xV8takuc+xW270uYpEwcumU8vXWLr+IW86cxOlji8inIkjGglhcmEO72cDu7ragBDP7yBRkQ+0LY7fewzPPr+LZS9fQHPgB2kD7gmawKftiWoSaRscgKT8zYZiplNls5PtWo9fHhEtWw4YDUskkTh47LnVuIhaT+ndhnhmEHbRaFbTbTa2TwytHMDM9LVBn1ubMrSRcA6LxKJKppBTCBDBUaLUbdcu+5FomhOZbJSBl7nV/hGeefAalrW2M+j1kU1EDkFRMB3wCwLThpP0pByNAyEKkxPxmB+Ly3BAelIjRB1pPIjASNJYC0UdlnSkbCbZYByor3S9lrA5N2ct1wfqw9sq+7fUwYAO4a3bWBHhU5PGnm+02Gu026s0myrU6JgoFnL75BiyfPKpsRkJhgn9a2HbbPVTLNal8Y1RGBkO4tr6BZ555Dk89/Sx2d0taVxzCCATCAkgaOrEYWFlOywKax8+14HTUwGauasCOOIXNf37LmlW+31SjDhGiSzBzPpnHGQmhkE0hl0pqIIHHA8MBCtkMIiE/Bsy1JDh1fiVU4XEgACbCi0ZiAv1c781mW2o1uSNwn5JdOpyf72tQgOcGISMHIHL5nNSUG5vrKFVK8AX9ylflXsqPcmTlMJaPHJKDAYdrYhFCTa7tMerVFi5dvIpHHnpM+cmRYFhqvbmFBYSjYUxN5hCPcc+EFOi0/RTgcHLOBYRo791uSzVGq2fCBtruElZwn2fGMB/D18ukJrC4tCCow8zizEQOmRyh8wJyhQSKgyQqg4TcA4S8nL3QBcAHLz2uHrhWqnCCxBwdZPtsIMy2T3cztesNLbipniNMcL9clZ8WgkTB5hChYYdQyM4xxzlCwEP7jwFg7XNcF7qO2TmkHHTavfI8cxTA+wD4ZQpgx21AudlOhqztgwan7b3Z6/PaEwjym9eluGUk87qGAO776y/KJvfQ8dPK8+RwCBXABMBU4srVgKu318b/83//n9je2sCpkydw150/I5t9AWvl9daQzkxIRafhH9o4jy1LPZtNab/iFwHwzPQMvv65T+Lr99wjN4URM6tDYXQ7HUEk7S/+ABpt7tl+rF7bkP3zzPyiQOKZ606hUilh+fBhfOyTn0axwaxqWir3BdC0Lzh1Zg1YWxfGS7nrwCdBH10/xpidmZGicW8vcvY0Hi8+jseT741rgRun+5y6zsjK3mCx+/cHB1vc19aewXoOeRxsvbFW/Ly0jTZlaADxeFQQa34qj+NHFnHzDddLCfn8hRfx5LlnsbG1g91SFdVmG21nX5Cds7K0mVtOQEYYbBmqgreuLbD7Ps3P2taa1r3jDcJBnOHAycM2lbjOBme9ufbXtKymdTq/dH4wlzwYwOz0jOBvtVFHlINyHPAYcliliz6HnLjW+z34ufb7XUT9QLtWxoDXNA49+Jkl28Ydt96CZqWK644exaHFBeyUSvirb96Ht/3ETyIWjOCJp55GIpPF5fUNTM4uaDhsa7uo+l5dX8VgPEQ8mkC3M0DMN8RKLobXn17GO3/yRzB59BQQjKO2fh7rD/0VuuMarvuRu3DPN59CMDWBcGJCAHinuIuFhQW5QlABTPUpb/Fa7S5OnTyG3/7Ih/GWt7wJx667Dr5QWINyBoCTe+uB+xAVq4Ss7q5Cy/1QKIoLAsAPOANhth4EgP0+hARw6T5AANy1/Gk3GsEZbODzyS6cjjK8t9B9rp1ndDDg3kEXHK5tKmy5fumqQADNfUKK+9FIKl3uz/w3Ph/VvavrV5XdSxtzwlXu26Yit+NtFtZmucz9k/bKAsCDngYF+WdGA9x66y246cYbdT3nABcHAgieOfxi++0YfQ4FDQfaMzjQwOu4wHK5hCuyj/YppoBW77xWcICDYN8yp7tYWFqy9erz6d+n8nkN0fFzxaIxWYnz3ojDDDOzM0hE41LPuxbdvFZyX+G+0Wy35CLA9/Z7f/jp7/K/WLwf9yrgVcCrgFcBrwJeBf6hVcADwB4A/oe25r3P61XAq4BXAa8CXgW+5xW4fY6ZYFTjERLtq1fYHDIL6DQKhWkkEmnBHTa02VxlLiYBnKzxCIAjMWW8sXHGxg9zf5kvWa03BIHZXCIUZtYbG0emhgvrOdmMogpBto/j0R4AJkjaU42xqRsMqunHRmmMWcQhU+LJWtFR1LD6Miy2AAAgAElEQVRp5wJkNf/8fjXTCIDt34ATJ1awtDzvAODmK2q6D3QPAmBCKHvo3w0AtlZnDFVMhXcRCUTxex/5A4w6QctplBUyYQlVQ7R+HZgylwpg5q8SXgmc+tBncw4BAWCDwEPlAvd6BDMGgEe0R3Ra2AImLJxTAIEg5qGy6ejUnSoPwqa56WkpbXc2ryER8eGmUys4NFdAIhYQaKLKrVmvolWvyRqVr8HX7I4CGPijuHitiKcurOHyZhG+UAzDMQE0YZK0rU5z1hrotIaVCthv1rB2XCynmLCYlp9sjLJpn02lcOLoMeW1Egjk8hnMzxXA6FzaRTeaNQwHIxw5cgRT01MCdmxoMhOXakqCPGZ+0hKYzVsORsSjMQy6bWXNqkYO2MVggGqxIiXUi89fQDwUQTQQRCzKRvRQcJjvkYCC73849qHd66HRHaDZ7Znqlgp2qQT9SMaigtYamHBUTMyeJSwwO1AiHZ+AEN+HZf7aOUGbS1o7s1PrqnykamPmJRVCanQ7a4aAmGo3AI1mU1m3nXYXjWYba1sbmJyZxo1vuBWFuRlEUnF0B31l2hIiN+pU37FGMTWOV9c28NTZp3Hu2RewvV02SC14RuvbAHp9HkuCEVtHrLWb8e0qmfdPuH0baB5zg3GWwUvpG9dqmAtrMECSoDSfxfx0ARHfGH1mGrc7CPt9mJspqH78bFRBEcS4GYu0Jo3GY8hOTEhlxRpyv2q2Oxj0adNtIKDZpCU4leUGdVS/ABAJh7S+OQjQ7XWwvbOpDMZowp6TsGN2fhbHjh1FbnJCVpyEBsEAuT+hEFCvNnH54hq+cd+DePjBRwUaTpw4ifnFBe11/T6zmvl+uvAHfQIMWpNRsx03tStVmx0063WpHq0JbwMBtKStVms6h9LpDOZnFzA7O4NsNoHsRA6xeBKRWBBzi3lkcjEUe0lUhwmuLOd8s/3vWwFg/T18aFVrcmSISgHswF8HqnANWlyAZYibOpUghmtBZ/T+69hBNgW4n2s9LOjKvdxVkLob997QgGx77TV4PeNQAeEJX8fAnbOjycbVVZHvDxnpHeiN2PDLweff037qx8wOmbnQgTDZZVTnm86/sR8PPPhVQffFoyf2LaC3tzE9PW1W8Ty/A35cOv8M/ugP/7PUr+lkQgpl7U+hIBYXF3HDjTcinc0hnkhjYiKvax5rVKuUkPn/2XvTIEvTu7rz3H1fM2/mzX2pzMqsrTetCMEggSTAaAySJwILW4ywwAxgT8yH+WwPArNIwsYRM4EjJsI22DOMhWzQjiS0tNR7Vauqu6prr9y3ezPvvq/jc573zcxqSdAGAkvizY6Mqs7lLs/7LG/9f/9zTixyHJGQGptUzvlXP/VxPPXkkyg2++iyIWY4RCRKYNcxgFzWwm6Ua3VBzvX1TYHF1OjIcXb5yGgGHl8AfbcP4Rht+wmS2KwxxONPPIGDfA5b27uW4tyMnSyO/cxdtxTylgtFOplCUXOwh3A4hAat1QU9afMc0N+lUtRr4z5MSMQzwYBfgXxLdSywTLgqe+dT5zCfm4psOihY5z0fm5nH/OReH4tFZJk9OZbB7OQ4FqYnkBlJ6vl5RubyBeQKBRwWq8gVyjgslpQxa1vlc7+u0zK+2ZByXhmqPBtl+TzQdVeTkGUBbZT4RimtU1sNSeb+Re/RsrS35xshr2loAc6ePWts2o+OdN7aMJxNd9zrGHJwdn4BzXYDO3s7gr8BrxcT2TFUCocYiUVx+5Ub2N/dlTMG44LpXMHGpN29HTU3RYIhbG1syAI4M5aRwjPs9yGRTOPZy5eVV56dnMG1l6+jUmsgFI6o6WdiIoNb128q6iAdj+KxbBzv+R8u4fU/8na4Zr5P1vzu1i5yX/kjHOy9gjPf/z/h6adegS+ehD+R0j3k9u4OziwtaXyTiaTGlOuIz7M4N4OP/PZv4F3vegeWzp2XAjgSjSmiIB6Nm2xlNru43ajWqjqjBeMFM+kuEcD6xg6efPLpY+twNuNwb6R9NR0adH4yvoL7KGNJdFby09xfmWa5EwDs9hmlrIH+BtYSuI6k0tq3KtWy5qhRaxtlrGJNqFKuVOSEQ4ttXl/GBPA+inuZ7rd7PamHuf7paMNzkNneVAFT7cv3yPny2KOPa2e8f/8+ZmamZT3N3yVUjlsOMmz24QcbxEwMhokoUJ61dU/Ix2BzJptReB3Y0MCGFK7Rg1xOGdu7e3tIJJNS0/M+iO+De1av05GTAZXPjUYdiYR5DbwGGUZD8J6TTSEej/ZbbqFcPw3mgsOFar2m5s2P/Ps/fmhvdf7HGQFnBJwRcEbAGQFnBJwR+ItGwAHADgD+i+aI831nBJwRcEbAGQFnBJwR+AtG4Ilx2gITHJjClxW9KThF9UAiHkU6NYpYNCFbVIJhWhrC7TUZnizQWtaFgj9er4r7LHwdHjJbr41Wh3lxbUHevf0ccoeHKp6xGMaiNou+/DnZUFMJISUwFY5G8WUDXZ/fJwjGfDGCD75c5V7SLpFQ2gpFtFW/tgrY/L6lIHMNBYDnFqaxu7vz5yqAT4Pgh7N/TbHQFAVtIHwy0K9WBH+rSxCNxpUBzHzH1/rBxw2hgjE/LaD9+D8//HsYtKnEpIrKFDFNhipZGIv2BCAGCnGMiIEIAAiABYEHVDYRANMGkBCeik4rS9RSvhllqQcDKoCVgUcVpLFNpPJryOfpdWUTyWIuoaiUOcMBDnY38Oi5RZxbmkM6FUPA50IiFoar30GrVlFOK4uILIB2B1T8RlBqDXH1zgZuPNhGtdWHmxB4QGDDd9YzIEPDb5U5Cb4JCyzLVoIYZT7TFpPASepdqh3jmBjNyHaXIJnWu1QAR2NsWmDDAkFFX+CFFtCCgFTSUGXVpVrZC3+IoM00ITC3NRoOy3KYikdm6LKgHA74USkUkds/QG4/j2a9idFUWvm0w35bz23UkS60O32UKjUUKnXZbx6VG6hRfabcXkIQrgGvVKJUl9L+dyQVRzRCEOaSstBHa3Or8EvYIT7ForYUvz39nWPMa0e1nArPXHtUU2vi8br60JELgMmC5odRF7VlPc1xOSoV0XcDmblJzC0vIZyKoT3oCRATQLdaHbNefT6perc2d/HySzdw+/YDHOQKypOmHpt/EgCr2aRvFOem+YRNByfZrQ+tIVvZbMXEShUqoMn5zOst/Tf67QYmMqOYm5oQBK4Xj1ApHun6EABNTY6j1Wook5DFaRbLaVvJgjVfGwvrLKpz/6LCrNFsWYCXqlufAFq5VJV9tVExE64OBGBpbx6JhqWsrjepsq0LCsYTMWQnJjExNYn5xXlMTGYRDPuPVdpeytUHfXTaPVRKdexsHeDJrzyF27fuIp0aweTEpAry/WEP21sbqFZKJnM6HEIsFkUkElYjgNvj0vvg3DeZ5wTThE4GLnU6RglKBXA8Hsd4NouZqVmkU7RmDSqLkgCYcb+ZsRji6RAOO7SADsPtYsKove4sBR3h7sMCWtms1ooldZUQyJl8XOvnCFW0VIzlM1XuXFdq0LAgH+fdsTWupbs1DQo2APbD7/VZcQOWba7ln2s3BUipqoYW2pfz2nbN9ZUC2EA77meaX9bXTj+v+bttdUwweZwMfLxN25bAfG2dTh1udwiRSFDKOOaQPv/cl1EsFjC5sIRYLC47eEK98bGMQBX3inqthk9/4uO4dvUKUskU/D6PUZn2OiZb0+3Ge37yJ3H9xiu4ePExTM3MYXZuXmu6XCognYxrfyBMT49PKQP4K5/8OJ76yldRajIj3I+h24UWAYwiGnyyLqfNcb3ZxsjYuLI6qSKNJ1OYnpnVmLz9h34IW9tbWNvc0nPeXdsVHJIVcTwhaEi7XnssTbOGaaQwPgRGzcivsxGILhE8f20FrA3YbBUtv8frZF8Dfp/rSpm3bjandXXmSyWs84vNPebMNQ1PXPns92HzipmQx/POzXPfAzbL8LUkwiHMZDNYXpzF449eklX79Zu3cPfeGvaZi31URLXRRK3eMjnnytU2WcByKLA+bWWymUtuKSBHRkZw48YNWe7a3uGKjT5l73ys+LWyg43FuGm44SvnuSCnE+aydrv6MxyNYHw0jUL+AJl0Eh98//u1z2XHM2py2tzcwPz8AlKJBPI7Wzja38FnP/lJXHnxG3L5qLV6SCZTyo3eLxRQ73bR6naRSKTRaXbQrjfl3BGN+HDu3HlZYRMCssGP9wPMsOa+12p2EAmY2IJE1C/wNxF0430/8jq8+cd+HJh4BBj6gMYG9r78x9jL3cGZt/4knv3qdfjSGQQTxkFmbWMD586fFwDm2jBNA27l0y7Oz+HXf/Wf4d3v/gkpgIcer56/VqkiZgFgNk7wg/s3Gwg1bwZD/Z3uEjs7B3j22Rcsy2ZaP5v7SNp/e7k3yqGjjXaziU67dWyZbNwJvhkAUwFsHEZ4rYa6r6CanCr3UID2zcZdgPfFrU5L7hdcv7yOBMD2fmaaBYZqPKIzBMErHRA4Pzi3FRtweIhUKn18rpTZJKeGF68aL+t0G/G4dc/MBhNaaRMA83E5HgTlfK9sRmLzW7VS0RzSPTkjVHhPYSmL7z64j4NcXvc5zOfmcy8vLyvDmQ1S3E/YhDA7O6OzKp/Ly/KZjSbMnOcZwveZTqURjYYtNwKe6VwnVMoD1WpFDRZcNyZqBfjdP/zMa73ddX7OGQFnBJwRcEbAGQFnBJwR0Ag4ANgBwM5ScEbAGQFnBJwRcEbAGYG/4gg8NmZl0clm1xQsWZA0oCsoKJKMJxGPJQSFCWGpLHH5fMY6WOoqk9UoZZbHq2IPFcAsgLG4a+fxUuFA67+DfB4lKsUslSMLgFQA0pJV9pBWBjCLu3wdLGqxsGZALv80XzP5baboSwDMAqpdALZ/RjCYWcBeYzftdg9lNTg/P42d3S2pkl5tAf1q62cDIU4UwEb9Y4OB0383F+O1AuBVAuBY/DVdQbuQaABwDn5PAB/91X8FdLwYuAn8TGalbGpZRCf4VQ6cUdwJlrM8bQFg5kD2h250ugMVets9Y8tLG2hjnWrAqWwsWaSWJbdRYvI/QcZ+zyQP83lo9VevK+8tnkoLSu1tbyAV9eOxC8s4szCNSCiASNALPzOLe024CDxomUh7XRAyh1DvebB+UMbL9zaxtpNDb+iFxxsyeZ4wINOo2QzoNoCGMMAoQ/lG5RCr/6Ghr1EERsJBTI2N48ziPNrtOmLRICYnRjAymlBeMLNSmYeXSCawsLCgPD5ec9qxUrFO1Y43YOYX51k8FkU0HETA45MikjmQrWodh7Q731iXgoagiIpQ5u2xhCwgy8xgnw/VSg25wyJ2cwXs7B9i9+BQALjVNTnZ3oBfNtR+P20Yh4hHw5idGsPS/DSyYyMI+j3w03qaBWe/HwEfGyVoF23UsbRu5fMZtRpBP0ErFeG8xsxHNuut3eHPcK5w/FxgVDQL21JnU9FD2I8hSpUyCpUyIuMjWFhdRjIzIj/NdpuPQ9AMqfo4x6ic3d05wEvXbuDuvXUcHTHX0GRJc/7JOWDAh6cS1LwukwNrAKC9po11MDssJKHTdTYRr7Sr5n5FRZjJfB72OvD0+zh3dgnT2Qx8GCC3uyWLbsLIsbFRZEbSKBWPUGu3VAjnfkTlFAvZLLyzeYGPzcJ7rVY315xKReZQD4B2t6+vN1vMCWYGJ/OHmecdFQDmXGHRWy/V3Ucw6MfszDRm5uZk45wZzyDCBggXnQ6o0DbKYVpxtxptVIp1rD3YxjNPPa885ZmZWb1n2qZSTUzlL3OtaWfKOcImmGiMWehGTcw9SWo37dHGQ5lzlWuZ6jMqtzie0zPTmJqclLNDmOrySFAZsX5/SK7riVQQ/rAH5UEctWEMbldAa1yZzJYFuxwHXrVzcQaV8kf0p4Wfee5Wzq5+TvnOBqSdttPVfmm8no+vv9lETQSwve8RwPM98hzwaR+3mm+szE7bAppnET8JgJvtFtrtjuaW7QahM8ra00wesXkXJ+DZZAfrLLSUqfZ8tC2sNRfabRzmD1GpFhAIRDE7PYVIOIJ4PIVnnvmiAPD04llEolE1GlDVNzqSgpfQttfFc889g89+5tNSqJ8/fw4bm+vaSwn06TDAs/PxRy5idWUVWzv7eOJ1b8TyyorO20q5qP2A5xo/RrLTyIyN4Ut/8jE88/Wvo9Jmn8UJAOZ4UIF+78EaguGY9uex7JSaHFaWl1Ao0Sq8iqmpCZxb4V49LyC3sHQWv/+xz+Ab164J5BbKFbitHGYbyGqXtaAl/+RaMrEK0Hqy4a5Uz1LBci3ZwNiclTyfuI5kucwoCF5fZZnTotdk2tsW4qezh61pZZoTrOzn4ylpNYOZs59rw42gz4dkJIjpiQyeeOwRTE1P4+lnn0e93ReYrDUayvrmfiTQbM1DPrbmgLXnKAuZTWcePrbJ7CWAJBjjnmbmkrlnsOeObVkt5xPOYa9X46TvWwrT0/cONixmQ0006MY/+pm/j+nRNBKRAMZG4mjXqqgUjhCNRwF/UICwU6/A3etgf3tTeeJ/8qnPYiQ7ge9705tx+9ZN7OQO8R//6L/AE4phP1+E2+OXDTz3FCpi+Xqo5OZz84yihTjhu9Ziv4eQx48Lly7gsLCh/Tvp9+Gtyxm8993vRuqRi3BXeyjtr2P92WdQRwmX3v7jePpLL8A/Po1gdATBYEQWx+cvXUSxUEIynVYuLZsmON9mJsfxoX/+z/Ce9/wkVi9dAk8EZgBXSmXE40mNM+8JOSe4/uiKoDkwGOq+NOAP4fCwiBevXDUKbR0dvD+jQ4dL0RB2Y1SzXlVurVH/8vpaTWWvUgAzN9u40Jj9hrsHYTIHIODz6V7XQFoPhi6PGogIU5nfy/sG7lPcg3j9uXbZdJjNjuv3OMeYodtsNHGYz2NqalJOE7zv5njwevC5qYLe2dlFPneA8fExRVAkEnG9ZjaXsLnSznyXXTqAzGga5XJJ75vXkjnAus8SLG5iZ29XjVd0AuBzrW2sYXHhjMaScHfv4ACHh3ksnVlCqVhEIhHDaHoElWIZr3/96/U+Ll64oPfJJgg+ruI2rEauYrEsBT4bUHgvxO/zmv1fH//Ca7rfdX7IGQFnBJwRcEbAGQFnBJwRsEfAAcAOAHZWgzMCzgg4I+CMgDMCzgj8FUfg0igtDFlQN6oolb9ZaHNBxevRdFp2oVRgEL7SrlC1eo/Pgkcmw41FTFl79vqo1Ruo1GoCgrail0UoFuOoBub3joolFbuMBXBPSgopwqhWtOwVWdSjCllZp5b61A1CuYEyAwlobAWusaE2qjMWkFmcNcDX5Kt6mYlIhaRriNXVZSwuzmB3lxnA3woAn0BcU4g19qknBdoT9e/DMNiqGR+rxr79xaEC+LUD4BPUYiygc1IAf/j/+CjQ8RsALN7D12peL3NKbQBsVLMmb5bwrTccojekeowqVFqxEgBTuDcAeSHhiQCVBbOp2ASvlQ1beYWM/FpKUhYZeU0q9TpqjRaC0Rh8gQCqlSIG7TpmsilcWj2DhfkpBAkYvQME+ZoJtDpUWVIx4kan70XfHcJRvYvrdzdx/e46aq0hvIGIrresri2DQymdT+eKWkNtAx3yL10yQfCuYNzC9AyWz55Bs15COBLAxHga4+MjUvw1Ww006w2pmldXVzGayahwauY0LZld8AcItWgrTaVvCPFYBBF/QBmzvVYbh/s53Lt1C0f5A8QiMZP3yRRlj0uQ1ihlW8p2zOePsLG1j82dPHZzJbT7VGXTatuPYDgs9TavGhmPC13EoiGMJsM4MzeF1aVFqbGYjswiNOFjQBaYJudQyajKgaa1MmE+tO44J2jnfFQo4SB/JNhBeEvwzYYBvrdAxC+1MTP+IoSMyid2a+x3c/vwJKJYOLuI0YksvMwe7NBOsw+PyyiVGu02SuUq9vdyePnlG7h3bwOlUk3gV9C+fzJH+Zyaj7Ic5/u15rnV1HGyekhTLCmdgJ9RAFOZREW1e9iDe9BDxO/Dm173BMIBL472d1HMH8A97MuCkzaVQT8tnGuyrqbCjwpfFqxpZ0nrTVpZU5nJwjifhvsGs2epGOX4MQ+YkIh7BvcpL629Q/wMoj+kYrqBTruJWCKGVDKOkdEU5ufnBHJT6bQaCKgi7/aoehsi4A+oOYDzrlZh80AJ9++s4/69dSmqvW4vmq2WLDoJdAmLqWqn1S3hRyAQlL2rsT9lU4ytlKU9v1Hmc1wbzbpgANfZ6OiIFIP8M6I56kc4FIAvwGx1Njm4kUgHEQh7cdSNoDGIgV0BOhlOAeDjQGD7IlGRORwiv7svVSEVrfaebSiNZc3c78rtgY4BBKO0wibQ1oBb110AjZmwlqJTDgYDXg8DgA3QM7me9h5lml9oQ8qmAs79jgCwcioFbYx6X2eA4JCZR6/+MDpnK/9ce6n5O9873w8fnz9CZXGtXMPWzgOEQwlcvLiKxfkz8PsC+PwXPoHtnW1kZ+alYOTvsdEgnUrA73XjGy9exhe/8HmpIAlRHjy4K4Uq53MqlcTY2Bj29nbRatTxUz/1U8oE3T/I4+1v/xFdz1KpiHjMOEdQEUgAPDo+hq984mN4/pnnUKj3pADmmqHim+pENjIQAA/dHuzlaC/sweKZZYHqf/AP/qEg6/17t/EDb3kLgiE/dnf3sb1/gAd7JVRqbOyhopo5pZxbRuVqILxRWLZaPEdNY5Bye3kPIXBmN08Zhfpp5a8NR21LbGua6Npz07JVsDZItSG9djgrR5hAkHtcKBgQvLLVx7JPdrulkv977/17+NPPf0GKRu4B8UgQF1ZXpKB88utP46hC6Ns9ccqgAwPzjuWGMNT9h/3aZWHe75t7C8vql3OD14XrUhbBymo2KlXeL9lWzrbNM+1y1VRlNWbxPojtTfb85/vjnsSmAc7HgA9474+9C4vZUZyZnUA84segWZOtPV9f0+VSdu+g20KjXMTRwb7Gg/dh49kJwV0/r0nPjTv3t/CxT34OX/zas2jzHsDlQiYzjo31de3ffANs9PNadtq8j2IfRyjoRcAXgptW294Bhr0BAu4h3vnECt4wm0VqKoTtW2uC9uv3duEdC+G9//Dn8I1nXsIwPoFQNIpgMIy79+7h3MULOv/Gxsc1P9ncwXvFbGYEv/PR38J73/MeLJ07h+6Q96Ax1KsVWaHznLKhL6+HbQXP68F9we8Pol5r4uVr10+aiLjMTWaFrhGbdAY9Ntww4qBp2T2bNa35ZzWD8J5JduQEu9a5xOurT1pJu6AzndeQLgZcB72hC+1WG81WE9NT03JEIfRk0xDXBaMBeI9q5i5ki84ZQ/tnjne9XtX+wvXK3+N9Mh/j8KigphDCYjbWBIJBqZBzufyxFTmzeUvlsq474yLoNsDXxddKlws5XbQ6OnM419jQ5Q8EcfvOXRweHepsTsQTKBVLUgI//8ILcpmgenwiO461Bw80P8czWc1r7m8/9z//LGLRqL7OceF+bs4d2u8PtfcSdNN2mlnF3Df+70989a/4Lxbn150RcEbAGQFnBJwRcEbgb9sIOADYAcB/2+a8836dEXBGwBkBZwScEfhrH4Hzqe6xzTLhF4utVApQNcZi1dhoGiPpUSkwWAhlLY1osMvszo6xd1PGpOwaaTHbR73RRLlaPc4ElE1qwNg2E67UW20cyB66q1I7FUEsIDNbznhQm2I/i1Usphp4zJxMYzGnKqVqy0ZRZJRFBCIBk2Xo9x8rhqmGY3GLMIWWknANsLK6hKUzc1IxGGu6V3mZWmoPM9gP2zwfA0ZaoFoA8tU20K9FAUygLgvo16QA/hYA2BPAb//zD8PV9WHg4ihS3sL8V1NHtgEw/5/FTKO8ZN4sBXq0hzb5q1T9dnpGAUwlKLOAZcnLMuGx1aYHtEJUJViXZ6gcQ5VGBeEggEhryVZ3gAqvIwuCpJHdJvzo4MLZWVw6t4RY0INExAefqwvXoGNUwB3aHvO5Xei7AugiiHtbObx06wG2cyW4/WEMPF50BYr5ojwYHMOb0xDHAoMW/CXoYT4si76BgA9n5uextLSAbqeOgN+NyYmMALDsc9ttNOo1FWdnZ2cxOzMjsKdcWpdL8yQYJLAKKlc04PEiEvDrs9NoKVNx/c5dwd9kNCowy/lm6aVlP8kxItCrlKsCsJvbB9jLlVFrDeD2RzD0BMy64vXoMOfVDZ/fjUQihJmpcbiHXaSiQczPTCEdi8DrGigfOBmPylaYANBnKT9l+9vrotXpo9npo97sSO29ly/i3oN1vPzKbZTLTXRYVHf7EPD6BY09PhfC4QCmxjM4MzuL8ZEEovEwPH4XDo4O4I0HkZ2bQSabhcdvbNjdfaqUjcK3WCFsrCKfO8LVay/jwdoGyuW65hobCcx8tJTqbFIYcD4albqlBbWU/bbe0try1Jxyovh2D4fweVwYsqDfbSLsd2NmfByPX7qI8lEeuxtrymdOxqIYGxuXMqtPS2CqfmtVjQ0BGWE7VUzcxxrMMVYvi1kr3HOohhL8bTUFFwjfaIlq3A6419Dymg0ETdlupkdSGMuMYmp6AjNTVNmOqpHGHwoqw5PP6XIbxSAzfgkSmCtaOiphZ/MAL119Bffvryu3lUV1wXHq430e5er6vR4DgL20zw/JwtO2CudeRzhASNAjaKX6qtlAoXhEbZZUY9lsVgo0WlP7fUGphdk8QAilT9q0jwQRiPpR6ERR6zGb1vdNCuBXA2CeC8yL3d/eRb/NvEjTLGE30Mgp3ZqTzWZDijXu71S8sgHptApYV14KYEvN26Himio6z3EGsOCjACTXvFGgETDIclQZwF0p27hu+TxsJOL5I7We/bqOc8NPjlUbAGvZW+DoRCns0rW3z6h2s4OZuSzSqXF4lUVN6OnFn37+j7FBC+X5RVn88zVSLZxKxnD1xct45qmvaTwjsYRUdryWVPQS6ibiMUE0qgi57xCCvusd78Ty0pKed56+lxIAACAASURBVGF+QXma0VhcjQmE4OnsFDITE/jCx/8fPPf0M6h2qOSnctONVqOpyAYp3rkGvX7cvv8A9UYbgWBYzSCE1NPTU9jZ3pJF+Rvf9Gbcvb+Go3JZzgBu5oxT5cczj41eavwxDSM2xNWfsjY2IN52EeHf0+m0stWfe+45o5SUvb2xJldeMy2f6eghi3BauhOuQg4FvF4nZ+6JWtu+YrQE5u9cungRrWYTDwi5rT2b84P78IXz53F3bU3zQa4iLugsyI6N4YXLV9CW/b1RidvKZs4hGwDbTiMEvup7Yq6q7il4Ag6tCAKzvNlMlBkdRW8wkO033xTvRwQKOW50K9EYGhW01NM+n5UnfmJhbRomhgLIXBt+1wBjkSCeOHcG73rbW5GgbXvAh0a1imavg+ToqNSt/U5bLhCNagXlUlFZ9bQOZmxGudzA2sYBbq5t45Nf/ArWdw/QbHV0/XnPxnkodWmcrhh9WRQTRPrZCBQO8Ng1ubtuPwJet85vjmWkW0E0HNIcLRcOUCnXMbOcwfvf97O49vw1uGNZ+CIRBAMhPFhfw/lLl6RonZ6ZkQqdY1Sv1TE/O4Xf/BcfkgX0+UceRXc41P7cqNWRTI0IAPMelR+MjTDqXrfmD+9NQ4EQmo0Obly/YQ4ZKcMN3DV7Qgd93mv02rJ/5qeaCSzVr8HE1vzVHAK8/qAUtgS8PM+574SDAe2xPHtkT+/1a26FonG9FpNlbRS/jELRPQO/5nLrnoJ7GRt3OA+0HgY97YdsQlMz3RDY398XAOYH5xKbxpqNGlZXVrR383G5LvYOcrh16xYWFxYxPjaGYa+HyYkJNSLJwWTQF5TmOjk4yKmJk24A5QqbC1zY2d3Vn7z/JkB2u7yYnJ6SnXmxVNL+OTY6qvzywtGRrhczkOmq8Y4f+WHMTc8oYuI4rsVNpwwqyvvK/202GgLB2hMGA/zbT33tr/3fMM4DOiPgjIAzAs4IOCPgjMD39gg4ANgBwN/bM9x5d84IOCPgjIAzAs4I/A2MwEqiI1tKZYV5TDYpizUEwCzMj6STGB/LIpFIqchGGMHMWALGLhWN7ZZlGWxALlVbTVqattpSdRAm0u6QSjmqNFgEbXa7sp2s1hpSgrE4x0Ij7XGNjamBuVRtCeiymE2tX49qxY5RACr3lQINvm63fpYWtPyTRV6p66gI9piitYrlsg3uYfXcMpaX5qUAJnz58wHwSd6gcLAFHm248WpAfPpnvvnyWYo1WhvGDACOvqYMYBtyDhEaVjAWMBbQBMCeXhDdoVGgCADTatUCa1L8EripqMmsRBbhLOAm0EgA3FPua7s3FCAkpGQucG/Qs1I/DehyeYxa2wiVaMHrNnbDg54yEqkmpn1xpw9UaDcoRQhtN4FWtYjpsSjOLc9KwZSIeOFDF55hF17XEF1atUqhSijthdsfQ7k5wNWb93H55VsYekMYePzouahiJqCj0sRcNduIlrDGXBsbRDCf0dgh9wddgTbaPy8szkpR63YNMDk5jumpcVk6dphVLWVnVyq8M2eWEI/HTA4li6gdWk5SyRvQ41Kxw+K3q9tFrVjG7Zs3USsXMWQxmmphjpkgkhGvEpTzehBAEjJUqg0Uyw2Uqx1UmwN0hx60+kCtSQVtBcVyWb9IADyWSeL8+WW4B12E/R6MjaSQSScw6LRlbU2wRGgbsFTBxC9cZ7Tjbgj+dlGpt1FtdHDvwS6u3biFuw+24HIHkIinBUk6VOiwwO4ZotdtwTPsY2lhFudXFpEZS8EXcKPVa2MYcmFsKouxqQmBIR8/XX644VWm78FhGZVqDUeHBXzj6stYW9tEtd7QvJI9udRvxgZaWarM0rWgHQGy7FytLPKH9Jncl2xbYKqqqczzuOAadNFt1jCWjuPi2SWMj4xg/d5dHOX2pAienpzASHpEM4U2yCy+lysV7R/ReAzBaFTwn0VyKfu4jjjuyo0MIBAK6vWzYF6rUf1bVz4mVXKmOG+U8szyJfy9dOmCgBezmjl/qHANEdJ6vVye6Pa7iMZDArWcG7Lp7nZxmDvCzZfv4sUXruHB+oYAEdXBhLy0eOa40A6c6i4CYKp/+T2TF0tLaKpjvcdZ6ATAVIUVS0d63yOjaWQnxgWkCYIj0ZCK/dwfqQImnOd7dnsJgEPwhTwodKOo9anwoiXvwOwjAq52w8mJLe6QwKPdxfb6BrtB1PwhBbDp1DEKPM5/gtlGQ/s4AThVbTx/hFWPld8GAPM9cxy4Zvgp6GafUxb8MVavnEfSUBrQo0zzjpTazMHkGBGuEloQePMaG8dXWouf7CEnz2/PQWs/kQBdrQF6fgK9eCKO0fQo4OrBNaAW/yQj9s++9Bns7u1gcvaMrHn5fFT0VkoFfOZTn5AKuFg80nlL4EagwvzumZkp/PwHfw5fe/JJXL16FdV6XT/DfSYVj2N19RxWVs9JwT6/sGjOSxeQnpzF+OQk/vRj/wHPPv006n0v6OXN87pcKGquef1+NNpduH1BNGhJ6/ML/j1Y25TKb3JqQo0Am9vbGJuYhDcY1rlAYOYNhFCoVHXmcz8063NgLLLZmHUqN9y2g1XTguXAYdtvy7aXlsk65wntjWMIrzRBGq+bAfp0TaBi1Vj+GwBr8n/5+LZ6VtedezHXFuHz6T4uq4GAgJx7P9ErX6vm5HCIibExWdrevn3XNIPIs5kOBf1jgCwtuNTnJ5nQ9pnO13B2aQn379+34ggGpiFqOMRYJqPn2cvlTOMa713kqmLurfgOqVbmz0xMZLGfyx0rmm14zTHlHmXHZLB5xT/o4i2PnsPseBrFowP8nR99B6XoqFVKeLD+QE1Lk1kD6vjzbAyiQ8fd+/fR6Axwf2MPNx9s48rLtzDwB1GtNWXPy/E2ltcmI5bAmYpRKpVH0mndf3E++COAT/eG3NM45h00Bl743F0EOrTjByYSIbQqZTx6fhwfeN/78fzlq/AmJ+GL0EHGj3v37+Pio4/i/to6Vs6eFXTkeDB3dm56Ah/+rX+Bn/iJv4MLjz4mMB+mRXK9LitoNqtxnxNM7BsVLceo2yEApltMWAD4pasvWV1GJ00KbExkDnq308ag15Uq2sQjmH3GnEsnDQa2gp3ncLFUho9OH4OhbNKpsmVMAtcA7z0DvoCxpGbmddO2PB5o7RetJgDel8YJiNlo4HELInMdcO+jElm55Z2WrN/ZsMEmqmQqhbX1NcTiCTXUhQMBRVWMZkaRz+UMHG80cbB/ILtl98DkbqfTKe0ntMzn83G8dnd3le2cTI/otcYTCc2tY7vzIbC1vW1Uzy63QC/jMC5fvox0KoXMWAb5/KGJXhkO1Zzx6KWL+OG3vQ3ddltzW/di7iGqlSq2d/fUWEVIrwx25QIP8Aefe+Zv4F81zlM4I+CMgDMCzgg4I+CMwPfSCDgA2AHA30vz2Xkvzgg4I+CMgDMCzgj8dxmBxTBtby27ZNlcGlUFq2ssPCfjMSkLEsmULOOolmh1mB3WVhGdkMnki1FdaoAAIbAsMmkB3TeWkATAVGHy52i9yjxBWsUSDNGG2M5plJqN4INgQxaLBk4bGMAiOy33TEFW2cAEHz4DilkIZoGf4IY5aiz8s4BuCtamuGcD4LPLC1IAtxttDJhJ+9CHUf2aj9MKYPvrlgU0v2vbkFqqtT9X/UsCxFxd11DgVwA4kjgBl99mBth1bRbYwsMyRpUBHMRHfvWjcHWocCackRbpGABL8SsQzO8Y0HYMhBlhKPVvV0VWAv0Wr58UwAQotLkksJGBsQqFzAs0sjxjiUqoYVtzUmUi9Xe/jzZthjsdqcRpfUwL4UG/g26zjIXpMTx+4QymR6MIuvvwuQaCIRAEMzavAoK0ph768WC3gCs3H+D+dh6uYESqtr5Ar7Gq1JDb6h3aJxMO2PmdfOWULA0JpwnIB5iZncLs7CSCIeauNjA1OYG52WlEYyF028aukXOMkJdKyenJSVkcEjKw4NwbtOGlikdq2a4Kt4XcAQ53d5Hf21cmr9oSBn2tHaMcJDQh4OK6GhpYRSUkLVVlq2oUus12F3WqZmjH3OmpIM/rxXXh9XkEFwnLY+GggE06lUSv0xa0oRV1KMg1QyjJPN4TAFxvEzB3UGn0UCg1cO/BHu7c38TGdk6gn/mLVMf7hm5EQmGMj6WU7VzM76NSzGFsLIHllXlMz0zAF3SjH3BjanYGY/81r5FrK+gPwQMWhT2aO3sHh2jUW8jljnDtpetYW1+XdTLhPhMUuTeYrGYrC9gCwMcAzwi3jJrQmvgCJ26jANbsI1QfDuBzEwJDtqcLMxO4tHJWEGZr/QHqtQoS0TAW5uaknGUzSrFYUjGaxXjm9nKfUQMEFUvMZ6bzABW28CIWj8EfDOo61ZsNWSjXqLZrteALE6j5BG457ycns5ibn8HE1AQymYzmdFK2+VGpsgUbuYcRWLtdSCSjeh7+PuEz1+Le9gFevHINV154EXv7eSmLqRITAA5wf3MJJjOzl/scC/6hQFDKPrNnW2oy5X93UW80BIKoaqd19MLCHNL/1WI1nkwIqhBAqF6vhhsrH93LvdaFaDIMX8htAHAvJDhM62mT8mitMWbtajsjCHRjQAtU1xB7m9volavw+o0zg66dlbVrZ/MSAPO9K8M4HBa4tpbLcRavLrNgE5tTeI16RvksAGycKmyLYftneTax8YHQrtXtSClbKhQRCYeRTqV1JpiGIdM8JGBhAWDt26csqE0mqFFo8jjkcxMw0Z6ZQMzAcl5Do9SmZTfXncs9xJe+/Dkc5HYxPjWPYDiqOIL1B/dx79YruHb1iq5hKBJBMhbWmj3IH6qpgL//M3//pzE1kcXlF57DK9evweXxotNqos0xG7rx8//4l9Cq13B2ZUXPy9efmpiTIv8z/+n38cLTz6Dec2PgZfOTV/bibirCaTUbS8MfjOidHx3lEY6EEQpEsLezif/tf/0VxCJ+qfdSmQy8wRDu3FvDN168jsNqE5ev35J6mDCV+5sAPXPnj13bzcLlnqAYBwt22ja9Ru1qcr5lr2uBe5NRT/t3W/1rrjGVzttbW2i2m3BR6U/4LNWwsZu1ASAzWtmUwFlmziOjIJZ6V9mkBpKbfdc0MPA1Z0ZGEQ9HsLW5hYHsxi3IK1tmo/5XDjT3fqpNFXNg/rTP+B/8wR/EV776Ff0sVZrMave7hsimk1KP7xUK6Hl8gl/cc5h9zcegClOv1+WWxfcffuzjx1EWtlW6rZTmuMhaWk1XQzQqJfzQW96EXr2MM9NZRHlPRVeVahELsxPIjKakWE2PjKLVaMk+mfdM/+7/+8948soraA+MdTzPOp6XM9OTaNWqmJuZxdbWFjLjWewfHsrKn+r8Yv4IK8vL2N7bRSge170EHTMI+qiC5X0AW8U69RqG/Q4y8Ti6rTa+byWJD37g/Xjh+ZfhT03DF4lq3q1tbOLCxUdw884tPPLIY6iUKxofNg3S5eLDv/nr+Ls/+Xexcv4iGp2uHBgIgKPxuNa2GRce6+Y688oTVnMvZ4MHXWRefOFFKwLddhIwCm+e191uW0033CN4tprTyL7XMfPFZAIbIExlb6lU1r0NoS/tmgl22ZTDBkPuA7T7V/ZvgWdfG41Gy1L3skmyw/Yg3VsxvpjzaWRkRPNT7jNUWlM1TJvmdlPvz0QjDNQIRht7Phefs1YpC8gXi0WdBQ1mDLvcaDJ2IxhErVrBzOyMxkbW3dacZfMarzVzhukI4ZMTgg937t1TYwi/pxgYjwfNFhvQaFef0p4kZw43pNjmmBweHOLixQvY29vT87zjh9+OqYlJvS/uhfVmU3CYjS18Pn5w7OVm0e/jDz779H+Xf+c4T+qMgDMCzgg4I+CMgDMC370j4ABgBwB/985e55U7I+CMgDMCzgg4I/AdMgJzobpeiQrrLDS6zd9Z1KRtLfNFCTUSsbhUbwR0BLa1RtMU5i37RBWb5LZnqqYEI1RtWV7NskcNUGnm9goAl6s1FIsV1JpNgTC7oG9nNSrf91T22jEA7hnYyOczRT9CEJ9+34bAzFZj/qqtIDb2cyanjwXic+fPYvXsGSmAaeM5IK58VRykAQIWZDyt+rUySFUIFkU4DYtPFMLf8vIyBxVUpRgAvLp6HrFowjzJN9lQnzzCtwbAAXzkQ/8SbgHgvgG/hpvpOihzVTnANhi2lN38fm8o6MQcVF4/WQVT9ctrZgFggnoqvlgcVKGVCmAJv0xhlKVXGwALurAI3O2h3R+iSTWLpZyi0jaoInUTEb8LZ2bGcHZ2HOOpCAKeIQIeSNUaoM2o7MNbqDW76HuCOKz3cf3+Dp6/dhMIRtF1UdHCur6xBOc4CgvK7pGKXxbtB8cwSepDWcNyflG9k8X09AQSqQjq9TJGR2hNOofxTFrXhbmAsuR0uQXfZqdmkEqnjq3FW62a1ojf7RGU2d3aws7mBmqFIw4efMzDJIyTEmxg7MlPQSuq0XxaW+Z6C5wPhlLaKWOz3ZaaSaocAjYpq40CTeuS9o2JlMAii88ERlQvB2Xj61NRmNxCdqM9o4KsNhsCwPVmH5VaC7u5Cvb2C8gd1fT/VLXKJnbo0Rofz6RUqG7VKmg3qvAFgNHRBDLZEYTDfrjCbpxZXcbkzLQyF0PBsABwvwflP+/u5dDp9rG9va8M4I3NTRXEaSV7DICtrGrNWWYAq0nBMt81YdaanwYAm3kmJZ0YnRk3H/OKvS6W1tGolaX+XZydlvXp/s62ADFhyOz0tBSwxUJR48vHYhHfHzRZjATCGi/aukpZG0AiljRqQMLHFpXTdSlJCX+1VzKDkwo0t0vK0gsXL2BqZgKRqLGTjoSCshyORgh6vSrw8zUHqNgNh+APstjuQs+yWKVydmttG888/TxeeeUWWs224BybW1j8Z0YvG2hCYSrPgsbdgKpOj7EZlzWpy6Pxabc7gt1ULBMAc6qNj49hdm4GkVhEj8u9kfmOnCsGHjNT1y3LcX4tFA3AH3Gj1I+j1gsLALOx4jQAlnr5FABmligt2nc3ttCvMHfWzHN7D7fBH0G7nCE6Hb0XQiaq1Ux66mkVsNn/TgNgnku2bappUjI/b8NG/l1qcmbKd9pS0R8dHiKRSAj48drojLAB8Kl93Xryh7Zt2YAf56C7ZZMcj8SNOpL/qbnFZMeyYcacmwN87Wtfxt7BFsYIgANhje2tmzeQ39vBnVs3BAIzY1mMJKPK4C2XK2rC4rnVaTUEgNks1W4yE3SIWCSEdDyO67fu4f0f+Hl0mnWsrK5qjyDoSU3OyQL683/0H3D52edQag7Qd/vg9vlQr1bhDQRQa7bQ6gIHuQJS6VFEoyGMjY0iEY3g5WtXsbpCV4xFfP/3vwWjY1kclkrwBUL4vX/7/2L74BCVRgd9F+TqwL2NZy/XOZXP5sg32d72NdTZIFxouV5YbgwGHFv2x4J4Xt0nnFZf8u//5Jd/Bf/m3/yescK3YLKBjwb+H3+cHNMWwLfzdQ2MNuetySaWfbXOQyCdTKrRJ5/PG2cBK1OY61qnibX+dc4PIaB1VCjocey5x/OG+yx7WzhP2cs0nkpgYXoSjVoN1XYPe4WirJSVY82mOp/XNLdYr8nPfOGeUR3zrLUBpA2ANZ6W6poQmPm19XIRSTYCRYI4MzuNjQd38fjF83jXO96Gz33mU3JleeJ1rxdA397cwO07D3B7cx+H5SbisSj86GFxZhKjIyPod1q4dG4FjKTwR6J4sL2HWquL9a0dxJMp5HKHes2tLiMQwtgvFgXwA1JfDzBgk1WXwJJwvw9ff4BQwI83nY3hlz74QTz/7FUERmYQjsV1ndfWN3DuwkXcuHUTb3jDG1Ap17ReqUo/uzSP3/nt38Dbf/jtOHfxEbR6fSSSSdQrFVmec4xpAW0ywYdqXOIH92Va6tMOv9vq4JmnnsGwZ5qv7H2nz9x3Zo9zv6d1sxoCOH95f0BLbzaFmHsk2wnAONqwCYvvz8xl/nwwTCcBxkF4BUsDQR8mJ6eUb3zx3CPY2d5XU4xRuBMA8x6RjiBm7rC5jK+D+cd0P9F9QJsxGEaJzqZJuwnhIJ/TXEml0iiXCnKk4GOoiYaNLq2WLLur1RoO9nZltZ5KMK7FjI3mz2CIWr2mdcr4A67BSqWKW3fuIJudQC6fx8LCgtbWjZu3ZPmdHh1BoUAL8TReufmK9nI2DhSPClhcPIO1tTX43G79+2BqchKPPfYokrE4Pv9nX8TM9AymZ6alfmajEt1F+MFz8D9/7aVveWvsfNEZAWcEnBFwRsAZAWcEnBH4diPgAGAHADurwxkBZwScEXBGwBkBZwT+iiMwE6hbuXtG/WZbxxlL4SFCoQCSiQSS8bgKewQ2LNYVqw3UGm24fUZ5a3M4u3DKgqopYtFSzihwlBPmoQ30AHXmXlaqKFdqaDMD0GOpkAX2jFJOQJOPQ8hs2UMaTmosn6l6YHGSv8uimJRxQWONKitoKytThTwCTdnh9XDh4ipWV5YEgDsEwH+uAvjb2T4/nA1sX4Y/TwFMxdRpBfC51fOIEgBboPnbXcoTAAyEhxWM+vPwe/wCwJ4ubbmNgorvU3aTArXGLlkFTVsBLCA8kIDrYQDcQ5sgkvDXAsBSZonFGaWdx81iugVcCFut62RyOo3ilCCv0zcwkwBYqa4ek6ka8AH9VgMRH3DuzDQuLs8jEXLD028KBNOu12QjDlBrdNDoudByBbG2V8KV63ewmSuh5w7C5eH75Zyyif2Asc4GICmf04QgCzwQNEqxPJB9M4HH4uIs4skIGo0KwuEgzizMywaawKrfpS1kX9aXVGBmM+NIppLH4KjVqMLv8cpe8/Agh/X7d1EpFODqdhCiNWKvBz8zJqlYG5omBYIdPhaLqn6fZWvuJXRTaVrwgfBR49dtm5xaZjB3DciSAlHWtwR0AQTCManc+f4EHWj7y3Xr8ahBgwVyQgwpijpNKYioLm53qdwfoFxro1hqoNroodNjXp9RIA16VJh54PcZ624pk1rcG9oC6PAwx9sPBHpYPreKhbNLSKczgpDM++u2B2i2O8gVipp7D+5v4vr1m8pCpdUs9w1eJVl3WxbQpkHBnqNmGShzmUV5AmCBdMIYt2CbhYZ1fTnOAQLGQRfotfHEIxcxmoghf7CvHObRdBoT2TEpXXd2dqSEFCSg5TCt6AUEmAdJFRinjlvXmUou7lMGxtPpoIVKtSJrTwFTjq/HqOenpiaxtLSkYrc/6BPMpMqUj8Nr4fcSzNOS3qhLWbznvsS+BH6t3zV2yNVKDev31vHUU89iY31Tr4egxucnFAwiGovIppl/5zXg41K1S+DGa2Zslo1KkspfZjceHR1JZTsyklaBfiQzgoBAcsjkqtMK2crQNfstx5jWuy4EmNEdcqM8iKPWjwiO/EUAmArgzrCP3Y1N9Mo1SwH88N7J/YkAmO+ZymfbAloA2FLi2vDF/lNuEmxU6TGr2ooqIPAmiLQtdQXT6EBh9iEDlFoCdoTgqWRKuay8tgYgWwDRbdu+WpDy2ILaFgObdSwHi2BYOZvMOabtqnGWIFQ0gMVIiammBr7+9a8il9/F2NQs/IGQ9uCXv/Eicntb2NpY11nmCwSxtDiP9bX7qNXqajyIRILKJeVMD/g8mMyOyvo1FglrPl+7fgs//b73y8J26cwZrScpECfnkB7PGgD8HAHwEEMf1c4+qdZ57PSGQKFcx+bWnvb40cwIXvf6J9ColbC6uqL988Yrr8Dj8WN15RwqtTp2cznkKk0MPX7BZGZKc68xltvmvLE0+Q9BeD4v1ZUGfNmfxgLctncXmLIaPLgGeW4T7GlsvD7N0XqtZvZRnW0G4Gpnp7LcgsB2lrCZL1TVml4qqrQ5F7g0pCDu2+nO5lIlonEB+1KxqOtmA2Bbjcx91YB90xiid8rHO37dJypRzgE1DsGF6fFRKbuDvgA6Qxfub2xo/+X6ks0yzwQqmemMYmUAyxJfjVVWK5ggJN+vsaNnu5UxaObz9NCq19GoluHq9zA+OoJes4o3Pv4Iuq0mLj/3LGZmZtQAwvd359ZNFMpV9L0RjI1nkQh48I7vexyvv7SKRq2KzGga5UIB4VAEle4AuWoTxUoDi4sr2Ns/QCAcQrFSwubmJlZWL+Cpy5exn89Jdcy52WZWMhvKhgOMjaZRLxTg93nw5rMJ/PIv/CM8/8xVBEd55ibU+LG2sYWzK6u49+ABnnjiCbnEmNzcARYXZvCR3/x1vPNd78TC2VW4vHRBiKFUPEI8nhJ8lZKc9xaDgeIHeNnr9ZrcGmi536q38KUvfoks+rinj0if85H7LVW2hMFsgOEvm8gBNgmYHHEbAtvXmePO/UTuNoyoGHawsDiDyZksPvenn5brA5W3589fwAvPvYDHH3sj9nePtC/bynE5k5hbP70fG85yH2w162p8435IHxfePx/b3nc6Oq/4/JwzpUpJGcIE6VQBV2tVzM7O6XuXL7+Axx99DOFgyFoHp9wSqBJuNjWf2HCyp3zhqu61RkYzui5cK2wE3M8fWtECIdy/d1/59RPZrJoKqB7mDQsdG/h4bDxrN1tyQ5mZmdXaS6bSugfhWMrqv9sV8OYaZ675Uzf3/or/YnF+3RkBZwScEXBGwBkBZwT+to2AA4AdAPy3bc4779cZAWcEnBFwRsAZgb/2EZgO1tGnrNKy7FWmWdAvq1sVJb20vgwiFYtJicQibKPdV5GwXGdRiQVNFptoxexTYZ4FLYFBWibS0lmQyigSjA0js8cGUgIz55AA2Ch4jeWcUZZCBSmqZ2ijxyI7rZ5ZoFOOo9eLUJD2pEalSuhCBRV/hpDEFN1O7BpZe2VxmQXlS4+cPwbA7WZbFsqv/vhWCmC7oC0ErUqzXdw++e1vB4Ct+rSlWhtIxXnu3AXEqDZ8LQpgql2HtIA+AcAf/bV/JQDcH5qcN0I2SxNr5atajs26lqyJUtFivjYQUe3drAAAIABJREFU6KUCmICFVtCM7uyfAGDLAprZwZobltrGBjNSDLKQTUWx4K/JEmZOH5VhspF2DQUfOAf8LKh3W+g3a4gHPHj8/DIWp0cxEvUg4O7AT6WwslWDeo3FWhsdBHHU6OPGvS1cuXEXtR6r+VQ8+6WKMtV4WtDaGZ0nRV8plS0FMOvoBLyJRBRLy4tIp6OCmlTnLMzPYn5+BvF4FL12wyjF4FIuLq9RLBqRgpBzm6rfbrOF/MEeNu7fx+7OFkIEr2xukNGjyUZmNi3XBOcV8/yoliP4o3KTAI7zl5mxxmWU4MqsF8KHfp9gkpaQhLIGIhPOcA1Ric0sQsHQoWWtaDU/nIbNHA9lCrabaLaYv9tDr2dU8IS0lRoVwV10aOFqMKulcOIz8bncdPjEcGDGqNvroNmpyw6z3qliYnYa80vLyE5OIcBMUdpetmiJ3VUONJW+t27dx8sv3cD2zp6xiD8GwPbzmec0qlLLFtoCwAIlgksG6Cj307KA1vukklrjTdXdEPFwAI9dPA/3oI+D3R3UKyUsLy/JXpgWyATAvH6xWOy4oM6sRTkUuIy1Mq+x1MWWzSj3vmariVqjjnqtrolFG06ORa1Vw9T0NFZWlgVbovGIivACtVT4cg8KGgDMfY+vmddfDTAWaOUFZFG8Xq3JKvPunXv40p99Gc1mW6CSexiBIO3J+acNg2lnLSArwMC5SqU/oQHXXk9KsKOjIgrFkpRghNOZjFG/Eh74Az6pn2WjzOx3y+6fc4vz1U1VfsgHb8iFyjCFxiDy36QA3lnfEADmerPtlU2zhmljoUKXwMEGwLLJ5hhJAXmiAD5W4Q3ZpEBVvAHAdqOQbOk5JyzFntn/2MRiLL2pCjwqHOHoqCDbVOaySpFtWUALHsuOn6/KvL4TFbI2loeOBKrGMyNjAndaM3zeAdetUdsTxhOM9gc9XH/pCgrFPFLZSfj9PJM8uPL8c9jZXMNRPidwU6nVpLqjQrnTaqnRiteCPxuPhdWAMT+TNWrjIa3Ovdg9OMLPvP8D6LWbWF1Z0ftl3EFqYh5pKoA/9gdSADeHPnhCMe3DpVJJts4eXxBDlxf5oyI2trbh9fkR0XnpQjAcQSYzhrHxCX1/b+8A84uLsoPtqFvB2B8LdFuW3uzs4UjQJUSr11IBc75zrpWZYS5YamCt7Uxgzk4D25SB6jXNFsaW2zRW8AwnlDNXZoj3ve+n8clPfEpWvEbVaxrEzLpiQ1nXuFOYZxSkUs4zr5H6gMzZafiesZJXHrTXh2qVeeAn9s66R6FFNd8XXRg0r2z4as4GG87K1F7W3ZxzzLNnPACbUpgLPcDC8lkcFkvIFUpmO+N4+QgtLccKHQCWslSNVITNZm5Zi0HvyIbahpebxh/a9NOxggrSdq2IbqOmxqWpbBblUhmbWxuan9zLY4kkNrb3cX51FXOZOP73X/xZhD1DqXGzE5OoFIraRwqdLvKVpol76LlkTz7wQHb3frcfd7a2QQbuCfpxb3sT9+6v6X21OA/pxTDowKerA7x1NYl/+r/8Ai4/exXuRBbxZFqgdmt7FwtnzmgOPvroo1qnbMTh/eDC3DQ+/Bu/hnf96LuwSADs5xyNonCURzKZNm4yVi4Am1vYVMULTIjM5p5kIol6tY7PfeZz6kvgj9qZ8r1+RyCVNtAcZzo3mJ4Nc52PbUOsOcv3wOYTu8GN7WyxWASZsRG4fQN0By382Zf/DBOTWTmqEOryPnokPYZ2nSpoZqd7lZeue0IdykZJzvfLOV6vV3SPTMtkWVKfauTjuuDr5eu3GwbY4LK+vo7Z2Rmsbaxp7GhLz7OiVq9iJJ0RkGV0hfbD/kBnDp+erhJmn+LAmH2Ye+Xm5jYKhQKSyYQcfTZ3dpQPzFxhDgtfL88/5sZv72ybfwukUrq/Lh4dIej34/FHH9XZUi2XBJS3dnb0My+9/JIcNGbn5tREyjzje4evjlv5a/8njfOAzgg4I+CMgDMCzgg4I/A9NgIOAHYA8PfYlHbejjMCzgg4I+CMgDMCf/MjMBtumuKupX4ysIxZf6YwxuxNFnmpQkrEqQbzot0bCABX601LteBWYZNqNxZWjeWyARws1LIozO/J1nY4NOo1uKXsYmYYLaDt16BiK2tlQ5ORRhhG9Y6tOGUxi0VvZQVLUWzUv1QMEfAQ5vDrRp1klYT1V1M4ZRbso49dxLnVZeztbqswJgtoK+vXXAEDBOyMyNPfO4HKp9VND1+3bwuBJYlViRmRSBTnz1987RbQ3wIA/86v/S7cUgCb/FKJVCxbXaMWMu/CfI+KYMJGo9xSpi0zf+0MYOX/MovXWD9Tpa3fZwXdUlxpVPgejlXaBt4JPg2p3rIBcE9q4K7mjxsu5qryMQhlex24Bx3Eg14szmSwMj+GsUQA7kETfo9L8IDFUTYZVDtAs+/F1n5RAHhjr4De0Iu+mzDDZ2C6GgYIBakM6glq6bKrzmigDK2iadkYiQawQMvncapUqJasYW5uGmcWZpFOJ5VVTHBA0ORzU1nOeRXW3Oe8Jgwt5vK4e/sWNh88QLtRR5wQhfmMVMvT8nnA4q8PvgDx5BAe5VQzl9o0JlDpRytFAj2TZWqAhK6Xy+RhEib0uszyNWBbqkULglJtJhtMji9VWASA1rXXOFAprDFgpjNzBRvKRdQc1n9svCAANrabUoTLCthr1GbKe6WdtpX2KlU3FcQtwaTDUhGeQBCzC4uYmJlBMBjVnOp2aGXN7O8+Op0BXn7pJm5cv4WdvX2tbwJg06Bg1Ko9gTvr/6XktNSBzJq135CVkykIbCSiGimqf2kB7R0OEQ76kEknsLK0iHq5hNJhXhbWi/Pzgr98zbTaNNmNIe1TyievVfU8vL4ErlQgUuFE5TSfnmNYpu2zpZyi8rfTaWl8o8kozq6cxdzcDGKJhOBdNE5ll0/XldmJnMNsepBC201ngoDgpVakwI+51lQgrj1Yw0tXX8ILz19WvnMiERMwS6bigr/BEOEx3RlMxrmszjnFu2ZDIYBot7to0Vq/UsXRYVFre25uDhMTE8rRlF0+84Pp2HDKMt/wXwI1SvX52gYIRQLwhtyoDBKo9V+bBTQVwO1BD8cA2EdIfaIAttXbNgDmOHNNSRGnDGAzM+xzyN5RuadwX2KuqQCpxyvXB84HWal/CwBMdTebiw6PDgU3RtMjGB8fV0MAwYoBkgTAJ77/VqT4Qxu5xez0Ne5fguhBY+lsjN4517m2uF+a3E1azd945RqODg+Qzk4hFI7qfV1+9insbW/g8DAncFOqVnUmcez5/kfTKfi8LimAy5USJsbHkYqb52ITFEHLwVEZv/hLv4JCfh+PXLqk71FpnpyYRXpyCl/5L3+IJ7/8ZfS8UbgCYamMOZ9q9YayXWk3TzU+12Sz0UY+n1MO+/beHlbPncf65hYefd3rsXeQ0/hxn4qlRlCtli0o6VHjjWyU+dq1Dk1jiTkXzZ57cg0JYI2Fsm2FbmCYAZmau4TodDLweExWqDJezb2D9kcX8OY3vQnXXnoJ9bpRIGr9WM/H/ZRAT+uBG6Z10ewGLgE+HbkGxNmRCFQZc30SCJoPc88itxJlDVv7kZoWmMluwKYsLSwbabtFgJBPGdGBEDzDHpq1sppOAqGwZvXI+IScAwzXpeW9aezhe+Fapk01AaABfeZejK+BPyMHiFN3JETQbDKQKprRDfU6Cvk9tOsVBHwBBH1+FI/y6HbaUmub/Y655wFB4x944iLe+863IuQdIhKJyZ6frhbMsN7MHwLBCIKBCFLxNC6/cBkuvxfVRhWPnL+Itgs4zBeRSo9gJ59Ds01L5T6u370DbyAidxV0OrJafsu5JH755z+Ay89chSeRRSw1ikarKQA8MzuLre0dXLh4UWddo1FXNMjC7DR++zc+hB/9sR/D9MIZ5VATcJYKR4jGEhoTzhM2XVDNKzeFIWShHgyHBRkbtQY+9YlPC4Ybawej8FWTGhuZmnU5yhB4mm3UXAfTfGKprnUuGVU3n4vnLO8RI4mAYiRyRwc4ONxH7uBAa4o2yWw0WV6cRyyaxKDnAfpeuIde9LpUsHMu9dBudjE1OaV7JqN6bmtt05454POj3TNW6HYMC5+fr5uvgXOfc/bw8EhTcHNrC9NTUygUi1I3CwLXmrI0p1sP19vM9DTGs1nNbjpY8F6J85TPx32YTVDcXxv1uvYSxrFA5xyV0h3kDw81Z3VP5PXIbno8O4Z8Lq/7GD7P0uIiErGYIjPYcFAssbGKc6Aj9ww2IxAGcz3QTeXZWwd/8//IcZ7RGQFnBJwRcEbAGQFnBL6rR8ABwA4A/q6ewM6Ld0bAGQFnBJwRcEbgO2EElhOEM4QRLEr1VHBi1dUGrsZclyoEl7r/WXBmBarZ6qJabwj+sSBrq3yphGCxSFlmyvZjsdYttYb9mCzCEzgQErIwRYUSrXf5cyzCUvXUkj2ryUKV6s8ujg6GgjWELQb2UhVsVEVUALNorcKgVcCzFWIEW+bngMcev4hzK0vY29tBq9EWeDv98WqAexpknKh+T9S/3/zzrwoUth5c8NQCwAQftID+yyuAA3gYABvlkwCvVfs0gM0GwMZu1yhNoYw8qnSlBKFtszJjTQYwi5p08OxLNWWyCU+/x2MIztxRKWX6shjlYxG+MCOaih4+DtXeLitTWma1lrVwr11HMuLFY+fncWYmg3jYg5DfBa8AvxceWmj2PWj2PTgsN3BnbQfPf+MWWl0Xeq4QukMP3D5akhvLZykZ0TOvVRffWOLyfzh3+RkKejG/MIPp6SwCQS8ajRqy2THMz01hNJMSaDXw19gn8v9ZmCWook1tt9vCgzv3cO/WTZQLRwKRfrcLfgIOAAE+lwuI0qrXT6UypABmMdbAOypDCfQ4TwP6OovaAuwiuyxWm9xfriu3ZbWtDExCe8qa2FDh8wp6tLs9gSetWwU2G+Ua1xfHo9/vSAVM2EYIQ2Wqz0P4D7TaPRXkW902OlSQ80paYIu/62HOsiAL12lfxWkWjHP5IsqNOibm5pGdpvo1JWvqFu2SpVqm2qiLyy9cw907a9g/yKPZMTmIUvsOqTQ16l++Q4FBzhNL8WdsPo2qkOuO4E2oiJBaecDMPQWizMFlnm/Qj8xIEpPjGRRzOfS7bSQTVG7HsLO9LbUp9yxC3m6PjSYG7HCeMjOSts0cL+Uty1qUKlICxKZ+l7CdQJe/U69XMTo6ivnlOak3CRGo/mWuLtXBUmsR1vs92p9oj00AQ9DE3F3OAT62dlStsR7yuQO88soNvHjlG9jd2RWoTMSjmj/xZFSKXa/PzEf+Ph/fAC1jk034xgxhAgLmORNa12sNRMIxLC8vIz2SNnnBVKL7/JqP3EvNpwHr5jq7MbQAcCQWgi/sRqkXR7VHl4XXYAHtdqPV62J7bQODal3KQ5N1be2FzFmVQrcrm2qqPkO0bY3F9b40/QhrZNlugWPlQ3OedwVNFSMgqM7GHwNxpfGzbOj5+LJS7/cE7pmfyeznsdFRZEYzUvRzzZnGC7fcCexMc43Bw6LfhxuIjpuJzPkTCkWMdl3dAmadmEOnj9t3rmN/bxvjM2ek2Gc27OXnnsH+9gZqlbIAzOburl7L+XPMbn0HJrNZpFIJOQD863/9u9ja2sTYaBKJRAo95iX7A9g9KOCDv/CPUS8X8LrHHxNU5BlIAJzMTuIrf/Kf8MzXn0a164YnFJWyl/CfZwwhMIEt1fgLi2cQYHY3F1i3ie3tbRwdHSIUDWF6Zg77ubwaV27fvYdQNCm4lBoZxc7+IfKlCmrNDui7z32C/5k9+AQCm7PCZKzafyesIjjiuuP6N+NGKGrWnVFiGotkPZ7trmHZwHN+2rbSNsDn11ZXzirKgc4GPGd472Dm0sNw39h0W4pQ636BtvkEcILUFmzVeUeHASp1B0OMZ8exvbOjucvXLivngQGGsquXWhjKT/+B73sLrl6+jFduXLPOlkkUimWksuOYnZ3F7t6B5QBCZwPTxKH7IzkwGBCupHRBduOEwrFg0rnpYbOdGsw8G3RaUgBzPjAHXftor49WtaL1x32P91GBYESRGzwDlybSeNsT5/C6C8tYPXsWO9s7aFSqep1tuBCOp1CqtuDzhnDn/hq6GGJrbwdvfONjiEfjaHT7ODjIIwA3Gu02Ismk4ihu7e5hY3sDrQoV1W4B4H/yiz+PF55+UQA4kR5DtV7TeTA5PYXtnV2cP39eoJ8W6HQ1mJuZxO985DfxYz/+4xjJTiAUSyIaiUgBHI4w+iBgWY0PtCZ4hgoAVyoIBENIUa1arePTf/Ip40xu9RpwbDl3er228u55vnLvNjbiVk657hPYRDZQU6GJtaBDimlOhJeNUsxmD6HerGNrZ1v7SL3ehM9rcnkX5qdNc+LQj4W5ZWyv76PfYfYz1wrgdfvkNEH4SxDNPZAuH/zo8ey0tkuP18x1c/87QLPRkNJ8b2dX1v0c3529PTVVshGM9tx8XLo+8N7CuES49JiZTEaAmg4PU9OTGPaNKwDPN84nwl42yXA+7u7vITU6gmsvX1djVGpkREp+KoD5OEf5vN4z1wabYbKZDFbOnkUkFND8jEWiairhHsz9l9eFTg+63tvbOn++dn37O+GfPc5rcEbAGQFnBJwRcEbAGYHvohFwALADgL+LpqvzUp0RcEbAGQFnBJwR+M4cgXMjpuDOYhMBnlF19FQckrrWKptSOcOCOwtcBrCyeMRO/95xFikLpywkyc7RKqoScJkMU9rX+vWYKrBRBaGMU6Mg5WPxlRBmsWhJBYJbOYumsMyikzL5aAVKFZjXg3g8IdWvbTttoIaxkn5I/av3YIABi6CPP/HIwwD4VXafr4adJrfXXD+7oG1D0Ifh8Omf+ebr/WoAvLp6HvG/tAX0twLAVK1Y2cmWlaGguux8CX4J3VQ7NgVOqn6tXM4WLaEtAMyf61lwydTkCYcssMrrcSo79DgDGG6TI8ecPYFJPgavMuGxR4VzzgUqk2gtPOi1EfD0EQ8OsbIwheWFcSSjtB6n3anL5JSycN0Cqo0utnbzuPLSbRwc1dAaBNB1+dE14dJ6b4RHHhEcq/I7NNa4RmzGBgYIAE/PTGJmNotoNKiiezQSwtTUuEAwC5gETAGCO75ePvyQvxfU4+QPD3D1yhXsbW4rfzES8IE4LmhZQHNV2Gp5ZnjKHt0CTlQu+gJ+PVaQimJBOVqZW2Oj56NttMnK5PyybcallFP+pGWT64LsiVsd5tTSIp1NHKZRwu3lWgnA7SXA6KGnn2FO31C5mCFaEXtZOKZ6sY1mp4EOrwftJ/l++/LsNpbfBPxDlxRwzAquVqvYzx0iXy4hOTaO7Mw84qlRuHw+tLpsJhiAkby1ahNfe5J5tjtSBDU7bRX4BXxpKc7GAqrxLPtpNWnwummyGQBjKwqlRLYshKUidxvVbyoaQ1jWwX1lbs5OTcj+meNOC11au29sbEkxSxtL2pgyN5F7DkG4wFkyqblt1Fi0njV7DPMRCeloMS/rb+YF6/sezC8uYH5xFmPjY4gnY4jForJUFsDS/mipdQmALbUplVuyAbdyRTlNqfSjPebe7i6uXLmCO7dvK5uS+1kiHkMkQutnKpaNSlyKRb8frqHbNMtYWaTNRgvtZkcQhYX9SrWqPXps3ECnaCwme1QCPe6PJjPa2FLTDcEAYGPXLAWwa4DwMQCO/TcogF1oEgA/WEe/VlcO6HGjiK1wJwDu9wTWjwGwrQC2NljTCHCS4U3AwXlOaEzgSOghFTQBsAUSbbWmAcC04+1JzU0FG+HG2GhGACMWiRgwb9mp83AjgCIcOW0BbY+t2euNMpRqX+XRa/8cYHQ0g6A/IJWbaZpig0hPDSC3b72EWrWIzOSCLO254b704gso5vekIt/d38fa5hbmpqfxw2/7Iezt7sjm+fVPPIE3vOkNuH3nNv797/8+GvUqkqkRqcW5bo9KNbz/Zz+AeukQTzz2qGxnOfeSE3MCwE9+8o/wpS98EYXGANnZBbg8XkE3WrTzTGQTQCIZx8zsvJqAqBgfSSeU3dpp1pX9HYtHMTE1iT7PERfX/hCpdBpubxB/9MnP4usvXAU8fjXDuF1spmBzwKmGJzvH1gKZgmyDIc6eXcbW5qbJO+1xv+GKt8fXKGCF4qT0NxCYY815z0YyG+ra+0I4FNL6/fF3vRPXrn4DN2/fUUMZPy2naqMot+zlOb76hgCuaRhjUxr3T7vJzLYL5lrl/QjXy8zMNHL5vGyGuWfqLJQLhpUbzMdDHyFvEI+cv4B+u4nPfPaTmJ6ekGU4mzGWL1zAnXt3Zc/O52BTgP2c1h2DHpdz8b3v+Sl8/etfw/7BgcaCa7nTY3iDFWche/w+XP0uBp0mWvUqAmyKcQ2153WaDSzPz8A16OOoWMb27gHmllfw8u17atibTEVxdiqFd771TUjGYhjyvG410QfvnbiuvPD6Q7i/tokqH68/UA7wzXs3kYgmMJKdxIO1NaQiUSyvruDOgzU0ak3UB0OUKkV0Wx24fV689UIa//QXfwHPff0yPIkJwcQCs8mLJYxlx6VkpU0/9zLCQq/Hj6mJcfzWb3wI7/4f341kZhyp0XH4/UEUDvPKomVzn+0C0Wo2pA7mByElAXA6lUalVMFnPvFp6zbAOi9178N9oYl2s6n7lFQqaSC8mttMkyP/470lG4N0vrb5s12tiUg8jFfuv3xMlSuVKoqlsvb1UID3EkPTtBONIRqOwjMMwOcOweNiHAkw7HcQjca1h3O/4mO3Wy1BWjU30n2FCl1ZoQ/UAEAlLc8IPva9e/fkNEHwStcc7llsisnlc9obpbhttjA+ntU+x3OJ8Hxvbw+FQhHp1AhmZqYwOjKis47NMbzv5vzi6ykWCrr/J4Tmucn5Xa7WtQaj4Yj2u/v37ykGg/fdXFmT2Qm8+Y2v13tghMb+7p7OLK5RAmbew7GBh69tbWNdSuAvvbjxnfkPIedVOSPgjIAzAs4IOCPgjMB37Ag4ANgBwN+xk9N5Yc4IOCPgjIAzAs4IfLeMwKNZA2OY30nFZq3RVC4v1aIsRgU8XpM5Cmby9lScJchgAZUFY9q6MjvWKEUtu0WD3fT7LNaz6M4HkHqLf1f+ooGQdgGUhUBClkarZYFIWkBaeX8sBPP3BIi7Umby+al6YFGJMJi/b4NbqXmknDHWskZNRPjBT7cA8OrKEvZtBfBfEgAbQHdic2pf81crgu2vfxMAXjmHeDz1F04VW7vE92NnAAe8QXz0Q1YGsCygqZ6jIo0Q0Sisjs0jZftMRa+xgBbIGJjMXxYd21IAmwxRFptZ/O8L4BrLbtmdulnot66WBfd1vSWCogU01XrGLpEAmI9DwOymVTPc6FvWhhiymM1r0od70Ian30Aq4sfC9CimJ1JIJyII+70IBnwIBMLowYd214VCqY4797dw+dptdN0RdN0BNHsDKYyl4FIe7EAKKGNDKqJl4MT/z957QEmW3td9t3LOVd3VuXty2jAbsEiLsItAkBBJERQIG6QIMAAgQYpHtuxz5CAem0GMJk1BDAqmLcmHFGGSMAhgAQEgsLvYgE2TQ0+e6dxd3ZVzvSqfe7/3emaXALkkIOgc72tgzsz0VFf4vy+8/X7/e++IB6tAPOJHbiyDuflp5PIpjQcq0GZnJjAxUUAqkRW4igbDUv6yTsNeV9m9zUYDi5cv4tSLL2DQ6SEaCiLs9yLERomhhbCdBRz0+pCgLbTPI0glq2dm9xIABwMIRcI6xKUq06e5QWUmlcBUTAYAO2tZckSOY+U289r0dahPiW2335VtJg+IBS8JsQhHCfjCfM6QyaYkcKPCl5CqNxDUDQfCiISjth0xlds9DEZ99Ed9vY7PclTfrA2tppkRbclimM0hm1sl2X/6YjGMT88hkc3D4w9hxKYLfwDojbCyvIG//PKT2NzYRr3REjzmgbVsoMX3CEu9cul2wIaTqUpYb2JHbQjMUWxDJb+P6mavgG8hk4bV6WDU7yGbSWFuelIAWGqkQU+WnMwwpS0oD6KpIqXKMRAOIh5jFjBtvcM6vOa7oHKQ15hrkGPRmkomDWBo1DWOpuemja3yVBH5Qg6JVFzXV5bK9hqpjGYPbe59CEeiuiZO9i9Ho9SNg5FsSNutptRbzzz9jOzoqVLme00TAMejCIZoQ25AKkEYIQlrx0YNY5kNAaZGvSm4VN6poNvrYnJqAsWJMdn/JpKp3UYDvhenScasW6aZ43bGslLCEU9FEYj6ULESaAxepQW014ve0MLStRvo7JQFQ5zmGCfTlOsYxyozcAkFCE5YY2d/MKuLMYs285buAkNBVkIO1sIA4KBUl84667g8OApg2cq2W9jY2sLO9rYA8NgYGzxuA2A1CXmZlX3b/eGVCmCjzjSKca5ZXA9M1rJRtM9MTSm1k2OH8Ixrpmc0wMULZ1CvlzE5t1/7zmgwwIkXnsGg08TKypIA8PLaBh667x4Muh2pgjk2jh+/B+9+97sxPlHEZz//GD732GMojE/AMxrKAnp9awcf+cjH0Kru4N67jqpuVEEmZQE9jWe/8Gl85Utfxq2NKkq1JkoEVOEw9u89gEwqi/0H98pdgfP58qVr2NquYG1nW+vto295Ax689y5cWbyIY3ffDX8wJKg9MV7QPnLq/CI+9YWvYG2nyZWb/wSfIK2tfDYSYAPlBW7ZCBHE+Fhe+cvzc3NoNup44cWXBKr6VHZ3e5przPTmeOCAJlDTdac1PWEpVfNURw75nD6puKkqpOUsAeK7H3kEN69fw9nzF7C6sSEoxnsIrv4c6xzfvG8R4rMszUdzPel2axo+HOWxvZsbK2A7Z51jmPcWTkr5/gMHcOXKNZOnajd8cEzzPinsC6DTruPs6VOIREMa329+08O4tb6KSrWu11bDj2yfDeg2TS+mSYu1owNAqbQlpbzAIK2rveYs5vabAAAgAElEQVTVzW7G4vTgHw3wxgfuxaH9+5BSQ0wMz33968hn0zi0bwHtWhUXFy/j8aeew3azi4s3V2F5/GjXK4h7+/ipH/8QLpw5jcP79glwv3TmAmanJjGpRok4rt24jqU1Ar04Hnn7O7C0uYUzi4uIx5K4ubQEhH2yv4/G4riyvAzvwIt4grm3vIds4uG7Cvj4R34CLz1zAp7EOHL5vJoRCKHzY2OCvrx/4z1Uq9WGzxvE5HgOv/uJ38Zb3/Z27SuF4pT2se0SM4B5n0fnGNM00KjVtF5yDSAApsMCGxUqpQoe+8znbEW6U2Le0/TVfCbo2u8jk83YANi4H5jha8Yw9wezv5oGqYU988jk0/jq03+J7Z0dWWfXG020mm01EvHnOAaokOa9BgFwMT8FH8II+sLKIDdOBbwnMtbL/Hu1WtE1ZzMYATDvx3iPQCtljn9mJvO6czxzfmxsrGtssiGGDjI3by1pTMlC2+NBIpHCvn371NTAucL7QScCodlqY2ZyEtVKBXv27tX6SPUvxx0VxhzPK6uryOZyiMTiUjhzzCbTae2lgsC5LC5fvoQH7r8f62vrKO9sY7xQwIP33492u4V2s4lkPKbPUK3X1WjTbLfUMMN9iePixHV+dvfLrYBbAbcCbgXcCrgVcCvw6ivgAmAXAL/60eI+0q2AWwG3Am4F3Aq4FfiGFbh/kkfcXh0+Nbs91Bpt1OpNHczyyJHwSwf0tIsb9HVQxC/a4vLginCQ3zMH6VTzGhAr29tAABFlXxqQxFN7WaR6jQJYIJi2h8p1G8mCuEPFAwidTA4Zv/h4qSW9RmUqtOfzIp1KI5fJSBnCfDJltikTlqoOBzCbY11mnJrcYJ8A8JFD+7G6toKuLKDNZ3LsSl8JcHfVvo6noGNPaWceOiD45QV2MhHNd1+ZbUk1CC2gqaZw4Lnz885jDWA1+FfviZmloyoKwW0E/QH85i/8C/gGAVi0j3QsdC1bAUwpBy1VzXmpDuqdDOYROSIBLw8drZGyOzsWAX9fcGBoGeUXrymhnY6epZRxbD7lx2tnuJo686oQ1hC08ToO+lQYE/wxoxiwPENjueohhDagyT8aIsAE404L8bAX89MF7J2ZwPR4DqEAgSjBfwgBXxDd3hDXl9bwxDMvotwaYRhMoz0KodXt2zm5FDByvBigJ6thsPGAA4Gq8SFCAT8ymRgW9kxhcqoAH3N6h0NMT06gOF5AMpaUSi4aDkndp7YHG7atra7h1JmTuHT+IhLMjQ2HEKRVtGeI0AgI+318NYSoTKdyU3PANB3QatTkw5ocVkI+2fIGjUUwf3es0wkeSFdYK85A1pTqOB5a97ot/aKNJSEKFWkC8FL3+qX0DEVCtiKVWc4DNXYQhHY7PSmig1QBR6OCwLSalOqT1tkWs7apyDc5z3r9EXQtDfw1uX7bOxVsbJfR6FsYm51BJJNBMJ5AKEaQFxKEPH/+Mr72+NdRq1LlRKBKUG+ezyuzbKqBCYNNRijnsppB1LTB+WvbARMw2bao0XAQ2WwSoZBfNWbzSbtR0/uenixiYmwMO6USImGTgUnlJ60vCQZ40E1FF9WHiURSGbuECYJOGOlAnQCVh+Wcy4SvzJTkNWM+IlWlqUwGBw8exOzsNDK5NJKpJBKpBIZUrNNW2e83ttZUdzU7sudNpdNSbUlxSsUzYRMns+YYrTiruHD+HE6dPAUq2ghEEvGobHt1LfW8JgfVRxU9J4QaN4x6fzggRO6gXK7quais5WvtO7QP+UJWgCQUZjMAwa9fWdxaRyScZ4argVBG/GsaJbgWptIxRGJ+7FhJ1KwI4KHS2lmdZPqrRpOhdyg4SVXy0AbA1y5eRK9c1fs36uLb66oaEixavjbk8kAFXzqZUp3VMmT8wB2zZb0gtw3uCVRkc12nHbFRANuqZW4j+jnTrOIogJudNjZLJZS2NgV/xwtjSMbjgpKck/p5szC/bG02EbKmmYlgxyjT2Vxj0DTnIfNSWdux4oTJJ+50pGhW1qrfh5XlayhXNjE1u08ZoFwHz5x6AfVyCWtrqyhXa7h5axVve8Pr4PcwN3Nbeb0cww/ecwyve/BBXLh2A//H//XvpKgzlqsJLC2v4aMf/ZjUukcO7pHNbyQUQmp8BpmZPXjpK4/hi489hlulBrZ2anrdUCyuulDZmS+MIZ3J2lnAXWzXGrh0cwWjfgd3H9yDn/3oj6GytYnl9TW06AQQoLIxgBvLK3psXXuzyRnnGCaMZA731NSU5g5thnXNaOMf4MrO9ZBrbhqPvv0RgaaXXnpJr1+uVgXA1Bw0tMzjpbA29sjcz6QeVoORuUb8O9dOziMT+RDFsWOHsbK8JKDYspWQBE4cpWb/NK4CyvsOR1EsTuDGjRuqia61iUs31svc49gsxW+rqYyWz0YlrvdJuJdIafxy/vF+hJbw1UYTjUoFZebiNhuIRcOy+K3UqpqP+YlJjI0V1XTChhh9Lru5R81Y9vySSb72SGP1bEJqCdW7sHj/MvLh6N45LF2+hPc8+ma8/r7DSKRTgs/1nR10uwSpnI+WsugvXFhEo9HBZ77wVZy/sYbNSkXzNhYMIhrxY7qYxUc/+AEsnl/En3zpSSxtrWIymcHP/fCPoWsN8PP/+2+qAeFtDzyE4mRW147W4bSJPnvpKsKJlMm593tRbdYRDvp0/+DzDPD6A2P4+Ec/irPPPIVhfArZsXGjUu30tDZwTucKBa0PhIdeXxjFTBK/9iv/DN/3gx9ENJlCcWIWfu8I5VodCWas0yreXk5KJZPtzfpJARwxoLW0WcIXHvs8PMz1tZcsXWvbDYP7AJuijC2ycREwQN5eSIa8P/WhP2rDGxwgEg9r/9yzZz+eeu5prKzcVDb7+sY2hgPTbGX1e/D5h4hEwvAMQzh2+F5E/CEUx8a192uttjwYWG3VoN5oaNBxzCpSxc685rWXRbp9v7exySzuNpqtpj4J7325V126dAkPPPggzp07pwYn2tvT5p5NRdyLSqUSEsmkmiH4WrxGbFJhJALvxZkL3+v2EIvGsLq+IYi9urGutXZ6akZr7Pr6uppLStvb2tvKlbLus0tb2xgfH9P8YlNSJp3CAw8cx8ryTaTiCTWWcd5tbZcQikS0BxAgc25y7j5/efvlt8nu39wKuBVwK+BWwK2AWwG3An9DBVwA7AJgd5K4FXAr4FbArYBbAbcC32IFHpoN6WCzPxjpAJcHlPydmZ48kFVmIi1DCV+VE2wgMNUpkWgY4aCxxyXkkUUzIRKVPD6/DnyoCKBqi4pMHmCZA3Zj3Uu4ZeICeeDLTEy+D0uqKh6UdbpdQRsTF+gzWaw2LKC6IRaLCZrw4I2P53vT+aCHds82VLLz/gwApiLZj+P33SUL6NsA2Fiq7h4Z3uFoaZ7vdk6c8/yOFaVRFzsX4eXQd/e0Un94ecDkNwPALwO+d1xb5zBbADhgAPD/RgBsMQfXAGDBQPEK29BQVru2mo6qXgFFY4VJtRrrLQUwoZVloHu/ZzKBB7QAtezH2/mWxpb4dh6wmJGdKSykyzxS2eUOYNESeGC+J9tpWhvzsJ3WmWJN1JENEaaSnIy214Z/2Ecxl8KR/XOYGMsgEg5ISUj1G62kt8o1nL10A8+8dBH9QAreSAbtvmWAjdSxPfhka8v3zTHlN7aiI6rMLAR9HiSSYSzMT2FuzxSC0ZDefz6XQXGsgHQijVCYma0BAUYpNgcDtBst2R+ePXcGG2vrSMXiiBFE0UbUMwJnQIjNBR4gSsvheFxWsMr9o02rbd/LA1WCX86LYCRs7HgJgEMG9HFsc5xT5cRrpQxlQjnmPVoWGvUaWs2aDnY516iEF5gfmVxgHtzyMJfQz9jbMmvQwOJ2q7uryOY8Ijzh4bM34DXW2cO+lIqjgbmmUvYzj7vfQ6vTQ6fdFeQq12vYKlex02wjWRxHcryAVH4M8VRWj79+9QZeeuE0XnrhLKw+3wNBNI+g+Zl4Fanq54E77aBtxwAdwrMpoSc1oKIZeWxtW75T7ZfLppHNEAJ40O800WrUMRz0EQn4ZP/MRpBWs6HvbW6s671OTU6piaRarekzEdrSSpTKPH4R3PFA3VFJcV1LpVNIppOa81QE8wCekGduYR579y6gWCwinowjnogiGo9j5FUys5RlfD6uQ1T+Em4SEsouXxbyxjJWzR7WEI16XbmIJ146IVUWK5FKEU4ntZ5x3JvcdBvQ0kKbayxV77Tv7Q6UX9pqdbBd2kGlUtMawMzf/Qf2IZWJq0HHWbsJtBw7fmW82wBYsIHFkBzbwhB9xFMRxJIhVIcp1AYRgHnQ9vLFhh/p0l8BgKnwJzQ68+KLGDGDOBazFZhGhWdfUamXCdCoaosxZ5INPFJ9OqpfO8DcfkHuTe02Fe8tu4GHWdq0syZoMM+rmtr55lROUo3H56cC+JUAmJanBMBOU48DfJ0VWuuvepXszhmiIeUtm6xakzcMQWUqsntWF9VKXdbdVNXRcn1l+TrqjW3ki7OyUW81Wzh98kW0GmVcu3YVvf4Q167fwhvvuxczxRw63Zaao0KBAGYninjTm98EbziO3/tXf4Ch1dfn9Xj9qFSb+MD7P4BBt417jh1EIOBFOBBAanwWuYX9OPvkl/CFz30W1zdr2K42pLxjNDitXets6tIaT4jUx1ixqGYdAw29mJ+dwd1Hj6BWraDT72tOVxptVFp9DPrMCDcNSLSVlhqaW7jfA7/lxT/+x/8tPvf5z+PixQvGgF/xEWzqIiQ14/fokSO4cf2GIhx4fyEL6KHtGiIYa/Kz1Qxi53RLwWs3TvD6OHsP3y+fk9eR1v31GmE3LX77BviqackMDsdSnGOfc5HZprTE1ZfWGlo6G5eQAC37YSHGpjVmvlsj1Nsd42ZhJLomPkE55T7VhZESdMfIp9MY9DrYWltDo16V0puNPbznicSTmJyYlmozEAppTTIW11zf+Xy2cppRBnJVsZWrIwsB5SQD2XgE88UMvve7HkG9soX5hXmEaDVMu+paFYNWXbC022pq3yFEv379FqyRFy+dvoQnnz+Jl86cUe259rNlK5dPYiqXRSqaxImLV1GqlhEajvDetzyi3PPPPvlVrdMH5/Zgp1JSpvjm5iZ2KjWUOceTCe07tFdmDcLBgFTAVreFh49M4Oc+/tM48fQT6EeLyI5N6Prw9dmYwL0uly8IHlMd2ulYmC5k8Inf+VW8+73vQziZxNTkPDweS/ekbNxxrj9rR5V0LpfTulmr1rTm0gKaNsRf+k9f/CsAeMhM3Z6zRnelAGYjg0anbfUu9bpFdbsHg1EHCPZhjdgkZ2Fmdg4vnTyFtfUVWY8vr2wgEk5j394DuHL5AvwBE09QyFNFPYO7jt6FYbevzzboskGS91xdrSHcJyrVKtbX1jAzO4tKuax7Ajb/0Jadey7vDQhd1ZhUNbnhvG7cXy5dvoSH3/KwhjBtv7kWcU5wz2u2G2o6oYqZUQYbG5u4dPkyilNTAu2xSFj31GzuIwDmYwiJCbJ3yjvIZXOYmChi6dYSDh8+rOvU6XaQzmbNOnb6rOYGraXZgJlJpbQfxBMx2WsfPXxU2b/hWESfZXllWVEK2zvbep/PXy59i//F4v64WwG3Am4F3Aq4FXAr8FqrgAuAXQD8Whvz7ud1K+BWwK2AWwG3At/2Crxlb1xZrQS+vQGzyXpodrpSakghxxBUwhoPLX4JgAlaB4LGRuEbkTLDUatKZTpk5qpPACIZjyIejehAi4dOhL56HqrgmGVHMDTi920AzDzgvnltAWOd0Bs7WAI0whse3PHA17HAZGabAwKcAvEg1UgpzGEo7R4J26ggPH78bhw8uEdqrE6Lh9HGNvg2yOXJsUk/NlnGjgrX+ZZRwzrv686f+2b2z+b97T6l8uAcBfCruaivBMAE7L/1i59AYBAEkbmOk3cBsG2kauiGKcKICiajkqP6lxSDB9yEAkYBzGtrya5XWa4Wr4vJCzZ1MICclqaEI8rC1OG1Ac+6fsp1ppU3c98GOoiUMJx2vz5qc+kr7oVHikivAN+Qh51Ulcl+eAB+mmImgb1zRUxNZpGMhxD0exEOEbaMcG1lE48/dw4b9SG63gh1xOYQ1+rDO6RtprHVpOKZCmAzeocCw36vhUQ8jJm5MezZN49kjhaUXh1oFnIZKYrikagBq94RvEMIkJQ2t3Dx/HncuHUT7XpTAJigN+CFLKDDzAGmAhcewYNUPGYAsI/WvbR+Dur903KYcyJMABwO6fv+oLGGlko0wEYLcyAt5S/hr535yLlDxRyVZVK42Sp7wl8CKqpxBA2pHA0FlR1LC0sqf3jgTADMuW3UwgEEwxFjBR2inTsZJa2J+cuej2oKGSq/t0WA3OYhfRe1ZgOlSg07nQ7CmQzSE0WkCnkpgHm4f+HsZbz4wklcunQDsEyGtzKohXSFbcx6IptuG97ZecsWibHWFZODSNUW60Z1UzqdwHDYQ6/TlKLb6lGx3EM8EsLMxATSiZgyjXmtmGnJ+Z9MJLFTruyqr3nIrmxpn0+fhVbEzMxltjHnVzyZQDpDS/ahgCN/hSJB2Wru3bsXk5OTOvyPJGnjHRPg6fY6u+uVLHC9XmTSWQFBJ1OY1p9SpwpQMauzg2tXruHatWu4cf267GwFT+IxJJnZa8N8WYNLBWkKqHWXDTFDZix20Wl10ag3sLVVko1qMp2SGnN6ZgqRWNBkrhP8cjyzocFWHpo1zREY2mBP85wrYR+JVATRRBC1URq1QVS25JwL5GrfDAAPPV70rAHOnTgBi7DCtr82rgFmAeFYZnMI7UHZmEAATNUe13Wnh2a3AcZumOG41xhud0yGsW2ZLjhoY76/YgE96KPRpgJ4C1sbGy9TADsAWLW448sBwWym0fMqH9RetJUhyvx57kceKbQ5DgjgaWsrW2hrKDXuYNDD2soN7OysI1uckp0+85nPnD6BRmUHFy+cQ6tnobRdRTYawqNvfgjBIFcok3Mf8fvw5offivkDh/Bv//DfYunWdc3pSCSGcrmOH3r/B2D1Ozh2eD8o4GdDU7o4h8KeAzj1+BfxJ3/0f2Ot2kM4msTW1hZCkRgarRa2t8uy3/XR2cAX0NwmMCL0H5soau4S7nKc5vJjCEbisEYe5b8SPFFd6DQQGOUsYbAX/pFfTQtslKB9urMPsxGFynuTv+5DPBpVQxdVwMwnV/OX1y/1pBqLbBgnBTChrN0QYNwx7Bx67hGKf7C3JK9Hbg1sOnPGgNnrbHWvveHy/RKQ6TXszG/FGlDBTFXpkNEW3EeGyET8mMwmkUonsFWpY2l9G80eM1nNmsxpwt2FPydbfu5jhLmDAdLJONr1OmrVsoAXLfPZOHD0rnuNI0owjGazrZFtPr+xOR/I5t6ndd0jq3zLuEewFtwDfAG895HX420PHkUi5MWwXUOvN0Q4WUCn2UY04kN/0EGv1QS9Vba3Smi2u1gvVdEZePD/fPYLWCpVUGUDUZ0wNa6xEWVea5/WxQms75TR7nfVnBLx+rQOlhtN3csx13fko9qctt5+qcg3t7d1P5Gkm4IsCvx4//t+AE88/iSG/SbecnQSP/Oxj+Clp57AIDaBzPik1PmOApqNULSn5/PR6pjNWmOZOH7rN38R73rP9yNVGMPkxByGw772rWgsZgCwHS1CAJzOpFQ/NgBEojEB4OVby7JB56ZzZ0QFG86o/O2024KyVKXLXv+OdcAAYLMu9tFGIOLBrbUb+kYqmUa52sDlK5eQyxbQaPbxc//ov8fdd92NT37yj/D5z39GjTPpRBavu/+NyCbSprHAGqnhQHEYMDEnXPu4V7GBoNVoYmNjQ0CfteD9NbOSeX/L/Yd2zlr/el0cPXwEFy+ex/T0tNYgrhdq8Gq1dW/B67u+SeVuGMsrK5ibX8CtJRMtwPWJDU3cG2ljzSYwjjXOWyncFQPTUXsP9y5mBc/Nzu1mpnN+0Yqfjgcbm1vaM7mPcV5ls1lkUknB3smJScFqjm+C4Ew6rcnKz8i9d7n+8nX31dz7uo9xK+BWwK2AWwG3Am4FXtsVcAGwC4Bf2zPA/fRuBdwKuBVwK+BW4NtQgXceyaDXNbmtBH48KOKfqTKkkqpHFZHFg6uBsWjudqWIcNQ7hCm+QEDqGh5yKrNO4hpj15lOxhCNhJSRaKyICQIgqEQ7UB2q8uDTY+ydeUDWo3JCOYsGHNH+lAe/jvLLgQRSRjEfMxDUITNBmiClVEfG6lSW07LgDUlRR4Xn3fccxcEDdwBgh8yKU9yW/zp/khPjHf/k2CGb7zmK2Dusmr/JddHLyNoRSBAAHz4qC+hX/2VbQAe2pbB2ADCPpQV2VTAD1mTIbefzOjDbNjQ1KkKpw6jOBLqWhe7AAGBeY6MANv9mnsOup63ucg7oHVtf49w6ZLSpoLKuYY9qYirHmB/sgeWl0fAIdBblUajR+1FlC3iGtBIFAjxI73YwbNcxnovjyIE57F2YRCziRyRkQOpOo4vnz1/Hc2evoULHUT8bAoIyFfaNLJMXS4BK104ql/X3kVSu3lEX0UgA48UsFvbPIzeel1qWB9iFXB4TYwXEqI6SR/YQAzZDNJpYXVnB+XPnsFnahHc4QiIUQZRZpF4PQh4gTBUwM1+9XsTDRvXO59xVAFN55sDfcFgqYL1uwA9/KICAgG1AsE7WnzZYV/5kv6dGCVo21us11VYW68wUphpP9rQjHWbzF7P/ZHErFfRA/+bAK1rXUvVHYOH3h2RzTJtGzlsPX5e2rgMq/XktB1J08vDdwF+qp3qo1hrYon0rs3OjYaQmiohk0soBrtZbWDx/BadPXcDy0jow4nrgpLoa21MDgGV2upvFyW972WRh/KwFt32+kSyQi+NjspkkHK7XK+j32giwKYU24oOBFMALs9NST/GAe3lpSTmhXH9MM0IfEUKsiLF05i9CmdJ2SQfhUlIT0BNIxOOCXbVmDY1GTWCS0JeK2qmZaRQKBUHlSDwii1iudd2+UWPLkjYWE8QNBsJay/gl8Et3gkFPj2Njy9rKKk6dOIHS1pZmAQ/JoxHz+mFaeHMshUMG3NqQk6o5NlQQAnP9VPZvo4VquSqLTVr8zsxMY2p6Eqk0LaRpwR+EL3AHAN7NPzVwhEq3XctjyfItWUBnckmEEwFlANf6EXjg1zw18c1ek/26qwA2Fsz8Puf34plTaBEw0GLcZ+c423nOsojv9aXIJghkvQq5nGpv9gbbktkZIXIaHglUcvw5ewCbG6Rg3lV5OnPGWEwbBXAb65ubqjEzaJkDnEokBEccBfDuou7YQNMq2AZHzprMNZOfb1f9a42kAuf+x3csZTJVkHJUsJQBu752C9VyCWMzc2h3TJTB2dMnUa2UcOH8eTXZVGpteAddvPWND2BuZtwo8mIJzcN77r0Pb37kXfg3//p38eLzz2hvpfUuofGHfvTDyg0mAGZTSyjoQ3piHoU9h3D2a1/Gn33yj7HTAT78Ez+FP/iDP5BCnKBteXVNULBSZya3cfHguk5w02g15BhAIEiI5vUH0Wz1kR+bgD8U1Vgf+b0g5PcQmtmWyYRFgaBP81ZxAVLSmgHLa6V9mnvxCNp3eR2593BcG/cIA2a5vjlwz1xS6Y21j7NZybnOXNuduAWBYK4TtlLb9IndjkzYHVC2kNtAfdNExjnIsUigTTDNsci7Ftr5jyeC+MH3PIr5fQt44cRZfP7xZ1DrQOPWcTIYqGGN1tJGuUtFOzO8qztl7Qv9QVfzlGODYy2WoKOAV+CUMG58YgqdTts0GRAGjwZqrOJTch5z/+HzJiJBHD92BHumJ5GP+jE/lQeGXdSrJTXx5MaKOHvyhFSkA6uPkM+Dpes30e728eSzL2AUjOOp509orPV6HJ99xKJU9NOyuaH7PL5PgrxwJKg9m2OZ6yP/HAmGdZ/A+8J2v490Kq7mFMJh3gNyHKmBivtgLIL5mRksLS3DN+jgkXvn8DMf+0mcePpxdMPjyE3M6D6AlvVaK7lHcg8KB1GplDHyBjCeTuB3fvuX8e7v+QFEUxlMTMxKAd/lOh/mOmQabLhP7uxsI51OCfTSAppZxMwJvnX9Jp74yuOaR04znhMNMhAAbgkA82fVdGUDYMeCXrdnPqA7bCOWDuHKjStSG/v9bNYKobRVgmV5EImm8PP/7JcwPT2DP//T/4hPffrPEEmEkU1lMVGYxJ65PZiZmMbyzSXtoWz+Yd68Uap3zd5nb45ycLEsjRfa+KezGaysrJgGouEQ169fx/jYGO6777iep1KtCFwTFhPEUtXO9+ULBrBR2lQ2Mcckx+zM7Lzm263lJYyNFfQabBgi7OU6yXlLqEsgzJ8R5PcHsGdhARPjRdWK9xqMrljf2FDO+5mzZ/HAAw/KwaJSrqA4Nra7r+3dtx+l7a1dq2uOFa7vxp69i36w8Opvd91HuhVwK+BWwK2AWwG3Am4FALgA2AXA7kRwK+BWwK2AWwG3Am4FvsUKfO/xcVlCdqkA1mEfD/c9Ar1UccoGlhZ99mN4iMwDbR4eUfVBhMBDXB7yyMKWKg2d+/Jw1od0MopkIi5bUx12Do0NpRRsPcItWw1jAwajWOQBat8chlJNzENGAq+AyYDjIRozPHUYaKt6qJIKBoK2tacDZqnCNFnEzAI1Oax+3EMAvH8PVlaXZaEn6PYNvpwDxNsA2Jwm3wbADuB4+Q9/MxWweRnzWlQAH/k7AuB8oISgL4Df+oVPwD8IYOQxuZnGutfWvApQ2AfittWuQRZUABO6EwyOBG2V8yp7UNMIQABMgEoAzJN6GXfr6XjgTaDkHFxToeq8prEBJwBWE0GbY8SSSkhKYr8XtIlVVrBpETAAmNmmfO5BD77RAMHRCDR8DqCHXCqM+Zki9sxNIZOgEi2MHry4srqF//Tk89ioMhsxDI83oAxTQmCyQSPco/217TbOMeozGcHhkN6QJV0AACAASURBVB/ZXAKzC9PIjY/JqjYaDSGXSWNmctLYY1It1O2gXq2hXC7roHPxwkUdzgY9XsTCYUT9ftk+h31UAHsQoeLdByRjccQjYYFYr89YQPPwmupA/k4AQetlowCmKt0Hv3JNg4Irxsqbv4zdLA98HRUQD2jZiKG5ZedVGhm2ycukcplNDgRvjoWt1OsirDww7qPTa+va0xKd74NwQpmqovlU3RIAcy0gAGbeqQG/zBCmWr5caWKrXkOVCv1gCLFCHv54jPgdlVoTixeuYfHiFWxv0XaZcMdxfCeMp70pwa8D5+35xHxPAnrahMsVYIh4LIJ8Lo2pyUn0urRp3kGzXZdaL+SnbTVg9Tqy9z526CBCQT8q5R0p21KptMAGPy/XBF5TQUauP8rerSgjmNmKtDolIGR2shpIPB5Uq2XBrPHxAvYd2I/5hQWMMUOWub/MkY2yoYUuBJZAOUECX4PXgJCWa5ayHO3cUoHiXgeNWh2bGxs4e+aMxlQ0EkEqScvnqJoGmBdMO2Suc1Rzy6bYVknLEYF22nYmMxW/5XJFmctUXBFOL/B9jo/Lmp/2vCb71/wiMJAizvEEoLDY9Mg4Un75QI88FtK5BIJRH+rIoGFF4RmxecfY/tIJgvOMTSW0dNfwsht7usM+Lp8/j3apJKtbA+nstdW2sqWSjQCYjRVstsjnCyY7UzuJbdmr8WEr+IYj7UWEh3wMrxGvtXEjuN2so0YHgjkp12kz3ML6xibKO9tSszEDOB4z+5BUn3b28ctXbmNFrDhQW50pACzLfF5XOmR0MVGc1DzmPKvUa8o7j8SiBqZ1mthYW8LG+jKK03NoNKiMHWDx4jnUKts4c+aMrPHLtRb6nTYO7Z3E6+49qvFJtS5r9oY3vhlvfed78Cd//B/wH//D/ymlOdX61VoLP/bhH8dw0MPRQ/vgHdEe2o/M5B4UFg7h3DNfwV986s+x1bTw/e/7B3jy8SewsbUj23NCqO1yBbV6E1vbO2rAIAzMZ9N6X+969GF4hl0ko2FMTs0iEs8gU5hEexjEyXNnEIxG8MLp0/AHwqjU6hhYHkQjMfT6bRMP0aWSl3UzKk3TJMTrYa4/nRBow8v9WPcOvEdgE8WAkksDjHnNuW7xe479s6PmZUOHo8h2FNpyQeAaHA7JzpYWtmY4j/Q++PrKE2ZjCxtyfD6Mj42ruY2P5fyYKBaxsbam9SvgGWIyE8Gb7z+GA3sX8NK5y3jyhVMGAPf7gsTayxR3YGA3m5KoDu20mlhfW8H21gaatYbsezlm6fbA9Z37TCKZlhqddsUmg9i4pXCt5z6oXGF/wOQfj4bIpZN46xsfQjo0QrVSxc2rV3Bk7wxiIR8O7JlBvbqNc5cuYf/hu4wFcKOOx7/6JGqtHq6ubGGj0kC11UWtUkEyFMb3fc/3YKyQw9efe1YZzFSBh6IxXL12A+FIDKura+izgY/OBp0OQh4f4rGYif2QfT2thSNIZ3IYMttWjRFs+xgiGA7CZzcvBbwW3nbXNP7RT38UZ557Gq1ADpnxKQMteU9J1XEqKagaDAXkwuDxB5GLhaUA/u7v+0EBYCqA4aE7DbO1Q7YS3FxHQmOqeHkvU6syczysLFw6Kzz51Sfg2/WH53gwMQoEpgKfva5U66ZRymlMMg0l/Iy0O6i2KkhkE9iubmNx8aLgbTafBbOHG3UC8yTuO/6g3CEe/+pfolLdRiAcQiIWx4GF/bJCrm3XtW9y/5IzjoArM8F538s2OHN/xtes1WsaL8xyzxfymiMCwIMBcvm8AC33HLpW9Og6wTzlblfqYs6wyk4FvQHVwl3dn26XysZ5JBLFVmlbDWYR7VEeMFuYr8V7aLoTaJ+gpfmgj4WFedk7Hz54SPXh+L1186asqFnHSqNmN1OFlCXMe5J2s6msYF4LNth0O101XskBhS4WVMvzsw8GCKXnvsX/YnF/3K2AWwG3Am4F3Aq4FXitVeA1DYC/2G3hN+qVl13z6f33vdbGgPt53Qq4FXAr4FbArYBbgW+xAn//dczJtAEvLXtt4MADKgJgwj8eTHa6hEF91Fsd1FtUUfSkCDIWjR4pQyIEY4RftkqItrKEa/lcVtamPPyl5Vyt0dLzyGpY/MocpvIgi/bPzBulAkUMU3mVBL1UNtKu0RzGy1JRdqBB/SwBmjk0NiCUqgce7vEQzcn+IwzyB324667DOLBvAWtrK3qtbwaAHUjw1yuAXw4i+F5eDQCm2uvokWN/JwXwnQA4YPHzOyDW/l3FlLbWVlU6quDb1pjKaxbsGwn8MwfYUQAr81Ag12QKO9BIR/vKDjXX3WkWcOynedjPa9rrj6QqVxawbDOZ/2sUZDpEp9xMRTWHruZPAxI9KYHDVBR5aeLcx1guhf175jCZTyMeC8IbDKDa6eH5s4tYvLWB7VoPQwTg9/qlViKsoa6YgFT2ybQqpWUnhWroKScxmY5hYnIC2UIe+byx603EIijkczrwDgZ8GmM72zuykL158yauXb8uKBz2BRANhhDlgWrAh4gXiHi9AsAhrwepeByJGNWmNgAmHIxEEAtHBHk4FtWsQAVwKKDDUQJYQh7VRBIko9UeWQMpf9kQYSyLqeoxtqL9bh89Zs52upJmhvwBAbWo1K4RY2/poYrbEtinClhX30sbVZM9HAyHpTokdGS9fFRwE6Dx+YfGepJqMvNafalOd8pNbNZqqBF2BfyygfZGIhgMfdjaLksBfOvmCur1DobKYbbVpl6j/DX51MZ/WFmhvE607xb8GckWnLWbnixivJDTPN/eLgly0r6SoycaDsr+tse/Dwc4fs9d6Hfbyi/l4TPBAtc0Wc/G4/rFscAMw+1yWYfWhAGc39FYFHm+TsDkddJSs9VqIJ/P4eDB/VL/UvGZSCX1PLSxpGKYc4D1dea6kw3L1+12nZx0ZjMHjEqwXsXi4iIuX7qs7EeuTbmMWRdpc51MJgSyCMqoqLvTVl82yB0qiKmGZe5vC/VaAzvlMmq1uuzt5+bnMDs3i0QyoSYXHupL6UrAYcNf48TszGFjyeyo971aLyxlbiYyMYSTIdSRRqMXlQKYV02PlqKTwd4eDLk2G1YrBXC738Hi2bNobm6YhgY2JXBM82fsrFWq0sqViq5BNBwREGNNnS+uIc6e4ihAVdNOVxCPIIR7jU2DDDbW/83axvFG2EDIxwxgAmBalBZfAYCdJhbntRxXCUJDx7Jaz6rpaPYcjg/lzA6HgjKhSBj9Xl85mmxo4dihonZj/RY2N1YwNjWHVqeLQc/C+XOnsbZyC5cWF5WvXm90pFKeLiTx0PHDKBbHEY0ltce+413fhQfe+DBefPYp/Nov/4KaSGjX2m738L4f+EHEo2Hce+yQLNDDVABP7cXYviO48Ozj+Mz/+ykslZqIJlJaJ9gcE08kVY/STkUwiM0PjH1ottvYs3c/IkEvHn7oOEa9BqbG8zh+73FZunctoG0NMTMzi82NLamHT527gL43iGdOnEQolkCr1tiNfzB7r4HnvP68ZnIEkSu/DXp93JeNc4HyYwd901hkA1vu75wv/Dv3cKdhSkPXySF27gnksmDWTD4XP5Np0DK6eb2uNjBzf0EwFgyEZEXM68ixxkYd2QWzQ8gaIBUJIB0xcLza7KLc7KLZN/coUrnTHcG6PUYFr9kMxEzbbEaW1EtLS9ha3zAW8nJZCBn4RscGjU+jIOa75Hjl5zX3NUO9D+6rfM9Wt42AatFHtdFENhbF9739jbjn4D7sbK5i6cZVrFeaaoq6evUy3vPOd+LUqdPYrrZw4dot3Fxe0/4yHDQxkU/gf/mn/wOataqaRbYYa3DhMiYnp3D15gp2Gn1sbpWwtLqGRrsjC+sjBw7C74Fs5ukokEomlPXaaDbRGQxRKlf0OajsHNJlg5EIkSgw7OEdxxfw8Y/9JM499xTa/gxSY9MCjgShnM/MT6cdO8ExVaxeXxDJkBe//Iv/I/7rH/0IgrE4isU5OXdQAcw9zjSymLG1vb2t9ZNjnI1ZXGMIgK9cuoKnnviaWXc0GowynfOajYO0gOb7Td8BgNUY4wHGxvPY3impgebS9UvwBn1q7Dhz+rTmdiIZx+ZmCZ32ANF4Qmp2NlxFwiH4/B65m+zfsxcLM7Poty0kImkMea3tZiS+D74H00xCixJeZmPrz+9RZcvGoNm5OY0prosc3lQ4p1Ip7ccEwPVaFdVaVfsBbe5Nk6QfG1ubuh5J7XfQnC+XCfoHJmM4mcTq2ppgczQa15gkfOcexHpyrrCRgvcRtJTmusl7Hzr5zM8v4OTJEwL+2VxOrxuLxlV72lHXKtXd2Bd+TtaLwHdyakpuGmyc4RrgS8x+i//F4v64WwG3Am4F3Aq4FXAr8FqrwCsB8D9JpPHOUPQ7XgbPF/KT31g28p/xrfxhq4Y/pl2T/RUMxzA2c/A/4yu6T+1WwK2AWwG3Am4F3Ar8/7ECf/91M1JLEVpQCUp7Q1kRejxGnUJ16cgjGEzrylqzLQVQrdXSAZSBpwYAE3zRrpU2cgyP9Xu9ypsj3CCUItSQDWWtjkqjiXbX2HXy5J6AysjRPLYNtPk3I2g1qg9CLcfOj+CIAJiHiFQ1yMZWcMPk8/J3fo+HhVJXhSJGXRf049ixg9i3dx7r66tSqurA9ZVfd8Cd23m/5v2Z1zE/YP58W4nmfO8bjRVHAcyD7FgsjiPfAgAO+QL47V/4l/BbVACbA2kHyjoqYCPZMypevkPBFR6JUuViGYVvf+Qx0JYgmNnLzIbs2xbQOqh21LQ8yKeiz1ESmmsv8GXDFwON+Twj9Lu0iBzoUF7H8ncAYFXbw4xeg5aNatfY+jILOEhVbYDwyEI8EkQ+k8L0OK0V04jGw4KUy1slPH3iPFa3m+gOvAgEo8qv9Q498BFmefje+/DLhtYoy+CltXMfoTBtLFMYKxYFggltwgG/DjIJg3nYTcjDg9fN9Q1ltfJQnwq2SCCIWCCAGNWzyuz0IkoITAWw3yclJ+cBVYokY4S7tB+mNTRVg4SHVD0RAlMxxAN6wl8CDHt02RyYSiHmBRr723a7IwDLP/PQm4erluBsFyOq6GizSqtp5m4nk3ot2g5T8dTstGWpTsVdIBRQ5iMzRQmwaD8dZH4wc4F9fgw8VIDzl8kd7HYIfwfotfto1pvYrDaxWamhTntlguNEAqNASGNmbb2ExQuXsbm5jW6Hh9xG1Sm7YcEcZonzutsZq7rmJmja6yFUtBDwe6W8nZma0LWrVWuoVioaa612U1CcawwhpNVrIxIK4PCB/Shvl9CjfTgP+vvmcD0Wi2qe8TB9a7uESrmsA2uOWaqjaEPKx0SYhenxKHuRB9cEbEeOHMGhQwcwPTeNXC6rA3TjIhDEyMe1kRay9ryiHaoOuI3CmI0UBEzKtvVCCrzFixdw+sxpqYC5btGOmDmybDjgNaN1tEC8DbUItgw4M40ZXJ8JHDgeOC4J8agWo+oqn89jfs8CCmPG0pyf19jeBwRMqNq9c63iv3HNsLgO2A04fmVmq90HmXwKvogHTW8WjUEcTCO9rQA2edHMniYAvlMB3Bv1cfr551FauqX9gNecqrU7YSudJmpsIKjXBU8KhXHNOb4nfjnZ1/yzsUmF4AHHPddzU6+QALzoiK06JODhlwCwRQDcxVapZABwJiMFN9V5bJAgiOL7cqCv81rO70bFatTIxgKajgmcjwOp8ev1pq43lbW07/b4fYiEY1KW5zIprCxfx9bmKvLT8wK6nKu0gN5cW8bJEyfgD4ZRa3ZQb7YxmY3i/qMLgofTMwvKrH70ne/Bva97PZZuXMP/+vP/k2A+999Gs4MPfvCD8I4sPHjf3cYxIeBDRgD4KM4+/VV87tOfwsoOc3ZDahagslKNFn6fAB8bSaTqu7WMSq2BYMyseZx/zCjNp5N46MEHcOjwYYHZ8bGscj15L1BvdlButLB4YwnPnzmPvseHXquNUDCkddzJAN5tilCAvNmTObaca0z4a8a3Tzb1zh4q1TUBsF1/WjTzcbJr5hrC9g+uFbolMFEPymu3x7cgMv9N19bAYCeqwuzHzO4N2NdSvhbmZ50mFU042uHS8twjhb+yrRmNzjVX9ynmfsg0mXkEbf0Br+Ztp9XSPrZV2sKZ02fU2pRKpwXM0pm0VL7xRELOG7wv4X6sBhn+zz5NIpzm++f6wXWeJvABnxe9dgtzU+OYncih06xhbXVFDg5rWzsaMys3b2B6YlzTodbqCs4G/X7k03Hsmx3DP3z/D6CQSgtgb1bKSKazWFy8Am8gjOdePIWJsWkEwhFU6lQvV3Hu/AXNtzzt/Zm97PFgz8Ictnc29d6a3d5u8x5r02BWLZtw2l2EQl68/e4Z/NxPfQznnv0aOsEsEsUZWW7zXqQ36Mv1gI06zFgnKAd8SIa9+K3f/CX8ve//AOLZHApjU3J4GHl96LU7mruch1xXufYlEynBfFpY8x4uXyjg8sVFPPXkk7YLjYHAxlWDFtgD5eVyn+D+77gsyDrcY6FQzGJnZwtTs5M4cfoUVjY2cODAQTz77DOa98FgBJsbJTOmfByXA9lO00acNcnkskgnk6rV1Ng0MrGC4qXVNDIy64exXqeC3Chi+buxhe5rXZydnUUmlTJzhmONuezWQMpaWj8zV7fB7PpaXfddcoYYjtBkZn27I5cR7pfbpW1ZSfNxvObj4+MC93zt5VXaS7MJLaKGGo7prc1NrXm8R+eeuWfvHly8eFH1IjimKrnVbKrBLpVO4fLlS4LF3BeP3XUMJ0+cVETFsaPHBI7NXOBs4DwBLl25ovm/0TZOHO6XWwG3Am4F3Aq4FXAr4Fbg1VZgc2kRvU5z9+EfiMbx4Wjy1f74t+1x/0UA8D+tbuOlfnf3Q8SStNZxLVW+bVfVfSK3Am4F3Aq4FXAr8BqpwPfdP41as4FGq6MDKR4D80v5kyKpA/3ZGnoE9Khc2iHArdV14Nu3DzCpgEkmYhgv5JGMRRH0eaWKicVjUrYRCBCQUEncaLWxQ5vEWh2NZssovsQEjWJNKpk+LXBtAEIlE9ND7YxhRzHMwyrmld1W/xrlkGNFSdtoqhcIbphJSRhHdeHRowdxYD8zgFe+IQA24pHb/X13Koqc3L7bUPg2DHaGzN+kAObBWDyeEABOJP42N68mA5gKYALg3/ml35UFtBCrfZhs6zwNOGfVFEVKW24a65oDRR4sUiFCbkg1Gm2+ewRNtICmRSPzgGljqyxgI6CypA40MMfo/owV5q6ttA41TQZwtzdEt8scQQJgS8oYHvZT08u3IwxtKL2e3GhCqQQdIuAZ6VcoyEN1C37PCLFwCIV0DAtTeRTG0gjFgqi2O/jaC6dx4doa2gPmPyfgHQYwGjBP2CtVZUi5wTzIZ/bkANSzD3oteLxDHWpOz85grJBHjM0JPq/AbyaT1XjigS1VilQALy2tYGNjEyOrK1AaD4SVzxinrbPfixiBtdcrIJyKMwc2qkYDfvGQmZAxGmQTAhXoJsuYyif+ztw+AmBCOymRBCN4bYz1M8Ev1fBszuDvPFhVhuBgCI9lbCSpUKTNKetn8nS9Asq8Nn1C5G4X7V5Xf2czBK0z+Tk5N5U/zLxuX0ANFpanZwDwkD/XEfgd9IYYtAeoVxtYrdawVa2jxpxIqltjcVi+AGqNLm7dXMW1q9dRqTS0XtAC2oF/HIMEILSNN1a/pnlA158H9MM+Aj4P0ukkFuZnpfJt1mvKt6UKmkOZEJuKtFQiLjWwdzTAWD6LuekpbG2uK2vXAXVUTPFwmn+nQnNzc1OKKKkFg7RkjSKTzaruBOW0veZrUfG1d24Wx48fx/zCDApFk/tLKENVPQ/+lYk6IvBiHvpAqmWCIM4TAw9pfW3UXpub67h65QrOnTuLOrMqo1E1HFBNTOUVmwNCIarIjG04wSSvgyxvOccEgKkENzb97aZR5/HzEBgQglD5OzM3J3Uer7txS+Bz+emtu7uTOaCN18SsBEaFKIhlp/yOPAPkxtIIJoKoWgnU+zF4R8RQnLO2bbSu2SssoG0F8EvPPIXVK1cQ9JsGHMeJgbCMCkoCCzYy0MKa84zwmg0LzJGXQlxrk1EmGxcKkydOlRztn9lIxLntpSpW18TODZZdhFnyCIXqzRY2t7ZkFZtNp42Ft63gdqIKtMrb8O9OGKyn0QJv3gcbEzSuuN/1+xpHzNnk3GZGNAlHnIrZbhdTE0Us3boixW96ckZrqdXv4+yZk6iXt/HCC1+XDXqrPUC51hQAfsM9BwRf9x86hq3SDl7/xodx7wOvl3LuN3/9V9Drd1Ct1tFsdfEjP/IP4ccQD95/lzLPw6EAstP7UNh7BBe//iS++uUv4sZGDdaIcymNlY0trWOENRubG3jdQw/ZzRgenL9wATduLaHZHUjxG4sn0W7UMJZL421vfRgbG+s4eugILixeRCASlu1v1xpiq9xAz+J6TTg5VA0Ikq5ev65LQNjL606AaZweDCzlmDYA11H8GgBKOO3U3Nl61TRiNw8oK5iNRzaU53rn/JtxuDdNWFz/2FjDxgYCYl5TzgfOuXqtprHCMcT31Gy2TLOYPWj4NnmNeS2p1JWFsK0aJUomYOT9i0aEbOxHUmzevHEDrTZtebvYKZWU4d2s1VGiDbrsyk1GPecClZXMcp6YmkQqlTG7p2zZPbD6luysOcbYv8RGPDqvCAIOmTM/QLNZkYMKoX+9UkOvPQA6bTXINTpUn8cF4Zg9QJY+nkngfd/9Drz9ra+XMjnsCeDmrSW0rRFCoThu3VjGsy+c0D3cwQP7dX1vLq1gp1TG9MwMrly/Kpty33CEWCSGqYlxgNnwPeZKJ3Htxk0c3L9PDQWb9SYWL11EhQ1L/Sbeed9e/OxHfgJnn34SvUAO4fFJuSFwbTS57LwfC6khiWsCx4t/2MM//+X/Ge//wIeRm5hANlOUXXIgHEajVkUqmVJzD+/jmq22YCdLSEjZH1ooFPI4f/YcvvbEEwao20sCG97UWMLmtk4Hg34P2SyzaUNqUuTDBp4+fGELsXgY7U4btVYD584v4r7778dzz34dtWodluVDpWqUrlw7Y7GIiTahHTrt5WNBFMcKGM/lMT0+h3adeyd7zngfRAtx4yTg2D7LHUW2zdznuR4GpLTl+OZrKDO331MTFPdtNjFxTknBP7DU7LO6sYFAkBDXUiMA4T3XOTP+QgK9HP9soqEbCJ0Lrl67KncWjn+5YwyHcpPgAGdTDu+XOe4I6nkPLUVvryub93Q0rr1z6OF8GGle0cWB+97M9DTuOnIUjXodlZ1t7f0E0wTYzXZTc/TETboluF9uBdwKuBVwK+BWwK2AW4FXX4Hyxk00a9u7P3BfIIR/nsq9+if4Nj3yvwgA/q7S6h3HkkBmbBaxVP7b9JHcp3Er4FbArYBbAbcCbgVeKxV47z3jqDeaqDZb6A0IBXgGSstl2iuSJgGhAPPXeDjJg5wOKo0WtqtN1BptHbbzAI0HR6l4FMVCBlNjeWRTKdnI+aQEM2GTPKMn2K3WmrKT3NipKItO6kQY8CERjmwcjVUkASJtb3lwRmAgeGFnnvJQmIdgBGnOAb5RGxrwxF88OKPVKDMUdfDv80gBfPDAXmMB3eo6x/x/5ZIbAG6A3MuVvw70Nb//bRXAfDZmAB8+fESHmrb0+W8YckZpHRnVkA9sIugN4nd+5RPw95mYS4WLASEmW9CxfHYygKliM98nxSFgMdm8VMkaG2hmOhLwdwaEHAQetA/m983vBpSwpuZtCgY5kNnOsqNlNBXF3d4ILSrGe33lYxodiLH9FTQmDOL7sTNJjY5SfojKfw34qSj3CQgSADObMR72YraYw/zcJHKZhMDblZsr+OLXnkO5NUQknsdwGILf40PEF0A8GEA6GUEoEkDX6pkDTOWPVtHtdhCNxaQ0LeRyOtDk63HMJ9MpNRXwfRL2bG5tYn19A+UdgsgmIoEQosx9jEaQ5NjyeRGn+tfrRTToR5o2mZGwno+iV6o9Zc0cCkv5S9gr1S0VwMz1o405M3j9Xh2iCoARxNNyXTncXf2diISAgwo+B3QqrtCxT+XP9QkjaVFq5iTry0NfQmDaOguzh/1SoRGQyuqRNpxeH0K2anQAWqMSPhhVKwGA1Rui1x2hUq1jvdLARrWO7W4HFu2QY3HZe5d2qrh69SaWbqzI/tuyeFWpgvZhSDgjxZ75jIIzCgc2+cW0waT9KsH5xMS47J9bDapct2T9TC7DA26uR1QbykmgVkE0FMD8zBQmxsewsb6GTqdlVHNeH4oTRV0/ZhPS3pIH7FoTlEvIxpQk4smEIG2tUUWr3YLP78XevXtw7O6jOHjwIKamJuVgIOUis0lZY6myDDh0lFtaHZSNa2zn+WcefK+tLOP8+XO4eeM6yjtl2b3ToplWqjyUJ5Th71SLy/rZvgZSRwqSUWFommHYONNstgV9y9tl2ZNzfBQni5ifn8e4LISjypTW+xVAs8GaeYO7780BrMZx3KiwaQFNcMfmiGw+iWDUg9oojdogDq8naCC9k6nNdQPcE/rwjfqCwQOPH72hhRef+grWL54V9OJ6QQhNpSYtjPlSUue2O+i3h9ofCOFpB6v8ZRtWK//a41VDCscfFXtUjXK++ANBeH1U8BrXAP6Pe4RRy3GOcLwP0Om0Ua1VtLcxs7Q4XkRCyvewmjO0lrEpRXbW+sndKACpS+21ydhAm9x0ZWhTZa650VHuKBsFuL9ojYQXkUgA1y6dx+mTLyBRKKqpibD7/Lmz2Fpfw5mzpwWm2HBFRe3kWBqvu/sABp0mDuzbj9JODQ8+9Cbs3XdAEP9f/5vfR61exerausDjh370w7I9v//eY/B6LMQiIWSm9qOw9yCe/8vP4U//6JNYr7al/G21egjFolhaXpZa9MEHHsDc7CwmxgqyGSfoqrZacuV44unnUWv2tV96UyNFJQAAIABJREFUB218/EP/FQatOqreGG4sreHclesYEugHmVHLtZuNHF4EPSMcOLBf6xTtYrlvOw1aMvb3AAGvyeJlY1i7UcXQH0YfAXj7VH5yWzBuELKh54WVCpg26La7xXBomiI0K3idTDMS7a05V2QhT1W77htuO4BwV0nEYsjl8rh+84beVzgYluOB1JC2QYZsou2GAzW+8X5F78sofJX7a2dAOxbqXGMW5ufU2MF88itXLhuwyXuNKO83YqaZw+9HpVKTs8XMVBG+9ASiXrP3chDLjCMYwKDbRnDUQ4Mu694gRsMW0KM7h+3s0W1j0Kmj32upNh26p/QsNQkNug1Yva4aNeh0QueLQb+JVNiLj//4j+B7v/tdOPX8c2h1evjMY1/Gm9/+TsRTOXzpK4/j5vIq7j1+/+7atrG+KWXopcuX0WT0QK+rho3i2DjCgSCq5TLyYwU5w7CJKegDZqdmNDbOL15Co1tHq1LDd71+H37mp/8bnH/myxgFkvAXptR44/MG5GzBCAQCSjZy8O9ebwijbh2//Ru/hO993/sxPr2AXCYvOEy4Wq1WlJfOucgxQujLCAP+nXsi7w9pbf3cM8/gM3/xaeNMYFs787pz/2B+utXjWtHDnj2zsjD2+0KyYx56+tip7eDw3YdwbvGM5sGZM+dx33334+TJl1Cp1tBu9o1dNTwmNiKZEAxnoxHXr2y+gJDfg+niOHLJMfg9EVg9nzKH6ajBBVAKYPtOTwpgZtJXqyhXd3D30WMIqGkxpH2bgLher+pzEOheu34VM9MzUvXynph7GF0OmAMcjcZky8w1an5mFhvr63p//Nwc3TuVqsbK1OQkrjDOYjiSkwq/8pksqjtltQDROSGVSasxivvm9PQUlmgDzaiV4RCRUFjv59FHH0Uul8PqypLcUR68/wGNd2aNt9stNOo1/Z33mbSCZ7Y0owqeOHPrtfKfVu7ndCvgVsCtgFsBtwJuBb5NFWhWSyhv3r6H4J365/OT36Znf/VP8x0HwF/qtvDrr8j/Lc4fhT9A+yX3y62AWwG3Am4F3Aq4FXAr8Oor8I7DadQaTbTaRmFGJQUhBlVpVEeQ+PHwh4fR7PinTXC93cVOtYVSuSZ1oQOA04kYZifGMDNRQD6bFWAibOGBsbGHpAICAsfblTrWtkrY2N6WdZ2jLlUGo16WKhY7M46KR/vgz4HAgrlUBQvqmkNnR1XIA0J+Bh6+UplE9VM4FNGhFnNGjx47hMMH92GNFtB/HQC25Ui3FcAvB79OzuB/KQD8L371X9oAmKoSc5otpmZYsP27+SYPzkdD3i4byEgcKFXTiLaaXuX9UvHRplqFVuAEv1IAGwBsrDTNobiUWHcAYKmvRoSNVA570e4N0ekN7ENqXndj48160f6SAFjQexey2ONV79MS+CVA5RgMMAt41EeAysRkFEcP7kEhZ3JOd2ptfOZLT2K13IQ3mEQwkEQkGFFGb4zgNeJHOBLA0Adjg8ws0XYHrVYTg17fNC0kE8jm0kinU1IEUd3J98VmB2Z00taVCrpms67MWYJSAuB0NCoFcIKv4yN09iHKPE4qO+NGUcxcQFlAKxs7ogNzKtIIY5j/y7Hrky25TyCYcJQHuFQp0fJWOZWcMLTgZImYE6lDYyqHjOrUgH2nfnTRJqyiXamdB00FqTUwUIYXMGgyiQkLpYBidrGfv4JS4o2YwwuOh4Hyhfu01+wReLFxo4X1cg1rlSrWG034UmmEU0nZP1+5ehPXby6jvFUWTxsNCWQIFan8JARWZ4nGD0GPGZP0VLUwsvr680RxDOPjY4hFwyhtrqFSLUsdxcxMPp51pP0vVWH1yo6swffOzSGXSaNU2hQs4BrAccMDeh6Mr66tSpHEA31HGcumESp9CVdof8/MX86WhYUF3Hv8bhw+dhjTU9NqDFD+qppSyKiNLT1/5xfXE345EJEImF+0NF1ZXsaZ06dw4/p1qZVjsZjU/mw8oHIsTkgkW+mgnBL43mTbzDVK6kVzTbXmUvlLYFhvSuG1tVVSnjGbCebmZjE1NYV0No0QVeW0N3ayfx3rZ8eq3u7eME0iIyPONB9ADTgEr/BYyBVSiCT8qAwSqFlxGvx/AwAcpJZP64pn5EPf40fXGuAkAfDiWQRtm3yu4/aVNnngzDPudtEaWHr/VP/SSpl1plpNmcLib16BXc65TqspiEK7X9ra+mwbca5iZh0xaj/TZmKaS9jMUhVkbSFNO9nCuJptCIAJydWIYDsZsGmCEMhRAzsQ31Hky7KV76XXM64XvZ6u5z333KPyBfxBfZ9VjEYCuH7lIk6dfAHxbEHW9wTAixfOY3NjHYsXzmkNbDBKod7GzGQODxzbj05tB9lsHq3uAA+/5e1qfpqcnMCnP/0pwSE2MtRrTfzoD/+oLMqPHtmPoN+DaCSE9MReFPbsx5mnv4J//4f/Hqcv30C13kIgEEUslVQG+HixKGXfu971DszPzuDyxYtoNuo4duQwIrEELly+hj//zGO6F3j3I29BIR5AMhJAs9PHe9/7Pai2G7h0fRnXlku4dHMVjS4VjRyfTgQC3Qec/cUGtFxHpRYfCTgf3r8X165exjAQRX/ogX/I5isn69fMI6pguX5xHKu5hXbrloV4NK684BGzzGUtTaGrWTP5c7I1txW1ytTdVQabxiLFIng8iNO2NhzFTnnH7I9Uf9oZrFISs/GCTgi7mcV+jSXn3sLJ7WXDwfzsHBrNmiAdVZm3bi3JoWF8vCg7YMFYy0IkFEIHIwQFGmPoD9sYeDxg8jXXkhGYOxxAqdHQuu7zBNFRQwMbulqw+ma977UaCHiNpTD3hO3NDWUE062BKnm6QrA23GdarTqyySgO7V3AD/3A9+LmlSv4i89+Dvfe/yCy+SKWV9fx7PMvao//7u/+HnTaPayvryMaiSOZShunlnYLX/jylwUk2RzT6dP22bi1DHtdxGmxn4hKxct7Bub4jrwWYv4g3v3QAn7yJ34Wp558DEN/AuGJeTXqEQKqgY/xHOGwfV9Aa+4IBo0d/Pqv/gL+wQd/GPnxWeSyeQHTYCgioMjcXrohELZSARyyATDXE9Y5l83iC489hn/1+79vNxiZ+xS+Z8Y3KHvX8iARj+D+++9BMp5G0B+GxzsSAC5VtxBLhrG2tar7AebnptNZrK6uYGt7G82aeR1C/mwmLXcBNXMxeiESQSQWRyGXxlg2h3QsC48VwHBAJS+jCWjpbWC+08TIpiRaOnNcd3odvOF1Dxk7bNsdhf/Oa8LGNDauUXFOG2bd22lNYuzCOqqVGvJjYyhXyigUxnDk8EG0G02NH879tY113Lh1E/V6Q5bVdO9hc16HDXrWQE1gnKPcm5k1z9fhHGBcAq81G5UIiY8cPoRmtYa9e/fKuYHvtdftmhxue49hQyfBsTxjlEHukxU95xptuy9udF79f5y4j3Qr4FbArYBbAbcCbgXcCvBevd/F+o1zL6vFf5dI4x3f4Rzg7zgA/ifVEs70e7sfPBCKYnz2kDso3Aq4FXAr4FbArYBbAbcCf+sKvP1ASjbMzCPs0kZ2NNQBFQEbVTv8sw7dZd1qFKZ8XK3VwU6FVtBNHaBS6ZhJxrEwNY756QkUshkdkvt8AR2yUklilFpAu91DtdnG5k4Ft1ZXsV2uyl7RgETCFR6SEQD7jDjLhpW0o+P3CXWpHttVAt8BgHUQZWcG8xCZkIt5czyMlcLYO8Kxuw7jyKH9fz0A3lX+Ogrfl6t9X24L/bfLAOZ7/JYUwP5NBH1BfOLXflcAWDXjSeeu8teOxtxVBFPITEhM8GYAidS/yu8luCXwowW0ZQCwDsRppWosoPv8WQLgXWtUBy7z0F/IRuhlFwD3LbQ7tBBmtp25nuZxtAC9w/5Z19u2Aib09zAJ0MCCYJDXOShFjZcqw2EP8ZAPB/fMIJuKIJ1OoGsBXz95AWcWb8LyRJBIjilHNUqVLm11Q7RCZlYpP6d5bZrZdnjwur2Dne2S1LGJdEK2yAJ+ahKgKtqAKh7Cmsw+qq06GPYtqX3TsZhUwPGAH+lQCFGvD7FIUCq3ZIxjjc0JHsFIKgTDzKKW+tAogI39s8n/pfqXB+KcX85rOvBXmZY88dXh9UAQ2LFGl8WqY4FrQ39zlWzVmICbOYg1Xx4pEglA+cvYBFN15xWwVuamPwB4/cbylgC428OAau7OANVaG5vVBpZ3drBarSOQzsEbiWoNOHtuEaVSBb0OUYexfyYQk3m74IwZorKC5S/yGMIhfi4qwoJ+HNy/H/FEXIB+Y31VqkKCNY4rXhMC4HDQD6vXkUJ4cqwg++dYJCxAwGspqO6jCr2HlZUVZc3KPYAH9YGAVFFcP4hXdiplWaqGoxHMzEzhTW96E/buXUBxYlxgkvCJIFzKeqnICGIM/CV40sG3YC1V28xlHgkA3bhxA4uXLkn1qfEYJbgOy5KX1z0WjRgrY8JfWoCzYUXXwG/WKIE1c8jPa03422i0BAAJtdc3NjQ3qcDat38fxotjUh3qOipPmnbK9hW31ax8v2YltVW/htU5C8WuApgAOD+WRiwVRKkbRW0Qg5dqX1bsDgWwbHA9xkKas0oK4EEPJ772l9i5uogAVZryJjDjjq/L+nFeydpZ2a9ewRPWxAHfznjU5x9S8W4aIZQTTdDn8SCgz+LFwKHkBIW2wpnXQ89vjdDqD7XPJLJZ5PNjSKXSGkNmjt+G7AKEVMo5a5ytUt/NstX8N+uBFJeDAfbv34+x4oTUgISPBB20hqbr9o0rF3HpwlmEkxk1PhDcX168iEq5hIvnz2udbbGJqtbCdDGLew7Mo9+uqzmgXG3g8JFjBjDfdTe+9OUvYnl1SZbFLVpAf/BHEPJ58MB9d8lmmzb3yeICxvYcxOILT+PPPvmnWLy1gXa3h0aji3gmqzEUTyUFkY/fexypVAJnz5zBg/ffh0N79qBSr0kJWqrWBQXvvecYDu9fQCGbRr3axP33HkAoCCTSRViBLH7/330Sq1tbGILQm3bjbIQwSmqzt9B53EBUrlkEg5GgH0f3zeHCpSsY+sIav15m10vpzsYJzjE7J9iOBeB+72N+O2j7nsBoMGD7kslTlb00G0vY0ER4xbl4uwlALiZ8XjU1KGTeXkOisjMmpOL4MVEIbDozFtIO9Bcwtu93nHnI/ZLF1G8WVfm05+9iY2MV66uranYjLKVqn3m1tUZLa+zMzLTJEW7X4fGFtbflpmYRGXURtgbYN5HE5uo6KgigbhH+9o1y2hfGsNuTmp3rAu3vh7QL5prWa8M/7KOYSynrtdFqolmtoN1q4J7jd+Pqteu4fmMJ62sbyI+Nq+mIawczkFutjpSe/OpbzKcFZqYX8PrXv0GPL9F2f2ApR5gNUdV6Tc0ldJFo99tgXDvzI/x+j+Av82F50Xmd4RsiAg/+3sMH8eEPfQwvPflZjPxJRMfm4Q/Rkjikew/dV4aZvc59YYRwKIHmzpoA8A/98IeQL06rIULNAKGwmmiY4c21wAHAtJDWZxhQ8TwQAP7Un/05fu/3ftc0hNiuAHzMEGyCstSswvV/7955pJJpuduEI0F0eg14AiN0rS4Go56ALscl74UazTqWlldQq7T0vKlUUk4MXK+Z3c55G4/F5VowWRzDXUfuxqBjwep60e/ydQd6zkGX2eQmy7jf60uFzs8VioYFeg/u2y9HCDZZ8nXZVMD9hvcNshgvlwVs2ZBmD0+UyxWN/2QqJTBLG2yuhQTFXDvVsNlsYHV9HbeWl5UlzPsgjnnukbVaQ81gvM9hcxX3Ge15vIcYDmWfTweSd73jUSSiMQS5CXg8+gxcB/lz3Ms4k9nosmPn09MKneuiGqyabdmEU7H+4o3b9o1/6/9YcX/ArYBbAbcCbgXcCrgVeM1WYOPWRfS7xj2IX3cFgviN77AT8ncUAD/b6+Dnazsvu+Dpwgzi6cJrdhC4H9ytgFsBtwJuBdwKuBX4u1fgkQMpWQNSKdVhhqattJUVow2S/P4gArY9M09j+Zhmp6cDznKtpTwxqrPy2SRminksTE0gn0krX8zj9Qsc8PCcj6MKgnmmfM1Ks4lb6xtYXmU+Z1dwmPaOPK4z2aF2xiMPinXuRJtoP4IBAwwc1bDUPzYMcPJ/efjL71PxRXs8qssIsfmxCICPHjnw/7H33lGSZ/d1362cc3Xunu7pyT0zuzObA7DYBQgQBEEAjAhEICmQEo9J+cj2Xz62j2nJJkFRdBB1fI5oyTwSLdACTAEgIgFiExeLXSwWGyZPz3Tu6so5J/Pe96vu2V1EEgsZctU5vb3TU131q+/vvff7zft8773YS+1+ewtoBcgdWDsf2Dwf5P2OALDsrV/1+F4ZwHz63wYA83W9gwoSzjQ8Dg9GCmCZZt8KgPclocZOW6od7VrznQnmuEnfN8peKXdNdi/VIoT7zB7Ul2X/zIxAnZzRw1IoWqIqk90pJZLJAW5aALjRop00ARptOQ0QNNvq3MY34j3Zq4r+ixPCTYteKSEdymumxaRNALgPnwtYmIphKm6UNk63D9uZMr7yxDPowoNIfNpslNvtAg5eD1/DBhvzSN1U/nngdrjgotWo7Mjb2pDlpi9BI8EwVS+CryM1Iceclc/b6TTRrtfhGtoQ9vsQD4YQC/gQ9/kQ8ngQ9Lpk/xz2e+Fx8fdsyhWmwoYgmCpUoxhySQHM/F8pfzm3HMwqNhvE3LgdKXalauv1MWQdpUobqjGDzz0Au9aJUY1HdtrDAztonhTrIWW8i+DZrc19QV8ra1PKeSqBqapjAwDhKy2guwM0mz2pCtPlGrZyeaSqDdiDUTT7QGovj2vXbkolPBz2tBGuc0ylEscKX0928kyAHCqWlpiT53TQ7QjoUYl97OhRgbZcPot8LquNZkIHAhUeG0Gv121Ht1VDr93C4YU5TMSiWntYD0Ihqd+aDeTyOaQzGSnXpCKjapsWzKGggAE3prkxznKdO3877r3vPhw+vChrbF/AK5jD2UPFr3I5qfjVGmgZllvq2pEqm2OmVq1jZ3sHzz33nPJTaVnNWoZDQYQJngmwqQYXECYMoeqV1s8OKR8JFHh+tA4SlPaNY0K11lAGLDOK+ZXJ5gSol5YWsbS8JBtlvgZ7LKSyU/4z55VZwwygM48R4OI4GmnHxYLVHNKXgi+WDCMQdqHYDX5HBTCf3xcJsho7wFzMDi5/42sor6/KVpyUQk0mluKY51MQneNYMnED9kfqSgK4keJTZr9yIaD6kk83eaiy5Bd35+8Z2Ct7a8tinJ+RzyPgoAtBgwAlEkUiOYlQMAy/LyDFtVR/5oVVF9nACioS6JpGo5ENtKAm1d9dKuGbev7KyopsnJl/a5oanFo7/H43rl+9iN3NNbiCVMd3tZZefPkl5LJ7uHzxollnO125aMwkY7jtxJKskQmoM/kCAsEQFhcWcP722/H1Z76Gja1NA2zaPbz3F34RAa8L586uaH3juInPHcXE8klcfvZJ/Pkn/hzr6QI6ev4Q1WZL88Lp8WFmdlYND7Sv5lqXTCZUj2vXVwXmPT6/bOMJ/+ZmZ5QRns6W8aYH7kDAa8PaRgo9exD1DtXZbTgcPQyGlu05TLOJlLeEqXJ351rVx9DhRcTrwNsffhBffuwptGjJwNYjAlzY8FPv+Ck89dRTUlRy8PMz8XyatdwG53AArx04sjCjewyCs1S2gHK9g56y7S3L5pHiXefQ3L8YFb9Dn5fnU24gbi9y2ZzJo6fqsW1g6CjjV2NvYGCw1KMWDCM407VO4wRI7e6gmC+g0ayhVmPub1avwwYMKik1ttmw4HBgIpxAKORDdGoCsWAEwcQUJrxdHJ6awP/wu7+DRq2LD773Hej5D6E88Kjhigslx0m3XUc05IOtyyYoFyr5LKaTUUH6Nz5wD1avX8XW5gYcwx5OHFvC4uEl/PXTz+HP/p/PotYeYGs3C9jd6A96WgtG1vVcJ8rlIhxON2BzIhSKKOJjcnIa4WgMV65f02dXU06lqlgP5pbzGlVtVLUmMm826POjM6Q4gfdkfbgHwHvfeg6//MFfw7ee/By6Nj8i88cEn3kNZs15zeM9mearDQj4wyilt/Cx3/3v8ZG/9/cRn5xHJBYXfPQFArKBZxMNj52wn/NhdN/HdYPzMx6P4zOf/gz+w59/ysBfq7nM5IpzrFo5zn3GTJg4C2Zoz83PoFjKYWpuAoVyAbFkDJlMWhbR/F06KnCO7O3lEY/F0KjVdc3h+3Ed5j0ml5JYNI53vP0dcDs8uHF9DZViA61GE8GgFy6vA6VCVeOQEQx0iAhHQgLJHGe8V56amtKY2d3d1c84B3j9KRaLGnM2p/lzvVZDq9GS2peNDPfcc6/ucfuC+UNdr2SbPxzIoYe/s7m9g1qziUKppLG1s72rJhM2D2RyObm/sI6JeELnlxnzvGbZ5D4yxHt/keuOFx41dVlW1mwGbbf1e7J77g9QrtVRKpf0Z67T5WoVbpcHu7spNTndKN5yc/qaO+fxD8YVGFdgXIFxBcYVGFdgXIFvX4FaKYtSdusVf/k74Tjuc3t/ZCX7kQLg3yplcb1nWenpH/F2zB65/TXZcz+yTz9+o3EFxhUYV2BcgXEFxhX4sa7AW0/FtUlUqTcEYbn5Szi0n3c5AsLaVDXZwAQ6hLj1RguVRhvdLjfUnJhKxjA3lcDi7BRikRA8yvBzGDWllFNmU86ARW4WNbBHm9Z0VupBbnZyk25kMywVhwUJRwo2ghmHzcoV5pajoK6BvQYaW+phqphdRgFM60vZi1rZxrfffhqnV05gL53SRtprtqReo/7lKTZWlyPuc/DnW39mhsKrAbBh00Y5ZFFYAWBChHDoO2cA78MayxaVv+9lBjABsNODf/57/wKOjguS5BDgjBTAt3wgbYIaf1TrcSsA5saoXeCWTIaqPEITKtS63aG+98gfRypdS11tdm0PMoBZE26mS1lCxWK7h0a7I/tQZgATBnKzn9hPicAWOR6pEanM4Ta702GD1+WEh2CMEIY51DZpd6Vg9jptiAXcWJyOY3YyDp8/hGK9gy985Um0hw4EokkpPQmAHfah1MPMV2XeINVGLrdfOYY+ZsBKTcrxaUO730W1UUcuk5VqNJfNKsOVx0pAKnta5kwTXjGvuteHz+nCZDSKZCSEkMsFHzeEIwHEw2EDgPneHoeUrW5+Jg/VYSYH2OT/umBXTjChq0tKQWa6Uu3FzDwDyk32aL/DrFWLUFiWw1TpMDtxpILn6+xnV4q1EiQaVZ6sGOVjbOzV1QjBeUSbVVqo25nVa5OlMaGL2cwdYtDpod9uy96z2ekjXygjVapit1BGutZC3x1AuljF1k4GmXTRAAB7X59FpuPKYDzI/+VcpqJPqj7yDRsEmHkupicnMDMzg1KlorxDKpg459tUIvcHOqd+D9WzLrQbZXidDizNzSLgpTrV/JuIH46NDal0CtlcVopUOhkY9a8TkVBEMIyWrTyueDKBM2dP49TpFRxamJc6eAR+jTRNZ2B/PvN9CHfYH2KgsJnT3NSvVipIp9K4eOGi1FwEFbRIZS35nQpdqqYEgH1ugV9jSW2XMplNLQK1fE8pjUd2yX0pfzPZvKyfs9k86o06Di0u4sixI5hlDfx+2J0mY5nHJ7t+Kxfc5PAKt79ibbKwlrEk5d8OCRwGGNj6CMcC8IecqN6SAUwwd6sCmLm/fctC2j4woKvfb+LqN7+O8sZNAZJRYPioOUc9KvsP41ggtbPczY0hL5cxZtMSfriZh+nyYNDTTDTP4xmxmXkhB/FXNUJo3mg960lpWKc1rtuDUDSBMC24fSOVv1mHBJTYEEMrXjE3Wrc71Ryh9VdNMsYCn6o9Ng9Q5XloYQFuf0AAjGOGdrHGTriFzO4mculdwO1Do9PWRWz1+jWkd7dw9fJlNZvw2lmqNxGPhHDX7aeQSe3oOpUrFKUmXJifw13nzuGFF59HNp9Dh+rLRgsf/sCH4LYPccf5M2oy4SlILpxAYvk4rj33NXzp81/EbrGGRruLZr2Hjd1dQRg2+Hh8PlRlZ1/XWKOFrs3lkUqd9eJnp0051wPqt+mcQS1g0O/BRCIJOzdYnF41DHncdvQ6Ta7aBrRp/TZqYH4+rTlq9+jB5vJheTqGd7/1IXzyM19Aod5RY9iA7zOAIC1VjWyYMACY45XwmFEALngcQNxjwxvuOoNzd9yG1PYOvvzE15EutdHpG9jL82jGG90m2Hjh0OdZWFjQ3FtfuylQPz05iW6nh1w2r2sWm5t6Fjgb5dzLKliRB5a632qmkNW7ZXPNddXjdeHSxUtod0xTQLGQ05gMx6Ky5SWca3c7GsOOgQ1xvw/pUg5HTq9geeEofmJlAV/71jfw5Revo1Zpw15dxT/6z/5LvJxqqj6yplcD1AARvxfxoBv2TgODbgNvefObcMcd5xRp0W91UM7nEPS7Ua+WBN9fvrSKv3ziWezk6njxwiWNUdaI14vZmRmsb2wI+nHN3ctkMJGc1NigEwg/JnO2Ode4Xvr8XmPB7yL+M2vgwGEaq7wuYx/cd/D3uAb3EXK68bOPnMaHP/RRPP/kX2DgCCI4c1SZv7LUV1Mg3QosADwc6n4ot7uO/+UPP4b3/vKHMTm7hHAkJsu/QDgkZwmfL6CxZZpkqDg235Xv2+kiHk/gS1/8Eh5//Amdv5FzA/9/vxFOMF8XUwSDHhxemoXD0cfc/CyKlTL+6rGv4vCRw7i+ek2wm+uT2+vH9es3kN7LIhqJKoKA8yEQCCkehfCVj7Onb9N9VDFXQiI6gXQ6K3Db63cwMzuF7F5W0QS0kt/e2cHszJTyf6lIpiNHIBCUS8Ta2prgK23+WSO6DhDIskmM99EE6TPKNA9K2R2Lsk49OWdQkdvvMx+adt0mD53vwaaT/tCGa6uraoKolEo6/2xQyeYLWu847qWat+6hJ5JJZFIpDHuiuTvZAAAgAElEQVRdPPzQQzh96iTsXAfpyMD1fshGQRNPQIUyFcDNJv89QFeViK6LfI4U0sGgrvmfeOxbP9b/Xhof/LgC4wqMKzCuwLgC4wr8x6kA79N3b7xoopesxzGnC3/0IxTE/sgA8L+uV/B/N5lRdfCIJGYRik//x6n++F3HFRhXYFyBcQXGFRhX4Me+Am87FdMmEC0jG7QXbHUEZ7kxS7WWQTkEBNwUpJrMKCJlHdyjwqAvcMvNuOmJOGaShHNJbWwTahAitlptQWaqwcyWPzePhlIp5csVZApl7KayKJar6FnZeyOlnZQQltWqFGKWspebxCO1kYFWlhLJUnAZe1uCN4/Uf7QLVLajHTh/7gzOnjklAPyaDOB99a85tQcw9+8OgPl6IxjCDc/TK6cRDn9nADx6vjkGA5t8qAoA0wKaAJgW0ENuZcva2UBZQh9L2GZBKgOAjaLN5CP2QQUwMZGNAlOTcUlbSykejUqb2avKALZA/H49LJJjQK6loCMU42bscIhmpwuqf/nV6VK9TZhCK3Ae4wEA1ruLihNEG+UXM3ZlOU4LcNpCy/aVClDuhfcR9jhw/NAM5iaT2sgkRHni68+h0RvCGQzB6/frdWzowS2FDy3AA/D5/fD5gvDJVtppvtOS0uMWDLU57Moa5WYp4QBVN8zKo0KHeYPcQKWdIi2LlT7d7yIRiWA6HkfM70PA6QIzsBPhEMI+KoBt8Hld8Hqo8KTS0yHVp+AvVZ8eQiZaP1MFbCx7m5x/yihuoFqtKrOPm8C9VgfOAXHKqAnDKWVku0t1jwVbqDSjbTvzk920FiZQdEntOLK1Ns0LxjpVYNvphpP5f1KPGnjjIlSifWuX8LeLHi2gewPB/HS+iFSpgr1SDdl6Fw24sL6TxV4qj2aTOb4uwGlAoSCwNd74/0YNBzh5TmnzTYXfcIhWvSoow+xfWknupTNSEDHz0uZwosXjGFjNAW4nQj4X+p06gj4P5qen4LUyc3n8XK7SuSxyhRyabWbkOlQT2ntzPahVashmssrLPXv2DE6dWcHhI8uIJaKqmTLD3R6pgzkm1VhiJ8gn/LeU9Op2sOyAlUk6RKVcxsbGBjbXNrVRTyUUFexsPuF58Hndsgr10RaTectqBjBKa/3ZOl+jbEhOXlqAtltd1GtNlMs1pDN5pFJ7svykavzkqZNYPrKMOLNGvW6tv6Pcc74mQfgIaHEdvBUAG+WvaQwZAWBBYGHjHkKxgBTAAsDfIQOY1r+a+YT5+nc4F4kuXvja4yhtbkq5aVYG8177DwsC03lAzrxqEjAdLgMCaAwEzTZ2t3XeF+fm4XW44HUSNCmEXF9yZbCaIXR9GimzR3nHfD3YpQCuttpw+wJS9FHxqoxkNjJZAJjwSJnUahoy6l+TA2xUrIJHfQM+ZHkaCGBpaQmBcEQgJRaL65xz7sLWw+7WTZTyadg8AV33uOat3byOzO4Orl27IpvVdruLYr0FlwPK3F29dlVwh9bQBE+RcABvffhhPPuNr6Ncq1iKWuA9P/Nu+JwO3HPHWbhowet0YGrpNOKHT2DtxWfwlS9+BVv5kpp62s0+sqUi8sWiGntK5Qrcbq9lq90WlGm0GggGApibmcY9d96BrY0NQSWvP4R0No/3/tLP4ub6LiqNLrYzWWXX8hrNa4xRyloqbgxw9OhRHF5awpe/8hVLgcmTMRDcOjoTw99738/i2edfwBcfexZdG9cKj5rBdFWS2tbMG2Yyc96xiYXzxOsYIOl34I5Tyzh3+ji2Uxl8/cWrSBUZW2EuQTKTtuzOOTKkyrYiLEYuHbS55+ckhLt5c83UiGCMFr2y2DcNasay/MBGX/PIbppilJBOdbjGPhsQjGOJXAWqNcG7xERS11OqrXnd8QT9CNicstQPJCIIRMPoluv46DsewM985DcQXTyFyUgSTucAd07aUfXF0fLF5CjgsgGJcBiDdgNvf9P9iAc9iIR8UjXHEzE1/fTrddQKOayuXkWC2az1Ni5cvoE2PHjmxcv41ksXMJGgAjmkz0FnhFqtLvAbTxqb5ZDPr3rxfNIimmuGsTf2aW6yoYvzkla+XE+rFXOv1mEDiYv21BwLnMM9hFxe/NLbzuF9v/RBfPOxz2DgDCI4e9S63rBhzQGb02U125h7It4HpTZW8Yd/8Lv48K/+BiZmFxGKRNDtdqREZ0MM12jCU94baN2yADChNuvPfNvHHn0Cz3/zW1qX1ZggJbC5i9XdJ50PrHsOt6uP+++/DVeuviwr5um5OXz5q1/F5PQ0arUKCoU85mZmlbt+8+aGaWYb9DE9M60saSpoeVyEnswFXpxb1lrghBOtVkdrAu8j4vGoxmNqNyWbauXI97tqmmT+Oe9DTH69yTRnZi7HPa//BuQO0WP+uNV8curUirFgVlyHFf8xBMqVEtqW7TPXLv5/k2r/dguFYknNJdFYTGr1Zr2pn/MesMV7/6ZxHeG9E5vfeDynV1YQoko4FMZEMi7YTahM4M657/X6pUZmPdlgUKvWsLm+henZGfhDQescHTiSdNodfOqpV+b3/dj/A2r8AcYVGFdgXIFxBcYVGFfgR1aBamEP5fzuK97vvb4gfi0Q/pEcw48EAH+53cAfVEuv+EC0spteXPmRfMjxm4wrMK7AuALjCowrMK7Af5oVePtKWKrfdqeHWotK4Caa7a7AoDbpuf1tWR8K0HmMwswk89nN73Z72uBi7u90MobJeBShgE8AmCBDykZuYMkO2FipaiPfbke5XkexWkdqL4d0roQWN+MlvjObsYRYAhh2gkoDNRzWxu7IJo8baSaH0eRy8vlSCstm0Gw0GgWwyQA+f/4sbj+78loALJhpNoBHSt8fJgB+hQI4EMLp02e+JwAejboRjPhuAFiqFx37gRXwvgJ4H5IYy9U+esYC2sT5aROY9s88n/rqEAAPpZAi1DWVGYEWK0/UCqIzVotEi0bdTWhXb7VRb1JhYmymh6DKlOoSCwxpw5jqO0J9A5K4setx0PaZ+dPmufx7KUbtfIU+Yn4PlmemMD+RVBZfoVrFi5cvo8isXuaq+nwan3y+10kraA/CwTCCwZBAGxVlBAGsJ+EgAaiUmMpiNapZwhlaG1J5mS3mpZDJ5nJI7e6ikMvLjtllsyERjSiHdoYZo+Ewon4foqEgIj4P/G6qzw8AMI+JIJDzx+U2qmJCZ354Wc46nRr76WwGe6k9pNMZFAol1Mo1tGtNtGm13mgJOHAD2eFyKBtQCnfmv8rOmXDMatiw7If5M1pnegM+KUU5D7jhTGjo8Xllr8nfpRqY2YpULUttyc1lAuBOVw0ezPzO5Kn8rSNVqCFT76LcBta291Ao0Dab6kkPhgTAdstc2G4XCBYrseCMDhFDuJmzOuwrz/LI4SUkkgmpagk5BdL4sNvVTMCxR3BMqB7wuTQOEtEwphPcbDejhE0stOTd2NrC0NaHi7X3e+H2urSxXi1X0O/2EQlHcP7Oczhz9iyOHF9WDW6d6yNLYuMqYMa7JSy01Ka0U7eAT60utThV41sbmygWaK85UGOCWXtoW+2XUpC5v/w+sn1mrWURTSWmGlTcei9t6NPCmPbFjTZKJVo/l7G3l1FtOp0upmamceLUCcwvzAvi0eaa51lNMJaduJwUVHM7nFTcEWLJJtk0gJiZb6D2qxXAkXgQwYgbpX5YGcA2uPWZb1UAy87dOrcGABP493HlhedR3ElJgS8Io8xfZoibHHG+rwFtVPAaLEO6yeOQLT2Vu4Me9op59GxDKcsw6CEWDiMWDMMxcDB11vosFlq21iddF25tGGI9OTZ6A3j8QTWCUIHNEypwJnVeT9myI4tvp8O1D9OFFY3Q2DTIqLGFc7CHkydPAlbDgKxoBzapEyulPMrFNHqdOhz+MOpNqkPtWF9bFQC+evkSagQs3T4KVNF3u3jn2x/B1StXZPVNFwXCOqdjiLc98giefOIxtLotBEIh2Qp/8P2/DMewjztuW5E1Pu3kJwmAl6gAfgqf/LNPYrtYkdovGolL5UrFpcfrQ2ovrTV2bnYWxWIBS4cW0GnXNTaS8bgs1W3DnppUJqdmdT04cfIo4PJjN1vC9m4aN26uY3tvD5lSDZ2BTcfP+SN3ENabyl/WVs1jHMp9vPGec6hltvDw3WelmP73n38cubZDKuX9McS1Qhbgdo1/NTPwekAFv32IoNuOiNeJWITQui3nh0ZH0bPmnoBrN5vUBO7N9ZsNHYKFspC3Iej3YW52WsB7bX1D9yQEmzzmkeqXZ5vrK+9PBP+HJvtb41tKdbPecP32MIN2aBoWLl26qHWbjTsE6LQFrtSqJl93+TC8vQGS09NwcM21O+D6m0aB3/j5R/DQez6K2+96CLPxGAKxBGL5izh29Dieyw/RZKOOvYETC7O4Y+UUThw5BAe6stCnEwVtjDmvqrk9bN5Yxc2NDcTiSdTqbbS7NtjdAVy+uYlQNKbGEbfThbvvvhsf/7OPY3t7F26vV/Wj3f50LCb19+LCIjY2NqXK5nocCvLa4kJ8YgLFckkNNgTFrDGvHZliEfVOG6FACO3eEJVmFWGvD+95eAW/8qGP4tm/+nPAGUZo7igcVELzuseceZtpOBL47/cRCIaR3VnDH/z+/4Rf/we/hejEnABwr9fWGs0LCe8n2502XE6XzonOOc8R18teH5FoFE8+8RQuXrhsFMBWw53WIGuc2GyjuAxC/RaCQTZ3NKXWpvNNJpdHsVLF8vKSMtyp9L98+apcbrqtjlwikomErqP1eg02m1MuLgsLi5iKTiOTyclqng+OAVkkD0yer5cOIC4XqtUKwpGwGt1YA679XENanZbGIa3mlXVMK/8h1FhA2/ajx44J8JuxOkCH99VsrOwzg36g42EtpfxlpEW7hSKVvh3ac9uk8OY9QL1RM5nn1r1iTlnDXCmApcOL2N7exvz8ghpueIy8dgV8PpPT7nJpTWYDgVTljI3p9QXDeU2zD22ot5poMNuYYLvH8cp4ARND8onHX/5P8x9S4081rsC4AuMKjCswrsC4Aj+SCuxtXEKvY+0VWO/4X4WieKvH/7q//+sOgJ9sN/FPqrRVe+UjOXsE3gBVI+PHuALjCowrMK7AuALjCowr8LerwE+thLWZ1iRwaHVQrDYE8JpWdqGUNNryNHCJlrYmt5IKNgOtuAnFTbZkPIbZyQRmJhICXVKUUDlF9WSvJyXwyLKWNoKwO9DsGOicK1SRzhZRbRjbOAMwCJWMIsv8zCScSvErqzqjAuOfBT4s60ejZDTKxxEANrmO5jMQAJ+7/TQy6b2DDOB9+Gte9YcNgI3q5EAJR/tAAmACKfMpvvvj+wHAIxArO1xL8cJXHVlAm41xUzcDgKm3sws6CAB3u9r0b3Ozs0MQbDJ92Q5gNurNxu9o196IpaysPboNc/Oc6khanLY6AsCtjrGZllUo/SxHmkDJtniOudlvVGS0fXYTnNmdIOYxqmWlLspK1GUbykZzaXJCADiZiKHUqOHK2g3s5LLo+z3w+vyyfPYQuBLAeX0I+8MI0q5RNrm0deYGPq2XjXKcY4wgjsDOWIwbKNvu9lGtVWWPXq5UsLOzK0vEYq6AarEgW2qCqflkEjMTE0iEA0iGIgLBPtk+G0Ut7YfZyMDMTmMBTRBIFaKxm+UXVYLFag27qRR2d3aVA5jPFVHI5tEo1tFrdGHrsfmB45ynwAA9Kolp5UrFED/3KFeZm77cLOfGOG11CYq4SUuFNKFxNBbG1PSk8h09Pjd8AZ+UjbRjlr1jpy/FWrfTljK5VO8gVyxht0IAXEGq3EKm0sFmKod2myefVtIeDBz0DzWZ3UKM1rySYlAZ3lR+GhtoB+FKq4VTJ08KZFYqZUFObl4bZaiBdxy/tAL3uh0IBdxw2oZIRsNIRsJSAHMDOl8sK9+Qqu1gOIBgJIDeoINmu4lKpaTN90MLh3Dn+Ttw221nEUvGlRdMFTZhJJtHRopBDjyNC1JngknOEyqRrY13tlcwpzmdTmN9bU3qX2aB8gPzfbxet+xzqT73Smk+Av9OeH3mz8ZOf6S6tppqLEtj2vF22x1UKswyLiObKWBrc0cW0DyHJ1dO4sjxo8qg5Gup8cVpxhKVraPlRGNdEMkhcnWrQlKuAbcAYEFcquPsfUTjQSmAS/2IAcC21wJgDio6vmpVICQl/BsOsL2+gUomp4YGY0lP8DuATaCGTgUEwlwzGGlkrMCHhL7dnlR4zG9u8x/1fULEPvaKaZTqeThcdkzGEgg6/XD0ICg15FgaaZs5pggoCAC1yHBN4ctwzWejh1cQ1OlyY+gwdvXKD+bxcI5YTQrGScLKet5flg0s7nR4DWsJ6pxcWcHAZpdq/caNG5idmYWfDRYOILO3hVo5D1cwhq3dlM713u4OyoU8rly6oKgFguR8vSV7d8LcSrmEYrmi6+rkREL52I+84QE8/vijaqgIstklX8RHP/Jr6LUaeOCe87LsJlCaOnwasUNH8fLXHsPH/+2/Q7beRq3VQjya1OeiCnlmbh43Vm9iIjlhLMMxxGQiLlB//MQJlIpFzE0ncfTwIZ2DucXDurY3qkVsZTKYX1rG3OwCPZPR6Qzw6DPP47OPPY5mh400LridDgEpqfXlEGKUllRc3nVyCb5BE6cOTWEqFsHFnRKeeHlDjWO0mB4pbE1DAK/5BOpDzR87nRzYeMbGHScV2saqlk1FjOI9QLPmum1iHuhS4tI6yTlNdSptjBlLcerEMSRicVy5ehV72SzypTJbjHReR4pwY/9M6G/WHpNjzSapgdwgylVjU89xw7WKluy8x6FlM5sE+KBbBD8M7bQHzS4iySA6PSBgpysA1bV2/Iv/9rfxgf/iD7F45CgmE0kEw1F4GymsBJrIB+fQhhcP3ncHDh+eN0bpw77JVuW86nXQa9bhHPZQzKV1LXn0yadQrHB8DtRQl5yexfKJk4LCzzz9tJpVaOV75MgRfPELX8DXn3kWU7OzuHzpIhKRoM5vPJZQgwPdKrLZPdn0s0kj5A3oukjl6c7eHlZuvw35SgVXr68iEolhI5dDrdnFwMlFbIgPvvMevPcXfhnf+uqn0LcFEJw/CpvDJWg84FrL+zpd3M0Mpv1xZmcNv/97/xi//pv/EImpBQSpfO534XA7Qct5AmBCTV6jpQC2rKBHAJjq28cffxJXrlwfRYxrfstWX1+c51xwzP2R3dFGsbiJiWQYq6vX4A8GdI/Cz8RceKryeV26fOUafN4Agn4/opGIzkGpVILfH5RV9sz0LO6842587bFncGhhUSCdTV5U2grssrGyXEW/18X09KQs2NkYxNdinrXuZzl/um0UikU1AblcHs0jRh/QdSAUDMnOnGu6xikV5o2G5gLXE9nTE/TKtYBrFW3WbahUqmpQ4LWKzXCnTp7QfOXPWHveHwgOV2tay7hmsnEhm8npekEAvru5LejNhoDtvZTWCx5juVCUqpwA2+V067jY1McM4S6b+9iIaAO6rbZpTBsCn3ziwve61R3//bgC4wqMKzCuwLgC4wqMK/AdK9Cql5HbvfGav/9vQjG80eN7XSv3ugLgz7Xq+N9q5dd8ANo+0/55/BhXYFyBcQXGFRhXYFyBcQX+LhX4yRNBbRJ3+lRtdqWIabR7qDfaaLd7cDhNZqg2WgdUaRpLVClzXW5tYFGRw42kUCCImckk5iYTUgBzY4vgl5ujhMRmc9TKqiSsoK2iLO+orGoL3mTzJYFobnAZu0+zmW9yx4x6mLm/RhlsrAB5/NxMHOU38u9HAJjgSwpHu3k+N6TPnzuL28+dll1rq2k2fl/xYKbuLapF83cGChu4qnc08GHfdvJVL3EQFnxgw2zZrvKZBJI/CAA2rz60MoAzcDtc+KOP/e9wdAgPrbxFywJaRyebxIPNddnwWparrBW3Qk1mr/XdUp5IBdwlsKfK0VhAc0OcIGWkANaR3FIzoyjm8KB17UDnvNZoo9pgpjStoYXUZAVtdIcK6oSdyl75wA7hIvilClX2q4RHVAwbmCMAPOzAMewi5nFjPhHD0uwU5qcntQl6fXMDF9dX4YmE4AuF4fUHBd5CbicCbjcCVF0JyNEqlxu/IydZY2fucJixMQJyVL3wGGxwCGrRIrHWbMj2skRL1WwW6VQKub0UuN8dDwUxlUhgOhHFVCyOeCCsvFp9PipX3YTBBH/MBHapicLhNjCdajGHk8qmDoolgoU8GvWmaZpodaUALuXLKBVKaFbrGNDzlLapJBJSUhp1oiYHoaqTHw7oEqh1CZqaqLUI1Tqm+cJFtakTc3MzOHnqOKbnpxCM+BEOBxCJBAWxWPVuu4duq2UgULePUr2LTLGC9WwR238DorYJgQt1lEoNYEjVpFu5jmwpkHqOY102vKaRQ0pa1l5J0ICDBz7oKyf8xPFjUl+ztnuptMYRf4mvZ6KPqYhtwedxIB4NKPt0Ih5FPBykFhTVSg07uyk1H4TjUXTRk0qp3qwpQ5Jw9NSJk7jzzrtw1513SYnNtWcgUG1sXQXiRzniVtOLWieYwUxQxZxQOhBwznRb2ljfXN/AzZs3sLe7JyjA8cvX8brd2rAnrKIKyk8lMhtnlEfsEkThY7RGEWSMlMc8l1RVtpptlEtVZDIFpHYz2Nre1bg4dOgQztx+BrNzM1K7q0FH8JcNDSYbXZBAVrWE2g41DewrgK1cU+WGEwNadqhcG/hnZnhG4354Q06U+2FUByHYbbRffqUCmI0jZm4emDxzPdndYYNEUbXgOqPVmeDXeph+AMIA4xoxUj0TLhDuaJ0XODSNJeV6BS9deB4uTx+NegmT8Qn02kOcOH4WTjsB4UFzks6k8QM26k1l0VJVahqG9hXSdhgbVio9rYeiByyAODoXBjKZ/GTZzHZNBjCvYzzu83fdLUBFRW8oHDW1tg+Rz2yjUkrDE55Atd5CuVRCamcT1WIOGxtrKBSKaLW6yDea+oyJSBSRQEAKPjamzMxMSSmdjEawubZmLN19Ptm4/tqv/gqGnRbuv/McXPahssSnDq8gOn8MLzzxVfyf/+r/UHPGgBduHb9xOaA6mc0czPVkfiihFOMc4jG/4Bat5h/76qO47767pSr9yK98SFbBhEIOrx/dATA7PScQxOd+4StfwQ4tyRsDFJkxPLShQ6Wtxhvnuh3tXheLExFMRyJ43y+8E45OUWBxbbeEP/n0V9Dr2dHuGMcARhKw6YuQkQ+uk2rSkVsAVcDMhSfcNdceOZAMzfowtI3U7gYmGtt7zin+vxNel0M280uHD2vecJ7UKiVsb2zKlpfNb5VqVc0mjKxgXrIyny3HEWaqCgLLariHLNf/vTRy+ZyOlWsd7wvy/DOzbS1Lf5Pp3kK72oDNY8fc9DJK1Swi3hBmDsXwX7/37fhXn3sO/tgs7LYewqEJRN0OuNcfx9Ezp3D03p+EPxFFIBJEv9GCy25DNruN9O621v7JaEhuCTc2dlGoUpE9xF62iLnZRdQqVJMPMLUwIxhIFwm6V6ycOYNgOKSM9L/+66fwpa98VTbQt504idnZ2X1FLqMX0qltOG1ALBSCCzbEo2FZ+7YGPexk0rpn8zm98Njd6DjZG9DF6s6O7vV+6SffgF9633vx3Jc/C4crgsjicWXCs/GN1wWbXGCMGwghPV0scqlN/NPf/Sf49d/8bUQnZpWDyzE8ikjgPKDNMBuVuA6rSUgwtKc/h8NRPPnk07hy5eq+AtjkuGuQYDAk9OzDNjTZw6GoDZvblxDwe7G2tqHmKFpOMybgyNFlZNJpKWu3t1NyEOHrUzkfiUQ0rnjOI6E4pqbm4HNzDrU1V30+H9pNKmAJRSEr6cnJSdgGAzU18HiZj0sHDz4Ib7k2EdxyfDH3t1Zv6NrRajR0b7S8vGzqxXthxj90uqClslwM1KxpNSgNB6b5gM4u3a6yvblu8d54IplQfjPsNl0rpdTvDVAplTVveA2j+wIdLHgcnBt8Pl0TaGXN8R9NxjX2Fw8dkjsIX9c48ZhriXKF223NHTbw8L6jVCjqXFLR/9lnrr3yRnn8p3EFxhUYV2BcgXEFxhUYV+AHrABtoGkH/erHPwxG8NPewA/4at//0183APy/1kr4fIsZVK98+ENxxKeXvv8jHD9zXIFxBcYVGFdgXIFxBcYV+A4V+MmTtBB1arOw3mzLlrHW7Ci/tdXuwm7nBrpLm3eyUrRBCjdukBII1ppNKRAIcanQmEzEcGhmElOJmGxmaTFIgEYVA5+j37IzS9il3FFlP2rjqI9avYlSpYZytY5a3eSTmbwxYyVq4DFzD40tNDfbRr8vG0gLpAisWH8vBbCbm/gGLFJteucdt+PcuTPa4OZxaZfu1se+atFIwIwN9EgVfMv3kSL2lt89sIx+dcGtzE1LBWwA8FlLAfz9Dk8C4DKSzuwBAO46TW324e/omI3KZfTgpiuBzMg2W7CWYFcgmJDWZP7SmpTKLGUAc3NRFq5UDJvNWimBTWineWmLABGfcAwxJ1HnskFld0tq4lcAYAsKUQUq+2dBYNp1OqRmc0qxyLxgYzNuLGu5aduFvd+Ghxl80SBOLh3CwvSkPtPa7g6eu/wy/PGYAcDBEEJ+P/xOO7wO2gZ74Q/44XRRgeqQmpBwgW/MMSvVGAGDpRq3DcxGq0A0rcet+lAlTfhBpRcVc/m9PVQKeXTqdalrpuMxzCSSAjoBqnH7fc0fquEJBQmHfH6fYCDf3+a0S71LaMC5Vq831JBAkKY6tjuoVxsCf7VKFa1qA/12T5nAUgOzIcOya+YmMjeBuXHLc8kGCn4nhOEXN41l90sLd4cdk5NJLB05hPhUDB6/C4GgFxECdL8X9qFddpftVltrQbXdQ7Haxk6miNW9LDKVGjazBWSKdbS7gNsVkM0sYbmsfS3NtlEAj9zeuVFsNOCEdnbC6CEQCgZwdPmw1HX5fBZ5WmwbEewHLv8AACAASURBVNk+JGDWYb/bgs/rRCIaRCjgxcxkAkGfG51WG7lsQco8wWIb0BwYlSbHTTgSwsmTJ3D3nXdKQUUwyyFFpSyzj8U8CYvYbCDbbNrEG5vkAWvJjXVupNMyU9bobdSqJaT3stje3ER6b0+KLo6j0fjxeTzKz+SYZv4pLWeN8puNK6bpYGT9ObJBHTVUyAKUDQfVhlRjqVQWO9sppNNZ2Y6eOHlS9s/xZFzHqQYUKdoJzAglrDkp9wQDPondjcrSADJj/0xrfwI0o8JXvq7Wsz6iMS88IRcqwyhqBMC0gBZcNeeT544qPqt3Y1/tTZiwvr6BQr5kbNwtOGCWiZHls5lbJpHTspa3VNYjkMOfUvmmsWS3IZdP4cLF59BqlXSsIX8IJ0/cgenJwwY48jMy09e6TpjPwmsHAQhjA25ZCWU939d5peJYqjVCE2ZwWo0t/B2ddyqXVRNTPx4Przler08Qn00ybKRgMwFBpot52oMecplNNKo5+GJTqNdNs8DW+g1Uihms37whN4FWp498tQ67wylr9zMrJ2XFGw7TqtqDickksnu7qJUriMViamDZ2tnBR37lw3ANB3jgrvNwaW1xI7l0CrFDJ/D8o1/GJ//s4/j6hWvwBCP42fe8G3/x2c/j5samrGMJnU6vnML21hbKlSrOnz+Pk8eP4tq161L8GbDlElRKJGOIRUM4d3oFMzOzuHL1GmZnZgSnqfjkdd/h8WE9U8VWOo0nn3kG3b5Rg9NqmByXKsDhoIt+vYLFqRDecP4EMlTLt+0oDYOotO0C071BTwBYTUu82AyASCisuTnsd8AR7GVzEBs0rJxo/qWdOcL7bggHudCE1rFoRPCajWixcAAzU1NSXHL9U/PDYIBqsSRVdbnOzPW6oi+qddrXtpWJyvWTY5r3IASDciBh44g1fmq1mgAsXUwI+blmMcs2Ho/JRvfmzZtotjtw2Zir2kQklIAvbEPAEcSxU8exiDLCc4dw6WYaTacXsXAS834PFjwNZK88jcXb34i73/YOOP0e5UbfvHoV33z2WVTyBZQqZdR7Lfz0Wx6Rwvvq+hZeunQFtXYHPo8Xb7jrHvi9fjz1/HOod1q454474bA5pfR0+30Swb74/Au4dOmKgO3DDzwoQM5c17m5OVQrZTz26F+p8aPf7+D8bSsoZbM4NDMnUMjs5I3tbeVELx5aVCOEN+zD0ONRM86Dtx/De37uPXjxiS/D5UsgMLNE2b7GMe/71LKmqAbWcyCl7fbNq/if/9nv41d+/R9gav4wwuGw3CI4R3ieBYBrdTUpWUkdum5w/vI1wn9j//fUU8/gyuWr+pkxXbHWGPYl6b6OWfVOJJIRROM2PPONJyQSrjWa2EvvIRQKSo3Psch5Xi6VEQ3H1BigzORYAm4X1xxjOR7yR3D82Gk4CcHpEMDrd7+ncxAKh2WbnErtGPcNpxvRaETrCBsDOK64drGphPehXLVoy81rOMGp4Ha3i9mpacxMT+tnBKxsehs1UxLu8rPzo7Hhi/bPvG/geqb84EEfvB6ZjHuHMofZoMe1it8rlYruoXgdVf62DVr76rWGeV07ldd097DrOF966WU8cP/9OgdyjaG6l+u706HMYf5bgu9dLFNZD9y8cQN7qRTOnbtdr/v01ez3e7M7ft64AuMKjCswrsC4AuMKjCvwHStQ2FtHo1p4zd+/w+vHfx6Mvi6V+6ED4E836/h4s4qilTdz61H7glEkZpZflw8yftFxBcYVGFdgXIFxBcYV+P9fBd52KqgsO272tKn+bXVRaVrwTuSOu7qEIwYuUBHCDUACYOa91lvcAO2i3TLKrUjAh8W5GczNTCjvjxtp3KBsNJpSLXDTS3mLhBNSERtbYGXHdrqC0ATAVAIz05OKBMHCW5S2RqlJ4MKNQctGkApgKY+MreoIyFAZx40twjwqPQkQ7jx/G87febsUHg1lNFohlge01GxqWSpeS5Rk2ULfag/NHWoDYUaP7wiAqTTUZqSBzT8sAOzs0g7R5DRbsXcWrD4gQYJLVj4yN/SERyzlLz85QQdBLwEws+4IgKkEloqDCsghYFIyjTqLiqd9CCyLSGPSLJBvqYdp/0xr70aLQJJPNxnAaiQg/LEAsMn3JdR3CBxIeUvFoo2W0RbM1nZxD45+B75hH7PxCE4sLWA2mRCwuLaxjheuXREA9gaD8AaCCPv9CPs8ygH20orZ64ab+bbcSCaM85oNUY6jEXzzuDwmI5QAlhv/GqcGArNuGqfdrqBFq1FHOZ9DNpVCPp1Bp9VAyOPHwtQ0kpEoQn6f4DahL9VCsoF22KRCpgWjyR+mItQrpStrTtWuyUc1qiC+T5MqajVQtNButDAg6G13Yev04egN4OTGNm2Se8xWHcp+m3OZs0xKIVpEcjOYKinOEa8Tfp8Xk1NJTM4kEYwHYXdBUJwNG36vC3Y40Gn29N7M/i3Wu9grNnBjcxfXtlIot9rI1puoNqkUt8Ht9QmSySpZ1o9s6oCAsOyqmeWteU4AzFYMm2AqbWMTsRjmZ+fQo/Iql0OlXFGdlbtpWZn3el1g0JWFdiwaRDjoxWQiCq/LhVa9jny+qCYGjr9Wp41Gjw20Q8zMTuHEieO45557MD01pY1s8xgYy2/aJ9MWXPmhZn5yXZJVvLX5TpVTp9PSZjeVwMz4zO6lsL2zg1wmg3rNZKh6mSWttcYpi20DgGn5TADs17lmI4CUwhwPVDhaqmMp6KnqpjJfm+od1Cp15PJF7O7sYX19E6VSGbOzczh79gwWlg4hEGJ3s+VKIFtzYyPKuSRbVc4prneWTtc0NFhQVWsRJyWbLL43AGYGMFHx9wLAvCZcu7aKQq6oRgurbcYCvqbyI9XeyA7fjBUDYfkwrgUEGiPw2ofdMUStXsALLzyDXq+KYICfK4g77niTrEfdzBaV5S/9T0nuaTDQw9Des86pAfyjc0xaovHFc265WtDBQr/eH6h5QudbebZmvTS2w0ONIdmFU5UqNR+BEnTdDAbDUqfv7a4B/QYCsUk0mszLrGF3awPrN65gZ2tTMInwOF+uYWpmBpsbG8rgjUXDqjMzXufnZnHl8iXZHhNcutxeZPN5fPCDH4BzOMCDd50HMRrHVOLQCcQPncCTn/80/vUf/0ukSi0E4wmpdS9cuoJyrY7FpSXT8NSoCf4eWlxCsVRWLjZfn2sPGxiWFpcEqJmJSrjzpjfcj4svv4xTp46jkMng/vvuRYCK5eQUXL4Qvvbc82h2O2hT3eg17gGEhrJ8tdnw5jtPA70mrr/8TTzyxnvxzLNP4/43PIK1vRJupkrYzNYw5BrrMHa0TuY483JFTOe0YzDsYm52BrlUGqEALbYt0D+04iE4zuxGoT1SbvO8avzZoPoEvR5MJROYn52WBS9zaPfSGZSKJeUis8lF9yY897yOgvPQQEWuwZxTpXJZY4bXB/6c47XMXPF+H7t7KeW1S1lcq+pnHGtnzt6mcx3ze1Ft9VAtN5RjbnN60bMPMTOs4Ld+8afxsT/9PJzhaSxPBfDWNzyEeMCGT/zT38GR2+6C7+RdyFTKyKf30G228ZFf/lXsrW/g+uoV/Omn/wN8zgF+9cMfwJ//xefw1NPP0jkdU5NxvP8XfxGPPfY4LqzeUCMNG216AxuCvpDg3F4+i0Q4Ar/bh+TEhOpz9NgJ2aTzPLKZ5Kmn/xqNehWFQhaDXhPHFhcxHU2gIwgbUDRErdvBxs42Ej4/nD4HYlPTyBWKeNOdJ/HT73kXXnjyLzF0RRGeOawMYIJQNXYx9kA2zHbVi7B3d/06/vHv/Hf46G/+FmYWjyIei1k20UbNzfWS14dgKLTvaDCa04wBCIUi+NrXnsXlS1fMWnKLU4m1vKghgcQ3HHEAjirW1lZRKTeRnJjEN1/8JhYPLWA3tWviFRxulEsVzfVCnqB7QTCawLTZamByYgoPPfgw+j07UjtZ9FnfYFAOIZ1WC0cOH9a9BhXAXH/okMPP0O8bm3CtQ7zGN1u6fvJaxDHGeyg66/A+l3blHrdLyn2OJcJfkyts1ikuysYBxFg/00WBaxchsml+Gep6xPst5jq73R7dj5cqFTUN8T2Mw04PvQ7dMnhP5NJal0qlMDU1peYzqpqpCF4+tCTnCd7H86HYkA6jFlrKGPYxV7rfRyaXw821m0YN3Wrj0KEFpFN7WKtYuQH7d8zj/xlXYFyBcQXGFRhXYFyBcQX+dhXIp26iWSu95pdjdjve7wvh3b4frhr4hwKAd/o9fK7VwF+1Gyh9G/DLTxMIJxCbWvzbVWX8W+MKjCswrsC4AuMKjCswrsC3qcAbl13we70GygyGUiJWmh2UGi3UWh3qCw1cEWClusfkIzKDj1v2RjVDRUJfyjpCt/npCUxPJhAN0waVm+TcmOqYbDBuTAno0rbUZF8qmtfGnF9IgVwoMQ84j2Klqudz80r7ZQS8lqqMCmBuWAvMWXCYqjEBYEv9O7L0VT6mADDh4lAA+M67zskC2gDgA4tSvZEy4vSGBmIc/HH/OEbHY/DnwabWDwaAv/8MYHNA30EBLAA8smW+VQHMoyPkuQUAW7CaP5NN6sjeVECf9s/8GlgA2IIhhMPW2LFENQcyQ8sGm1a/UhVTudrta1O9XGsqB5jWoALAVHjJ1lcerSYHVg0FBMBOYxvL52jUWT7Ngs09ZUEy79A/HGI+GcXRhVnMJZNShV1YvYbrO1vwUsHmD8IfCCLo9yDCTGCCTebj+jxwe5kVbTOgTlbMzJWkFbmBVXx/KmWM5asBgjweKpUM/DZWo7KP5cZtrYp8Oi0InNnbw6DVQyISQTIcQzwSRsDvgZvvT+DHjVXLDpoAghvDTtmTmyxsgQdCwCEVkmyIoIqXClSj5h2pevqdHvrtDobtHuzdvgAwfbaVw6pj5tykDTcBPrO8e2j1CID7UukQhEsVF4sgFA3AF/YxIlX+4ISTXo+CU9FpDlCrd7QW5Jj1mynjxmYK1zZ3kavU0RwM0dS64FCuKqehlNRicEY1R7USFUpUzSp32UE7VlNzLiqE97FoFJPJCVDlm8tlrc1wA3RYE6P8JyroKwc4Hg9hejKuPE9uWDeqNdRrTfTUqMC8Tn5OwB/0495778Ztt51BIplQvrSyRZX3S+ttt5pPeG4FIJlLS8WTlUkplZ+gUFfgl/mmVH/nsmnsbu8gnd5Ds9E02bqWKwGBFW07qaJmzio3+6n45gY8XQik/GZzCsE/3Qtk1W7AJMcbxxjVUwTv5XINxUJRVqBXr1yTinTl9GnlF0fjMcvq25xrgeQR/FXuL4EnLT0JK0yDzWi9Evi17JUFgGnFbkJ8LQvoHmIx33dXAFNxR2Bh3Nv3wTCZwKXLV2QBPcohPzCINs/Vceg/zIc0imSp9Syrb5MPzIFl1i027Jj1G6hW8rh46VlMTPik+j5y9AxKxRoOLx2HxxsyzgFcxzptWZ/aXcZVQI0lslgdgM0EVOjxPaX6tuIDRhbZI6Ak9ZtlbWrUhDLAN6DdQSBlGo1YdyrtaBvMucc+h0phD8NeHYHYBIrFikDM+toqNm5ek60uVXed7hDFWgMnTpzEjbU1rS3BgA+RYFDrRDIek3KQqw7hD10BcoUCPvCB98NtBx6+717Yhx3ZjI8UwM89+pf4kz/+Y+wW61K1UpEHNgE43eYa3W5r3Xnnu96FT33mcwLAExNJ2bvSmlbqQIFgD44eOYadnRT6DofGMm28+1IVtnD0xAkEokm97nDYM0pBh7GKZUQEn+tUVmkfdtrEooG7Tyzjp9/2FmWWcxykCy18/AuPIlfro8X5RUtahw1uQt9uRy4FvDfgQ1ESrbbWVIYIsJGGoJ7rtrH2Jihmkwltx0fzyQBhNaD0ewj5fEjGwzh+bBmRaBTXVqnErqJYroIxqKNmp5GjiLLT97NjjYS82WzrWPrDgZpV1m6uKXeczR0891s72+beaEBltg+xBDO6vWrcSERiCIWDSG3tIhjywdFuwW0fYNbdwx2nz2Kn68HVtU14nEMsBLzIXnwaUzNzeCLVRmB6FkfmD+G20+fwl5/+JDYuPI9gNIo67FjfviE3hNXVm6jWawh6fZibmcT88iI7ndBtDbA8P49vXXwBL127gWQ0iVQqjXAkjJnkBLa3thGbnMDy8hEsLh7WfZLP79ccnJhM4N/+6b9BLpPCHadP4frqdSwtHpIDxbDbQyKRwGZqF06vG8tz87i6ekXuGzOzc3jw9qN4+G1vxjce/RzcwSkEJxbh8Ljh8/rVCOZwu2DjmuxwSBnKLNnNa5fw+x/7H/H3f/sfYWL2kDLOZSOv9cyslbRP5/vq/I8s5pUoMUQgGMbTTz2Dixcv70v+981ddONi7tZ45+ryNFBr7mqObG+nBTXXNtcwPTMtC2gCbjZEVio1xTLMz8/rGs7xxWsH1fJTk1NwObxoNXj8zE42LS/Dfhf1agVTE5MIshHMYdZ1wm9ex+W7wnsLME/b2DjzwbgGjkNmyocjEV0j6Ihx7733yEFE7iy0V+7SScfK+m13dD/i9/m1plFJzHmuWBdZ4PfgoWuBxyNXBc7RfLGk5ideMwn8e72OXCya9boANl+PF3Re3/i7bM56+aWXsXx4GQvTc/r8bHZQDnGzofmwevMmKtUK8pkspmdn1VBR5NywmiIS8YSOa7vOm43xY1yBcQXGFRhXYFyBcQXGFfjhVKCY3kC9kv+2L0YQ/BaPH1QFz9FR5u/4sP28L/gq38Dv/Yrsyq8OBtgb9HGj10Xr1daDr3qJSHIOodjU937h8TPGFRhXYFyBcQXGFRhXYFyBH6ACd8wOEaayhpvd1FkOhqhSvdlso07LOW44ESYRdNCiTjDLKG/53FaHea9NgcSA14dkNIzpRATxaAgBZlQ6zOYoLRRpq8gNZqm99tW6ZlNtZK9Yb3ZQpPqtUEYmVxDEMkjTKIqM6o0g2CFLVJN5akDtKB94H/wyV5YqByehiLEk5evcc9d53HX3eWSyaWVtjjbkDspmgKCxTTXWtbeIfA+UwSNV8ggY36IafuUpMBvIIwUwv4dDEaysrCASpkXNgYL4u586A4AnnDkBLWYASwGsjFyTfWkUdKOsYr7agY31SL0yunEd2SRyA48qXVk+W9m/LQHEgZSwsuK27lUHUg8aQKqMXtXAKAulPB1A8Jjgt1hpoNJgHtwQAxtBq/MWBbAQL5xOgkFaMxsAzNcSlNbfGrta/kQAGF34BwMcmkxgeXYGM4mY6vDytavYymfhCgThD4e1yRnweRDyuuBxO6TC9AZ88Pjdgo9UNxEuEMQSPjObTpWiwl0NBMZiXLG6++pfgg2z6SwFGD9rt4Nuq4lGtYKtjQ1kd7JolCtIRuOYTMSRjEfgJei12+EjhKbSlu9H2G1lU4+yEFnO4WDUTHAAMaSqtTKw1TxBQNbrYdjpw8Z8U8mzjT2xFI1UAguEGoAqhQ6tjAU+7fDQDtvrRZDf/W44vVQiM1uTX5xXA3RatCG2oVoj/G1iN1/H9c00Vjd2sF2oodbqYuBwoaVsaBg7azaHMPOWDSL2oRorqChWrqBgtskspCqaub/6pJYqKhGP6/wTeFLhJIhn2axSGavfcTvQ77eRiIcxPzeFSCigTXbaY3doW19vSKlN8DwzP427774TK6dXEI2GLfWxyQnn+KIVuAAsn0/FNZsXWEdZCBvoTOcB5f9SRd1soV6poMQs19QuMqk95UHLyp4KKmXHQnbPPp9XSiuOQZ5n/j+h8AgAcw2ihb7JIzdrmRlPpgGANvnVSgPlclVKTGZPXl9d1cb+0aNHsXzkiM6hyfk2at9RfjWPRznLskW25qbVnHLgoKDWD41lk8ZsIKtZVwldu4jF/fAEHCgPo6gPw98+A/hVAJhV5NpB9R0VwFxvRznEBIH8jKYPxajpDSA+eBhHCdPsMMqu5fxT64lOjYOe3CiWtlEorKNWzZrXgxfHj59DMDwFm91rFHQd4+rgcfmkdh9lDWtcUQn/qvxyy5RB44PPtSKoR2nl++eJY4bXE77OaD3XlUmvR6Bth63fRaWYQr9dFQButjpo1hvY3lzD5vp17O1uyVaWTTaFagNLtD8fDLC2sYZIKKicUNpBV8tF5LIZKeRpJ8tc0N10Gu9///vgcdjx0H13wzGgOnWIieXTiC+dwjf+6ov4+L/5E3QdAXQHAzRqNaxt7qDbGyIYiSijlk0voWgUm9spKQE5Th9+5GE88ddP6ppKC+NOu6dMY34q5sXymuzy+KS85HgO+H1ay+1sXrFBWcq0yx01yHi50PWZYc7GMKBWScHXqeOdb/0JOFw2ZFK7cHljyHQdqFpxE4TJptWD1zJCaKfAOdcFjt1mo4FYOAwfoT7HuBF663mcg1JwW0r40TlRc4Wsou2IR0JAv4OF+VmpGq/fXEOuWNK9DdcYwjA1h/C+xlJ/83W0zlvZ34RkhM6FYlEZunwer6mXrl6WfX8oFDbji8rIdkfwl+MlMT2DZDCEQ4em4XIwAmCAlZlpOHwhvPT4F/CWsyeRbdTx5StbmJpcBgppzAyyOHr2Njy300XfE8S99z2IT/3Z/wV/YxvHFqfw0mYBCMRw+eqLcrNIp9MYdhs4e+QoHn7Tm/GZrz6GlfN3wNXuYyERx/reJq5sb6PTGWBvN61aottFpVFHtd9DYmpWUd0Pv/FNuueja8HqtcvIZffQrlcR9QWQq5XQ7HdlXzyTnFQTTyAYUGMCzz+jBDgmeu0e3v3I3XjXz78H33z8i3D6E/BPzMPl9Uqtz4YnrmGg8tu6ZyIAXr9yAR/7vX+CD/7ar+PwiTNqDtI9G5sFtVb3BYCZp7uv+JbzCe8YbPD7g/j609/AxUuX9+8VR5EExreEDVYmMmNoqyCXv4FoLIwLL19Uk1Clzqabgs4bFbEc3LQG5/zm8REAE0rz9pUQlO/Z7wEzk4twOnywwbix9Htd+NVoFZDymvccVNrzXrbTZS50U/cfbGzkmCIAj0ajyOZzKJfLUtSyMYM2871uH+vr6zh16pSa67je1+q1/c8vu+VCAclEUvcUbGrkczhX+f+8+yOspiU51cQ8Fs6bly5cUJYyxzLhdr1uVL7zc/O4dn1VDhlra2uyn++22njw/vvVSMe5UqtWEQiFcP3GKiYnJ/Doo4/hzW9+C3b+xqKev0O7edpfs45r6+uC3LSfn5mewmpu1Er4A/wjZfzUcQXGFRhXYFyBcQXGFRhX4LtUoFpMo5zb+a418tpsOOJ0YdruQIhN69/3/tvBy1rJZ6/PufD4QogkZ+F+HUOMX58jH7/quALjCowrMK7AuALjCvw4VOBwoCqVAm0Sqcjjo9XtCwDze6PRQovKH8tikQo/AjtuhHLTlOqddof2snZEQyHMT00gHgkgEvRrE3EUAspNNG5sMW/OgEZunlo2n9yak9oGsiGmDXShUpcKmNB4tGE/yrDkpiBt6oxa1JgqG8s+S5VFdZY2hqkSpkqLm8DcbDSQ5567z+Oee+9GJrNnMoAtAmC4AEH3K1Vz2qR8lQp4tHE5AtKjc/1dM4DFaM3xhoMhnF45jfDfAgDfmgE8AsCjTW9jdWjA0ohzGMWdgeb6uT6MsYGV7SyVceSIzAAm+KXSpD8wALhv7FIJFGU3aGXrDS1L5BHIGakYyUY6vaEUwAWCrHpLdqcCumwGsOyiuTVPO3EX4S8z9XiuHGb8GQDMZ5CaG6UwAbALVAD3MZ+MY2lmCjMJs6F5YfU6srUKHL6ANiYJ4vweNwIeWi8TenrgDwXg8bllgUjVnIG/3Fg2KjHt6o4AMPMmR/aIpng6LikezZMt0j7AgI2crQYqpRIK6SKyu3vot9uIhEKIxyLwEQq6XQhw89t9AIC5oa3MagdVmAamS3lu5StLVT5qGpCyumdtYRMUWgBPUa4E0T3QAlMKVikoDUwjtCfgIPwlFJbtscsNv9stiEJ7WakrXfy5sRCmsrnTpt2xA9VaF5vpAi6v7+DC6jZSuQoqPY4tl8ZLg2BZAJgQ3eR10uKUGaZUu3EjOBoJ63wQrBFSEGo16nV0uWYMhvB6vIiGowj4A4Kq3BCXwpqWuwSjUkfRRptze4jp6QSSyZg245nV2GrRIrsnAMManTlzGiu3reD4iWOIJ2I6tyP7UK4b5v8tFwNCyz5zYk3NNMQFfwjamf9J5XUb1TKzQvMo5PLIZrOolstSLCsbUcrSniAsVce0fmY+IqEvYZv5f2NXzwxgs3bxOMzXaN6SjzJDkupfAuB8viDlWaVWRalcwsTEBE6trAh+8DwKOWr9NLnF/P/R55O7gvLVb7Gxt9YEM3YNarsVABvoeQsADjpRHkTQQOT7AsActjz+SxcvGwBsZ+PPqGnHrDWjP4/WyFvXStO4YmzszXcLzA85FmjJbnKZ7bY2rl77FlqNDJygVbMdM9OHceT4OQxsXq093X5bTSN+j19jT3bOVp6zKZx86zWHBQ0tpS/PxShHfmSPKshuJqKpp3LoD+ykee6NWpjzmGCyh1opg0GnCk+IzT0OQZ2drXWsrbI2aVmldrtD7OWLmJmZwcTkBF588QWtF+FgABOJmMYa7XfnZqYFighr0pks3vXud8HtsOPNb3gQvVZNatjZk7cjtngST3/ps/j0J/49+q4ggqGwVPKFYlXOGtvbu8pBp4KQThzxySk8/8JLypaNRCM4uXIKzz77DQtauhEMRox1rK2PUHxSq6/TQ/DrMGs2lbqEbw46HHC9pP053QyMAvv0iZPI7KVwz+lj+ty1QgZelwORaEA288ViDX0vc4ABmzuIfLmJrgLDaQXdVRMOa+pyGoX47m4KCzPTiPo98NDFQdnXDhw6dAhBvx/Xr183jQWj9ZzNRcyaJSge2vU6VBezxlQjbmxua/2S2tFqwPD6fVLAlsslC+TRzt6sw3QDoKqR601G8HeAndSugGSj3dIxM+YiFAzDNHOULgAAIABJREFUF6TS09SZa0Sv14RfezkD+NwRtNFDPBTAQw+9EfdPuPHEVx/DWx64F7vFLL6+WkYyFkNv8yKWz5yFLbaMw8u34Ytf+hyaexfxwZ96AE984wVkEUau1sZLL34T3R6jAdo4d2wJ7/uFn8fTL7yEzz7+NO68537YOh383Nt/AtVSHl987HE8/fy31Hx2aHIKbubvuh14cXUVfYcPicSEzv/czAw2bq7igXvu5AdHp1lXRnR70MP6zrbGM+Hs8RMncOnyZQPuWWOPXdbFsWAEP/fWB/CBD30AX//yp+DwJhGanoPHH1BzipPXH69XTQS8t+C6RcC6c/Ma/vCf/R5+4f0fwpFTZ5XXrgYbKoAFgHuy2qbylmu92v6sayTXkoA/JAB84eIly/re3G9xnPI08jqlRp+hHZVqBnuZ65ieSeDypUuYnJqQMvnFF17E4cOHdS5p988GI0LucCiMsGW7zxoRglPNfOL4aThtfpRLDTjsHpNRPeih125hYWEOPrfXuIbwHrpn3DDUAMkc4HbLZPda2bnMdTbOEIwEMGpfk4sOTFJt7Pbo/pl2y7xvVWNVr4tIOCwVP2t1+cpVzMzOYnNzU79TqVZlQc9rEGMQOI75Ppw7bO7j/KnWKprrmUwWPn8AV69dQ5OQ2uHUscWjMTz80EN6Du//uGa8+NKLakbiHNtNpRQjI0cFB/OuG0il0wj4g4LSW1tbai5NJOLYKL0qbuXH4R9J42McV2BcgXEFxhUYV2Bcgf/PV6DTqqOc20W7WX3djvV1AcBujx/B2CT8ofjrduDjFx5XYFyBcQXGFRhXYFyBcQUivRT8Xg+SsQgCBGQu5n/ZUW8xD7itbENm8woGUiIypBWrscAUYKK9c6crqMiN2IWpCcxMxhEN+uH3+QxrsNS+em7LAGXa01EhRxtQKviMBap5brPdQ0k5wGXUGg1tnGkbXu/LzWenlDd8SJ1DnQ9/PgLAsuk0Xwbk3QqAB7j7rvO47757kM1lpDg00O2Wh+VVug8orJxfA4EP7Kj3MzhvlQcb/PoaUe++naT1Ntzc/GEB4JG3qrEANiB9HwCPykrlnaXYpVzRQHXrsxCEEbESeFn2zwLBzMGVGpJfwuwGBAvQWjDE+uwjcNPn6/SHqDY6yFcaKFYbUgD3aUWtzXSiGWN/SABMe2QBMdlB8pxS9cvXNwBbmZjEwba+sYDGEHOJKBZnJjETT0iRfunmKortFpw+vwHAtOH1OOGn1S5VqVQABwniqAY370cLSsITbmDKJpTHZI1TjhmC5X2VpgUV7KO8Z0JFK6F4MDRWwd0uc65bqJUqsoQuF0pS1IaCQVmXhv0EH+a9OU75Xh7ZXptxzI1eKUnBv2NPqlEDG3BmATtm1SqfknnBXUFeqVUtgMnJRljEc2syS8k2TDazVFLWHPGx5oLdVGTTepUg2EDRbruLTouv6UChUMfltW28dPUmrm7uodEFbL6wNvur9Sbld7DR89bWw7DXht/jRCjolipoeXlJm+oTyYTUUtzM3tne1mYwYQ7BCXOOqQjz+6iUCkklRQDMNWKU0Uo4y/lLBXAo5MX8/BS8PjfqtQoq5bKErAVmAPcHUkk98OD9WD56GIFQkEIzjSaTa2jOpyCVbQQYaVfeMQBYympjBU3b50Gvp832aqmMYjEvK05CYKqfeu2OzhnHyaiRgoA3FA3JQpN2nFRsUulLO1Wuqcx8JiQz65exrR09ZE3MedfuoVFvyXY0k8lhbe0mbty8geTkJE6fOYNjx48LKOt9zYJoAWADvgSAOcctG2g+R5a4lnuC1iWNJc4uPowCmJbQ5gU5P3tSAPtCLpQGke9bAcx1nKrHK5evolQoa+wq71026pzLZlyaJd6onkdrFI93lNe5n9VpNah0+x2tS+wDIAhmBuxg0EK5lEIpv4Nep6GY+qXDJxGJz2NgZz6lsUfl2iD1HRsKqJq3Mti5BoyuF+Y6YYC5yY09cJgw8He0pppjHx23sZ/lZzFwW5fGIVuH+mhU8xh2qnAFOFds2E3toZDdw41rF1Eu5mSN6nB6sZvNSY06Nzcr0NKoVaSupRJ4e3sTtkEfkwnal5uYg3yhiHf+zM9Ivf/IGx8Eem3FF8ycuB3RheN47qtfwr/8o3+Otd0c4omkYLLXFxCsjMeTiMWimJ6aVP7vY08+iVAkiq2tXSQSSbx84YLGCtWIhFCEXhyvk1NTmFk4jPXtNHKliiCZ1VUhGExhNhvCfG6PaZLidYY1o+V8f4Ds3gamEhG84e7zSAYcsPfaWDlzFt5IAp2+DX1vAP/uE5/Bza0Mhja3FenAhUueHvp8/y97bx5k131fd5637/vr1683dAONjQRBAiRBiiApLl5EZWRZGWuhJTmyXYmc8sz8MVXJ1IwzcTSOYns843J5ieOkEk8c24rtWJYljSSLpCiLlMRVFAkCIBp779vb9/1NnfO7twHScor22Cmz6j5VC0T36/fu+97f73cvfp/vOYfw6ur165jJTyKfiiOotcsFj8+HaCQijTvXDf5d48tam3lepeyVTb2xRSesTieSqDdaqDQbuodh/jwdC06fvl/3Nd/61jfNmizHBY69mx02XKoNXTFee/2sbG/thhVCTIKwxcOHlB178dJFrVHVWhW02BiO+4jH0xi6x/D16c7Qw0LSi4fvOIjlN7Zw8p7btbb+8mc+i4+cPoXLayvohzN4+KEP4PN/+of4Rx96COe/+x2cWS3j2D0PYOniJfS6bbz22ncxm07hPQ+8C26vG089/zwurm0hHE/g1L2nMOg28OM/8iN46dsv4d/93n9CJBHDj77/Awj5/Li+uYHl7R28en4JtWYbHn/QOE70uvB7gBPHjsrSu1AqSCnKJq2NrS1U6zX0rKYkcyfAWAU3XD4fgj4/PvyDD+Djn/gonvuzz8EbIgCeRSAU1n0fIWM4GpfNsOCsy6UM4LWrF/Fzn/pn+PiP/yMcvu2EUd36mJk7FkiU2rVcxuRkXtc/ey2x77dCUgC/jLNnz1nrmYka4XnneVxYmMbW9qoahnZ3t1GqrCEWD0h5y+xa2nZfvHgRyURSawHVrFwrCJzZ2MP7Cja5EO5Pz8xgemoW+2YXsb1RQrPZg8flwaDfRzjMzOm0bJe55sjmecB737accLgu8p6DMFiNW8yu77RVk3PnzyqegWOekJfrFN0g+L4nTp6U9TjHOtelUqmka8nW1pYyuxcWFlQfxgUEQ2Ep0qVkdkF5yssryzh2661qKOJaTUcLvsfc3ByazYaiHCq1Ora3dxCKhNFpd9Rkxea1W44cFWjmvQcBstZNr0/P4fHQNr7bbsMXCqpu/dEQkUgM0VhU7iS0k2ajyVr1r2yc6PwjzamAUwGnAk4FnAo4FXAq8LYr0KqX0CjvoNdtve3febtP/BsFwJFEFuFYClT+Og+nAk4FnAo4FXAq4FTAqcDfdgWi/R143CPEo8wfDMl2LugPotMbauOpwnxNgkXZNFONaavKmMrJTSyC4o4ygQnzsok45qdzmM7nEApSzUALWAOfuLEoFY0AsIEotAEUaGTWr5S2HsHmar2Fcq2BSrWm5wuI7W3OE6Iwf9DS0xqRjjbtbrZ/5uYZYYlyXJWFaTbr773nTgFgWUB32rLefdNDANhSr2m/yijtjKLOfNmbjzYEvvn3v5cK2CjcjA2hUQDH/0oA2MASWkBX8CYF8MBAKD5ks8qHDbQVFGf91G3ybPUhBDasz2DZcQ8t++9+36iAlQU8ZAawAcCyO7SyUvc0HHZNLFgr8AIX+kPsAeBStYG+vu/BWIptC5wwh89txgyVqMwD3LOFdRH5ElYRI/E3Oe6Yd9tHxO3CdDqBuXwOU5mMNkAvriyjMezBEwwJABO+RYN+5f8SzAWoGguH4CMEsFSggoICn/we96KtPEkLFNqKSjY7CARbVkF7Y9BSltKy1ACmPvoc3+0O2vUGauUKarWqFLXcEI/TDjIURIiW0ITdBIhuj8kGJthV5i03homALQjM82iBeo0dC5QR/NJOkr9j59cqVtmy2rXtdgXcrMYKNW9IBQ4EPB6j2vP7JDqmjTMBnl631Ue7TSXqAGvrBZxZuoLz19awXWli6A4AflpdeqS0pIpr5OX4GiDgGWN2Mov9C1PIT00inU4ilU4iGmXGIMFmC7VqDesbW7h69ZoUiVRY+bx+BPy07I4K5lDxzw1lbjQTSPFzMYcwFPIJAE/k0hgMCEmr6LT5mg3NT+ZsPvroo5hfmEMkHpUDAOEcwQ+HEpWdbDAgCOZoVE4xbbKZk0jAyC/mK0t5PEC300W9XkO5WJTFJt+vWW8IWpM6U9FkICAB00j2mfFEDBE1GoT0mQJBn3IfCQ4Efb3md8yaZBnbs4GANuucd72hAHC5XJWCa2lpCWvra7jt9uM4eeed+oyC+D4CTNu23GX+boHfG+PTAGazFvF97Z4Ua1HQTy0ADM5+PsHAfAJgf8SDOlJojRNwEcxx/JkpCff3yABWFHWvj6WlS6iVazfZwt9Q/77Jevmm9Uq272xasJSY+gyymadzwNCA5BEdZ409tNZm9wD9XgVry+eBYQujoQu5/CJS2QXAzTxMC2lb8NkW/ZpLjmkEYH4457atxrbPqb023miSudGctGerYC2zYx2bUQCzOMypbjcKcA3aiKRyapCqV2tSVF668DrK5V0BGrfXj61iSVatfmbWe9yyqx6P2NjB5oM2JpIJTKRSgsMaM14v7jt9v9T79997CgENgSGmjp5EfOYgXn3ma/jt3/o3WN+tCiyHQwHFM9DOeWZ6FtVyCbMz09jZ3UUqk8Gx228XoLy4dAnTUzNaK7PZrBpXAgFjlc8Ghvz0nJqyrq+uo1Cu4o1LV7Bb4bruwoj517IcN0rqntYZoN/pYNwfoljawbA3RKNawD3HF/G+Rx9CZwg899oZuMdjNIZuDN0hDMZ+dBkVMOrD4+G1weSue9w+VJm1XiphKjeB2UwaYSmAx/D4tfgoBkD5415jN89ZSfW95qcVX8DMU82F4RixcFT26jxWgio1GlnqYc5FKX6pDOb9jtstaMlHr9NDs9XG5ta2UWF2u/AFAnI5KJcrstMlcPun//SfIJVK42f/xafU8EIY5xr01OTkj8S1lg25OdVs67NPRl1414ED6LerSEXTiGWzCI66ePrFl3H8xCM4v7yJ7dImPK4B5mbnsLB4CFeurcPncqNW20K5XkG1WEIi4Mcthw8J8MPrQ6laQ73dwpkr55CPxXH/kdvxh1/+Alro46c+9mPIpTI4c/4NeLx+nL9yDe5gEF9+6uvwsZFvfh7l4i4ibN5pN+D1jpBNpNCoN5U1zHu/eDqlsdvv9hANRdEbd9HoGqj58R96BB//xMfx/BOfQzA6iXBmStcLrhEEnYTAzBG3XQH8gQC2167hF/7lp/Ajj38Mx06ckspY+c/9wZ56ndeQdCajdVhqb9sJgfEGgTCee+5FuRDY90ucubze0s4/nQyi2y9oPbx+fQXF8ib8QXNPwqakxQOLsttnM9LG+rpsx9mcwbnEdaJQLEr1yznb7fQQjcYRDMSQSebBCyHHfzIeRz4/oQYxgvMOxwzzddsdjW3eV7BRj9dq3jtzXrfbLYHbbn+gXHrCX4LizY1NPYedFYViCc1GE/fff79xoajXdK/OxioqfOkQUSgUsLi4iI2NLbkM8F6b70vlP+dFLB7TdYjXU342Pnh94muwRrulEnZ2i0Zl3Okoa7lYKGhtYo76g6dPY31lBZmJrNaiy1eu6lyweYLnodloyW2Ef+/0ugioVlG5GSh/3B9A05342/4njfP6TgWcCjgVcCrgVMCpgFMBKYFb9TKaVd77/c08XMFI4q/VyialgyzmAvAFwsrWcR5OBZwKOBVwKuBUwKmAU4H/lhUINDcFJoJhL6JBH1KxKGKWaoibSIV6G90+N0ltK8yRNobFC9zGrrHZbKPdo9LApdzfuamcsWuMRbQ5K7Uv1XcBvyATbRRb3a6Uw4QQxvqZWY9GyUu1aXcwQr3ZQrFEFXDbUrFZ0IO7+RYcE9Bx01rXq6xVYydsNvVtFbANgA24HePUqZO4jwrg3R1tkN0MJoya1qhd94S9pGSCzzb8ta1NbSD85jzL7w2AjTJX+NcFxCJR3HrrbYjHkhb4/K/dTprj4a+GUEHas4OgN4Bf/8V/Dd+IuXM2FzFA0CQim+crF9aIBS0FsGVvraeYXGeDEYxaSipg64tgnvCf50O6QUvFZyyLb9jL8vs8CQNCHPB8j5UbyQzgQqWBHhXAtEiVRMwC+eORwC8VPoSxtnpRx8qsYMVEuwWeqKrT16iPqNeDqVRMFtC5dFLgcnVnG41+XxvYVEj6/V5l8FHZzv/2hfwIRIJSD2qjn3bhhM760xorXp9UgIQIUgIKtlJ5bMChGgvUSGBew3yZ8WRb1u5l9A5HUtQIAlfK6LXb2kBNRKgCNhm8/FVlIPNP2vhKhmzOHQWZNvzkcZi5ZhowmMFMS1uj6rXViea86zzyXFHNaqnWzHCmIs/kFjPvlXOGdeFmM8/r0O3SOaLKqFtro15to1Co4eryJi4sr2C1VEajO0Jv7EZHqmyj2Cb88Ad9SCSimMllcWB+FhMTCVlAh0N+TOQy0nIblVBLGcDlcg3Xl1dw6dJV7OwWZBXMZo5oOGqUV1TjtdqC6lSbcXyykYQwNRD0IhILotmsKbOQkIYA+Pbjd+DknXfhyJEjBmq7RpYlsgv+ABskjNrUHntwWcppKW/7+iJQoJKbG+VUv9XrDVTLZZTLJTRqdX0GQmk2s7ipWrOAu2zUPS6EaRPK3PMoFboBKQG5QR8KGQtouRAon9ey3basvwWelX07wqA3kuUo1b8Xli7i6rWrgqKn7jmFI0ePShHH08n5YmdU8/UI7myr2rcCYBXQcgQwomE7JJyj5QYANrXh3/tIZSIIRryoCQDHAZfPAsBGW8lzaq8yZgZo0ur8Ll9bRrVcldW45ojHI8DAz8gcSP4mH4Mxwa45FgEREVsDfa3VTs8z1tzmZ3t2r5YydzhooFS6hpB/iHGvh1q1BV8ghYnJw3D7IhjSrYJZtcx99jIrmfX3SalKt3nXSMh3b/3lp9c8sq4T5ji4Btmf0UBw/pbJT5dG31onzHXM6xqhVS8A/SbCmUmpF7kOMAP44htnsbtjoA6BdqPTViyC3+cXjKZNLJtU/H6P4G2cDS20YaZdvNcrR46HHnoYXpcLD93/LjkKcCzPHrkbkckFvP6tr+E3fuWX8fqlFaQmcoiEwrJjnchm9Rmnp/Jqmjh8+DDy+WnkpvJ46uknkY6lcPre+2T7GktG4Q/5MZXPm2vxcIBapY5wNIZgLCYl9tbGLrZKZXzz5ZdRbw0EsPz+IIYE4F4PRsM+vMOeoOfy2hWMxz5sbxdAXpuNR3Ds2DG0+j2NNzebIwIRNFo9DMZuZcSHwiE11Cjnd+xGud7G9k4B8XAQty3OIc3scg4HrtnKUh1JZc+iUhlM54dYOKBmNcZJtPvSwFvNTGOEwxE1ramxwIpAsME+68wHXQjMODBNKFRrEhp/99UzaLZbCARNY0ulWtf8blKt6fUikUzq+YT5Kyur6LRayGSS8Lr8aDfqcIfCiEeCGDZ7aryhBT7XuvrOdSS8Q9x5yx3oVcu449hx/N7nv4Sjd5zGKxeu4NjJE0ikCdta2NrZ0Kgr7mxj8cA+gbqJZEaNAaVKSUpMWhBzrAbDYcDnwlNffxL+kQvZdAbXV1bwz/63n9E4unLtCpbX1hAIJ9CDG19+8muY2beAyakpQfar1y5jOOiiWS9qHoX4uelA0RvI8j4Wjgh68mesy/r2luIAPvr+h/DxH/sEnnvii/CFs4jlpuAPBNVUxqYCqoFNzMNY191IJISVq5fwL//FP8c/+PGfwOFjdyCZntC1ik1V0VhE56BSqSI3kVPzjhoL7euxi/MmgG8/9yLOnb9g1rbRCNFoQNnLF5fegNfDSIQmqtWy5l2xXJT7AZ1qzpw5gxMn78K1q9d1TtZXVzE1nUc6nVDjHu+Fg4GQ7lfC0Sj6AxeikSxSyZzOrd/rxdz0LKJc/6k8p+qXjRztDur1qhTLbODi2GDsgNqmLJcJOljIAnt7S8pkOlwwJoGflY1TvBdSTvVooAgAAtWZmRk1JS0uHkSlUtbxsRbBUEhr7U6hgFCItuNjqYOzmQk5AGxtbyEQDKLb7SCVTBkgPYbWZtp3K9al05XSmFbX/FztZkNuAnccPy6HEaOE7lkRIUOUq1Vdd9udrsm+DgbU5OIPhvTeem6vp+v8IDTx3/KfN857ORVwKuBUwKmAUwGnAk4F0O+10e+05NjGf2OM5Lz2V3+4Zg/d+dcCwH/1t3J+w6mAUwGnAk4FnAo4FXAq8DdbgVBzg7vWykfze13IxONIRrhxBCkBKu2eyfgdcwPVZItyU97np5KAKhug0erIPpAKBioJcpkU9k3nMZFKIhQIaPOHz4tEwgJHBLq0dq7WzYaTUeAaMEXQRqUpN2z5vlWCmHpTagbZwlrIUsoR5TG6BBkI57jBT0WFsYg2kO5mBbBhbGOcuudOnH7XKewWdrVB9yYALCS29zZWsQ0sNCo5A01vVgQbC0QZX1qg6S+eIwMymL9rLFdjEVpA34Z4PLVnV/iXn1ljZUhoEEJZADjgDeDXfuHX4R8RcNmWzkYFzM+t+lhxn6aatoLaKCJN7WywwY12Qlfm/jIXkRDYZADznBPU6JzYX285UMPi+RwX+mM3uszhHADFSgM7xRra/SFGHp+V6WtZrLpovemSNS7zHglWeX4IAAyIImZxS23IXD03c1aHXUR8Hsyk49g/NYmJdEpKpM1iUXmO7mBob1wSADN/l4BS2b8hv5S2HBsaZ8qFtmrCZgGBSH7RNpzj5yb7XCv302tZaGu8CRLfQFUG4jEz0mSEEoK0G000ajU0qlW0qWrl/LCaJJiX7WPDAjewrXMlKEzIbNi81GtUKwpyeNgYYaygjfLd4vvET5Yye0/wq7FG6bcFzyzQRhtMITzatOrcjzDgRjQ3gHtD1KhcLlRR2q1id7eC7VINHc5DbsKPXGh1B6h22lL6EJDw8+an8ljYN4vZqTxy6RQyaWO9HAr4BYYJyalQqtcaglHM4ibgLxTKuHZ9BTs7RRSLZQEEWkwSZijv2MjG0WNOIucLc8WTUc3xeqOq3EKuFZOTU7j3ntM4cGBRv8/5RUguu2UBfzM2+VzVZ8R/8DE71gKvfcIMblCbfEZufjfrdVTKFVQrFZ0/ggY+3x7/LgJLS4HNKtJ2lZbTtIAmCCbsp40umxEIgJmdSABs581y7Nk2yHztva/eEPV6UwquV187g2KpiFQ6jbtO3Y18Pq/X09xm44ClIpbFqZUFbMNfe616ayOKYajfGwDfrABOZyKIJEKoDONojCLKfJa1uBTPwp9vWgEsTa6Uf41qA+PBUFbYst/3mnWFgIIwoFQumfzK8UhqSVmUW8pfW9FuEWsra9usC8pLtmyXjbKddsVsDKrj+pULKO1sIpdNCjIlMjMIRjJw0+6bUNIdFNQx89VYGFO17uFYtNZF03xhWedzHRqzJYYPAmCDvOGxPqmyuq01lBbqRpNs1pPxAL1WBcNuHdHctDJHG5Uqrl+9jHNnX0WjVpGiN5/Lo1SryB6YMJ9NCBqntAf2uuUUQKU+82B5LBzIVOc99th7EfT78OB99yIaCci9I794AtH8Ir7z1Bfw73/rN7FWamK3XJWynLCHY5HrWjweMzBIKl82DTAH3IUPvP8DUutO5LIIRQKCOQSAasDBCNsbW1KJjr0eKRrbzS7mFw9i6PHi1XOX8c3nvi31OB0emI1NJxFXr4F33XUHpmNhfPPbz+P66ioe/b6HcN89J9BpMZM0jPPnL6FULiCTzSGamsDZi9dRqHewU6nB7TWZom02FaxTcdtHPpPB/nwSE7EAaGM/Vk4wFZ7M+3Wr4cc1HiKbiOL2Y0cx6ndx6ep1FGvMoTdRFVx7CPDY4MHPzzWV45pnkOs+xyS/z2vgnm25pUbnmO10+yjXqlhauqj1zOsLGKeAahXFcll1JQCLhsICsVx3otEgktEshqMOipUKgkEP3v/w+3DX4cM4sDgtl4an/uyLaJS28PTTz2A6l0Wt2sTry8vojwP4gff+CGrtLpbX1tEZDvCe9z6Gxf0LCHm9qJcquHz9CoqVEmrVMiq1sta4RqWi6zzVq16XF+VmHVuFHaSjcVkVB6IRHDl8CEG/F0sXl/S5khOTeP2NJTVqzc7Mwu0aY3n1mq4TbGwg0OSLqpEIhNeMDGHMghe5bBatdhfVRgPhkAcfePQefOjxj+L5J74EX2QCsdyknBF6wyECFgA2TYVmzsXjUVy9dAH/1y/+PD72sY9j8egxRBJpAWeuwbQw5lyhYn123z41DPJcqcFDER9uBIMhfPNbz+HsuSXda/F6Hw65cfLkUbz62kta30vFXXS7ba0BmztbgpP75qbxwvPP48Sdd2FtdUNNOIwzoYvFYNTDzu6O8nTpUlGplARWJ3L7kM3uU1yC3+PDwcUFxCNx9GRJbyzn6SLB16fLjDxQqPbtMLu3L/cLr9eHGpXocp4YYKuwi52dbQz6vB51kc1OYGtrWw2Ws7Mmq5fKXDYVUPE7OzOje19ei9fW17Gwfz+2d7bVcLm+vqFmBOZd8757d4f3um3Ek0nZlrPRj80EHB98EDTzpNKKe2V1TcfEhqh4LKqvuZlpxCJhxb9wTec8Z/3lANSlA9BYqnj+nrk3dglgc32nApnzgBnDLQ9z0Z2HUwGnAk4FnAo4FXAq4FTgnVcBBwC/886Zc8ROBZwKOBVwKuBUwKmAVYH0sCA1FrWb7PaPh0OyqhUE87rR6TMnc6Bs2P5orA0oKrpoI8d8VW7yc3OVds31loGpVAvM5HPIZzOIR8OUJWql3rh0AAAgAElEQVSDi7aM2gTr9mX1SvVMp2eAI3P4CEr4vsam2KPNIz6v1mii3x8KSFO5IZxpAnlNtikVlJYqk8ejDW8qS5nrSHUcN+fdBE/GEvKee+7C6fv+EgDMDf23ZPrSJ9eGK3bernmKba365szft/7+nv3z9wTAaev9/vJ+QhvgEmaExiWkLAD8qz//a3sA2B7QtqXizQDY4IkbFtpm19UouG1l3WhM5RbPMcHvUPVmdi8BMM8DN7+NJSsfRs28Jx8mj+EIGtMC1A2KwQcjF3ZLNeyW62j1Rhh7mS1NqGkraKGGA5PRbEFPcRVCcoIHKrtM1q4BwH24h11E/QTACRyYziOTJAAeo1CroT0cGjUZLaX9HinnmMEqwEw70wBtVj3Ko6Vii5uvhIlSoUlRaGd/GhW5UQZTNWhUv3aTgP2nVOVu6HmmEMbC1lYYs0CDflf5d33aNFaraNbqgsL8GWFFiNbGPj+8fP8Rn29U8FQDm4YGk03KucG5aKs8eT6UOyrvUrOJrnNjgWFLZGm+J0tjSyml5w31uQj62+0mOv2BrEwbra5sVgvbRezulNBq9uH2BxGbyCGcTsETjMDl9WPkgSw/K2UCj5Jg0tzsNCYzaW0Qx4IBDIY9KfFisYigU6VaxubGthRGyWQa8UQSrVYPm1u7WF5Zw+VLV7CzvatN/MmpvNaWTquDfsc0jng8QDIdQyIVx3A0QK1WkQI4OzGBBx94CLMz80gkCP98BoaqEYQEn8qpgX6HdSTIk9MABtrA5iY9lVlS/XaNVWe1WkGZimeOqVZbcJib3hr1NlCnetWqK8vPMUfb6XgyruxENsEwU5JKw1CI2ZIBa4yN95TJtkWp4C+bLWi53qWKta6avPTSy3ru/sUDOH78uLEK9htVrRpwCIAta3LTdHBjft9oVjGQ0n5Q/SuQa2Wk2gpgl9uoWTkXXK4h0tkIwokwKsMY6sOIUc0KABurcDZl3PAOMK9OMExbf7/Hj3jYwF8eq4G7bCQZSPFG8MHsSX5xLaclrJ2hyvVHyndjrK3Xtdd1NfV4CfEJ300zjRpGxl1BVwx72Nq4gs2tawhFg/AHonvOFfsP3AGPO6JxoGMdESabT2Afo8lHNg4NOjeU4cuSnc4FVvY5LcXZVOShJbbV8EMdo4YHG4488LrG6LZKqJW2EE5TRetBo1rD6vJVvPbqdwQ/2WDAxoByrQJa3wpkyWaVVsac/1B2MRWdvJaydoQ5G1vbOH3faaQSMTxw37sQDfsFjKcPnkRkahEXn38av/vb/wHnrq2jO2JGaEVOGpzzHKMcj8wNpdownU7L3nUqk5KS/75770EkFETQ70EyxTiqCHJT08oz5dzgOOXrheJxzOzbr4gA5vQOXC402x05CHz7hZexuVMQvNpavYZuo4qZVAILC/PY3t7AbUcXMTvFTGMX9i0cxHDkQTgcZDwuVjZ2sHR9AzvVFmrdgd6fsLnb7WN1Y1vnksre+ckUbj0wCy+Vo1RO0+J9ODBrJK2fPS5MpJM4dGBeMJi21bvVppqYDAD2IByJCADbDvv2NYBrqjJZdQ2CzgtBGecZ88mpbqT9c6PVRLXRFEjjvQ9dRHhfVKqU1dxAiJaIJ5SDTHDZZz79mNcgF6KhEAIhD7qVLu5emMVucR0zU1nMuUO4fP4cnl9bw10Pn8affeEr2KqWZI3t9sbg9gWQzuaxb/+iro8dwtZiCa7hEM1OCz22QmkcMrKBDgdDXXuoLGeHD+2mOxjANRjhyOIhXFi+htagg0wyjlyGtvpDOXhs7OwimUoKtLKJhzVJppOyAWZ2bDQS1cxk8x8bFTi3lRMb8KlJzxMIwoMBPvbDj+BDj38cLzz1FXiDKUQncsqjZr3CccY0MB/XNEvxkUzGceXiBfyrn/tZ/ORP/kMcOHKrADBVva1GHclkEo1GXfVNpzO6B2UXk+Ycz73Lozn1jWe+hfPnl0xT3Ij3nGOcvu8knn76z5BMxXHhwnkMBryuuHUNJDA9dHA/zrz2Km49dgzFYhXVSh257AQ6vQ4KhR014dguK8l4EtnMJOKJSbgR1trIa/n83IypNS39h13BVvWpsAGkUTeKX0YLdLtaL9jcQ0DKec+mH1pAs4nAzgZemN+n+bqxsYFYLGEsp+NRZNJpBK2mDjYvlitlHR/tqdncQVVwrV7XPTuvQ7xu0H6Z11SubdVqDbF4XBbN1WpVimE6bnAd5DGbZiWPoDNP9HQ+j/m5OUTCdC0Zy9lCY2Vg7iv4ebp00Biaz8Z7PN6nc92mJbrb41PjEt+r2Wig7c84//ZyKuBUwKmAUwGnAk4FnAq8IyvgAOB35GlzDtqpgFMBpwJOBZwKOBVgBebDTfQGZnOeyjVCKcKbABW+QT+GQ5eUvT1uoBIWdboCI4RUQUJgbhK6XGDWKzdFaRnMXFduUudzWakCA7SFlKLGqCAIC2jvXCoz37dvbE09Rq3LjSo7x5f4gnCYm6t8X9nTyXqO9qFUDhv1o2EFhkjaQJHQxf5v5WZ6CPzMhuXdp07i/vvuUWYaNxTfbAFt8m5v4iawAbBsoPlWhAd7OcAEczeNJYEU+/cNxPivAeBEIv22FMC2FWUIJaTcNxTAviGB+Q0FMD+L1HLaC7YUoOKENuC0ske5ze0xlsyyXh1TYcrNy7EBwLSmVe4mLQtNDrAsiO1wzZs/sgUeKdrsjVzoj/habuwUq8qKbHWHGBLoawtRpqpGre019rVU1prjs7OmeUgG2BE2uTCgwbQygKMBrwDw4uw00omEFEXVdkvAwxsKCZQSBtCGOED4S0twv1FfEqpwg5NfN9S+llWtXTNLkWRyga3xJMhrQLhtvyxkTPX53hc3o40aSVmlBLqDvrF2JgCjEqjR1CYoLYVpq8jPzfnGecRjE1IaUW1FS2iCJmM/S7UxgTUhDv/bjCkC5+EexOe4JqTXabegG+eGDQz5XMFoWqt63Oj2CHyLKJbKWNvYlNJeoG7ATV02ZASRSGeRzucRiMUQCEfh9Qfh8rtkJ02lD+FpJBrBZC6HdDIhVR5zKdUOMB5KgRUMEgx0pUiqN5rKTQxH4oI+rXYPjXoLm5s7uHZ1WdmG3KwmUGEeL2vIcxWLR5FIRRgXjkarrk3uickJ3HLLrTh58i4E/GFtTAfZAOCnwtPMUeUz83MrO5bgj+eQcITKJWP9zC+ptOhIUK0qy5MQuMf1pm9ylnkOCSZVcysjWIW2IKLH51X+bzyZ0IY67Wi56W3syNlswHFhzz+udZYNO7XIgr/cPB+g1WgJ0F29toxXXvku8tNTOHr0qJRdQTXlWLmm47F5TduKXApgDljbpcCyEL/5EmctSSaB2242uSkDWOeNrzNEZiKKYNxWAEfh2bOANr/J1EwrNXjvHXgN4PwI+AJIxhKCmbY1utZXCY/HyrbkeSBM47kRAOe6woWG41U2DaaxRxjYgu62nbTldG4yj3WOmdc6RL/TxtbGVTz99BdQKq8hEgmiWqvjyC3H8dDDH0A4MiFAzfdtNXqoU5nfohLOvIdt8a/TqkxiowA1phPGDp7rCiMOaP/Lz2kaSMwxezy0KA8i4HWhXFjHpTdeQzg9JVViabcgC+jvvvKS8lTpBsD5TCUpxwuBDq+NfB3O+ZEAlQvhgIFLVNBxFVxdXcNj730voqEgTt9zN5LxCEbDHqYPnUBsahGvP/sE/uO/+7fYqLTR7vdRKldRU/5oSyCI6nbCTwJ3NmEMul3Eg0Fs7m7j3nedwqjbwezkJB59+BFMze/Hn33tac3vW2+5VfNha3ML33j+BUQmspidmsUPvvv7cOHiOVkft3tDLF1dRrnW1DjotRpYuX4FjXJVUJW54LPTk6hUmaMaQCo1AZcnILcAKgppCTw5PYPL15b5Ddlic/5V6m2sbRbg8QXgd7twcHYS+6cyiAS8un6xeYaWwxw7BHC0g07EwlJQ+71uNNodNLpUmjPOgNbwHsSicdQbdc1lOpLommY1NEkVzEaogVGnK3+1xIaYNtrNlrJjk+k0aq02rq+uYLdYwIH9B1TXycm8mlyWl5eRSMTRo810r4/5ySmcOHlCjSnjPsc1m1I8uOu2/bh1dgq/+6u/gka5jiMnj6MVi6HR78HDa697jHSEFsOmqW08dKM/oNJygIuXLinH3eseY//CIbiDYfgJnZnH7PfpGr557Sr+6Hd/B9lEFidP3IVgIoqL599AuVjGwpFDGPpoh+1HvVnFsy98G/5QABvbW8hNTAjw8prFeZLNZlAuFZGfmkJ/0NP55L0UFcBqImJebCJq4iLGQLNexgcfux+Pf/wn8J2vPwFvOI1IKi2oT1eReCqpuvNY+eBcptr2wvkz+D9//tP46Ec/JgVwMjupdb3bMVB9Y3ND84LKWEYs0Gaec5WgkyA4GAzjW99+Hq+9dk7n0+Ph9cOFbqeC/qAtG/hicUf2x3QiiCWSuH79Gg4tHsDq6nXMzM2iVKzqfq/RMFCW624ikdJ4YDPPgYWDmJs+gHqdWfBGpc64g4MH5tVkRIvBXo/W7l25SvCeQKpfrnWDvpouaJVdrVV0/eTatcZrY72GfH7KArwBlEpFfWY6W/BaFQlHdD9h8sD9aHXactZgEw0VynwdrldGcdzRfR2ttvn3KOc87bOrVdMKaMVJcE0oliq69+f3GHmgew6XC/Pz+3Wstx69BalkwtzD9HtyntD84H34wDRR0dpaaue+aRTRveOQ9+0Eyx50uj2dZ96TX97lsTkPpwJOBZwKOBVwKuBUwKnAO68CDgB+550z54idCjgVcCrgVMCpgFMBqwKL8ZY2wbnZ6fP6jW3seIAgN5/DQfR7Jot36HLJKrbV4QYg8zm9CFCB46UqzI1KvYVyrS7rYAKmaCSIqdwE5vI5bVhzM5ebSMrYc3vQbHVQqTVkB80NI9t6l5tEygtWzqVHyh1ublFdQlDN53JP3qhU+4IJxkKVuah8abOBxY3DmyGJUXzS9hK46+4TUgATAHOzTBmT9oPKL9vi2f6eMoBty0/LttBirAIWNwFg4k3z5BugxQDgmzOAR4hFYzh2y214uwBYgGfsQnBc/IsAWGo060Er0zcBYIIVy55USsE9E23Zitoq4JGgLYHZWCodjgmT/0sVJZW/RuFKUGFDmBtvaRR7BMCEv/xinuN2oYJCtYVmZ4CR24uBLB/t7F0DgKkiJ+xUGqeUd+J+bwbAY9q1DpQBHAt4MTuRwsHZGaTiMVmENqlAIYRh1iotnAM+qX/ZiEDwNpZI1wACo57x7lmF24COY015ggRLN4Fd1pKcnH/q+FQjM974oNJK7EB5wj4BaI0f/YzqQOsDEcrS8nY4VCYwM/7ajYY22fmBqZiRRbWlZtef0kEbM2z+jMdKMGIDfuIvW70s0ClgZo6F8JeqHFs1TFtIWj7K5thS/yyvrmB9Y0O2uTx2HzP/pAIMIRpJKnMyws1fgl0frWGDGHmNtTif4w8GBL1i0ajAmFvZw0Z91h909SfPMSddobAri+mhlJtcAwi0qYz1S/W6traOS5cu4/qV69hY35BlbygQFPyiOiwQ8qI/7KLZaQjqE6gcveUW5HJT4AlmXQheqfwdwdhxmzloFKg8F1It0XJ+aKwrTfZvTw0ttHvmhj8VqmZNGMmyW4psqbGN+tQohrmx79K5VsOFx41EMo5EMo0QAaHfr013wgOud1zbDJ8182+vQQMube4TqFABXK81BdmWLl6Sxeytx27FocOHMZGbMM0xgaDel59K6l9rrNhj10BMez26qdHDamjR7LPybc3c/d4AOJuLwR8NojKIoemKwQ2fUf1a6xzbOHg9kJu9hZO1PgzHSMTiiEdiWr+5rup/lnW83tKyI5ezAJs75MpgPUe01VIta50x49lu0LFV00atr1RyK1fcNEoM+2187nO/h5deeBoB/wjpTBqjcQgffvwfYjj2CohEIklg5EW325KSk+q3Vttk8QpsqXkkpIYMQlQ2OrDhgWrSJFXe8Zg8h10eL4ICTzw+xhewcckLj2uErbWreOG5ryOUzCMai6PVaGL5+hW8/OJzaDeqxt41ncXa5qYAsHEPGGgME2iyOSSXm8CQ1qqDvlT2vN6tr2/i+3/g+5GIRQSA08m48lnzi8eRmFnEi09+Ef/5d/4Typ0hdkslqdAJqwvFgpSULq8HzHXf2NxEJptVVvPiwgFsFnewub2BRx64Hz/0g+/B4v5FXFpewxe+8lUsr28gP5nHgX3zuqbW+n2cX11GxB/BVCIDV9BkLJt8ZqOgpuJ1OpvC1tp1LK2tycrdy/x6vw8pZuSydtE4ZhcW1QwTDoXNPPJ55PZBZS+HybA3RLXRwdrWLlwen9TQqbAPp44fgd9lMuQ5G3iuPGx+kI23sdD2W9nAhFMca5wbXLOTyRTuvvtuvPTyS8ol1zrB37IswG2bcc5Hjk9OWK5btK+l4rlarcPr96NYreLqygravS5O3H6HGedwY2VlRZm1Pj+vPx6pKv/v/+V/Rm4qjUA0CloouEYDuAMRVNbPoXF+CS+++Dre/1OfhDcTxnjoYqwzu64w9Lpw5dI2/vRL34DLw5zZgJoaOM9atRoqW+s4Mj+DTqePq7u7cKXyGHjCGHOtcruQ9o5RXr6MVqUGL905mDHt98mGmvA8mU2i0iyhUC1h6PMimUmi2qgK+PXaLczNzOL8+fM4depuZUdznhBCci3iGsic6EJxV9ewiYmMLLDZGDLqtfBDj57CRz76Cbz89Sfgi6QRSWc1FukqQhtinWPrxonrIe37L104i1/49P+Bjzz+OI6duBvxZFbAsdVoIDORkR0yG0gmc5OWypQuHCYiQSA2HMWLL76CF1/4juWq0kc+n8T15YsIBN3Y3FpHPBZBpVxCvdlUPvLqygpmZqbk1sF5xmx6Kt0ZWUCVPFXF/kAIufykmkoGXbqRBDGZm0cwGNf1LhYJYJGKcyqzO1xTGrrOE3yqYbLT0n3nxtq6/ixVKgLn/NztdlfnhPdYrCehLu+B49Go1iGuT7Nzc7pO8XpKRwuP14eLFy+pcYbW+qYD0TgXcEzLOr3VVpyCmkvAhq2enttq0a55JABONbwNazl308mkssfZiEUL8Kn8lBp5OL9kz2998RrIB+8v+HvKhOZaaYFeu2GQzWa83vLvjHzhdXG5Yu6bnIdTAacCTgWcCjgVcCrgVOCdVgEHAL/TzphzvE4FnAo4FXAq4FTAqcBeBfaFKsZSk1mJ3NCmMkPqPUJUL8i5mMVLpSVt5brs+B/DKKEIWd3GIrrabKPSaGmDmVuhVJBM5iYwPzWBZDQiwMVNMW5OceueoJgbZPUm84CZ5TiWRbRAFCGeLHitLFuXR9nDtKolCDaem8ZylOoFAyRdgoHcSOPDwDKvpewiQDOvzb2ye+65E/efvvcvVQDb1s43honw5F+AwEY8a6xIjcTthpWwIRkGAn9PAGxlAP91AXDQG8Cv/sKv460KYL2tpVQW2LYiP6liNMfKzXALFwt0GvUg98g5DmT7fFP+r1GWWvDXUlxbIj19RBvu8Kz3hnSb9Aj+dgcu7NACutJAszPE0MVsZxbMslb2uuD3uWXLTAC8Z8cqRsTNzJsUwOO+bCU9ox7iIT/mJjM4MDOFRCQi+9EWwR5VsgTAtCUP+C2VrwFuZPKEdX63x9g/W0pa2UUrM9rYUNubqKyJrJ9lAc2MVVOnPdBmK3CtJgSOQRsIczOaiiSqvfS5tDc7FkRiA4QaBrgpyg3TTgetZsNSm/ZJ2kmNdXp8soE2x8zoUoI7bsRyznGeKPvVGn8GvhgEoU11iY6NQnggMGyU8q1WS1mRm1tbsm8mFOYpmcxNyfYzHInCHwkjHAgL0vpDYQQiIYEjWmxS5QgCe2YrBsICagQdBGDMCxSs1gemQqiL0ahvxLgYy/KXG9CDAYGpX+uEPxBGIBgW/CzsFnD+3HmcPXMO165eRzgYQjAQUpbsZH5CacW7pW14Ax4cOXoId5+6B7nJvCDyaEjlpAWBlPNqxrjytvnZrXxmAl02ohDE85zxHBDEM4exVCyiWW/sqZhksT3gueDx2jbhphllMOybXFpZEhMaelU/2ltz017gmjmXdDMQLLSzpo2qXJDWaggRAJaiaoByuYqNtQ2cv3AB29vbuPOuu7Bvfl5KMK1nfuZ9u8xrWg0JZpya5oQbDgWmkcKen7YNtI7ZhNdaaxbdA1gjWh3zWVwvByAA9kUCqI5iaCEuAExlpSxzNZ1GGGl+WjnjljU01wpa3zLfXNDA8k19858GmHJpMtbkxoqZoMCaKtZ6OTQ52AQb9oex1gZjc2+vcyZX3cDiAbY2ruMLn/t9bG5cVvNALJ7HBz/4Y3hj6QJW1lbxkQ//OK8Oel9BaIFro1ijEltKUqqrWSs+h+Csb46FcNbv92DI+cXIApdPzSF8FYIoAkD3eID15Ut49htPID65T9m5nVYTq8vX8OwzTwv+7W7v4Mjhw2ADBi2g+RkJdvgesWhELUT8eyoWUbMCxxRfh7bF999/v2ya33XqTjXADAZdTB0yAPjbX/kcnvji/4ul5U3QRzqXyahpgOOFebVsJtjeLWJ5ZVWgaHVtHf5gBENa2fu9in4Ienzw+wLoDoBGtydHBzZ4MOd0Mj+FnVoNXRcQ8AURD0QwptOCzycIxgYbWmDHwkFE/S4E3GNkU0n0O034xj3kJpJS7tdaHYTjWVy+uorrm1X0pP6GnEa4jneHLgxGbqyvbUjxSvtnNiMl4jFMZxJYmEojESZgdcM1GmmecewYy3yzLpqRatTZbNhhU5lscMcjwW9CLt5T3GgquDFfuFYSsmrdVCTCCO0W81wHuobxODd3d1BrtFAoF6XO5HxVgwkVyNGYlMDMkaWa9mPffx+mMmEkp/PwugJax6bzM2i98RzWX30NL2808bH//Z+jUdyAj1EbA1qCe+AK+HB5pYZ/+wffRHcUUPMOgaLU4oMuXPUyDmTjcA9HqHANycyg2DWNVr6QH+7aDsKNAlYuX0bAZXKm2+4RFo4eRpeND7UyBqMuSs0qpg8eVMNEb9BFKOhHYWcbm+vrWn/Z9CC3Dr9fAP3KlStqbjl+220YDnrY3NxEIBTE+sa6QH2/18D7HjqJxz/2CbzyzFMIxibgiycRDEYUMZFIpXQtUd+d1PMepBJJXF46h1/8+Z/DJ37iJzA9t4BkZlLNSVTM04Z6bW1NjQxcD1kLXjdYex4Xr5t8zfPnLuH5b7+o6/5o3MHC/jy2ttnotIpqrSxnmjLhJ7Nzuz01QO2bm1XD4/b2jtwo+t2BMnYJNrk2R6P8nTLiqSj2zx7Eu0//AOKxrFwyjHW7G8N+F+1uW0peulgwc7ffG6LVbSEY8uPatSvIpLICvKurqwiHQ6ZRkQ1UsRi2t7Zx8s47kUwkDGjvm2snrxdcm7gG0PmCY3hldVVjt9ZoaN2hi42JAXDrtdqtDiIh40DBxhJ+jmaLTgBGGWw3rFWqNdk2c91T41Orjf375zVnbrnlFt2X2I1PnB2KTKAyXs2W1v2Goi4MAOYxGReRIbqW0wMvAfwduwHjatGogZ2HUwGnAk4FnAo4FXAq4FTgnVYBBwC/086Yc7xOBZwKOBVwKuBUwKnAXgXmgmW4ideYiUlr0UDAAAYFmFHZRBtdnzZ1lNcomEL1DW0JffBwk3w0QrPdQ7nekkKYCJYAl7Z+BMDZRBzRaESbdFK7EZhRLUplQLONZqej1zZ5bkYxJ8hlqb9ky0jbUG40WfbPgpaymzMW0lQzUN3A13a5jVWuOLGlCjYAy1gO3nf6Hjz04Gllpv0FC2ge/c2Wzga5mHq9RQWsb1mqPkNaLVmwXV3LKlqAmnaithLYNUKcCuBb/38ogD1+/Nov/oYAMFXH2pATGLFgkxSoBj7LStkC1TcAsGiQam4soHW6dW4NADbnlVCYm9rGAtqylL6pPjYAJkDu8fcFgD1o98colOvYLtbRpAU0wb/gIIEqs6Np1UybY5P/K8RO4G8DYPMdYwFNyIY+vOgjFvRhIc/Gghxi4bCaBwiAxwSAtHxmNmHQpzxYjkFloxLgetwIMFdTTQZmjGmc+UxusOpAfGr5edt1ZIYwx5ERVppj5DgiaJCVogWPqLCh5aOdXWqfC27g0lpdoM4KTqZabS9UkOpqKmiYh9rtCgrzzzHth4dDWYG6RkOTC2ypcZgPzPFtMkNN/qvsai24Z84nz5+xheRmLHMBaTnbZE7faCQ1fTASQnYih3QmowxdbmYP3bR2j2gsEKhTEczaEShzHniDVCmaXGSCbhaHsIoAWLCU51AqYNpDMtN4pM9TrpSUq8tNe+Y/wkU77oisX9l8Uq/WcO3aNVy6fAXXry2j1+kLADP7kRbQ5WoJ9XYN++Znce9992B2bh/8wRC83gA8br9Gy2jYx2hE1bNxAqBRMY/NtqpUMwMhE90ELKtMvi+tnwmomXXK5/ChPwko97J1zVznJvdwTBWTgZCcG4FgAIlEAulUBkFuvAdDeypSe/zpmPRalqWwsmyN8tdeW0uFMpavr+DS5cvodDsCwFPTzGEN7ynWeWzGUpqW427BZ8Fgy7rYbs4wyltLPWvb1VsK4D37eq5r+hk/j8lJJwDOZKMIRAOoI4nmKGrA8F4GMK8W1FhbXgdW34sZey4kEynBBzZWyKDZclcQ7LXWQY1V1o75qqyjfmZgGzGw+RXTubKXzWsBc3ttNuua+dyUTDKzl+9XKe/gC3/6Gbx+5nl0um3MzuzHB374gzjz+nexdGkJ99//g3jwwcfgpQKRmezWeqO13crWFuzFALXVS0hOzmIYCKM/ph7fNNCM9MXZYBSozO2lmppDxo0h1pYv4lvPPIno5DxCwTBarSYuXXwDX//aV5V/u7WxgcWF/bIPjkRonTsQRH3ssceQTiWxvrqKp558Eql4VHbJhHDMw72+soofet/7EA0HcMNdTMUAACAASURBVPreO5GMxWUBnTtwC5JzB/Hyk1/CF/7LH8MbTaEz6CAcCODQ4qKsX9lAQCePxYOHsbq6jq2dHc01eP3KFjawayhXj93dIjITkzh09FbZSBME8Zzx3mDMtZNW8G4vItEo3F7aVJuGG6NId6FSLmN3YxX9TgsLmRTuvO0Q4oEh7rzjMCanc2h0+mh1gYnJWdSGPpQrNSwvr6BQrqDR7WO3ykYMN7Z3y+j0gGab2aLGBWHf1AT2TaaAXhMLs3mNn1CA701Ab5p4jKW3aR6w11peY2jZzbnDWtBKV/ERync3c1vz3rIjV/QBs5M9Pl0TL1+5ilK1jkK5qpqwCYDvw/WAGahcH2m1zfsbWtGz2SZowcoffuhuvPv4AUzuPwC/P8L+A61BzZefwJWzZ/DH334Dn/6P/xnd6jYCslHm1wjjgBcXrtXwq7/95+j0aTdMdw8POsyW77UQ6DcRHbcxGYujOwK6E3NoeGJotTtSANc3ryDVrWJndQ2RQIBdd6h2O/BFw2jVG3B7xnAFgWKzisVjt2FiMqd7Aip6aT1+6eIFRGNRNU01a1Vdt1PprFSlHC/TU9Man6wlLeCZaV3iOawV8N4HjuODj38U3/3GkwjGcvDGklqvOb8TsoD27WUA81pGBfDlpTfwqZ/9GXzyp34K0/sIgHNq8Ol3u0ilCZ4vKxc3lUrJXrjX7ct6m24RnJfMGD7z6nm8+p3XMJnPwu3po9evo1jewtlzr+uzcb7SUprHUiiW1PyTn8xpbX7ttdcRCceQiCeltg1HQlLjcgwQeEeiIcxN7cejD74HLrCZwGqtYXNVs45ytaxGADby9DoD2b9T/VsobaFaLSLCDOQec95rstOmSwTBLuvJtY8wm2u65iKhqdZ6t8nZ7TA72I1ypSInD652BNhU3eq6RFcen19qfTW0yVHEi3qjhv6wL0UwXQ5keW+ZRNhZvbz34e9z3MZjbCoZCFDbtv1qlFBTilljzf0DoyQ8urarYaJvGmioCuZnVAwGI1zYbMXGT8uV5tJO2/nXl1MBpwJOBZwKOBVwKuBU4B1ZAQcAvyNPm3PQTgWcCjgVcCrgVMCpACswF6wgHAxr048gdkSoZYlXfW4votEQwkFusBn5FzeHWoRUtIFTrirVZx5lADKvr9Zom80htwuJRAwHZvOYymYQjYS1GUtlAzdMCXT5RWDc7vWl7DVWn0Z1aat6xBWoguCmU58qZCv/V5DGKL+Ur0YA2R+gQ+mS9RqWGbNRw40JTIza5MF3n8YjDz8g1SHzhd/kaWxZQN88OvYAsG0NbUPCtwGAb+RtioWZnFaXZQF963Ek32YG8FstoP1uH37jl35zTwEsYLW3oW1UdTyRZi/cWBsbkGmpI6UuMRBpTPWaVE+06zPqJwOAqegw0Jeb0rLSfYv/sw2AWXUqgI39M+1TRyhWGtgs1NDoDGQZy01iKkuZmUrrZ6rMqXI158mobLXBqGO2wbANgAfwuQbKAN4/PYmZiYysxZu0U+5RAeyGh3mrfipX/fAF2ARAQGZZRFKp4/aAQNeAVFoQW9m6tBCVpa5G/ps+o3I+7bpZVtvaXPVZUNcC7pwXe7l4ylA2G6GsGZXAsie2NmYJS2RxToAna2+TOy21GUEw8/Q6bfQ5z9odjHo92UET+um9lRVKtR1htPkexxU3jrlFa1SntHccaLOY6j8Bz0FfOcmT+TzS2awgBgEIYRjtIglG+gQPI5NpSqtTb4jqOs5bKhTdcHnN+SK80xhzm+MmzFTTyNitzXMyMWYG0lqTn6VULKBaKQuSs3b+IBVKUSmAubZwI357awub2zvY3uFz64iECcBCaHVa2Nhex8L+eRy/4zgWDy7CH6SykWruoGnQ4Dgdcg0xVtgG6LCZwbgESKVtA+CuyUms1eqCVbTo5SY7P4PQo50vTvBuWVgbJMlukhuq9+HYbNJzA58APZ1KC0KEaV9N1SYbTrjZTqW9xwBgo042NVMGsfISIdXW7vaubLDXqLyLRXH7HXcIztMilJDEWNjzfFHtbJS/Grc3WbkbIGpZqSu7+4blprJq91TjXGtN7jTXo7cC4GjSygAeRgXreW45f6lydanCKoVp0iHMVW3cUvJFw1HlkKoJwlovjBuBWZe0nvCVaH3Odb3ZVEMBFdUjuRGYNcCcDNM8o/+8yUpaVwplhJvzTBUwM8ZH4wFKxWV85vd/C28svabGif37DqLX68DlGSkL+Kd/+md41uDx+A0AN1Jj0+ShhpMxBo0qLn71j5A/chsyh46hH4xiNDZq/D34bxlg84rJuqiNZTzA6vJFfPOZp5Cc3i+AxeM/d/Y1fPHzn8XUZFZK/43VddWLAI0fgfmiH/3RH8Wzz3wDhw8exNNPPU2naUzkMjrXFy9d0dr8+Ec+jKDfjQfuO4VULMaJiIn9RxCfWsCzX/oc/uQzfwBXKIaJySzKpQIOHDigscnrx06hqJzUUDiKK1eu4sSdJzF/YD/++I/+BKtrm/AFAoglE6jW65ibncdD734YxcIuSoWCVOmJXBbRSAwetxdXV1bRGg3VLEJYqHNjKRp3dgq4dvmioBibVw5MZ3F4JoN333sCoXAQ5XoD6ewUPL6gmjsmJyd1/fcGgtgoVPHMC69gfavC1GUUyk2BV44cZbh7gMV9k5jLJZGNh+FzjVVDe2xpipluCw0d3nNQ3ZmfnMTqyrKcSULhkKyZTbSBJsze5d7OfZY7gpkVaDRa+rxbu0VFGeyWygK8bNJgrrLaQWhZTWgYsLK6AYE+HsoDdxzEP/nJD8GfzGDkDgJULg9GqLz0ZexeuIjfeeol/NLvfRa1VskomN0era/wu7C9NcYv/+bn0RkwMxfojceoU/E56MLbKCPt7mEunUZ70EcvOwNfbg7lQhFDtxs7q0sYbyxjUGvpWtluNDHwedHq9YzqnhnAyRDWNtcwuTCPaDyOnd2CmvWoao1GQuAax3Wv2zCWwowBIXClXbLWOCmuzfVH1sK1Cq5dOosPP3Ya7/vA38d3//wJhBI5eBMZXVMYF0IFMEE23UB4HLwepJMpnHvtu/hXn/4UPvmPP4l0dhKTM3OaP8N+X6pfKmc5F2iJzwxcNqdRQWuy0TkOwri8dB3tZkd5vx5fH+cvfBdnz7+Gequhc9xuNbXuco2h3TjnMscPM+q5HqRTWQHtVCKObDYlhwieRDobUDl+YN8h5FLTyE/Oyh6caxmbEIu7u1jdWEGz0Ua12oTfE0J+cgpbW+totMuoN4pyecjlcpidndlb1/j7vPaFaQUvQG2uDYS7vH9Rk9FoJGUx4a9tudwbDqToJaDWvZ3LjXg8gVxuUsCc8JfXuGarofsCWdxzrZXjhHE84N8JfflcXv/YuMNrFO+PbOca3v8pj10NgmOeMt1X3FD7mvttNlbxPQiA+VqcO2ycsONV+DP+92rNzDjn4VTAqYBTAacCTgWcCjgVeKdVwAHA77Qz5hyvUwGnAk4FnAo4FXAqsFeBLApIMtdwbHK6aMdImMrNGi8BcMSPRDSCENWAXq+UCYRuhLa0ZaRCgZuzo7Fb1o7Vegsd/mw4FFCanshgfnoS8RgtUb2ywt3Llx2P0O720emZzSP+DuELgQlhmfJYXVTucPPTpU1iKqEIevkDY31qNshoE9np9aR+IQu18zHN1q4osp5P8Pbwww/i0Ucfku0rN3L3Hjfl9prvmd82WjfroZzYGxvGb1IAG9nRTc+98Qp7VsncTMNYGcC3HTuORCL1tkYjNwb50qFxBSn3FvxuP/71L/0mvENuqhLSWmo/QThCTGOrqeO3FMBGLWopma2cWz3BAsCyyh3RctA6RxoHVuatndNpA2DBIFNbjhVZpRIcMwN47JHtc6nWwcZuGc3eUIpBbv4SVgkA0n6ZQJ7HpBHEc2ayJJXlTKtoKYD5m1QK9uF3DaUA3j+dEwAO+gKot1ra0GbuoTcYkAI4QJWq32MUwVKweyw7Zbf+TgAt62dBXyqSOS74XFqO2+PFAHIqSi1jZW2ASgFKdY6O2yiApATjpjLtyC2bbGOt2BckIDzle3GzVdm24ZA2WwkODQwmHKaqk1DY5AzLZpHNEvx89Qa67S563Y7yNQkHCM591vj3EQgqL9tk31IVKtW2wJSB94QK3OCPpJJScYUiUUGSPj8fLd0jUSmH+Hd+RqpzZQdvAU9Z9MoDmOfbZCAbBaqeILUs5zbPG+vAzEjCxm63jUa1ip2tTTSZVzgey/ZWqlY/c4WNcpDWmLShlCqr3pB9JkEV/3t1bQ3Veg0/8J4fwKEjBxFPxDWGqD5kQ4FU6laNCQOp0KWqWopfKoClqOL3hmp06TbbUmVWqzVt8BO68+dULttNJeY8jsDa2jXgOBBcl8LaAHd+dIIQQrZMyljuElpTNaf1yVJoGwDMtdJYHXPzXbaZBMCDERr1FjY3tvDGGxdUCyp/jxw9glg8vmfxbANfjl3bopzndS/z21pJjDnnDWBqFF9mrtnx4Oap/CycdwbnGjeAAbLZKKLJIMqDOOrDGFxun+bgnoJfanOhCs1dk7zq0fymYpvKUGYxm7XHWoS0LpnrikyTLQtR/2CEr/3pF9DY3cZ0bkLg+NDx2xDITMpm2j6fZqG3hMGWytPFPOk9532CE2Pb3Bs18PrZ5/HFz/8+SqUdKQVnp6YxGnSRTGXx+Ec/Cbc7jkxqBi6OIbexXJa6l5eKXheFCy/j7Fc/j1A8jcmDR3DwvkfQC6ekKvcKiPgwdLEpwqxTnG0mBRZYuXoBzz79JWQWbpXFMteQS0tv4HOf/UMdA9WOzDHd2tpUtizXAVnCusdq+pjMTmjOcC3LTeakjD9y5CgOHzqEerWCW44s4q6TtyMsl4wRsvOHEZtZwDOf/yw+94d/hNjENDx+Dwa9rizEqfRjvvCVa9fQ7fSUS8zz9OEPfxjTszP40pe+gu+8/ArmF/bj0rUrUu0dPngYM9PTUtVyvpXrFWQnc5idmkU8nhSUfeKZZ3Hp+qaaUHieubbyd5eWlrCxsSZwB68bSb8X+7MpRCJ+tMd9Aaf5qVmp5lm5ZCqNcDSBeDqLQrWBMxeu4NraDjyBCFqtvmyPOdo07l1DTCTDOHHkAPKpKEa9tgCese02DV4acWLAxgKE6xChZrNeU/47IVyxWDBzj1CLIM9qntL6zsa0dlvq/EAgjG+99IqsjgcjoFhrYbtQRr/f1Vzv0hKeV7fhEOlEwoqmGMoSuNWo674lF/bhI4/cgnhiAp5oCn23C4vziyidfRbdjW185bnX8A/+x/8J7gizj4cCkLzX4XW4WffjN//gSXTGPgMGh0PUe12MB0PEh12cmJlGgtfBdgtfPfsGypzDbC4ZuUC97btvPYIrr59XpiyvSfuOHkIsndJrnblwVg0zzWYDpU4TboJUjxsTE2mEA16k0zG5RjAnNhYKS4nOGT8cuxGOxqVwjkVoWT5Gm01KbjaBDbC7tYq/d/8xvP+H34/vfOMJBFIz8CdSWl+oHI8nU2pQsnw/DABOpHD29Vfw85/+FP7xT/8PSGcmkZ+Z1XrbaXdksc8MYM5TNgxw/eh2e7p28jxw7vi8AfQ7Q2ysr2I86uDy1QsolnZw+coSSsw5Hg0FRfnlZsa3xhUBfwOtZhvxWELHOD01hWDQh2JpF5FwSDbeXCNqjTrC3gTe/54fwURmSkCecQBsArh+9RrK9Sr8ngD83ggaFdoyezE3P4U/f/Yr8AWGSESTyE9PmXtTXq8V+UBFcldNU3Y0h2kKMtcr20mEawXvb5VBL5cK40bCa+bJEyc1l3gNq5QrZsx7PCbbvNvRa9CSnNDdVrqzpvy+7WZyI/bCbamJfQYYd3u6L5GDA6Gu7heMOwzHhRx4qJa38n7Z3Mnj5z1pp91VrfnvgEqtqnlf7AXe1v2u8ySnAk4FnAo4FXAq4FTAqcDftQo4APjv2hlxjsepgFMBpwJOBZwKOBV42xUIt9eUi8bNu2azjS5VMbS2k7qMWZ8+RIN+AdxYKCRbV2YC98cuWThLXTckkHXr79wQ7fZHqNab6HT7Up7sm5lEfiKFSNAP95hQjUpYfhHaUhE8kCpYdnGDgQFh3CDkBhWBoden1+emU7tD9Z6xnRPMs2yd+TqNVhOdNjdqDXSwN7u4ASy4QbDscePR73sY3/f9j6BUMBbQewrgt6p/LUvnm22B93I2b3p9QdW3kN+bGLFRRUrVZjb0+NxoNC4AzEy9t6pq33ryBEe1VQ4Ex1Wk3ZsIeAiA/w3cAz/GLpNdSeWmHhYMvpGhyY9uQCclbPxvbjYSCMtk1bIQlirEygJWBiLP0cDKALbUdzcfq1FWW2rGETd/+VwPemM3Gp0xivUO1rdL6PQJiPlUtzZN/QHmN/oEMGkhbuMkk6NpMoBpNGvEeYS/A7hdAwQ8IyRoAT01gelsVrmU1WZTynUXgW7IL+W4PxiAm1m1ASp+TRa0gCmRlwVaqao0ttj8IpT2amwYK2UqSM1x9K2caW3GEqiOxkZNawFe2QYPaRVKla9fNowcl8yn5iZro9mQxTA3QglI+TMeI4FrLMZ8RQNj4omEbMHDIaNoMopPl2yJ+TpdZh0TklYryqrtNFvo9wiXqXodKaeYsJKKIG64ckIzlzEcCyOVSuv1I9EYPMEg3G6qn6k8NFpOkwloFIyck/w7sxe9Xmb1UjlLCG+PLcJpy0aSQJFgkU0aVAn3epoGAt/tloBarVLC9uYW1ldXBFgjYZMdTGiqXNuAX6ObDSCEshsbmxgOaOcZVlPH+TeWlD8+NTODBx58AOlMUipvqpa5Tog9W0ojNqwQtg1GfWP1bGX/0u6azxn2aIXZQq1cRqNeFxBRBqi1jtHGkoCBz9X6wQYFjRdrdruMulqKV8J2vu5orHPJ/F+q2GgpTqhPq/G97GBZUpv1SGPdsuwkKGczDLNFq5UaVlbWcP78Gzr/Bw7sF7wLhkNmvspymmsh7dM5xkzzAtdoW7VOKC3IajSx5jPI/IDw1yjFrahgCywYpZexMDZZ4AAzgKOIJQIoD5ICwHBz5gysXGE33Hwb67lSD3N9gw8jeGXvGo6GEfLztS1ppHHktXKPzXGZfNUh/GMXXnryKbzyxBPoVUoIRcLYf/QwMjNzWDh2HOHcJIZURBKQWOpcrTmWuphr3Ih5n0Q5I8DDOYsBrl6/gM/98f+D7qCOtbVlpOJJxMMccx5kJmbQ6gB/77EPYeHgbRgzq9rlE3RxUf3WbuPi1/8Ldq9eR8jtweTUFNr+CG556FEMInE1uHjGXmIvuEcBzQ2uwWxz4bGtXV/CC996AtH8IQRCEc2H4u42Lpw7g831FayursiSfXZ2WsxnZXkNqXRScDIY9Jss8MFQisP19TUcPHhIAHMik8Gpu05gdion22WqNDkB0jOLiE/vw9N/+ln84e9/RrBte7eARCwmKD0/P4+lpYvGhcDnx9zcnJnj/gASySQajbrWjg998IP48pe+JBtZWkfTHSM7MYlGq4H0REY26UGfH5NTM/D4/Gj3B7i2vImLl6+gUK1ht1jWnOBhxSNh7GysY3d3E9PpJA7PTGNyKodXls4iHU/ixOFbBZO4smyXKqi2uqg0u3KOqDV7KFSaqDY6GBqbAqvhy1wF89kk7r39FsT9gN/NRjOjiKebguaDtVTx+qac9DGbyIwamOt0iBbGXNcIquhcwbWCleJ6yHuYThcbm1sIRqJ48eVXcNvtpzC3MI2vf/0byOZmsby+iSury1ofe202A42Qz0TlzFCu0gWlhVatgkgoAHAdGAzxH/7XTyDsD2PoD+LyxiYWDhxC4+oZNFZX8Nuf+SxO338Pcgf2q6HGz5h4txfBaBxvXNjAr/zBU+i7Y3Ax8oL3TO4xhgMXfO0qfvj0gwjQeWM8xlfPvYGu1TDicfngbrcwFw5ge3VZ1r79VleNUlxzeV1cKW1h4AVyuSzWtteRSGeQncgin0vh+K2HpVbf3Nmxtf64dv0atnYL6A4BXzCOQW+IaCQolwc2OgWUD+/FeNTFQyfm8fc/8H688uxT8Kb2IZhgIwubLbhGpK38dNPExzomYwksXTiDT3/6Z/GTP/lJTM8sIJObkGMH4Ww6m0GhUND1lw0JXEN5njiG+cXlyOP2IRaOYGX5MkrlTbzwwnNotltIJGO4eGlJMQKlUln3NQb0Q4CTjUDxWFKQXOrwThvRWMRc0/X+TSSSCUzPTOOR0+9BIjgB19iL/qinezreQ26sbaHR6OCO4yfw2ivncOXiMlKpDLK5BEbuOnqjGkK+COKpuK4PhWJR99i8vgvq6jpu7g9NE9JYx8EFe2trS3XifOQ1i/cZXP9oMc3mpcOHj+g+kjfWnKO8H+drEgDbri28X+Hr8rrB+wl+fl4PjAW6yT0394GmcYjXAs4RWwmsaxebvNgCYznu6Hh6Pd1bN5tN2XKzeYIP/p2KZTa/ZbIZZSjzPqfYdQDw2/7HmfNEpwJOBZwKOBVwKuBU4O9UBRwA/HfqdDgH41TAqYBTAacCTgWcCvxVKhDvbSIWDQvicJOoReUJFaPK4/VICcLNfG7oRkPc7CYYpB6Mik9jKUe7RG4eydqUuV9UypTrKFWqAkT5iQxm8hNIxiIIeKlkMQo4bp4R1hIcczOJ9s4ETlL3uT3axFLWqEAv8yldgsUEwFTIGAtjA/C4mcfNPmYK03rO3vjSBqOHAMQr1Qk3KQl/H37k3Sjs7L4FAN8s3zVwUxDlLbmwN3/P/PebK24//8Z3rYzWv2UAbIPmPQBsqQCl/lNWMQGwnUVqASJBtBufmxnLzLajqpJKDkWhymbbQBeBZuuDGWUhgT4z4XguRxiM3eiO3Gh2x9ittLC5W5E9+IDwl9v3Lsi20QBgW1tt9IRSYtmZjLJT5eb9QOpDjwDwGMmwD/P5CUxl0vC6PLIrbXTacPv98IUN/PRRfenzwO33mExgqntpm0yARtWvbQ3N/7ZqJBWbtbnJDVRbEWNUpMy/ppVwXyfbgBSqMM3r8UHgyIcUx1LMWJu43Q7qtbogMKEjrUcFHywLRh5vLBZDKpmUxWYqmVLeYSwalS2kFG0E4szBpq10u6U8P8LgWqUiW+Uas31bDcFqAktu8IcJjPI5ATkqDKm0pYKL2Yc+H7+CqoMU2RZUpJWyybd1wUX/WcJcS41kLLItiGfNCVulJP0nxxYhq5o4+rJ95nHtbG1gdfk6dra2pIDOpjM6DmY32hCYL8yaU81ULJYFiOk1ubaxJevbmdk53HHyBPbN74MvQLDqloKLDzWfSOFOa2puWlM5R1US88YHWptkWcnGlVYHnVYLzUZNNeTmuRoA+DrML2QOugV17fOvhg/2jliZ4jwP7AuRhbPA8lh2zalkWjahfq9feZGyCLeaaKiGokKNDwJg/r9twznoD9HtDlAslnD16nVcungJ6XQGi4sHZNVNUGO7HHB+CJrTmlv5z5aFu2XPbizbDbw29rUmC5nrnhoK1ARiOQXoWTcUwLTx5+uPxj1M5GJvEwBzrBj18Ig58kMgFk8gmU0haJ2fPSJtuxFY2cQG2Rpr/2Gjji/8+9/G5e+8jBDPr8uFmVxG2d6P/PcfxuSRWzDyBnROLasDWdNSdcuy8gioTqYdtLs/MlmZ1SI2tq5iefkcvvzlP0Gr2VC+LiMN6LpQb7Rx7Pg9+O9+6MewvbWM2f+PvfcOk+Usz7zvzlVdnePkcObkrACSQFlCwgYLm2xr9zNgvIa112svXn++vP5sDCyLwV57wSaYZAzYIIItkQQSAhSPjqQjnZwn59Q5VXdX797PWz0nWIDwfn/I11XNNcycmZ6e6qfeet/S+3vu++7bIRWROc5s4Mj9X8La1CxWl+ewf88eaF4XIpkUwjuuhCu9STqYOm4TLstrJwFTb08bdGBm4gyefeYReKK90ENRWZu4POZWlzA1flaaIo4cPYrF5SXs2rkTk+fPi7o/Ho+JFTQzw6lSb9QrkmV+1dVXI5vJ4NZbbobG5gc3xMmC7gictaK9w4gNjuLRb92Lz336MyiYbYFshGFUdy6vLMt6SmBEeLR121acPHVa6s81t6cnA+//yUD9pdfcJa/PhhnaPhNAD42MifqeFr+8XtnYwbWabiGMi0iGonAFdBw/N40jp86KawBzjuNBHauLc9DcFjYP9yNq+LFz11a0Gg1MnJ2Q+4bekWG5HlLZXngCIVSbwNTcMg4fP4ujp8YFAtdqTWV9bjdwca5Cq4F0RMcVu7YgEzMQDrJZhVc/71uU+4WySlcxAqI1ZQ48c4J5DxCgrb1qVBHbfV7HtFemrX3LgtVoI18uY3JhHodPHMfN194ALRrG4wcO4PCho7jjF16DJ48eEzCZicaxf892HDv4KIJ+P1KDY/jBgacl+1WjQpvrhd+Lf/hv/wm+YFBsrqeXFhHr60NgeQKFs6fwpXu/i9f8wqsxvH8/OroON9cSuq14fTh9ah5/8jdfQ8sdkTHXBFBq1cUhQWsUcduevbDYaNQwcSxfRSlAS32PgFJPNY9Iq4jC8gJCtAtv8lh0+N3MQfbg3OoU2hEPevsyGB4awKtefZfY60dDQZjVEqyWKbVnXq8/EJRmpm8/8AC+/8NHUW+ra551X1tblnET1jW5fvx+N37uuh14zV2vwrOPPgRfYgj+EBtJlO1zMpWGi/dzdPqQedWDRDSJU6eew/vf9yd4y1v/AwaHxhBLJWScl8sVGYvruXW5tjkO+ZkKYDYHcj6UOvv8COlBHD5yEEtLUzh56gRyuSLe8ra34JFHf4QHH3pQYK9Af5POHi6US2W5LkJ0wHB7Ua1VkEhE5fxxDWbDRCwSRU+2D729w9gysh0Bt67mSmq/xe2igWathdXlEvSAjmPHTqPRsJCIxzE0nEWptoxKfQWpVFaanGKJuKiOOf64JhLIMj+aTRi8LriOc83n2lWiOrlalbWGalvef9HqZOrN9gAAIABJREFUmvMmFfpc27n+yT0y86EbdWlsIJTu2nKL7TPdSQiVGw0B6bwnYlOY3L/YN7BsTONxSEOb17sBd1lbuQdqNqUBShomOkC5UpV7w4nJKVHVz8/PyffD4QiWlhbl3PK4w3QY4rgtlQGj52f5zxPnuU4FnAo4FXAq4FTAqYBTgRdNBRwA/KI5Fc6BOBVwKuBUwKmAUwGnAj9rBWLNBcnw0/WAqAJKNVNUvARDuuaHQZtanxuaz4ugX1nIqbw7oEHA0lLKVtmYdREYWag1mQdcFZtIApJYOIy+bArxSAjhILOA3bLJpPJwlTyOagWqe5kvTADp8TJDUlndCbzYAD4KOhMAC8LwemVji3aNXQtoHheVPBu2dlTuuX1i/UvAcNPN1+OGG66X3DbJABZichn8tQt5McxVatFLoTCfdgnwtYHS5edBdK7W/48KYFpAf+hSBXAXANOqdyMTuGu0aFtmXwDA3WxSpa4T8EGQKQBYZdtRndhVpLApQNQdNgBWTslKOcjfJTgkPG5ZBMAu1FpurOQrmF/KoVRroO1S+Z4qJ1K/CACrHGcFgNVmpDKEVraiXQUwrT8D3g7iRgAjvSlk4zHZQM4XSgIjvHoAXlo/E84GfOhww1+Uoiprl3DAD2UBzW4HgWqS1WvKe6Zik+pUwjuV1aqsxwl6qarlB7/unm9+Ldmsdg4rYbDPozZhqZChUqebPcsNXmbxMhOSNsj8GT9MfmbmL782Tdno5vExX3FgcFCyDsVS1wiJaijgI2xS8JE5f7SHJlRez61hdXUFC7SUXV2Wa4kq2YGhQQwMDiCRTCkltKihNfi8VBlrArJ5jAQiVBDxvNAuWSwcCUVtGEr4K5vsorJSSlGOGW7A87Pq/RBZLFqNJqrVMnJrq5ianMD4ubNiZa0U0sx6TCASCQsA5gfryL/ToGK6XpeNbb9fQ75Ywpmz4+IQsHf/fmzfvl3AsIvnlfbC3JSWrF47v9b2DhcrSo5nqnqbqjlFPlhnUVJX0ajXpImEAFhUTRy/AuX5wddU9rHdphOq8rg5T5gqCiiB98qmkw8C/EQ8KbbuBBK0gL7YptkSZwGV/S1W8HK9ESC3xZ6YMGJleU1UmjMzs+jvH8DIyIg0AqhmGLUB3wXAHIsXux/IsdiNChc3cyiLbo9sxCv7XKX8twMoJQNYKYt5/RGTUcnaRDodRjj20xTA0g2wAYCpCG62OgIe2XTARpsNt/iNRpQLFs7yuzL9U3XfomQM//i/PoKVs2fhajWRjEWgBwOwvMDu616OHdfehKbfkOYkdJqwXLYimJ84t4qTAFXAXRt+Nqw0cOip7+P++7+Keq2EaqMmQJVWvQJOUwP41V/9L7j33i/i9a//D1Ia5gh7XW2ceOg7WDt9HOcmziFqBLF3dASVwir03iwGX3oL9P6dMDkO+R5UoqrAaXfHwviZEzj09GPwJbIIxVJyzARJAa8b+dUlnD9Dm+8innrmaSzMzmLXju04fvSI2LhyLo2EQygVStD8Hlyxf49keL/zHe9EMKgpiCnXIc8YEZwbocwg4kMjePDrX8Zf/flfIN9oY2h4RBT5CwuLcpZSySRSqTR6e3sxOTUtCj3arROI0Tb7lXfegVtvvlGg5ez0lFjUE+q4/QGBRswMpzKYMKdQLOLYiWNYWl1BX08fevqGMDO/hq/e+02x1a1UK5LHTYB91a7dqOTXUG3k0ZNNYPvAEBKhCPa95CoEIyFpGnr60GEBwC0wX7eME2cmsbRWRqnelsxwAkKOX1rZ89rpzaSQTYQQN/wY6kkgEgxIPQi16JqgYiQIe1XGuthT+zxyP8OvE4m4wCi6NKgmFloYN8SFhJdqq9ZErWEiV63guWPHcN1VV+LZo8fx0muuwQf/7IMY2bYTHT2Cs+PjeOMv3oUzB36IkVgYhq7h8PQyJnMV9IyOIJVI4MSzR2FaJv7hf/53hKh8tVqipO3fNApr/CiWTx/GN771APbs3YOX3fU6eCJUctIxw5KmhonpAt734Xvg8ackF7ZUr6FGpTktoK0K9vb2oskYC38AR9dqyHk1aXaT1qbSClLuKnJLc9D1EDwdzuO6zHPJbBz7X74fW/dtweYtI9KkdOzEcTz+xAEsLy2iVCqIvTjnfuZGBzUDe6/Yh1963evwz/d9Bw8fOISyqRwQlhbnEA8bGBsdQqtF5WoZt101hje84bU48sQP4U+OwGdHDvAeIJXKiBKYD5Xf6xIAfPTIU3jf+96Nt7/9nRge3YJoIiZW8qViGal0BoViQX6H0JNzokz9HcjazDXR5/EhFgvjgQfug9ks4tSZU5iYmMENN92E8+Pn8cwzT9trAe8d2TTYkaYjI2jIus3XiURCKJcLsobFojGkEhkM9A1hbHQrRod3QPMr4Mo1hg4Xcq/V7ODE4dNYnF1DqVxFpdbAzl17EIoEMTrag4mJY8iXlqQJi+Mt05NBtUKHDK6xtG3OYW19TY6B6mZpOmM8Sq2O1ZUVOS5ec6FISMZqN06C1tQqJoVOAPZ6bUdycC3lGqPiURQA5tf8WFpaknUlFovKHN3NX+c/2KDWbTrjmlKpVGEYhty/cB2V7F/mUJcrKBbL0jxRrdaQSqfFSYDf59okTW4W/7vAJ3EPXPPZ5FSygj/rf6I4z3cq4FTAqYBTAacCTgWcCrwoKuAA4BfFaXAOwqmAUwGnAk4FnAo4FfjXVGDQn5dNUS1IGz2vAOBitSqbY1rAj3BQR8TQ4aeFIkGvrXhstalQaKPSUMoCAjTuoFMxWKeNI/OAKzWBtVR7puIxZJNxxMIh2WQW6EL1ntis+uT3ylVln8hNZCqJFNy14OfXXaUlLRqbStlHpS83ArnJRHDDjS5mClMp4aFqhUo5KigF1nTgpr2iz4ubbno5rr/h5ch1LaDtwom29TIOfDnwlX/bkPdfKn0vg8EXnZBLLaCZSdjNAI791NP2kyygPS0/2q6mzXWUhfHlAJiAQjYKCc/E9U8BUCpAufknAFfUgwq9slbykE1FpQhlpiCf11UYqihPpTOU78NCU7IH2RjgQsPyYjlfxuzimlh5WrTnlWOgBSWbCvwCTwWpbQBgHpxSCguMsmgF3aYuFR53G5qvg2RYx1A2iUw8Clr25vJFlGs1+KgKCihgS+WvuHdTFUbYa3cs+AUws3lBwTuCPcJPKorYAEGQR1UMQYvYMDOb1+eXsSdwwate/+J/07qRSh6VOa2sdkUxY2fmdYEcGyqoMuXGqFhIUwnMjN9GQzahl5eXMTE5iZnpWcnrI0RLZzJiycnMw2w2g1gkgiAtnpmhzGMhoKbdtFkXpd/iyhIOHX4W09NTcHnd2LlrJ/r6+yWTtbtJLC61lmjlhFlR6cTrhOrjWDSBqqkyEnk9smx8v8zYFEtjUdN7ZeyoJoyGjB/OE2LJaTZQzOUl/3N2ehoL87OoVysIBYNIRGNifU0rUtrZclOZ44B1oiqKnwVU+mk73cbE5DRm5hYwOrYZO3btkjp0YSbVyUrVq5Taaqx2xGJaWT+rDGWVwUywYwowV9C8JsdJsKQUgHZuM8G3nUHODX7CX1E9u5VCzRdQ/xY1vKiM1fVCKEzlLwE6c1y5sU5IwJqKcpG5ssyHlWYWZXcujSCSAdwSiF6t1gUAnzhxSixKCX9p00tlMRXsvH7FDcHtFvhxMQCWPEaCa3tzv6v87eZMihLZqyz1leU5S6VUwkobqQCwWAMoLbRYQEckA/gnWUB3py17DuBve7xIJDPwa2wusC2g7Vft4mI1xaprXhSAagYQOF6YmsYXP/gX8FQqaNSrGB4dQMDvQrGQx80/92r4Uj2IDW9Ciy4SJKGsP4EvzzcNmKXWNpAVMFPHoz/8Jp579mGUymvSHMG/1ZNMyljpG96G1732LfjSlz+Nn3/1LyOdykALpmG5GvDmyvjeZz6MvoEsJs+cQcpIoF3MoT/rgzE4gsx1d8GKD0vWZffMyjzTaeLs6aM49PQB+KNJJDK9MNsuySkNeD2iJF6nHfTJE1hdXcZjj/wIo0P9Ao9pR8v5gGMjHDIQj0bk60Qygbv/3d1y/dAmlrVlm4zPBfjcHhjpPsQGhnH/PV/Eh//if2I+V4bBpoRoDDOzc9CCQRk7oyOjAmG4VubzOflM0NSTzWJoaEAUi4RRhUIeN1x/PfKFAsLRCMbPjyNohJFMZRCxM55nZmdw6vQpVOtsFvOgWjcxOzcvdr4cRtIIoWscTmibdbj8HHdtZI0Qrrv6akwvTGHX1i3IleuYnFtAkHNPo4VSlU4gXAZ01OptBHivYLVUDARoYetGxNCQiRvYs20TwpoXAZ9a10UVjY5qZms17VWENVJOIfxdPi+bSUtWqljkEvq3LNTNhgBXNqEVSxVMTkzJ/Md5brC/B/kG7e1dmJ+exuFT55AY2YLpuVncdu1LUD17BCOJGJ469DQ2XXUdCk0P3vYb78DRkyewtrCKhx99GB/5yIfQMluYOHkcyUwSccNA7dyzWB4/hm9840Fs2bkVr3jz/4NOMIYO5xu/W+UpTxfwng/9PTzeGHjPla9WUbOaYnUe7ZSxI5Vk1x0srx/PLhVQ9AcR8AXkPfnqRcRaJeSXl2BEI0qM72pj257teN2bfwkDg1k88/Tj+O5378fM4hK8fj8CwaA0JXFdKBaLMM2GsvZvtRGKhbFj+3b8/u/9If7Xxz6Fg0dOiOMKleghQ8fIYL/M3bVaGb9w4178ypvfhMNP/EAsoD3BkMqSBZBMZ1XmuB29wDksk8zi5Iln8afv+RO87a2/jtGxbTCiYYH2tMdnExOb9Th3ioKb9xJ0EGizYcgv86MRDCEWDeHe+76Eam0VE1OTOHHqLKKxBBYWFsRSmXNyuVxVjVdm027Y0ZBMJKXeufyqNBEM9vdh65bt0P0hXHfN9fB7qZw2ZJrk/QMHB5W23o4XxfUqHv7B48ivFpFIpTEwMoJCuYBUNg6Pp4FGPY9msywKc4Jfrjmcw7m+L8zPC/SdnJyUmWtoZFgmVrFQXl9X61dD5Ya7fV5ZdxhjMNDXL/O5TJ2MbJEIlguQV61PvB9Tn1kfuee2LIHKXD+55nNekEYq+96X9yZ8PteL7hrLxgsqlnnMtHLm/V61xsZJNv1wnTUR1INia8+mON4n8XU45/N32LjFe30+d6Ggmqach1MBpwJOBZwKOBVwKuBU4N9aBRwA/G/tjDnH61TAqYBTAacCTgWcCmxUYGeiIRtZBBuNloVyo4VytS4bR4SnVAczIzgU8CLgdcFvgwSzZaHZ7qBSUxarKkuMG05UrnhQbTQF5jZaTVFb0Zovk4wjHY+K5TQ38vh3xcZUgE4blWoDlVpdPqjm5cayKAdpq2tbnnLjjc/lZpqCVJ0NxQK/R+UON6gI7rgpRSBHIEyrVW520w765puvx8233KQAMBXAF6l/L8/jvVj1y6I9378vHk7PB4X588szgLlZuXv3XpXd9lMezwuAbQWwpx0gelVWxpaymuYuKzfxus7UAoBZZ8kLtfW1XgWyVd6bUgx3j53K367SVxSRfElbVawgMHcdufnYzYwjfqFNdAcmbSo7HtTbHiys5jG7uI6SZA8yI9QtGZvM7AsQAIttrwJS/Ns8Rh61HKEo/USnIx8+dxu6v4NUzMBAJo50LCbWi1QAU3Hj0zW4COkIAbxuWPSGFWFMBx2qX1otEACLjbPbJYoU5vwxgzcejyMcUZbLtE/mmONmddd6nNCTYFLlURPqqXp1N1nFRtlH9a96D1LHixXVBFViVW6rLDtKuSq6QUtZK9KykZu+S4tLogQ9ceoUxicmBKYMj45g27atGOzrQzwUEXhKhZ6h6/IeFMRvi0rn5JlTmJ2dEbX7FVddIZvMPDaq6mU8tJkr3EK9YordY7lUlDHAjdqgEUKhbGcWNxq2+ktTuco+njdmN/sFiJpNbmzXxfpdC2gyHAih5+fnsbgwj9WVZVHbxqIRUf0n4wnEolFRMXezf/k6VPITeIvSzAaozC+dnVsQ5eTeK65A/8CAyjXmGKHq0u1WltySvayywkXd1M315LkxCdobcn3XTVqmmmjWFczgZjg3/0UtfNGmueQ8200NysJZwV/CJ480BCi7c6WMVmpebnjH4nGxCZWGEwFRzIJWVtUKfCpgoMCn2pAX2/RuTnS5isXFZZw6dUbsQEdGRzE4MACNFuD2eOP7lfxoW40uVua2NSfnajW/qGtZxqOdo87jkWYambdlJvqJAJgms7SAJgBeb0VRbkd+TAbwBmq2wbayc40m0tA0KruVuvjHPaTOks+qrhUqeL2wcOLhR3Hvxz6JvrghSkSq81qNGm65/lpp8Eht3ob0zj1o6gYsF21k3fDwNQg8JIeX749zIW3TLdRKK/jKlz+Dk6cPodlkpmwbYT2oYGTvEHQ9jKZZgUeLYGRkC2666bVo+4GQqePxb3wBjdVpFJaW0Kp2kNL8CHnK6Nk8ivjOKxHefSvaXsCU9+KDy2KzSQNnTh7Gs88chDeaQKqnXwCwNL14PQKBO20TS4uLOH7ssIDihflpxCMRsbCVBpxmXeA1XF5ks714w5veiNFNowJUO+2WrIcCNAUCuxDK9CM6MIRHv/lP+NTHP4Gz0wvQDQOxSAxzCwtyDVBNSKtbWUdt63ted7F4zI5wcIt1K8HYwuIiXn79Dbjl5lvw5JOPY2V5BZblwv4rr8b45JS4dKytraGnJ4vBoU04c+YUDEMnSZW/k0gmEY0kcH58EiurqxI/wBxqwsVqsYKh4QFpOhhOJWUdv+ba6zC/uCT3HVTmr63lUW9C4gTqdRO6HpRrlWOac3M6EcH+XVvQm4rC5+nAZbWkCYVKZtpPU4nbatLenbnXyvpZ2fUri2jmrBNacR3jPGC1OD+7UW2YMAGBoU8eOIjeeAa62y+QvxnUEI5F8ezBg6hbbtR9ujQeZAMBuBsFJLweLK4u4uafvws+txdXv+RKfO3ef8adN96JQCwia9L85BS+/vV7sHnbVrzm1htRXziD1XOncO93H8HAYB9e9+vvBCIpscnudExZ1adWWvij938aXn9cmqtWi0U0XW14LcBo5rG7JwOfyyP3bYdX8qgGw6J6Dvg0dIp5RFtV1Io5+MIaMn0pvPXX7sbYtmE89KMH8c377kXLbCAUjyPHJpSVVYkqoO0w4a/kJfs8GB4ckDz5iZlxDPX14Xfe+Tt48tBR3P/I4wLLfbzMPS70ZFJi8cxM8Te98lq8+Q2vx9OPfB+B1Ai8hgGP1y9zdibbo2zR3XRWYCSIhWy6F6dOHsb73/8evP71b8au3fthREIC83PrecTiCQGknDN5Ljk3q+iPNnxsIGy2EAwaiMdC+PwXPgmPzxQF8Okz4wiFIpKNy8YmIxTG4uKSNBlyTs2kMwJX6b7B+0QjqMnfHOwbwJax7di+ZReioQQ8Lr+ow3mfw/tSKnGbtSZcLQ+KuSoOPPGMrOHMxu4bGmC3JEIRHwKahWJxRa5putQwt9i2DZB1k6p/vqfTZ84gqOlIZdKyvlD1T/DLdUvZavs31h3Oqel0SlnPs2nPVgArbwcFecXinE1SEpHQdfOg3TmbnuiYo2JbuL4J0Jbn87NbvQ/ek3dzhDsKSPMYSsWCHA/XRN4G8hjF6pn20B4vtCCvLdWcxbmGDUtce5SFtInxxcpPu911fu5UwKmAUwGnAk4FnAo4FXhRVsABwC/K0+IclFMBpwJOBZwKOBVwKvBCKnBFVlm+cuO3UGugWDEF3l7IkHSJCjgW0sRqMaTRbpHA1hIFrmkxS6+NCgEWVQGEej5u9FmoUG1nbzhR8ZmMRZFJxhAJBzcUFNy8IijhRrB8NNuiKmG2q4BcKh0JPkTNS1tWZk22RQVMRQwfAoGosGwrZQJz0AjsQtwM9bhRb9TEapVwmgz01ltvxO2vuO15ALDKbZWHWD1z8/iigF/bAnrjO89j9/yCAHCnI7a+/1cA2BPAR20LaAJgRT2UAngDACufZtkg7OaFchdTYKtXgUrJl7VtjAXKc2dWslSVhZ+yrJX4QQWCRS0ihs0bGcnKAppZzm3Jf251PKi13ZhdWsfc0jqKlTrcPu2CApgA2BsQAEzcSwAsCmXmNxKASPaysu7kpr7XbcHraiHo7yAdN9CfTSAZjaKYL2M9XwKbEQKGgQ7dnb3M+CXnpCqQoK2FDpWezaYoyYMGoWlY7E2TqYTk0XahWiCg1L1qY1SpeQXA2RvVtJjkRiZrI3Wzc3GpzBGLYAHEKvtVwLpkDZq2HblSurNuXXtuvm/WnMpgsQS2FcFU6U1OTuPYiROYmJgQ+1LaPWbSKQQDmjQ2MJ8wGg7LBjIVtQLcXB3kSwUsLi7CrwUwOjaKSCxqb7LzPHbgoXEsbTqrDdQqtHVsiFqW15QA/CYhTlWOm2NB2WEriM4H7UV5vXFsKAjbEnAe0NTm/vramuT/5dZoaQkkYzFofj9i4YhYJAdoy01VvlxjIuIUCMNaBrSAzAEnT58RQNA3MIit23cgxAzBrv06LV6ZGcxzQPd4QlDJ7lWqWr4XUf9STVmn9Tat5atS2xahL98X86ptBTHHh/yOjOvupd+1k1XjweNRYFcUwATAorhVql5ucBMAEyIQRNAKX8FiNgRQj6jUyaIEttVYYpzcbku2Yxf8z88t4NSp0wJrqdTs7euVcUmQzxfh/Mx5UBTA/oBAHm72c+4mAO46E3Au5Zhl04KAEtsCWhoT5O39eACspr4W0lkbADejKFs/DgB3VcOqqYQfbOSJxJIIaCH4/BcUwPapvmQ5svmvgF+lYlPTiddq4cl/ug9nHn8UlVxOAHGzUsbYQFbmgd6RISRHRpHZsROuRAammyDCA4/IcJnryeYVNa+1O00Bpgef/AF++IN7YVk1GccEG7Qp5jrW15ORgRgIhdEyO3jZy16NLfv2wd/Q8NyB7yNYWsLS+QmEtDC8Zh3tehUj2zcjmAgisu0aBJMxlNhp4osKsO10Gjh66CCOHTsCbzSJ3sERmZ9EGe6jWpXuF0o9Pjd1Hk89+QQmxs/IWCJAiYQMNCp5+D0tvOy6W8QKl00cbPTg/ESwyYxggk0Cc+pilQJ4AA99/R586qMfw3KxJpCKcGtyZlauU7GAD2iS/8lxRTgkDS22el8cHWyHBlpDE9Zdd911KKyvQQ9oAnyp8I6n04gnkjLHbN40hniaWcM6DJ9H3h+vD4LU+7/3fSyv57F/53bs3rMLlVIJJ4+fxHqphIW1FUSMEEazvQgGA7jmuuvQsjqoVOuyLpYrDbg8Og4+/ZzEB7CZi9e5qIDlnoD21yb2796GTYO9CAe5nrihSX60pRxG2mwus+dxSZkgACY4hLgZXKycNwmZfRoKxRLqloWZpRU5lnalCavRRDgex8lzZxBPJ7HEprGmhSPHT2KodwBjQ4MomVXMnTmDts+NdCaFt9x5O6J+4Bvfux+vvvN1cKczWJpbxOM/eAivefMbZG7f3htHbWUCa+cncd+PDiJuaHjLf3kXOuEYrFIZ7WYZHT2Iubwff/wXn0ero0kDVb5SBtOv3a0OvJVl7O7rRSKWRK5cxVMzS6gGdPueyQ9PrQy9UYRZL+KOX7wTb7z79Zg4fwIf+/hHUCwX0N8/hPMzs5hbW5NGHFqj0y2FwH90eATl/Dp6U3FUSgVMLi5jYKQPldw6XnnDbfAbMXz/4NOYX1gCmm24fB5EwyEEQ2Gx/37761+BN7z+tTjw0PegZzfBy/xjUerSArlH4iU4R3Fe5ZhJJbOYmDiND7z/PXjda9+I7bv2QjOCAmRz6wVEorSD9imFPBsfvKrBhm4PvG54zyfNXLEo/vKv/gc6qIrinxnyXO9FudruIByJYGFhSWylmVfe19cjTVds/AqHQzKP07KYiuTtW3Yim+oXFbDXpVT3HTapscHO7ODU0TPQvAYsyy3uDdfd8DIcPPg0gmEDqXQU6d4o8oUFmGZFQK7k+DbUesvrnWsIs+gJRhm/UMjnxSGDNeE9RzcqQuZzuxGIcyXhfF9vr9xLcF6XezQ7moPrZC6fh2Gw+ZHrtHJ7UHn16m9ynaaymPMAf081cKp1mHctXJe6GctyH0g76mpNVLzMSebv0+WBUJi/yygHl7hhuEThTbcDcViRJjrCX9sjoQMcOj33Qv6zxHmOUwGnAk4FnAo4FXAq4FTgRVcBBwC/6E6Jc0BOBZwKOBVwKuBUwKnAC63A1X20cKOlchv5Sh1rxRoqlN8wFZL2qm614RoP6UhFQgjpmmxGERZxY4dbO9zfKVSqWM0ViAEExlJZwE0vAmBu7nIDLWqEkE3HEDKYU+eSDTluhAvIoCqhbYkyg3CXSiJuVgm8tG1mqfIh/CBwpNUzITM3rr02OCQ8KleqanPb4xX1GMGYWMHWTQElVAjdcuuNuOOOVyC3viZ/54IC2LbCkzxaAgVbzdktpgAn23L28uzfi+DR89X+XyiAjTD2/AQF8MVKZEHRovIEtE4BCfcCApcpgEVh+OMUwGJPrBSDPKWEQuo0USIr5n821COQZF6yx86Cta1lxTpQKesUzFGZc7amVAAx0YsAfMYTwotqs4PZ5Rzml3MoFKvwBnRRhru5menzw+/xSX4lNbEKUtuKZEJBNfrk2JQmuA2fq4lI0I1sMoq+bFwUc7TNXVsvomm5EYxE0KHql1mgLgttFzOJCQGr0H0+ASu0T+7p7ZW8OmZZUlHHsXwh55fqVhvvuyzZZCbM40Py9FrqOLs2z9yAFpAu6urue/NtxKxyk5ebqnxF2Qzlc2zLYsmoFpGz2rxVinhm9SkQSyVcLpfH1OSUAFllX+pXuZW0nnQRUtKi2iubvQSDzD6mInVyahJurwsDg0Oi8FPwQyn/PDwHHQ9apoKkVA7T8pI53LyeaVPKvyEq2Qb/llLKMg+S793rVRbU0rTRaKDWqKnrhz9jnmPHkizA8XPnUMjnRPENjGdDAAAgAElEQVRL9T9Vl7weaSfNGosCibnJvoD8Hq9pQs71Qh7nJ6Ykw3R0bItkP6oxoyzmu1eoZN7aQJV2px0BwKqOPF6z3hCbbaqiCQcIgAUU0wqT71Myf1WWL1XAG1bdthJdKb6V7beXY9UGql1bTdUEYEE3gogn2EhgbFhyE9ry+Upxb/NRF2Gt+h1RZDWp8qrIMXJDf25uDmfPnhMV29DQkOSt+gLKTrdrHa6sypmfHRD1Fy0/1XvoSNOC2nD3im10NyOYY1PGpww2jl+lOleNKsoCmrq2rgV0p9MUAByN6z9FAXwxAJYrRABwOJqwAbC6bi5/XNI8I3MPHSN4TC5RMjJmoFkt48l7v4kzTz2N4voyImw6Yo60q4PBoR4EfC50tCD23HYnjJExVEA4w4YR22qb87Ztd0pxm9tVxzfu/Tssz59DqZDD3OIimsyuhgtbx4ZRKZShhcKyNvh8Yex6ycsR9Qdx+pkngbUSYt4AKsUiKrlVpENRDA4PIJgOwa8FYeo+aH3DyGy6AibYBFHDPV/+gkCUYKofQ6ObZG0ljCf8FehCIMNmJLRRLefxne98C5s3bxYF4MtecjW+9qW/Q7WwiKtechNiiT4kUspenIBTADCvM0lwpquBC6FUH6KDg/j+V/4Bn/3E32K5UEW5rBwFLHtM0Aae1v68tgm4qP7lGCAQ44NrKa3oA7ouTVScC/i87Vu2S3xDrUa1cBRDYyOomS309fSK1fnS8ryAsWgoItcWFceEdbPzC9JMkgpF4PZ3cP3V+9Eq5JHoSaPA7PJiGfFQFMObNyPd0wuLymRfAOu5MiYm5/H1f/oOFhZzynLXbtCgc4Tq+erA73MhGgpgU39KIgF6ezLQ6VLicyuFb70u8EmphnltKDUwM2X5tYw8ybmnDX9dAFarwbmjg6rZlGgLxgvwnsQTCOLciaMwq1U5vvGpGbTQQm9/H/LFCibHz8OsN9HQfbhq93b83s/fifz4Saw3m9i8/WqUXH6cO3cehw4dwG+/6w9w6tw4dg/EUJo+g7nFFXzn8UNAs4z/9z3vhTcUgb9tYm1pGg14kUMW7/6rL6LSoIo8gHypBLPdhJc2/uUV7BkYQDSawFK+gOMrRbRDUfht9aa/XUUm0Mab3/yLeOkt1+ArX/0yHvj2txAMBVGHhbPj06IcrlstjPT0yL0dM9u5Nmq8z2rW8dL9u3H6xAmMz6/DF/Qgpgewa2QLIsksHjlyFCvreXgpTfZ5pCmLANjnc+Ntr70dr3nNL+DgD74nCuAAwWbAL/dh2Z4eNBq0X1ZuEHwkExmcO3cCf/xHf4C3/dpvYMvWHTK3cl7N5wqIxriOUWmq1KUEtrwX49hwu72omzXEmC8fNvChD70P4+PHYYSDmJmdh9fvRalURLPJhia33DcYRhixWAzFYkHGCd8zIyG47kaMKPSAgVtvvB2bR7fB59ZULrzM4R1UKnXoXgMPP/gooqE4cvkCevp6cXbyvNhQ8+KMxYNI90bQbDFrmpCXUQMqdqBeqcp8ya/ZTCTRA3TosKFwNxeZcwjXPd7zcp3iPTWXWjY2MRaCtZB7uW5TjyiiLUxNTUljGN9f9yEZ93KvrWyzqYDn/bBq8nKrOIcNt5yWHXXhFfV9qVxCxc72ZYMSf6fWqIudNecIrsm8N+caShcRcbiwoTSXGWmKY9NXp4P7vv/kC/1PE+d5TgWcCjgVcCrgVMCpgFOBF1UFHAD8ojodzsE4FXAq4FTAqYBTAacCP0sF9mcaAoBrDQulehPFmil5fmK3yhei0sgNxMJBpGgFHQzAQ/ggSqq2ZK0SANebbawxM65JKOwSxS6lErRkbphKoUelYDoZR8igYscLLze0qJKU12oJBObz5WsBG8qKuJu5SgUUNya5CUXFSl1sXNvK2tTlkgxabl7zZ4ST3CSU4wDVFKbaRHMBr3jFLbjjztuRX1sXBd4F2KpgNB8KbhIEX6oAFkWwHWi58bNLnnLRP7onQtSztGilbayy5+OG/O5dL8wCWh2PQjWaVUCcANjjx0c/+DEwA7hFs0iq3sQSkPKU57OAJnx0SQ4wlVC0tVSqYGXjLGCbakoqRWygJ3CJm+8bANiWAYuVscrvlO14bp5zY5IA2HKJBXS1Bcwt5TC7sCoKYK9fl2xDnjvmRIr6h39fNj4VwBJLauX8bGcEkvm14eo0xQI6aniQTREAJxExDCwurGJ5NY9m2wUtZEjubattotWhaoUKUQt+nxupaBQD/T3IZlKiTqG1LkEaN1q7mb7cXCcQFhgqSMPOSbWVp11rYBlX/D0qcuw6ErCRrBNkdZWWrCdBMcGjXEtSa/tj4wJVZ1X+34bASsWqQDyvA2680sqY54Xwhll8BK9K9arUjAJx3W7oQV2Uv6urK9D0gLK3JAAWi2q1Ccv6BwNBqT/Pm7J/V1bs8r5FSa6ORzaoTebd0sZdzjQ6VAkyI1dU47ZimxmDZkMALq/5fG4dszMzWF5aEMVThI0YXq9c/0FNQXdufAc0Tew5u4pEqgoXV1ZQM03s3XcFenr64Q0ElNUzM8bZNKIGq63gY+YvLVzbIiVW74d1UvbUzEokAKaSSllEq4xgVWMFEpSVs1L/dm3I+b4Ipt2urg04rx2l8BZlqUX7eQWNQ5GQQHbacktWsKi1WGeVu9u9bpV1vWmrtajIagqgo+UzFVtzs7M4Pz6OWDSGgf4BZLJZGZuE11Rf8UGFG88xwT+HpwIHvHaUM4LMk1Qf81zbimU1X9kNLd1zeFEGsMxWLpXzzQYSuGwFcFxHvhUTBXBHrve2KK951XsI2inZ3UhZ5YtYcj2EYykExAJagZ3u3HX5mqR+W419AcC8RlqEmh20PR3Ul9fwtY99HLnpCbjNuuRIF/M5oFlFKhTA/quvhJbKom/3FQgMbYLpoQUzmwA4nplvrSCwuNXDxOrSeTz28Hdw+LknsLa+gmDIgBteGAE/DE1Hq9NBJKwLHGy5AvC7Owh1gHDLQGWlgHa9jvXlZWzuyyLo9WD39dcioAOmx4XenXtQtHS4jDgOPvU07r/vPgyMjULPDGFk05jAHz6YZ8pzI+9arqOWRCp869vfwDUvvQaNZgMvvfIK/ONnPox6ZRVXXn0rItEMolHavusyb3PcUEXP9+nrsKEJCKX7Eevpx8P3fR1//8lPY3pJKTp5jdXZLOL1oq+vXxwICG44jpnvy7mdDQcCpG2Fv6ZrMtY55rhG7du9DyNDgxjq75GogRtuvgHFclnGns5rmauA14t8qYxDh4/gsScOYGpqBrn1nDgVjG3aiiMnDiGuefDzN12P0dEhySfmz/SAjkKlLFD33MQ0duzej+nZJTx+4DnMzK/BGwhJNrJYONPml2u9uAdYCAZ8GBrsxfbhHmSiQQQ1L7SAV56rUTnvJnjygEkHovz1uuU+hvnhHmYps+lD4g06aNhNLK4OM74JqtxyTGu5dawXcwIRN41ugqvSwsEfPoZCtYSd116BugvQdQP+dgflkilNCT43sFkPwFMtI1epYnx8DlpmAJNz03juyHO4+1feirPjE9g+mEK7uIy+zduQB5DLL+Hal18HIxSDx9VGKbcsjU3rnQje+5efhWl5BZpWylXUzAY8LQue0jr2Dg8jHk9irVzD0YU1tPSwal6DiaGsgd/+tTchqLnw6c9/BpNT0/D7NZydnsIa3R9ahH9eJBJxDKaTOHLoaQR8HsQSSRkPoaCG3lRErslnjpyDaZkY7u/DlqFR5Ms1nF9YxGq+AHe7I7CWMQGMU/B6Xfj1N7wKd73qDhx4+IfQUoPwBg2Z74vlCgYGBqQZQTUUqbzYnmw/pqfO4D3v/iPc/e/fgs1bdkIzDISMoIwlWkDzuQSXtHLWg4Zyg5H7P7dqbDCCCBMAf/C9OHnqMHp605iemVX59LRe7rhkLSAI5XjivaKm+WXN4JxPIJpKpKD5Ddxx289hx9bdsFp0gfHIfOtuu1GpNLC+WoAXPhx79gSq1QayfT0IRYI4NzGBZCqNQMCLjstEJM7rXWXk8jibzZpar8VFhE2WdM+xI1TEUUXdG1KdyzEsax1nXInGkBwO+R7ndN4b9PT0bESSSCRFx5L1gjbebLYKh8Pyu/zb0sAmk6GC5nJfB5Xty/oQNrN5jLVIp9ICfgnnxZVF6sUIAeYMq/tG/i0C6O6jbdkuHHRsYCObRGQQULO5i847dFZx45NfvPfypcD5t1MBpwJOBZwKOBVwKuBU4N9EBRwA/G/iNDkH6VTAqYBTAacCTgWcCjxfBfYkq5Ljyw9aG1LBWTeZU6YeYnPbAfSAD7FIEFGDm+PM1W2JUlfMP6lOhRulKuFrS5Sgkj0pWZ2WqD64MUU1XYQ2eyEDIZ0QmJu5LlEfER5RFcV/c6O3q9CTzSdRCjL/0s4g9SgLaskCprKv3RbIwf0tQuGaDXyUutOvFKp2XjA51+233oif+/k7sL62jkatvqHCfL76iILuoh9cngHMH12AxDbI7Bpoi5WxrfKUzTsFm/gdgq/du/YgHk9cBKB/0hhVxssEwDFbAawAMLN1eR4UnJJNPlHrKsWugLuuApgb4KJWpSKK31YKZ1FEiYjTJVCKm6QCRt3c+lUWtrR47sJxvqoAnO77swFxvdVBw3LDpAW02cHiah6Ts0so1Zrw+DXJB1RKSvXBBgAiMjGR3QBVCrDzbwm8sppwd5rQfEDE8CGdDKM3mxAAvrCwJgCY/M/t95L5oG01pR5+jZaOBgb6etCTTiAaC8HHDE6/H8FgSDY3lSqX+b4+yTjkZrDAWhlLHWXNzCxsGxSL1TjrZVtqs5ZSAma9ul1oE6rbDQN8bVq1it1zVwRqK53F7to+1QLwFIWzPbYvZPgJWCe0lA1bbriaohit12sq05YK+0ZDAIZSE6ksPwJiWvBSBcQN+QSzNuX5Tfj8mlhdEsCozWFLNn03FNhdI2QbqCpb8KadNXihNlTMiVW2/V5Eydluo1auYHV1Wayr5+dmYdbrCBvM/KY1a0BAHqETQSaPj7mkHIc8vunpKRRKZUTicYyNbYGmhwQuscYugh+qYQn5uqbDBOW0cmaOZ9f62TQFAHMTnbUhLOD7JvQVBS6hqdRTqWdlk93Ozu1aoXeVtJKlSytnAblK5U1IyiYDqm9FQRmNCLRlQwHrIapxQiYBsl175AtAneeHtRAb4grhNPNU1yW3eXp6Bol4HL19/bIJz9dgfmu1qtSa0UhU/o46Ds5/LYETHL+Sq8xcbbEsp924mn835i8BtupavnAdX6wAJlRXADiTjSISCyDfjl8GgPl+mLmrnB8uf/AchaJx+J8PAF+Usy41sH+5O3d27ei7r8kjq0zP4uA37sOBBx8Qe2HaDaNdB6oF3Hjjy6QRI1+qYMttdyAwOAbLpax/xUKek0GH6wKBP89xC2dOPof77/886uUcysU88oUyejM9Mj5oE+vxecRmWbmedwSiRGserM+tYXN2ELm1FayvLmIwlsCel14BLRES29bhXdtRoz3y2BYcPzWBz37ss+jfvQ3B9BBGRjfLNcaGA033ixWzzC+Wam6JhCL41ne+hauvvEKg+pbNm/FPn/8wOs0y9l19G8LRNKKhkMxNKnqBAJge9014rCY0vxfBVC/ifYN46KtfwWc/8UnMLKyKG4ARphW3JuOFNq20bi6UipLhy7WzKipgFRHA9bpULImykLCY1w1tc3l97ty2FZ2WiUq5gFtuvhGbt22GEQ1hbT0n9sN8joCljguLy6v46499EgsrKzh3fkK5aKAt9vsEikHNh2ajid7eXrFnJ/jmXOELEDz7UJf7B45Dn7xeR7IHLGkOk6xTNhp0WjA0P7Zt2YRdW4YR1uhs0Iahs+lANejwHNKFnKpgmae43tAnnD/TdXToasB5gw1LZl0a0rg+La4V4HH7UVhbw+OP/QjhiI5rrtyPZN8WnHvuNI488QTuuvu18GcSaCovd8mHXVqu4KEfHABN9tstWnNrsJotzM9MoFitoNYsodPRkEhk5F5mcXEWs8vj+MQnP43s6DAsD/OLOWZp0aGaA/h1oe3CI08dRa3JpbCDYq6IU2fO4NEHHoAnV8DuoSEkkynMr+Zwbq0AKxiS5qdkIoB3/8FvYm3pPD732b+VZr31Sg3n5hZQbTIvm3XyipPE1Vdcgcd+9EP4XRYyibhEafB+jstdNhHGVft24jsPPIR6zcTOnXsQiSZw+ux5UdTyvoBKad5TRBMRxMJhsV5/yy+8Em987Svx2COPwxvPIGDEpPGK429gYEjdW9qNKxxr2Uwvxs+dwHve/d/wjnf+JwyNbpPmH67hudVVJFJZlUtrqsYenfEePp/KBHapDFqqhUMRHR//xIfxyCPfx6ZNwzh79qyMIc3N+JKgzPer+RyqzQYqvM91QeIUwoaBcMhAPJrA1s07cdX+a+HzaHIOBGC6XCgv1XD6xDhGh8fEPeDgU4ewslpEMKSjDRPJZFKuuXRPCgPDWSwuT6BhFuV+jDbjZos5wOp+Va3tHH+q4UtZOKv/8R5OIC/XK7m9YGMbc+QtacqQ2rncAm8j0ajAdK413deOxaLS6EZIrBxG1D2gWjfpLqKy0Lk+8vu811OOHw2kUilRDgv8tZvfuq4lLBbBLo+1q+jlmipOKC51jGwQ4x/i+srmK1rR0xlCGsv+T3zE+z700Z90k+v8zKmAUwGnAk4FnAo4FXAq8KKtgAOAX7SnxjkwpwJOBZwKOBVwKuBU4KdVYHOoALPVQblaFwDctlwwZYPKEnhAZaN83bEQ0n1IRmkDrbLDqNylfIubyVSJWbIJDFRrDfked4L4b6qRaLXMDSiqLJkVF6FiRDaOXLKJyE2vrl0pFVPd3DB+n5tJ3MTVAwF7Y4pKBJVBrPKLG2K1K//mxprYunKTSlnHciOLm7IKtll4xe234M5X2grgurKAvthy+eKa/TgAfDGwuFglbEcHb+TjCnPh/2z1BvMfNwDw7r2Ix+L/VwDY3SQAbsrGm7AsgjvJXFM88RIATMYoNphugaGyIWhv5hEc8cF8RFr2cWMvn1cqMdmkvJCQqmCxjTAlO9JW2jXaEABcb7tRbVhYzZdxbnIO5XoLLl8ALlrqEv4yR9bOSGUOsEoCJkNQ2cICVVlICR82xSo1GHAhFgkglQghm4pLKPHc3ApW12jT2RH42qaiyO+Cz+9BKpPEyMgQdM2HaEhHOKSLNSg3OzUtuAH2uNFJ9ZKCGFSD1dUGrG0Fza/5HFosCwjcUPN24b4LHY+tFOfx25umYvdsZ+Uq++6OUjrbgJnjvqsOlXNmA2/5WvKDVU26m8MCzQhjCXpp50ilKwFno66smKtVsXCt1WvyMyoEeS6TqRQGBgfl/ebzedksTiZpWRyW7xH6ifpPlHJepbLlJu/GGOrAainrSoHZLjIUlXPMjW1REFt2nqjXI9bLy0uLOHnyBGYmJ1Epl8UGmvWgqikcZk5jTMA0N5u5QUzbTR5zsVSU+SIcjUnuqdjJc0OZ2bu8Rl32Nc/jE6W7hFKrfF+6BnATW+YClf/L5hDODfy+KHfFJlrNbaJ0t60qRdfaVdHawJfHqwAw4a9SvirwStUWm1VaMrfQmpTKXKqYeW5ZG9kQZ3ODqMkVeO0qqvm1suBsbmQAM5eV8JfZyYlEAj09vUjEE3JMPJ/c6OcGeySq8ilVFjHnxTZ8Xr+MTzbH0CKXP5MmBjkG9aEuVRsAy7F08evzAGDJAI4gGtcuAsBeuFxUjNkKYDay2I0Ol1jVezwwCIADwedVAF/cSNOF+N25U6D0hUOUOcHTbuF7n/s8Dn3vATRqZWiaF+l4BO56DaP9PfC6TejhAHq27YAxuhvhoa3oBHRZBwjmXKATAN+7B522icLaHO796iewMjsBi00NXh+K+QKY7S3ZylS/etQ6w8vf53UjZmkoLxcwluzHysK8gNjRdBqFYl7yRpdyaxgcG0Zm62b07d+PZ0+cx8c/83kM79sLI9qDTZu2quaNVhPBoCawXjV7MAKhiXQiKQB43+49CBgadu7Ygc9+5L0I+i3s2HcTovEMDC0galvWisBLZdyaQJPNFRr0VA/ivUP4wdfuwRc+83fwamGkMmmxEK/VTQExtN2l3TMVebv37MXhI0dw/MQxlAoFBY5a7Y0sdOb9EqJShU7lJJXLO3dsl/mzf6BPxlbACAr8HhoaENhktV2Ym1tGoVTB8koOs4uLePbwEXltXnOtlomA1490Ji02seOTU2LDm01n5H0R3qk4BkbK2vbihEcuL6yOaqzgmOccSCte2umyBoM9SezbuRnZVAyxkC7rnaErJS7toPWgT5xBaD/sdltw+f3wGmF0mg20a1V02i60GjVYtbrkFM/PL8PrDkD3a5iYGcfV114Jl1mHFsri2/d8E2Tvr3r7L6PKhjZOh2y20CN48MGDOPjkCYRjSTRNuie44PP4kc+tYnFpBuulJQwMbYVuhKVxp1or4dTZ5/A7v/suhBJxBMKaQMZSuSIK5XQihrARwXqjjXu/90O4/ZrkrxbXC1jL5XD8qafhzhWxb2QM8WQSU0srmMjl4Qrq6MlE8V/f9Q4sTJ7E5z77cYRjUZw6P475lTVUGcchax2bJNrYs2M7jj13GJ52W/KMW8zYdbkRDEdkniisLiIRCeL6G67D+fOTqFWbMMIJeH1B5EpVBENRaY4pVdawuDQPP+NBYOLf/dzt+JU3vgqPP/oEvPEs9HAcmh5ErlAQBTAf3fmJILK3px9nTx+VDOC3vu3XsWXbXrj8PoRCOlYWlpDpUeOu3TKlcUEPhuDxMVO4KXMj18mgoSMcDeIP/vBdOHv2OMY2DWFmckriDjb3jeDu170J+XIZn/vSFzG/toJSvYpEKqWcadJJGedW243+nhHccfudElDhdflkbOdXi1ifyWH83Cx6Mn0YHR3Ft7/zXWlAk9x1P5BIphGKGMj2JdE7EEepuiJKbFnDOV9btBtvqLWIjSqSy6savOR+0r4nEEAs4FY5XYgCmI0Gcv+hXFsId0U9zSgFl1sag7hGcn3gGsT7bP5dnmfep0uTh1dlJfM6ovMN1f687+ExcF5iHbmWsBmEn7mG8e92j4H/lnsZrpu2fTSPk8/nfZ1aTxWwJjRX947qfpzrPOe933zXH/+0/yRxfu5UwKmAUwGnAk4FnAo4FXhRVsABwC/K0+IclFMBpwJOBZwKOBVwKvBCKrDJKCr1bqWGUqUuG+bc6OcGjmADN/N+mZdoIaT5kI6HEQ7qtoqNoEkpbwW8EsSBwJcWzoTJSqVLtVydeaNWR9Qv4aAhmazcyKY9o1JcMmNUKZHIdrpKA24wdWEw7VW76kyqjJU4SP280TRhmm1REXPDi5tf3HQSkCNqPIJgMj4Lt952I+684zasr66JGuJfA4ClOCJWvdTy+RLLaPsEdEErN1S5ccZd7kg4il279iAavZDT9pPP16UKYM0TwN/82UexAYAvUwB3oZMCjQSTVAMqRbfkIHqV9TMfYlkr9rbAyMgIMpmMqEyfeebQxoalAGB5/oXf6/6+Uhu70LBcqLddaLQ9qDYtrObKOH1+GlWzA5fXLzmzCgBTHcsNRmbT0gZavbTA9q7lNjdEmenZNkUBbAQ8SMV1pBJhUfRWShXMzCwJACbq6cgmrB+haBDZnjQSSWbgRQQAGwGvAOBQKLShPlbQLCC5itwI5eZow4ZyfD/8magpbajHcUlAKoppqaXasFVM7ILNLr8lqljCNy83UFXGni3CsbOTVd3l3Mj7VNaOXStoUaTyGrQBZTdzmBCp3VTqVcm6tdVE/JqghrCVubu0c6SiKZ/PSfYhoeuOnTulWYKwlyoiAlhCL272dy0hxbZaMgVt8Gwrlikelexbqm07LXEEEHU9YaNt9cjPvLYJqAmaZ6YmMXH+PNbX1+Q5ekAT9XUkHBZgynNB2Mn5gfbsrAHV51owiHAkilA4IvOKWE7b9Wt32qIy4gc3rQmpRU3bMNGigwCBLy3kRQVM201lm03ldBdUdq2gVR6vDdttK9Ku2ndDOcvv2yCYwI7H0W4R7tRpiAxd0xFLxBEKK0U5z5nYL4vK3s7dtTOeu5v+/Nxq0vGgIZvwfM8CgKemkcvnRE1MWBeJ0MpVWZZSmSmQLBxCOKRsPZWy3KXAJT/8AQWf7WuIdswX3ofMBhvTy8UAWH2tLKAJuV1UAPdEEY5eUADDRXVkV93F67VrB63AtswKMvDdMCIx+C4DwN0/fMlMaY/7y+e8DUUwu0AYA14o4b6//jjOHz4Ey2ognYgiGTTQyK/C42ngqpe9RNYatzcIo3cAqd174Upk0LSU/bY0FlkdFPOLOHfqGRw59BDWF+cF9hXLJXExYO2SybR0y9AiORaNCmRko5PH7GD38DY0l4qYOT+OeCKGXubmmg3JLF4uriGViCE63I+hK67Eo88dx1ceehh9W3cikh7Apk1bBPZSla7rF58jNla1pAHogQe+h107diAYDmL37t341F/+CXRfBzv234RILCO2vLRO5/hj8wHXTQ/zSKtFiVMIZwcQzQ7g6Qfux+f+9tMIGFGkeghaDbUOtzsCflKZjMx3b33b27C2uoa/+9zfIbe2KtBoaXEJIcNAoViU8Ss25JkMnnrmkFhJZ3t7RRFMZXEm0yPqXV7HL9m/B4yAfezg05icmsHM7Cz8bg9GBgcwNjIigIpjmfU8f/asAG7ax+YLJVFDo92GFtQl75yAMJHOYnxqVuyPXR6f2PzLiRHnd1qyc35iNERbMonHBnuxc2wIAU9bADB7LphH6ve6xRba6phw0cFBC0iDDwQAR9Bp1mHVqnLvUC3k2bUGf9vCYw8/hrAeRcNsYzG/IuMr0DHRqnpxzxe+hoHhXgxvHRGHAVoJm+0W1istnDwxi0KBwM2HQFCH263WFdqN+zQDFbOAvpEtqDWaqNYqqFZLOHXmOfzGr0FeeewAACAASURBVP9HBONRaGFdxgghYrlWw8hAH8yaiUITeODRAzA7zD32oVIsoVws4eSzhxFpAkOxFIxIBPO5dcwUC0hkE/itd/wqqsV5fPFzn2JXD8bnFlCzOqhQ8Un7eNuaXvd6EA8ZmDx7FttHx9AyG8hmMmi2Ojh55qzAVSq2o4aOeNgQRXYqlUUskYXL7YNfN+DyMH+3iTOnj4obQimfR6NVxetuvQ5vufuX8MRjB+CN9kCPxqAFDRSLJfT198maIzEQPq+sV709A5gcP4n//t4/xq++hQB4D3xUjAd1LM8voKd/QOaYVrOBcrEIIxyF1x9QLgicwVqWapAJa/jd3/stTEycxqbRQSzNzqNWrOD2l92C3//9P8TJY0fwpx94P5by6/CHguKUQPBOlwtPwIftW/fgphtuQzqZliYAT8cLtL34wf0Po7hURqdNKB2We+KJyRk0JT7dBc3wy5oVCuuIp4PoG0qg3amg3bZt/wmBoe6JpWHObqzruntwgEuzjhi42O12AltV05i6D+Eao9bi7v1ENw6F8/Cm0VFZV3mNS+xBp6McI9weaZDk9zRNNW/yOV1IqxrA7OY1+77jgurXdo3hz6mklzWQ8SwKXLN+Mv/bsQxdQK3caOibrcIjTFOpke9+22+/kP8scZ7jVMCpgFMBpwJOBZwKOBV40VXAAcAvulPiHJBTAacCTgWcCjgVcCrwQivQ68sJaCG0Zf6ugChRjdHqlFmXyv6XG6vhYADJWAhhXduwpeVGKTdCuSVFpS/VvwJmxV5YKQH4mvwZlb3kBAGvD0YwKHawhq7B71OWpnwQpHDvX15T7ObUhhg3wLwebtRZtrKPmcFE1eIPqyx7RQ3cQr1pyoYgH4Q6bsI7bnxSudqxcMutN+KVd96G3Po66na+5o+r1yVAVzifAtZKTayQRnfzS17/4sxg+aFiLwryXQSAIzGxgI5Eoi/wVF0GgL0a/voDfw1P068UwM9jAS1/fkNxqqAls0Ht02urHpUyhHVlvbdt2yYQuFgs4IknDmwA4C4ss7ceFTy27XP5d5i7abZdkv1bt9xotFxYXi8JAK41CYADAoBFaSlZqYT/dk7qRRBJgKiqqlIqWg24rCZCmgfJqI5MKiYK4PXVHKYm57GSK8Gv6/DrGoK0F09EkGZGcDQEXaPlsA9B2kEbmkDdrv008/Fkc9TewBSFptVSWYGS7agLGOpmq0p+rih8bbgr9rq2CtjeHFXC5S74Uxun3BzmZ9atq/rtvsOLT7yyIuZ3ula9SqmpsvM47tuwaCW7ob5RKmDJsxUIq5StVAMXCwWxRl5cWMCpUyexsryK6669FkPDQwhoAXh9fqTTaTnvcr2LNbdHNXrYqlF17dlnogsVxepdKYIIdZUVNjOcqRhWYLpGW+NaFdVKFUuL81haXETbpPoxKPXkNU/ww7/HcyBZx7RoBsTumFApGAop63Zqy+S4lGkxQRS/luYQbkBzI9q2gKbVtNkw5f0r+3iVQUio0lWxi72mPc43ADDnCI5DsYtXOckb17XYoyv7Sqrc+H1aqTabDdnYJpAlAGb+r7LMVIph1QCgrNV5Pru1lL9NO9sWbfFVti/VvcsrK5IBXCwWxRabykvWi1MJN+0L+YIMFSNEm9KwQHo1H3rFTlsAcCAg11S32YAAWsCBnDsJ6laqvx+jABZ7XckRVwrgSFxDoR1DyYowONXOAFYWtW5RAF86bUmNRAEcg89/qQJYPVM1iVwi87VfQl3zan7bmD85xGS+7aBw8gzu/9RnsDI/hUhIx6aBIVSL65ibn8CVV+9Dx6wi6vEgVymj96qrMXjVtXCFMjDdQRmn7k4LZn0V87Mnsbo0gZNHj2JmagpmpSrqv0atAbffh2qjhmgiIdcIx3SY1qhmC2H4EagCu8d24Ozpk8gvzGPX6KiosytmFduGBxFIRuGJxXFsah4PnjqPzMgWhPtHMLppsyiQqUwPBhUAVq4SBMBNsfV++NGHsXPrdmghDfv37cPH//yPoHs72L7vRoRjGWgEwLQtZmaoaUrWLQGnVS8LoAtl+hDN9uPJ+7+Nf/zc59HxajBofz80JBm1XMc5HqdnZkTxuG3rdoFuc3OzyHMNtK+7dDIp45GNGdVyRfJMc+WKOCR893sPYjW3LvCWubEqYzSCzZtGcPLMOWzZtk2aEZ54/BGEAm5sHurDzq2bsWvrDrEaJsjjehuOhDGybTuK63mJipicn8fV11yLcqGA48eOyWuPjm0VFTntpD/ysc+i3iA0644NgjCq3OXKwraRQezbOop4RJMmIfJhf8AHn9+NUEiD1WqoPGx/AG6GAAd0eIIRWI0qYNbEPh71BlzlMpq5HMZPnoW7RQeLNuaLObz8tpsQKBVQKLTx91+4B7/2W2+XNcZLm2Q2g/gBy+PHx/7mHzE9lYNPN+R+g3a3tDAulAvw6iGUmwVEUr3wBjTMzs2iadZwfvw43v62d8iYq7fqSKTiUpNwLAbN44bfo2Gt2sA93/wujHhc7MmL6zlRwM6cOgej0UFfOI5gJITlQh5rZgX/+V2/CVergE9/8sNin3x6cgY1uFFpttFoNcUKW66xdgu7t27G0088jr50Gvt27kGpUEQ+l0ej2ZaGLd4zxeMRuCwLyXharIHLlarYpXM9I0Rkcx/HpRbQ5Xv1Sg3rhSXcsHsUd7/p1XjkR4/DG81Cj8aluadcKqOnt0fmZM5VHDN8P729gzh35ije+6f/H37jHb+JTZt3wS/OHD6sLi6hp29QxjAhNZuaQqEo3D7lVMJ1tdVsCwDWjAB++3f/IyanzmJwoAfF1TWU1gu4asc+XLF9N9ZLBTz46I9QsZpo0vWCKuMg4yHofBIQe+qRoVGMDIxi9469KK6V4Hdr+Kcv/zNKqw1s3bILy8sraFoN5ApF1OoWvH6ea8icHYpquOKlO+Hxt2B16EbB7GE2VHH+s5W+FzvOqOwNlUNvx3bIOtXN/+W8LE1lSv17AbSqewI2HPEektcsLbbFecLrUapi3p901Boqa7a9BnThLn/O9Zc/I4gX62bbfnojuqIbK0KlL+8T7axfNp01+ffpImLP3bIGdNebS+Z29R64Jr/yrl9+gfe7ztOcCjgVcCrgVMCpgFMBpwIvrgo4APjFdT6co3Eq4FTAqYBTAacCTgV+hgqEW0sKcNid+tzUIXQiEKF6iKpas9UU2Ec1ZcTQENI0UW5ys7LaUPaq3FSiLR2zfGnhaHLDixv6bgVYzBZfy5TncKM/4PeJEpi5ayFDF7jL/4mKUNSGzOdUSmAFDZUpLjccRcnY5tdKPUilr9jlCbQmXGmoTW++HtVSPm56utFuEhy1cOttN+HVzABeX5NM1X9BMy6q3+UAmHCn+9j4mf2tbibuhSco+2c5cjsDuGupx43/f7UC2LUAzRvAX3/gby7JAO4C8wsZwLblsJ1jzPPq9tnQTlSPVFQRCHPDsCUgQFkka8KtK9XKBQhvA0Gx4rXVwAqMqQcBcKMF1NouAcDMLFxaK+LUuWk0Wh2xgObmPv8Wa0g1t6hqxRpQPbpRuPZXqnaWqQBwwI0EAXAygnQyjpXFVUzPLKFQriMUjQr8DccIrsIIx0IwDF0sHQ3Nh1jUkPxJjnHWQNeDAtpkQ7Oj8qcJzFTGHbP2IEoZpQImsHHJ73XtdDnOuqpciU3tqmcu+9xVBssGr/08mxlfNMLsRFab/16oqfpG14qam6cCxGUfV1nKbkB520aSEJY/pxK2Ui5hZWkJTz75JJ5+6inZ5L7pphuxefOY5E7zQ4FYjgfVJEEQy/eoQLlHWas3m3KsPFcCrzxq05hKX6qYqEQkLCPcpD1nN5tYQHQ+h+WlZVHqSrNH0JDzzhPNccR5QRwCmFVozyGEDDwuXtPKztit5gO+R4JuyUy0FVRUA9P6mYrfekNsn6kIk2OxgTTrxDlD2WoSlndtq1VTiTRIUIlOlSCvBf7NrjLYhuFdAEzQQSWTadblGKOxKGLxOIJGcAO+dlXjCgDb6m772rmQ/dgWu1teX1T3rqyuYH5uXhTBhMrM/+U1yHFDS3ICYMlQ1jWEDObBarLJT/vOcEjZT3OeuxgAS1+M/d42bOl5Iu3rV6HYSy2glWF8E6lMRDKAC1YcpXYEcNO2uGXnOz4/AJbr1+OGHopKBrA03Fz2UAC4+xAf+Uuv/ct/wVbYa64OJh55HE9945uYHT8HI6RL7aJhHQFXHb1RP1q1MqLJHlx1820oWG0Esn2IjmxDm1nAXjdOnT6ClaUpVAqrmDp/CkuzM2iWywI6Waea2YAeDSOZzch6wTk04gug1bEQbHtQWSzA23DBLFcRcLehNQmVqxgcHsSWoUHEswmcnZ3FmdU8znc8SAxsRqh/CJvGtqic2WZDAJ6fVsTSOOEVC2gC/ccPPI4to5sQTUSxfcd2fOGjH4DbqmHb3hslA5gNUqFQUNmtdyxlqe7q2ADYg1C2H7GeQVEAf/nv/wFGLI2RsRG1BrrcWM/lpKmC45RrI9WAhEUCwc2GQGheA4TMdAagRXtTFK4WjHBYzjvV0szpPXriOPp6+wXmVqs1nJ+ZEZhNhX9vJoOr9u9FYX0Re3duxvBgP9r1hsxXbG6Q7HlfAENbtqJRM8XC16vr8neq5TLOnz2P+cUl1Gp0OHDjuSPHsFasSSwF/0cIphwsVK6vuCtYDSRCAbxk/06xg6ZqW9dpY+uGYXB+oyjXJ3bCEg3t1eELxdGuV9FplGTu8LBjrZCHVShgaWIGjaKJfKUOU/fjuttvgqdaxczUKu75h6/h37/jVxEbzsDf4TzhgqkB7XILf/Y/PoXx82vS3JFIJwTislmkWC7C0jxoumrwhWKoNRmHQfDcwOnTh/GLr3k9xkbHpMeC/ilBIyINHZ5OG/FIEkulGr78je+iIrDNgzbdDhoN5GcXBAAPp7Jwa16s5Fbxqjfehd37tuLPP/inMMIBnDx7DjV4kBkakfm0XKlgdnYWbloF+7zQ3EBxbRXbxjbLvRHPIefbcCSGtfUChkf+N3vvHWXZWZ57PifnHCtXdYWO1bmVUysCEohkBhzAYGyCx2GtO9fjO5479mCMDRgwWBiNL2YcWBhsY8AgkWRlgVIjtVrq3F05V52c4/h5v71PnWoaITz3D7HWLlbR3VWndu3z7m9/+9P3e5/nGdaeh22Yrap5gXM45zFaoRO8ZnJZZLIZcViR62myIlNYxd03HsKb7roRDz3wGGzBHgHAfF/FYkEcDvicZTMWYwFYj0S8F7PTZ/CRD/8R3vmu92BkdJfYjPM5vra8gnhPr8qsr7MhJoNgKCINZQI6wRznmszFDo8Dv/HB92J29jwG+nuQXl1Fo1xHyBfA6tKK5Gx7Aj40zSZ4qNj1+pBaT4mTjc3uxf59kxgeGMZdr3kjNpazePyhH+DOO16Lez5zD0wNJyKRhDRJ7D80iY10BotL68gWc0j2RDE5uR3VRhF9Q1E0UBHLZ7FXr+sNDKqhSm9o5HmrZ5zWIKgpe/WMdo53AbcE1VyHaE0/uluKy63uV4lukAnYLGNc1qiaO42+RtU4s/bMUwtWgcm6e0PHzUbdV93rXv6942SiOQPpTTs8jjQPSsyJej7rzibyGq1Rkg2KfN/XHb3zx54LxheMChgVMCpgVMCogFEBowI/DxUwAPDPw1UyztGogFEBowJGBYwKGBW4bAWc1RXZmCEI4ic31PihWwLXG8zko6VzU6womUfIT34Q3FCFKzDCbpdNokqthgpVuLSB1lSiPC4toiWnV1PmEuhKJqjHjYDfJ7aNhGNUCxHS0DJalHtUHggMopKN6j9aTTNbTKkVCKdpccm4M/l6W0EasbWj9opqOYHH3PSi8qqFm2++AXfeeQcyBMCVilKm6X7Gl1SpsxF2yYaabKDpal96GAs+VIoL/aNNOCakZSsA7mQA755EMBh6hSNzqwLYZXXiL//0HrGAbpsaYtut8n+VoqPbmlVUnawAQbCFDpAKrllpBc3sNrHLVupIqjB1dQ43nJXIdzPHVD92t32uUjfT+hmS/1ttWwQAL66lcfrcLOpts1iJW6x2pRolAJasYdpBK9tDVU/1p34p+G8LGjC3aAFtFpVXLBJAJOjHwtwSVlZpNwl4A0HZ1CX85ScBEbkygUYk6EMo4BULUr4f5qR6PF5R6+jwV7dK5Bjj3yVb1WbboqrUIbCehSygUEm+O5uqwqu6IbBFWT93NllpobiFemkwXc891uyC6VSqaiE/2QGSuopcHVQBYoJ7UcRqubLcfOUnVbhUW1ENTOvVl146iVwmg50T4xgfH0c0nhD7WVpG8r2yYASyuvW6bExrG8T8Gt8Xm0II+aStQdSstIZXGcFKAVwXO2bCo2q1LHBtYW5ezsfv9UmOqT636PML79liqST3DhXBBPNKbc0xYlf28rRy1jJ7dWcAXf1LdTE3/6mUJQBWmcTKGr7VbKDe1DKTaZndVqCZrxGbbVHIqjHI36VbQCtba6Vy5fdkrINzWFPNLdUK3F6P3Lv+YEDGkv6zupJK4Kuw5M37UVci16p1sZCl/XMumxMFMPN/OT/SGUFAhoOKYpOomgnPCBIIqcU5wesFN/8JL7wen0BFO+GLNHOoMbzZcKCsO3XVuXYna/eZupa6BbQ00aCOeCLw/wsA0wJ6CwCWOVDBCX0u+UmTXgdYsPaECXzOMLs1X8T999yLk088jiYqCPg8cDpssNaLGIv6kU6tIDYwhKuuvQnLmXV4+qLoGd2OmtkJT0+vKD9p+5xPpTB1+hgunDqOcy+eULbh5Qo4g9YJe4O0cdWs4ilBtphRzxZRzpTRyFQRsXlw+MAknnnkQWwfHJYog43UOqLhAKrNJp5eWkQqGEV4aAKRgW0YHBxR47Hdgt1hFRW8AvK0T29IDu6x545hZGBQwOHu3btxz5/+vlhA7zl4FA5PUCyfgwGfNDtxDDkcVrHhRiUPr8cGT7wfwUQfnvned/DVf/xnAcAevw+BoF9Uurl8HgtLSwiFw4jGYpifm1f3FG3TG01k02n4AwEZc4SrbMJw2h2i2m026qLapT3+4OCQ3KtUvBMccw4slmuoVOuiHF1ZW4ff48bUmTNgMv2BfZP45ve+I2PvyiOHcOTQQVRKJRmf8/ML2EhtoKevDzfecANefPGkNHXRyvvBR36IfKmBBqxiNc2mDs7bnAr5vOI50k6ezVS9PTGMDvciHnAj6nPA57LD5bCLEpj5vyarCU02G7mcKkvc5oHNHUKrWkS7nJU5wsR7PZsGWKdzUwKA0/kyTGEf9l57Bay1KubPruDf/vmb+JVffye8PQTmhPBm1ExN2P6j+e0P/tunUKq6UWm0EElGYXE4YXc4MTc/B7OtjUx5A1WxtbaKuwZh6+nTz+PWm1+L0bExOL0OsdQ3tc3S0GRh5IY7gOV8Gf983wMo1OuylrFwQqzXsTY1jRAs6AtFUEZdsorf+LbX48Mf+UMUS1lMLS1gPVtAg2DWwfx62sW7UMhl0azWsX1kGGdOHEdvLIorDh9BpaJcE1QTCK+YcltxOF3SINU0t0Up398/gGg4KuOHcxfnI14XpQ4H2rUWSo0c3nTTQbzu9qvx2MNPwOzTLKBdLlGeJxIJWVNynnc5XNKUEI8lsDh/AX/+8Y/g7W//ZaUAdrtgtZqRTaUQiSdlfiM4X1tbRSQSV9eT608Bww14/T54/B781u/8Jk6eegGhkE8yvgNev6zz1jfW5ZknjTT+gMzpG2sbdBNHOBzDwMAodu/YgXqpjtffcTe++a/fQXojh4mxMWTTGZw7NQ2z2YZcIQt/0IMrr7kGa2tpcYNomxsYHevDtvEBtMxlNKVhhlAUqFXoSENFsNZ0pFkpbz7e6Q6iHBv0ObKzZmDcgk2tlRg5wJpJ4xbdHrheaar1t0RGdLk8bHWi0ZxqtN/RDWblddqaRV+DKVis4O3mfwtsxiWoNZq+SKHDhe4apBneaKpiUTVrB9Wbfw5fffQVrneNlxkVMCpgVMCogFEBowJGBV5dFTAA8KvrehhnY1TAqIBRAaMCRgWMCvwMFTAVFmQDzWolIFSfugJA7JYbVN+1BfRS9cvNVSdVumJnTEvltnzN7dKgcKMpG8JlDQJzE4zbQqL00zJIhZuZTbBZuQHo7ABguyhSaQfdRolqvrraJCQcJpxSpo/yw8o6ttlEmWrfjiKYoJoATykEO7CBIBYE3FQCA7ffdhR33vUaZNMbYvmrNug3MzI75ZP8XPWhb6hdqoyQb1p4VibJsiXoUD+gwT2KMVqEs0r5oWcAe71+sYD+nwWARWEhIFDLXus6bx0ACwgyQ4NdCqpbrXaBS8JhaYNcr0uNBDa2qJrUjqe9r264rNeJr1MAuI1qy4IqrCjXgJnFNZyfWRQ7aFpK0taXeXsWbp6L3e6mXbJcVjkgNxrVkdkQYEZTILDfbUc06EEs4hfIMH1xFqlUAS2TXWxnXT43fCEvggTAPreozaguD/l9YhtrNrVE1UuQwPMgvCDs5i+lGo5Qgx+i0my3ZMOVFpe68lcHux2wRltFLSNXz12Vc9aU9AI4NWvbzgarZo8ot4SMEX2c6P9WKprub6u7R8FeyQbUiHJHea1lCfIbktHbUOO+zZzgRl0sTpn3OXVxCi8cfwF2UxvhcASRcATxeELsvqkikprQblpT+BLSiHWq5BibwPxd+d1sxBC1j8rh5TVq1mkdTwvqBirFkqgdm/UGyqUS5ufmRLHldroQDoW0+qucXObzlstV2byn5TZtLEUVztrbOF5s8p7FPr5W1xTAaiNalL98v3rmL5WNVC02VI3U+FU20ITAVJzVW0o1zfPWrxXHItVxzNeUPEheN91+XtRUaj7kBjahRbVK4FxFIBhEOBIWcMZxQijF+UUygztNALrtu7KjF/tucShQwJpKsmw2K2BilUq1BpV1DoHgVPVy9iGky+VzqJQrMi6Y08o6EdLR+pMW0KyTnU4Hmr2rzDxaI4Da4Ff31aYaTLcbJdzm31WzDFVwtIBmBnAw7PpPKYCdXv+PWUCrEa3mxZ8EgLcCC7mRYGrQLaKNlpYTX7owg6//1T2YPvkjOMzK0trWbmM0FoTZVEWsL4nDh44glVlH0w5MTO5HwWSFq6cXFl9EssgrxSqefvx+TJ97AdnlFeSp/Gw0xV47lU2hXKshEAqKQj5XrsDn98DMzOZ6G6XlAnbHBhGPB3Hy+DFEnV40S1XMry1h+0A/JrZP4B+f/gGKkQTCwxPo3bYLyZ4+sVgXAGy3CmTl+CRAZJYtr9/xE8fRl0iip78XO3fuxN/+5YdRLaSw5/BROFxBAd3BgF8Dtg2xkqYFdDW7Bj8t7uN9CMT7cfzhB/Hlv/8S7J4gssWCgOyenh6UyiVYbDaUqMZFWxpDFEBtI+APioJzampKmnJ8Pq9cJ6fDKT/P8RcOhbF9+4QWFcCYhSp6ehNwuZ2oFGp46pln8dyJEyiUSgL+CUbZmLG8sIBSo47+vj5Y2w0M9ibRk4jK16nMFzcAq0Pm4mSCtsAtwOLAWiovOfLlmho58nymDb6Wn8p7lQ1nDpsNlVIeI4NJ3HDVASSCHjitJtjtbG5innkLVqcdTVEaO9GmU4jdB4sjgHatDJQzAB0m6jXU0ylaXmBleh651RwyuRIWS1nccNft8JvNOP/SLO771/vxrl97J7whQk+lSBbAbG/gQx+6F+sZC0xONywum2Zj7xR1fx11VFoFFCsN2GmVzMxqQFTpV191E0ZGt6HRrmNseAS8Fdlk06pX4XT5ULI48KV//SaqGpAzE/g1GkjPzsHfbKEvHIa/P4oP/s778Xf/8Nc4f+EUUtksFtJZtCwOtCwWOFxsOjBh3969ePThh+CyWpEIhbA0PY0rDxzAtpFtgNmORLIXJ068JM8EgvEXjr+IUCQiY4fzEZ+RdC7ghMJxmy8UZbxwHuYcWyxX0aq10LJUcPeN+3HzjftFAWwP9sPlD4gCmAA4Go9ptvomeNxeWXOEQxHMz57Dh/7v/xPvfOd7sGvysOQ20+47vb6OaLxH7JrZfDM/P4fevgGB6boCmPNpJBaRue43f+uDmJm7AItVKcf5PGGDAhvCwsGQPKPzhRLypTIcbo/YSff3DGBieALbBkYxc3YO1xy+Fs1qC9/42tfBtdr73/cB/P0X/gEnT55BKBJEOOaX9Sf7DLn28/idCMbcmNy7Hf0jSVjsBLLKrUOajWTlqpr02Eiksn3VekGsnVWnoO6Dopqv2m25R9TzhRCY4NeinrsWq3IE6dj6qwZB3flBKXTVmkF+h1psyO/SVbnK9Wez+07ahLqgr24D3Q2DpZFSWx9eZsV8iZW/em7Ks09b8Ow/fK2+bDT+NCpgVMCogFEBowJGBYwK/FxVwADAP1eXyzhZowJGBYwKGBUwKmBUoLsCZgJgqwZ1ZItKy801W2STtlxj1hct3hQMsZpNIKglcBALO9o52yzyNQVd2qL8bbRNsiFYqhKyKQBKe2YF2BTtI2wmYPO4XHBJhiUBsJBIAT7cQOP+FgEwbU9Vtid3SKk75JYaFFSW43KTvqYBYD0TVUFY0bPQPlIsiIHbb78Zd7/hdcikmQFc6uTn6nXR1Q3dhqUvB4DbZlW3rQpgQhiNaor35FYATOtWWkD/rADY0coiZF6C0+LAZ/70HlgbVACzEibN+nYzu5XvR5SIVABLnqkVNjtBlbLjEzWJWH3TKlS9Vr8+Sq3IWmsK1KbaUCSC7/4QgET1J+1xmyZU21bU2laUG8C56QVML6yi1jSLhaRAX01p2oFlklO3aSW9mRWqA2DqwJoIuG2IhX2IRgJwOxy4eH4G2VwZLZMNbr9f8jO9AQ98tHv2ueFyOREOBwUW+zzM87WIok3GJzfRaUterwn0o5qT6lQ9D68795fQXGW6qk1asWTWrYE1qCZ20BxlkhGstlr1LFYhpPrWgA+UvgAAIABJREFULuGgeqUqoRRdVwFrMFgDwJuwTtcQKzCu3TqdmvGc5fhiC90QtRzVubRl5jWn2pXKWKpxZ6encfrFE1hZXpH7JR6PY2x0FL09vZI7S6DITXrJ9euyraa6XCyV2y35pCJf7VcrEExbTuYbUmVdKRXlfKgC5qb76vISlhYW4Xa5kYgnBCQQcvL3Z5lbuZEWS+7e3h6EIxFRShFGi/22xSKb5VSIsRlE5edq9zvfKy3l6SpAFbAoj2saJBJs2LGCbhAAt5totHgMpXQXRbMojdUnAS6tNCU3sQOAlZpa5S5D3A2owiQciUSjAoA9Pq/k/0qGpORrK4W7un4q81dvmmANCa4JkXUAnMlkBAAT0ou9L8Gb16MpRRUAzhfyyOfzcg2oku5J9si1I3xm9iabZjiOxQpUA0W6EYHYccoY7N6u11XJbBrhfU4wriIiCYATPUGEoh7kxALap1lAUxGtcoKpPuX42DoPUL1pgcOjAWD7pgW0EqxfEhr8Ux7DOtuQXykRBVZYm01kXzqBJ77yJaBclOs4PXUeDmsDiagfHo8TiVgEHhvg9LgwceAI5lNpJHdtR9Pphc0TEvj33LFH8cJzj2Pu9GmU0hlpliDo7Y1H4Pf6qd3D8toacszEZuNKk6rGNsqpGu46eC2OHNiNpdkZPPHIw3C1bFjLbWAklkQg4MV3L5xBMRhFoH8UydGdiETjKs+a19apmhp4rwqsNzMKwYEz584gGgwh2deD8fEJfOEzfwzUCth18Ea4fGFYTIDf55N7js0VXiojzSZkV2dlTvQnBuCLJPHU97+Pr/3Tv4oLA3+IdZ/YvkPG6TM/OiZjjjmpVPJWSmWsr60jnckJ0OL45XzI8VYsFBEMBrCytib2/QSufb29SMTiGBkZRKGYh19UwVVUa01RqC/MLyCRiOOhRx6VpgZCZbEsrvG51IDLbpWGFOaxxyMRlS8bDGLvvkmcOXsW28ZG5T60210oVpuYml9GsVxHrUrVPt0HLALceG9Rtc333xNP4IpD++F1mOB3mOC2AUG/Gy63HTanVT5NXNs4XDC7nDBxXrN60Lb6YWrWYKoS/lfQqpbRzGfhaDQwc+o88mt5VKpNtANu7LpiHzyVJo6fOIfvfvV+fOC974Hd71D3MVqwBlxoN9r404/9HVY2arj1zXfhmluulQxiZszWyhWsbKTxV1+4BzdcfwviiT6U8gWsry1jamkRZpNT5l42LQWcLuTWUjLHOG02RGJxzGcL+Ob3HoLV5Zb1DRsOaF1eXV9D0GxGXzSM9/zur+PCzBl8/ev/JA085+cWULc6pHXK4rDJGohRF7SOZtTGUG8v5s6fR8TjxW1Hb8bAwCBW1jNIJHswOzuHnkQCmXQaK6ur8Hj9SKUyolQXxXVvrzQGcU7k96nQpk341NQ0/IGwuj7NIn7h9iO47egBPPHYMbTdEXiDKqOWds+xRFzmfz4JCZLZuMOGi5Wlafz3P/h9yQAe374XVlqm221Ymp9H78CQKHfLxQJmpqYwvG0MZqvKAOZxuC7kfBgI+fHbv/tb+NFzzwJmzr9tVCs1yb0PhYKwWWzIpbPyPAmGo+gfGJb37XZ4YG3ZkAj3Yn0xhUapgasOHsHXv/p1VGstxGIJBP1BPPr4YwhHAwiFfXB7aIdNmJyD02NHfCiEm26+HoPDvTDbVK65mna5DqRbhrJq1t1p9Max7qlRxUyo505H7SvNIqoxQHdn6V6r8lmjLJpVk6TMt5rzzJa1vgDfzXlYVxzLs0pbW8i35bQ3G4b05jO1dumsXtS6Q3PS4N91BbL810TH+ll71mhfO3DkOuM/wIwKGBUwKmBUwKiAUQGjAj+XFTAA8M/lZTNO2qiAUQGjAkYFjAoYFWAF3LVF2TgSNYOoRzUwYjGhQWUMFbViKaoUXLRudtmscNN2lCBRNp7UtpAOTpkHW6eKt1pDUVRHynaYG7ncOFWKOg0Cm8yiRqICkApj4Wv8XbSR0zahlHLKoeCdQC6eK9UXNO7kuSk1Jjf7mLun8j81JaSmaKBygQCYNtK33X4Ub7r7LgHA3KBlLpxsZtHyU//oUv8S0skGHA18u8DHj6nWum2hLxleupJWMmbRFutWKoADgeCWY15uVMqWnuJJcCKLkGkFDrMF93zsXlhpAc0qCLTaVP/qSg4dAPNPgj1CKl5DvifJPrUqy1ixqdbUkQp4KfVVt+L3UvWe2uhTSlCB/i0z6rCjCgtylSbOTC9gYXlD1HNWh0s2jpWdt4JVoq7tshpUG6UKRCkxSxuWdgMOC+B3WxELeRGNEIhYMD01h0KxApPNDpfXC4fbCX+YOZdOOF0ORCMhhEIBgb8el10sVE0mK8qVsowd2mHKJqWFijGlsFFQkDUhnNHHOy3ElepFV/ISTOpKXxkXYk+uW0GrP9WAUVBYPnSQ3H2Bu/Zj1f2wad3deZnYD8voVP+vK6U1C2j9migLZvVJSKpcZpUFdYs+7rU6irkc5mdmcXFqCnNzswJoCaGSyR5s374dY2NjiMXi6l4UW2j1vmUsaH9ynuDvZI1oWUoAS8DTblKlW0GtUhZQxU39fDotIGF5aVnAZSwWkzrzHEX5ur6OYrGE4eERAUxet0c2kUUpzpxPbbOcFqQqA5jvryVzCH8vATDhL1W/zADm30Vh36WKEpWwzG21zljmeKd9poK//FNdc85RutpJbbRr1poC11soVysC0TgemNMrANjrVfnBmqJdoLI2V8q9Iap/BZzFdreqrHcr1YooMdOZNFKplNSDsJ6QQ6l6rXIcvpZKYQI1vmeqgwcHBwXE+Px+OOxOzbmB+ahKdd6ZwiTnUal8LweAOderTHLOyRx7vOka6OkNIRT1Itv0o9gOos2AUjmCuifMgkg3s9A7v5D52t4ALHaOn81sb139e7m57Sd9jXnqal5uwdw2o0nwbDWjsbaC+z9zDy4+9RR8XieuvHI/NtaXkFtfQ8TrgalRwY7dY2g6TYiF48iWahi/+Uasr63Cn+iHOdqPUq6Ii+eOYfHCacydPIVavYB4IojxuAdeqw8ZXmeTGSu5PBbWKqgVitgol7A4V0Ki0ULSY8Jw3ziWV2fhbtsxeWA3Xvzh8yg1ijhNINXXi8jgOJJjOxEMhmV+4Rigks/lcggIZdNAvd2Ex+7CwsoiHDY7kskExsbG8blP/F9iaTw4fghOfxBWM/NsvTCZmqiVi/D7AtJ0lVubQyzogTfRD28ojmOPPIq//fzfCwDOF3NiTx7mOA2FpNkik0nDHwxKydfXUzIeM5ksotGIjN/BwQH09/fjwrnz8Pk8GJ+YQL0JPPnUUyiVKxgeHEBvIiYw0eF0SGMYn73bJ8YwMNAjCueNjQ0ce+ZZVAt57Nu9G9/43iN47rnnYLPaZR6qVyuIR4Og7+7+vZPIri8jEk/gqhtvwoEDB8U5gGPr4vQCCuUmHnnyGE6fPa+aTnivijW9ijTg/W421RFwWXBkz06MDfXA67KKHbfdaQVcVsBuhd3tRdvpRZsNZmY72ma/2MGbaxswMSOcc1YpD3utilNPPYd6poblpTW4EmEcvuFKWIt1vHhuCvd/43781nvfizrnkkYL5qgXdlMLDYsVn/78fbh45iLe+Xv/K3rGBmFHDUVTG36TDWdnpvDZf/gb/MYvvwvbd+yD287MdTP+yyfvBRp2ya1ljIGpXMJLT/wAV+2/QjJr6baQb7Xw/cefFPUy571aqQxLpYbyxjr8Tgve8ubXY/+h7fjkJz4Ks8WB07OzaDjtSPT3is0212F057ATzJaLRKXYNTGGE089jcO79mF8YjsaJhMKhRJ27Nghc2G5WBYIzfEzOzuPtY0NRMIxBEMBZTvcbuH48ePyM3RnSPb0YHh0u8p7Rx3ZtVW84+5rcPdtV+KRx16AyR+AJxCV5woBcDQalVmEzxFaSFMBzHktlVrG7//+f8W73/0+7Ny9D3YHc81N8swaGNkmtvfVUgnT09PoHxiCjRndvN9kDQF4vG5YXTb89u/+Ns6dPyuq5FajJc0NtFG3WyzIlyrSjBZP9smzhxb7fPaND+1Aca2GnRMTOHfuPOaml7BjYBwj8UFcuDCN6aVFFMolpPLrCEV98LhdmBgdl2eQw+tAMB7A7W++Xhqo9PWt3gwm/geyntxcG0hTjma13FkvaNbQl11LdM3gm842W6NL9DZEmau7Mn3VumET6HavW3W3FflZ/TmhTk2tNbrWZ/JzWv/fpk/J5gx+OUWwriLWX3XQAMA/y2PQeK1RAaMCRgWMChgVMCrwKqqAAYBfRRfDOBWjAkYFjAoYFTAqYFTgZ6tAEGsC5GjxXK03UasSWrRFKUJbV8ZlEgBzE5F7RIS0XqdDNtQcYg/bUrbBhLVU9DJTFiZUanWxCyzXG5INp8CIyhiVfE0NAhNvcXOXik2xfaW62GZTCkoNRFK1qkMVBYNoS62yT/l3ZbWrNqskG1iHwzpo1uCtZACb2rjjjlvw5je9HhlaQNNatTubklmVohruAinCOpSN6ZavX6KC26IS7mLJAlFlI1ZTBBIAu72v2AJaofA2CEUIgMOmFdjNFvzlRz8HW8OuAWDNYpYF6LJa7SiAzbTAVpCI15CARoeYAqq6hL0EuoRtOvztbBJeYpPNPF9RCXMM0JYXVgWAWxakizWcnprD8loGtQZgsTMTUak6la0yYTCvh6ZZ0dwPZXNTl8RQpYw6nATAHmUBHY/GZFN3enoW5JpmmwMOjwtODwGwDw6nFV6/F8l4DMGgHx63EwHaQ3tdyBfKoialMo3qHb5/sRWV7GmlzuP3lJJGKVokV1Xsx9UmqtgEy1juusC68vdSCHwJAJaNXW1TVQ64VZCjALBuAd0Bv12bt9rX5DfL2NatyVX2M2Ee7y3J8dZfKwVuiZ1utVRGPpNDKp3CxQsXcPr0aZw/f1420Wn7efjwEeyd3Ifevl55zwJctHtcB4tU0VKdL7Vi/XjcSkXAgmTu1qoCYwmCq+UyysWiwE3m5LqcbrmPCDOXlpaQyeYEdh48dFDUgJI73ILKv9Wyd/leqEyksllyf2lLL5bQVVH88twJY8QSmvBIG8iiZpe5hmOZEJhqdq2hQRpZVOaxfn8I9NeuqaiEpbFFkrPlOMztLVbKsuFPeJdIJsUa1+VxK/WtjAsFk9XGP+cipVrWN+x1AEyITACcz+XlWqTTaZSKJZXvyrlVU2Fzzqs36sjl8lhfX5P5lKB8G1XbBOZer9ip6xBbB8DdjRpqA1+3ntefDZsKYI6NNpS9t9wKpiZ6+hQAzjT9KP0MAJgqXafXB4vd3QWAX976+Sc/rQiAxdcAVnFRtaCGJlxoIXP2DB7+4hcxc/I43B7mANcRDXphbpZhbddw/dEbsZFJibNErgUcvOUolmcX4RsahXtgGxbnF3HmhWNYWZ+FpZaH19LEeDKERL8PDncYpYYTdosVTz/7BM5cXBJXgwtLG1hdyCFSrcPdKKPW5jPQhEKKdsotXD26F8GwB18+/iPYx4bRv203EiO7EAiEZCzv2rVLxtvU9EVxy+CzkpV3WOxIZ1NizRqLRrBz1y584sP/FSGPE7sOXA9PICTPPrfLQ+SJWqUkjRK0hU4vzyAZ9cOX7Ic31ocTjz+Oz376cyjUgLnFOQwND8LHrFNaydqolqyL48T84iJmpmflWc37iGOK4/rQoYPy1OPfmedNmFWp1sQinU0Oe3bvQbmYh1l7rtJS2h8Iiaq3v78H586cluc4mz18Lhdq5RLWNlbxzfu+jfmFVYHFzEMNet14za03wW23YO/+fZifX0SpWsfuAwflPg/5IzhzdhrfeegxbOQLABu3YMLb3vY2fPP++1TOdaMp6wSqru3mFrYlY7j5+iuwsjCFnmhI1OAEwFa/CyaXB3D40LTaeefDCjdMzTrQykueLu2W27UiLKUSZh//ETIraeQKJTjDfuzYMSoW0cdOz+Fb330Q//sH3wdTsyg3S8PrFhvhgN2P/+dfHsbSfzQnXPHWOxCbGIGNjgjmBvrMwOm5Bfztv30P/8ttV2CoL4wc7EjVzPjkF78NqyMEu7mB3t4+lNZWsXT6FK47dA1cNqc80wptEx794TMwUbmaz4NPIjObQlaXMbl9BP/Hf/svuOcvPoZsPovplVWslAqweNzivKJbjYvFMNdSlRJ8bodYQG/ML+F1t9yBoZFtKFZr0ohGsE9r+fXVVXk+8lqwUYDjp9ZoCqTl+otq2osXL+Di1IxA2SNHjkjEA+e3VGoda4vzeOtrj+Atr70Wjz72IqzhEPxh5f7AZpZkMtlpOOOagMentf3y8gw+9KE/xPs/8DvYNrpDYhxcThsWqErWFMCE9TMzMxgYHIaVAJiLAM5gzRb8zLwO+vD+33w/Xjx5Qua9SrkqzhO67T+hMcdau22Gx+3B0MCgAGKPxQdnPYDhkUHU6nX86NjzcLWduHLPYZjbVhx78TjcIQcGhgcwNTst8Jtr1aa5hp37xvG6N71WbKFVtr3erNWlou1yY9EBb8eKWVs3dP/7cvPijwNW5Tujr006yl/5goLNlzbtbcJjvkjl/0r2u5ZP3N0opNZ/6kykaUp3l9DXJp0cYPXzlzo9XPq7eZwjVxoK4J/tv9CMVxsVMCpgVMCogFEBowKvlgoYAPjVciWM8zAqYFTAqIBRAaMCRgV+5gpEzSlR2xE+VGrM76XNcktsoSkAbLaY36tUt1SJUTHqdjrhoqKCKi9NpUYrWJUhrLJ2y1Xme1ZQYfavWK4q2iWbtxrY3XTCNYnNM5XAtCTmJ5WqhKYEIHIuhMca3BI4yWNZNKDM47W5CUj1o1Lc6SoMbkKJ+oI/L8CsjTtuvxlvedMbkM2kUS6XOhtoW4qnZ/mKik521CTf93IK4M73tQPIxlv3wXR1rZynUuMx++6VZgDrCmDCQ1c7j6BpSQPA98LSsCo8rOXN6ZbAOtHVgVRH5WglAFYAgtdLbToq9Z/asFOwmqrJTQC8uaHZ/bZ0BTBzoGsaAG6aHCg3CICrOHlhGivrOVGREQCLvbAAYOYz2iQPWDkJ6yrXzYxQyZprq/xfUQC7lAU0ATCB4/z8ElptC8yiAHbDTetPr0NyKSOxEBKxqACyUIBqHbvk06YzebkuVCLxXETNxLFJW3NNxUmQ122TKDm4GgDme+eYU2BQfch4uAwA1i2gBWJ1v6YLANMiXNnz6gcTGbqmyNZq0gXd9Q1dXp9LDHgFAIvKnHbtks+rjiPXl3cLoXCzJdC0Wq1gfXUdc3NzmJ2dwYULF0Sl6/X5cGD/QVxxxRXo7e8Tu1hu9vMeJAS1O+ywORwoFouiTJXbgmOHc0OjLmVrVqtiCUurzrqWy8ucXtpv8/4tlQpY21gXlRWzJUfHxnHlVVdqimuTgDfOMcqCvC2NCKLiJeBtqoxjwli+BwFV7FDh6zQ4rDeWSDMILavZKMJjyQa3puRuK5t7Zd2tHAfkGmsb8SrfnK9X1sX8eSriiqWynAvhCLNVCUs4jnQArM9/3QBYb6RgqdgooyuAqUTXATCV2Mxp5XUlJCEEpkUuN9WpUKNN9EZqQ97j+Pg4RraNiAKZlqqcF3Xlsmzma9bc2oylQQA1JlQjyqb7AmGYygbWJPeS79hAsocA2INsK4BiKwC2Yag57eUVwATADg8zVl0CHLvvo8vBgJd9WIkCmJdEA8Bs7OEDydyGpVbFzKOP4YEv/R3s7Tp2j4xiaXkOleIaCrlV3Hj0FiQiMZjrFTQdDkRGBrCxlMbQFVej4fLi/PQMhgcG8NyJJ2FuVOC1VDGUCMI3eQiwxwCrByikcP7hf8EzT/0AF5ZTKLaCSK+VcPXQMMzra7gwO4uQx4+l9XW03S1E4MfIcD++dfYMnCND2DaxF9GRCQRCYQFrKmfcLcruZqMOp8Mh9uYOsw2pXFqaoKKxCHbu3oNPfuT3EXDZsOfgDfAFIzIOnHanNFnUqmX43F6xtBcFcMgjANgX78fj99+PL3z+77CaKYk9c7FUwM6du0W1znt4cXERQ0MjOHnqlFiNc85jtjSVuxPjE7DbrBgbGxWHiFgsim0jI/jKV74sdru1RkvG+67tE5g6f07mV1oH3/fAg6gWC7jqyEE88/STcs/SXnpxYQ7Z9IZk8b7lrW9DNl/CqdPnpGHh8YcfQTIexfi2EYzvnsC5C+fhcHkFpq5vpBEKUl3fg41MEaU65542brz+BrkHT589o+Y0MUwQo3dYTS14rSbs3zmK8eFeDPfFGEgAV8iHhsMOcyCIlp157jb5ObPZLULGRqsMS6MFS72CWikL03oK5+9/FOViFbPLS/D1RtETCKJdrePschGPHj+Bd7/hDrhNBaWCd3vRdLjg+Q819B98+h9Rc9gxev0V8A8Nw+e0YyDixV6PGSemZ/D5+57AtXtcSIbt+PbzS1go2nBqvoCmBbC3zYhHEjAV8mimUrj1uqNo1VuI9ySwmMni6WePiwK+WKnAxqabch7NfAqf/viHcfzYU3j0ge+jUKvh3PoqymzucjjErYDW+o1qXZ650uRVLmOkrwdnTpzAWP8wrr/6euzYvQcb2ZzMaxwLVLZyHuPPptMZVCoVsZ9P5/PSGEUrZKrB2aTyxA9+gEIpLxnytKvmvO902mGq1XD3bQfwltdeh0cefQHWcARuf0hiFoqlEhKJhDSAcV3JXGHOkS67E6mNJXzmLz+FN7/57Rib2AWny64A8NwcYsl+cUcgAKZNdf/AoABgzmeyLmw1EQgGJAri137j13D23FlZskljT5suFwlZw65vpGCzOeF2ebF/7wHcecfr4HN58eV/+Coyy1V4mNHdbKA33oN2tY1GtY1soQibx4FaMy9NG339vRLvMbhtEDfdcQMCCS9gbXNq6qzFpEFMA6Z6vIYaewTEWvqD1nDUea5fAoJlDt/y/FdwWf9S5+c66l49pkOT73ZNsHp/H8+h01+nHhab6zxtxlZRE3p8iULCXEtsXavp57Fp97xlyautPTa/phxqrr72pp/5v1GMHzAqYFTAqIBRAaMCRgWMCrwaKmAA4FfDVTDOwaiAUQGjAkYFjAoYFfhPVSCEdVGucTOOql0KKqjUURapPKSCMVQCSW6byQQXM3ltBLUWBYap+dU2objBTYUcASKVFNVGS7KAFYwSYiTnKUo9TfVJAMNNSh5P/3kq9HT4I5tPWrYmz1VX/uo2vbpij9BGB8BiD63ZUytIYiW9k/d0261HVQZwJiOWgmKhrGe1ydkpZUVH7StWpCpH+LIKYO378pOXwl95s8xAVgpgBWtbWwBwN1S+3EXsAOAWAXAOAdMybFQA/9nnYG5YZDNSzp85wwKuqJ5WVtNU6Up+rZa3zM1+1lquLHMiCcjlFDctoOVQcn3U5qAOEi+FOPK2Tbz26CiAWyYXCg0T1rMlnDw3jfVMAY2mCVanAsCSr6tb7vLcugFw96ahqGWJnghJ2vC6bEhEAohHosjnC1hZWQdMVtnsdvu9cPtdsDELMuBHLBEVQMGcymg4hHqthFIxj0K5JnCNG9G0GdYV0Ky/ZM5qWaq8VlIfDf7yfOUyatm+OgDmdRFl+ssogDuu4rq948spgLWLr2wT1ZhTZH9zVIjSRtug1dWrMqbEwpcyTqVelY1xDfbJtjAhKO0ym6qpgpv9tGtdW13F4sKCKIFXVlYFDO3cuQv7D+wXpanP5xUAo5ouAKtdZd0WCkXJfharYgClYkHlhzOntFJDMZ9DLpORjG2eE4EBlcCr6ytYWloWCLV7chIHjxzG4NCwzC1ybDNzxqksVip0BbSVywABMG2QxUK5XJUsUH2c8nWdfHFtYuH3BP4SfndZdevAV9lyKgAs+bna3MS8YEJgFlq3lad1aYH5xm0gGAqiJ9krmZNUsLEpQJTjevavZr9JBXAHALfpwl1DtVKXP3k8AmBaQGezOWlE4c8TnHL+JLig2o7wkHXjNaMCb2JiQuCv2+OG1ULbcgWv9XlH3Ax0dwWNNOhzgT6GNwcU50M2x+j5kWxwURnAwYhHFMA/CwCGiRnAOgCm2vInf7wcEJb7rG0WC2jmm1sE+JlBY/OWRYz4Yc1mcfxbX4dpfRErs3NCVGYuvoRibhlvfP3d2DOxHbPnXpI5u+G2wh2OI7n7IBpmCy4sLWN8cj8ya0tYnD0Dl62E8W3bYZm4CSarG3XOOY0ass9/FU89+A1MreUxtQisrZYRrjfxpoOHEQ47sD63Ks/MZ6ZPoLheEYvzY2tZBHZMoG/7HoT7BxGJRVEqleBktrPPLdeK45IuDHyfTio7C1l5PiWSCYxv34F7P/3HcJhb2LHnavhDCgA7bE5YzLQ6L4p7hMNuRWFjQbOA7hUF8JPf/S7u/dznMb+WQalSkudvPJ4QlTnHKRsYOMZ4bxHGqHNpYHJyEqViET3JpEBqNqEk4nFcc/VVOPbsUzhx6gwabRNi0ThGh4dEwcs1QDgcxpe+8U3J973uiiN49OGH4HK78eyzz6DRqOKaq67AG++8Uxo16MTA+YKZ3/zcsXM3FhaXsLG2hvmVZTi8HuTzJaxsZOAJxzC/loLZ5IDVZIPdapWmDxnrXTnbtPSNJ2II+rxIBHywtquIBRzoi/sRDnthC7gBN/8Mif0z2nTLsMBkcWu29UVY2SSCMurFHNqrG3j+K9+S5ouZ2Vn07xqHuVCB02LFucUcHnjuOXzgbW+Cw1wUoFqDBc5QGI1KBX9079eQbbXwul98KyL9fbDYW/DZatjlN2F6LYdPf+1p3HhDH/qSPiA+hKLJiY9+7J9gMrvBPrpIKIrM3Az6vR6MD47xsSqW5/lmG089/ZysXeqtlry2WcrgV978euweG8TH/+zDcDk9mFpfQ9FuQbHeEFUrxxubSoL+AJYWF7G2vgJbu4Xx/n6c+tHzODR5ANdddwOqzTZmFhbQ19ODM2fOYP++feLGwDmWVstUydYadTyJxp8NAAAgAElEQVTyxOOIRuI4dPhKWQtmczlcvHgR5XJB5iZmATOnmfOJrdXGr//SHbj7tqvx4EPPwxIMIhhLyDOAbgbMMGcjEe8Lzmlcq7kcLqRTy/jkJz+Od/zSuzCybVyAr8Nulgz5aKJHfp6qcjYu9fYPwmYnAIY8FziT0/nDHwrgfb/5Ppx48YSWt92G087MeT5PVKOb3x/Cgb2H0BPtQzKUxECiH88++RwuXJhHtViGx+HEUP8w6rWmjIONXBojEyOwO+0YGuqHx+OAx2eHzW3DbXfdhoa1Cf7PIpRVqX67l5Ob67ut+btb83i1WVmgsLYw7kyfegPe5nzKWVB3qtEbADWcq9abWhaw+gm1tute4+rzr74u1/OKFVRWwFfeTReA1hsCu2f17vziTeVz15Omcxweq4Xrrrv5ZZ8LxjeNChgVMCpgVMCogFEBowKv1goYAPjVemWM8zIqYFTAqIBRAaMCRgV+agX8rVXZhxJ70noTDeZCasxJoCFtfpmtqynsuEHEzWtmEOrf0+3jCDu4f8WNOl3pW2tCrKWpxGvokEpTq+obYAKymL/KzUMByI6OOpUgWQe83MwnaOGHsu7dtLjTN6e4SUyVIIGRWOHKhpxSEHMTlerCO26/Ba9//WuRTafFrpabuWI5qx2TG2jhSASrKyuarbWyKv5JFtDdCuBLAbDaCFRZbYRctNVmvf8zFtAWmOFsZRHAsmyK/8VHPgtr0yYAXkFBHdzqCJvq1k1bWh2yb1rfqr1GXaGqW27rwFcAmKau7t4M1Df6OgCYimEalJpsaJqcYkG6mi7g5PlpbGSL1GjBYrdrFtAKQFssCvZ1Em61BgI9M47nJHaX7Qas7QYCHgfiBMCxGDbWaZubJaGF0+uBL+SHw22H1dZGOBJCPBkTC+hAMChZ1blsSgBly6Ssxgl/JfNXy+WVTWt+zW4TQKJnT5t1u2dNKdqxaJRmBKXwEVtEioA1SKzbO8o44GXXVT4WXT2pNoFVzZViSN8g1rd+pb5bFDfq390bsHIu2vnrUJjHlQYAbRxsKrhbomqinzs3ynlv8HXFQhF5LYt3ZWkZ58+dx9T0jABTgsYrr7wS23fugN/vFzhLoCT28FarzBfsONBVtASYxXxBsiYdNhuq5ZJYiRZyObmvCI3X19YxMzsjSsSFpSXccttt2L1vL0LhsBxXbKUJpUTpy04UXY2uZf4SAmuftPLm+9A5uQ69lcJey18WZdim/bECpep+6Nh4056eDQmSD64yyOuaZbRkjreaAkPKpYpkQPK9E8DGE3H4vH5RMStbcGUP37kmrA4zKDULaB1iEwBXa1XJnywWCqLsJQimJXQHADscgqIr1aqAuVw+J0q5keERDAwMyPwq589cVO39dOYdPb9Rt4KXTXzVULA5NnXrcP48x64+R1pFAZxIBuAPuzoA+BVnAOsA2O6Czb4JgC8He7ubgeRyqf6VzodZgxgtyurYaKE1D7WY5c5nkKmN/IvP46HPfxatahkrqxvwOqwY6Y+gsLaKWCiIYiGN4b4BtJwmjB44CFu0D+vlMvx9ffAmevDUw/+OoN+PVj2F0eEBeHYdRdMaEuWxvbaBtaf/Hseffhhnlgo4M29COlNDPZXFsN0Nm6ks1+dwbAheJ5tAXNiwNHH/mfMIjm3D4MRuxPpHEUskkMtn4XK6BADrHxxHouw121CucVzZ5D4b3b4Df33PR2Bp1bD3wPWIxJMyzh1WuwLAVVpAKwBcza4g7HPAG+uBJ9KDZx96CJ/65F9iI19FrphHQ6z92byh7Fk5JHhvc5ypvPgm7HYb+vsHpFmDYywWj0ozTLvZwi/94jvQrJfxla9+DTt27cH5Cxcx0JPEM089hT27dkoDxOjuXfjhY4/B73TIvX76zGmEw0EcPrgft9x6FE6zFeFQEJl0Cm6PS9wDPF6fwDs2OAQCUZrHi820w+7A9NwifvjMcbx46jyKhTKaJhNqzBBomWB3uMA5WVcjuth8gRZCXi8CbieGB+IYHYjCbW8gFPbC7HPCFe9FeSMLS7MGuy8EuD2A1aVGnIVW+dqo41xSriB38gJKpSLWF1bg8HuRXVpBu1XB/EoWDz/7DN5+x61wOc2oltgQ14aFDVXtJj72t99ExdzCr77nnYglY6hZqnD7HUi4rXhxdQN/8Y8P4dY3XInBoT607VaUmlX8+ce/CrQ80ogVCYWxMXUBI6Eg4sEYouGo3NsbpQqOnzyNcrUKr9eDdr2CgagP/9sH34t7PvVxVMtFnJtfwBqb7SwWDA4MYe/OXehJJPD9B/8da+vr8Pu8mJmeQjTgg99qRXk9jYP7DmBy/wGUqg2cvzgt1v2FQl6emTu2bxe19ezsLPxeH9xeD547cVxsk/meh0fGZH5eXl5GpV6RepVLJdx444149tmnYW408a5fOIq3vu56PPrYS6LA9odjsq4rlorSKMGGBDbBEADzGehxeZBOreDjH/tTvPvX3oe+/mEw+sNuM2HuPxTU/cPbRDVfyGZw4eJFjI1vh9XBvF26XvA6QjLRuRb41fe+G2fOnpI5hWOKDQ+8v5TbhwU+bxAT23ajLzyAhC+JWq6OuZk5sdzOF0pYWdmA1xuAx++DP+jBwuIUWs0aqlA27UNDfYjFQxjbvQ0Hr9qPpqmp4hxaWnvgVnuOy6zB2XSjz3pq7hPke0mkyKXzps5iX+7rCtsqiKs+toJc5baiKYW71MSdV1+yzthcSarGRV0xrD1kt1hQy/pDjr+1aU1gsnZCN95gAOCf+h9lxguMChgVMCpgVMCogFGBV2UFDAD8qrwsxkkZFTAqYFTAqIBRAaMCr6QC7saKQFGxom2bBQAz743glR866OLGnw7AiDpoy8wsQ4IPgUDcqBWL06qmiFPWuTUqDjUlHiGyKGtFpaZsHHUzW7X3xexhqoBtcgz+PrEi1jaUtqhFdWtdDXpxI1BZr1IhTGhTl01KKpM1Paeowcjp7njNLXjT3Xcjm02JnTA3wkVRoSnmCFgGBvpx6uQpZX3LvFwCnp+gAFYAWNsS0zbx9P03ZcGrq2tboLpQt4Ce3LNXMhl/2oeeAXwpAP4UAXDLJhnNfJO69bWAWbl27c18UIFezGi2iHpYKXH5Kn0zUqk9FEjT/tSV2gTuxMyaMnYLACa2Idxm3QUAu5CttLC0nsWZ6Tls5AiALbA5FHil0lI+OXYEmm7KWwUCaRuFOgC2tBswt+oIepzoiYfFhnR5cUVl8DndCEbDcPvcsDrMsDnMiMUjiCejSCaS8Hm9qFcryGZSaLXqsNpdAoAJzvTcVD37VVSXNi0HViSIqlaXWj5LxTQArAO1SxXAXYMBbU0dLBHaXRnAHQCsorXlQ8a31FividoaZt0VzCXo38x43gKbLwXEzMbmz+qqajZSMCNXSBDvFYgdNFVYxVwemWxWrDZnZ2axsLAgoCYaiWD/gQOiEEz09simPdVeBLpUZ/G+oc2z3CMWqxyrWa1QYyeW0Btr65KzTQUg3xePe3HqovwuQoWjt9yK/sFBOD1uub8IhZiMSsir4K4CwGKdzMzfWl0yh5v1hnyNnyrfVrM25p9aS4FujynQi1Cc6mQt55fAtpPVK40HnMuYM6rmAIIz5SDQFPUbYbNAjmoVLpdHMiwJMZhrbNLGs348FauoKKyeAazflzzfSoUW3ATARRTyCgATxBMyS3ONTeUJE1YQFJdLZVHyUTU3Nj6OSCSsVOfiPK4AcAccaPBXDaZuCqGut64Y71iSmjjeFQBW9vz8dxPROJV0/1kA7NUygGkB/ZM+lCPCFovo7hx2afxQP9vUmiRUgIAJBMMCOJp13H/vPbj4vW+JIjKWSMqYpJWv29REwE0laBw2ixmNdh3bdu2EI5pE2mLD+KHDoro99dJx+MNJTJ99CdsHPOjdOwlnYhJo29BcfgnzP/o3XJiawgsLVRyfKgMWF1YWVuCEFSiV4DY1sC/cg1Y9j8nJg5hPLePJmUVY+uLo378XPfEJUYpvZDYErno8BI+qWUSNFzrHmtDg3GS1Sl5v/9AI/vlL96KcT2PP3qsRT/aiXq/CbqN9Pu2VC/C43AKAm4UNBDw2eKNJ+KI9eOahB/GJj38aG4UaCszgrldVrWQ4mOX+UY9ZNZdwjHFeHhwcRDgUkuf3/Ny8KDk5tgN+H47edD2GRsbwve8/gJMnX0LI70MikcT6xgYa9SYO7N+L79z3LXzg19+L//cLfyPuCr29SYyPDePwgf2IRCNYWFiCx+/HoSuuxPkL54REx2NhmNpNeHr7YGq2UM7l4AsGAdhQKdSRS5ewtLyKbz/0EFKZLBq1JgrFiuQBc05moxjXCkGfhxMZXDYbBnojGEj64TJXEYsHkdg2iHpuA9/8q08g5HfCG4zC4/MBThucviCcbg9MvhCiPaMwMwLA64XZbEdLLMy94jCBNiW3NbTLNRTKRfjsFnZmoJanNXIOzXIB1UYB33/yJHL1Io4evQ2hSB/KdhNW83Wsp3I4OzeL+x55ALe8cRJDI/2wWVyoVtv4s49+BfWmHWabCbFgGEunTuLgyDB8Lh8CvoDMBSvZIk5fvCDXxud2oVXO449+77dx/Jkn8J1v3we314sTMzMoMloDdBBwSP7ydVdfjdm5GZx46SV53jOLPRkPo7C6goFwFNvHtyMUjSES78Hjj/8A5apqaKCN8+EjR2Ruok3/tm3bpOFlcWVJctvdbh/qjbY8h2fm51Rm8Nq6tG/I/Verwm2x4gPvuhNvuPUqUQCLBbQvKGOqUCyKBTTtx/PFIkKhoDyT3E43splV3HvvZ/GWt74dPX1DcDgZCQLMTk1jYGRUxhajBX707DEcOHyFuH8oAKzmd6/fh0A4iPe+7704efqkyr622tCsN9HX1yfPoVK5Cr8vjMN7r0LM0wMUTKhnmlhdXcVydhE2uxPRcAy5XFEyxy0eM3p6w7j79a/FSiqDhx54WNbKDpcN73n/O5EciKJt4nOVziuqOXHzaf7TVnabzwq1Su2aszU7aTmCbi3ddbhLHWs6ts36+lqDu91KYLVuU79jy1pOf250GjP1Zpwfb7C8bDPPj53XpnJ487zUhH7TjQYA/umjwniFUQGjAkYFjAoYFTAq8GqsgAGAX41XxTgnowJGBYwKGBUwKmBU4BVVwGtKy2ayWD6bqEoiyG2gLhmcKgtYWQozC1OzmSXSs5pBBY5Ns24mXODPcBNRbIVp5Wq1ot5sC1AWNS4tHKla09S2hDkNUcVqW2byc+io27ipJnAT6ms8rmR+arBYV10KYGmqHEtRAFNByMzQRkOUTHy9MjomBWnj9ttuxpvf9EZks2mxqCVwpvqKlrg8z927d8t7f/bZYwIL7Q7aU1tFPSLwRfu4nHXz5b6mVBdqo/J/NgA2UwGsSLq8146ClspeswLAFuVzC5tFQflNAKwUK/q2o64Y1euprAVV/Ynhf8wWUICbymCltSYBcN3kRLbcwtxaGhfmFrGRLYhS12p3igpHqZBtch60+lUSZO36a40B/JdShQOWVgOWVh2RgBeJaAhulxsLcwuo1VsCDOK9SZjtFlhsgMtLG9U4enp7ECZMMAHZdAqmdkPypc02h7LL1eywBbhRvWm1yIa0wF6q49iWQFWonvd7SeZvN3jV1dPdX+saID8dAGuwVzUvKKW4grxao4Su5tVtfTuKHg0oS26gBu8F4Dcl81DU3AKPNWjM72l5udLUwU1gAuGWypnNZbNiB728uCQK3fm5OaRTKUSjMUzum8SO3bsxNDgom/hKQdxQGdya0t4laqwWStksCrm8qF+z6Qxy2bQog6lkpXXn9MyMgIJde/bg8JErRGVFW1dagrJBoNkk2K1poFmpuwiq2Vii388CgJlLTEjL90XYrVtjb7G+5LtUoYdiH8vxxnFlVXCfdRKoKM4Aysqaw53HZuMJXQuoUixXqHIrCQymyqy3pw+RSESUuMy9Vc0h/B3qeJvwedMCmvOWbgHN/F8eL5fNKQBcLKpmFVobM4PaRKWmsr0mBObxCOkGB4fg9XgU8NUA8BaIyrfLhgNdTdbJmFQ8uBs8qnPlnKZydgUAE3iZG4hGvaIAZgZwoUWFngIbegYwbdkVcrnkg3Oly6tlAP8kBbDI4jun3VG1dyni1FG1zEmxOtX/rWvXTLC02shOX8TX7/kLBGtl5DIbKFRLWF2ah8vcws5tg5gY6MPE2BhefPE4gl4XRvbux6rZhV03XI/VC2eRK5dwfv6iNAL1+91IJs0CkGqVBlIzs1jeWEK6DJxfaiDTDsIf6sFLZ86IYjtYbaBdK2HA7UOtlUUpX4M76MPpVAGDkzsxsHMXIvFR9PX3YXV9VdS/Pp9vU+3P+ltMkv9aa9UkA9jn82NodAJf/MJn0KgUsHPPYfT090tzgFhAm1ool/OSAey029CqZOBxAP5EP3yRBB7/7nfw53/2SWSrbZRqFS0DW0UCyLPcYpGGDY5zNm9R5dkyW8W2mUDV6XShr38QJ068gN179kijDrPT+Uy/66478ZV//LIA9dvueA3u/+73kc0XMTHcj8k9O7G+vIRvf/vb0hxx7TVXwmFqY2JsGwJelzzjk729uDg1hX379mF+fl5e9+AD38cv/Mq78fijj2By1wT6t41gbSMDfzCOYqEKE8+33kImlcVTP3wGZ85eRIlzQYPW8zYByW6nFZGgnxGsCPmc6A27kAw6EAi6ER8exFf+7m8w/6MfYmZpBemKGWGHDZVKGpF4DOUCc3w9CLqtYuvu8roQT0YQjPil+cXtdAkAbvvCUl+nz4+gNwiT2werJYCmxw0LnQrMNrRaZpidbRQLbZw+v4S2w4TpxVUUyk08feYEnn7mSbzhLdeibyQBk8WGVsOOP/nj/4G61SO1j/hCWHjxBK7euR02kxUOu0sUv6lCBacunpNrEXS7cMcNV2Pf9iH8yR//d8R6k3jp3EVs1GuAgE5apptw3Q3X4fjzz6GQy0oTVKVYRrVYwujoIKZOstlhAHaLDWvpDLy+oDSSpHPZjsuDav4zy9zHZ0N/bx9CkTCmpqZlTDWabbjdHrmubrcXfn8Aq6tLKi++XoXbasW73nojfvGNt+KJH5xC2xuAy6fs8vkciMZioualbXQwENDWd3aUSml84hMfwzve8SsYHB6TbGqLpY25mVlpQnC7XCgVcnjqqadx5TXXwmzVcsa1dSGvIeMg3vMb75FIA87PVAAzd5rzK+dpNuA0myb0RQfRGxyEt+WHz+STSIHD1x3B8MgwHnjgu7IOPHbyBVQsdQRDXrjstNu3yPrDYrPg1tfdjKN3XCfqX4vMVSqK42U/uv2StRfq7YndMQ/6MX7MfrmbD2+xZpYVU+dXq35AXYnLBhBtXaHNo2rO3cwCltm1q4FMDq05MHTgs9ZIqS29OzbVqh1tKyjW528dUne/j6M33fLyNTK+a1TAqIBRAaMCRgWMChgVeJVWwADAr9ILY5yWUQGjAkYFjAoYFTAq8NMrkPQ34bTbYVJ+vgKAucHHDExu3CgAzPw8k7KBFjVdW2CKnVnAVqVmkk0kEBLrMEZZ1DYJVARmNASqEf4p+0vCXJU7rMCy+n0KZjGTUh1TAVXCCfVvsYRmHinzYbUsW/k6Ya8oGBSoFDgkWYeCwdBumdEW2tHC0aM34O7X34mKZkd47vx5+H0+UToqe0kT8oUCzp45K8oQu92iZcTaOsrBzXPbWuOfCIB5TmKnrCuAPdiz+5UrgFV1lQV0ULOApgLY3LQKnNUVwAK8WbG2OF6LTTdLKTmlGtC8FACLjbGe96uDRk1NKWDdRACsNhXlOqsdQpGJEADzd9ImtmW2odq0IVNuYXY1hYvzy9jIFWCyUf3r0NS/BMDMOKWFuNq0VIJJlS+tq1Q0nR9sbW6wNhAP+RELB6WBgHaNotRJJBDrSQpAMdtNCIY9SPYkMDDQJ8p1Kitpken1OEU91OT1lyYDBfx0ACxqMisBsAKE/OjYBEt+ssoq1q/5ppJSA1maHXQHvGlvSokVNSCogzndcptf19SNneOqToWOGa6+x9uxNxaL8q3jja9ROa5K6ScNAFretGTgdq4nwbDygZUGDWpt+XfJBm6iUqkgl8kik0ojtb4u9ufMjpyfXxBet3PXLlx19VUYHhyWnGWVm01b8zraTaW+51irUVGczyOXSaNUKMix1tfXpLmCCjKqgKlkvfb667FtbEwsXc3M/iagZ15rqyagVCAz4S+VvtWaqLcE9GqZvpxnCGjl/YnN86ZDQbeqXNVW048S/oqqm7bPejOHAsBi4cwaik0uAbOCzKL+rZRQKpVlTgyFwujr7UcoHBKgwYuorJhVlrCm41bXgufX5Lykcpd1BTCtT0vFkmT7Mp+V41TyizmvigX2Zu4xv+b3+TE4NIhoNCpAQ5TqWuuGem/qQ4aOjDNlRa2gtDovBXo3v6YAsEUbT7Tu54jgHNlALO4TBTABMDOAL2cB3RKo3g0d1IRjc3pgcRAoXk4BrLksdE5WO2/t2dM9snWYwuzfzrvrylpXU14L1kwGP/ziF3H66R/A7bLDZ3cg4vNifXkGDlREDbmxsYyeoBejk3vRigxgx7VX49mHH8DExA488Oi/I9OsAhY7go4ywn4zrKY6Mqs5zOaKSOWbKJXt6J84jOtvuQuL6+u47xv/AtP5KRRrVbjMJlSaObjNbuQqFUxX29hx5BCGx3Yg0jeM3r5eLK0uwefziN2tyqVXY42NCNa2GfVmXZ6nBMAjo+P4wl9/EqjXMLFzP3bvnZRnkM/jZ8cGKuWC2PISxLbrOThtLfjjfQhEk3j8u9/Fn3/0k0gVaqg0G3jdna9DX28f/uqvPte59q16HR6HA3fcdisuXLiI5186JQ1YVMWruc8s6vxwOKosqh12uffY+HHDdddicnIP/vp/fB7Hjp+A1ekG6mX88tvfhvvu+zexfX/rW96Kp55+EuZmA7smRgV26orfZr2G4eFtiMV78KUv/zPypTJuv+F6PP/8MezaOY7xsVHYXR6spHN44slnsGtiJyLRGIaGRzE3t4hW24xHHnsCLo8XmXQa4XAIlVIeTmbPtlpIRIKI+20IO02IxQIY3jmOD37g/RhPxLGwvI7+7Xtx+ulHMdTrxtpqCjVLAA+dnYfT7oKp1YLXboelWYfdBsR74yq73GJFOOCCxeWG3+tGLOjC2PggnCY7Uo2iWF+H472oV5owu6147JlZrNeDOHjjNXCHorg4s4hTG8t45MFH8YY3Xo/kaAB5Ns+0fPiLj/49GlafgNeIL4iF48/h+snd8Dg84nCR7OnBajqHi/OzorweTsbwq29/Cz736Y9ifmEacLlwamYeE5OTsFrtSG+kYXO5EO1NYH5uhjp1zM/OolFtwG42o683jtTCHCb6B5BJZ1BrtdBotKTxo9Ksy23GsUCwWuParFyTZzatm3k/0wWB6ypah9AtgM9gztkEwLQ559qOThtOixnvfPNNeMcbbsbjT54CfAF4AmHJNmfjC2McpGGw3pCmCD53rWY78vkN/OEf/QF+53d/Dz29/bDZLZJ5PDc7h8HhbdKEV6tWcOzZYzh05EpRbavuPtUY6PF5EY5FlAL41Esy7zqp5rbaZPXERyOVzQ67Gw6LG73BAQwEhuCBF26bW5rzAskQ1rOrmFueFZvu3qEB3Hb0KH746ONSl/mFWew/PIlf+81fhcmpTfctCyxteld0m9hvfU6/kn9142NZB13Ck5WRuzYbXgYA6+syeZWURc3PHRCrWzR3/az+fYm8186/22paXGG6Xi+eJJ1/q7iMzjG2nNOlVtAKOt9y862vpBTGa4wKGBUwKmBUwKiAUQGjAq+6ChgA+FV3SYwTMipgVMCogFEBowJGBV5pBbYlHLIxp5FXTUGqNqgFRshmtbKrVGpCzVKVCl8LoRlhI62buYlnVpCJWFDLGuOmLf+uAC1fZ4XVRs2EygWrN1qS8SdWz1pWoaggZctOAxaaYlNyNMWaVdkOC8jSsjfVuanNqlZT/T5+CljRbXAFmrRw403X4zV33IJcOiPwslStyO8Oh8PYsXMHfF6fbIjn83mcO3dWLA5pw8qNUCpF9Y9XrADWMnpV7iKzU9vweLzYvXsPAv6wBlJ+inpEI3/OVgZBLIll7af+5LMwt5gB3Aa5sgLjylqboJvnR9UvlbSsk7J9prLVKn8SwPJ7OniV+hHwaxBdjquBYJpkb24QboJgqTeBvcmGRtuMatOMfA04P7eCi0tryJSoTrJL3WxWs1KMW2ywWRTwE7Ct5XzyPFRenBpTFlMblnYTNjOQCAcRDvrEznF2Zh7BcAh9/f3wR4KSQ2h3WRFNBtHT04OeZBzpdBqVSkn0g1QDW202aWyQMWhVNrtiX26xqjxgbbwTztC2WVdLEiQrNbJupUq4ptSkopvUrZ211wnwVQKaTv6vVmSxRu5s4GrSa/3nO2NK3T6apaQCZrqFsJ61LU7lXZu5m0Bav0d122gFEvX7Vn5ey9SWsavBUwLcVqMhm/PVUlmaHzKpFJaXljE/O4f1jVW532j9euTQIUzs2CGKMCrPzaywptLlz3IbvFIqS752Lp3GyvKyKP6YF5nJpJFKpXDNtdfhmuuuRTQeV7ncVHAz21syd2nvTAis8n7F/rlaQ6OmgLAeds2cb5VPTfW/yjqVsS+5yJtwUpuONPtjpQRm80HHsllzF1ANJwqK00KeDgI8D84NzO3NFfLSJNDTk0Q8nhQlMJXLYlVPdTHnSO26sLacd+RY2vzTaCoba9o/lys1ARGsB0EMFcCqUUWz7ObPMce8QRhlF0V7b08vfH4qD9lAo/Kr9flRxo7WO6BnfusWwz82PrUxq8abuv/Y3iGjViylm4jGvAhF3Eg1/QKAqXAUkwHJxyYibNCsn2036jBtG2Bqom1uwur0wmILwUHvVg0oKHCh6tuZ5TT1tbSViFcBfqEAACAASURBVAJ568elOZKXfr9lVrjF2jQhN3UBX/v0JxCqVrB39240zSbc//V/Rdxjx8hQEhPbelBYmUc0GsF6G7jqNW/Ai6fOIJkM4+HvfB/pegvrraooOB0OJ6xtC8IuF5YW1rBaKAgcvv2616B3135kqy0cf/pxTD3278gVK0g3avDU67h2bBzHF2dwPJPH+KH/j733jpbrOq88d4VbOdfLOeEhEwBBggQJkSIpJonKlq1k2W2PbHc7tdszWjNurxmnka1AS7JkW8G2LCtYliW5W1akSIOgmYlEAETOeDlXzlWz9nfOqSqAlEjN6j+o5fu4sBBevap7v3vOuZfn9+29b8b4xCTi3QNy7RaWlhCNhcUGWpqqdCMOa0bo7qDy2lEVa+d14+P4zF//ucypW/bcgfUbN2P6ypRao9BAMZdFNByEh/UtZxDw1BDs7BMr68e+9wM8+NEHsZTOoVhzYMumTejv78F3f/AQu0SUChgNAZ1vuu9enD9/EU8dPqZU8U4FgDm2qAhmEwZzsUuVskA6wl1+hUIhgdrPPvccwtEI0oUqkh4X7rnjFhw+tB+33rwbB48eRSqbRVckhlQhJ+Od172vb0Asg7n2Hj58WN5vw4b1mJ+dlX+jw0BnR5c4ByRicZn3y6k03B4v4okkevp6kUwkEQ6H0KizcaUKB9cuWsFXy3DUy6hXcqgV0/BbNWycHMV//5MP4vf/7ONouL2IRuN4z9278b4H9uDo/uewYfet+NBnvwWnNwSP5W09h8jaWhfQyQxwZ6OGdaMTOHL6MoJBJ3weNiVZmBwZQqCzAwdPHYev6MLdN4xgaHAMD5+YRaZYwz1vehN6hyZw5NJl/I/vfh/3vP1udI76kM6n4Xb14VOf+iocDg88bi9i4RCmDjyD27bvhNPlk/nf0dWHxaVZXF5cwGRvD37lXW/Do3u/g6989SsYHB7F1GoKS7kcJic2iFXzcmoJI0PDOHbkGE6dO48aLYxdDVH/JkMxxH0WnKU81o1O4sLFKZSqOQG9cHhRqJXknhLwh5DJ5MVOusq1nbbwTif8FjN7s3Irq1bLMk/4PMR7aiyWQCG/Bo8VRL1WBPvyfvmNd+Etr7sJ+46ehhXqQFgAsAW6H9A+n00p2VwWyURC7qVsAEqtLuBP/+yDeO8vvh8jYxPgk1Y44MP03Bx6+vphUbVeyOP5I0ewddtOcV+QxgU6xVRrMh6j8Qh+83d+EwcOH5B1nM1m5WIFoWAEPpcfKDZQLtZg+XjNA+iJ9qHT3wkU6qJGTtVzuLIyhbqjis0b1mPjunW48647sP/gISwtpuAK1vHA2+9DIMa57NDPu2zM4r2p3QL65Z/A2wXBcu/S936jqm0+K7wI2BpPBL3u13XjnKPl2KJ+xABgdWOStj3zjN1U/arXmec8OQTeS+X1Ctq2AoVNtvDVz6ry/wTaLaZ5ZFqFzEc7o0jmAbzurrtfvjD2K+wK2BWwK2BXwK6AXQG7Aq/CCtgA+FV4UexDsitgV8CugF0BuwJ2BV5ZBbat61L2p1Sxme5+nX/KzTWT0Xv1u1Etxu1opdh1E0YQCBMuimJSbRQJ+OUGrWwCKZhI0KPURmpjiOCGeb20uVRKPp1x2r75JBvUSglmXmeOh5uTfCPaPhtrOwHAVN9p6+lGgzDGmB3XsfuWG3HXnbcjs5ZCLpvVGboNgYcTExNIJJOYnprCo48+Kpl4Xq8XgWBQQDlBpgG/rxQAc5eQ+8miAK6r4+RG+v8KAOygBTRRSJ3wSgFg1oOKbm6yiupX279K7bUFtLKGfmkALJbOBI9mU48KG1HntvJnZaPQAHfx8Hai7nCjUHUgU2rgxMVpXJ5fQaZUhdNDFY4bHjYJUO1JiOW0lDKR3EkDYC1klksrqKlRgxt1BD0eZf/ss5DL5LCwsIT+/gH0DfaLbWe+XEAoGkDvQCe6O7sQCgUwOzsj583MX6q7+Tm1ugKDCgBTBaytqDketdpcrIG1GlQgmlb/mixsBUtol+5QTrZa/dsOHaU2Wv0rLF7JMEV1a750lKkC4E1gqeBxa8O1LZdZNzFcC+vNcTdV+DoTt3l9CEr0zxJqOvQ1VDVWoL1e1aC4WkVZ8m7zMjdWlpZFfUiIu7AwJ3NldHgE19+wE+s3bUQ0HlPzknO4WEKlVAJVflQUry4tyxy6fPEiLjD3d21NGjJoo3z//fdjy9Yt8AUCcOrMW9ZZWTrXUa6WZZ5TedgOgAVgG/E5z0sAaxvkpkmxqF2VY4ARqMro1NfNgP529wAD5ExzS1XUulWBYLR/ZoNKJpeVpg1mg8fjSfgCfrjYDKLBMQGwXAtNnGVuiEqZrglKCSxW1jqHMpPNYHVlFam1Ncn5NXbdBmrzWvG1hG/Dw8Po6OwQS1Mql2Ue6xxvXkUzBiXH3YzPZk61Gl+tYpjmDc5lpQAm9FWjgbWrobMzLAB4VSygI4DjZQCwwGBGyCsA7LTCcFteAcB8bzYFKPJr1uCWnXRzPlzFFORO9GNvYPwuVXcMC67XSihdvoyHPvNZVJYXkM6lcf8b7sGzT+1FqFHDlqE+rJw7i7DHg3osiuvuuAsHT5xGZ38/Hv7hd5BBA2u1qthr1yt1xCIxvPUtrxel9aXTZ3F4/2HkUxX0b7sZ3kgnlheu4OAPv4WllSwWKgUMh2NY19mBmZVlnCyVMLF9F8Y3bEQ40S2wdFEAcEQsfU2zhmpeUoDFcvvQQAWhQFAA8F//5UdRLhZx62vuRDSelPnk9XqkenStoBKVFtDOagFeVwXBzh5EO/qx77vfxYc//BEspTKosrmG67IMSKqMeR3YF9SARWt93ZRU5KXXAJhKfI5tzlM6AggYku8pu36JgmjUcN999+KRR36IXbt2IbOyhIXlVTS8FibHhpF0AV7LgeeOHsHqWhalEhu2gGw+j2SyU2o8PTMjc5f306DfJ+OajQ2ra2twNpzYuGGTgN7B/gH4I2Gxj6a6U1lVs3lINeCwBsxPljWWjT081kYFlWIGxewaLGcdX/ziF3Hu4hSuv/EmPPnYY8gvTeNj//238O8P/Qvyngj2PnME0xmnWPvS4YTAm+9HAMo5WePaWKtgrH8Ezxw7i2SSlsppvO2N92JjbwjpMvD/fOmbcNU8CDkzuH3nDRjon8B3n3wUfT3DeN09b4S3rx+f/sev4K533ItwjxPVYhnuRic++7lvwOHhGuhFIODHlQPPYveW7fD7wwK2Q+EolpbmUMpn8bu//p9x5shz+OznPoXxzRtw5uJlZMpVpKsV3HzLHpx94RQcdar3u3DhyhTKtZrcQ52OGoqExKNjmD13BhtHh9DT0YOz5y/JfOXalitUAbdDrvvoyChW11JYWl6F1x9GzeESa2cOI2mo0gswn4kIQF3i6OJBrVpArcqmQM75On7lLffgHQ+8Bg/vfwEufxyhaEJiGHIFZQHN+y+jAeLxuFxT3keyqWV8+jN/hbf8zDvRPzAMZ72GcNCP5dUUQpEoggFaQGewuLSI/oERNBx0c6BjgnrWCwQDiHcm8F9/97dx8PmDKjc5GBWF99vf/A6sH9mISraCQ/uP4PT5i5idm0cilESHL4lGqYZoRxwX5i4hXckgnogh6gtiuLcf69dNIpZIYG5tEbtfewN6x3vQ4HmypUtu5ATAer16CZvnH7WQKcj64vt96/XaWafZwNj6Dldv45bS4sM6CkS/TL5vwK95D/3iJtfVz+Dq5tVS95pnhmsOT7+zWp/N87bc65re0CbGQq1tKlbBvJbxK/f+2HXd/qZdAbsCdgXsCtgVsCtgV+DVWgEbAL9ar4x9XHYF7ArYFbArYFfArsDLVuCOmzeKClJlAFMBpgCXqEU1qG0CBtnOabeAU7tGAsqYC8wtMYFnShHALzoIi5aX6k6xsFUKSoFeTmXLp/J6aQVt1IoaQBqFot604jESGFMZqKyoCQ/VDpdR3CnFo/o7X6MsWNW/KSpXx/U7r8Pum26UjFNutFN9TDvX/r4+Ab7ckCQI/trXvibn4A/4ZYPY4qa7WL5q6PIS1W2HwubPyoK6BYC5Mxb8XwaAiUhfrACW/F8DgGkBba7pjwHARkX90gC4dd1bFoDmnFoAuFhzYjVfxfHzU7iysIpchVAoIOodSyzA3QKAXS8BgA1gVva0DTio4HECkaAf3cmEbMmvLK8gXyhi06ZN6OzuQh015Io5dHQl0D/Yi3ic2b91LC8uyKZ60O+Hx6tU2w5+Jq1/2aigAbBYQesxJGBX4IJLWemacSo/3FKWisqyDfwaEHyVJS7f0yTlNfNhW/LLHw2A9QaqKK/VO5iN1mvBsORqm2PTecpqrLfstEUhq0F9tVIWUGK+xIKbn9O0Vq4r1S1Vqrk88pms1Jt2q8wHXlyYx/zsHDp7urB12zZsv36HbOATBhAsEQLTopPKPFpJnztzBseOHMXMzFRzXhFQ3Hf/fejr7xfQTgBsYKxYOjdo+0z4qdSy/DOVuMz9lcYGDYCNMpoqLyqATY2ayu2r5qjKwibAol12U4GpgTyBKq8n1xaj/iX8Ze5woVTSkCQv59rf349ILA4voRW9YrVtrqybOguRtTDHJy4E9aocI9+Pv/J5lSm8uromYJwKYDHglPVKHQPhL38mkUxgZHgY0Tgtp2nVr47f5GircanGtJwOx6b51eKtrXVbuyuosXStBTTHfRVdXZEmADYW0C9WAPNeYJS7VL4RFjbg9vrh8jAHWCVjyiGI2peNOm0NEE6qiJWtvWpaMQdrVGsvY6faULbbjQYzkpUyuTo7hZl9e3H0sUeRLWUQDXiwePEiBjoi2LF+AgsXL6Krvw/ejg6s1hrYsHsPjj/zOLLlEv795HGkRYVnodcXwWs2T8LtbMAqVpDNpjG1uIZcoh8rReDiuZPwZZeQr7lwJr0MT76EZMCDkNuHU5UKJrfvwtCmjUgketDb243F5WVEosxKjTSzeNVaIeb9AoBBABwMSWbxp//qQZSKJbzm9tchGArLvYx5tFS9losFgWJ+rwfOWgmWo4JwV4/YQO/712/jwQc/jtmVVdF08/VqzDtRrejmHa0ClvWVjVriCi+B8XK/7+sdwMTEOI4ePSoZrcy9l/VEK0G5ZlCtumXzelTLPG8vHnnyAM4vpTA+Noj3v+V+1PIp/NO3voWFlRwq1bKAXn8wiEKB6lCOVbc0QtGdgopgjg4qSnv7+uFyuBAORdHT04fBgSHJCPcF/TJ++T5Ol0OgMc8tFPQjEA7AYblQyBflYUPWtBrzwbkOleF1OvDcM0/h6LHjcDsauP/eOzE62IXHv/bXOPTCabhDUXzrsVOi7KfVO9f9al05kxQJrxlhUSlg58b1eOjp5xEJRVAqFHH3HdfjpiEPHO4E/q8v/hsWckV0OJ0oNvK454ZdqNRz+P6zR7Fn1+24/+1vxZm5OdSiHgS7vfL+jnoMX/zH7wKWT0AtIwou7H8GuzZeh1g0CZRLiATDWFtbwC+85524cOEcvvj5z2Ggvxfn52ewnM5hoH8IoY4kLi/MY6RvEKO9/bh45TJOX7qEXD4Pp9j7l1Erl7Bj80bMnD+N4Z4uOOouLK2sgX0bHm8ApUId+XJe5hObFIqFAuLJDmQLHPslVPT4kKe6RgPrJsZw8eIlOFxU39JRg24efMbhOlqFy1nHLzxwB36OAPjAcbgDSYSiBL1uZQHd1SlzP5fLozOZVM+aLhfymTX84R/93/jV3/gt9PWPoJzLIh6LoFyro1SuoLurS2IFZudm0dc/CKfLI/dojgWxgA4FJcP7vf/pvbgyfUXGjNvhgeX04Q13vwm37rwNlWwNp144g31PPAGnxyWxBzFvCAOJXnFbmE0vIN8oIdnTyd4S1Ms1ycb2h3yoOkr4P37vdxDrDqMuZJMKYN2sIgtke9NKm939j3gK//8DgPXtT7mE6C5K86mt5zL17NA8Gp6H8njWls3qmbkJeeXQ2QnUTA7Wa3LLPrr9FFqfo5oC5X10GdQx6WdF3YzYfBACcPfdtgL4Zf+nzH6BXQG7AnYF7ArYFbAr8KqsgA2AX5WXxT4ouwJ2BewK2BWwK2BX4JVU4N1vu1tUogK8BFRpi1QHrZqpDCZwUHmpRp1rdpa4qSQbwwKFCWRpBaztV032qYYsYosqSgC18SRKRn2AfF+CEmPtLFbJzAQWy2SqW5XVq8qpVHBXFL4EV1o2ys8XgNy0g1V2uAKGG7SXblVj48Z12LJlA1YWlwRaMduTEIuqJ8IYApjJdZO4dOmSgCu/369USlRKMydWH/grVQAbAKzgtM4ADoWwadNmxKKJZm7oj79eCoxcawHtqDID+GoFsFjROhV+IXB1URHZtICmAleB/h9nAa1UULr+BOwitG4pOcyx1uQaiQYLdYeFQs2B5WwZR89cxvRKCoVqAx5/QCyrqdCidalF60aOG2k4MApgldXMnURRbwrsq8JruQQ4MP+3kMuKhTDtInds345oLIpsMYt8KY/+/l4MDPXD8rhRopVxqSCbx6KcE0tn5sz6leIRSgUsQKENFEpNtLpS9kMN6OXJamvnpsVuGwCWWuj5Y+pC5VxT8GvmhCqTGvtNOKcGk2q8oGrPqOXVxqraPG29Rv1V51xrAKwORSnh5Ro1s/y0ilvyaGs6Z1Y3TugsYrH71jnAYgmtVatV5u4WS8ilMwKAmeFLVe/c3DyyhawoYEfHx7BlyxZR6lEZXykTHhdlkz6bTuP8ufM4euQIZqZnRLVFgLpz5/W4dc+tCIbDUgtCJ8kKF5BbRVXWgorA3xKtn2nlTotXsYjX6nYNrQzsVjbLqlSqkUWBXpOPq6C+al7hWtbM+9U/o/6uLHJFqVupolRWsJYAmMdBBWVXVxd6enoQDEfh8XmVAlhUkWy20Osej1Efp1jWV0pybqyrnFOR8LeAUqmI1FpaVMDZbFY5Juj1jjb3BMButxNd3V0YGBhAKBxujVenQ5pU2KiggLBycNCBv03LcmlsuEZJq+awAjnGApqKPWXzT5BbRVf3TwKATUav2AzA5fXBxbxvT1ApipsZvswJV1ap8vmqxUPD4Vb2d2sNbIcpL14ZVYo1mUUVVUI7lwueXA7/8Pu/h9qls3A5a1hOrcFTrmDLhgnsuXE7li+cheWoY255EbGefgR6+3H+zEnc+ea34Af79+PRZ55BvdxA0vJgU1cXaoUiAiB8KqCzfxjOdZvw6OHTOH3mONzLc2hYPlzIZ+CvEUo60esO4my5hMnrb8bA1k2IhZPo7enGajqFzs6kWN9y/VINKG6USnlYlgdejx91UK0YwujwKD796Qdl7r32zvsQCBAAVwUQUolaLRcRCQXhZVMLre+dZUS6ehDtHMDef/0OPv/3X8LiWgalCu8z6qZHmCzrKiE812CPBZ/PK04JVFVSqc6sb6rzCfO4LjKnmuM3EPTj1/7zf8Gff+wTMj49bhf8lhOjQ/1IxmPYOjmCAwdO4IlDR1BvVPHzP/MAensSeOH0BUxdXsSpcydgeT3S5EXIGwqFxemD6kzeb6kKpUMDHTH+4A/+CD986GF0dfaiUqsjFIrA7bWkOcvUjJCKUQI+i/cxJ9weZeFPS3g5dsuSdYTuERwfHssJj8Wx1xA7YwJzDvPnf/Bl7PvON7Bp5634zJcfwY4d25DOpgXJ0ykilc6hVKzC5fEinV7BG+/cic999XsI+pIoVSvw+6v4vV96AB5fB37nE1/FciaPbn8MnoEo8guLeN312/H5fU/DUXbgjltuxv1vfhtyrjqWGhmUfR6Uaj788z9/D44GHUUack+7dOggbti4BUGvDzGvhZDXh7e8+fV4+qnH8PVvfh2DI0O4PD2NhVRK8uxfs+e1eP6FF1ColOT+Otg3gOXVNWzZdh1Onz6FQjqDpfk5RIIB9HfEUc2lMNDVheXFNTgtD6qNOtxuL/7PD/w+/vRDH0QkEsaVKxdlDfX6g4jGOzC/sIxsvoRSlc0EKj7hwQcfxKc/8xmcOX1Was9nM7eb48sDNMoS3fALb7gN73rTa/HQgWOw/B0IRqMy1gUAd3fJGsBMYeZi+zxeWctWl+fw4Q/9KX7l138T/YOjKOWyohh3eTwoliuIRiKSLT89NY2J9evhcrMhxik59AKAqQDu6MAv/eov4/S5k+KKEg93YHx4PdaPbMK2DdejVgBOPH8Kx08eRyAZxKmzJxDxBjHRMww3PBjeMAJvPICphRmcOH5CMoQ5H0IRP2697QY88NY3AB5GnGj79obJwX3xetVqbPnRT3bXQuD25jp9R2ve75vPFvIQcC0A1nbN0tPVdizN21HrWcKojk3chjTvaIh7re3zi4+npVpuPg+ayAtpfGqzndaOA6aVjYd9z933vJL/LbFfY1fAroBdAbsCdgXsCtgVeNVVwAbAr7pLYh+QXQG7AnYF7ArYFbAr8Eor8Lu/8T7Z1DMwk+ocoyCjKoMQgmDAgDKzIdTcGNIki6hJWa5qy1ENtRS0VTCMG/5KjaiUCEaBIDa0YhHdyvE1Cjr5N4JdDS1EG8ocOkJgDY1NrlkT+JrcU20Rq95XbYdTRToyMoTBgV6xuC3k821WxsySU7nB3NikYmtxcVHqww1a/m7yiQmZFODTtr264C8FhUXdRxtlUTi3MoAJgH+iDOAG4GuoDGCvZeHBP/4kjAW0ygAWmbMAqHYFsMulVIMqA9glwL89A1iuWjvcfUkL6JdWAFPNRIDQ4Eao00K+6sDcWh5Hz17C/FoGZW4LUwHMseR0yEY1lV8uyb0kqCOTII0k+VRXSIEdoZYIBTxIRCNie7qyvIR8TikxN23ZhHA4iFQ2JQrLvoF+9A/0CXArl1QWbSIe40coeODywO3xNDM4ualLC2iTIW1smI0CWHKAjXWutlHkkZl5IBmsbdbkV9nsqmFhAoJlZChVcwvH/UgFcEM1Whg7dM2MmwpkNcMUdJdMXP111fazCQmWcdcCySYPuF0FLMIlyvQJftmcoK1iaTtLJXA5VxCbYmYqp1dTolidW5iXX8zy3rx1C3buuF7lOhI2Ud1aUFnCl69cwZHDh3Dy5EnMz89h3fg6vO7uu7B+w6RYqtNylgpDwloCUaUAZia4gkNU4fI4xBparATUGiE6fj1GDczk+DUNLGr9UgBYAdKWat8o4VVDi7KwF3gqjSUqi9zk/1KxmC8VUCqWBW5StUwI7AuGBAowA5i5uJxy5voqgM+GDNU8wbxMOS9t6UwbVaoVCeXSaWUDTSBM23peK8LnYqkoWecEMgMDfejq6obX5xEFnbMtu1rUlGKDyvPjn5VluYwZWYx1KHH7zcAogGUgGftowh1CAF7BFgBea8SQrUfREKvTqzOA1Th0Kht0M/jYNOTzSoMArcYJ/PiLMJGW18zxdLhod+wW23FlW65zx41f98tYP5tT4WdyJNScVJ814Gw44CnX8NiXv4R9X/08xrqSGOgcwOrKEjK1HDZuHsXW0QGcO3wQS9NTsOoNROIJFDwWXvfuX8RyqYqPfeyjYpfb19GF4c4EspUKludmgFIJN2zcgRmXF43uQXzn336AzPmz8LrcWCF8rzrgsurod/iwbLkxeeNN6Fm/HvFoEt3dXVhLp8SZgNCVY8LAzALhcSAIy+2Fw9WA3+vDxNg4PvkXfyZz+4477kOACuBqDT6vpRoUKiWlfCUQLmfgcRYRSnQi0TOCx777MJ586iDSxapYGHO9pUpdrbcuuf+IhbLHEtjLvi+35GY7Zc4V2LyRz8sam+acX1tFvpjF2Pg6HD9xUuYdlcfUdrsddWzbugXbN4+iJ9mJh/fuFdVkdyKBxfQaHn3iGaQENNJu3yNNFJzvBNlej1dgHZur6MTARp5oOCrnyQU7FutAd08/enp6pVGE2clsFOE91LJcEiVAxanf51HNa7Iu8/6mmp14oJwrfCbhfx4PQbAbNZcFR60oTUULp5/GN/7qj3HrvT+Dj3/mG2JJz/uIL+BDRta8HOoNJ4KhOC5duYJfeMet+PNP/iN8/n4U6yXUnGWEa0U0PD4cX0zDX3fCFfRiy8ZJ7H38Gbzt9tfim089D0e5hGK9iFt334brd96IaEcEq5UyDp65iOfPXITD44Pb6YPl9ePS84ewY/1G+C0L733Hm5EMR/Dtb/8LThw7jN6eXhy/cB6XFhZQ4Rx2u+GPRlEqVfDW19+Ps2fP4MLsjGQZv/NtP4NTx4/jwIH9WF5cxOTIMFJzM+iMBTHQ04/FhVW4vF7dp8JrEkQowmYpC+fPn5Ecdlo7x5OdIEu/dGUGVb3Gef1+RCJRGSfSXCfuKRY8Hjd8XsL9Egb6uvD6XZtxx64N+OGBF+D2xxGMxmTsEfoy+53XiQ02bLyLhELifLC2Moc//uM/wG/9tw9gaHgUlWIRPrpLEFbXG6L8JgBeXlrG4MiIaj50OKVhiPcFn9+HZE8XfvW//CqOnzwGt8MFDwLYed1u5FNFTIysRyzQhVKqiFwhgwsLF3Bp7iI6I3FsGF8PbyiE548dQSablnuAz/KjO9GB0aEh9A/14u3/21sRjgZQ4T1VZpju4voRvSovuie3O+go+4LW/duoaM0zwrXfa3dPMM9rAm7NA0ALsxr3HfVcpzN91V2h1SSmmzHbc4KN/repLL5K0dy6ibSsn01ci3quUUDZNPOo58XmvUFHutx7jw2AX+n/m9mvsytgV8CugF0BuwJ2BV5dFbAB8KvrethHY1fAroBdAbsCdgXsCvwEFfjIn3xAAWCxcVbd+0pRpm2aqdIzAEUlszYpllLftmGtZtSkep8WDFV5wYqAqVxB5Q6nt6oESmiASRgscEd9T0CYAEb1bwKK9QaYsX02ANhAM1o/y5/lvQiQaeVI+MyjqqOnqwOxSBCLC4soFAiA1U6Zgc7yKm2jy88w9eFmswFNfA1r1FQzi32oUo1ebQWoaKbYyxoArC2gf2IF8DUA+KN/9BegArhOdVNNLnkRxQAAIABJREFUZQArBk/LW1V/HjMhvoEO/J1AgLDIpaJpm18KPCqVpdTiqgzgH2UBrc6r0XChRgVw3Ykri2kcO3sRS5k86sz79XgFAFOxJQCYTQYO1XSgFMAcGjVl8asVlTwOWnbS/pkg12s5MTN9RSA2FZHj4+PwBbxYS6/J+KQtMWFLIZ9Fo16RDel4NCKKLreLAN+SzD4OXreXqjtv0wrYWDhfax8sUIwgkRutBMkEDVolb+YHQaMZ63xt+9dVUFgsgq8FwC1lr5or4p0uY1esg43C1+S5ahWrgmb8xZopICzMtxl6K3/Rn8amAwU6WVOZG1oO39yc5XzT80w823kQVdqHKttiWkFn0mkBNulUGkvLS5JrOj07I/bMmzdtwu7du0Ud26hUkUqlZPzMzMzg8MGDeGzfY9Jo8Zo9r8Hd996Nnp7uZvYvryePh5bPfC+eE9WBVMsaG2SZ/2ZOy/Fxfkp4qS53ayOd48cofM01MpbPBtgby2llfQtphmD9VM2VApifXSgWxEq1WCzD6/dhaGgIiUQS3iCzSD1wui1Z/kztCSHV3NHHWCVMLolbQVVyzosCQwmUCYCz6SzWVtfEGles7Ws1FAol+Vw2Q1ApNzw8hFg8KkpHQjA3lb8G+NKdQcYG1b9qjreaUhQE18yhmbmuloeWAlj1OKgMYKq3mEVLC+hERxCvHACz+YdY0AUuKo/s+z7OnX4O3V0dMgZzOeasOxCL9+He+96JWHRI5jzzZGU9lXVUN6/IFW0SZf03lW151dyiUpMQ3+GAVRPKAQdh4PIy/unjH8a+7/0PFPNFbBgewc++7c24cOIoUlMX0ChmkYyFUcnn4PY40Ts0AatzGFtv2YNPfv6vcOLMScQ8fkx0dIjF7Uo2Ax8zyL1h1GNxVJJd+OGTT8JTKMDvsXA5lUep2oDDVcGIP4T5ag2Tu3ZjcON6JBM9snblCnlEouE263GIo8TayrLkaFOFSWW01+PDxPg4/uazH0O5UMRtt9+jLKDrdVHK8hxp404QRvhJAOxzFhBOdiLePYp///5eHD56RnLYpZFL2ybzs7yWV+YV5wcjDVxudW+gkpZ25kWttue8IlDjvM/lMkilVrC4uIzF5UWkUmuoUY1Py91yCcy9nhwbwu27bwSshszppdllPPTwPsyn1gT+UK0rluUer4LA+pg++ME/wRNPPIFvfetbSCST4uBw/ux5Gd/BYASxeBLDw6Po6OhAb28vItEYyrSBp60vleaMOHA2BFryeYX3aM4PcehwQO554kri4P2OTSZ1WF7edzjSa8hePo4vPvgB3PGmd+Njn/0nyTWnhfD84gIi4Ri8Pr/YDi8triGVzuDdP3szPv6xf4A/OIZwdwgEoXPTS1jOrGItW4bH5YDDauD6kSF87ZHncN+tu/C9o6cRrtaRqheQzeSwcWIDbr3xRiTiCQQSSSwUSjg9OwPL6QWcbiQsB267aTe6uztxdP/TeOLxp1CqFFGz3Hhm/2G4Q2E4fT4Usll0dHdhZnkJ69dtwDve+AZMz03jc1/5CizLi65wFEGPhYuXLop7wuTQEDIL0+iKRTEyuA6NhoUKamLtTIU+rY9D4YjUttZgA0oJgWBIrlki2YnLl6fQNzCAy1NT8HkDsHw+mY90iKE9uqw7NWam11HIrWFlZQFvv/0GvOXumwQAW4EEApGouGtw3Ut2JOX5g81aHJthAuBqHfnsCv78wY/gXe/7RYyMTnBBVopuWk3DIU0P6VRKGow6Oruk+YbgXyJBqhX4gkF09/fhF3/5F3D2/CnJXA+6ouiKDqC3s0/u/666H+4y15sS5vMLWCmsIewNwuN0o+xUDjIdsQ44qk4MDYzA5/agUa9iYKQX7/z1d4jzA+GvPLuoB0rlZqCbH5UCttm21Vqy5Ln1JZ4NzR3smpxfeSTVi16r6dLYhqj7fRPYymG0wWCBsfr52WT+yu+0hddKYf3MoB8XtWW0ekd1Uvr17Q/8+liNE5B6a/UTdPeRv2kHE/UWbMxR1VDn0MB999539UJu/82ugF0BuwJ2BewK2BWwK/BTUgEbAP+UXCj7MO0K2BWwK2BXwK6AXYEXV+ALn/5Ic2NaAFKbFbSo6AQwaJhgflxAQetLbbRq6zd5C5P3qECionxmY0xbhrZtDKk9Mw21NJxobnqJpaqyelYKRpNvRvBYa9pSCyA2yl+94dS0lG7wdWZzqoZIOCg2hXOzs7LRrZQLegPL2FM37XTVsQk8ImAQuNrKMBbVUlPtrNQPStnWVh9uGWqlLFVG3AgLBoLKAjqWfMUW0HxvfyPVVAATAIMAmP9VFXiS4xTFNe24qXxVALilAOa/USlFQ1ACzdZ5NwG43tg0ShL+OxM7zaZe+4YkNxoJKNBwo+bwIFsBLs4t4/iFKbHFdHhoB6sBsMkA1gBYKRbVsSoATAjETUrBUfBabkTCAUQjIdSrFUxdvoSOjgTGxsbQ29cLy2sJbKTtM7NS48kYspk0PG4HAn4vgqGAXA8CDm4+y/s6qUj2iqKbNZGmh+Y4VwrfVvOD2thlw4JR/BqrZgV+NcDm7xoUt9s+mxFg5sYrUQCLm3eNObgVAYf8ompbjkmPK1HAmvGumxw0hbxKaSwmu7x2taoAElHB6znSTtQM9Od8clQNvKxIli+VqxXC0EIB+WxONuBX1tawuLiA2dlZzM3Pis34/ffdjw0bNsDjtrCyvCzHze8fOngIzz37jGzS0/7xllt2C/QSCKszSAmcqfJVytuSKH85L6mCFft34wIgDRTK7lnlkio4r9i5kmnzulwL8pU6UM1Z8z0enwHAHIecOwS/hF8EsWL/XCwincmgWq0jHI0IAKZlqdvnFzUbAaFYfRv1cdPPswWAeT58z4qxlC4UUC6WUaS9diYrKuBSsSIK4FKljGw2h1w+J9bl/LzhkUEEggEFfZlbLQCY52EU6C5Rd4rdtVY8q3GpQJio6/WXsQZtacVUQwQtoNXc5s9U0d0dlQzglwfAPH/+bE3shR0OD5yWA08++yieP/SYzFm/l3COn0grfgcikR6sW7cN1++6C3Awk5vKVtOJou8h6mjUUV8Dfpvnou8ZLmOFyhXEQZhcQ+XyFRz+5tdx8pnHcPHcOWkE6YyFUM1nkOyI4tYbd2HfQw9j3YYJUSVPLawh0TeI//nID7BQyCIWiaHHcqOrUcfkDbtQaADPPrwX4c4kHIEInjpxAt3xBOK9vTgztYDTV2bgdtfQ6fFgtVzFhltfg/EtmxGNdoryt1guylrU7qIRDoclUzvZ0SkAkwDY7wtgaHAQX/j7v0S1XMaePXfBH6A6knDYK64GtUpZlMQEwKjk4EEBgVgMXf0TePrfnsRzB46jWHPI6+U+4HKLylLcDNSNyjiFi4o9GonC7/OKWpbzw0ewLOO5obO3qcbPybpKF4CFhTksLCxhYWFB1gI6T7z/F9+HzddvweTGTfjy57+Mr3/9G+AdwwKtnkuy9nK+aIsQgcijo6Pyfql0Fi63U+ytA16fNF64mBFvecUdIBoJC6Ds7u7F1u070NvbBy9VzW4nwqEgKpWiQF/OWa4Hfn9AFOE8XXWf084LjSo8bloV89/qyF85hW/93Uew+ZbX4eN/94+47rpt2LFzJ86cOYuA3y+KVMLnkydOIpNN4S1vvR1/99kvIt69BR29MbjrdcylqsgW0kgv5bFGu2IvsHvrBP72W89ix6ZR7D0/jbmLV9AdTcDhdmElvSrXZGxkCFs2bsLY8ATiiS54Ax5kyiWk5mcxPzWNi1So03nF8uPS3CwuLS6j7HTDH47ImnHLDTcgHAli72P7EAnF8Nu//muYXZjHgaMv4Ln9BzE+MoK1xXksLy4gHAwjHvDBXc5ibHAQr7/7bWg4vHD5LGme4Lzt6+/F7PySgFWOxUKxJOtzqaLuG8VySbsZ8F6iGr4I/NjYwTmu7lUlVMoNDA32YGrqIu7aOorbd63H3kMn4Al3wkd47ST0rUhdzZ89jHiIxQQAZ9Mr+PCH/l/83Hvfh8n1G9Go1mTdA9073FSeMxqZTTk5xOIdCgC7nHKPUurtAPqGBvGun38nzpw7iUa5imSwG33JMZTZWFMqwuMIYyjRh7e95QH88JmH8dyJ5xFw+tET7cT999+LWCSOcqGKixencOHKJTg8Ddzy2l3YdetO9A53qUYas+arpxXlhCC9RG0AVWBvC+Kapeyq5Uw3MzYX6Db1bPNZS/VMaucZ3UBpwGsbnJVnt+ZayGfh1ipvjqql3DUNj3qJ1Zm9/Bw2E+qbQVO9e5WjtG7cNMenfucdQLnsXKsAtgFw2/8I2H+0K2BXwK6AXQG7AnYFfqorYAPgn+rLZx+8XQG7AnYF7ArYFfiPXYFv/dNnBWxSRWYAiQHB7SDMWORenQmmNI1KFassllUWsFIT83cCAtESGECs1QpN6zmtICC8NRvExo64CWV11q+yj77aKtqoVdutqQUQUS2sLaVFaVZXlq8EEQSEhXwOczOzksnZfk7tf+bP9/f3Y2FxUQAW/27ssnkaXZ2dko3KTWsD6AjDZDO6/Zy5OaazcrlRyc8IBALY/BMCYI5UXyOFOGZFSfuRP/wEHDUC4MZLAmDWnGpfowA2EFgsQamiElviFwNgsXsleNPM4FoArK45r7Xa8hRVac2NqsONTLmB89NLOHl5Bqu5Ipxev1jlekQBzF9uuJkBTOtajjnpFTAAWKtTqBxzOUXpFg2HROWVSa9iaX4WY2OjGBkdFcthh8shm9A8L9qIBsIBZDMphAJehEM+ASUcU8yrFfVNvS7gV+y8LdZAjXkH4aAAVuYitwCwyKh5hu2NEaybgOO2L53/yroRtCh7Z50JqxsCrrLKNZu6WjVk5hbnBNWubCogdBUA3FA5ubxeBgDLZ4jaRsF3qlaNClVeR2WkVqSLmpjQyOtVKnpjnczrplU5slGt87JpB82zrleqsrmvLNHrYgdt7GFT6ZRYFxMCT01NYXV1BXtuvRXXXXcdIqGwXJNcLi9w/vDhQzh25KjApjtfewc2i3V3RKyMucOsmg6oNlbwlUpgA4BFAc3v61xisYI3c5pXVLsWGBjKK9IOf1sq7TYLaFnr1HXleZnai/0ya87aE0CLAriItVRK1K3Jzg6VxRsKSc6t5faQzMt15rWQlg/OB6rqZEZCFNQEwHw/AmCuNWJtrQFwMV9AJpNFtcLX1eTzUqmMysaMRTExMY7BwX5Rs0uTAjNPBQCT9eoVlopnsbDW6jCBwMze1bb7XH91D04zG1KPOzQUAJYGDGMB7aAFdBTJV6QAbgFgWjovL6XhC3tw8uxhPPPk9+FxeUXdmM+kEE8EwEvOa9VwuDB53V3Ytv1mTE3NYXR0HSwPraFZRd10oe1D27V0Bp6ow2d+cEMsoMWMteFE3ck2lbJk8s4+vg9P/MNfUZqG+ZkZVLJZdHUm4fS7cePOnbh89jJuvG0Pnt73MNwON2aXVpFxOHBicQnReALRehHByhrgiWL9lu24dPAQuhNxuJwePHfhIspeN667aTdOnJrGwfMX4HZWEHE7kG84sH7PHkxu2opIrEOuI+cx7Wl5b+T9g+OajQRzs9Po7ulTABhV+P1BDA4M4Atf+Es57ptvvh0+X0DGvGSZc52vVeH1uAXaOmsleBp5BGNxJPtG8fQjj+PA86dQhWoY4Srl5DXwepTy1eVCOEy1ZU3BHQ1JxfbeUj/j93uk8YZQluuc122hVuW8KIuaXRoXCnmspXKYm1vA+amLSAbDePvP/SzGNm1EankVS8vz+PLnP4P5E6eQl3umJRCa8I+fRcBKOMtzKZRr8rmlQh7hcEDmB/PhCb6psA/4PBgdGRW4tW5yE3p6e2VdpxU0a5DLrMo05Hoi455Z725LoLE8clCc6qzB77fQqBal8Yv3lszl43jsG59D3+bd+OxXvo7tO67H4NAwLly4KGserd5DgSDm5+cFHt5x3234yhe+CH9yHJsmx9HIrWG56EIun8ZKMYv0fBouXwM3bx3F57+2H32DcZy5lML+6Vm57n440BeJIUqV8fIcUoWcNGxYtH9mX5nXh6jPQiKehC8Ww9zCAi4vplFyuhHxulHitefcyRcRCfuRr+Qxvm4dLk/NYHJ8FLVCCdNXFpAtl+EJelFIpVAvFDHY149iahUxL/DAvffi9j33w+EMwuFxolLnulPF7a99DZ4/9oJA1hdeOIl8oSi5y1yPlNOCeuYqlquAg9nVFVnf6J7CdU1s7utlFAs1/O5/+w088vAPkKilsGfHGB4RANyBUCwuawxdFjq7OuXmSTUwbc95f7csH4r5FD76kQ/ijW95O7Zct13u17I+WbTJVop2NkBwjIQiUd2Y5ZTGIXYiMJudCuB3vPvtogB21OpYN7gJOzbchEsXLmJmbgaNkoVbr9uF/p5OnJo7g+NXziPiiWDn5E4ErCBCXj/CoQiuzEwhXc1g8voJvPM/vRUNF8/dJeNQmr/4u3Z6UMEisihd/T8T1zZKNpWwmrHqn1HwWD1Pma8f+Uyqn7fl0wQYtz5XueOYZzN1OOaIjKOLPC+rPJZm46Ppf2wHwHJXUyeljrJpGd3+95YSWT37c5xc/TMKAOtGUMBWAP/H/t9N++ztCtgVsCtgV8CuwE91BWwA/FN9+eyDtytgV8CugF0BuwL/sSvw6Pe+1lQmsRIvBX2bCsZmTmPbJk8bCTOgwWxeCVTQ1raiSGuzneM7tGLQWhtEsmnVVN8ate+1m06ERtpWTqseFEA2OaBKiasyOAnHqBpUylJRolXLWFlZwuz0tAbAWsZgNuh0XiuzZrdu3YoLFy/g1MlTAisl+1MrRwOBoADiI0eOCRjq6+vD5cuXlOJSbCcVjDMbYAR1JqeXaq/Nm7ciHk+87ABU5tKEHBX4sIhoYwWWM4IP//GfwVnjppulwZ7KYSaAEvtnwiHaxvIXc4BFMWMygNXf1TUw9n0qh5TWhvw32ifLtRBT4Jb1tlJ1K9U0cxLpyivxsQ4P0mXghQszOD+7hHSxAieBFQGwW0FgD+2YBf4SAKoNeioQecxKBa4U5MyajISCCIX8Ah5WlxdFlTk5uU4rMSOiDioy79fhEFtTy0uLybyoxvwBL/x+r4AHwg1l6U27U68oVsXmXAM81sSAUwGIBMICohSMImxTPE0r4o1K2Fw5/T01pjX41QO82Qigx9RLXex2q2jJ+awqC2ICE2NRTBWdydPmMeorJsDSZGEbwC8KYdk8NxCyjIDPry6Z2s2V81FqdHX9jTJYri2vf60iyip5b/0ZCmCWpXkis7qGpcVFLK0sYSW1Cp/Hjz179qCvp1fmVCqVRjqTxpFDh3H+/Hl0dnUIJGZOs9/nl/qbzep6jTm5CpJS9VuhXTKtZrX1MxXRhMACikWdrs7eNF2Iml1gvVHFXqvkbtkjC/Tn9dQZvep6Mf+XCmCCrqrYT5fKtGkuYmUtDb/fj66ebpnf3oAfbssHl0X1qgbAAtvZYKCbYQSa0EWbQJvXsSwZxzyvQq4gzSR8b1o/Z7MF+UyCGKp/abNNJV5vTzcm102I/S3tn6nMEqinM4CV8rn1SxoONECV2uh1mZDfcIWrm3d4zC0AbCYj7aC7umkBHcJaI4pcg9awtE/XDT6iGSRodasGH1lrasgVVvFP//z3WF2dRy6fQTwSlzrymoWCIaTWsqKGDQRpm11GPe9ALBqDL+SF2xvDG970frisOIq1kqglXbo5oSFzUbtASGODE66GpSLDWXJwDNdF9aks1KlGbsAqFvAPf/j78M2cx0A0gHypjmRnP1bXFjE/ewHxWBCRUBzFIrVrJKEOZJ0uPHzoGIpuNwrpFIYIQh11xMJB1MsV9HT1IBKO4sLFi6JivOm+e3H83Az2n7qAk+dOYSQURLpawOhdd2Dd2HUIxmOIxiKo1msCLbn+GxDK+8Xs7BT6+obETpwwNBDyob+3H1/+0qcFgu7YcbMoWnn6BMCystfZwOSSbPRGtQTLUUI4FkFH7zCee2gfjh49i6LTL9b1Ml6ontT57xwvskZom3Q1npwCaJnFq5TlqoGAY44/5xfVuXIAEdG+BsU8J4I4jtdzZ8/j5lteg+HxMTi9LpkbjVoDRw8ewf7H9+Lk8WOoFovIZ5itWhZw6w+G4PJ4tM29gk2FXB6xcBzVSh29vQMC4qIdCfT298raTSBruV2gapT2z7Si5n2N9zcqnfm5yY4O1Bs1ZNMpyQp2oIqaZcEfDQHZeVgONky5kLt0AAe++xUEB7fgi1//V/RObsHNt9yC6XPHkStVEYklkAhaWEoXUCzkcPut1+GhHz6NlUIZm8cnsVoqA9UivE4XZldX4HN4UGnUsG04ib/55lMIdXTg/Moy9p9blPsjESEbdxh/0JNMwMd7nMdCyOcXO2mO87VCEVOLC1hYXkGypwfLaynUXU74RP3NtZygk9nHPlknxyfX4fTp03A4OD+dQJXKXdV+ks/m4XM6Mdbbg9zCDPo7E/id//oBdCR7xKqdds21Rg2VWhnxZAIzcwsYHR3DpUtXsLK6pizpGQPAp4AGEAxHsGvXzfje9x+SewDPqcKGnapqjKtVaONfRKWQl4aB27f24dbt49h75ByscFQBWwLcak2aabhWct3j2Ar5A/D4/Ficn8LH/vwjePe734f1GzeLqpRW5oTDpslQrdNslvDLGstnMt6feLy0re4Z7Me73/MOnDl7Aqi50BXrRzLWCbfHhdWVNUQcYYz1jWBuYRbOoBsrqQzcjgAi3hjigQg6E0mEw0GsZFcRSARx95vuxPU3b1YtPVxI3er+Q7cEFWtS0Ws/mzjkbqruQy9xo79WSdv+ErkHtzXcKXqrnGTamxvNz5h/UzEdrU9r3veb6mKlDNamLle/l2moNM02xqb6mmM3USD60aF5TC0orM5ZNWxdDbHNPZ7nwyeS19sW0C/7vG+/wK6AXQG7AnYF7ArYFXh1VsAGwK/O62IflV0BuwJ2BewK2BWwK/AKKvDsvm/Lq9rtKY2KTm26tUGGq3J99XZX01lS23eajScj3ZJ/1uo0DS2ah2WkD5JfdrV6Qv3d5JUpsNZS9GowqS3zVPSmtmnWx2tUwAq6KgCs7OlqKBWzmJq+gpkrUyiXyuqz9bGoj9Xv5XSKEoib3LNzc5LDyA1zqv9Mjuhtt92O2dk5AcPzC3M4c/q0KEz5WqpMBXzLRpvKl1OKGsDnD2DL5q2IxeKv4CpptkHlcH0N8cas5EZ+6I8+BleN1sYu2XzjeagYUCINh8pK1ACYG8MChMUSWmUhvhwA5oZkM3NZKwlV9iyhj7peTQBcd6HccGGtWMML567g0sIaspUanKxDE/4SAFtwCwCmbItAVSkmBeJolTTBbjQURiwShdfrwsryIjLpNcninJycRG9fDyKRsIDcUlkpuL20RHUS+JcRj0YFAAcCftkorgrodAh88YiSTkEDUf7q8SL5ke0WwYqkN+2fjYpdLNF/FAA2kFg3SvzIxomXaKRonyW8luVqFblcTqA3gWUwqKApx5NRvgqk19bJ3GhtQm2TYS0qq6IopELBYNPSUTZyqZzUkNgA4Obvkges7J8l85PwtVYTKEq1Km04s2tpZDIZLK0sY2Z6WpSsN+zcidGREakt7V3X1tawf/9+pFNrGB8fw86dOxGLRZWdreTuKkVyrU6lscr8pQqXcIOfrXK8qS43OeDKSl1qRUWjXAdj72wsnpX9sVIFX/1v4vatVcOmycRMPgVhlZ2pyR+m7XU6k0U4EkFPX69kHLs9zLSmqt0S5a1Ze+QPrCcbMnQzAwEwwS/PywBg5tIKAC6VUCxQVV2Uucvs3yyzlrMZUUCPjAxj3fgYkskEXB4qbVUjgoJ6yrq82WzQVJubdVbZkfKLTRztzgqtxYbf1wAYNV0r5jFX0N0TbQPAYTTgUc0DMh8IYDU0bQYM17G8Moe9jz6EqenzuHzlAvwB1bwR9FsyjplBWymWEQz5EAj4ZH2krTBzeJ0uH27efT82b70BZy+ckfzVRKIHpaoDHd2DcNQ8gp3rDlq9lmE1aqhSgee2JCeUekSH1wfUlfKZ3MRVL2L54FPA6VNYXV1EMJqEo9RAtVHG8SMHkJ+aRkdnBONj67C6NI/ZxctYt20HEOzCv+7dh4Mnj4kNc9DpxAN33QlPvYFL5y/BGwgCHjcGRofFxeHs1AryDTcef+YJJFFH0dXA2Ovuwvj4dQjHYghHwzLPfH6vKNy5BnGs8WdnZq5gbHSdyhBt1BGJBDA8NCIKYJ7v9u03waPhHxWZojanGthS2b0uWm/X8wjHwujqG8WzD+3DyZOXUHb6BCZRDUtwajKwzdihCwOzV3k8HFPSIEQATCV50zZc2YzTipjQkapjKjW5znLdpe2+9Fy5G3ju2f2485574QuGUJU8aQcalRpqxQqqpTxSq6s4duR5pFOrYkucWkuhImtcBa6GA17LJw4F737vz+Pb3/ku5heWMDY+ic7uXhQLBfR0d8m4VzbY2ubdRYtn5vuqBgFRObtc8lraaa8tL8FyAl6fhSrvK3AiEg2gUiTwq2Pt3BHs/ee/hbd7AA8//iwaHaPYc8M2LM9cQMUVgMvhRnciimKpglNnT+MN9+zGv+19EoupKjZuXg8Ps2HdDdRzZWQrFWRWVlB3e3HbZCc+9S/PIZGMYipfwb6jl1BjDbW+XVqL2IlWrbDnQNbXaDCMYrmCfLkkNQyEwvD6A3D7/VhaW5UGEhbbzSgAOBCNxZBaW5NzzhcKsgby3k5FKu3il1ZWRB3fE4vBXS7BXS1i94034Ffe/2uoVHif8Eq+MZtDeP0LpRLI7iq1KvJ5FYlRkqznujw/FMvMZndINrAkKDdoD04Y3UC+lNcAuCLX0Ot2IhIJYTLpxPrBJPYePQcrFBOALI9ZDkjmc4PPK3XV1ELbcQ/tvwtpfPSjH8L99z2A7df6cYXzAAAgAElEQVTfiEqjqp61JIeX94maNEZwPpnnL45RjmP+GxsGevr78a73/izOXzwH1NwI+5Nw1F0oFHLweX3oCnQg6AkiFAthbmUOGSrPgwkEXSFsHt8Er59W2270Dnbh5tt2o3+kF3X2qhE0i2MEb65O5LJVcWbweHlOdHzhWqqe00wj5LWC4PYHvZZBcwvwSiOKeQPT5tR8nm49UF8LhMUZRwNq9T31PH219bPq/pJmPv2ezUZLUSDrfOC2hkBz/HJHa0ak6Of+tsxiA4LV84R63m02munGQfnMRgNvuO/+V/a8a7/KroBdAbsCdgXsCtgVsCvwKquADYBfZRfEPhy7AnYF7ArYFbArYFfglVfg8DM/bOb0mpxABRaU+qAVHWg6+3Xmpv4I4yZqYNe1n2zscNXeWOt9+XfDfM1nXM2Ajcbxahu7diiswG0bPL4KvCm4JOBVMni1RSvqyGXWcOnCeUxfuaI3NTVAvkZtwc1RgXGlctMe2/Io8MPN5rHRcVH+ClB1OvDtb/+rbERyc5/gkSBY2fUa0KUVwMzy9QewadOWV6QA1midKbkI1LJI4KLA5Q/+4afgrnrocYlqvSJbhgLG5HeHyv+lMkqru7iBbNRgLp3VfJUK2+Qt6806AcAawislUEtZrT6LijyCeW4quiV7cjlbwfNnLmFmNYNCHXCzBmIl6obH6YKXx0MArNWTBMlUEAqqEgUlN/ZdiMdiAnJ5BJcvXZSMyM5kQlRKXd2dYmVKaMHNX9ogS45koyKwIh6LCHAJhQLw+fySYcjrRuWpx2PJZiZVbyp/mDnIDtnobgfASr1+NQA2rxXLdAGJrS+l4tXanza171WK4JebllqJK1u4Tqfk7i6vrgg89Pt9khttMR9TZydzQ1o2Z2t1UZ1zU5zWp/zi38W2M18QdWskFNIqWb65sluX7Gat7jbvxdfK5jwbJ7T9M+VebFwQVW61gWqpKHnAmXQGqdQapmdnsLSwKOq7zZs2CTBlPujS8iKefeYZgX20O9+0eRMCBBtU7LXlGBOUUhlYLhcEwBJqC/S9Bv7KdFcGlk0Q3m75zFob8NtyMtArj4akSincchkwFvYEGgYAc0wRrOTyeQGziY6kqH+TyaRYzXq8Abg8SgGs21QYnqjqJhnKPHYq3Frgl+o4Y/0sltAl5iqX5BfXmFyOdtAZgaWcr7R/Hh4cQCQaETWmEvcq6NsOgE2mq+5W0M02Jo9Szd/mIt5ccKUCuNYCmhCD2a3tCuBsPQw4XgIAiwSXV8Io32hHXsT+A0/j29/+n8jks/BK/m8dPV0JAcj1Sh25bBZBqvV9Tnh9bqTSq/BafkTCXejs7EC5kkchX0ZnogvlqgM33vRa+DwxlIsVJJIRHD7wNGq5NAI+F7YPj2P2yFnkXRaimzchObEeNZcPjoYbjvQKZp55FGPJBAID3Wh4g1i6OI3uoR7kHWUcefJZrO8fgFUq4PQTD+PQs4/CGe3EW9/zG/jcl76KJ194DkvLKfREI7hufByZ+UVMjIxiZm4evmgY3YO96O/vxYEXzqLi9GF6dgqlhQXkUMH4XXdidGwrQrEYInE6FagcdjYC8L7A6x0MBjE9fRkjI+NawVdHMOTF+nUb8Ld/8xcCILdtv1EAMJsvBPJ5PAKKFQB2wsOi1nIIxcPo7h3Fcw8/jnNnplB2elGVjGyVTapcH6zm2OH4IgzjOBQFMBtLmpnm5v4uprTiokAbc36btsset3KRoApV1qhyBkePHMH9b3yTWBSz1aaYzaOUySGXSqOrtwc93d0CPWU+FAoolspYy6SQyWaxurAsMQpshpjcsBFLy6vI5ApKIcy1rgFRZfLewCYr3vMJGqn6V4pqS96XWb9UB3stng/kd5errmzTpUnEAx/tkJdn4UARtcXz+Nyf/j5KnhDqbidOpixMdEfQ3xHHXKoilve0aw76/Th07Ch2bBkXVfjBsysYH+1H0OeFw2/BXXWiVK2JerVc9+AN2/rxd3tPwOtqIOeJ43sHT6HuVg4UvHZqvWJzlgMb1q3DiWPHMNjfL81QzBrPZwsYHh5GJBrD/ucPoyLgUzk18GK+4+1vl+eR73//+8rm3+lAZ0dCLLQLed4ngpifm0co4MdYXxdmz59BTyyO3/7138amTZvEat7hspArFBWkczhlXSfg5XpXqbLZpiEwWGIRXE75vBIbf8rMMi9rRlmTsRkM+RGKhBEK0hbfEqBdyOcRrsxj83gPHj50FlYoDn8wrJpMXE7J/FXNP6xJQ5q5aPG8uDCFT//1p3DffQ9g567d0gTFhi2X06sgs77HcZ2WTGndkMj5xIalSDiCnoEBvPs978SlK5dgOQPo7xqTtWNq+rLcN3pi3aIyr6GKqaVp+Px+eJiJXHNjZGAI7//NX8L6LeMIhGkhzvwFJx+vZD55HS5Z548fPYfnnjoixxYKuzE6MYjJ9RNwswlNPxf9OPhrHgOaT7i697G9CdLoiM2SLfUyCmE9FoyVszRuNV8oR6D/ziYv3ahn6K+I7ducXZrWzurZTllRtwCu/LxyjFYo1zRdNn/ONGMaR54WfG59pHaRqddtAPxyz4D29+0K2BWwK2BXwK6AXYFXbQVsAPyqvTT2gdkVsCtgV8CugF0BuwIvV4FjB/aJKlZ9KYhlQLBS7rb4gdlwM+8pcKtNuPtSEFhtMrZlAJOPCCBrw2fNP6pNZ/M9835q48kconqNyT5TDFhD4LbXmLc0AJgZwOpn6kinV3Du9GlMT02JjaVRG4sKQqt/lZqWm8xKWSt6ORcVcmrDkvbPXV3dsunZ0ZEUSLeysoK9e/cK+CUEJvhSkEhnndZqomLhsVEBvHnTllekADbuplTzBeoZJBqX4HJ78ad/+Cm4qgw5dIido9pgVvCHClsBwEYBLJvOSj2obECV1XILvmsbbgJAYw34sgCY0JXiJG44WshXGphL53Hk9CUsZAoowyn2pgoAWyoHWNRKBHWETRwLVB/SHlPlu/LfWbdEPCEAl3bD586eQTAQwGBfHwYHB8ROmADFstxSTwUymZur7KBjsYhsTAeCCsJLBiezBsX+2ZLzoy21jF8Ncq8CwBKyqsYbx5ZYBuuJYADctQBYvV7BE6POVOP8mgnURHQvnplUbRmVFD+TtV2mwnZmWnJ1e3t6EQ1H4SG81lbpBB+EtoTcvN5SbydhUwmpNC1XqwIxQmEC4NZ85nkJlJDfqUxnmwStkKviF+kQK2ptw8yDqjVQKpfE6rPOPNt8QWAeocHS8jJmZ2aQTqWx9bqt6O7pEZUrVfYEwH29fbhu61aMjo4KiOe4M2pj2rWqjFyVMaoyh6vK8plKOTYFiBJYbU6btYPnYuxqW382/6bVvzonV0HjlmK2Xf1rXAUIfVsq4CqyuSyyuZxAmb6BfnR3dyMcjUh9Xcyk1ADYZB+yeLQibfAXt9iZKSzWzzoDmLbSxZI0nLA27QCYn5vN5qV+fD1VowTAfT3dCAYJm6lWV80KHF1UyKu1UZ9TUy2mXqNGndnk1xnWZtw1x6QGwFJUzkH+QSmAO7vCSHaGsdaIIFuPNAGwgAOtAJbmCKkrf0Zbb7tquHT5LD71qY+LxT4bNaq1smRJJxIxhDlnXU4sLS0g2RETO1jaXdOenOBrdGwATmcVJXaO1GrS5GJ5AmInnaMSOxiCs1xFoAIUUhkMR5JYPXcF7mgIC9UyrrvpJjgjYRmPaxcvo4tNNju2we0OIJerIOzzIT07h7LbiXWvux2VoA+11CquPPxtfPdvP4WVQhXbb3srnjhxBj/Y/++IO33wuh0IuZ1IBoMIefyIRaMqVsDZQMdAN+CLoFh1Ynr6CqZOn0bJcmDy7rswMrYZgVgc4UhIYBXXZd5rIpGINBqwcYgK4OHhMd1YU0c0GsDE+AQ+85mPw+v2Ydv2G2S8mXuScgAg6HSIAtjLZaqRRygaQvfAOA49/ATOnL4iQFq4jbJ5UFnrDnXvMo0Rkvsr9wI1Z1r317Z1ie/hcsIpTToN5X5huRAIBWWd4j0vl13F8toK7rv/fvjCYVlvz548g2o2h45IDJHOpKznXGP4PtJkw8+1LFm7GQwtCvh8EflcHkuLy1hdTqFYYINEUeYU1zhGJrB5pKezC6srKwrqOnn/qcHFeni9Apn5GZbYQovWUWrAdZ91C4ZCKJQLaHgaiNSX8Q8f/n28cGYOm67fju8fOIuIz4XOeBypYg0O5jQH/fB5/bgwNQOf34HrRwbwL8+ewURvJ+KJsKisaxXVPJQrZZFZyWDPZC+evLCI5bUcgskBfPO5F+SzqXhWDWsN9Pf1iotCd0cndt14Ax5/8kkMj4ygWlbZzEeOPI93vus9+Oo3vo5CtSyW6Jyd1XIFyXhC1kU2ixjr33g0iFIhi/RaVq4zm1kmRoaRWZiBt1bCjdt24gP/+++pbPVyBQ63U9Y12kBXqrx/UpBckfukKIO55nJA6GYZjvdcviDzOBwJi5U7M6zpSiGOKmJzX0S5VBW7bML8WGMVWyf68cjRC3AGY/B6A3IebETg85OJmuBoo1MHG5dKhRQ++alP4L57H8DmrdtRqlbg8RH2M7++LpECnDfMG2cDl8GSHD+1WgXhUBgDw8N41zt/DtPTc+jtHMY73/bzWF5Yxpe/9gVUHVUMdQ/BZwUwtzCHcq0MD+3Ky5Dnk+u2bcJH/vLPUKHilw0PYlldFQVwna4CFScqhQb+8Qv/jHAgjoH+QVy4fAYLy9PYtftG3HjLjqYy+dq7uwiHX+5h/Kqp1/bMq/9dJSIriXHzsfsqta1S8cpzizzD6SZLrUqWx2ixg+ZKrnLq5e/K6qT5vu0KY7kHyxuan7s6D9iof3l9lPJYuRkYJx31o8r+ma+1LaB/gkFgv9SugF0BuwJ2BewK2BV4VVXABsCvqsthH4xdAbsCdgXsCtgVsCvwk1Tg2P59rZdT1XWNzfO1UNco6MwPXa2DbIFe832jQGsyXiUJbn2OYhXqS0M08w8CMtplltoFzwDidhu9pkWd7Di1viNKTrGw4+YYN6eqSKWWce70KUxdviLApZlTpuGvOXb1sy1L6Pa6cjOLm6i0JO7p6cLBQ4fkc2nVOTU1JVafzG3kpr1sgWklDzcreUpUAE9MTKKjo7P5tgqAKoUiv8yfddwuGgSp9SXEMA+3I4yPfeiTqOdyknXHTMamAlg22q8BwG0W0GIJ2mYBrU5RA2AN3Nrzf9UGHjf1VI4yN93NOKEFNPlrtWFJduLMWg6HTp5HqlRHBU5RbfE8CC29BNIESATRTpdsQapsRAWBef6sm8DfcBiFQh7LS4tYXJhHRyKBkaFByVwmcA+GAgLCuAFNAFqvc/M6L9nEccKmSFjUvoQv3Mz1en0CH1WGaiuf2SiRVU0UnFD/pq4BszQ11f3RGcBm+LapgE2ub/vwfcl5qYGc6k2oixqPU0SUsA2qnupYXFrA7OyMTIvuzm4BYS6CIA2E5LVii8lroSAP1YZz83PSiKCylLUCWJolCFT1hi4BMgGrUQOLXbpSkYsCmFafor6qoVqqiBqxWiqjWiyhVCiiUGKObRZzs7OYm55FsrsTff39Aj2osD9+/AVMTExgy+bNAoa9VG7phg0q2/i+FapjCUqr5abdtKjDdKau2lA2tuyEWa2sX16odhgsl0Bnb1+bxGh+zsBnVXJ1vi0ArJTAmUwa2XxeMigHhgbR2dmJQEjBPIflVb/L+NNzp8Z6aQAszRgNlCsK/hL8UuFcopKuoCygy+WqKLyZp8lrxfxf5ibzOiQ7kpicnEBnMilWvU5LKeeaFtbaoUGdT3Ph1AuolmsZi/b2pfWqcfpiBTC9k6kA7ugKIZEMIoUYMrUQ4CBc04ygmQHMdUpbfjYXzBoef/JhPPLI95BeXUGxSFvvBvyBgFgGcylMJmMIhLzIrq4iFo3LeFpLrYm1bTwRVOCuRpW+A7FETOzDk9EosqkUOmIJzJ+bxq0bb8TxF06gIxZFI5XFwPCAqM8XlpfhiXGcA+VUGkG3hXqhCm9nL/zRBHLLK0j0JtA1uQ6BRAcQcMt1T+9/Fk986W+QKpUwXfbgQrqCE7MzmOzpRXp1CZVcCn6HEwHLwmD/gIix11KreM2dd+L0zAKKpQZOnHgBxWwGNY+FDffchf7B9QglEtKEwjWN4DSfzwsAJlBTCuApDI+Myfyj1XIg4MGGifX43Oc+AcvlxdZtO+Fiw4peF7g28YJThetjRi+qsJwl+MMB9A1P4oV/fw4njp0XAExlJ7PPt+3YjmNHjwk0k6Rq2ofrhhbm6LJpRGCctmQ3DREm07ruqMlY5xwMRYLYsGUj+vr7pHFkYXEBK3NzSGdSGBobRndvH1wOC+fPnMXK9CyG+3ph+Q3Ahqy/bPTgfZHjmfeGmlvZqHMt46JEWA2HCzUCylIFqXRKGlnSa2lkU2k4mQFNO3+u49oJgU0F/Hmu35wPYg1tUTEthJxvJ1nOXtrkB9xwRYPwOEt47EufwN7v7sXg5h34t6eeA3xRgcTKVr8MZ70CyxdCsUzr8CIeuHknvvzw04hQ+Rr2igtAqVSH3+PBWqmAUL2OjkhIcqmPTaURTyTx8Jl5FCsqZoKNLSMjo+ju6kBvZxcshwNjIyOoOf4/9t47zK6rvP5f99zey9w7vUkz0mhULFtuko2FewcbMCUOBBuS/EJMKN+QQkgh+ZLEJAQCAQIkEGy6A9jGxsbYOICrZEuyetfMaHq7vdffd737nJmrscCQv8zznPGjZzSjW859zz57H+/Pu9ay4p57v4bXbt+OZCIh61N3Xy8yxRJ++OMfyTpQpQpcLMAbci3S/UI5j1CeWka5WJA5hRA5Gg7DY7ciuzgniuYPvveD2DB8HorFgqzdvGpp+8w1oMyYBo31JgAmzKXNMyTP12K1yvzj9/vFiYBriFMcNJjTXpbncK5UFvcVNZcxJ75URqiRwqa1PfjJvjFYvAGxq7bZ7WLpbDRB8K6C59LldknOcamQxmc/+xncdNMtWLNuveR6W+2MkFAK4EK+IHMJ10RxeuBUwVxkgvhGRbLGe/tX4bfe8lZMTczgkvMvR9AVQT6Tw0uHX8RiMY7e9j7UqxaB5H6fD0FvAJVcRSzO23ti+Mu7/wYNh7rHKWXz4ugwH19EIBxGLpnHvj0HkE8XUC83MDk+KY1Xqwf7sZiax+vecr2ot42M+ZcnPTR1S+q3va94f9B007AUNyANVFy7ViBlvdvSuJdT6t/l91TPUYpeuYcTBxf+uyb3xuo+UIFhaZxcspNevj88Ew7r94xNES5L66E0bPF+RHcp0T/HDdded9bbIPOXZgXMCpgVMCtgVsCsgFmBV3sFTAD8aj9D5vGZFTArYFbArIBZAbMCv7ACZwBgYQnMOVuGtPKrJdCgYEPzxtYrAWBDAXzmAejqNQG8zZtUywrF5ccr2CPWc/pm1kqwIxtXavtKjk8pHM78UsoHvk4NicQCTh7XATAtDXX4KZtbho1vMwhv+p3xqtzYIgCORCKiSn3yyZ8ItOQmK7MK1aa/XaDcEvDSM4C5ydbe3on2tg54vT55SW7mMjOVwK45s1GyakW6oaGKBpzWNFzlOGwNL/7l7/4vXIRNdbUh+EsBsAbdClPPhBQArNdb3oGqT2UlKIDMUC3z7/IwpergniOBhAFIDQBcadiRLlQwPp/GvhOjyFT4PGVbSuDrstlFgUwbaNm4p4pRzyvWRIGoMmlp7dzW1i6qsfGJcczOzsrGeVssKlaZhA/RaAQ+r1s2+gmARbnEXNpcBg6nXQBaMBQEVW6sH88Dzwl/JqA3LIglE5OwkLacTRbB3PheAmuEJaIkNZTsSjm3rJJvGqlCH9Vjf5ElevOolI1ifZNVFLi1mgIZtAwlMNDVNxxTMzPTmJmegcfpQUskApfdIY8lwGF9yszMRUPOMZsBCBfjiThaY1GB4QTg0muhN0fw/DLLkRvp/C4NBOLTKzp4Bh4qoKlbQlerNQGXjUpVLEGpAmZGar5YRKlYxuL8gijqaZ3c3d2tMrFnZzE5NSn2zwMDAwLmPS7XEgwhfOWxSz6uWD9XBDrLxrbe7KHys3XbZ24p6znNyutcjV85F4aamxbJS/b1+qa2bsvZ3DgiqmLJnFawlvBDlLl6Pm8yrdS4tFTt6euTMUVQIWPHppTkfH/jemkYAJhhmrJ5Xtc/l1LdUd0sVqqFkgBAwi2eI1pA830ymZwogKl6be9sx+DAaoQCAWWBSgWgTc82bsqtPtNenJ9OzTXNX4Zt6BnjTsZyMwBWua20hG6ggpaoF+EWzysAYDa2KLtr5U/NU1bGAz/4NvbsfQ4d0Rb4vCEcPzGBnt4B7DuwD5lcAnZ7A23tMQz0dWPi9IQAUo6VRDwFWEqirMxlqMxzoq2tFQuzC/C7vQL/wv4g7OUGags5BLxudLfF0B2MKIVlFZiJJ7Ht6ivw0q7diDhdOH54PxwNO3pXr0MqV4DdCnT3diI6OICG148a54zMLKZ274S9WIKtsxft51yEp57eidGRExg7dRyJ2WnU8lm0eDz4rTe9GSdPnBAb5xd2vyBK8NF4HF3dq0QFuRifF4h83k03ob1zNXxhBYD5eM1qQTabEftbsYBmBvDsNHp6+kXtbrdrcLts6GzvxHf/+17YbU6sW79ZGkKMhhS7nQgTcFg1sTi2a3XYUITd7UT/wDCOvbAPe/ccRc3q0fOiLfAGfEjEabOtoDDHA1W/1UZNbKltWh3BSAT+QFDmZObzMpea14TdahXwxxxql8cNr98LF88X1bZWq+TE1vMFsXrn/N3R1Q2H1YVTx04iG1+Ez+0QECtRAfWagF+OEo5nAkw7c43r6meqi8VtgepgQm9pxrGLrbRhc18rUx1eEKCXTWcl37xWJKht6Hn26m5EGoxEBcyc+TrsDg1OTRObYmfAijpVzXBg/sSz+PePfgSJsl1U/s8enkLNYoPfY5e5CPUKGjZe826kMwlc+5pteH7HHiyUKvAQTgb9cFQtonLP1hpwlnOAzYctqyP4n8MLaI8GcSBZx+n4gpw3nneuubFoFBvXrZfM3mwyhcHBNeIEsmPnC2JJLNb6uQwirTGMz0xjIZGQ64uXrDhQaPyz3EhVKRUkK5mQP+DxIuRzIzk7g6Dbheuuuhq/c/s70ahbUalWZA3kXK/m/IbMPWxAoIKWczGvxWAoIJCWwJeNW8pxgIphuiRwjjTy2iuiIK7QGrpGRbiytq+UqwjUk9i4thc/3nsSFk9QGkBoGU3lLpsfCI1tHBti7W2H2+lCKrmAL3/5S3jd696AgTXDYIgzH2/VHPp8yvnYLXM0G9yoIDcUr7WGAro9PX14+2/djumJWWwevhD9naux76XdyFRSGJ+fRNgfgVanVbhbxSlAg8/tRV9PLxr2BnrXdmPTBcPSjPTMz56Bzx1CvlBFMBTGli3n4uihYyhkCnhp9y5cf92NqNUtOHbiKAIhD65745Wy9ik79Zd/rbwnNe6tl+45mzJQlvt6VkBjEerqSl/D+abprQxAu2S/3GQNrRoM2fDFtZ7jkff6ysVF+Utb9EY/A+zq72VEU+g21Aow61bPRuOgwGQ2bRkgWR23Aan5eN5zmAD4rEPD/KVZAbMCZgXMCpgVMCvwG1ABEwD/Bpwk8xDNCpgVMCtgVsCsgFmBs1fgbAB45SMN0LAMtc6EwEsbWUtPbPp3xVSXv5byUdWGk0DdZh/pFYB5+bV1m7ozXkv/oWmPTBk/Lm9gccNZKSHURlejXkMqtYATx49hcnwClWIJdYtSGC5tni1Bb+PIDWBtgBMdPGlUGjnF7pQbmtsu2YYdz+8QG0zaE3OTm7BQNtZ0wCeblo061qwZQldXj2z28osbm3wN5iESWBqKTSpwxHrTaqcrKtLpGdTySVhrDXzn3z8NR7WBhqbBBl3tJFxMKYDtuv0zISEBhGGbKQBTt4lu5kWvBIAV/JWKLhW+RtVgTUMFdiRzZZycnseh0QnkqxY0rHZlQU1b5yULaMJWAmC1iW0h/EVVuBXVuaFQUNR8BHJHjx5BKpWSDePWaBQdba3o6GhDtCUi9pO0+qSFNHMHadk7H58Xm16VEUw1oU3AJ/+IWooKagcVRbYlO1SqkkRZpdujikWqbrm5BBmXg7CXVcIvl/co6Hu2BoJfZfJZsmlUSldDXSrqPAtEDT05MYnpiWmxdI61RBHw+uT6IViktTAfS7AUjyeQTKdks7e/v08UXKIOptenPqQJAEQTKKrhugAhZVHKcyLSKh3+qkxg2vUStNMGtFokAFZ5kHxfjtt0Io3Z6WlMTc3IOSQwojKY43nz5s3o6OhAKKwAMKEu1b/Mda5UqSYrymtxY1+aC3Qr7KX5huemKd/bUG0bjRWqX0W38xYArF+vTedoJZCX65GgVpoyCICp+quKdXahWEQylRJQGwxF0NvfJw0FHEdyPdvUGCIAXrLArDUEjvP1BFjVCYCZaaxDEf07z5VSzVVFEboMgLNIpznWfejq7kJ/f78otwmECW00whI2IliYIaosoI3GnOWGHQWB1Thsyv41rtYmwNAMgBuS780SKgBM9W844v41ATAbKarYvecZPPb4gygX02hv70U2W8P5F2zFT3/2P4jH5wWsJBIJyQVet3YQk1OnBSx1d/bi8OH9WLOmF/lCWay0eZ3nUnnYLWyCsYiC1NGwoLqQhkdzorMlhmouB5/bjcX5RXlcW0c7WjtasX//IWSTObg0G7p6+/HsczuxeXgdfB4nztt+GRo+H0qFDKzFBSyOjyLWN4yBK26ENdKG8WOH8fXPfxapRByjJw4jn4zD3gD8PP9ssKiWBZBFQmGMZZJYWEgh2BJGpVHHfDaHi264Ee3dA3AFAnC6HAgGAtLskk6nxTqXX067AwvJRXR0dMt64LBZ4XbbMDQ4hHvu+QIaVQvOv3CbgEOBXY0aNCvnx7DYB9ssdUDKUM8AACAASURBVLhtFmj1POweF/oGhnH4+T0CgOH0y3soI1/dVaDGLGBaiYvTN9raW+H1cjzX0buqXyIJCGTZakEwxDHKISRKS3JUKoQN9wBGGLg8ApRRrWJ+bhrVShGxWDtscOLwwcOw1Cqwa5zb1ZjlF6EsGxpEpWvjmkRHiIbMyQSQlG6LNb80PKj5mkBY5im98YPj27CQ5xpRzhVQyrOJguBR5YfzmMD3p1raZYfbTcBoh+aySU58Q6vBag9Cq6Xwvc/8HU4dPYmpxQzGUzUk8lW4xTJaRT7wi9dqw65Bq9Ux1B7BztF5eK02VBwaXHw7SxUNiwOlfAZVOPH6i9bi0d2n4HRYYIkNYPfYqEBXNn2IhbfVBq/bhbaWKCKhELwuN3w+v+QlP/qjH0kDFFW5MwtziKeSkj+rVK8aGBPA4xPFLptVCkWZmzkuW6MReGwaMgvT8NpsWLtqEB943x8jEIjAoikQzxHB18sXCyhVyjLvsykhEgkjFm3RwblNNbHIvK/UvnQz4DyvnE/okqA+D78TIBfY5FKtS3ZyqVBGSEtj87o+PPzCUWg+AmCnNGERMLPJTWzU2bxVqSDg90tEw+T4CL729Xvw1jffjr7Va2BxsPmBttEOeQ8Cf5fLLc+VeA49F5h/p6I1HAyhraMDb7/9tzExNo2Qrw3nbtyCxcVpnBg9inQ2i1i4FS3BKBbmFqVJj8fDdcrldKCvrxMOtxWdvW1YMzSIl/YexOx0HBvXnysW1eecuwEH9h2TOoSCfhlvbFwZOz2Kq67djstu2K7bvRtxI2ri/VWawdQjjebLX3DDIPcCRu68WsqbraDVNa+/p2GQLXbeTR7Qkk9fk/zt+YV59Pet0q0djNdVjVGqkVK1XMoaJ8vy8s/N99hLymJRDhs5wgpS62biS/fX1117/a9yN2Q+xqyAWQGzAmYFzAqYFTAr8KqrgAmAX3WnxDwgswJmBcwKmBUwK2BW4FetwMsAsOxYGYBPgVxdpHhGNvCZqmAjm/PMd1XK3RUA+IwNMQXMKD5YqZkwNs10YeuyIrNZ0qY/j9uacsT6vxmbU0ubV0uKBSoSaAEdx6kTxzBBAEwLaN1j2Xi82rQzNu6a1dBqI9rYYuvq7MLCwgLm5+fF3nDjxo3Yv2+fgp60oBTwqiySlQWkUjzyK+APIBpthd8fkI1mQl/+OXHihNgcc5ORCkGCYBeVVFYb4gtp5MtFhLwulLIzuP+Ln4av4UXNWodVcjjVcb8MANMuU88AFtXrWQCwEmLrCmDCMTnv6mdDAayzOQEWStWlW2s3rKjUbZhP53H09BROTS8gXydIdapcWqsVDqtNbDupAiYUUCpnvkcVaFREzev1ETxFZLM4kUzg5MmTUjsqXmOxFtngpt12JByE2+WAw07Yp6x2mdc6MzeLllhEALLX7xH1EAE6cxyZ9WfUmd+N7F/Ww1DYETYQLvCcyeYqc2Z11ZyMiSYA9wsVwK9gof4Lr0u9MULlGSsb4yVYy83yOvNSi5K1uzi3INCrlTa2oPKqJFaUPB+EKZOTk5L92doaE/DKDEx+ImXpqHKGqS4WnTw3z6E28WXbt0FY00CjVoVF1L8KABNo0g6a8IsW0PVKVW32l5SFcTFfRGJhEZMT02LbynEr471exbmbz0WUSmSxEHWICp/vTxhYq6r8XwInbuwTUhtXmMosVhOQAkmGG4G68CVXkJaoTQBYzidhkeRbn0WJpe+aq7GtQw4CcKp/RZlbQi6XRyKdlOfHWtvR29sLt9ejA2CGQVKVS6tuZacthas2VF6kZGjXlhTABMoEBVQAV0oVqZcCzWcqgAkH+SccDqO3r0/mAIJ+UVBSqWlXwFlZXqvPJnBuCQTzYtJhW1OvzNI82gR/VV4jv5gLq/KzFfynHS8VwD6EI4YC2PsKFtDqdQz76Od2/ASPPnY/srk4KKK0Wt0oVZT6kw0fxXwJ5WIFpXIBkUgQsVgQqWQS5WIdoZAfmlZCraaAfKwthmKuKMsRM1QdXjfy6SxaXUGB7flUCt1uPwrpLOLpjFizRr1B1CsV9K0dQiqTRTkeRzgYxuatF8Md8CA5N4NVvf1wBNgoMYKFkTGEQu2IDGxCbO06zKcTYqNrhxPf++ZX8bOnnkQ+n4bX44TH7oTbYodWqWLzxk1w1ms4ujiHRDLLGHYs5tKoO1y49ObXI9reC3cwCLfHJQ0svJzZzMLzy7NIBXkik0RbW4eyvifsstSwbs06/OjR+5FN50UFyXHGOVQpd+2SPc8502YBXBotdIuwuR1YNTCMI7oCuG73Cjx1e9xYtaoPBw8cEkDIOYVqW81uwboNQ3jkkR/gqisvQ2t7O3yBIFxeDywEm1T2ijpepY7y+uM1JfMm20MYA1A3IHADqfgcSsWcZDUvzKfEftdp4xRUg0VzyNxjxBlQlcv51c7mKMI9m7p++XtqBI35WFwZBFoSAqu5UJZ3jn3+TCAtnujqMQKoqeIvFlDJ52Gr1+QPNDXnabY6ylbAbvEC9qq8Nz9EYeow/u2vPoSRRBU1qxun5zIoVZkpbJdjt9QrqNQrqFKhXGzggtUhPH88iZreYOFhc061BKfNiSyvc1iwpc2Phbob8WwCvrZBHJiaQ7lWE3eQcrUqdsf8zOViSTJRf/rkE/AFAgK/Vw0O4tmnn1UNM6EQRkbHYHe5FHzVm8jYOEP3BfY/CVB1e9ESaUEuFQdKWQQcFkQDAfzBu9+DLedtRZnXU13NOVTsMr88GAnJnOz2UZ3OeYDXMecyzgXMIq7LnM7fs3kovrggoJljgq9RrTZQLvMzcT6rocQaEQCL7XsFIUsK5wz14aGdh2ALECyrtZj3OATAXBs4f3HeZdMSc8AT8Vl85jOfwu+8893o7lkFm8sh4NqqUREOZDMZeD0+WauMe0s2RlFBzMa6aCSKWHsb7rjjnRg/PQO3I4SgL4jJ6REk44vobOtBf08f6pUGFhfi4urAZpHF5KKoj8/dsA5DQ2tw4OBBrF03DLvHB7fTjdaWGJ556ilcfuWVeOihx9ESieGKK1+L++77Dg4fOoL169dgcE0X3nDH7eoakXXhZWYMZ/Y5Nt0InLFOneE20+yOo98O6M4YS+DXkAoLnDVsM4w7VLVe8lo2zi/vlHO5DH78xI9lPX7NpdvhcnrQYJQH1y5NPXbZ6rnZ/lkE+0uuF8Ytt9E8qZ7XFCci9928TnVHmXoD115jWkD/qv9vZj7OrIBZAbMCZgXMCpgVeHVVwATAr67zYR6NWQGzAmYFzAqYFTAr8GtU4KUX/kcUc8tquxVPbt6QWrKHlq0fHcoSGCnQ8jIofBY17/LW1IoNsjOUwWp7a1nZtizxVSoWfYNqaZPNANVK7augtVLnUeloWNaJAhg1pJKLOHniOKYmJmQTVm3Y6RtoTWpiBfx0e2Q5PnkBURNzw7l/1WqEgiGcPn0abW1t2LFjhwKwtOik9fHSZqBSGyogpmCL2+XB4MCgbgFtkY1RgmOqUQgKOjs7MTU1hVwuh0goKIqccr2BWKwbsxNHYa/M4rtfvgfehhcOO02U67qqV45OqX1ttMHkJjvtNBV8pT2uACTuoXNTn+dIcuGYA0copjKKjQzgZgBc02sjeax6nlwDtCu2oli1YCaRxZHT0xidTaAi+YxUQdt1AKyJbTHBHEEQR43NSrVZGZqlLhvZoUgEgWAQmUwWE1NTSCaS8nvZqI1F0BprQXtrDH6fWwAwbVMp0qLKktBxbmEWsdYYIrSI9nnFcpJWstx4JqAXGK2DYANIGMBBAAKBrw6E1b7qElFvAm1KaXo2ALw0Zv+3KmDD7pjW1npOHzMxaS8sY7pWRz6bw4mjx+R7UFdOUUlKe0/Cy0KhiFwhj47ODrE1FdtWWraKHaNxbUDl/tKykVaQuk5nqdlCB6PQATBBCd9bAC2VrAQJBLaiZi0raJotCMibm1NW0LxOnA6XqIE3bVwvtqduNxWHCpoS8JUrtI8uiK2oAk76da+M5nVo1KzMX4bAy5vUxlyhg3uxSFXKveY8bVF469m5hkJXVMAE2/Vl+2cqmtlMQDt2KsQ6OrvQ3tEpMI2NCfKaoqynWlbf3CYNq9ExVimYlbq4JhbQ5ZLK/BXVb5GZwIQ3SkGXyxcF3hPspzMKALe3t6OvtwedHZ1wuZzK/pkKfyojdTtcBYD161jm2GXlufF3wmljPDY7G5zt7wr0yQghyUakJYhI1PUrZACvWCsk19uCqbl5HD20F088+d9YTMzCpnnlgblMTiCD08l5x4pioYhAOCDjIpfLypxJJSzVsfHEooxfMm+qPFlXzemUmrksDrgcdmRSSYQ0JxzFKhyVOsLeAJxON0YmJnH+RVsxNzWDfJKqaieyhRRikRBy8RTWbzoHbZ3tsNfymJqZQTjUibWXXI5YpBVzoydQstZw6MV9yFbL2H3oEFz+gKizM7kMDh4+AJ/dgZ5IK4LhgIwVHnu1kJM5dN5Sx8U33YyOzn7YAyHJlCXwogVyPp8TqMcvZsNn0klEWzvl39jkw3V43doBfOtb94BJt2uHNsqa4Xa51XjWxx3tlu0abaAtcFjKcLtc6FkzJAB4397jksfOsaJpDrEtLxXzyi6f55fUEFXs2bcbLpcdr3nNNqweGECwJQq3xw+bw4lkPK6UoAStktKuFlqx7pd5n9duCV6/H5rDg0apjPmpaRTTGSwsLIrzBKGhkcnL+V6uaH1+5XzEF+L6KOO7wbWrJlBblLdLkLchz+FrOWBBmXMhra/ZwKI5UWNngPy7anBSYb8uuT5rpSwstIemkwGKKtNca8BaVQ0mtJbmMWiNIsYPPIP//PgnsJBvYLFhw3SyhFIF8Ij9Nt+5iAIbqKo1eG0N+EMxjEzOomqzwy1UmmumhnqljrKlCletjI3nnIsXTxyH1epBS98wXjx6GGWqZ/NF+AMBxPMZmYODNjdCfj/84QjGJsbF9nxuagKDAwPgenvy9Gm1Hosim+Sd2NuKaDiKaKgFDs2G+fg08rl5tAW9cDaq8DhceP3r34gbb74VVc5LmgaP3wuvzyM5zlY24YiSVFn+0u7fRnsR3lfRyYAW0ZWyNPywgUcaVkrMmVdRAZxDijKv1VCqVFEsMRe+ioqonBkNUIW/nsT6oV48tPMw3MGYAHuuw1zP6XYidti06G7QAtoBL7N4Cyn849//Hd78W29H/+Cw5AarxgMqkiGNOXwulclsjOBcSutrjnGuTa2traKefvtvvwOT49NwOb0ChQ8c3A8PG6Zi7dKkwM/ILOlKuYRIJISLLroAmWwCk1OjuO6a68RdI5FI4aV9+xGORLFuw3q8sGsX6nU7ksk0utq7MLcwg2qjhOd2PIsLt27Fm978ZvQM9ooVuoxt+abGvbjSyO9UDjebFrjWsVGP93VsdJBUDRHKc8zr86pElqjGCFpwG3O3UtTr7jnSw0UFdF3WPcn21d1M5N5XHEKKWFhcQCgSljn+O/d9HZlsCqv6V2PNqmEMD21c0TypmgH5ZTSGGY1jS5BXx81Gc6O8k/yjasSUBiu9idBQEHOdudoEwL/G/52ZDzUrYFbArIBZAbMCZgVeTRUwAfCr6WyYx2JWwKyAWQGzAmYFzAr8WhUgADYMjgXgnu3Zxu91ZfCZyrplKLP01DNeZ/kVVwryXq7QM0BG80GsOKIluGaoGtRjlyCurk6l8oAqQ9mIEsBBy0A+p4ZMmgrg45iYmJQNS2OzqxmOGK8pyiM9t5CZqAr8KQVerLVNQA03IqkC3r17tyj2aLkr1s0GAJb83IZsXFLJxldktui6tUOSvchNMyP3l6pfQl8CYAIhKoz5WtxwZd5wOpFBNTcDrTSN79/zbXi1IGQfVc9Sln1tbhFrahPeTghM+0qLTSyTCYZF/apvttuoGpR9R1Vnbu4322gbNoDcOOSGtJGuLCCAm8UWG+p1DfkKMLmYwuHRKUwlsqhqBFaEzwYAtsJFu2Wl5RTAQBZBNZtVa4hKjspdu8OFiclJnB6fkE1OglzaU7a2RhUEbmG2KDeSNQHfhBSEEclUAgvJBcRiMYRbwvI8sZx00npSWUAbkN2oNT+v8XcZPysAsMr+VVmzy0rLZQC8vCHbPMabmilkEKnzcbavZr2OUueqsSbWxmxVYA4v80E1lQNKWE8QNjczi6NHjghQbAmHZfxNTk7JeOFmemdPl4yfSDQKm8MqQGYpq1vflKUNqIxJ3TJ9WfMvg0AgABV1BL/8mWOfm+yUdRIIEDgTEFCZxuPIZnLIZAiA4pgYH5dMYH7uwcEBnHvuZoRDAb0pQoEo2iOXBR4XBQALYBLgQvCkVFSGNbc0TlB9pm8wG+rtZkfjZZBP8KU/X8DT2b8M+Cv212L/vJz/S6tQ1pIqZtq0R1tjAhaZZy3w1a6s3ZkpLueL8FoAsK7SE7V/RRR/VOqp3MyKWJjyfWrVhqiBc4UiisWSQE0C4Hw+i97ePvT19oodKy2PRbFpgDL5OMZYVFa4Z4wvY6xx/OhDbsnBYUUZmi3vVaY3X5zfa2j53wJgKjHtTljsLlgtFXzpP/8Jh4/sRzZDq+usZJSyIcOqMTe0Dr83gFQyAa+HubJ2LMYXZb5ob2/DzNQ0QuGgWG/Pz82JA4LUvA7kkxnEWqMo5PLwana4yg10+BXcrdctiMRakSoUcXJ0BKvaOnDBxg1ILM4hvTgPt8Mp2a09Xe1Ijx7Blsu2YmEmg/aBDSjmy0icHEEiExcYmis3sOWaK1CxWrE4PYdkLoVvPfxdpFMJeOoaQl4fwqEwMtkMpk6PK0tYhxXbbnkDurpWwenzSv62AsBVcXRQduz8HHUUC3mEI20yhlxulZHeFovgu//9Tfj8Qaxdu17UtgTjAvwJVW1soKGwlWp/K1xaReyEu9cM4fAL+3D44CgqUHDMQutsiwVOl13WPcPdgMC5VM7juR3P4Kort2N44zBa2zvg8vrhcLhw6uRJscT1+TzyfK6bSpELpJMpaUbgv7s9HtjdQSTnF3Fwz144LJDPxyYKJdblGFUwyXBdIKzu6+/H6MiI5MLyMTZxWqjDQjcIvflDGpRsVtToHME5wWJHTWIDVI5utVEVhW6dTUV2Oyx2J6A5Ybe7lRuIMh+BjVEEfN06AWoVVUtFrOct1bJyJ6nSqrqA8Rd/hk9//J9RqFiQbLgxky5KE0hNc8Er65YVNsmqL6I97EO5XMfJhSQ0zQ2noyoNDeLaUFO2ytGWNlTLGqayOXgibSjZbRibnBF1eYN5upJ5D0S9AQQDfml4Aj+r3Y5SIS9jgfOd1e5EqVyCy+GAz+0RVwCX3YlquYBUfBZuB9AZDMAlOdh8bQve/QfvwS1vegs0p0uuR8naVSuKshnmT/wrF3QqfrnmG64AIvFUbg90K2EmO10MCE3LzPvVc3cJpIulCso1ZgNT+VtBmdnznONKFQQbKaxfRwXwYbgCUTkuXgdcg3k/w/HJBhvCUg4RXyCMbGIWn/+3T+P1b7gNq9dtULENbBij3X4D0hzH+wReO4SddGwo5PMKANdqaCMAbm3H7be/HXMz87BZnchlc9KYFAoGYbc6xQ2E6ymPg9cEm216+3pw4YXnyb3Skz95UuaaW2+5FRMTU9h/6AAu2Hox9u7fLznjG9afgwP7D+Lgof0ItwSwZngNrrvxJoRaWnSbdF01z/Ev6wObuXifxL8J3pXfyfUhTUlKHStKdjkHnIP15h2eKX2NEYxszOnySsvrI69nrpuiOmajR6OKXD4rNeb8s/PF53HkyCGB51zXDh7aJ0pnp8ONm2+4BZ1tvbJ+yWsIaDZUvMp9QzVcqt/Lscqtig55eU+tO/2o9dlouFQ5wWdC4AauuPKaX+v/T8wHmxUwK2BWwKyAWQGzAmYFXi0VMAHwq+VMmMdhVsCsgFkBswJmBcwK/NoVIADW90sV3NSp1NmgVZP7sbFHJRDJgGPqzc8ChPWjOhvwPatLq26hZySandXKdSXQ4M+yR0a9xLJN3bI9ndrIVgA4iZGTxzExqTKAV4Jf+XkJegvvVSo7UVASSvrQ1dktG5m05DTUeA8//DCKxbxu26xsh1VJ+L51gVgCgC2AlwB43bAoiNXbqQ01fj9y5AgGBwdFJcMNOxHo2jSEgz4c2bsPUZ8F1vI8vve1++Cy+GAT4EP6o/JiCXO4QcqNcgetqGkhq9ng0PN4ubnObT2BsXxPsf9VsIzVU4qNZRto/p42wQReVIsqx2zZDUQDzFXUkCrWMbGQxMGRScxni6hrVKFRcbucAcwcYLED5bNIMQglNCoC7QgGgvAHg8hmcxgZG8diPCG19Qf9CIdDAsRao2Gxfw743HA6rbBpagOVMDKVTiCVTSHW2irP8dKy16Xyfw0AzI3kZQWwAmmEjoaFsCjWRB2tgzWdkhvAceX3pSG4QvHbPF6b1ZnKV3rZXnHlxSqCH33sUskjFsW07CQA1okG01BpmXzsyFEszM0JgGUO5PHjxwUW9vb3Y/N556rNdqdDYI2hxtOvTgELokQX7q9goW4OrSv8FPSlDfTLAbACA4TBVcl9rKJcLEuWNXMFaa05PTklqniC4I0bNuCGG65HNBpR6tmGgg2FIlXLZTl3bIywUaFO2ClNA+q7YkfKOp2fmeCZsFbgsGFlLhBU2SE328cajxG1lEG3mxpFlgEws435+oS0ys46mU4jX8gjGAyhu6dXVJs2u1OyvVnLhlXZqBOlyLUrIjpe31QAK2hP5VyxyGxjZnRS8WsA4JqcUyrq8oWSwLJMNo90JiWgZ83gGvT2dAmwoGpdALCmMryZm20AYCrDzzYvGg4JS40aZ5tg9YG3bPNptCIoAByNhv7XCmDN7hIAzLFx9Nh+yRR+4vFHMD83jkw6i0qphlDAi8XUggDcoNsj36kG1Ow2xJMJgb5apSaAila18/GEZKQSFPKamF2cR2tbK8L+ILQ6kJieQymZgUuzSyMCrWl7unvQG43BQ8iVzsDndqHAuRR12MN+XHThudj54wfR6g8ikyzA39YLb0sruru7kYwnUC1WEWjvxKartsMbDiM1MYP77/9vjKXmUKyVcHTPflFlhvwBAZUc91wosk4HLrnljejoXiU29FQ3+/x+mWPYIBEMKst/1r5aKQv4MiAt3Yp7uzvwyCMPCDwZXDMsTTZUzBq512KfzLFQr8Ph1OC0VuH1uNA7uAZHdh1ANgNMzi4ipa8bVMYambZ8TY4fWuZWqiU8/fRPMTS8GhdefCF6+3vFhphQ6KWX9gpoJIDn/J3PF2Ti4no3OjomSks25ajx6ce+PbsFvtOOX2ymqcCnrbNkrttF0ct5l2p3fm5eRwKFbZpkw3NVYeOUrJOijFRuGxzzzPFtWDRU9L+zoccAThpjANxeaIUECqf3YOLQC9BqGlp61yO05gKgdQ1gcQHWOmpcD2VypWpYFkAdtlVUsD1txmdP4ZN//m4cPnICiaIPmtuJqfQM8tk6KhYbNLsDDtThrOYw2BZFuVDGyVQK2TqjA7jW2tFid6BcLaNYr2JN7wCOTk+jbHEh1tWDRLaIydl5sMWKDTic9zqirUikFtXKW1MNPpxfncz+tmjweX246oorBArvfmEH0olFuJxWtIQC8Dg1NMp5WmCIUnnThdvwf/78L0Rh/JlPfhJ7dr2I87dswTvvvBOd/b0y9hVMJahuQKOzhJBgWd3Vmq5b/pMIcs7izYdkv9O1gC4QVAdXlRtEqVRFUe5pGsrWva5yzakGDlnS2LB+FR549gA8wZicM8JbAwBzLHA8GfdHfn8ImfgMvvDZz+DWN78NvYPrZJyyrjY7M6JpSV1Q+cG1qrwO14NcPicgmUpVNn9Rvfv2d7wT8YUk6lVghgr/cAjnrN+Ino5usctmQwlHGMe3N+ARVX8um8W1V1+LUydPiGs4G8iYVd63ug8jY6MC1/PlKs4551zs2rVHmiO8AS/+4K73iHW6qM/rusqeNspyqSlrfC4Qqr2LK4ayHmdjhKY3KMoazOYnORfLzg363YDMBarpUC+X8RdRg/M6YcyIuq/keppMLeKxxx6VhqKbXncTvvyVL0kTCG3nX3xhF7p7OmWc8Xjf+54PYHD1OrHoligV3nOcERegH7nuziGfQu6jFRg27vnV75SThNwaNucFy32iihO5/PKrf+3/RzGfYFbArIBZAbMCZgXMCpgVeDVUwATAr4azYB6DWQGzAmYFzAqYFTAr8L+qwJ6dT6otJ31TSWEXYx/KUCKs2HjSt34U3DK2gRT4Xf7Sf15SMyy/x8oDfZk+coUSWfBE84vrm0uyx8bNMx3wGAaySxnA+kaWsmRVG1PcuKICeOTkMUxNTokCWCmE1dfyp1l+T7FJpDWlkFMFafladrsD5523BRMTEwLa0qkUZmdnBSKJOooKFt221QDAorxEAx63B8NDwwiFaMu3DH95LHNzcwK9JC/SYkE8QavQVvg8ToydOIbU7Bgi7hq+/7Vvw625BQArS0BubqucRCqAbRZN7J+Zt8gNU+bwKjtOfk4JJhb7Zz6O76M2/uryOyOLVvYeZV+Yua36xqaoHvl8qltsqNYsiBdqmJhPYv/JCSRLVdRFgUyYR+Ux83/V+xM4k2MR5tC+mUAtEPDC5w8IGh6fmMA0N8lrdQSDQXj9PvlOq8ZYNIJIyI+gzwOnQ6nG+IcwI5lKolAuoLWtDR6fF263E06qpSR30KGUyHrOsqh+ddirci3V2JQGCMMCWgej0tygZ64aCnkDBC8Nml8AgGlfqi6lM0e4ofVd+je9xmpk8Pwpm2T5o7oZ5DITG1C6uGoaFufmcfjQIZweHUM8Hpc/A4OD2LhpE2JtraJ8tjlssFKtqlt/y3nXbSF5LmVQi3pcHZ8CgsqKmepfvq+CwApackzWdWArKuBKWX5fKVfFkjqVSiMRT2BxYQHj4xMYGx3Fuedsxmsv3y4AuFqriDqJakjaIys78K2/AQAAIABJREFUdKWYUqp1NV6aFdqi0BUVmgLAPAZ+GWPLyMMVe1ldJSl5pzokPmM+koxcZiIqO3YDAsvrE/6KCriMRDotSt1IuAU9vb3SiED1L9XVRgapprHxwVA8WfT6VJRqus6mhLI0g/Cc8b0E1BeLqFUIivn5dQBcpPo3K3CQp2N4/TA62tukiYTwV9TQVH5al7N/FQRW12zz2OLo0Y3qdaXWchClMX8ajSbNc7BqPKFyjBDhfweA1fxhgZVKaadHWftCQ7lawFNPPYKHfvAtzM7MolpUOaNiLV+twW4h0LTKOCRcInCsFItwup2iQvR4fFhMpLC2fxCbh9ZjcmoCe08cFgjbFouJYwDHwsljxxH0B5DPFeDxBuC22ZCem4KLYziRgc/hwFBPP85fvxFr1q7Bjx56AKViCvVsHu5wGNH2bjQsDkRbO+C3uhB0emELepG0WlABUFhI4NxzNmH3iYN44PFHcfz4CUSDPnS3dqJYLSMeT6CQLyNnt2Pbza9HrLMXLr9X4BRzzVljQqZwJCTnjWOOzTZub1DgrsNpg12zCgB+6KHvSUPOwMCQKEYDAb9au2j9zIYOrkUgGGsIAPa4nOhftx4Hd+7BwQOjKDcIU9mkQIioVgaxVdZ/R0W61Uob3yyOHD2AK6++AkPrhuALBsQpYs+el2SupvW+y+VAOpWW8UkbdCpVmXUfbYnJ9TI2OoO5yUk4adOrZ/jKHMrjk/HLaIG6zMFWAjGBkMtZ61wHaKGs2YzGMRVFwFWKn9PJ+UEDKjbVvGXXfLBRMU5L9kYWp556BN/72tewmCuLetleLsBajCPW045r3v0B9F92G6AFUNOZr1r9ytAqBSCbQK1QgFZ3wtISBdxeoJrDvp8/jse+eS/27n4ec1TxN5ywUkRMJ448la9F5BplOGFDyB9GpZhHktd7VTXOuO3UCtfE9ne4oxdH5xbh8Ydh9wTg9IcQT6dkvHCOqdJVRKvBaaOrhUtyWT1eqlQbcm3MTfOaycPJuAOtDrfTLo1dhKH1cgUum1XU49suvwL/91OfRblhwR/d9R7sevbnuGzrRRgfG0d7ewfuuOMOnHP+Fjh8PlRogy1wUlddc53R53v5nYDFujSwsAGI8xfXgTLBL/syalVpZsvlyyjXgWqNjgZlFGpU5BbE3SCs5TC8rkcAsDsQEytv2qFzDeY1wdcmzDXWHI8vgHxqHl/+wufxjnf9HvwtbSo3nOuCwyGNELRaJ0QmDCZspwKYucBs9CIUZmMCAfCdd74LiwtJZFJZaezh/cNv3/ZmbN+6TZpznnn6GZwaGcE5523GRZdsxTe+/U01czasyKbTosyfGB9D/6oeXHnVlehf1Y9kJo3vP8QGvxK8Xr80WnG9fuNb3gKHy6XmPthUE4NF7hh1cKuQLmGvhR0IrFexjGI2I7nEgVAQVkZU8F6FimjdNlp1Myq3GP1qF3tpyWc2IkvE/ll8u2UOOXT4ABqWGl544XmcHh9Fd3cXFhcXpDmup7cLO3fsENturmO0xg74wrjowktw3TU3wuWgLXdV3Q/oDYlyWyJOIeozNDvDGMrgJeCr30MLkm5qcuO9hLrXUPcXr9l+1crbf/NnswJmBcwKmBUwK2BWwKzAb0QFTAD8G3GazIM0K2BWwKyAWQGzAmYFzlaBPTt/soyoCBS4qbQkNdB3fVYA2TMVjitetfmxkrkpWz9LDzqbClipjnXr3GZfV/21lhS6TRC42X7XgB7ceVqCaAbsMn5XfzkAplLRUCUtAzClVhDAYhy18rGUjXQ5fgGiBFM1bNywUeDbnj17xKqVFpeEjty8FPUls2VFNaEUP4Qc/GIGMBXAtBAV9Q9VIbqqcXR0VFSH/JmWmslkCoFAAJVKCeNjp9Ha4kcpOYN7Pv95eBoa3AIxCYn0HGOqZqzMFCb8s4jVJmG0w1DgyjGprD9uyUtsHRW5Nao0qrIBr+/iqc07ip8JzfRaKukvoaQVtYbKAJ7LljE6u4jDI5NIlxpoUDGpK46pPCFQsBNkEQAITCcgYC6gHZGWCOw2B1LpLEZGRsUSl5uqtC/kpjFhWCQSRCwaFivhkJ9wnYdFNSgVlxXEEwlRMbXEWuBl/i+tn13MG6TtJAGwDQ5+F0WsDiBYbxs3whUok3HPYxQF8LISZynzVx+PhoV207BWI2UFCOb7qNGvbBMNhbc8tOn1+bMAMWOnVaAza67UpLTOJYytlSuyIS6b36Uydu/ahad++nNMz0xjYGAA69evR1dvDwLBgBy/ndm/ZGv8OwHNUibfsuJXweZla28DAFMJJtcTVa1yDEr1K/agBAAVHeISaNZqKOaLAn+pnqRyam52FuOnT+OCC87Hpk0bEY1F5Pka5VU0I61VBAjLprM+AxEQic0tFa86PBf1L/Nzyyp7mNCY1ybPp4LFy1bIhgKYANgAw8YlLLBUb9ygnSmPxVAXSx4xAa2eb5xMp+Sx0Wgrurq64HC51fgRy1KOEdqbywlazjukRXaNWcZKOS2K31JhCQBzniEYESvrGq1Sy8jlCgJCBABnM/B43BgeHkYrLaddToG/VFkK3Ja6GA0FanzKfzoMMD6nMXfR/n7lZ/9lK+ASAEYVLboCONkIIVPzwqK5lOpfpj5ew9QwnsVemypLhxtUAdtdNjSqVpwaOYa7P/5hVCpx+Tw+l18g18JcXFlnE75XyygUC1JPZpG6YYXX55JSFys1JDJ5vOaS1+LOt71d4M+ffvQvMRufhj/ggc3hQSQWk8aRim49TDUbFeNtLWHks2nUcgWZhzsjraiz5pkU2twebOpdhesvv1zmpZ1PP4tsvY79h49iU88aTC/Ow9/Wgu7BQQyv3wif042gx4ufPvVzfO+xR3ByehrugAvt4SiqqGN6fg6NugUVpxvbbrhJFJ+ugB8Op0uUifwiAPb56RhhkXXH6bDB5QnIOPR4qZouY+3AKjzy6IMCavr718jnDfgDS/OINAXQHpn2xnbAZa3B43Jh1dAw9j6/CwcPjKBqcaimFc4WzFenUldUrw11XciUV8au3TvQ3d2JrdsuRltHG0LBMPbtO4D5+QVxTqAKmLAulUjK+CRoI7y89rpr4fX4sWfXbuQzzNeFuEvIGik3EAoAS+MJh6oci7pm+Tc25/D6kJ8F8PK41BrENZUwUlTL/DcrYOfnaBTQsLrk+F2RINxI47n778M37n8Yl77ubbjxtncgGIuilkjhwNNP4rFvfxb1Shp3fOSTaN1yg6zeYpxby6I8dgiPfv1L2Lf3IHKJNAI+FwaG1+Gt/+cvgLY1aMAOSymJFx97AP/wN3+JSi6L69/4Bqw951yMHx3B7n17MTE9jnIigVy1CAecKkfdYkWOmasFqkUriJdLYhW+au0A4rQnZ24xnTHsNkQiLbIOOZxu1Ku0wq/IHJrNJFGvlSUTmUpvWj+jwcaRspzP1mgHbrrpFmy75FJ84XOfxa4XnkdvV6uMv28++EO0dvfiTW+8FevXDuBTn/gk9e746Ec+jIjHife8731w+v1o2OwCKDmX0seAFtD1Mi3ClRuIla4LtPpn5rueac7zRXAsbvEWq9iZZ/NFVGuaWK5Pnh5HvlLRLaBrCFsyWL+hFw8+dwgOTwQa7cpdblH1MpqBDgtUN1OxSihMqJqan8aD378Pt7zprQhE26SBgQ0CbL6h6jibzSxZQDscagxlM1m43G5xT+joaEdLpAXvveu9mDg9iUQ8DbfDJW4gH/7g++FqEH6quTzcEsXhY8cRbo3h0LFjch7Smbw0y+3d8yLmF2Zx3nnn4I1vegMOHTmEXKGAHzzyCGKt7TJfX3jhVly6/bVo6+hUDVRi2a2aFqSRZqmtyQKtXkc5n5PYisW5BYyPjsFuAY4ePoRYeytcwTBWDw2jpa1d1jZpvOLYJ0iWy4l21WzqqCCVjItymc1EtGHnmrBr14uyPuzZ+4K4AkxNTYitPoH4iy/uEjVzKpXExMRpmSssFjtsVge6u/rwgfd9EB1tXfrVod8M6m1FK27d5TOJsle/RxdTHI4PfWFRbjtqjVJNl6rJzLj/5V+2XWYC4F+2Dpv/ZlbArIBZAbMCZgXMCrx6K2AC4FfvuTGPzKyAWQGzAmYFzAqYFXiFCux6/gldSdakAl6CJUpR1kQS5K9LgJg/nCU3+AzIqyuEl9ntmUphbhgZ72EYkS6/n7yB7pur/7ZJUXwGGNZVwYb617DSk00psZY0AHAdmXRCFMDMmSRIM2DJSivopc+2BIANLqgrCWt1yezcv3+fQBo+n5vtyiqWOaEKTjUDYFpA87Ful1sUwLSZ5aYfQdfIyIhscDKrjRvd3MBLpVKS26sggUdsY8vlAqbGTmLm1Ans+MkTcFMpZbWhUa/IpiA3+iUzkwBYlEOEwA64mJcosJlKPwWzrbrCVDYsxf6vpoCwXmeCblFIW8iHFQQWFYqcGQV/qzUrptIFjMzM48joFLIV5qS64LA55NipWhMYLIJTZtoqBTA3g7k5G4qEUSpWMDu/gLm5ebFbdNI61Uv46xWgGQ4HESUADvpECU3HUNpHUwFcrZaxsLggVqzhlgj8Aa9u/0wITAUwYbgCwAJQRJmtrEq5cSowW/IqldpXoKh+DRjgUMb80u9eruo9WxarASSlts202LD8NsBwEyAW6sXMYdkHZtNAAw1uvDMHt1KVbEiqqQllR06dwk8efwJjY2O46MKL0NXTjVA4DIfLqZ97jgFlV0z41txbIZu0ogM3zCmNq07P1jayfwX+VpYAsKiBdQUts3/LvH6qVRQLJQHAqUQCyUQSiUWVBXzx1ouwdu0gwpGgVIHZz2JvTRtpguQa9ZVK/WvYGhtqIx4w7ZmpWDQUwEuNEgKA2eCgQ2Oqf8W+W7eC1hWyaopahvmEv6yDATcIQcTOlFnGugV0KpOBS8Bdq1iKEw6IdbhdZarCRiNu7n4b8eFKzSoAmPURAFxGqVxEnbbVovglAKZyriqP4XVcKBSRzxeRTKUEgEZbWjA0NCTKf9p389yxYYHvJQBYd1wQlGWMxZepy9Us+koAeCU4VsbsSgFsZACfFQBTRcrzt+J91cKgA2CHqhcaNrGAHhs7gG9+68uYnjqNZCKOaqkuKjgCW6p22ajBMdEol+EoldEXjuHC4WGMjY3CEQrhGPNR7U68dvuVuPzKq/FPn/okntn5FHw+Nxxun9hzJ+JxVJhV2qClvEsAz8z8PMoEy+Uq/K4ALtl6KaqlIiZPnoC9lEerw4brL7oEa2KtSExM4PmD+3FwcgKrunqw+fxzYa1akEikYHO6YHc7MX56DFa7Az95YScW62V0tLYis5BEoVKG1etRFvlON7ZcdTVi3X1wehyiYI5SXUrdabkscyHPJZt53C4H7E6f/Jvb40Qxl8emDevwve9/Cy6nB51dfXIuCYDZlMPrxeFkHrBSaTqcVjitNXhdTqweWo99O3Zj30vHUbOw7nRYICAigGX2uwavxytjlE0zhEW33Po6AUkyx4ZCKBWrePTRH8HS4Jyh5mcqEgN+Zh2HoNmtWEwn8bpbbpXxvuOZ56VBhXM87Z/ZuKEyROnywKYTuxyroViX6xMWDK9bixMnTsg6V6uWZZ0kOObwZkzD6s3nYP7EcZRLeQ4paZpiBi8V0g2XC21dXjz0yb/GT362G2/70N3Yet0bgWoKKI6jTjtmXy9Gdz2Hf/+Lu7D1yivwhg//E2qaH9ZGAZlDz+ETf/YB7BmZwnmXbccH3vd+NObH8Zm/+nNsf8NbceX7/hawepA7tRfveOstWNXXiXIxiTv/8C+x5dpbAc0u1zfPYX5xHkcP7sWpkf3Ij09hfnQMiXgKyWIF6VwFc6kMjiRoT55Ge0cXwuEoxkbHpX0iHI1Ck/rYUMznlSNCjfnGNficdsn4ZUMKx15HVwduvPEG/PDhR/GBD/4xXn/bW5X0s1rFdVddjojfh8mJKWw6/3x87otfxOf+7dO4+x/+AZdtfy3u/fp3sDg7jdtefz2+8B9fwvpzzgGsdskhlzYg+iTLfFyXGYDWz+zR4XUiyl8oW2GCeZ6bSoWPbYgSlnNAtK1bwOXu53diMZOWea5ebiDADOD1/fjBjsOwuQKi4uUYZ0MBbaiZ3cvGLr4urwmvP4DM/Azu/ep/4rfveDfCsQ5ZDwil7U6XHEtGz2WnqpQNdoTmjB2gkpiqbGaHt0ajeO9dd2HkxBhW9Q3g0kteg+RiHBvWrMb5G9fh1MlTOHT4iIBcXyiMQ8dPoLO3D4l0Btl8AX6fBzarBU8/+3Ok00lR3zOuwOXxoFJvYN3wEGZm51GHDe//wIfgdHtlrlWWz7yfYh40M+FrsLJ5pwGUc3k8/8zT6GxrQYaW4ak0FuZmxfZ8YGgIHf0D0Fwe+EJRMeMu5DKido5GY2IjzTHCG4JEagbjE2MYXjeER374CK677hrMz8/jW9/6JlwuJ7w+B6ZnxsX6ORaNihtCIpEGYTnvFWi1rnLt+/EnH/owWgnZRZVPaq3uwvVEBXXN6gYSkjWv38MonGtkBBv5wMu/4x0er39lJa2aJSV9mkC7YcHFl15p/j+ZWQGzAmYFzAqYFTArYFbgN7ICJgD+jTxt5kGbFTArYFbArIBZAbMCrAABsAFJFOxSUIMbuGfLAV4CKivB70rl71J5m/J0jd81PXYllHq5QvjM8yRbTUs2zLoawbCw1Y9df4j+xJUAuCYqm1MnjmNmakoAsAHBzszEVOCIQFC2ubjBvXQoCihxQzscioiygqCUm3DKZpObdurfjWMxFMAEwHw9n8eH4eH18Pv8qFSqopqkqkbyRvWsWqp++VoERfGFBbEynJ6blUxJKjzGjx+HrVrG97/xNdjrZdB40kHYq1lF7cuNdUpSqAAmmCY4JAgkSCKAIFSg/bNRT4FCAuV0BYvO/qlaFFgnai2CNrUBKDFydVrh2jCRzODExCyOjc+CmihoDjhsBLU22fQ18nq5oUutmMNKJRjzMQOi8l1YTGB+MY5cjtmwNbEbJZigWjDIHOBQQGygQwYAthEaEhrUUa6UMDs3I+CzJRKWDESXR6mwCb4NtSiVRwRqBgAWQGvAQQJh8fleBsCGKliBC6VkE4VnnRaaenF01a9xrldaDxs/G9+VSsbI0FPKYOPLUAgLfJaho2ClQEvJmK0q5Z9mFbC4MD+Pnc/twNz8nCiACQ5pe806iIKUGYpWKq1tct4Nq3HjdZVafhlNy36tHJuelSkW0Er9SwjM9xcFqw6AqVik5SetmQsEmckkUjoE5sb09NQUrrzyCgyuGYDHw018Ws8SZpIz1MQmmRvFApA0BTrleDi2+L7cRNaV9nxvjkG5FLnRLteIAvlGbblR3VzvZvBrWbJ/5rhdtoA2ADABAi1tmcmbpVLTF0BbWxsi0ahSkOtNHYRcNeParlukHmywEHvquspHpu2z5AlXSnKeeD01A2D+TPUv4W++UEAmmxMA1NXZiTWDg/D6/XLuVBOJUkOLBbS+ES+fS/oRXj5HyzVMdd8KBfAvW+3UvMfxrDKAFQB2I20JIV31AhanNI7I+HgFAEz7ZzZ/8Nrj/DAzO4Z7vvpFzMxOYnz8BKxaFS6HD+FgBA2qf7M5UaV53E6U0ykEGxo63D60RSJYM7QWu/ftx+TcPBweL9q6enDNDTdiz979+N7DD6BsqWN4+BwcPXpcIA2B+WIyjnK9AofLA6vFjlw6TYdhXHf5dfj4pz4DCun+5e8+isce+h5a3Tb0t3ViauwUWjQNbYEIjk/OYN36YSQWZ3HBlgtxemRU5lJClyOHDyIaa8Xx06dxaOSUQOuIO4BsrYbZQhaFSg22QAQXX38jgh3dooImQAqHaQHNqFaldiRYzeXS8DGn3B2QMeNyO1AplrFx/RAef/wR5PMldPf2i6LO7/XKOKflLetKFT0hnd3BDOC65BuvGhrC/h27cXD/KZSUqB4WNgXpNuW0faUTA5tp8sUs8oU0rrvuajz55JMy53q9AbgcHjTqeha85PnWYbM54NTYwKOBnTsNhw2XXPYa5DN57HzmOZkTVI5vXeZaXrN8TwWFqYrk9bF8XfK4ujraJTZB1gVxYOB6U5PjI1ikFa7VbkG1VoJmqYnNt8MfErtcOkYcevAr+ObX78GmG9+JN//hn0KrlfHsd76Inz18Lyy+KN5618ewangzPv6e22Fz1PDHn7sXsPhRmTuJT//pu3FwdBr/fM/9iP6/nO2Pvf8dmBo9gr7eQVx127twwRvuBGpF/N6t2wX4P/Lwo7jrznfin+99GL7OAeJQZfNbVUpqNHKYOPwiPvE3f4vD+/ejUWmAmmin3YkWjxezlQx6Bzagd/VqvLjzRcyenpAmL5vPi4pFE0v0UqGASr2OfCmL9mgEva0xLMzOItbZjW89+KCoeDWrDffe+2Xc/fF/xK7du+H2+GUOPXbkCN72xrfg0m2X4rnnn8c/fPwfce11V+PhRx/GzhdewEf+6i/httvx+htvwO/+/u/i5ptvFgUv1xRl8V9TcnLC9zKVxw1Y9DlM8oglg5120AUZi+Uy5zPloFCu1FBpWNDR3Yexk6eQKhRQKrLRpYYgUlg31IuHdh6GzR2CVZ/P/H6VA6zysINy78P1yR8MIjU3jXu/+h/4rd95F1rauuSacdjZQOaSe5SZ6WmEI3RMgYwdHgszh9lIUCjk0d6hAPD73vs+rOpdhdfd8HppupmfncPE2Ig0KXS0t0sucLFcQTKTQd/gWswnEhibmJSmKSqAmcGey6fxg4cfks85vGG9cnXxODEzNyM5wJ1d/bj8imuhWR3KIYV3kXQySCZxZO8+dLS3olDmWAEqhQKSCwvwuOzy3oS/bPZZPbgavnAErmAEoVgHYHOgWsvjqaeeQDAQQGdHH9o7egUss7Hi4Ue+J9A4n8tKo1xHRweeeeZprBsawtz8LELBAA7sfwmBgA8+vw8njp+Uxgk21/n9PrmnoNPKJdsuxx13/J5yjTEs4ulqIQxb6XllHVUeE03xK6pJw7gHX7mmKFcZ1Qip1L/quxhlCAm24IJLrjD/x8usgFkBswJmBcwKmBUwK/AbWQETAP9GnjbzoM0KmBUwK2BWwKyAWQFWwADAxqZPM4AV48bm7N0VJTtT6avj4ia4+8tg7iuB3iUoZmw4/aLTJRvcyxa2ysrUyDPlkxQAlrxa2blSCuBTJ45hdnrmrArgZntpeQUBck0AWGz5uLmtYJKRIcvnOfVNcPX7ZVBD1YpAL0IsiwVetxdr165FMBjG8WPHBToR4o2PjwsEJhDm956eHgGihMCnR0fgdtvR1tmFnz31DKLhMAJuFxzVCk7u24HjBw8i4HJK/iU3dwmAG8wAJgCmba5mlY1FwgweGjOQJ8ZOqwxgQwFLDQozS2n9q2etClASBRBzDQl9ab3MjT5+cicqNWAilcWx09M4MTEPpiPSBtaqETo7xfLRamU9qir/19KA02YVRRphNhV8Y+OTSGWyypoXELVzwO+VjUuCklAogJZwCEG/F14qgB1UmLG+dbHanZmdEWjMDWJ5TsCv8jL1/GNmABOCrwTAYtFNqMhM4pUAmOCN14BYmiqFj2xrNmVGLw1LHQQ3Q0fVCNCc3aoevaxcX3ZHN0CNAfBYKHXp6UpTKrGrVGfrULZC1W0Bx48cEwBMeBJtZSYqVYVUW7kVRKRK1kq1s4Iwxvs32z7rro1q49Yg0oTOYmesAHCD4JdKMCpmdajJ3xMAl5lpWCxKBnA6kZCs17GREaTTKQEOqwf6JUu0XC4tA2DdSprXp7KoVVBiKZdXb5RQjRN1lRfMbEpD4UvApCvsVaOG2qiWehv5uPrnVWdvOf/XyBU2LKCp/C2Wqawvo1AqCcQIhSNojcVEUU4lJdW/YulNqCUA2CaW6bxW+OoctwYAJhjnaxF4Ewbz38RCtVTVcz+rAoALhRKy+Ryy2byo8lf396Ovj8pRt1g/y7kzFM6ScbysZJb4Zh0IrxyDKwHwK610qvFgOQOYALgl5hEAnKn5BAAvWUD/EgBsYe63060AsN0tb5vOzCGdTsDvC+LQ4V24/4FvIBnPIplNSSMIcgXYa3WxRG0L+nH7TTfj6Au7sX7jOVi/eTNqhSIe+PZ9osbu37gB51xyMdL5Ah74/kOwaU5sv+JKWKwOzCcWsWP3Dnzz/vuwmEshGG2BVgdy6RSsNic29W3AN+77PiqNKj7/sY/h4Qfvw60334hHfvgoUMoj6nSgkM7jiiuvx9YLLsDOHU/h5OQY8tks2gNBvO7aazA/O4V9+/chXyiCNtPFYgpu2JCuNTBVyqNQt6Bkc2PzFdcg1NWDhtMuNvbhcIvADzYEiALSakEyGUckHBIATFUu1ZHVYgVDa1fjJ0/8CJVKHT19q2V80S2CTQCqMcYlqkiNkNVugR1lBLweDAyvx77nX8Sh/SdhdXqk4YDj1mJVTQqkfJwDmU1PmFSrl3HttVfhS1/6As7dvAXZbBFWOGCzuuQ6JQgihOW64ICaayuoIdgew8bNm1ApVgUAk+6wyUGagkQErlwvmOtst1hRZ077GU0aChDRdpsgnOsh4TJz7DnH8FqxO+2Sl+oLeOCLtsHldcNiddNnGpWR5/Ff//jXODqdx19/4TsIdHajOnsS//qhuzAbX8Btv/9+bL3+TSSH+McPvkvWuz/860+RbuLrf/8R/PTJH+MDd38eGy65Bj/+zufwzc/+LT7y95/D2u2vAzSXrCcPfPVf8e3Pfwo33vZOvO3Od+MDd9yOT373CTjcQVjqVFDLSgatnsGuH3wN/3r3v2Amk0GkvQ/v/5O/wtC6TZhbmMR/fuGTGN35HDI2H/7lc5+Fz+XC+9/1e5ibm0GiWsK5F23D1i2XYNWqfvlsH7v7Y9i+7SJsHliDJx59HAdOjuKnu3bB7fWj+v8spd/3vj8SS1/+EWcAquarZdz1R3+EXF7ZyR8+cgx7sXOBAAAgAElEQVR/+mcfxm1veate1wZe2r0L73r3nfjnT9yN7dtfAxsbA2oSASwwm3D35z9/Cq99zaVyHixUBQu1a0hTDOcG5hUXC0VRDvOf2ChTYuNPtU6BvZy7UqOOXDYnouJgI4Xh4T48tPMINCqA7bQxrkuTEqcx2jm3tLToqng7WmKtiM9M4L++/EW8/Z2/i0BLm+7SQcMFhyyU46fHBXpy7ZKs8HJVjoPXR66QEzvzcDCI9/z+/4eu9h5cfP7FSC4kpNmuWCrLXBuJhLHz+ecF6u45sB+Dw+ukwWR2dhZ3vOMdkp1LF5VTIydx/wP3izK+ta1dXAqouOf1VC5X8Oa3/DbOPW8rGszstbAmVUwcP4bTx46jUSyiUioi2tkJT8Ar9xXjp0cR9PiQyWXlHrFap+PJHNZs2IS+tcPyedlEeOjgCzh4eJdkGedzNWzZcgmirVH87OknsWfvDvT39+LY0WPg/WQoHJImq7b2VolcILtNJZPKhh01ye5mLjnXP2ka9HlxxRXX4M23vV2ucxW9UhfFM9dY1pTnSKCwsZbqi4e4o8j609SxtmJhMaIu1D2GAYJ1i2jdHnrL1stfaTky/92sgFkBswJmBcwKmBUwK/CqrIAJgF+Vp8U8KLMCZgXMCpgVMCtgVuBXqUAzABbcZADcJXjya0Bg9QLLr6HzK0Wd9KM5w1H6TAUbN5CWkyvVsSho+0s2nZbUa+r1Jan3DFmxUiLw94YdXTYdx8ipE0oBXOS2tp552wznjM8iyLiuAJNApLNX1dgw4wY71SJUZxob36KtEwBclw1vfkq/14++vn74vFSAEWIWBQLzi0pgPpd2fdwwpXqLtrozM7NolBPwICGZeV/6zFdgk017wKUBTubridJXKT4JGgjJqLKy8bvdjlhrDJdddplkFR8+eAj797xE302pkGAyFewm1rsEg1QS8tgJAwUOWiwCulhOm82JRt2OQqGK0cU0jk3MYGwmjrLFBauNWXsOUYe5qETVCMpocUlRcgNup102JD3c3K4Bp0bHkc0VBPRRERQK+hEMBeDzuuFxuxAK+REK+OD3e+D1uiQjkjbSYhFaLWNuYVYARzDgR8Dvh8fnUVbcdqqhlQrY7rArK1+byoglFFUW0IqzCmAThbOGhpLGKBWMOO7y7CsVrdpgbRrPYtOospSbx+pSBrAxHvX90yVIrCuL5Vm6hTkHvHJOVGoblUXNc6LAryiBqSzSGw8mJydx+jRrl5WsUY4/WmJSAUyVrNW2DKDlMxhZrgJ7VeOEXGeG+lfXghJuclwQ8ooVqN7AINm9FeZE12QDPpdT6lVC4Gwqg/m5OZw+fRonj50UReYbb70Fff3dMhYr1aKuHKfqSwFplRNqE7tPA/IaCl1DKW0ogQ0rZHmenuNszFmGIlapupdh99Jp4u8aKmvbAMDyXc/rJQAulfQMy1oF0ZZWtLW1C8AjbNEkdJpXiG6/TGAtamiV18gaUckp9s/loiiARTGtW0AToFTKNZRpBV1RDR3ZbE6gBFVsHLtrBwfR3d0t2c0yRpcUwGzQODOb/Wyf0bAhl8aUXzBnNs+NZ86TzQrgEKKtBgD2w6ItA2A1pfPVz8wAFoisA2A2fzidbjVmSJpk0FXx85/+CP/1lc+iVilIHi4fZ6kCLhrDl0vwNmq44rwtOH/DRljKJYE5i7MLOLb3IDasXY9EIQcE3Gjr7oTd4kAqU8L526/E1EIcFpuGXftfxOe/8iW0dnfigvMvwIsvvIijx08IgLFWarhy21Z4rTak43GMnhrBYjGPbCYn6lt3tYqI2426xYKrLrkMi5OT8Mci2HfoOOzVHDauW4PE1BQ29HUhm85AQwU9HUGkF5I4OJNFwlLCeLwKS8CPta+9AaGuNjQcdDjwIxQMynVMS19pQrECp04ex9C6dbA7PKhW6R5hlWt44/B6PPbjhwSgt3f2iu0u53/O37z2qI5VMKYBq60Bh1ZD0OfH4LphjLy0B3NTc6J+JvR1urySr8txbrXZkUimUSpXUOIYrddw00034ec/exoL84u48MKLsX/fIWgaLaY1me+lgUVTdv+8XuuoorUzBn8wgEAwhJde2o9SNgeHPk456tiwwEYnNjjRRr3CtUKPF6ANNa9dNhyJQpivX2ejUU01V9AVwudBMBqBOxiC5nACdbu4MhBaW1DE8Ue/hm//x5cQWX8J7vqbu1GxWpE5thtf/fuPwNc1gKHLb8a27Vehml/EB3/vdmy77Brc8cG/wsTup/HRP/p9rNt2BT70iS/IdfzwVz+N7/z7R3HPoy/C0jIkQPXEjh/iT//wDvzN3f+GzVffiL1PP4SHvvMw/vzfviUW57Y6UNHy0GoaJvY+iLv/5G8xt5jCJW+6E+/98J/BKSp63oNwvgH+6c/fi8ceexzXv+UdCFsrePy792Hd5vP/f/beO0qysz7zfyrnXJ3jTE9UmBmkSRoFUBbCNgJZAmRjYcxZwNgGgwFjgoWQfxi8NrDYC6xhF3ZtIxsJSSgLJCFACIWRJufpnLtyrlvp5+f73ltdM5Js9uw/0jm3pT7T011ddet73/u+d97P93keOPuG8Mnb/wZ2sWJW83qhlMbu3btgqzYw2NODit2OdCEv175h4/+Du+5Gb0+vNBRw7uR889BPHsGffOQj+Jd/+mfcfvttOD0+LetvV1cUfp8LC7Mz6O/pwT333iuNBGK5zVflOKjXMTO/gLfe+E6MdMdx/13/hla9qrt9MIPXgWw6iwa/x7msphrBmAes1RvQasxptiNTKKJVb6Gq1aUhLNzK4NxNo7jnucOw2H3S1MJ7CTZo8f6hmC9K1jkbYyw2G4b6hzExfhTf/vY38YEP/DE8/ojMu1yeqaZmTaka7+7qlplN1OKcS7Ua3B43CuUihoYGRdX9ub/4DAb7hrF583koFso4evQoRkdHxRmEwHRs7RppNDh1+jQOHDmCSqOBZCqFnp5uDA0NYM+e3fjnf/knTM9Mo1gqCvTlvUMgRPWyB5e98UrcfNMtYphAp5xmrYa9zz8HK9XUVE9rVXFzYDPf2rF1GB8/Jdd9JpOQfO2e/kG5z7hg1w5YnE7kyxX09A8jk5nHgw/ei6XlJYHEW7ddgKWlhMQ6PPHTJxCLRcVJY3zilNhdUwFNB5tSsSgNG6lkSt0jSJOWpizmnW7s2HUJbn7HrZJ/zHWD6y0HFecRFXuhol44JlQChm4Hrd8T8T3ywwDDKhpF3QO1m8p05w5j2elslJOvpVmyhTfsNi2gf51/l5mPMStgVsCsgFkBswJmBV57FTAB8GvvnJhHZFbArIBZAbMCZgXMCvyaFXjhmR+vKg0N+NPu9ld794YQ8Uw7uDNf4GxF75nq4LMyU3W1pGE+K9tJutL35VDiTKhmvOrq47gZbuSOGWDOsDTVf1fPABaYZmkhl01icvw0FhcUAK5LPtkq1Os8BgXHVBHOUOCdVV8qpVgnqjjkVfU/CeGEf+hWigRO3PD2erzYvOlcBPxBsUGkYoubkqKA1Y+FajHaJFIdyO8dP34KjkYGPZ4sgoEQvvbX34StyRxBCPAVyEnllSgHqcKyCgCk4ocqD2609vX34ZKLLxGV7LFDR3Dk0CFUywRzytpXHbz6g+CNIJjvSWAc4S3BlN0qyh2rxS4W0OVyA6eXszg5u4D5dAHVFjOQPXDYnHA7nWLjaLXQvpiAgBbGkBxfWjzbnG4ByNOzC6KsI7yiEiUaCSESDbcBcDBINbBH/u7zuuVTKUCpRiohmUqIVW/IT0jsl01hj88jMI35w6wHAThVZ4RtKp9XnVMFW/X8WGbl6gPeUO8qJ2/KvpWyuhPyGn8T9VunckaXxClFr1KptxsCOuyjhakbVuEddZYRbByHjCfK3JtocQO+Tv2ZUrouLy9hnGrbfF7sZpkpTYtRlSFLiGhk4qrUZlEQ61bpgv31Y+aZlwxohThFTUSLXsm2FXtjNT44TgwQzTHA7FXaeRKk5dNZJBMJsbkcP3UasWgUN974NnR3xwT+cpOaMEtlUHMsWGVsMnPUIjnXCs4SpqrX6rDLbrXk/SooeibkPcO1QIdM7e/pnvaqseGVATDfR4WflapABc4R/f1DiEZj8Pp8kqOtsqHZAHA2ANaBMo+ZNtlU+WvlVwTAdQJgUQc3UCrRArokGZa0gaZi+/xzzxPVMecMDiYF8HntdADgDqX5q7koqHaOV/54VQAsA4G/WUc8TgDs0xXAAcCissMNpfivA4DdzHdljnQLYs/82KMP4uc/ewxLC+NoNasyN1jtTlSKFZAYaaUS1vR0Y8vwCPzM6242UaSafG4B5XwJfT19MhfRqnvDpo0CstZt2YI1W9+AVLYIlDXMz0xjOZ/F1j0Xwx8JCbC88+57cO9996GYy8DP67zZgM3lhL1pQapSxtjACJLLC4izccJqhdaoiPouNbcMTySIbocP548MAo4WllfmMTbQjaG1PdCsSQQDETjFmjaN5ZkcjibqOLC4hPVXXo1g7wisLo8odmPhiLhIaI2aWOIzi/Poof24cOcuWG0uxq7C5bYiX8hjxwXb8dOnHkEhV8Lg8DqZBKRphY03jZo0+YiCE01YbU147C0EvX6s27QBE/v3IZfMyLUkc4DTDYa88/F8HuaqcwxTD8zx4Q+GMTMzL41F4XAMU1OzAvbtNodks8r1RmAkHTB8vRZ6+rqRLeTRNzCIU6cm0dCYueyQeYJKXhct9gmBCaBdBLgVQUsEwwKHudYSAjvsytLd2oQ/FEQ4HEIgHIDD6+JiRiQs+afWlvgyKNV9s4Inv/23eOLBB3HJze/FNe94N+q8V8nM43tf/BTSKwn8wSdugyfei2/996/jxRf34Zvf+wE8gRC++ucfxt5f/BRf/M730X/eTpnjTjz/M/z1R29B38Aa3PIH78cDD/0IL+zdi7/68texYcdVIO39zuffD4stjvd+5m8B2mPT9t1eRCuxgC/92e/j4JEV3Pi+9+Om3/9jLC+cwl/84XulsWr9jkvwjX/8J0we34sPvft3sP2yq1BYnER2aR5vfPNb8bsf+hO0XAGkV1I4cvgQ/un7/4rDh/fL+hd0OGFt1vHFr/+DgPpSJoN1Y2NyL8CxQOgnc6DVKnPI/FIS/+W/fAB//Efvx+5d2/GP3/5fOD0+ITbGnHM3btiIO+74PEIBv1L2Wq3SIMCmFEuriXxFw0c++TkcfelFPPfUE6jXymi0eG6s0MoaGlXeAzDDuirXNMdORVMW0FWNjWJWVBtVWGotFOkG0WgioKVx7qZhPPDiCVgdfoklqDebCMciMnaLOaUAlrkewMjQKMbHj+KuH9yJd73z9+Dxh2UNp1TZZXfK9TMzO4ve3l51j2Bn41lF1gmOs0KpgJGRYUQCQXzhttuRXEnDZnVix46dcDlordwQO+tCLoeNGzagUirLmuoLBfHkz5/CM88/J8dIG+VIJIQU7yecNlGjz8xOI5VOwR/wIRzuwvXX/hauv/43xB7+9InjOH3iBPxeH87duBHlUgHlclGa95jBy/Ukl8thdn5GHFtG145JTANfd3B0SOynC9UyQpEYHnr4h5K3zfdULJTkOon3dGP//v3SuLF502YsLMwhX8jC5/Mgm8mjK9qFZGIFydSyqH89LrcomNW9aAteXxjbd16KW255j8wHBsyVVkkDAOv3ALx/UQ1vCvCq+xl1jyQOHWwK4c8Mtw39OeTuSI9lad+f6/c8xn2k0WR3/nZTAfxr/tPMfJhZAbMCZgXMCpgVMCvwGquACYBfYyfEPByzAmYFzAqYFTArYFbg168AATA/OmGCYWncVgPrT/dqwMH4/f8QAp91SO3H6rCTG3ztzaO2qpekiurbVT67as+soK+Op18GPNSG1OqLqpdRyql8LoXJiXEszs+9TAFsbGadcbi64lMpMpUtZucHv8dNScMmzwCpxtEJBBSwpRSH3AD1eb3YuH4TAsGI7MaLylIHXvJ8zaYogZPJpGTlUimTSKTQHQCGQmWEghF86bavwNZwKntq3RrXaVO5qFSMOe1UcFGlojbmedxU4NBq2u/zY3p8Aotz86BlLeyrCulO8EbVjlgk8w0z65QKSlH1UUFkQaNlR6XawsRyDkenZrCcq6AGJ1otqpHdku9JAEwDUQJg2pe67TYEAkod12xZkcrkMTe/LBanRFfc0CUAjsUjYuFJ6Ov3exDwU1loh9vlEFWwvGcLAVMR2VwGDhsVwEEwZ9DpcooK2OV2KwCsA3IjC1OsSnVlr3G+BLjpAFiBWwVtjdNNQ2h1nvT03HaWr1KqG2PaAL08OB6j2mhV2cIKhJypUDXU49yQlnp35vJyHOvKYonnE4WPaljg9zPpNE5PTCCbzYrynJvqbrEQtisbYXnfElapzmFHb4RSAOvqYxF+q819xbtbaDLvUauhpoNNlQ2tQLRWqarM32wWNULNSk3snwmAk4kkZqan0dfTg6uvvgo9vV1oNmtotmoCgFlPqsB4XriRL1aktIyk1p6qUV2lq4T5ek6xblNsgI+2ArjjIlcZhur6NC59VTqjo4EQTcFlNloYCmCqcss6AKb1udNhx+DQiNizO0WNq++EE6Rxi1w2yGlZTdWv/nxU/0oDh4a6RpWvpl5Dt7VljRq1pgDgapXZlbSALiOdyUiDBeE9AbBkgNMuVZotFABWjQiGKmvV6tpQ/HbORYbayoC1Z/xMH69nzrOqPmp0qAxgBYCpAI4g3/j1ALBaRGxiAU1lL8FJmxiLRTbtY0v42le/jNmZCSQSaWWPXa0IOKf9t9fqgN9igbOqodfvxzkb14OqUQ9s2Dq2Ucb+1NwseoYGBdA4fV5s2bMHM5MzWDo9Ba1UwZY9F2N42xuwlElhbmYCmVIZH7/9cyhUSugNBKHVKihqGmjM2t0VR2o5AT/nDY8LV23fgb54FP/77h9geGAQ111+OYqLCUzPTyKXXcBQKIiLLt+DjZdvhiXuAkLbgVYauWPP4NiPnsIzB1ewb6WMkcsuh793DFanHR6PC12xmABMsTd22NFsaDh8YB927bkYFithawteLxWCaVy0ew8eevAuUZD29o0IzKUaUHLbtYpyPrCz8aYBu60FjwOSEUwAPHPoIJJLSXh9flHfUrXu4gPU5CTwkOOCcwM7cexOl4A1NsRIYIHFLi4MyWRa1OnZTA7lAlWWmigg/X6vKOJpk+7zh1AqM++1InMkgZ4oS1stcXwQdwVpXLArxa9u/d9q1gQku30u+AI+uLu74QkEYLMxS74pubrSIMIPNmy0GrAzH9zmgqXRxD1/+3ns/eUvcNOffAJbr7xWHmttajjxzE/wva9/FQvJAlL1GoLhGL7w11/HyOYtqCzP4ePveSdK1Sq+8+NfoGnzy9NbK3n8t9v+BD995F55f3uuuA5/8NHPwt89gAbcsDUKuO3Wt+Atv/MhbHvzTXA0CaU5A+bwzL/+Pe78zncRGtuNT/7dV+BzePDAv34H3/naV/D+D38Y+yfn8ZbfuhmVzBI+8fvvwZ5LLsaLzz8LW6uFsa07sVyqYGJykn0LiMR7MbZhE4LBkEC66ZOHMDd5Cle99Z1wuDyo19T1yfmSVvpsAiAAdHMsOOxwO334b1/5W7hdFnz6U59FpUplLy3ti3IPQCcMzuGLiwsIBf1o1DUZS1q9iUK5hnQ2j6ce/wn64zF87W++hGo5B6/fLXM984mbGhsv1FzHBgKZwziX1RqoU4lss6NYzouFeZWxAPUGwloGmzYM4sED4wKAmdNbazQE9vN+pZDNIR7vktfQ6nUMD4xgcvI47r77X/HOd7wbvkAEHh+V7DXJreX4nZ6ZQn//gMzbHLNs2OEHxzUtpUdHhuVa++ynPwerzYF8tgRry4rB/n5Zq4bXrBE75L0vvIDB/kGkM2n09vdianYayVwGC4llqS3n9UgkKPccsXhUsuqzuTQmxsfhdviwecN5GBoYwmBfr+Txsi4jQ8PIp9NIp5JYv2Ed0tkMTp6cgFbXpPFOGlfW8r4riKVkAjXUEIoFUdTKqDLCY2JC+ot4D8BrvbunRxqpmA+fLxYRiUYRjUQwNTUhDgxcD9LJFDxuH7LpNGq1qjRq8aaA1ykdYtas3Yxb3vVeBAIx2B1svOL9l7oHVs2Qxg2BgrzqHlJXBUvDGu9X9PVGv59uK4TbcQu892mqex+92cpYl4y1V1ZwfQk+f/sbf/1/nJiPNCtgVsCsgFkBswJmBcwKvIYqYALg19DJMA/FrIBZAbMCZgXMCpgV+L+rgAGAZf/+LJhi2Dl3PuN/BIHPfo6XPafx/Lrd7RmRYobMWPakOmCwIKlOPZvxs1XEQ/iqPvSM0w5LZ2VXZ1hJ8zFNFPIZTE8SAC+0M4BfURnXzjNWBHS1PAaEUa9KcabxMyoUJTtVh4f8mptrStnYFMtFgi4CzE0bz0E4FBXo9UrwnButJ06cwLp1Y7KBuby8gm5/CyPhKgKBEO749JdhqztU7qJkxjKrUVe72qj8JWxUm3i0hjYAp8vl1LNdmSGoFJ11S6Ot0BIApys6jK8l65S5e01l/8sNRLRs0BpWlKpNjK9kcXR8BslCFXWmRlqccNjd8LldcDpoKaopy2baPzvtCDHfMRBAoVTF0lIKy4mUsti1WAR4EwB393QhEqals09AisftkBw+Agank7bBauOyUi2jWMxL1rAAY69XABSzI/leRRntUPbPoqbTLUtpS9z+0O2I25aGiibqWXjUxanH8hwSSrSVqvw7zyihLPNhG2xYUA0CBBpGzQXiUZlNdaOeR2wchxquasyI2loHwAKh9cxfAb6izKUdd0vAIq1WacFMq8lkKinvLd7VJfCb4Ii5tXzvBMBsAlANHToIVtHCcqmJ3bdeCHk9PdeTlp/M92RGLjeX2YRAtTVf29qCqNYLxaJ6fL2FYjaHRGJZLHInJycx2D+AHTsuRCRKFTvBD0SBTVDE3FMDAFMBrC4g9d5YA9axE/6KAlqsnwnklX3s2SDdmG/a51CfEYxrm30LBrDle+HXbMgQBTAzLauaWLR7vR6MjKyB2+sTYG2x680ANkcbAFthWwXJuv0zldkEwMoCuta2gJbXIezUFcCVSk3Ua9LgkUrJeKGl5+aNm8QZgOfNIte0ep+qoUAmxg71lZHJqE6cvEddHfzrKIDb850+Fxv56AoAR9oW0IUmAfB/bgGtpt8OAMy66fMe5ydCRFqgPvLI/Qj4vQIan3rsESwvTqNhqaPVYAZsC/ZGE710R4jHUUol0R2NIuTxIptIIODzo15lIwndDRzw+gOI06bb7cPk6VPwhoMYPv8cdK9di4XlBOwWG8bn5nDf008irVVw1cWXor+rG9+/804szszA5bBKrikt8/0eJy7ZfC6CFjueO3IAm887B6mZGTRqzMDVsLHLjaH+XmzYtQldW0cR2HY1bP71aNg1WJIHMX/vd/Dw3QdwMNlEdM8VcPb0CaTyedzojsc7ALANWrWEY4cPYffFl8Bmd6JabcDvdyGZTOCi3RfhySceQqVcQ9/AqGRN09GBTQdsLBBHBaroG3VYbE34nBYEPB6s37QBs8eOYml2CaFIVMaDvQ3i1RpKW3iJA3DapMmA49risMq8UZcBwGYD2i1T7S3p52L5m0ymUCqWUC6XUK5URP179NhJDA2OIjm/oDcoMGbADq2qCaAirCekJNjndW+1srHHhmAogEA4CI/PD7vbRXon8xBfVzWYNMAQWdH9cp5j7wqssDl9QL0lOb6H9j6LWz7ycWy58s1yDVpadZnXiitJjJ8eh83nxsjYJvj8cbkmjj39OP7643+MQP8Ivn7Xj9CAR6lIqXJtlJFJLojNsCfSh6aV6ltNd3vI4oPXXoA7vvkg/GOb4Wox/7uFemkR3/ns+/Djnx3Ax//u29h28ZVw1ev48l9+DPVyEZ/5r18CmhpmD5/C5z/xURwfn8aWc8/FC3v3wU7UHuzGpdffKA0IRc0mFsDVOp0DuI5YkFo4iYmTh3H+7mukmYKWygR44vShNySptYu1Vefp0KEXsO+lZ/G+3/8jWCwe1JpVabThGGzUWnpuuyaq+EKJttIWuAlO00k89dQTYj//IcnO7YbN2oLP55Lc53q1JFnOlbImTS1sSOFiQatni4XrfwM+fwAlrYxyvogiXRTqdYQqSWzeMISHD0+iZWNDllvWSa/fL3bixTwVwHFZ96q1Gnq6+rC4MIV77vkB3nbDTQgEowKLaatPt4BGq4GpqUkMDQ3J/RLnRWbxikrdapW5lACYrhNf+tKXkckWxXJ/cW4Rb77qGlSrZezd+6I4p3DRo9tIRaugUClienYKDo8bxVoV4UAQ68bWopDLIJFYQn9fD+wOq6z5SwvLaNaauObya/Cmiy/D7MwUTp48IddSKBxGJpnC8MiQuHLMzM0hEolj4+ZzcGr8lFw3g7298l7tTgcWkwsIxUNI5dOSXzw7OyeqYYJyqn35QReFU6cYpWCT5i6qexcX58UJIOD3iYqZ75H3BrS3Vkp9C5xsenN6MTS0Hu9+9/vEqcW4xzCa3oz7HoPbqiY0Xi6rymCqhVXzmqEEVlDYWI/UXc7qz8+43zdcftr35mo9P2/75av3XOZXZgXMCpgVMCtgVsCsgFmB11EFTAD8OjpZ5qGaFTArYFbArIBZAbMCZ1bg+V8+dib4PSvk1lAndv7WGaBYh1SrG0odUO0Vit2GM/rG0MuBsrKqVao0fpxtZ6qDog4mzM1jQ8V59vPLM+jK3VaLAKyOQi6N6ckJLC0sCgAWYPJKFtA6AJZ8XKmLyoU1VJQKqLXDXxXwY36s0horQUSHHTRtNZUCuCUZvBs3bEY4FGmD61cam/Pz8yiVS+r4mi3EvQ0MhUpiHX37J78Ee9MJxc/UxpyyOyYIJjhSG8bMYmUGHZU6xkZfq94UpScVqVRt1Qjo9DpShUooxecjHOPXVH7RjnxB5wgAACAASURBVLBYKSOXySCXycJicUBr2pDKlzGxksOJqXmk8lU0LC7YbG5RbolVM48PNaUCs1oEtoRCtGn2IJHMYnE5hWyuKMCLr0UA19UVQ29vlyhxCICp+rXbLQoCO6x6BqzKRiyVCqKAofVoKBAUgOykUorwmTl4tH52KHBCpZfk/+oZyWeodmWsKKWl2ttU6hbDLlHqRJAnWa88lw35O9kk4YVWUxmyfP6qVpW/E8DSRpgb7nx/Solnl4xMbva63cw49sjv8EPyW3WbVDkEIhGGJFNhzm80Wipvlo0EzZacn/m5OSwsLshmf3dPt1hZWu1KCW58Sv6mnvGntnnVlcVzzeNU1uVKqSO5vwS+tCXXavI6hsUjwS0V42Lz2mzK+xRFcsOCcrGExMqSHA/VUmtHR7F580ZEo2GxjqaSlueAEJcKNTYo8Lxwg9pQJIkNdEO9Hmsh415XASsLaCM7WClj2/70HVdRJwBuzyMC0tV5Eptmw66Z2bwCtmn/rEkdaEc7NDSiNtIdzCBV44I5xaRZchzUs+vjgeeCKlb1nHoGMBW/YgvdUNbuzGukmpqvpQNgwnsCYOY2M79y7Zo1Srmp5//yWjAAMJVdMgdJ04NcUHpqo94e0zl/6c0LMvedkYeuhvXL5roOBTAtY2OxEGLdXmQRRrEVFAtoIztajcmXZwDL91kb5kw62Xjh1s+dGmdyLqlck5HXBI1fx//d8vZzn/kYqq2qACa07LA2m+j1euGrVHFOrBe93gBml+Ywn15GyO7C1pENyKYy8AYCyOYK8Dl9cFjsWLNuDVp+J+YyKxgeHUa5XMPJmXnc8t73ouayw9/dhZbViqXZefyPb34LTzz1OAI+NxrFiljbUtxtazXgbNChwAl30I9o2I9hbzeaxSz6/HWs3zCMi96yHa41I7Cf97tyLWtWJ5yNBMo//Qc89O3H8OxUDp6d18IzMAivxyXq13g8Jte0Ui5akc+mcfrkMVx0yWWw2V3Qqg14fQ7Jz77s0svw6KP3wmpxIBbvg8Ph0ucrC7RqRZwcnE6XDmoa8Lus8Lqd2HDOJkwcOIi5qUW42ERgs8Hnp+K5JnMebWF53dGumSpSXmcuj4slF8AkyynnC84b4oJAhw3xhBXQR7grseBc42wOrCQy8HqDOLx3v1jAc9b0EvpTscux2lKW/26XHcFICMFYFG7CPzfHt0PsacU1Q9wkxHReXzd5vdN+mgH0DbSodua6zXxpixV3ff2v8csnHsUtH/owtl97AzSrA9YGrYz1BgQrG3FsqLNpATYZb9P7foXPfOBWhEc34ut33o16QzVNETTzffJasrUsqFvsMgZo0c3ZtrR4FB+55Sp84659sMR65FipnixMHcDffeqj+OWpJdz7k5/D5QsCpTK++JefxKOPPIxg2ItKMYVKRoOt0YS7bxhvf/uNuP/e+5GYOYGNF+7B6AVXoVKqIk8Rq60ua4rdQlcLJ1KLR3Ds8IvYtuctgM2jGoJYK67VeqOMsuhVawqvu8WlcTz22P24+ab3wG4Pokm7CGn6caJZ59jje1Kq8Ua1gOW5Kbz04l5UKhWMrduA/uERhAIBDA0OijI/Hg0jHPQjwLVUHzdsrCJ4pqsH1z/Oe2xoKxZLsIpNuRWFckkUvZFqElvPWYOHDk2g6WB2rkuq6g+yoaSFSrGMSITrAscBEAxGsDg/ifvv/yFueKsCwMFIWObORq0hSueFxXkMDAxIZIYCwJqan5kOXSqJBXQ4HMHtt9+BVCYHl9OHgMeH7lgM/T3dOHH8OHZu34WpqRk8+OijWE4nkK8UUGsoKEsVfF9PLy7YuhX9vT3wuOyIxcL41a+ellxeKuTfuOcybNl0HmrlClaWF3HoyCGpc7FUgVaro6+/R+7torEYnnnmOZQqVYlP4Byg1YoolmntPgJf2IdCOY9UNoV8KY9GoyXvNRKOSP1435BIJMQWnut/T08PlpeWVM1rVYHBRswIf9fpcEs+8rXXXY8LdlwEGxsHai0VdyHta3oLm35PynuZdhKF0eimjynloqEiLeQ3DRUwrxP5etUaWuUIq8VX3SMrgNy2hKaSmBEs+jp0rgmAzX+CmhUwK2BWwKyAWQGzAq/TCpgA+HV64szDNitgVsCsgFkBswJmBQACYJ11tRGKkT1q1McAKmeD3876dUIFAxob8KatJG4rfzshsY5LDZCsaK3+1EQGxpc68e1UEeu2zi8/DrVJxQ+lq9R3qPhVq4lCLoXp6QksLy6hfhYAfiVgcrbV6sugtc6huCkpiiQ9k9ioo3oXVOE0RGHI5xMAvH4jQqGooVM8Yzga6jmqLPn4lZWEAMCIW8OArwCv24O//MQXYW+5ZKduFQBzs94qIJqbtQR/ogAVJShVswpacwNQ8melSLqts5FhrAMkKm0I+ILBINauG8OWN2wTAHDwwEEcO3gImtYSu+dksYzTixmcnl1SABiEzdw4dsDndalNQ9RomiuqooDXjUg4CIfThanZebGAZpagIbNmNnBPdxwDg73oikdF7UL4awBg4ai6klWpf4rQtIpsVlIBzNq6CH5dToEchI5up0vsfLmRfLYCuA2BecIMEKtb+xq+yaKEZlazVhHlK0EfgT7hEcEhc1ypIOXP+Hz1JvMRNQX7mS/q88IfDCIciYilq6iR7U6BwF7ZWFfKKkP9K3aqegcBN9sttEgWpa1S/vKTI5vKyqVF5gCPy3PE4jF4JLdWWX7Le9VzPDn2CX4IrlW2M/MblRJYNtoFbHMbXLSAKg9QGhjUQBG7ZjQEDvM5eTxiCU7bz1JFwBwB8NzsLOZmZzA6MoJ1Y2sQi0VV3rKV2Z9sTLCg3tDaCmADAHMjWal+OSRXOzzamn9jo1rGu6FoNkD9WSr6tj23bnHcAYCNrG0BwbWajHGeq2q1JvNFN8fewJBk1LJxomUz5h7mXzsUbKIasNVUDQB1whANWk0fF6KYrp1lAU0ITABcR6WiiQK4WCgimU6Jemx0dARDg0PyeoZSXBTPegawAGC5joyMxg6XhE74K7MIs51f3ojTVkIbtvsdv6fmLMK4BqKRIOI9PgHAJQTRoqKfY1N/ylcDwJLZypxJAcAEV6tzt5qH299AuVrEd7/195idOYmWtY6FxSUUCiWxHG/k89IowvxdT7mBpq2FTCGHYW8Y/S6/5CYHPC4MRePwByJILqdhp02s246BsSGsW7cGP/vF08g2Gvid979PxuXRoydwxW+/DclSAf/ne9/FD+67G/FwENVkDrsuvBCZRAJaS0M5X4C/5UCl2UCtUsJoVxQ98RhSs+M4Z6wbv/GOSxE5bxNc596AhrubBrSwaTMoPPV93PmV/4P98zXE3nQ9vF3DcPrYbGJBT3eXAEfODYSvczOTmJ44hTddda0A4FKpCp/PKYDn8ssvx2OP3if2+t09Q2LfS+DPOV2rlsXRgNchz7HN1oLX3kI45MfaDetw6qUDmBmfh9sbkHmOWn+vz6NPq5w/uS7wOrbB7VGWsMwjpWOAKDu5jlEhLNbjSpnblEYZZgjb0OQYEdDP5hIHmi3V0EIHiWqxiGxyGenledgbVXhFmeyENxSC3eWGxeGG1emVcUk1JccQYbH6u1qfxZuAA40LHaGvhcCT86J6XSoxn/rBd/Gv3/0W3nzzO/Gbt/4h6nafrOk2AmUqyQU+09qaYJdziR2p8aP42O/dBGe0D9++9wHASjUqX1+qqDcl8GvmkatcYs6uzz98F775V5/D/3zyGBoONywowt6sY/HZR/DFz3wJxUAIf/5nf4ZfPvUYDh88iaWlZSQyJWQKBYTjQYyu3YINm8+FLxJBvQY8+7MncPylnyI+PIax7Vej1rChaXeh1ajIHGtpcs62IbtyEkcOvoCtF10HWL1oWHgHoWx7OZ+zJuIsojfhWJt0GMji3nvvxpsuux6x+ADqTFF2KDttzk3lUg6ZxBJmJk4hlUwhGutGb/8w+gaGYXO40NLvXXgenHanrNleN4+tLo4brI7PS0V3DaGADy47m3fsMv+xkYcqWB9Vqj6PjKu4lsB5GwbxyOFJwO2Hy+MH7fWpAKYFtFauIBym+wkVwJo4miRX5vHQgz/CW97yVgQCUYRjUVEda9WarOdLi4vo6+8X8Ms1nWsvASfnNa1SwfDwMOKxLnz2c7dhbmFZMoCpyu2ORQUA16tVaZxbWFzGviOHkCoVpE4cC1zP3E4P4rEYLtqxU5qXFuamMTIyiGajipf27YPHG8CeHRchtbwimeXZTArx7i7EunrF0eDJn/0MXV1xbNq8AfPzS5ifX8Ds/AJ27NiObdu24dj4fhw5egTFchXrNq3HzOwUSlWVE8ymDlp653N5uZ/z+X2YmpyCx+1BqVSUaIDJiUlZM3k/RwDMD4/Hi23bLsT552/DyVPj6O8bwhvfdA3fkbqWwGuNX1JKr5os1IfR1Kg7i7QVwHqMgg505X5RYkRWXW+k+UCay/SsYD2eoA2D5R8UStUv9w8tuuCoVzUB8Bm3+eZfzAqYFTArYFbArIBZgddRBUwA/Do6WeahmhUwK2BWwKyAWQGzAmdWwADAsmfTaQH9Ckrgsx/zn9VSKQFWH3U2ONXxUofGd1X9KxvL+kaV2q7SQY6urpXNrFdQt6mHrcJi7i0rEK1sVLmVXMinMTM9gaX5BaVwNB7zKoq5/wgAG6DWgL+iLOpkHbJhrlSchFrcBOV2LiHlpg2bBQArtcTLq2k8NzfkmQdHEBB1V9HtTIvd8Wc+/lewN6moUsC7rQBmriMhsI1WqQTAOvylKlgs+1TtaOOrIDCtJxsCtAguufHP5yIgq1Yr6O3tw/nbtuK8bVvFAvPF5/fiwPMvIpcroW51YTlfwvhyDlPzK0jkyqi3HHAQADscCPg88vxWSw02C7fYgWg4gFCIYMmCU+OTyJc0sb5UdtNN+AN+9PV2Y3CwDz09XWrD2eUQC1FmAFNZRlhJNQzfQKVSks1g1oew2OfxCPx1uKl2cyv7RGYREwDrylhuoioli1JO83VlE17P5xWFk5Hx2lKgkIpYbsZSuSlKTwLhahX5fA7lqqYiVFlzux2BUAjRWFQUTwJkbRx5rARVxHWVr2dzCOBRqlibQF2+D7Hb5gYrbYCpY5NMZwecAnNXmxmoGqP1ZSqRxMFDBwXZMuPZTaBMi1exB+Xmb0tBYAJhbtby3BLeEmIzb1OOReXNUuknamGOCwPC6o0CokZlRieBZ60mdq/MNiUAKuaLSCyvIJlYwcL8PJYW5jE4OICxtWsQi0ZE/UtQQPWzPAdtXvl8VNPqCmDWRK5fKo514KF6EQylr656NVTanWrtsy4fAclnqfppU21k/xpKbgJ0wt8Kc4yrNanFwEAfenv7lfLRyfzJpoKftDi2OQTCsjQcr1T1NqmK1pVZtIBmbqUCwKsK4JpmAOAGyuWqnLdCoYBMLouurm6sXbsGvT29yrbdriyg+SkKfX1zXmze/zMAzPfdoQB+pTlasp5f5nigsiEJgGPREKJdnv83AOxWgOJs+35RlcpHHcnEAv7r3/wVVpbnoDGztFoVMFTKF9DkWKi34Gf2K6ywtwB/vYVoy46eQAgBZsZWK8hXK2hUG+gJxeUaGxwbwdGTR+D1+3DFtdfgwot34Ud33YtIMIptV74JmtOGH913D/7H976NnTt34pprrsVQ3wBOHTiII4cP4ZwNG+G2OvG/77wTmVQCLksFYb8fw+FurIs5cfXbdqB7+yZYg91w950D1Ctozp3AM9+/Dz99/DAmK04MXH0lvF0DcHjd4sRAK3uex0qlLGrc2alxzM1O4trrf1OUprlsER6vA+lkEnsu3oPHf/IgWk0revqG4XAQxvH65++XRMnLa5RQxeGwwmNvIR4LYmRsLU7s3Y/Jk3Ow2mkBS4Cr7JfptMC1hznTrWZd3BQI+9mI4nS4ZH2SBhuHso1nHSU/3G5HTaAj5xIq4W0CiHkdtHjh2/gaSr0vGl6C3UYNqBbQrBTQ0MqwOZTCl1nHUAbIqutIiX6loYTHJjMdgaZ0n9jQaFnhcHmVCrjJY+MxN3Hk6Z/gK3d8Bjsu2YP3f+p2tJxhBXupJLUI1hXYZacttFU0ryguTOFP3nkD6nDgu/c9CHuI4J7HoVwXJH+c8Bh2WRObXBNQwbfv+HOcPnQcX/j+Q7oasgqUs5h/4SH8f5//Fo7MzyPotCFdyKBSc+ENu3ZjdN1W+AJhlGoVccJooC7K9kbNgoO/egLZlUkMbToHk4s5bLvwIlRokW1xQPrCWnzrVuQT0zi07zlsvfhq2JxBAZScp9U8wEYNBYMZRyC22WKnDzz0wP1YM7IeGzaeJ1bP1VoOc/MTWJqZQD6dgMMbwuDoRvT0j8LuoOuEOncy21pUPjrHKcca7xEc+hrERiGOOdbY53HBYeX9A8ePQ36Hx8P7DCrAtXpFxtf2bg+2n78GDx44habbB58vJM1jdFVgrxMjBfy+gPyuAGB/CMnkPB59+EFcc/X1CIYIVuPiFMFmGcLRubk5cUrg+ulyudogmGtwlQB4aAixSAyf/vTnML+4gkg0LjbJlVJRFMK0eqfji+RqB/04PTeNTLEga6OPThxsXrFYcf4552H3jh1IJVZEDV5vENA6sPncczE7OYNKsSjRFsz/dfJew+ml4zkKlQomJk7L/V1f/yA2bdqMBx56CJF4TCIrErl5ZPN59PUNiPK3WC4glUyK9bPNahc1tuTLM1O7VEQ2m4Xf65N5ketMo1kXUOx1e+Xa5XkrVzTc+p73YdfuS6VtK5crwO8LS3OAmntV82FnE+TqmqDfd0q8hKH0VT+V+0lj3TEy6OW60G2g9XsnrhnG4+Reqv19PW5Cv7EVdXCrifN2XPGf/bPB/LlZAbMCZgXMCpgVMCtgVuA1WQETAL8mT4t5UGYFzAqYFTArYFbArMCvU4Hnnn70VcHv2UpgtTF0Jqns/PsrAVnJij3jY1Xdq3COrnlclZepPdmObatOJZkCwa+Qf9nxGgJ/2lBX3+jtyCIr5bOYn508wwLa+PVfRwF8dh2o1sjlcgK7Bey1rRrVs1LxxA05Y+OS2XPcDNu4fhPC4Ziu6nnls8X6UvFCmETgGXZWELOtiPLlsx+/A7amh/IMWC1NXe1LgEcVl1X+dPBPAwBzQ1esqZUCWCkZDdWlYY1bl014w5KYQJKA6pyt52Pdpo2yEX3wpX04deQEMqk86jYX5jMFjC9lMb2URLZUQ71ph53ghiCP1pYOqonssmlK5RAVhsGAX7Lujp8ch1ZnjRSUpi2osoCOoqcnjngsgmDQD5/PDb/XBa+XlqgE6jWVYyxK27LKJ7TZEPApAGwjzHDaBX7QYplKW24aU3nL92YAYGWtqTbV5UMUaVR2UuFbU1bIdaXspcqIALhQyAvA43nhpwBdmx3BQAA9Pb1iw0wISwtqPmuFKuFKRewyudlNWCi/W+Ouv4IboggWFTCVXUrdymPiRjlhIp/I43DKe/P4vKIqNgBkJp3GwYMHRRXG7/O13V6PWEHTUpiZw3QEpdJblKQEOWxU4GYugY6RMauPD4HMzODVrZ+lUcBQ01Ml2mwpNaumALBkEeeKSC6vIJNJY3FhQbIK+3q6sX79OkQjEZUDqttfOxy0LdWziMUictWuWqmgjVOh5oqzG1Pkux0uAYZyurPxwgDARuMIIRPzSAXqi2KO55eKboJHAuAq6o2mWIESXMeicQEkBOkGAG4RAFsJ35Qc1rD95hiXBoFaVTKAOTZVHjCtoZVKmOp/1kzTlAK4VCqJdS4zlPsH+jE6Oop4LK7gi2EBLU0cEoKqzyt66qJu5922o5d66Ney3k4jW/6vMlersa7svtugXJwXiAzrcn0aFtD/VwpgZjM7PbC71Ng3ZnGlAjMghCJ/orS0W/D0z5/C6eOH8KvnfoGFhTm4rIR/aqzk8wVRZRMABmHH7nWb4ak3sPWczdh38AgOHT+JWlOD32rDro3nSn7w3OIcsqW8ANDfuO46jI+fwlIyifO2XYCdl1wmGbEeuw33PfoAAl4/PnrHbThy8DAKxTzyxYJcY93xHvzDN76Bg0f2wdpoYawrCp/NiW63BZftHMPIllEE+wOAO4bi4jjSkwmc2jeFnx1PoeDzYOCiK+AZHIbTbhdgG49TAW8VSMXjmpk8jXRqGbv2XAqH04N8vgSP24Z0KoUrrrgcP/nxA2IT3t07LNmv0jhht6NaKQmI4tfMYed1RAAcjfqxdt06HHl+H04emYLV7hHnA+nfsHA+9amGhQazhn0CgakCpp0+m2mYR8/mGqfLDodTgWrDtt7mVPCXn7TQ5qdYRfN7VOgS7BIIi1qXzRE8v5xsaFvfQFPLS44saiVYG8ylZZONA02LHU2rXdSVkvcrayebHuxo2ZyA3Y2mPB+t1Jml7kbLYoe9mMIf/d5NiHVH8Inb/wa+nrX0sEZd9/pQIFqDReY6G1ocT9kVfORdb8PKYgK/80cfxVt//wOKQHPNsRKv8m9UStpJfwU+2+oZfPxdb8GFb7gI7/zgRzB+7BAeuv8RHD30HP7sY7fgi1/+Po5MzOOGG25ApGcUhUoTJS2HmsbXdUq2sdXC+IMqpOWrYcPex+9HvpzH9suuwF3f/wGue/MN8IQiqDY51/M884KsQ8sn8fwzP8f5ey6H3a0yaxXDs0j2s1y9enOOgsEtacj55dOPw+mooSvehcXFFWRSKWmw2XTOGxCM90lWb1VjvAPnMJVRz6fm+BK1JqMjaLndrMPrcomjhYU5wFzDmcNMMF/TRMXO9Y/3NHx9aTjivYaVtavCaWnhTWviuGT7Rjx44CQaLh8CviBaVosozjn30xLf5/XJ+ypVyggEQ0inFvHUT5/AxXsuQzTah2g8JgC4VCrLuicZwMPDMu+2AbDDKXM41+r+/n50xbpx2+dux9TMHJaWkzIHvefWW3H82DEcPXIEfo9HnmMxlcQLBw9I45bH6UZXJCogndd+PBrFu256B8rFglwfv3zmF9ixczvm5qaxfu06vLj3BbEPz+dyCEdimJyaxbqNm7Fu4yYcPLgfzz7/LCxs5HG6kM5lEYqE4fa6MD03jkAwjGg8jqXleeUYUa9J5IC1ZcHSyopYWNMlJp1Oyz0Clb5uF11URBYvjVp0Dhno68fo2jWYnpmDxx/Bb/7Wb6Ond0Du73j+mFFvjHHV5bca8WCsqZ3xFmoJ0e2cjRxgw+5ZX0vEElqPIFAqYNV4KOrgTmtoWZ/4XGolNxyBqNQ/f+eVr3yja37XrIBZAbMCZgXMCpgVMCvwGq+ACYBf4yfIPDyzAmYFzAqYFTArYFbg1Svw/NOP6nuLq2DXyJlTmzdnAVzuHEqnv67WM/4uEK0zX7JTBts2cT3zQNovqYDKquLXeG5dqNNW+yp7WCOlVcEdw5pUAQ3DNldHHGrvS2CwUh7RelIB4CksLSgFsJjpvoqaWB2wkkCqXF/1PIRvzATlBmg0GhM1Xy6fUypLWi5TvclMXcmQXYXe69dvkF20I4cPY83IWsTjXQL/XmYr3VEpAaNUp9Lyr5VF2LIkUPczH7sDDnh0C+iWvLZkAFsg9owEiqIC7gDAxntQ6l8FgalYIdjlxiqtgUV9alcbjsyQ9Hq8iPf1oLe/Tzb/Z6emsDS3hEK+gprVhYV0AeMrWSwkcgKAqzWOD4ds2vo8TpRKeQCaqIcigQAiQb9YG+YKJdk8pV2hpIPqebtU63p9VO064XY74Pd7EQz6JI8vGg7B5/PALtDbIhu/tH82ADAfS8WvoWbjsdMumxbM/P4qAKYW2VCJKvBsnCW+ZwJbwyqYzy2KzVwOxWJBFDm0bVSZnnZEolH09vUiGokKaOYnlXSEe6l0GiupJDLZjOT5cRM9HAkjSBVjMCgbugLHdJAqQFpAqRoTfH9K4VSV7GVquAOBgGwa8/3w8aViEbPTM3Azr9HJ9+4QAM5rl+piqsU5BmQk6/DPsGU32IK6PCywsnlCYCmzeKnOo6ZO1Yljg40D/FoBzppsOHPclAtlJBMJJJIJUQCnU0mEgn5s3rQR0UiorRLicVDNTdAk2vMmN5BpC011MZXHnbp//SJQxFedn46vZTYwbLMNICI6a72tpAOSEI436ryOdOWzDvhF/Uu4TyWvbqk5MDgoNea5oZWu5CO37cE57tRcJ6pfrUayJpBXq1WUGli3f5briQ0EzFiuNeX7hCrMu2VuZqFYkNceHBzEmjVrxOZTrL9ZC7FtVwppsesUS/BVxbrxHo3pyRi8xqxr4NZO+/3213pZ25BcB9rUS7ZadUSiAcTjbmQtMRSaIUDUm7oKusUxojKReVxnTOGEEy4CYI8OgFWWuwCAM2Z+NY+qJGE+RwPlSgH33Xc3Xtr7AnKSe9nE8tIylpeXpbEh7PIi5gmgki1IHbKFErRaA456A0MeL2647BI0maVZr+Hg8ePIcR5rtRB3uVCsaai6XBjtG4LTYsHunTtwYP8+qXfX4KBAy8VcAm/YcSHCA704dPg4Hrjvfhw4vh9eOBFzO+UYe4IerPE74XHWcf62TfCFwzh18jjmp9JwOKM4OJNEKeBFfMeb4O3rlkYWl8OBCBsgLJAGAaomJ8ZPIpdNY+eey+B0eZBOpuHzu5HLpnDVlVfgwQd+JE0lXT2D8nNjHmcGsMzrAoA591jgtDXQ3R3F2rWjOPzsXhw7OoeWzdOuLx9LgEoluz8QgNPlQLOmCaxzO+kM0YLf54HLybVC5e9yHvb5vErZybx1wkwCXzsBsA1WB2MHOD6dSnHLOYzrPyFxi9eyyh0VusgFpskGFg31Sh4NrQhLswZmTcuK31KuBmySkitXnsshjQRsJLKASl6gKfDZDWcLuPPv/w6P3H8XPvDhP8bu624EXH7V9kCXD7mPYGyCyvG1wgGUc/jTW9+OqWOnEezuwxe++lUMbd4GWDxo2oiqW6C5PaEe6hpyla0XNQAAIABJREFU8/N45Id34uF/+ydk0jlocKBa11CHG2t74vjwn96Iv/3GD2Bx9+P83RejVGXTF9W0TRnvDrcbmjTQyOyIcl2DpW7Fs0/ej7pFw6VXvhVPPvkEXty3F1u37MDOS65EkzbrliZdzFHOJvCLnz2Obbsvhc0TVqrrFlCrEqrTcpsODGw+KqHZ0FDMp7C4MI90JikW2LS17usbQVdXL/z+EGpwQGvq7g/6XE6VqdzH2Wwyj4vq2+aS5hgCZaU6t6NUyMPptMFByF6vy7rEBgF+0Cac8wLnK5nDZY5swu9yYs9IEJdvW4f7j56G3ROCm7AXFlmjVP4yxKVDIhwqFVHBLi3O4pdP/xwXX3QJurr7Efp3NS/zeYv5vNwDTE1OYnBwSNZqAmAeD11GKuWKHHdfXx96untwxx1fxMEjxxAKxbBx4yYcPnhQmpK2bNkqkRKJVAIlTcOTT/1MIgxGRkZw09tuxMTJcVEIj42MSu4xWjXksxmxqh4cGEAiuYiTJ44jsbIiaxudQNgk5HC50d3TJ40m09Mz6Bscgtvnw6mJ00hmUojEgihrRVmneQ3yHBVLeRWJYLMJsKfdM5cZadZz2GRd4D0H3x/jK6LRCDwet8D7rq5+3HTzLeju7lcZzCU6C1AZzBob96sq91ctp1yzVfNXWwysf99w2DAa4Iz7es7PdAuROb6dEawaSgzFL69bfq1cSfTv6/dlMj4MFbH+Twg2epy/y1QAm/8eNStgVsCsgFkBswJmBV6fFTAB8OvzvJlHbVbArIBZAbMCZgXMCgDY+/RjunbGEJkYqjujPC9X2xob+qJSNB52VnbvmdafBl/twAD6l2e5JbeVmAoZnA2CV0+Zghe6jWSH+k0d0CpwVshYUWLFrJsoFXNYmJnG0iIBsKZM8hS9bivpzuQVOuho56SpYxNVIVrYfuEOzMzMYmJiXDbOuRE5vzCn1BGi4FNwk4rJrp5uFJkfl85i7ZoxAcAEecYmW7ucOjg5Q5HcasHTyiGERdmc/fTHvgBHSymADRWGkxmrTO102EWBxtd30t6XykJ901cpgHUALHawTWi0fpb8YkO3x6/1+hMRWy0CpWhJyg3ZWqWGWt2CStOB5WwRk8k8llIF5Ep1lDWl6ty5/UJcf901WFlZwD33/BsK2RSG+/oQj0TkbSYzOSwuJ2F3uNFoWVCulEXZFg4F4Q/4BAA7HMqakIpmv98tdsJU1IWCPlHX8fHlckk2S7k57fN7JdOSFti0fJaMXY9HNpjPBsBiOa3nH3MTnPm3rLfkwnIDtlIR1R6/JhCulEvyJzc9qa5lNnI0GhXAQxU47ZwVaCW4rePk6VNYWFxAifaUoyNiCU0LZD6Ols4KVDsUuKfSVFfLGKpVghtCI74+LSHnpmeQWknJe4tEwgiFQvI75WIJmUxG2V27mOnpUhawTdrEsoYKMnOzmN/jWOBGs1y/OlQUy3XdFpwAmPCXO9KEmAQCAn11xbWox/QcYma11jV1DjKpNFaSCbHqTCcTkiFJAMzzScUhP3luaIepc01YqLazsQYESrqVrH79EhDKf/pYXVUGrzZ6yPa2kffb0cRBSEBIZiipxbaaCmCj0YEAW/J/dQBcI2hScL23f1BymWVzm4o4QVMEUOp6EMvwpp6bTAv5Rl0aJeqi6KJisdHRPKCylVkjXv/Mi9bKGgrFEvKloijYmf27ds0aeW0BM3QRkBzWDgCs53y35wkd2BsQXOrQFgp2NPOoQdUeW+2f6OfbmF9k+mMmNGqIRIOIx53IWbqQFwDsFMtmZdJghZWKRfmaDSSrynkIDKHynJ9qTlMfSheqf6lDYQIow9JbqRhVswPhkoIO6VQat99+Gw4dOiC/QwV3pUxFMOCqt9Bv9yFKq/lWHQEPs8XtiPkCmF9KYiqZQHc0AmejjnhPN549chRXXnQJ1vX3IxYJ4/jR46jUNWRyeVG7UjV8/uZNGDh/E/buPwQLHGg6gLGN6zHx4gE8+fijcNqaGAj7YK2X0U/VnrOB+UQay+kC4O1CpQFU3D6MXfkb8MXYqOKTBoxwMAjadxNOs3FlZXkBs7MzuOjSKwTc8Lqhs0GjXsXO7Rfg4Ycflkm4u3dI8lk5j3MOrFWpIOa8bpMx5rRb4XI0JbN6zZoRHHvuRfzyV0dgcfrhcjIagA1IhLi06m0iFAlh67at2PvCc/C7XLDSkpfKX4cV68ZGsbK0IMCSa0dDbIUdcq1yTePz8PlstKsXW3Sqa9kopDKrCWipxJUcXbHtZt68Ey0LlbUSMqAD3wZaWhHNWgmNagUWKOt+aQWQ682FWr0FO62pbdRfKiv8Bse2xQFHy4Lc/DTef8uNuGDLJnzwk59HYHgMTSvhs0N0jxzDzM2lCpLzi6WexafedxO8cOPoidOIdPlx42+/C1f8xtuBgB8oFjA7OY6DL72IfS88j+NHjoo1b7WiIRKOYt26zegdHUY43o9urxf9sSq++s3vYaHkwTVvfQfqPP465xtIIwmjBzhnsImB80SNdvd1K5788Q9hszfwxqvejpV0Bi/u+xXGRjeju39EoC1nGY+DYukMHn/8Mbxhxx64Q11iaU3oW9OqAiVTySWk0wksL82hWi2hXCojGIqiu6cfkVgvbE5GAKg1VZTfPHd6o5GsBTKH2fScdQXfOQ/ZrYSqmkRKSCQAnRmkIakhly6hJMehNL/pLhVid1+vS5MV74fsLjt8Tgd2jwZw1ZZ1uPfYKXi9Udi9XpkHCDGlqYVqY+ZbW5ltXRUF8OlTx7D/pb24aPdF6OkdhD8Ykfm6kM9KM8XE+DiGhkcEWnNMszGLzU0EwJwfYvGY2Oh/8lOfxvjkjDSuREIRsRFfWlxCJBITlXvT0hD3jb0vvoRAKIyNGzdgx/YdqJVq6I13S5bxytI8Tp84KpEMe3ZfDK/Pj0OH90skxZEjR8ROXVrnmi1MzczKfGV3uaRhY8sbLoTL7cWvnn8GR44fRjDiQ61WRq3elOu3WCqIAwnXYKeu8F9aXJb7DkZjcI3s7e2RdY9rR6lYkiiOWKwbv/vuW7Fm7UaA6nK7S792xN6jvQB03gIbAFhNvvq9cMfNbWcDjzE/K/WuihtQc/FqLjAncn5XgV/1p3KV4df8IceG+n2VEawUwvyC39u221QAn/FvC/MvZgXMCpgVMCtgVsCswOumAiYAft2cKvNAzQqYFTArYFbArIBZgbMrQACstoY6NvL1raJOC+jVrzuUth02o2qjyYDFqxtNnYChU8XXqVR72VlpU2GVT9epHjOUbW1lg36sxuaVUsqugge1h0WwtwqAy8UcFudmsby4IFBG8aXVzFBlq2gohnW6bOl4XgvgdnkFLsZitHB2iF0fNzNpgTs9PSVQlepBPsZQ6wkAkoxXqoet2LzpHFEPU83yHymA5fzoClV3K4tgc15sAA0ATGWWymZTdo4Ur3ATn+ozsQ+1KYtdI99W5bEZdWmK2pOb1FQ6KjUqN+9kl0/ZU3Pzl4qjRl2pmgUOWtBo2lCoWbGYymMykcdKtohskQpgwOP247prrsabr70ai0uz+MY/fA3FXAYb1owiFg6J/fNKKoN0tiAK4EazhVK5LKoTBTeZE+yHh5bPQqupfqICyQ6f142A3yt5v1TIEFbwvLtcTgHA/JMbrNwkJsjjJ+Ea69xph03gq4mSitbOzBFWY4HqVgHAZW7aKlAo6ie7TSxUAwECar88v8frEZtlgSw85/+uzKZdN9VBp06fEvtHWllyHFD9xE1v4zppA/YOG2qBsHIOFTIzcpF5DJlkCqdPnBIVst9HQO6WDXJuEHMTncfh9nhlU5kKZNoy8rkMi2sjr1GyonUrbL6GnGNR4SkVD1+LNZBxqyuAjehOqoDFfpSf3NRtQSyUaY2dy2SRzqQxOTUpeaYE9Js3bkDATyBll3PHcyM5wFYFTKiiF9hgVconQ5GkjkeNx1WbYn2mMDak9YMyrKrbc41eN0N9Kpm3kpepW0DrgLamq6sJZam4pP0zYX5XT58cp6igCE508Nl2qRcrVoC/36zVxZaV1zatwqnMI0wxMqJF/Svwpi7qskqZau6aAP1coSBzxMjwiORXEhhK9q+4CLwcABu27GK3qXCaAqOGalqf9gQiv8pHe57pgOXG3N1s1UUBHKUCuNuJvKULuUYQsNLOudEBgA3XBeWooNYP2oDa4GQ+Jccg5z39eHQhmT4ry8nrmLV1OK2DdTnX8mxNVCpFfPCDH8DBQwfk2mLWa71OV4IGuuxubIv2o5IuYjw5h2KziLDLiVFfFM4GFXQa1nbF4HRYJOez2gQuXLcJ68dG4fC78cKLL+H0xCTCvpCaKzxObD/nXNj8Hsyn0hifncfNv/d76N28Bs899GPcddedOHX6GAZ74hj0+eG2WqBVMwJoq1Ybjq5kEIjFoFlcGNp1BTyxsChrfX6/OAPQAr2u0c62gHIpj+mpKVx6xTUC5qic93oITevYvWsHHnn4UZl7BgbXwGp3wsVrmdelVhXbZ87tHG9s9nE7ge7uGNaODuOlX/wKe18aR8PiFnhrccgkrqs7bZKLzKYCXt+tel3m2lDIJ4pgikxpsU+o3KhVpWnGWAOpvqT1NCFuEw2BWGL7S5W6wynrBC2gm2zicHnQsrrERpkAzkYgZKOSVwHO9louF5CGejWJeq0sY9lhc8laStUnX1ty6C1OURxLpqk0rDRgrVdw9//8R9z33W/jht9+O278w4+h5Y0pG2pm/8ryZhHXW7F3tlRx+x/eCrfDj/e8/4P46pdvw+yRY/AFo7AE3KgWiyjk87L+2O0urF+/CVu37UAoGofH7YXP7UWpSct7CyrFLFzVJB566AHsXyzgpt/9EKps8KipOxPOtxy/ylFDAeAWa1C34LGH7xKl9ZuuehuKWh3NlgbUHbC67Kg3IVb9jVoJLa2AZ57+OdZvPg+h7gH4bC5kkys4eeoIEqlF5Ao5sZEPheMYHR2DPxSVevM9u7w+NJpKSc2mFDYg8LhoJU43AuPeRp1bNv2oiULusiQDuAGbgw1XHpA3c6w4HMrul3Mk5zbDrlvgba0iz2HXs6JtThvcNit2DnsFAD9wehpudxB2r09em3OcUpZTVa7iKSqVqgDWE8cO48ih/di1azf6B0ckN5iHlScA9rilwY4AWHKxbTaB7VzTK+Wy3G91dXWhK96NT/75X2ByZh6xWI80Fs1OTcr8W65WYXdY4fN7sJJMoVSsoKu7W9b0kaFhDPYPoVatYcs554D3iD+694cqt/bcLXK/wvm/f6BP1sbpmSk59mEej9OFvS/ulWiIUCQirQ7LiQQWlhdQrZVhs1tQKOUR4HlqKrV1IOCXa1is7nN0BrGir6dHGqPoHMLxTtcSNnkZLjFeTxi7dl2CsXUbYLE6lauN7nYha12Hh077fr5jHWi7f5y9NuidlGq+1q9Sw/FG7vHV9+Tn/FqUv7znVF9L86GuBhZlP38mMSLqauc8I0DYYsEFe64y/xFmVsCsgFkBswJmBcwKmBV4XVbABMCvy9NmHrRZAbMCZgXMCpgVMCvAChgA+GV7Qm2G2qEm67R9bruxGpu6q2pgBRkUBF61hVabVcazGYhYbfYry1bjo23xrBMXAySIqk9/3c7nodqm/evGpqZhB63bN4u7MD8sTZSLWSzNzQkA5gan/KgTNLXtTc9UP3MjTBdFCP9ihh036MbG1iGdziCRSGDv3hdkY5NKF1GAEcLaHSpPtlkXG11+UgG6cf1GydeVw2qr5V5pXLZ3aeFuZhBsLegA+A7Ym25YmXdrJbxDO/+XsNJlp12oUpgakG/VBpbqPQXYCHRrDWWNKwBSlF1qM5sf6ucNNLj9T5UsMxlhE4vOvAbMp/KYTuSRzJcFABdKBMU2rB0ZwaYN61Cvl/Hii8/CZbNizeAAwkE/CoUi5pcTKJRo10l4ClFGU90ai4YRiYYQjYbECprQQzGtuqhO+Bjan3qpoKVKjODVZhPISntolfWrwCJVsYFgQMAevzaUS/zTyOKtVEqiPmbWIGGhkRFLCMy6EfIGA0FdkazyeuW5JEdXt0MnlNNVUWo4KctkZqEy91C+J0paBXWNjXipdUfmL38m40HPJSaAVcpsC7RyGbNTM0gkVmRjmvbW5VIJxUJRMiAJupnzyA1pgkV+8pohhFxtalAZ1YQ3AsMJVnT4JsdI/VxV061Ald0oa8BNXF6lVIHxkuKYFiUsLSjzyhabFpfpbBoz0zNik8kGhLG1a+DzelTtqHhyOkSFZaiEeB1IBrBuV24AYOM6U80ZemNCh4OlsF/jmjFsoGWyUbXn+zbohhrjauzyz7a1N+3Dqe6WjO2m5CZT0R2Nd+kKaT2DVzayqUZU1yE3uKnuowKtUW+g1aANucoAFgDcUnndKheYCmAFgLWKJlbeVSqAS0VkcjlRjq8ZHUVfb78oLRW4V6pHjl+B92yREPW+em1p4NBtlRUwVR/yla68OtvR3mggOWN2EVKm/76oBesCemkB3SUAOI4cFcDMNG3P0FZlE94xx7ef08rMbeZP+0QBJ8pxvYGnPb21nSKoKjRUZmptUONQQann9z6DH957F17Y+7yMmWwuh1y+KKpGajsdtN63OWFt2JCuFKFVywjUmuiyuhCwe9AbCGHr0CDKpRwmqLjNZjAYjqIr6EOCluxaFVWtgY39I5JRPZ9aQpef2eRBVOp1pMslOKMhXHnd1fjp/Q/i+KljAnSTxSw2BuJYrOXR7/GiVqlCa9ZxbDmJrsE+JEo1DO+5Gp6uCAI+rzQ7RGMxUdJSKZ5MURnvwKFDB3H51dfD4XTLtUKYSwvmXTu347FHH0W1XEXvwBDsdjdcAvGaco2zSYJzuzR8OO3wuKySlz42Ooy9P38Gzz5/AlZXUOYMdgIJLLNaZWwSRnNcsUHFZaetdUvNox4XPG47Ah43atUyLK2GNJhQdcjj57mnQpmPpX07/5Q5mI0ckudNZb9bFPLM77U43Gjx+ani5azd4Ou40LLyuVS+uRibSwRBnd7G0GplsYl22FTTiTQZ8T3bXLDamTFLRwMNjOnlk7byWXz9Lz+N0wefx2/efBOuuvm9sIe6VBeUhVdMC9YG5bc1oFHB3/3Fn6Fa1LBt+3bse+GXOPj8PhRKGloeJ+I9vRhbO4atW7ZgbGxMIDSPl3nd+UIJTo8PNUsDHpdPbKKdFQ0/uus7uO/pF3Dtje9DIBKFRoV/nXbIqvmCAFhcA6SVoQb+/+NH75VxcN1bbka1wUaGKqwtJ/XK0vBRr2qwtjS4bXX8/MmfwBcIwebyYXZ6Evl8Rp4rGI6gb4BuEr1yXdYbFjQtVrH45pzHz0aLWbFqXrcxw7fO9VGtBeIK8e/NY8yZXf1go4sDHifwznf+FqKRMP75X+7BykoJ9Sabq6jUtkpTizHn6lOHNE+J+lXmKarALfA67Nje78ZVW9fhx9OL8PjCsHl80ijDNYqNM/yTJ5JqV61aE8cAAuCTxw5jx46dGBgahccbkPksn8vC53Pj5KmTGB1ZA5eL6zivAU3WfDYfsSkmxiiG3j58+E8/hkQiC68vJJA14PViaGgY41MTOHhovzRQcTxFo3FcdNFFOHr4sDRR7dlzicBMvpNcJoV8LiP3Ohyn55y7RepcLOYxNzuLUDiIlZVlaeh74xsvl+Y5OsocPnYE45MTcHldqGgVcbWQa0hvxuKx8t5BFNd0NfHRycQFmzTW1eQcRWNxDA4No6u7BxOT07IO3HrrrfD74mjSypu23aLCVtbgam7vuOfubOg01gbVLbR6yvU18+y7TVlaOhYPY942np9LoeFCIauiwN3V79l0QCw/k2xg3pOqNYu/t+OSq1/pBtf8nlkBswJmBcwKmBUwK2BW4DVfARMAv+ZPkXmAZgXMCpgVMCtgVsCswKtV4NUAsEFqZaNfV4XyOVa1WwrFyra9rpDrfA31a6sQWD1Ix7YCEDpid40nXWXN+i7vmUfNZ1N2rLKN3LaANgDwKkzWFa76sakMU+PJaQFNADyLxPKSZAAbYKdTBSyv3Kk01JUQ8m0CIKpm63WBBwMDQ2LB29/fj/vuu0egDRWnVHA4nS7Z0ObmGwEwf4ebhR6XBxs3bEIwGHqZ/bPxrg37WgIkbr5yE5cAOGRZgtPuxF989A6xgBZrTu692tRGLNUkBAouu0PPj+Qmvdp4V59KN8ICUjkruahtC2ilvKqLkkqBeUIzCzeS+Tgef60JS9NKLRgy1RYW0wXMJIrIlqrIlWooFGui+AKVXK06XG4bomE/Qj6v2LL6PG6BXwtLK6jUW6JmUQrgkkDCSDiIWDwiAFgsnUU9SijWgoNQg/nKVoiqVGyKmw1RpNAm0uNxyYYqN115/FRABcMhUQfxnAj8Y/6rqLbqqFSZ9auUv1qdWZUKgHND3lAL02aSIJevSxjJ16J1swxbfZzL1SCKUYIcpVaj2pf1M9TXBMICL/RmA0PlZkBg2aLlBj4Bsf613kGhoEitgWIuh7m5WeRzObH2zmYzAhUJctlw4PYwf1UpjXml8H1yo5yvy/fD9yWvR8BoJUyyty09lQiMWbmqEUCuJ13VzD9l7FI5aKOSV8F0rVJFPpNFk2Nb05BMJbG4uCgQmM89tnatACZmn7IZggCJmZJigWmjBaZS9xmAU112qxOB2rJW47RzA1seY0w+7dxgpYYVa3Z2fBh9E/yeYQHdac9s5CszB7zRRCAUFFgXCkWUClfGGZWMSknZBsBQzQOi7iUAJkiuVRUQ5icbPZgJrCn4y+uHyjJaytKulLnBeeZDZzPiAEBI3tvdK7biYgUuzQRU4XEM6xnAuppKrl9ey3qTQOfU2T4+PrajJ+bsud9QDKvSGgCZ8ynHZwORCBXALhRoAd0KAhYqgNUHS81KSPZrezpXOee0A6YFqtdPtb2hACaUUragEkMpNqHKfaDtN895XXddICjg4//7t76GuYUZOY9TU5NIrCSRLxSRK5bUvM/mA85LdcDetMLXtKLH6RE4TUXg+kg3Rn1+yRs/NTeDFyZOwOWyIe5wYNv6TZhdSUqeJptObB6n2LtHCKmaLbGRZVa5O+yHx+HAsaNH0D3Yi8XJaWhBNyzLeexPzSHqD6BRqSDs9YhS1ea2YyaXw/orfwuB7ihCOnDlGqHszf9/9t48SJLsvu/7VmVVVmXd1fcxPdNz7+wu9l4cwkHiIIhzQRIQHeKlUFgkLYuEQEkEQctyhElF0LIjLFuiaIfNEG2TomGIIABiCYC4lrgWe9+zO7tzd08f03fdVVmVVeb3+15WV88OIPC/3Yjs4HB7eqqzsn753svE+/y+3+8A58+/jCOHD+GZZ57Cu3/yw8rsXltbRTqVxKDfxVvf+iZ87s8/J2tb5qDKUptzWeOoZ9TKiTg67Ra8dAqeG8PERBknjx/Fk9/+Pr7z/ReBRNZY/MYGSLiES/buyzWAjSFsCgIzXpm7PdA6yiaGo0cWsL56TfM2S0Cna0SQSafkjOzNmcHe73cNsOY4TDJj3tF6oCnJMZtMYsD1M5VGwDu1wzHtAA7VwhzTVMlqACPOnFzeZ/o93Ss6nQZiAx9OjA4EVJ0ze9hT1mq/11Eebi/miANX15bwf/7r/w5nn34Mb3nHT+Bt7/lJTM4vIJ1Jo9tuYvnKJVy5cBEvPfMcXnnxBQw6fUyMj2NqbhblqQXkyxPIFQuYnTuEUqmgdYdAkut0MpnS2skMXY6T9sCHG09g4Hfh13x8/cE/whe//HWUT92Ht7/jPWjznjKIo8t1hg4SdPpgzq3LnHZfjhkPPvjngn7v/8DPoGcBHO2d6b7B61XZ2cHOxhpWli6g1TA52J1uX8ry8sQkisUJuClCUdMwFTpOEMCz+Lw/hw0hw4YfQv64yTGXOpnZ0ckkOgTjtkmuR0eSuIPTJ+bxqU/+iubXt779DD79mb9Eq0N1ra9sZX7xvsF5x2ut2ASutf2+xlCfTSSxATIJB3dOJ/GRv3M3/vLCVWSyY4hzLPR7ukexsYrgk24HvB91u4FA7ksvPo9Lr7yEu++5F4cXjwsA896+s72FsbESzr10DkePHkMmk9W9iy4K6bRnXVwGmBgfw/TMLH7zN38b5y9cge/35T7BzG/GMSRSLlZXl3Ht2jUcWzyOwwtH4DquYh4Il6dnZlDd2xUAP370KI4eOYJvf/tbWF1ZxV1334sXz72CcrmIyakJqeA3Nq/j0qVLyBeLiv247fbb8fgTj+GZ559R1nYw4L2SzwN0dUigF3TQqNd1f6bdPsf91NQk5ufmwHxv8zyQUCPBBz/8U7jv/jejXm9jd6+C6ekZJJjtbe3U2eQQruPm2nD9Dt0Ybqb/HbkLhPA37KYcvUHY+4Fa20aexwX+rUNIaNFvTXLMM6WeL02mO9eFYU6w/V520DHgzW9/b/Q/xqIKRBWIKhBVIKpAVIGoAq/LCkQA+HV52aKTjioQVSCqQFSBqAJRBViBJx/+K7uzf4C+mp+NcFTz95u8xpZxmNk7fMmILs3s9g4BsDauQgBsCcYQQ4T2xOEJjKjUDJIKj7SvXgvZrtkQU1jg/sXVtzYfTedAy9yqAPD25oY2D6UWDIHbyH/NRzbHCsFpWBgCGlrPEuDyz9mzL6BUKmkTjgBMMC6dthaMBBw2F5QWuoO+Ni5Pn9wHwKPvFapA+TMCJNrqckOeNc7FGyg7VIyl8N/8099Foh8C4JgAJTcbqc6ibSizIg1oM7ayymhTJts+nDcAmOcWaJPYvISqJbNBSagk5TX9NKkC6gXodQPEBszSc7HTCrC6XcPqbhOVZhfVBrNzA6TTWXjMu01wQ7CPtBuXwqycz+m8CIDXN7fRCWhXaTbdacFMSFgq5aVqowqYQJfQMOkaa2uq3miByo10fs/NZ25E84vZtwSNtB7mv/P6cIN5FACznmGmr+Ac4TxBCdWptCdmPi9BqTbVCae88UhsAAAgAElEQVQNBDS147WztodWYWWuW6jOtIDd5rjy36T2thmerCPPJxxTPKZRZptMxtAaVyrxEMhb0bkUcVSw9gKsra5ifXUFld09VPf2BFJzVP9mswIxKdrJUiXEa9Uzn5FgkZ+Nyl+jHiWsNuMi/BI8IGgemQOsOccPs7IJNQkRCKQISAgCuHne7TD7tivwtr27ja2NDVy+fBVJJ4nDhxd0bryGujYe60swz7HBa2kyIY0KOlwnwnkXzvERG+jh2Y66CVjlr7hi34xXq6TW7JeikGDbZBpLkStb764Uzb7Adl9W3VQAZ/MFXVPVJ0aAFdeawoRcs1DEhtbgnA+Evl2/Db/X0fXpEwjzD5tLAmbX9gXhaf8sC+hWB41WE5V6FbNzczh+9BgmJiak/tX40JgzzQRmXNgcRmuxH9q3hqoqw8Jts8b+yveq727mMhA2I5glkLO9JwA8Pumh4Uyg0ssi7ngWpocOCL6FeGY9Zi2lVmaudSaLXL6ouRjeQLSOEBzH1K9x4DYS9hYR+iopdsDrF+APfv/f4KWXnke9URMcoq305aUl1JtNbO9V0OPcjiXh0jK42YHLdYRqazauBAHmkzkUA7LQFLZqVYHew+NjSAQd5OIp7DXaOu9UzkOj28Lc2BQ2NjYwd2QBzUYd014e6ztbOLWwiHzGQz/nopTI4Lb778Ha1RX8b5/7NDr9ruySi24SmVQBtXoFjZSDO9//MWWVe3mO+xRK5bJ6CPj5L108j/m5GTz33DN453s/hETCxfr6GnIZT/DzHW9/C776lb/SvJ2YmhVQp2KT81+xAmyAScTQajXUSJNyY5ianMCp40fx+Lcfxl9/5zkE8Yzp2WJGMHNJqdbX3DI5y1QUp5yEMroHWucZaZAE7D1KVvmOo3nE4/Pfc9mMiRdAX5nEVOpyPjNrl+sx1c4ExAk3oYYkqoGTqRQGBN9JVyA47qYRS6RMpnTcMWBYt2zTYEGQJdV40EGvw3xs5gOb9ZXzghBcRrdUGfNcYgEa22v48qf/GF/+zP/L9GGUJ2cE1zqNqpp7MvkSZucXMDk3h8VjpzEzt4BsMY9Y0sWgx4PH0XdMXqmeH5R1biIOuG5Qwd/u9ND0W4LeVJcnkhksvfIIvvJnn8UTV9bxc7/4K8iVx9Du9g2Y9WmT31dGss8mBfv88RcPfl6Zsh/9u/+FMmiZ0763W8F5qkYvXES9Whc4pnvIkcVFTM/MK9sXCVcgf8CmK0UvGKJPOMrGG7lFcB72CK7pNmJAoJwjbGgrryXvQ/w8vKBsKFO+udZJ496yMDeO//ZffFzH/utvPYn/+Cefk711PEabe7Omhr/DZwaTLd2zltBG6c1GMTcG3DWTwkfecje+cvWaMoBjbkrPGV4mrYalfIHW8saNgufE56ELr7wkFfC9996LI0dPwEnQRSWDY8cW8eKLL+DFF1/C4cOHkacyWgC4qaYvHo/nXCoRxM7jk5/8bZy/eBX1RktW5oVcFleXriLlpVEo5FDZ2xMAnp6cVc1TtHH325iYmsDW5nWpgCfGJ3DnHXfhsUcfwyPf/z7GxsfQ8n3l2d951xvgZdO6Vt/45jd0HrovptNotZqo1itqXONcUPNPl/EgCeRyVJWbZiwCXVo/U6tOJxk2p9GO+uSJW5DLl9BuB3jnu9+LWJxzxCjJzZMoF1A+z4YNUfsP6ft23vu9lqM3gYN5wDfcHoYNCfs/Hz5F229G27JGVcDGkCLMATYxEqHDh5pErB00f/7WH/vJH3KHiv4pqkBUgagCUQWiCkQViCrw2q1ABIBfu9cmOrOoAlEFogpEFYgqEFXgP1OBJ773Zb3CKM3s1yhAveFHRhV6sy8DePcZzsgG1VCBa7aQRlUqo/AipLv7+ZYGOvO3QvtnqRLtz0wOKXMBw5MMOcXNALBR0nHDjflutIDe2dowdrfaoDXHOKCOG/mY4YbXsETgxjdhVhLb29vabOamHCEcoRJBpgFlzE40kFW5oD1m/w1k33uKAFiwaf98+T3BxNramlSr7XZbFsQ7OztIJV0U3DbG4pvIZPL4F//sX8EhACb0Za6rhb0Jbs5bq9AhAA4z2qhIDWWDdpOYG7u0jaRySQprZi/SltJhNi83mQcYxPczVAdU7cZcBAMXW40uVnfrWN9totrqYa/WRrPdk0I5R0CRJEAcIJWMo5TLopjLSCWys7eHjZ09+NrMdodgjspdgl/mWpbKBXgeVYVUjyaUU+mlUkMILNURz09wZADHfmYCDsISwg6CKW6sTk0z6y+nDW/mayrvdzDQNeLQD1W/vF6smcDoUCljrXW112rHn4WoZvPTKkUJuAiIlbdMC20qhs2YkgJmJIeZl0BK4kTCbObS2tZKakzSJq2frY0xIT2hRI8QeIDt7S0sX7mMq5dN1m65UEKxUNCYYo6tsjMJewLCnbg+IyGayR8256g5L1WOgY0cl/wi5DGAgGpQkwVNS1gq5WkDTTjEzXpuShP4ttpt2bkqR7lex25lD7s727hyeUk24JMTEygVi0atSHW2RzW3I0towmjCLX52DUnBdZ3ZELqHc13NHyN5t+ZVZi0KwY1ew1qxbCMAOFThEmJwDhKuyZ5ZFtA+Ol2OhRimZqYF67xM1kAnfXg2KBwEwBRaEVoYBXBPGarMwiTc4XUSAGYmsDIzjYKeauBWoyn7ZwILqtdqzQZOnDqpDGBev1ARFwqgCX+Ncsoogvc32e152TltnArs+vZDm3Ru3sRj6qqRIQDMBoyJqQzqThm1fp6tFcR3gquNZgUvv/QsNja3cMsttwjWvnTuZczNzuGOu+/TukS1GweFATUu4jGugQRqRk0q6Iikvc4EWea6S8EWHwiifP0rf4FErI8nn3oC7/mJn8D6xgb+l3/3bxHQCp2qdjoEDxyBzGTcwe5Oxai1uVb5XeQcF+4ghmavLVicGTi4vTSBI1T25vL4xrnnkWz7uPv4SXTbbVAF2XWTuHxtSc0JZ+YWBPDSsQR2rm9gddBCKVvA3SfPgH4B33vlOdRrVc2P5KCPRjtAIh3HIOfhzDvej4lSEblC3tjHE3bZ0u/sbiHrpfDKK+fwlre/W9ms62tryjX3BYD/Dh784hfV1DExOYsk88UJgBUmawAwp2irVVcGeioBTE1PKlv9qe8/jq9+80n04Jm55Jj5naYlvFT/xt42SxtnWsi7CVnrMiuW4J3KRGYnE2ZxDtFKnhJrAWJ+jwEKGU+Z7JkU520fXi4ty1ipgF3mC/tqlKH7BY/XQ1f2xLEEVcEuHDdtlcBJAeA+C8iMYKqCB2xOMmpWQcleFz2/jkHf12fWOB9wbTDNOYwZ7vstoLqDc498F1/98ld0P5mansPhw8cwNb+Aifl5ZIp5uNkcYskskDRW1mxK4rH6A8c+P5g1Wi0NWkDYfGXWxL5vGkfafhOdahuNZhuxXgVf+OM/xOOPPY1EZgx//5d/FZWWLytsAmBC9+6gj6bvIy01cYD/50//o7Lhf+ajP42XXnoJz589i6Wr15CM9VEsMOt1GkcWj2FyZk6gvMemEzY2yDZbTyfD9VtA16EO2vyU8He/cceAbdp/qwlFTT3GiSJc19WUwYYi2zQnx49+gHe9822YmZ3C57/wJTSb1jZfCmBGNpuxwXs01zrdO5XL3UUv6ALMgeZ5oY/7D2XxnrtO46FVPquMIa68eja+uWg2m3JO0T2Wvx8EyOcKOPvc03j5pbN445veiMWjJxB3XAHeI4uH8fLL53DxwkXMzMygUCxp7WdsA5XydGNgeQrFAg4fXsQ/++e/hXPnL6HWaGqMtupVvQd/j2sc1+jJ8Skcnl9Uk1LaTeOJJx/D/KEZszpp/e6hXmlgZmZeltGca7mxIs6/8rJU81xuqTTnPYwqYDb88P7N9ZDFYq1z+ZzOjV+cwxzHtKLu9HpIJlJSHJ85cyumpqawurqmenzwgx/R+smoZcQSdl0OrfKNk4yU+Td8GfWvnTfm5niT19zkyV0/Muv/gV8ZiRYIn0/Dxk29i32xmpBGGiSZAWwaujjHbKOZVf/yOD/2rve/+sSin0QViCoQVSCqQFSBqAJRBV4HFYgA8OvgIkWnGFUgqkBUgagCUQWiCty8Ao8//GVjBTiidh1uBd0EBOso1o704HaS2Xwa7j1xx9BuLJl33v932Y6GsGx4Wvs5wAczgA184xc3MUNAqxxMbvZbG97QEtYIIyxothum5nQJIPj6AG0C4NVV7GxvSr0ouDySexZudI1+nlFIK9AgNRs3C2lBTNBjVBmj9qzD7FSqjKy6ygBgo/o4deI08jcAYJ1pLIZqtWoUsS7VsV1UazWJP0qpLqa9CnJ/Y4/4Lz/5e1YB7MiekqpX2oNyg5v/TXKzlvbQynANr4KS+qylo4FTRnVnlE+ykWVtHZPhxm3FtJeGl/Wwub2DdrOFGKHtIIF24GC73sV6pYGNmo9asysA3O6YnME8N0hBgNCD5zoYLxWU/9vvdrG1s4Ptah29Aa1KjVKGCi9C07GJMmZmJlEq55H2jKKX6qt4rC81adqqfAmAA+bmcfPbeNMKFHspQo02KpWqLE8XDh+W0pK2k7JYVr4kDJzXtTewk8PGqCpDu+yDcyZ0rxUUtH80DkNgSeBr54eEbVYVw3EiNalVDRv78n0lsVG+6c3tJrLZsGdmsMY4xxbVVQT13R6qlT0sX7mK8+fO4fraOqYnp5DPZI19MPELLXcdRzCYQIIghuNIOZBW0R1a/8p20olLBSsVtIA00LUWlWbDvCtrXcF3L638RGbaUvlEVTBBKaFdp9VApVbD3u6uwAaBayGfl6qWasNMJo10OoFUmuDJ0+Y5N4tpFx62lQxhuQWwpr7h+nHQCjoEl2buGmhj5jL3yPdV/QIgUkIb21LZtxPa+gS3XXQENhLakGemd9qj6jUcA0YBzP31UAHM4wgg0zqaluJ+RwCcOavMeVX+r3KF2fTBRgSq5vvKag5zgAmAW10fb7jjDlmAEt5ridREDdcjA35lqWkBsIG9dvxZRXDYRBPCaq1PB9bzG8ax+UcLY8OmF7XZjABgD7V4EVc2fTgJD8VcnjwCDz/ybVy5cBbJlIONzU2BDlozT0xO4dTp20DecfHiZSRTCeVm/sR7PoBkwkOz0Ubao903QAhaLk0jJsDBeWDttUUhzHV86KEHcfaFpwXNV1dWcOrUSZx98UVcuHwJyZQra9xd2kH3A4zlimi2O6ju1gCf4lIHyUEMDjNZEwYw+s02SjFgIZdFu+njaquON0zPYjqZRjfwcWltDevNBuanZ1D00phL07I+j2s7G3I8uFLZhpv1cLw0iVwuiyfPv4Qa1cRuCplkEuvVOgKnB69YwD3v/jDGxktS9dGSnQCYdeKY29vbQamYlwX0W97+TlllEwDTJj0e7+NN99+Dr33ta1oPp6bnNX+Zk23GswHAcUHyOgpyUzAA+PTxo3jiu4/hS199DEHcAGCTjR6Hl2aGLgFrIPhbznmYyHsC1wkqdd2kLMkJvButNhOnZeVMNSvtInisjGfy1pNqwkki1u9pXaY1P9cngj0q+jl8ed+hkpfwjup33kuS6RSclIuY6yJO5Sjt8qnCVcavi0GMTTdp5chyTSDQCkfooNtE0GugG3SVlRq06+hUK6jVauh0mkjGHOQyBcS53uXzcDNFJN08/a713rwxDAZsbOGwt88lmmVGWRnn+h82poXNFHx/jkuqXrWwcH1mA1ccDpXffhsXXvgevvi//yEeef4c0oUSPvKzP4eji8fQrDWRdBKod1oCwJcvXcVzLzyPp597QU0hXIPYODY+Pon5QwuYPXQIU5PTyuFttTvKuWZt2O8zCExEg27JdHUgaJUVM7830M/UiSDVqHrlHkGY7hh1rdZDNXuZY9nFQc0+XPt432EDGAJjxU3A6STYlBVX1jTHG9XhvIfQPYNQk8fhmsQxZsYWYyRoOZ5Ua8edU0m86w0n8K3r28jkxo0CWM4nKdRqVeN4IIeDBNrtjp6Hnn3mKVy9cgH33HM3jh0/hUTSNLdVK7u6j1y5chWTU5PIF4pqAmg1m2q0C9d6A4CP4OP/5J/i5QuX0aS7A635201dy2KxpGeksfIYaCJ+aO4wOs0O0qk0nn/+WfQHbO0w90E2l0xNzOC+e9+I8+fP4/r1NRQnx7SuL69cxV51V0rcmbkZxTDQmSB0DMnls2osUgNYfyBnEa7v/Pvc3CH8g//ylwV4n3jqGZw5c5saadR01WPDlmm+kIV73zyr7St+wx6AG56lzVPw8Plbd74RmvuDmhqHnZwjz77hPDhwxwj/faTZktOI92w1JlkrcdMMZ+A479tD9a+ej4xC+F3v+eDBm1H0t6gCUQWiCkQViCoQVSCqwOukAhEAfp1cqOg0owpEFYgqEFUgqkBUgVdXgAA43EJ89b/ajaaQ9IbKUW30hHoUAyNu2EOym4wjRxyByeF2Vaj429+gMm8wfDvuJFkFpQDdTd/EYItwI1S/fQMANnDJqDFDC+iNtWvY2dqSAli4LdwlvaEIN7NNDeGJ2aSjUjPQRlgoowiViZY7S8FDADxUAPf7yGXzOHH8JHK5vDZCb/xshJRUFi8uLmJzcxN7zHrt+JjKDVCKbyCbLeC//9T/iOQgA0dZv3G4gr9JOE4PiWQcrpNCOj5ALGGgplFQDYTbtKerXGKzKSxgQMConxoQIyQUg4GHqQSqtbrsJblf3u/H0erGsNPoYavWwWbdx261pT+9gACatqgJbktLuZtJJzBezKOYz0k5SphcabSABDeGHQOiZWcJTEyOY3Z2CsUSbbSpXqW1c0KwIpvx9D0tSwkr+TtU7Ai09QNBCto+UrVDq0cqVo8eO4a5Q4dkY6rPqM1rq74VTLPqUqts0Ra5gPI+6NWeqoVv5ntreTjMVt5XAZs8vAPR2WZ8WiWnUc2YvxtraZOZJ0WbBbQ2BdgAMr4hQTBtjDs+mo0GVpaWcO75F7C2soqpiQlBb0FdO/wJnkIVHlWGPAg/sz6bnce6zlQqcxxzc56wiQBBduAGivCMaIlJu23+ewgVWs224KkykQFlkjLHsN5oYHtrG9eWV9Fq+SjkCIDLuoaEXJ6XgJdxBdG4IU6VsCCwVSLp9KztNmGPALCtezhHLdrVe4cKawNNzRqhDGWrYBJP5DUnAA6MKtrkPxuVLhVyzMOkWo4AmLAu7WWGOc6GrZi1I1ROB8FA8JcK4j6VwJ0OOn5LNtCEbIT0PPa+5XQfXT9As9bQHG612CTRFli+8667pJKmZbLWUdsYw89GABACYNtnYGCP3dwfmmDbscjJw4aHMFNa48zmBWtID9e20Eqf6ysB7Ag8iPVQKmcwNpFGPV7Cd586j0tXlgSB4gkH29ub8Ft1OE6gzOLl5WU1LTSaHRw/cUpjeWNjC7F4H67r4cwtt+HIkeN4/rkXZItMe+nV1RW8+50fwsLR0wJPHHOsqe+3sLO1hmarhXpjB7//+/8WC4cOYX15GbVqBVOzc1i+toJcJoV8JoPnLl7EbrONnFfQ+G9X62R0sk+dSeVR4uKVjGOtsoM934eTpdVrC2NeXiXMsOGFucJdAqg85ovjSHd7uHZ9HffedR+coIedRg17lRq2GzU0/Q6m8gWk2GgRBDhXuY5ygvbULmqtNvaau/ByBbztgY8iXyzJNpbwh00FVMg2mw2tS6zDs88+g7vvezO8TAabmxvIMxMVAd5w+y146KFvaI2dml1QRjBBHcewGQv8M0CrSQCclR307Ow0Th49gu899F18+etPoBdjk4ZZ38J7s/K3HQf5dAJTBQ8zpQzmJkuUt+qaEabt1RrYbfdQb/dQa3cRT2bguISIXcF7rgN0ciBTz6VTaspxU0wTtgrgFLOUG8ik0/DSVhnsJOGmmQHMJhjASSWQoPrfTWotiskW2sOAOeCpDHrKBDbZ11qmtAZwEtOynVbrHbjxPuLKa+f9KQ4nmZatdJ/5tFzLQfW+sSAPs+6pTjXtTD0zD2Sra3JLVWx9mQaeYZyF6eIxOe6ad322M8Hh/Z7rS6+KCw8/igf//NN49MlnsLq5g4XFYzh67KTU01eWlnHp8lXs7e7puKWxceUNsxmJVsXMF+5QocsGKNu0wnuY3Cy4Dnd7JkJC67pd60LXA+W7D2Qlbe8mWp9Mk5y5tyvLmDbdPcYrdOwzAEGxgdt8Vmg1WxqDPtfFru4+cJyYIDXvCywPq9ILfClnea/V8jMIUCwVtE7y+Ydj1E2kEE/GkIonMZFo4v7j83h4fRP50jT6vFdTdZ7xsLu7i8nJKa3tvDdRFc1c3+eefRpLVy/jrrvuwokTpxQz4Lop7OxsoVgs4NLly5iankaBzgKOg0qlIscVuWMAKJdKmJ9fwD/++Cdw4fJVVKsNjVl+dmUf0yElaVTT7AsYK41hYX4BV68sCWK/4bZb0Wo28OjTT6pJoZwvY2psEhOTE1hbXcPxU6cwOTuD6fkZ/Oln/hjnzj2PVJoK4qSUzGpUc1Oo1qt6ziyXy6jVm0inPGX9cpx/6IMP4I1vfDPi8STo1E3gz5qYRw5L6u2zrqmzafww/x1phjqQ8T66stuhbF964LnyYMemmV+6T4bHvbFp09w19vnv/nO+MZwwB+RcCBuUjGW7eTYSAJZjiv0+BrznvR+64Qk7+mtUgagCUQWiCkQViCoQVeD1UYEIAL8+rlN0llEFogpEFYgqEFUgqsBNKkAL6IOQ02ze7G9IjVhDh+zB0Bqz+ROCVZtDOfoW4rCWXNwIOO3eqqESI5DXHtQC0VDJG9LmEP3Yd7EbUAQQ5vhDMrIfkTaijiAg4sYcLaDXLQBmtqlREh5UAY9+jrA+N1o179thG1XN8N8P2Odxn8zYnxLqcmOVqhDazJ48cUr5wQd+174xFcDcwOcmJ9Uyr7xyXr83nu1hNltFoVDG73zqf0JykBUAJmRNE/QmU0haAJyIpwWA40meHxMSjWpDYC0EYwJmA8QIF6niMbTRnoVRBwuAoY8uVbqSPsfRDWJo+kCl2cNu3ZcCeLvaxE6lqYxCAelkHMn4wNgneklk0wQ3nj7TbqWKettHPJGi2bQB6QNufgeYnp7E9MwkCoUMPM+V6pe2rDwelWiEKYQPhL39gGokYwNtz04bsbVq1Wwsex4OLSxgfv6QLBlDtXOofKUKdXjdLBglRNBXCHdHBsO+Ha+x3d0HwVQz7efdDSlrqIq3m6JD5fDw5zZnlhaocar2bM5lOJpts4XJmqUlaheNvSounz+PV146h53NTeSzOSQtLE1QbaQsYKp1je0zwZEgPz8SB0qYtxsqSS0sYmY1L7fsLNUQEEjVR/tmQh1uuhNssq5+xyjRtE4QwssGuSM16PbmNlaurWFvr45SoSjgRUhmVMA8vxRyOc8o0x3mkxoArB4KAeCYxqjJR5YBqgUx+5vOVvtvwUgIf03upWzLpSZVAqYB58znJMCwCnCq2Ahh+Tmoakt5HmZn56TIT6VTUtiZS0QwTwC8r8qVXXCHCl+j9vUFv1voUQHMedI2cJnnwvlO0Z3f7qJZb6DT9tFs0XI4EAS/7Q23Kzs8kUwaWCsbUc5JC6WsKt3u1pt6W7VzaIu9vxgTqBgLcNaOUEZj0iqIw418wSR9Mkeb+FSeSj7PP/EAhZKL8ckM6ijh6XPXcP7SRezVtnD+4gX0/B5uOXEKm1ursjdmlvH1zU2k0p4g7tz8vBSzGxtr+vxUwdLyulwqg7K3YiGHeq2GQnYMb/3x9+DC5WXZtN93//34v//DH6LTrCo/k/aqV5aWsLtbxfHFRYGhJmHZAOi1W5ifHsdeq41zV9eURT5Je9duG8l4Al4yi2CzhmPpnJoSWrEAq34LtYSD9iBQI8kYs0C3trWWEHwVU3mMBzEphFe3drBFQMxM5nZXnyeR4dwYyLp2a2cLvXYH13s1oNlFLwkUUml0+z6Srof7P/Qh5MqTKJeLJoO0kNf7bG1twmVesOfh3LmXcM+9b0Yqk8bu3o4ANufQG24/hW899A20OwEOHT4uCMbz5VgjvJJ9cQzotJrIZz3Q7n/+0CyOLx7Cww89jD9/8DsIHE/NMcwXFt6JO0jEYvo8s6U8FiayWJjMI5t1UJieFHBtbl7H3vYWNup9LG1W0ejG4COBRNI0D3E8yfK3HyCddJBJu2rEQbwvsKw89oC5tsz2dpAg0NVYpkIUyHiuACybP7i+co1Sg03KRY9zn+rgZIpSYcQdNkPw9QkKMWUtHDap8f7Q6xmgZyza7RpkUoQ1500yBOdv+O8h4rKW+lz39vvE7Ng3cz38UsNUmItKRbLNiue9UYpHAeCuGgEqV17Elx78Mp5++lk8+8I5bO1VEcTjyGTzODR3CEePHlcEAaEvRbttvyukTI2zrP8xsDm4KTUyKSub97OA0DJhmm409gnRE4LGVAlTcauEYa4zgQXBauahJXRXjTAmwoFQN6nnBMZTGLtfZglz7jtqTJOhSt80x3ANIgTmORRyOaleef2U7RqLSXWby6aRK2Rx5Mhh5et2mcPbpXNEG07fQdyv4I6jM3h87ToyxUkMaAEOKN94Z2cX09NTqjfnA+8n6XQGzzz9FK6tLOP222/HmVvOCCgTUlM1nysaBTCt5nPWNYXzieuKafgJMFYq49D8YXziNz+Js+fOwxkk8J4fezeeefZ5qe/5HFUqF/HC2ef0DJhlc1k6jQsXLknpW8iWkEml8fCzT6A4MY4crbtbXNOh+AiOMK9UUlMJ17+r1y6g1a4hxXkZT+hekMsVNAeqtS0US2Xcd99bkS+UUa3u4sff9QGNBYcWz0odCW1ZQvB6A6H9AU2J4bgcfUY194X9IWzW+huPtz/Cw+dxi3D37yv2d27abKnTDCNX7DNv2HqpnHpzrx4+E4WOKrytSAUMvPd9H77xtKO/RxWIKhBVIKpAVIGoAlEFXhcViADw64F41jsAACAASURBVOIyRScZVSCqQFSBqAJRBaIK3KwCj3/XZABr70iw1mpgQhgjpUy4TWRUMKOvN4hlxG8uPEa492QVNCO/ZL+1ygK7Gam90NE9K6ugPLCFNTzm8BD2xIcc2ZyLVTUMN7Hsbq9xig3QbBIAL2N3c1ubm3rbEAKPWOmpJvsf1vKgkU3ikZpJARxKK/c51b41rTZjqTykJeNAOaonT54eAuD9+ps3ZOYvrwc3/uv1uoASNw7HM11MZyrIZ4v4l7/5e0j2M1KrUJWVpt2zy43egdTAQT+BTC4Dp9+EQ90vN+Tshp22HqX+ZQansV8megxuAMCqTQzoUdkYbgAKAAPN9gCVViAAvFnrYLvSwG6jI3tWggkv5SAZj0n1W8ympZTJpT1sbW+hUqujxYPEk9rMNqdDcBdgfn4Wk1PjyOXS2ngmKCPspfosm80ISjLjWJGfAsBUS3JcmrFJeNho1rUhSxBKJd7c3DzyhbyBoFZVKgBJRdABW12jejaf21ozh/PDwkkBywO5rNwwt7ByJKvVMsjh3DLzyzRYSJtms09pg0lIw4sjBdfIeAztgI2KtYdmtY7rK6t44pFHsb2xAb/dRjqZhOemwezjXD6vz0noRxWZbDZlPW2UsSbX19ga87MTKFAZRftofm8UsrSiZFNFX7CK1s0EOqx1o9mSinHQjwlOcCwz93MQdLXJTlvozQ0DgDc2trUpLwVwJiWQnM/zeMwRplrKvCdzP6kgCu2eee7MLKUqS3U2k2O4hJh1wijVRxs3pP7l+VsF8A8CwJxTtEalvaksoDs+Mrkc5qjKy+eRcK1yUvbYJtcy3IuXEtgq6qj01bEEklvGArof6HgCNhYAU21IxXSz3hRwpsKVH4rZ1GduPSOQyvpzDLAOsgO1OY9DG1ybUz7arGLOyygDeX3596H6V3Dd/rGK6tC63IwpzhUzLuQYLcjGudBDsZRGaSKHZryEepDG0889jWeffxLVRgXbm1twY8DR48dx5eoVJNNJAam9vT01A3FMHD12HOtrK1K/8YvAiNe2WMhr/eU4oYKX3QZsGGGe70SxINj09DMv4NDcLDJZFy3ZrW4gkUzLEv7qlYtSaldqTTW8TEyMY2ltC+vbFWSyOaQJPQcDTJXGsXZpCTPpAmYLJdS7Hby4vYZ+PiuI2uu0BVyZBU6lcsZxUak0NHYyvQDpfgJB0oUbBHjD9CL2mnVU6nWMZQvYrVbQj8dQ7/voDXwEzQ58qlu7tN+NwUl7uPsD70d2fApjxSLyuZyANmuwuXldedi8xswNvePO+5TLW61VlGXKrO3TpxbxyCPfQ7vVkwI4lcoI+HLuMwudFra8I3PMZWXHDszOTuLU8SN49DuP4jOf/xYGbtbAUSniaQdPJwYg6yZwZLKMxckcDo15mD0yD+/WO7UGY2cZy49/ByvrTaw0HGy3A3T6PaTYUKSsV7o6UBFK8Onr/uJaRSXX+JTLJqS45jUVl8xldp0E3LQ5X6n/UwndA7nKZXJZ05iQjAlMgusw15MELaJTysBlBizYIBInyDbZ5MbNgznbPf1BjO4bzLU3IcFEvQaEGbBqVJSj9/HhMmLXFJ5d2AS030RmHBzC5yGTvWpujbST78FvNlGvVrCxto71a0vYWF3Hzua2ohWSacLRvIAjG2eoTqbNcTcI4Pf6Ui1zjeX3shuO9eG3CWYHApKEqZmUh0a9bgAt79sEvx1f9w3m03rZnP7OZpRau4WeHAPIo6nMpfK0IXtn/p0241Qk05aYVv38bFzT2+22qkXLbrp1KAc6RZcG5vUGsmXmOOKaxrnKNYrNHKVyCdV6DW97x9tw9ORxXLxwHt/55rcQdPrwgzbbBtBrbOOuY3N4fGUdufI0IAtoPvek5GwyPT1jn4NSaDaa8LwMHn/sUVzfWMOtt94q5wCqabmeVWtVPQMsLS9jZmZWTSWsy9rqqmocQm7OrSOHj+Kf/9an8OIrFxC0A7znx38CZ8+ew/Hjp3Hk0CJuv/N2VKrb+NJffg7feuirAsLMsU9n8pieOoRcKgWHjiNeClPFMTz3zDN6qjh8+DC2Krvg6FWcw6CH5ZUrqLT2kEq7yLgeZmamsLS0gkIhh/GJEja3dvCLv/ArePvb36XmKD4/sSnLqM8N/DftPLYLcmRo2oeA0Z8MGxIO/nD/b/veOaGt/0hTZPgMc0A5bE7hVbDYNj4cOJ0hjDYRBdayQ9+a+zZV5dbVZNjcNrA5wBYOx2N4/wc+8oNOP/p5VIGoAlEFogpEFYgqEFXgNV2BCAC/pi9PdHJRBaIKRBWIKhBVIKrAD6vAY9/50hBchhs4B8BVqFKwB9Gmaii0HW6S7qtfjUWpxRZGajI0VTR7sfuZvjrkCOENvx3lvBZH25fesHtlfz3cQgsBW/h5DUizb6JfpfKnj0ajgrXVJexsblkgG9orvvr4N1pAhzW6saY/6OchrOLGt1EAEwDTbtfDiZOnUbQK4NHj8Vjhawl+CSqoACV4LKXamEjtIuPl8Nu/8TsCwDECPMeREivhUgWcgBsHrq5t4H0/9VFcfOb7SCuTLTSLVCWMapp2zswZJOAlRGIObZiJGKaexmLoEs7KiZBSodgQAFdbfew1fGxWWtipNbHd6KDdo3LUQToZR8qJoVzII+eltRmeTrrY2tgUAG5zR9ShJSNTFgcm49EB5uZnMEUAnE1LAUzoS8Wvl+L3VL1RjUZIN9BmvJSdQxBMK0uq9nyNParWstkc5ufnUSgVtOFO4EnwIotLC+6VZWetmbUpGvLGEEBaEM5rENodqpoCl3GbGct/o8B2+MsjcyWEyRYA26zh4eygyixsggiVyIJ7RonLz+e3OlhfWcVTjz2OL3/xQWm6J8bHMFEqo5gvoFgoyM5TSr0wU1hCZnN+BM6CggQ5rKFsXF3ZhAp0WiUZz4mv44Y/LTY5bmj9SbBDqMexSGUWj8vNdyqTCYBpp8zX0AL42vIaVlbWUMwXUS4VkS/kdO0KxSzSnotUKqGGAAHoOEG0UU9LRUT4qzobdbRNtLXAxm5zDwFwCIM5NqmEo321aQQQ7B8qgAN0ZW09GCp3O8ru5Tn3UCiVMDM9o7HiUNloF7m4rEs5P8wMlZJamb60gDb2z4RxtKbt9jqqEyGJyf+lZSrzpePKBW00msoApgI4nfEwf2gOJ06cUP35J7S+5n/NlxkrRvFrTiBU7xrr676uqcYIQTzngPmH/c34ERCscRDaRcvi3ABgWsTHNZoIanvI5Fwkiy66iXEEqSI6nTb+w//1f2D1+orya3c3NxBzkji0cAjLK8sC2LKs39qRUpL278zd3turCAzLch3AwqE5HYuA6dq1azh1/BhWr2+iUm9iophTs8DK2pYstGenywL09VYP5y4ugfmeMxNFXF9fRSJdADOUp8pF5aReXd9ArRvAS3vIOQkU0i6qjQaajS6SDR/FcgnX6rtwCaB7ATIpV/OBamZ0mrKXNXnkZry5fh+5zgAnCpNIDGK4tHMdu0EHiS5QzObQj8WU79rttpCNE3KmkE+lsbG9hWbCwZse+BCyxTLGyiYHOJsxluJsnKAamEBteWkJp07fjngihkqtgjStkBHg1MnDePSRh9GodzC3cBRJN621neMtzFB2YgM1fhAAJ+MQeDp1ahFPfO9xfPpzD6EZJARj2aRBQMzGAvZAFTwXi5MlLI5nMJOP49SdtyN+6g7BfzTWsPG9r2N5tY5LVRfXm77W/JRr8oS5ZnK8EZwnYgQ7kBU2IaTHeRyPa00egPcpNrcEyKapRB5IKWxUkgbeEhITNrIBxHXZNOAgneF9LCEbZ9Bim+DXZTZwCg6zYJPMBzbuBYSRWt/YwEQ18MDcU2lrwfV46AaiRw1jJT36TKDf1byy7VDxpF6jrF39vo24sP9VRADnCd+P9/BOB226ILTMvOd7sOGDrhf83MpA5efjXGPTTIvZwWx86KHaqMPvmiYVAmEpejtsnmGWOudgXHOJ/yWwNU0bPJG41LtmPXHgemls7+6hVC5jbX1L9UomTUMOgS9tlnl/I7ynhXbQ7ej+wCYVxSkk4mrIEPxl/rS9V/Kz8JnD1NnUhA0bzKGu7FW0Rmn8Nxt401vfokaQF186iye+/zhatQ78QQfxIA60K7hlYRxnd6vIFCYRT3lam9iktH79uqzdeWy6TnAup5IuHnnk+1L73nbbrTh56owAMO9VdAzIZD1cv76B8bEJqXF5HtfX12WzbNweoLiBwwuH8Wuf+AQuL11DtxUgFU9jamoOXrqIseIkFo8dxhvuuAUvv/Ic/uAP/g3m5qYxPjWBqyvruOeet+DFZ55BNp8zjRO9vhwOGBHA7GUfPd1nOaKo6HXTCezVdmVpnstmMT5W0nwh4B6fYOPTFI4fvwMPPPBR47xhoybY8CV7f+H30H58ZIzaB9fRcfujqH7VnGEbh26q4D0wE8zz8Cg0tsYSBx7KX+XcY++DI/1YOvHhHWskJkO9TGFbBr+Px/HhD/1U9D/IogpEFYgqEFUgqkBUgagCr8sKRAD4dXnZopOOKhBVIKpAVIGoAlEFWIGHH3pwCAsscjCKyBHrWssiDmyjDjeAFAZmvm60SB6Fu2F2pV4TQtl9r2n9/qt0EBYeD0W5NyiAw3MMAfDIiZjjKT/VbnJJDcUDBmjUKlhduYrtrU10u8Z2ODzXYR6a3QU+sAkXgu1QRWo+9P7b3lCD8B942lRPEtBQyaWN0FQapwiAaV1qzzWs4dCez+bycnNYADgeRzZWUwYwNxo/9YnfQaLPnEZurjPzlxu+QCyZRDrhoNKP4e/9yj/Gl/7kD5HyW3C5CW/VGtr8k/Wz2UiXwpdAVWdjARqhr/14PeULSgBlAHC3j0ZngFprgN16B9vVtgDwTquDlgBhHB6hrRMXACb8zaYzSMTi2Nli/m8DPqmaQ2hgNu2Z8egk48r/nZqaQD6fkVo0m6G6lVbExrJRFtDK3Ruonga0UY1pVKjMGCaEJVggDKWqidmBzCzkhjPBpgBwaJFr1byj4yf83GZOmLE9sCrVA1aHytDdV6sKDlsAbIaGKaCBwvvw13xvc5m5pUyb5tFxMFSUs+a0GW5ja3MbS5cv4+WzL+K5p55Gr+OjmM+jXCiglC8YWKvcTzMuE6yt3YQl+OZ5EghIbUqLbguAlUFtMyP52fha1iyTySCZpEVooIxfWiW3OgQVBg4TgMr+Wfm6vA49wc8tZQCvY2npmpTJzEAtlQqCwMVSDqk0j8/rmRQsTErltw/WDahkTUP0y1nMWoWKvDCX0PyXMImvMBamxgo8XE94BCp2aQEttS7toAMCGSqATQYwbVfHJiYxNTkFz8sinrRZoBwXzKe1c1Yzg5vsVP4qM7Mri2HayPcIgLsEym1BMdbMKIDNn3azg3arjU7LR6PdkoqO+d6HjyzAUXZ3QtfEWDbbXORhH4FZx8yXoVLGzcCAX6MK7uszCQIrT9vat4sdGQtf/bFqYJMPTOU5oZmxgo0NqMbuI+nF8eyVl3FpvY5YuoTxchnXVq7gAi2ggy7cRAzbe1VB+7m5OaxfXxfodJkp2mqhWa+j1mhianoGzWYTtLOX1XQM+rxckau7NQGxlJdGpbqHUj4rgEiFb5UwtttDxk0KZj3/8iX0Yw6yGToIuKjWW0ikUkgMDGSs+j0s71S0vueTLnIUlHoerq5uwwMzamNIZD2BVtqlE9pRYc0M0ObulqyUBzEHe3Ufg7SHQauDhWQWrWvX0Yr10RoE2GhUkfQHSPXjSBXyKKaYm9qRJXIq4WCyUELKcXGluof7P/Q+pPIFlMfLqgvBNOvO9Y0Kc1phX716BUeOnIDruag3akgmXA5UnD51GM8/9ww2ru/g0JETykhNOgmNMyqJOSUEgFttgTvXiWFmegKnTi7i0e8+hk9//q/RIgDmeAIt+KkmN+Mnn3IxW/SwUE5jcSKDmYUpTN56m+Bh68o5bF0+jyubPq7WE9hpB+haK2XCcl4/XhvOd0JD/ohgmw4adAegTbXOLRE3awbdFxIJFHMGbBMAJx0CaZkWG2t5j+piI0Hk2MjmsgwLBeXdtF1PplPoxxOIux4SbhZ9J42BwzFrGzQG/IQGCPeCNoKghVgskPV0jIHqBPoEliEwtvOHzg7mIcdke9MuOnQ84JqsKAEjAbbNbGbu6TWExLKBtmsRXQfofRwMEOdzhDpFCHD76HfaaoyJBbBrRRddNvJ0uOaYZjBawvcCrrFclwZS7sacBLo9zucArU4HLqEs1xTan/cCNe8QwvK6UuXLGqgSdonkPBJUZ654PIbJiTFlRedprc7mIDWO8JnHNAS12swBzhvbes7NWkPZwsbu1zwn6L27VC331MCixwAqljMZbG1vo9lsIfAH8PsddNs9uP0WTs2W8Nz2LorlWSmAWXKu9+vr62oQUUOBl1H+NO/r3/n2t1CrV6QAPn7iNFybSc/GCSqHd3d3lP/LvGCC4Y2NDd1b5P5Bh4F8AUf+RqlLAMwMYFrBt6ptzM0fRtYrot3o6PnivvvvwtLyeTz15CP4pb//8zh5+jR+9/f+NbxsCa29Go4eX8Ts7Cy++bWvwyvkUalX0ahWUWtVkHVcZfZ2YwPkizkZeatBiPEbgwBHFo7httvO4OxLz6NUmsAv/8pvIJstm0dY++yr3huOS523ddSxz7bhs99B+HsA0w4fU4zSffhXzQOTFz3SVTnyz6MPqqahaeSXb1D93qgK3j/k/rHNnDFry+hpmIYFKoPN3GQDmfnfFMBHHviZm51R9LOoAlEFogpEFYgqEFUgqsBrvgIRAH7NX6LoBKMKRBWIKhBVIKpAVIEfVIHvfN0A4PArhEchsB0KdkM7XKsODcFnqKYJN0hH38dsCw1R8hBM2e1U89IwV3hEd3DjdpdA2ZAmh5ux++reUHUcAhFtPmnj10CSUWUwMWa9uoeV5SvY3jIKYBnvhopC7SVa8DTMFjZA7cCmnN3QO6AQtpvGN6qG+TGpsCWg5AZuqAA+fvwkSszG/BG+qBjhZ/EGe8gFa8p3/NRv/C4SfU8AOMkNc9py0lKTyhkngezCIu542zvx0sMPoXrlFYEKj3agFvQaBTD9RVkBqwAWChzJAObfBREM/JXAMGBO7ADNTl8AeLtK9W8HO/UWdlttAWBCWi/hIOM6KOVz8FIesp6n/c69nYoAcNeqEEO9JlW7VEJOT09gZpYZwFljHSq74IQUb8Y2OC7LUaN85Ga2sUdmfalAJYQSgKYCLWUAcIF2rIUcPM8TFOYGsmyHbe6qsd7dV/6GNqLhuJaqTSphvsxm/SoT0cDb/eOEStawIWJU8RuO3XB8UfVLEGdUavuNDDyeea02ift91GpVLF1dwt72jlSMhP3dTheNWhXbm5vY29mRclIWxhb2SsXELE5mdKZZOwN/Cb75+cN8YL2RzeGmRW7GY/YyQXsSg1hfm/vtdtNaLjtwU8aaU8r0oKv31dwLerI63d7exerKOpaXVgUPqDwrj5VQyOdQKPEaJPWH9t5UfvF9CK5DZXVosW1sbE0dQwAsg9dws9y4mJvKWaU0x0Non6xNd1nW9gUvCG0JVZTdSwtW3xeM4esmp2ekLpNFJyFUOL+pFJVq3zSUCKwSJPMYBMC+AcABj9XtCC7SEpm/wzkb9PpSGDMDmAC41fLR6rSlOj156iQOLczpWiSSVKOHANgA8OFaPGKDHaqkh4un/ez8O9cWAmCpoO05Eoqr0UNNCvvHV70JRx2uj1Q+EoKxeaCPfDmDC9vr+MwXv4GN3QbqlQqKhSzK4+NSIXY7TXjZLDa3trVWzs7NCuqUi8y8TWtN3djakhJ8cmpSteY5cAzTBnxudhbOALh4ZRn5PCFKTyrhQjaNsVwa/UEMO9UG+t0uCtk8Kq0urqxeF3hJMZO2P0Cn19MaQ0v5aruNjuNiZe26APDMWEHr3+r1HV0Ljh2q0AmmOfapDi6US7LDLRRzyBPyt32s7daQyo+jVW+ocSVotqVmJcicSuUxly6h5rex12kjTZVjfIDN3U01aLiDGEqJDLbdOO5837uQyGUxxczRUklgnCOY65MUwBhg9doSFhaOIZFKoNaowWX+beDj5PEFnD37PDY3dzB76Chc1+T5Nht1NbDQZppjOuh0kE6xeSKG6alx3HL6GJ557GkB4JrPbHQu1gqTHeZC041hIpPC4fEspvJJlPIJlEppZKkSbbewudfAy1s+trtJVFs9tPUZ6cxsFPpqGsBAc5bqeYJgNtJ4LuE1ATHnMHDi5DGd4+q1ZaDfNVnFcUYCUCncl2JYEDU2kAKaY4LqWTk6BD0dk9EFzDOP0xo66SKeyqIfd01GsJsGNeWxOBXrJkNcttCBj6DXEUiPC0xZK2itz6ZBhHOSa5eAllULh74Yku6OuJSY4/IobJAJVcED6w5hvEn4fwF8JAdU+waI2Sx73iR5HyVodfpslOlr3CpLWDfTgRpq2MTD9YEKYjYwcL1o+7yX8b9dAVdaRbfavs6ZKmF+sclEtuExwKOdthNTkw3LxfsmgTutifl+/OyEcMwt53/ZENPvmUx0foBGq61GrGazrfcQAA54fRw02x20aWnP5yJA58qPwDVGgyMGNVy1ej76PmOAuwLAvdo2bl+cxMvVOvLlGSTSVAD35ThxbWUFR48uaozyfswmESpoH3zwL9TUdfrUaRw/cUq5wGw+oFV1KpVEtVpBNmsaKjgmN7e2tI5qne0HKBdNU80/+rVfx4XLV9DvDpAYJDA9PSdwXGd8wua6GpA6rRruvPNW/Pwv/Bxuve12/IN/+Ktw0znNfTbczc7N4Iknn0RhYkzram17G3Gnj7feeQ/OnDmNeM7DKxcv4Pmnn0I2n0E7ZjKps14O999/Lw4fmcNTTz2Pu+99G+5/49vMPb5vrt2oo8PQStk8JN70SfCHAV3TNGkaoQj2D1jq3ORoB1W/9on2VfD31ecxeg6ver4dVSwPH5JDFwozbsLYjZ/+SASAf4TH/eglUQWiCkQViCoQVSCqwGuwAhEAfg1elOiUogpEFYgqEFUgqkBUgR+tAg999S/2Ie2IfdsQAI9gTwOlDm4OvUr1q01Xbg3anaARFeQQqtygMA7FCEPEeiNpHdEqDN9vRD08fLn92T68MyqeMA3QfKYBatVdXFu6gh0B4K4g16iizkDrkfxX+xlutL0bwu0bsmKt2bRlNEYlwY1gA4CNAjidSoMAOFQAh7UZvWpSV1i7SvNeA6QCAuAVOH+TKygAPMjIXjDlxJFwmcto8nE7sTju+cmPoHxoEW63gQf/6N+jkEojq3xV7kFbzE5OIDEQFcBhBi1VTtqRNJm0BMB8nWGR+uN3+wLAtIDeqbWx3ehip95EpdlBRwA4JhVyNuWikDVAkQpgwri93RrqzRaI3qhkkuKKCtRuVxCB+b/zh2ZQLGZl+0xAECqA+e8ErvyvyYHdV2ZRndjzjQpYm97Ktg3VrFlk81nlGqYIHAQrDLiVglc5uX0DeY3I2V4/a0ssX08DAUIYSTxwEAATsu2rXcLM1RDa7duEjyjQeP6hV6LdiA3PR8CRiqtmU+onWmdTwVjK5eHGHXTabbQ7LeWyrl5bwcq1a4IKtMjm5+FGNuE3LTNTVvlMAEwQLMmdtRGW6pd5nYmE4C5/h5ml/KRUOdZqNcFNAmNlkjoJC1BpddzVOQ4Co7ClonZvt4qVlXXlALebbdl0cqM+n88iV8wgn0sjS2W3R4UnoXQIpk22smoqvGAAA/9m1NIWoA/VSzFrz8wNcOZHcx7bMTsc3wPlW9PuVzassmYmAO6rVoTAbKaYmZ1HgSrOdMoo7ATPDaAnVDVz2IAGAhTWtt8lvOnIbjzg910qgQmFqerj+xA8jwJgqoB9dHq+mhFuOXOLQAPhL//wi8BDduQcZYJi+vSWNZn66K9SWI3Y7dtVjoA6VBdSnRnCbjtTrNuDUQUTnol1O31sbu+h6QfIlwsYmy5hbW8Hf/mN72J9exd9qpqbDWTzRVlXV/Z2BWxp/VyvNWQXOzszg63NTalC+YewbXllFfV6Q3OOudRsGNjd2RakiSPAbrWl5oJyLoNOq4XxbAqHp4qYGCthaW1dduPe31jdd4IYVrd20fDNeKYFcaVaQzaXFwRu+z6SXgabPNdeDxOlogAYodbS6pqUlQSS4/miary9V0G+VMZeZRf5Yhkxv4NyJo3VzW0gmcfAcZFkXq3vI5fy0G02MRfzEG/1sN1qoM8M1riLPpuMnACdRhXjhRLyiSxebu7h7R/5AJIpF6WxMsbHxjW3OIqpEOdc4FjduL6GmZnDypuu1CtqumC27tEjM3jh7HOoVZqYmDmEVDqjeck8WAJgqmupT2fTQTrFxh9gdmZSCuCzTz6HP/7M11Dr0kaYk8QRAOb9RorQRAK5pIPpUhZlL4FCqo/pXAxpDYIBVqs9XNwL0BpQFdpDcWIWjbbJRuZaS1tpri2cF2r4IFx0YkjG4sohZ/MIr/vikQU1GbExhVnwXNszaTZ7OOh32wLXdMRlkw7HfTrlIp/NoFmv6fd470jShh0DpLNpJFNGCeykMwCbRbwMYknPZBeHimB+VkJYouXAR7/XEnxWNql9JtFzANc8ql+17sqv3zTfWLto1srMMWsPrSxh45AQKu8t+jV20TyOgHOYu2r8B6iUFpCTLXvPvEcv0Hzrd3uCwVwr9HxCctofaC4wjgEDBx2/h1bHV/ZvIpVGs91GPJEUOy6WSsbhwUYZFMYmMKB1ueug5zMuwofrsAnANOYQTLYbTSmjaWHdbnWkOG+3fXQ6PVkcs/FFmd2xODY2dzCIJdDu9tDu0P64j67y6k2MAM+Nx5GNMeMhfB8NZtz67CfrCQA7nRredOthPL6yinxpCslMRush7z/Ly8s4efKk7vd0meD9jdbyf/Zn/0lg984778Ds3AKy2YLu0R2/rc/KjeyjgAAAIABJREFUho1MJmcauJwEtrY21WDBL2a5j5XLWDx8FP/o1z+OS1eXMPAD6f+pUqZqmC4WrQ5r3MXc9CR+/ud+Vu+1eOw4/uf/9ffx199+WGvq0so1NbVcuHARxakJdFsdpLp9TE6W8f53/BjefM/dWDx1Et969GF8+a++jEaviXqvpfsH3//ypQtwU3QfyWDh8Bl88IGPyekg3jcW3Qeg77CBycyT8Ovm0Pfgs7dpWgzHHW8LP1z5O8zHHnnIPPA+N2b/3iQL+Mbn1OHvj+Rsm+fW/RiCodl6LIaf+emP/mj/wyR6VVSBqAJRBaIKRBWIKhBV4DVWgQgAv8YuSHQ6UQWiCkQViCoQVSCqwI9egb/60ufNZmgIZUPIYn84/LleZTL2wtePvssBYBqq5+wLwm2pEIAN2dooOL2Rrtqsyn0QbQ42tNFjgl+ojAv96aSao23hMPzXqge5kxWedwzV2g5Wlq8KAFPFJ9NYm50pFagNYw1BzI2bXiGEDpXKN372sC7D10mpGtoUc0PYZACHAPiHqiv2D6actVR/F9neNTiOi0994l8hgYzUky4tj12C0RQyTgw73S4+9A8/jkx5Et1WFV/9kz9AotNFgRvK3CgkBFbIXwwDZgATFFgFLIE4XfwIKmzkr+w0mZ8qAVN/AN+nBXSAattYQG/Wu9irt1BrdqRakhrZiSOXTiGXzUjJm/Oy6HZ6qFXqqLfa6Ek9ZVS8vDrcEKbSjPl5x44toJDPWtvnFNLppCCwlIsxYzUqNVc4hrQ5bfIKCYIJfJykAaGEmlTAZjxPiiOjAjbHCq1xzaZ/z1omi66p8qzJEErSLte+nxmHMWXVhjnARgl8UPEbqs/N74WqYGPZSfgQskxlTFJ5rWhWc17KtPV9XL++jka9ofxEAmDCAyrcaKNK6MIN+J2tbVy+dBEvvviSMhMJN/jvtIVms4EUwCkXjpvUJjttm6kSJWwl7CVYo2Uof4f25PwsPC4zW2uNOpCAIFXCoZUn1Yw9AS2NG6rJOI+k9AQqlTpWV68LAG9v7mBqchKFYl4ZwPlCBqVyDrlsCpl0QvCHWY8EA0aVbVWqw7YUA2hCKKPvhwCYKn+rAif4DVV3VjktmCOIbgFwlxbQFgD3B2jRtjRgJmkG0zNzUk/zXGjFHIIgjn/ZSjP7lxvuFnQLrAoAt4wCmJnA+rttQhgC4ECQheO+3fSlkO71e8gVcrj1tlsxMTkOl0BMAHhg8pnFnmIaA7Jm1ta+heDhOjwcl1ZBbu2xjVGAaRzQNbL/DXOyhQlkicslgM0UlHgCrSCGXiKNp84+j+WNZXSaLXTiSal+tzeuYe3aMpK04k26gjW0pjXHD9BoNgXQ5ufmsL29JeA+Pj4mtfDS0jJcNy0AwzFIFTAtXW+/9ZTqv7S8hsnyGMY9BwXHx4n5ccyWs9isVLG81UCj66ALB3Vai1drCGJUjxr1eaVew6FDh7SO5wiSfF+gzHWSGC/m0W5WBLm39qrY2tvF0cOHEXR6cL0M1re2NX+9dF5Q1U0EymjuxT0MklmB/1a7gcXpWayurqBXbaCYSKNSr4Pa6dl0SVmuraCFdBxIJ5LIDlK4Mujgxx94v4BoplzA9NS0bS4xlq/5XFYNCJW9HUxMzQsAV+sVQfJBr4ujR6bx8ssvYnNzF5MzCwLAnK+Eo6VyUTb+XDVoCZ9yed5xzAsAH8ELTz6PP/3sN1H1qXblOHCkSDfZsH0pkdnWkXUdFLwkytkUCkmCWDYN+Nj1Y9hsOWA0MsdLMlsAs+tD5S/XV8J9wjb+jOfFtZtroJd0pYTmz7ju89x4TZQRLoDcgxMDSoWMrJLZb0MgTFts5gozjprNM4Ta8Vhfvx8CZ67TBOqci4l0Cg6bWfIlfb4+1dVJFzHHxWBAa2gq2TnK+wYEd5ro+w27hhgXDQ55k/dr1t8BLdcFgsM4i7hpAqFil/9un420hg/D4c2aFN67TP6qWYsCAl9mAVMRTLW2ICzvs7zPmbkJzktl6zq67gSqfO5otjrIZHOyOWeDQcrzlFWczRWQymQRd5OCsRw3UjBLZWwytgmcu52W8ocJnpVZLHt+41qglXQw0BpE+/Vuz9g9UxXf6wO1Wl2Z0xtbu+gG5Otp7FVrcJIErkldd0Fqmw3MtZ9fnItd2t13AH/gCwCngjruPTmHs9s7KIxNa85xHHB9o5PFmTNn1ERD8EwL6EIhhy98/nMap3fddTdm5w7pM/N+yoYax4kpE5yW0VyDWPu93V1lIHMsdrptjJXHMD97CL/8X/8alq+tYtAN5BDAZwUWiM8BhM0cf7/0C38PWc/Fu975TkxMTWNjew8P/PTPotvvIuYmlaHMNas8OYmg1sZMOofJ6XEU3CTe88Y34a5bb8fF62v4xrPfx7Pnz8Jjbno6jU67i/HyGDa31hGLu3jggZ/HXfe+1cQS3Kjw1TOnni7tn9B5ZR/qjj5jm3zf/xwk/sHP/kYtbJ5rDlg8Wztzc2T7/3+AjfSwAXNoxGHPx6qAzbH5nGT/94J9Xgo9Tj720Y/96P/jJHplVIGoAlEFogpEFYgqEFXgNVSBCAC/hi5GdCpRBaIKRBWIKhBVIKrA364CX/zCZ/ULo2ArVLiYXRxulB5M+dpXMg5fGfKyfbWatW49kJEbqtfMO746MzjcCrPKtn3xsdlkCkHQUBEnCBdCYYtjrTpOikGpLbT3p01UbX/FgEZtTxacO1ubBoQRAdMq1aoxTAWt2k6bWWFW6740+WY2z2Edb3YFuFFLYELIKQVw2sOJ4yekGrnZ1wFl9fDTM4OSAHgZjpPCbzEDGDlZfLrkOKmY8lQzzNnrdPGRX/04Fk+cQjI+wCNf+jM8+9ffRt5NCnhQJ6ntaAsxvTiUBWhsZ81WodSUNrJZ9pQhAA4G8LsDNPz+EABv1X3s1duotzqCQlR+JWNALpMWCMhmCWAz6La6qNWaaLTbsoDmxqhRAEMgjd9MTJRx4sSibGfTaRdpZYEmBIBlX0zQanMpQ9tcgkzl2HapWKLyy6jeCBZVHyqJCUK9tCwkpSRkJrK1Szb17mmzXkp3gVw2E4xCX3Ol9ueKtUWlatVaSXOjeh/6Givy/XFhIJ4ZvwYca8hZ2Ex6KtvmmAEShAkEPWtrawIEhXxeEEF5z1LruoLZpD20Ya7X67hy5QqWlpa0Oc7zoMJKkNramRO4K9O301HNpRD2sjpOCID53hyrynNtNjVSvCwBcgpOzEW3x0xqo2yjIow1p4WpfsYcy1oLmxvbWF25js3rmyiWilIAexnmAWelpMpmmAHMHNC0LGUTFkwbm2Jm4JqamilsNsj31x0OUfOzMAPYKH8NpNV3Fthy052AmudHGEoAbPKKCfxaOgZVZbNzc8hks1IDcxIIAFuL2J49FtcI1lkKW+VyG8vxHtVv3a5qSqhBC2STEcyGhAB+x+R+Eg5Qfcf1JpvP4bbbblWzQ9pLGfBrGxuM2DnMqCYYtp9/CAp4bmFjgqmTUSfaPGBrky276qE9uoHBRiHM68acUkegy6crQjfAzNETeOnyFTz93DPYXFvDTr0Bv+cjk6K1qYtqrY69vRqyGQ+l8bLAJkEjQe5epSJbYGYCVytV+J0WJiYmUKlUlQmdy+UxNz+Payur2N3ZxZmTi3BgrG73tqo4MZXDG0/PYmYsi3vuugvdeAwPfvWbOL9cAZI55eRWOj7afUc51JxH6xsbmJqeVENLt8O6xtCkarI3QLrfQyYRCHq5mQyurG9KQToxPoZKtYoemLtK0GnWQi9DGBmg2okhmSuhR1DvdzQ/Bn5Pa6bfaKFbb2Hcy2PBK6NWbaIeNJBVHrmDNBJY6zbw1g+8FymPjQ5FTExMmstHbDsYqHYcL4TgY5MzsrznZyvkC/BbTRw+NIkrV85jfX0bk3OHpbgnJKzXqiiXS7K+54pC0EdhMV0W5qancObUEbz41LP4ytceQTNw0egYhwba/sYco5BMxAlnHaTYnEPrZYJvjjOXjQfAXq2FTp/2urRYHiBGtwXeObkWBT2TVc2fcA1S3jwV5Al0+z4cOW2Y/GqqktnQwPfiOs18V7lJdLuKKKAamMA5mYwjyUYHOjrQxSJlLMgL+YxUmnR+4HvxHsDXJAi8U0nlcg+YG07bbKpB055gJTh3lQ/MewHXPMLyPtCpybZcqlwYdwquVZxvPQluXQFjtVrEHalfqailipHvL5WwEQCrFuF9imOQSviAGchSApO620gJWSSbfFQel3NOTVXM+u0RoJvxoGYMJyVLZyeZstnHjHUg6PZI540qWBbtJnfXZKvSbppNPMw8JlBumwYqnjOfMRg10TPnTzW4yTzv6F7EvzPjl7A5lfZQqdbR6fX1Xz6PxBMprFENH0+gUqvrdSL0XBelADbNPlpHBgPdK2hXHXTp6MHmBB/ZfgP33XIY53a3kS/NCGTzHLjOXbp8CXe84Q6dL+dXs9XCxPg4vvD5z0qle//9b8Tk9CxyeQLguNZuAeAuVe/G/pnvW6MqvljQWtmhur5YwvzcIfzGJz+FK1eW0W13pCwPn2N4HQO/g+NHFvDh9/8k5menZUU9Oz/Phyf8V7/+T/DiuVdwfXtb0Jv3pFvP3Irm+jY661s4efoYOp0m3nj6VkxnS+jEBrjY2MC3X3gUY8Uckl4KxWIZlb0Kuj0fs3OLeN/7Pobp2UWNp4AuGpS+6/7C9Tr0yTEa8z5zq+1z1+hzs2kQDJ1szDP3QT67/3x8Mw1w+FhrOK/xwxl+WQBtXmPUyTfm/970eXb0BMLD2Z8NnWtM+4RtrjBH+dmP/d2/3f9AiV4dVSCqQFSBqAJRBaIKRBV4jVQgAsCvkQsRnUZUgagCUQWiCkQViCrwt6/AZz/7n4aAKoSOB+CmFcUModYwU9dACKOs1c7Svr3oaF6u/d4o+IzAIMw83Qdj+3am1ovxwAcZntfIT8OMVHOMELKFL7DnYuFwmPfHTTWqi9r1CtZXCIC3jSUzAbBVAIdZwDL6tWCO8FPgzn4WbcHts+BhynH47jfCYSFOu1FqwBk3tTM4TgBsbUl/0JUzqiN9SgRxWkDvoNBbRiyWxG//5v+ABLLK6qMiaAAfWaqjUjm44zP48C/+Eii1Gvg+NleW8eJjj+PEiaOot2o65tGTpwQIs3EXX/ijP0CrWVdWIzeRQ4jGGEhjFUzlr/2jDWSg6fdRafWx1+xip+pjr9FCrd1WfqAgZTyGnJcydr/ZDLJeBp1mB/V6E42Oj55gndnUDgEwM2Wnpidw/NhhlMsFY/+covrXMZahFipQHUYYPFSMStzEXFcqMbvcjRegkp2xS5Wpq/xBWvwKdlIRy01eAmDBZO3gGwCsvN8wO5pqSWu1O6L+De13QwWyALBEvTeAyqHKnWOPm/hWic73HKqXLWymWsyqqrjRToUYM2arexVBUUJfv+MrRzSjHESbY8zNZZv7Kpvd3V3Z8XZ85kS6qhnzZwlz2522YJDfagte8PKyHqFSmDahnBOEmXw9FXocI5lcTp+NUNPYmBsVKceRsiwJgdng4PfQrLexu13F6uoGNq5vSdU9OTkuW1cC4Pm5SeTyLjJeEmnZcRtbaqm1afHK3GJulA+/9sG5aVCwJu2clxRWafM8bCYw0FMAWFI1RoJSrdxDm9CWP5eKtyvFJ+dOsVDC1MwMUhkPCYcayVCYZRR+PDZVdoTwBuwS/voG9Gq8GQhMtXQImvftnwOpf7s+85GpqKYCOEC+WMDtt9+qbGQB4KRpJgg/t8aSVQBrnBiN3wE7W0Fiq5je34MfUXBZi1Bj10oYzc9v7KsJb2gRTEy1WdnBy1cv4/peBevbVTTbPXTZDMEJ36dtK+1M41Jx83Ps7lXR6DQ0n/O5nGrcaLUEZNhEUiyX1VDTbrYwPTmJjc0NWTbPzM/DS2ewurKGWNDD9EQB/V4X1KXm+y288+5jeN8HP4CFN30AiLXx5IN/hD/+/76Gas8TINkiaGa+KL1mxSuoBG5icrwstXFvEMfu9i7KqQRm8hlk0oR5TbTqTQSDHJZ26pg6NC2VciZTRLXVRrvJTzpQc0k/iKNGhTFBXLOBTj9AoVCE3/RR8rKCR367g8wgjlQbUhs7Th/ZQQLNWByNfgcMN37XAx9G2i2i9P+z9+bRkqRneeeTkRlb7uvdb61dW69qdbeWFhKNZBoEWloLEljMeAYsGI5hhJFhNMbj8WEfMzDH44EBj5HRESBkjZBANGAttBZES61WL1XdtVfduvuaN/eMzIzIyPHzfhF5s6pLtod/rD4nrrjcvktGRrzxxRdR3+99nqeURqlcCm4WBH6+AEyxJPcGSNFy3LTRJQDOpgWczc0UsXzjIqq7DZRoAZ1MI6HFJQO4WCwoxSjBG10ONB9JZh5XSjh5cgE716+gvd/Gxm4byxt72Kq2UG8O0PN4hWjodDuw2cTBOT6uHBMSsRgMKyFODLT1932qwglRyVY5X6k5i+p6Zspq3hApXUMll0ZcGyHhx9GMuUrd7nLOVHn0Qx0w+dqRJwCYzgLi3CDqW4K/hDQh0MkgaZkCfFO2qRqHJBfYUE0OGInqmYOMPyMAp/U4HzsIoGOcA00bA6q5M1lR84q8mIrgmCkqTH4QBI+GbNTowncdxIYDBYfZbGKmxSWD1uK+xmsioeyW3Z7AbLYRsImG1xHva3LtBNntAorjacSNBAZtKs7ZJNKX2gpQJujl9RcAcmmi4s/jCZh2CnFa7eu2gm48J8F2Q8in1P9B/oLk3Xti6817tNfvicKYIFjZ8CvIyzm00+oo5a/PcrDJwBHQ6tEOPc74g4Rck7zvcZ/YuNVsdyR/mODXj7ExIoZ+3xVHiv7QF6U/X8d5k/dNKnO533Q+cJk9PiAQ1tAfOChrLl597x14cXsN2cIcrGQag6Enzyk3bizh7jvvUqpkNjd0O5iZmsWffPKP0Wru403f9ShK0zNIpqgaZrOKimjgnML7RHg/7nQ60rQjjV9DFzOVaczNLeCnfuaDWFtZl6ac8syUjPdarSHqfSsRw7GFObznsbfj+JHDKJaKmD9ySM77U998Fj/2Y/8IvSGQKVeweOwIRv0e6ktrcHb2MJVN4ch9p5HSdEzlCnLfGpgjfO6ZryBNO3bLEvcIyYxHDOXyHL7ne9+GhYVjci88f/45vP51r5NHDeaTHz9xp8QqaL4Lp1WDP0rI/YnbZca6eu5UTiAhAJbn1HEj0OQdUsHWW42gRXQcPqz+F1g83w7+qjF4oPSdBMiTFtA3PcMGMFg976hnKH6+NwLA////kRa9IqpAVIGoAlEFogpEFfi2qEAEgL8tTkO0E1EFogpEFYgqEFUgqsDfpQIf/8THJzCLWiwSRHXLV1EQBktPClyFgCy0TVRZneGCUCjiPQDDoYovVFCq141tlIPsz3BnblLATtDW0FpOdnFsDRtAtcn9C45BlISi7xnJ4iozBvudOna31iU7VRYYA0CrXOyUik69XNn2jiH3hBWk+oMAaN9qXx0cxPgYuLA8ZP6oJ8ojyc+0aAFNBTBzKSdo8i0nMQTnofOk7dWRGawCMQO//Ku/g0xmFqOEjnteeT8WDy8IKLj/FQ/g+QuXUJxfEOVJp94Qu+MuoQFiyCdT6LSagOajub6Bz3/8E0hpbVmoTwjrVEoQgWWBApgwiEIk36eaaSQ2oVSYjQFwy0W9o8DuQFRJMQHAmSTzXi2kU7RzttB3CIAdBYAntk/1q9g3uy5mZis4djQAwDatgglwEwIPqNol9FLqXip49UApysVupVrlwjSBBRepRe0bQEZmcYrVsWUJ9BQV8IQCWGHvYFxPAODwWpDxEGRGytewuSHIEg4VYuHYORhDAagLYEq4HXHkDMdwAMJFPRPk8xJSOt0Oely4d5UVK/c3l8sFQIX7oJZ8BXrSalQWyn2pAxXB0mxgmAL9CIH5c26Pn1KrXk+Uj5IbHKjSJDtWYKEn28swc9jiNmhh7I7VtQTyBBCEmgTWMsb7HjqdHmp7TWxu7GJraxc9KhsPLwpILBTSWFiYRjKlI51W2c48Jr6P2MfquhwbMx75IUB9bH98ANeVLa2akwh6FQAO8n+pypsAwKLapUqN157YVHOsKcW0njBRoAXxVEXsSAk4+EEgxvM0FOgSWKRLhnBwDXOsCvAmACb4DQAwobDkDA/hDtiQoGriuUOxXhU1sD+QHM+77jqDUrk4BsCcBSSLmmMvtMIWe1qlGlMZp+p8h3biofI8XOQPrewnlWChGjoEwQLwqYLmvCi149jxJTd8vd5EzGIeaAPVWhPb27totZsCdarVHbRaHVHHsWlC8tNHPgq5nFxLVFfX6zUBweliQbpGhgMXM9MzuHr1qoCkPP82kRBb8zuOHILbo4VyDGXdw+vvP4nvfPT7sfCq7wEGLVz8q4/gY5/5Is6tNtUY1y3c2G4gZelwey1kckXUpTkC0mDCxhOv5+BoJYczh+dQyqUE7O1t72J5q476UIODGNoOFb0Wem4fM1PzuL68JPvVbHbQGsYwt3gI6PWxurMr1rVUkNsGG0YSkmurDwG/4SCjW0jqGvKJJAaGge32Ply4eOSxt8FM5lDJZcUKW9pbCNqGnjQ80AqZdSpPz8IwLWm8yeUy6LS6OHpkBhvr17F0dQWzi8dgJVOi3N3fr6JcKUt+LoEiaM2MEdIEwNN5HD81j9rWGipTM/B6Q7Tq+1hb2cALL65gba+FM/c+gCe++GWl3k3ocPoc4XGxCeYYp9qX55T3SAIbXosCm/04YmYMmj9CxkzCTACLRQvTKdpIG2g16tjv66i6cXQGHvqdPnzCUj0OWyZAxgEkxuBZrljNx1SlJGro7Y0NCZdP2pZAYFOn2twUJTBfxzmDqkkqQC3OFXHVmEVHAl4jdEEgxNXphEA76EQcIzZOGBYSZgp+nFnNeqAGjglwhtuDLyC4h6HXFwhOOMyeE2bSD6nM5D2GjygEm7wpSn+QygFX12Fo38/GDVuykDkHEFJKMxMV07yG4wn40AX00rpY6ktlNW34pdKM4FbtHQIypQFIqXx5bQmkJ4TmtUbwGxhG+FR2i/MD7xF07mDjjivnV6zMPW6HtWJe+0hyhPeq++j1FZzMF0uiAt7d3ZOMX4Lhvf0aRgS/sbhYj1PVS5cE3qeZE8x5iLCYDh/ctjSzeJzXemKzImpp5hd7XUwnRrj/5AKu1XeRzE7JOCYkZizDxuYmzpw6Jc0yHGcEwFPlaXz6U/8enXYd3/n6N6I8QwVwWu5bbCoQ9TOhetD0xRrzfTlny7PdyEelWMbi4hH8ow/8NJaWbsgzxysffCVOnzqFdqeLbz7zTfQ6LTz6na/H6WNHpHGEFvdT83MYaQnUWx08+ua3oe9rOHLyFFLpJK5fPA+v2cLRyjScahVd08f8zDSmi0W5V63ubaAb60P3fbQHdJHhtaOJeplNfraVwv4+5y8q5kfSxCX3aCTw2Dt/AJlsHk89+VVcuvAizHRcMs+LxRkUCrN49WteL04vbGwTNXrQCPitnvNDl4/w96FuWJ6zb7F0ngS9L8kbDm8ek4+lY/57s8aY18MkHFYu4+pvwn8PHPxbAPih97z37/LPlOg1UQWiCkQViCoQVSCqQFSB/+oViADwf/VTEO1AVIGoAlEFogpEFYgq8HetwEc/9kcveakCW4FiN/jtTfarwe/Uwo6yKFXGtmH2V7hJArNb1bI3y2dvVcve9D43gd9gEVa+HFjehWoQWaA90MjdbBfLZVbuJ0Gd2Oo2Ud3eRG1/TyCO4J5wgSxY31IZoBPHMc5vvflngRbxW0JcBc6VIpELtAR5oQJYWUD/pwHw+OQEpyPp1ZEerGOo6fjAP/llvPeHfwwO4Wxcx6k77xS741q1KsoS2sz2un1ZaB24LWQLJcm14wLxyOvh3Je/iItf+QpMZi5aasGf2b3CmkZDeFSeiIhSgX0u/nKhmOu/nh9Dt6cygKkArkoGcFcsWJmNSdUNsyCzVAAz+zWdFhDJ/eFirALAhPKqdFzo9ry+2GNOz1Rw+NACKpUikrYhGcImlVKxkYBgAlKDttBUjSbU4jAXIgduXxSBXJgmbOHiMi2fCXwFaBAoJHSlAKb1sKFsoKk4lX1QUmtleR5Y7Kol+qAhIrR6lr8JsmkDxa/KkAzseCegbjieQ1AXjtfQGpqLp1wQFtgY5MYSxPB7Atdup4Nez0G71RYlbqFQEIjE4UrAoHoQOL7UeOXecpxxmwScPNf8e9osi5KPi/1iU0z74oGoNKkwbrVa6FDB2ekKHGYNlPpafXJ7zESl9TdBMd9DKYBHYkOqbGJHohBttxylAF7fxfrauoDmw4cPiYIwn0therqIQjElAJjnkXCHUEdsYCUP2BAVlNi3B5CdQETNSQoCh9m46uiVilwgOJejOZYkd5TUjYI5ZZXq0BpVlLy+HDsVZKZho1SuoFQpKzWWRiW92iY/qJiVbQc5mmKjLDbQQdavwHKO+Z5SAAsAps0rlba02nbh9tX70wKaCvW+10e+WMDp06dkrLMuVADzuHhOCVPUGKSFrlK5q3kmdDpQinmpTdiIMFZ5Bbmlt8lwZF3GTgRUJXLMUa3mqrxQ6mqduIbc7Ay++jdfxHa1ha29OrZolT9USucBxxbtaUXFSIA8RLvdlHrz2ioVi5Idvb67q/aRsKlQkOuM2Z/MKZ2bnoGdsrG/vY2jC4sYDhzYcHByOo/XPPAKPPi616O2t4O//fxnsbTXx8WdGtY2t2BkC2g7A/Q7VLYnYCUNaUig6pFzDOs/V87hjuksTsxXcMfxE2BisNdt4y8+91ncaHSx19PQ9eKB3aqLkyfO4GtPPYXDhw5jd5cAV8P9978S+gj42+dfEJgoXGs4QqlSQrvdQsKPwW20cSpbgU/b3EQSnXgMG60q+v4Ab3jr9yGWyqCUzaBcKkNLiEGwnD2CQipkO+0WMryW7SS8jVVzAAAgAElEQVS63bbYu/e7PczOFrCyfBlbG3uYXTgKg5a3Whz71X0UywU5TipAfXcg6tSMZWK6UsDxk4ewX91DoTSNhJ0GYkPAaaO1uY3ltS28eOkGVjf30OqyMYFzBK3gCRyVSlSyzjUNPa8vSkbRr8YSMJkfHB8iqelIGzamSxZOFhI4sTCD0tFj2N5Zxo1zq7ha66A9isNpeXB439BiMKWhQTU10FmC1zoVtNy3O8+cwoMPPohP/b+fUI0tnPP8oWQA095YXscmImZjS3ZwRu7TzDzmfMFmn2TSFkWw2E3LPqt5wEqnEOccyexaI4mRxvuEJZBPPA+kEUzNXXLv91247To0byBzhWHZMs5HblcUzFTM8h6h/h7SBCLmzpIhrOAjrbCJZ7W4sqOWz4SpChAQMN5TVda7chaQ+YXw3R8EVttqfuZxC+QnayagH3TkvsyByLzc2FDQPfpOT5wcXM67Q1/u7Xye4f2VFsOcPzgfdbqO+hs2vngjOP0BLIvqY0NUwdVqTazgnV4PsbgujQF9zlcD2mRrAmjplsEGD2mA4bjx1ByrGoV8gbvS8OH66HsO5q2YAsC1HaTz07BFAeyKQna/WsXRI0dl7uGcS2X6dGVGADAVwI9855swPbsA0zbFKt220ioaQeIfVD477xeEw8xsl3PgjzBdnsLcwiJ+4qf+R6wsr8r8kylkcdedZ6Tm584+j3c99lbMlYo4c/yozCHJTBalmRmx2qYC/pf+5W/i+YtXoVtJrK3cQK9VhxkHjs7Ooba2gVa8j2w+Lepr2slnS3mZr3dW11HvDOT6LtLVwTJlXpK5KcnnsB7SOVMcFWhVnUpnsL69IzOkjOFEHPlyCp6vYXeni0cffQx33/2gnEPJWo5xElLNSer5VzXpqW9DF57g29CKObhf3g7whtD2Jb+73T8kAuXw2No5VBLfoij+VttS9ulqX//+e3/wdu8Q/SyqQFSBqAJRBaIKRBWIKvBtX4EIAH/bn6JoB6MKRBWIKhBVIKpAVIFvVYEP/8Ef3PyrQOYbglkufB6odIPMsjEMVX88hlyTZshju2QFpsQyN/wIAXNoK3cr6JUssmC7wWtCcDZW/YaW02McfJCJyZeE+x9CKsnQE2jii3psf2cDjfq+UrGJAlhW0pS+bqwAVgwpXPhSIGasgx5bRI8VvKFM95Ziq+0TcBIEKQXwQQbwfx4AE0yGSlFRAPdXkTBsfOBnfgHe0ELPH+GdP/g+JNJpHL7jpIJHkiWrIWkT+Dpw/Q4K+RLcTg8ry9dw8dyzWHnqa8hTbWQrMGokCEa4+M5FR0/gAI9NDAip0B0S9lEJrMlCMjOAWz2g6XiotgaotbtwCLgGnixim3ENmaSJdJpWsSmYugknBMC9vtgti3xPVJy01x3I16mZMg4tzmFmqoJk0hR1GOEgF30VjCRMoJ2zsjeW3NdAQawUwAoA83xRIUYAHCpMeZwCNQk3BTYSQB4AYBkvAmSD7DpR3gSqYAGPoZJdjWdaqQqcVFJclc84Vo+HTQsHGcHhtaIgZpjdqkC74IjAApqgkIvftHOmCrhULKFYLMJOJRX0lUVw9b7cJwLgEGIT9PF3u7u7gco1ISpe1oFwmZBBYGCQHUzITMDcqNdR3dtDo1YXwGuZzN5kNqonY4qgMxZXttlUvgrQ4LZGEEhFeNLvDyUbtV5tYWNtG+trmwLmZuemkc2lxQ68WMphbo7NCIbYe3P/eQq4EE4goOy6qdpT80ao9hUALFbboZ126CLAuoX5vwoAE1TIh6eUyTzmbmBZymueTQIcK7QknpqeRaFUDGAr7U9VHiK/KsWwgsu8dkU9K3nHbKoYSB1YFypkCZWVvTIhu8r/pe2zN+B1zxxiWmsP0O13BTgTAE8JACYAUI0MYkcuAJhZyIRdquFhDICDTHNptgnP/4SVuFxLE1mMt1uU5zGF44Vwweu7JGdyvTedDoYJDXfdexLxZBF9WKg2W/izz3waFy6+IDBoSIVnfwCHgGM4EKW4ZVqkWQKltBFgJ3ltqvxS/l0mn0Pf87Czs412s4mZ+QUk4wkYVOrz8vOHWMhlcHImj/lyEs2eg63dDraaLroxYLNal0aTdCaJrfVdydgdwoVlpSXnlqrRXreN6byN+w6X8cr77sYP/MSHgGECf/v4x/DFz34KX37uClq+DT9uosl9H/Rw6uQZPPv8OZRKZakJAdsPvvsHkDIt/P4nPoUmbZ7NJDRoYmHe53VBm/KBj/mRDqPnw4gl0PQHqDotuDEf3/vY2+EZBjLZDKamp4PcbwVCe90uivk8mo2aAGAqLbtOG+lkWmp3+PAUlpcuYX1tB1Ozh1QOKphb34ZpM0M7I+pfKqeZyZs0TSxUSjhzchH7G6swExbMXB6wdMQNWtLaoqZ1qrvYXFnBxQvXcOX6Onb32+j2h3BHMVhWRiAw50yPwDOhwxvRstlAYjSErw2R1G1pxJmpxHFfxcKrXvs6jI6dApx9XPvs3+DJ8xewO9TRag4xTMQEHA/ZCBTc9pnjTnjHOYPDmXngtLRu7e/LzwmAaQdu6sz/HiGTTgZq2tFYBUwGyvs3LxEqoZUDhCZKYs6bpsl5g/bVVNnGkaCltMkaMC/YoGe0ZL1CozW0roAalba87w1dJOIjsYb2PQfw+hh0mrKvBMRU8nIeYjOVRE7ENMTl/U24VhF6nNnhbDJTFvIq51XNydpIqXfDBgylEtVVUxhVsSOlyBd1NP9uqCzm9XgcfafLEyPXEl0EVDQA1d9xuH3V0NJx6Lqh5jxaMPf6AyQMU2ysmdvNfSUE5i2i7w7lPq6arzRpUJHmDcNEvdlUf8PMa9OUxgfCZM5pnJup/D19+jSef+FF9JmRLXO/AnvOoC9NJISRvUEHC7aGV991FJerG0hnpwXQE3ZregLNZhMLc/My3ghwxQK6MoPPfOZPUKvu4PXf8Qhm5xdVk8j+PrKZvJobg/mO78hzQWDNDPnQnWaqNIXp6Vn85Ad/BtevXpemMwLgUqmACu+fuRymijnccWgexxfn5XxYqQwqC3PSDGMYSXz+q0/idz78Uayvb6JVq4pSPJu1Jfc5S2t4KwZf88QphXMG57EXzp1Dn3ECcQPpdFqaZfjJZ5Z0MikQuFIuSUNXJpNGp8tcZUecH3KForhBMEO93WkjEbeRy8/iB3/oHyCRSI5BvmofIQAO4O+4RUkG28Rz64F8N/zLiUfWm5TAt7N7vunR9TaW0eH95aYc4eBFL1UZq0YlNQWo/XrfD/7Qt/qnSPTzqAJRBaIKRBWIKhBVIKrAt3UFIgD8bX16op2LKhBVIKpAVIGoAlEF/lMV+Dcf+WiwXjlh8Ry8ILSUO1DlKr1hqF6ctHYL7XDFujBU6E6C3dsoisP9mlQBBwbUY6Amy1vBdtR+hNbP4aoTlS4H6uBYAGHlJWP1oEg25ft4bAiv10azuoVGbR+up/IkCXxuVkUE9s/yuzAI+cB69daajo/hFjWGWvoKFcAKIHEBWDKAjx1HJpMdZxhPHuvkYpocHdV68GEN60j3V0S983M/84vQRrZYYA6GgJ7O4Pve9R6MTBOPvPG7ZIF4c3sXpVJFFrgvXbuG6vIyVs49h9XLL6BoJ2ARsJkJAbaSfRvktXGhXlk+U1WpvlIBTGESFcBcRBYA3AeaveE4A7jt9FTOoO8LAM5lkoECOAUjYaDvDNBsdUSNSQDMbRMACgCWczFCZaqEI4cXMDszJYv7XOznQn8IgEUtaiSUGjiwyhTLXcnMHcD1XLEV5ThlTmSoYFW2prQV1ZUCOLCAVvAtphTAgRKOomCBubQ6D072pIp3rOSdAL8KTB5Yok/C3tv+NwFfoGjiuAi3TwXlzu4udnd2RDlZLlfEopZglGrC8LLi2QqvRZ4f+dACMDyKYWt7C81GQ67GTCajrKNpmRqoYGXME24yI5cWyb0euu026vs1URw6nfa4pswNJgBlZinr5YvNMcGhumI5dtjgMOgN0Wn1UKVylBbQmztyTgqFnGQ7x2JDFEtZLMxPI52hOptAWQvUv8ze1FRusyizCUBV/mbY+EEVmOhKBQYoG1Z+yvgMVXVBk4VcQ0MenwLAHHOigHWVVTghMNVZs3MLSGczsk3mZRL8iop4bP+srl9p3qCCX/KOVQawKzaobHpQAJjnkQCY9s8hAPZdvidVxwo8N7stzM7N4o4TxzE3TxtgpQATWBRXykJRKfLY2YwgSu9QAS18eAzHx+MqgCNqKlOL7ZN29pPzlRorcpACqWg7S7AkdvjuEMVCFuXDebiJDHpaDs++cBGf+MQfo+92sLe/i1qzDVs3kMpmBN4QZtBaN+4zkzaBxCgGA0qBn05nJJc1nkxCT6Wx32qj1elga3sbFjRYsRFmpkuSbR0b+DBGPlJmDFbShJW0BT43uwNY6YwoWBOmAcfpYMCcam+IpJURm2kqQ2OjIUrJBO4+VMIbH3kEb/nxfwYvZqFx/ev43V//X/DlZ65hs+bBSCVR6zniVJDN57C9vSdZu1S8e/9Rmfsbv/SLYnX9+//+k7i6to7+MCZ5x9I44LlI20nYbITo9WG6Gpx2G8P4EG1mxqbS+N7ve5soCplPOrcwJ+OU9SXk5PghyKTavlApwzBsAdEEWYRqJ+5YxPKNy1hZWkdldhHJZFqskKmazOdzSCZZtREGjgPdTIgLwnQ+h/vvPIq9GxdgeC6MTAFmoQAtXcQwVVINFP4A6DbgNetYW17Dc2cv4vL1VbS6HgZeHO4wLgpZTxqAuL+B3f8ohrgdh+5ryGdyyKdd3F1J4nWveRWs03cBTh2Xn3gKXz1/CRtdH/3uCLAMUUdura6JQwPnYIJgaUri3B04HrCRJ0GQGlcAmO4ctHiW5psYBOgy65bNIJwPCIZDCEylMP+OmdnqPjBCymaEgYakZYmC105b8GO+ZMlS1dt1PSRzefixhIBaKntBsKolQG2wstKnJbZSCI/cPr2XAb8nzRHxhAndTAMJC4hT30yAHMcwiJlQJs6EonT5oGUy7aQ9GHQh8H05fqqbJfsYPlxm+NK1wVPqedo5y7nt91RDDRtvADQbTZhmEo1mU96P4FXe11NzCk2nPeZwt7vylUfiUqFLIKtpcHp9yZ8XEOz00Gjz+uF51qU5TJTfjE0AMBh4SKYzkhMv6vAgP1zln/tYPHQIKyurgdMBrYlj0gjjci6RewLVwT0sJDW86swh3KjvIZOfFvAr+baWKXNvqVCUOZbzed8dYLoyjcc/8ynsV7fx8GvfgIVDRxQArlaRIQCWeyvnRJUNz7pwvqUrBucwNgCUi2Vp5vnpn/1ZXLt2DblsBoVyUeC15/RwZHER95y6Aw8/eD/ShgL1ZjqNwuyszCe2nULN6ePHf/IDuHDxIkaDHtJJQ+b2bD6LGJ0kRi7cYQ+FTA733H0fvvqNpzDyVDNOlsrzuALcmUxKXFDMhIZyISdzS7PRQaPVkrzofCmPcqWEgTeQn7n+EGmbMRlp+D4fPgwkU1nYyRze9MY3wzTYpKGeT/jB8RTe+9VkH8apTMz9k82RYWNj+DAzoeKdsLoZ13byHnJwLzm4i4yb4gLrcvleHp4mLKLl5hx6aajn+AgA3/ovh+j7qAJRBaIKRBWIKhBV4OVSgQgAv1zOVLSfUQWiCkQViCoQVSCqwEsq8Fsf/ohaUwozf2/5CwUfDpSM4a+5uBXm+6qXq++DTY2hbahOCP9G2QurrdwEfm+CxQeWu+G+qfc6UBJPvjbcpwPVcqjCVL+R7wQe81iGGA06aNW30awpC+hvBUrGpQgBsGxHqUEnBc23HssYGAcbCAEwAZIoE0cjmKYlGcCZbG5SN31TTcbHFaz7Dbko7u8j1V8RRdKHPviLSIySooSi6i6mW2h6Pr7rsXfgngdehVQqg/5gIAvwbm8gFo6tnW088Yk/Rm93FWkzJjBUMvYCbhma34o6VOwtRRwoC6xD2oYyQlEyA4GuOxIA3HA87LcGqDPbl8ogzxcgZCbiYwBM9ZgR18UGt9FsSx4rF41DNY8CwK4okG3LwML8LA4dmkepwHxRlQEsylBZ7GfcI1W6oXU06+oqi20umtNSVFfwTGCiYQhEoT22KIGDLOAQAId2wz6LKECasDnIgKbqLLR7nrDcDRdfBa7IzwNr4gkAHG4rHB8HjRPha5TKk6/nAjsPqNVsYmtrS+BtsVhCuVyWT1EpSz7wATRWi8BKY0Mlp9qWGjUc0wQHG5sbsnDMLFIBwAahhYIOAgInrM8FchJySVZwF912B7X9KvZ2d9FoNARe0vKdkFv2l+fYMOSyJ7QmkOg5Q3TbDvarLezv1rG7UxUFMMHVwsIcoBEwpjEzU0EmawsAFsBjqLxPQiGeDyqDqaCiwpvHyPeUr4Q2gQU0l5zl2g2ONwTAoS3pAQBWIEMygAPVM+2faY9KQLkwv4hkOiXKb8nsDHLAuSgvFqyiyqOCP7B/FgvogagBedxUnIcAWFm9q4xh5v32mbnpKQDMnzlOD/V2E4cOL+D4HccwMzstCmCCLBlHhL6BtSz/m2NVZXkqG2j+H5s1wrkwbESQMTapPA8Gwu3mtmA2l2uNLyIoIlMSO+hBH/mcjdkjOfS0PNpaATv7HSwvX8fFS8/jq0/+DeKGgXazjv1aXcCaReg7dFFO2UhrQCFlwSR4Yn51b4BRIoHVvX2s1Zroazqm5hZRKmRg6yaWlpbgtJqYKhVxdPGQjLmdnSraTh0ZzhmGRZQsKkzOY+u7ewKBCFBN24bjDCRfljCNiv6kHsOZhSLuO30c73zfP8TssVO49M0n8Hu//a/wtfOb2Gz4yFfK2Gu10BvQ7tcQVwIrmUXCiCHt9fGR3/otXLuxjLPXlvBHn/5TUQzHQQWmi96gL+einCuIHbRTbSNtG7BiHtpOB14qg7d+3zvFujWVSQno5zXDBhWldGe2bAydFi35C3J3YrMNLWOZFX382ByWly+LfXqhNCMwzkzoAsLK5ZKofvn6Zm0f2RSbYyxMl4u4564juHHxGWhdB4XyDKxcQfJck/kC5bbS9MH9l8AG5rg6DlauLeHahcu4vLSOjqdjrz1An5c1le/Mnk0k0HOBZM7CqO+iYGeh+Q6mTA/3HpnB4pFF9F0HL17YxIXtJhyfdtsehrRvp0y350gzRWj9TLjJ6ZH3K+Yq8+uI1sGAavgIwC8bflgrNr8wRkCaeST/nNcDkEnZAlA5d/DaY452vbEv47CYzaPTbCGXzyCZsuD6fXkfng+qXAnmSZETliENVVTisl0BcebzqkYgRglwbCXsFJDg/GaNwZs4hKgnH/VJ+2f0FfjlRUQcK9Ar+Cs6NzsduV6pBJVr2/MFVPN88LwQLPL+RIDL4+Q82mq25b7VdQiJNVHyElgzS7fbG8CyU2i1u6IapWKbwJfwtdXuIGFYaDRbSOgmepLdq+z5pfhaHPVmS6l82TwwM4MLFy4JqGeDF0Ewa8X7mcz3gUMH7xfMAaY9vzS+SJMV84DV84zHe8pQuS90ex0cz9t45ckFLDf2kM5MqYcwAtGkLXMqr9nQwaA/cDFdmcLjj38a+3tbeOjB1+Iwm+OyGWxvbaFQKAc22ir2ILyvsmmETh7qHjBCKV9EJpfHz/7T/xlXLl0Wy+7ydFmSlovpjADgd7/9rTg6OwWTxzcYIJFMYebIEdDUW5qh4jr+ux99v8xLC3NTWF1eknHIjPher4tWoybNKffeeTdePH8RXiyGhZk5XF+5gXIhj263p+5nCQ2lXBZxeEhbOrxBF2Yixa4GxC0b+60G+t5AGhcSlolUJgv4A2k8YW58qTKFeEJHt+Mim57BD7/v/fIMwHscG4sYVSDZ8GOFrdz1JQJB/u92EQChk0lwz1T3/oNn2Ql0O34mDptA1X3klncbv8fBK9lEN3amvmUfOLZ/KLKAHv+zIvqPqAJRBaIKRBWIKhBV4OVVgQgAv7zOV7S3UQWiCkQViCoQVSCqwEQFfuv3PnKg2A3snCcLxAUl2l9OKhgnQW+4Mhr+XolxA8vciQ2FC0mT274dAA6zh0NFscrrU8AspFuKbUy+xwGMHqs1QzDHr5JJqABLnMu+gw7ajZ0AAFMVeMuQCBbQQttlZb83AbgPRJ4HasxJInxrJlugAA4BMBeNTUMB4NtlAN8ObnMh3dcA260hQwWwpuNDP/ML0EFIYvDwkNB09OMJfMdbH8PJ+x6SReHBwMHioVmsre8gZadw/fpV9KvbePrxTyGnjWDZBmLUP408gduhizWBIhW6oxHVuSNZLCcAJizip0sAPPDRHsQEANMCutnpicKIsIvL47ahI5umAtgSJS9VTbTBrTVa6DErVRYiVe4pAbDYTg9dUSsXiznJAZ6ZKosai+CE8JJfQ4tnWc8mrA0ArNiLUvUrANEQ+2fJ+7WU2lfqJCpPqsaU1TCVVwRLAmFvAcDKcVjBtzBvNbQyP1BeHoDf8GeyTHqTav3AAjpcvA7BL8GQqLuHQ9RrNSyvrEjuL60kjx47hlw2K/tLNaioJANrYG6HsFEUopJ9qSy/5coIACZB5pXLl8UGulQuY35+TkArP6hS5es5FmUROMjQJcSQWhDQD/piC723s4udnS3s7e2hxwzWfl/ej+czZdkCDrtdRyxKB30fTmeAdtNBq9GRfEnmCluWjpmZKcmazmSTKJVyKBSySKZsgT/yaXBReyQwhKpYAmFCYNpQh+dNQLjYQKtrchL+quOhklXBbaVupiSOANZFP/g5wS0BMP8uk8lhceGQAB8CVwHAIlyigk4pY1Vu8FDUm0oF7GIoub8qf5YKzv6A+b/KkpX5qnwPyf8dEAyFAJiW0H00Ok0cOXYYR48eVhbQkmVN6MJpSgHvsRI9UDpPAmD+Wo4+GJfjefE2PwvHQzgexTpc5kRgGGO+cSDS8qGyof0+Mjkb83Mp9OIltLQS3JiN3e11/OZv/gr263twGCI7Gor6zun2YGtALhHDYtZGxQRmcmmYqZTUivN5tdnG6n4Du/0R1uodNHq0AR7J9Ul1MOvTaTboWoxiPod8Ni8NA41aU8YPgVdcB2ZmyqjVW2Lfyxxd3+M58MS6norP/nAkNtDzxRRmshYOL0xjrlLGzvYGnrlwFVvdOJa2O0jnS2KJy416zH/tD3Hk+El0unU8cGQev/qhD+Hq8gq+eekaPvkfPofLSyuYqsyKctGVOWqIfCarMlFbAxBR//Of+DEsryzjD77wBN78ve8Q69ZMPoVslmDZkLFIyMbjluapEY/fEtoa00YCW6kAPnniEK5ePY/N9R3kitPI5Qow4gmxgs/mMlIXXhPNWhUZ20LKtlHMpnD/fSdx5cLzcHaqyGayApXz2Rz0ZFo1GJg6fGa8JzNig6yZSYbZoletypxz+fJ1XL+xhZYzQq3jojPwZJDp0OGBkHaEpMks9gTiXhd5K4a0qcGEgV1vJLnKrg8MHFfmM5f3lhEd2Al6ddACmvO62PLrusxlvM6peOe1RgUwwXZYH6X4VByZDQ9UyIs7Opt/JE+YjRKAzQYUjGDYbKJgvrKuLMhtQ5pN/NgQ+XxeRQiMRmKhzwvNGwGGzXzgBHQ7DcO2Ad2UT/6MTVGqn038DXgHD545eEyDcSSDNOUwf533HrHEd6FxDqANM1WvtFePcw7h74Zic82/H9FWWYvD6XSAuDVuDuG9inMpnR4IKFvtNjK5onIT6KvxzvsvM3V3d6sypmhtL7nFLvO4HcTjBhrtFoqlEqr7+zIf0Z2h3ekgrtPa2QehKxtSeO/j9minzJ9xezInSGSFJ01TErHAc8tmMp47sbpXn7x38zrvBYpUNru0ek2cLKTxqjNHcb22jWxhVpwSjKQlCn6VCc1mH8aLxGR7lXIFn/vs46jv7+Lee16BI8dPIJvLYmNjHeXytDyH8FSwIUie47Q4mq0mknZSNUeB2bo5pNNZySw/deIkpsplceXuOR1cv3IVX/zCF/D9j74JGSMObejJMWt2EosnTsKlopjZyHYK1f2aWJTXanvY3dnGubPncPX6ElbWV0TN++yLZ9FqNBDXdUbMw/RHKM5UBL67vT6yqTQOz89h2G2jkNaRMmKYn67IMew227i8viVxGYZtIV/Iy1jkOfD9PpKpjDTj9Pp9aXLLZfOwzTze8IZHkdANrK9vYXHhKKamZhHjOB23D7KJ56XGzEqZO/H4ehswPL43BI/Bk/A4fJaQS2HCWSJsGL3pb1/yLyvVJhF+cD/e8wNRBnD0D9CoAlEFogpEFYgqEFXg5VmBCAC/PM9btNdRBaIKRBWIKhBVIKoAgP/z3/y7sRLjZhKqlAGESKHFcpAAHKjRQrXvBA2dUALLsqko2WTlSDY9qRJWyoNQi6ZOxa3QTP0s/FR/e7OKMnzNhK+dLCnevD0CFfkfFViEnIMOOo0dNGp7AnbGi1zj7N9wC8F2JHtNHcf4Q2QOoRr45hqoPz3YhrKFVBBK5fQpAHzs2HEBwJIpeJuPAxA8lkzD9OqiACYA/rl/8ovQYklR8lhcWI/H0R75+OCv/AaKc4dx9rnn0W7X4fWasJI55EsVeBRm1ar43Ed+D6bTgG3EZZF/yPVuKnKFc3Mxkfaw3G+qnNRCPhU+tIUkUxt4IzjuCE1aQDtDgQaNtoNury/2t1z4SxoGsmlbADBzgOOxuECxWqOJwZCWveE5VRCAGcCu2xcYnM9lMTtbQTppCRAl0CAko50jF3WZwdrr95SqKhGXvD8q7ph1S8VZOp2CYZoCqQiDbcsW4CQwVSCEIcowZhByoZ7wdKgp+KngrMqhJqyR8TOh/h3D3wC4KTWmyqadVMtPNk2EwDccw2FDBIEhgWq9Xse169cFMhUKBdx55gzsZFLOBaGg2C4HIDJsihD1dAABCaXUYiwBk1IG8dq9euUKdvd2YdtJnDp5EnbSVNclAeCQFp7huq6yRhZAGP5uROg/FJVrv0xieugAACAASURBVNdDs1HH5tY21lZXsbe3i0GvLwvyzPrsU2FOgOgC/S7BJ21qPdTrLVF1co0+n8+iWMrDMGKSA1wuFwIArCxeqdomCNITmpxDAf68ZkU5qWogdt1yDpVlcqi1E/VyUAOB6qoA8AiyqFAmrB0D4IFkHvPg8/ki5ucWxJpUgGo8oazJg7+l4opQnNskAA4zgEO7caqbPZcK4J5c2/J3HmEJ4bAn4IZCW2XXepABfPSOo5hfnEelUpLxqRTtyvZZqcnDHGD+XKmf1XwQ2uCreTnMn54cazc11gSTaPj7MRBgE4fgC4hCOe5rkkfqxgZI5kwsTCcFALe1KbFR7vXa6HZqaLVr+KvPfQ6Xr54XBWxs6CObiONIPo07pzOYz1o4duQw7HJFMkPbtX009uu4vLyKsyvb2HKAvY6HuuNi4PeB2BC6bonajda5YpHrDZHWdFGz8TQP3REGIwXXh85A5vCkEYepUV3KrFMN9VZL1Hz79Sbg9lApZmFoPioWqZGJi+tVjMwsljaqyGRL8F0fOvM5vT7292q44/RdqO9v4Rc/8D/gO+65B5eXV3Btu45zS0v42Cf/VDLXCeec4DwzszdhWXDbfdgjD685ekTG7F+/eBFvfuu7RcWXyyfFvp0wj+NW1J2+AtYEaWwu4HGLaa+o8n3cd+8pPP30k9jbqWGaFtApWkDrks1NC2gq43k90J6d2bKVQh6FVBIPPXA3rly4iPpmVebSdEpHhm4JtBbWYrBoScu83EwSZjKJmJGEn7ChWRlosSG6ezt47uvfxPXLK7i+vI3mYISeD1h2TlTr4kobj8Hm/rpDUePymvYGGka2DwMaerQ69kbQ2DiRGEEH89l5Tcdh6LQsHsh4JdCWy9NX55f211Rwq2xfUzVbDF25LuQJghCZGfWmjpHvQRcnAFpD07qZufAJaAa/KhtlnTb/dA/QGRVgYHZmFu12Q6BeMpOGnc0jbmcRM1KAQTtnA36MjTSa3POYmcwrLZhFBP9KNi8vZJ9NDVT5Sj6C1FrZ3NLimTb6XfmdrvEYaaXtQ+/TLt6VJxN3qOYIKo87LSqDmc/bFsDKzXCO0A0L7W4Pmm4K8KUqV+bleAJOnxEHvlg3cw5kg1O71xdVr2UzNzkm9s5s8KFaPYS6jGUg8KW6l40t/F4aZcJmIbAfgGC4DzuZgkP19lCpwNW9JbCx1jQMej1RSRNoF3JZvOe978Hv/8Efyj6wmaPbb+P0VA6vvesELm2tIlueh9NuIU1FrLg9sOmMYmxdYDMbuqbKFTzx1/8Be7ubuOvO+3Di9J1IZ1JYWVmW5gvuN8+NanhSzw3FQhHHjh2T+6QeZ3NfGAWg7IiZq8xnL14vlqHU4vW9HRi+h367Kb/34gkcvfNueJxjoaHZbMt7UlWeoqNBOiVNaxxHbMCLw8dWrYqvfuUr+OznP49qvYqUpmFjdwttx5VmhWIuj/hoiKzmYb5o4/WvfTVe/drvwPlzT+Gr33gOy7sNuFoCAx9iKa/pOnL5AuIJA/u1powFO2VJkwPvB7X9JorFaUxNz0lG8Dve8V4kNFqQh8+N4VO23DTGdtAqglpB2JsVwTc3aIb3lfD5YfJvVVPVwcOpuJjLNtX9KHx2lv9mtZWoOOhJeqka+N3ves9tn3WjH0YViCoQVSCqQFSBqAJRBb7dKxAB4G/3MxTtX1SBqAJRBaIKRBWIKvAtK0AAfMAqA7gQwFoCX2XSqz5uB2jD195OzSuvucmi7lbbZ2WlqFaLqDQOlG/qzcaLTApSKftbgW0hkAv2c1J5OXmgB/vLpTKVVycLZG4HgzrzUffRp/yC4CH8UA56ExbPgUXeTT9X+6kWygIIMwG0X2K/F1MqQsIjLgRzIdMybRw7FiqAb67vrSdL1ZDqXA1xv4F0/waMkY5/+qFfxsCzRMWboj2kYeJGq463/8MPoJAuYrqcxtraDfzZh/8tHnrkjbjnVa/C5dUNJA0bq89+AxvPP4k8lVK0vmS44jg/lHm/ClQrBXBMVCpyDFw89kdiFdp1IRbQ7Y6PapvKRge9viuL2Fw1TJsmMkkFf1NJQp44usxAbXUxcNUyolpO5EK0Whjn6ifFneVSATNTFVnU77Sb6PcdsawlFOS2bCqKCVWYKaknBM6EuXhcYA5Vv1T+is2w2EgrABzaQPP70AaaC61UAB8A4CCLctIOelJVHnQmiCJYxmSgkh+P4UAZHCh2JwHd5AJqt9vF9vY2NjY2sF+r4dDiouQsEgLLor+myXFSaUXbTSoJQxXwZJuCcnMOLaHV/hBI0k76+vXrsq2TJ05IvrJYoQeyoEnLaAICpZ5lRqVSfnORX1RuI5U3Wa/XsLGxhuWVG9hc3xBVMLOm4xprbsOM23B7Q/T7QzjtAXa3q2JFzfdPpVOYm6tAiw9RKmUxVSkGikYCMkIx9SnwV6AZF8ADFWCg7BYVpa4AcGh/HYIWlVdNWKsAjtg2DwhDOGaD6284FFjbbrSlCaBcqmB6dk4W+Em0WBtCXwG5VEmH2Za8dvk5cAUeMgOY6nqOS8KQg/xfgmKCZ9bAVZnZrton5kxSAez6Lo4cPYpDhxdRKhWU8lnCTbkLCgTzQ9RuVCWPxxCv0XA+VgBYxmugiFNj8dbmFTWZhb8L56ZJa2gu6hMEqUYdF6m0hcqMDS+eR1ObxihG2KCaQ1ynhg9/9GO4fPkskhkb22vLiDtdvP3hh7CQcHDnvXdi8TWPIlHKiOrQ2d7E5jefwuWzz+PSXgMv7vWwvNNGfeAincshFldQVB1vQpTTtI3mWJRGhpiGbs8RdwIzHkMxaSFnGcgYPsxBB6aRQM1xkICF/U4XbsKEaaWxs7spMNDUmSltoN7poT2AWBqbdgpDPwZn4CERHwmsLU9PY9Cq4o9+49cwncvg4vo6rq7to9Zx8Mef+jOsV/dhp9KyTTa4SAZyLot2q4mYN4RtmGLBy/nyzd//Njh9F9mcjVKpLLCX5aW9OWEU/8eaG5aJOMcy70m+suOem53GtcsXsbO9jdmFwwKAmStKC2iqowlIuY1utwPN76GQTQkYfvjV9+HC2XO4cWkVhsb5UAdzcrPptJBFQmeqh03bgM75kNa5dD9IF6HZzLU1xP67uraMF58/h+WVTdxY20HDiUvGq8DQOCF2XFTAKdNCfW8XrqHDtpLoOgO5ZjjXEuITf3JO4rgzdUPypZnvSxAntscEwQkDPjwZ/5xzCOQk91tTOeC8psTyn/vPJh3uAlW/loFk0kS73UQun5WmIT0RQy7LPGUHCwvzSKXS0oCRLJaRm50NGkd4n7MwZP5v0CRDwMxnnNDeVp41CHzlmYBNT7Rp5v2MjgcxeIO+qM+Hbl+yyTkemHevGkQGQUOMF9hBQyz96ebA6ANa4/Pq5D2Mx0ZYS+hH5S4tm6lmdZy+anBJJFBvNuXcS9RCqyP3BMNKYn1rG31mSeuEyC2ks3kZz7SJFicG1ldjtq4buHhArkX+vVxPTk9+Pui70vykrJxdjMT+2pOvnK8SVMgPveC+qsYsj7PrdKVRxx8OMFsp4/3v/1H8wq/972h3epJ+MWjXcGauggfPnMD1rTVYM9PoNlpq/3VTFPHSqJSgtbtqjOO9/vNf+EtsbazhnntfieN3nJbc3dXVZVSKyg6Zlwn3h/+9t1vDlSvXMT83i+N3HMfJY0cxNz0l8zHPH+Mg5L7MGAjLknPFcbi6uiqW3Gkqg9sN+pHj2N33oT3w5PcXLpyXsccP5vZmMmkkk7aAWM1gs5OvHHGYu8z5re9gv1HFnz/+OD756U/KfERTcCq9D6dHeOS+Y/ihH/1JxGbvRvfKl/C5v/4Svv7ci1ja2IGXMJDM5WClbHT7PXQdWmzroo7m1/39fSSTKeRzeXmvuGHjta99BK999SPSPLG5sYKLF8/jNa95GLlsRWqjnpGDBi+5zlT2tnLs4FUZKoIPHG2Cp8/g1qJg8cFnmC0cPO9ONDa+5B8VbK4ct19OPFJPNFa+7a3vjP41FlUgqkBUgagCUQWiCkQVeFlWIALAL8vTFu10VIGoAlEFogpEFYgqwAr8q9/98KRYdQwfQrXvJNidrNj458rzWT5u+7e3QNqb8UQo8RVdW2BVp9QFaoPBzwPLzFApy4VAlYN5syo4hHAh5DhQGNP2VKk7CVFjroN+fROtRhUDrmxTdSb5aOpt5fUB8J3MVZ08TlGYhJnHQoMDNfMtAEa2FyqAAwDMTFEC4OPHTyDD7LeJj9vXO1Aa06zZr8N2rsOImfj5n//f4Gs5HD95HNtLV0Vha8/P4y3v+xGkNQPLl8/iM3/ycaQ8F3EzjuF//Nl//4GfxTcvLWEmk8FnP/r/IBf3FIQQ20tl2CcwNqiJAsDUQCkbSclQHY3Q80bouDG0+0CrO8Res4e204fTIwAmQARSpi4AOJNJImlbstjccRw024RmylxcQSelriIk4CchIBeECUOYB8mfUSlIgEI4SCjA7D/Fu6gOpfqLWYAKfHLxlCBNFlMl+5eqUmX1TMhEEM2vyiraVCB5AgBPqoAVbFUgQ4HTQA088VUWmjkog4xqLoOqzFr197d+5e9ZSyp/Nzc3sby8LErmU6dPY3p6CmlCH2ZVKtn82MJRMTqlCOZoUwrtIMcvQIMCRWXsqkxDqqSff/6sAKPZ2VkcP35M1UaOmQo91ZzAV4S20KIMDheB6UdJFZDkW/JcUbHcQ6NZx+72NjYJrvfrkl8qSvHeSKzCe10PzVpbrGxXV1blPTPZLEqlDOykrhTApZwsrutU/Qr45TlRVtA8R1QNKgtuBc4IiUWtTSAeKLmVPbtauxa1bnA8BwCYY8oXu14Zv0OqcPtoNFoCiaYqUyiXpxDXDYGtPF8HAFhZSYfqX8mZ7hMADwPo2xPgoGCwAmBUTBP4hgCYkGcSAFNNGdM1LCwu4OjRI8jlMmJdK+dU3K2p4FKQV5oVaLlL8EZwGORfqrlW2eGGOZosgHwfjNHQqlzGTwCAlfJbjalwnpOFfnEBV3mmgCcAuDxtwdVyaMangZg1BsCJ0QC1Th876yt48umvY2vtKsxBF6dKNu4oGTj1wIOYfd1bMMS+1NEYDLD77DO4du4cnrm8iufXG7i22cBOuyu5m1Qosu58f6p5Zc4fQa5XaUDgHsm14ojNbtY24TtdlDPAndM23v8jP4rd7gBf++JXcf7KMnYcWqHH0feGaDoO7jx9EpevXEGmUBKgOdJ0TE/PYGV1TfLMeb6owKPS73Ahhd/95X8BM6FheXcfF5e20em5eOHqVfzJX/wlrExa5kGn10ccGpJWCp43EMWy0E5QuW7hXe96N5rtLqamSuP5nWUnHOU4f8V99+OZbz4bACqOa12uN56WSqmIvb0trC4vozw9h1Q6I/MT7eHTyaQ4GvBa6FABTMtYQxer/AcfuBMvPHsWl15YEqtmqnpt2xQFLaFlJpMSOEVLfjbcJFNJUd6y8SGRzmJkpRA3U/L90Olib2tNQPTm1j7Onb8OxzXQ6Q6RzmRl3qk1W5idn4c/GGCvVpfca46qk6dOYHN9TdTyRkKH16PVM88lVa+8lsVfWGW0q6B1uTdwThFQrSfkGHOZLKr7Vehxjk8ei4VCPivH0ajvo1wqotNtIZ2yMDs7pXJaKxVkmKvMcWRYiMl4oi6U2+Bo422aFVHXGGsuEcNU9sq8MRJQKHdsty/gjDb4CZkblSU+1cf06CXsJQjkQUtTFMexvA9/p5wUCHP5wXsrnQDo2sH3ITTkWGejVKvdo3ZYrnG6P9CKnmOH+8qc3oShA5qOnZ09Uc8S7tJ9g8fFpg25Z46AdpdQVhcraNqb00KYlsAK+iqwy4YgySfn/C65wATFmsBSZkkzT1j50Gvo08I6ngicInj/VYptzocq95f3BDb+UKHvojek+lMTK3Z4HRwpZPDw/Xfj6uoNZObnUdvbk+uOtbBsW5ppeC/nVx5sIZ/H17/+FWxtrOL06Xtx/I5TyOQzWFm+ganyDJKplOTS0+VjemYWz3zzeXzta0+pevseXvOqh7C4MC9jZ3FxAdlMRvZRqa3jMIJ7PHOgV5euY+S0YcaG0Awdc0fvQEy3cPHSJXkm4GtUk1hcrtlMJiMNZTwnzECWvPTRSEB4vVnHxtY6nvrGU3j8L/4cMa8PnXO5P8Tp+QIeeeA0vu9dP4xeagG1i1/An/35X+Gp519EP25iZCQllsAb+mIHzbmbY4D7wDmb78lGGKq8mVWvmxb6AzYlxOS9ef+Uaylu43sffQwLhw5JRIaa4jWVOy7K5oNn0wN3HHXXVLea4Jmb0Q9BLMSB6lepfFWDUHjf4Fx38Mx/6/P25POsaiIM/xh485sfu+l5N/omqkBUgagCUQWiCkQViCrwcqlABIBfLmcq2s+oAlEFogpEFYgqEFXgJRX4P37398arM5PsUkCXeMzeDDYVKL099J1UCIdvdLBsdLBgdDPkDC1Nx9h3bCE3ttMNoJay2FVQWKmAlZIxBIG3vv+tAFiBD5Gxod/YQqu+D5eKSgG0alHrVvXugVryoHRqu6F6VcHBWz/CLGO1zUA9S4DkerKAriygb1YAv2QbIagJfsG1c2NUR3KwBM038KF/9utYvOOVePVrH8bjH/tDUVe98k3fTXqC2toqzj/3JJKJIVJxU1RMBjMH3TiQm8LrHv1uvPD817B/5SLyVIYEAYsKpBH0ukoZ5RMSKpUeQRr/m4vQVAATALd6I7S6KgO47QzQdfpKvYcYkqaBTJIqGoILAmBdFqdbHQdOj4vKoRKV2x2KCokL61T9Tk2VsTg3JwCYa9K6rtSgChDqAoAFDgq0po2sUv2qPEAFz/gh41gbyfemYSoorNMiVMFhlZ9MWBvHKP5SBbACuNwGz7OC5Ld+8n3GjQKxYBuBJfTtQDAtNZnpub62hsuXL2N6ZgbHjh6VrwTSsu8BgOW21eKrOpZQcSwNCAKdJvL9QhAtGb9DgcCES0tLS7h06RIsy8Q999wtSizWkWM4BJzhNaSsoT2BnCpH15fMSp4bBbmED8jfcEGeCrd6rYF2sy1QtVFrodfto+8QAHewvbWHq1eWBI7x/KQzJsplZjVayOczyKRTYtfKc67OsYL8VJgRBNMamf/NhW0qQmljSyhKODFWXQeTwNjOlCpysQAlmFEKYKpvQ4UzAXCr1UI2m8dUZVrykWmvKgcm1q/KAprnifmW8lXsrQMFsOeJnSiVxIM+rZ9DAKwss5mFzPdlIwRLFmZnMzPY6TqSxzo3r2A8bUZ5TByDasIN7Dylm0E1D4gCPGhcCNXAHAdhPnU4LyoHhWCODMFvkJc8nqEm1MDjOVrU40FOKTzJaC5WDFEAN7QpxDQ7cGCIIT4awIUBPTbA+SuX8bv/+tcxZ2u4cyqJkxULR+++B4de/zb4uXkktAH86nUsf+0JXPzGczi7tIPlrofNbgudoYFWJ7CzpSraG6Hd7agGE1GLarB0Kj1TSKcyouJl1nK32YDme6gkTTx4rIL/9Vf+JVKH78H6i0/iQz/7AWzUe2Kz2/V89HoxASq0YX7o1Q/jzx7/K0BgnKustmNAp9WHZtuIw8Vv/E//GG+49zR008TKdh3nl3cEdHZcDx/9xMdR77RhJW2ZvzgXcAxKwwCzjnnu/JgodN/5jnej3e4qy/NiWWVqD4cwLWX1fWjxEFaX16Txhh9iB8281biG6ekK1laWsb62gqmZeVi0gNZ11KkGJAhihu1oJMA0HvMETh49tIBXPXQPvvH1p/Hc05eRSTI3/CBXVxonEjEYiZg05BhxTeZmzq10jzBodZvPY8hmGpNQ2BR4Spv93aUbuHBlCSsbVVxd2kajydopu3TmtXO8Uo0qHhsjH2984yO4cP486tWaWFoz5ZXjl/OtKNEFOnmSSyx5vuKgEUOMc2+cFtAGCqUCTpw8IdD/6oWLoq62bM6LwOkzJ2WeyBey4ixB22MYNr3AMeI+gXMFLYY5hyp9r+f35PxIRnzYODb0oAnEHAC+clagfTH3dTQYCDRPxGjh7ArgJyRlEwznJ0Jitz8QpTrPLbN66X3LeZt2+ZzzaX/Or4S43C9awHe7jCugqtYViCi5uq4vP3P6hMWsIZ0+CGx9OMzaDeYf5kW7bGTxhujwHjv0xXGhxxxbnTbNbGzhuUnI3/A4CIA59/F7NhQRChP+8omHcxrno9AJgpbm9UY9aLjgeFbgL2waIfzl94SVfJ3MPzEFoNm8JBERbBTzh3B7TRwqpPDIg6/AldUbyC7Mo7q9i7m5OcTiCYkj4P2E2ee8FvmMVcjn8Ld/8yXU9/cwM7uA++5/AOlsBjduLAkATqWT0sRUKBZw+PARbG3v4tzZF7C7s4PzF85jZ28HD7/uYZw+dQYpi5bQCdnm7OwMioW8ND9Ic1RcZRbXd7cw7DSlyWhqbh47+w1pYGOzCZ0hCJJpQa1cRgjLeU/kHNVFo9uV4623GvjTz3waX/nKl6TZwh8N5NmS45VjIYU+FrMaHnnD61FZvAPnzz6DFy5dw26ri0Z/iK4HJLM5uS82m01p1mKDRSqVlLqwp5CNApzfe05fnp34/DUzM4tCMY/trXV02h08+MDD+G/e935pfOn1u3jyySelkYzZ19lMHtlUTn4nTQ9jAsxL1z9oBgo7HsfPwAoOi+UzxyR/zxeLx/NBs+fkvwdE/3vLo3D4+/C5+pG/99aXPCtHP4gqEFUgqkBUgagCUQWiCrwcKhAB4JfDWYr2MapAVIGoAlEFogpEFbhtBQ4A8K0K3sD6OCBMt2Gc4+2FQGzyDW4HecPfhwD1JuAc6H5fAlxjVFMqZarAj7FSOADHIaALvoYqhTEUVqtVkskmIl0qgAZdDBrbgQI4zPAL9k4Wu25jAR1kb8rmbrW5Gx9IiLtvXSRTQC6ESWEG8NGjKgN4ckHtdjUMbfWoWDL8KpL9JSS0JH7qg7+E9/3Yz8HOpPCJ3/sdGKMhfvwffxCf/NgforuzBZ35mjEPiGdx+PQpbC6dh9/rwemPMNKTOHbHUVy/eBFWjICA76KUvrTR9UZMCCUAJiTUMPK5aM0VQeYYjkQ53fGAZm+EZtdDLQDAnW5PQFsiFkdSFMAEwCnJeiV05AIqrSL7ARxTi4ZUmBCYMT+4L2CiUi5hcWEOmXRSVHNcu9USzHQMALBkxBLiElD7Ag25sCywJQCVobJV7CZFzcNcPWUFPakSFpCoxTCiAjPM8p3IAg4hsOTOhlA5OOfh2Fdg7mDRPLQn5s+pZqXaTakZPYG/L774IjbW1zEzO4vTp05jemZawekAXMu+Bwp4NfaDhocx3A3gdqDcVLxQ5fDJ9RUO4tEItXodZ8+ehdPt4tTpEzhy5KjUQGXmKtWsUk+rvGexUpY8W5VzmeACuGRgKrW8CN7FGpRqXwUACIG3trexs7mL3Z09dNt9gWvV3To21jYlI5gvpzVtZaogADiXSyOXzcKmClunCk4BftaBpaYFtPpeqbFECUxlFs97YAE9toIO1esE1sE1yvxfAlmBIMwADlRwBMCdTgelYhnT07PI5nL0ClXwlEAvBMBBpm9o/UwIJNvktga0fXYE/hBMcvvMyCawoWOsAsCsEc85VWoqg7NLhZdlYG5uFnecOC7gIC7g+6CZJVQxE4YqpqvUvwKDqQoWe2xllS3jhfMblV4TOdXhOA2B103q4Um3BhkrbPBQ8+DoNgpgAmB+ELDrYE6wAX/QwcrGJtZuXERvZw0Fv41Zw0E2beDI/a9G8vTDgNNEb/0yaldfwNXL1/D09R28uNnA6l4d+/0efLHb1qAxA1hAh7oOCchEUT1wMRxQORlXCukYkErayKRs2MMBynobj737PXjLO/4Bnvv65/Grv/wvUHc0jOIxNAc+Wj1NbMupxHzDG74LT3zpSzBtS+DX4uI8uq0OOm0XNacDK+bi07/9myibcSRSaWzXHFzaaWB7d0/A0KVr1/DZJ74A3bKhHO41DGO0j1BW8ax/IpYQAPz2t7xV3pPzHpsMeJ2EynaB/KIGTkm/AY+XjSkCgBNxzExPYeXGdays3EBleg7JVEYB4FpNAeB0SpoOWIv4yIM2dHHk0Bxe8+r7cP7FK/irv/wqTD0J06DqMS55yWwwYIMFIbClayjnMjA4H7EpSI8jX8qjWM5h5FJFGkMimYWTsGFkiqIIT7hDbC+v4+tPPYvzV1ex2+iK5XAhk0NMN7Bbpdo7aJ7i/ZrXKW1whyrjl+pSNkEQrBG0isrcpqp8KF9ZG9vSUSpm0Gk2YFsJyZblcbMZIZPLYP7QIYziCQFmMapamT3OTbFxInCSUCp4FWouGb0czxJZQGtp1cvWd6i+NTAi0PX60EYe3F5XQBcdNPg6p9sWFS8hIn/BhifJHo/FBLiywYPqWXE8EFv4IRJxQ+ZScRtwhwLDqXbltd/pOUgkGD9Au2dPLLUZo+CPYtIk0vdoa5wQwEcnAoeqaSpynZ40TfUcR8Y/839HVP4GFs8c23yeMWxT4G6/p1S/4Twm++YxNsGQCIcwy5fvQ9VyCHjD+ZENDXyNNKMETVT8Ga9Fac4KADSv0/DeIRnx3kDZuPvq577bxWzOwCMP3o+l9VXk5uext7uLxcVFAchizy2NXqZqxhAVeBLPPfN17Fd3MT9/GGfuuk/OO68DAmDanNdqtES2YUrW8Qh7e/sSUdBs1vHXX/4i2p0OyqUyvvvvfQ9sy5amA2G+zL62TFTKRcwsLCCby0oTydBpodduSXOJOwQSybSaw2nz7hLw98GIBo5PNkN0Wl24hOJGAt949hl8+Pf/neRaZ7Np9LodgdC2iMJ9HDp0DJ3aDmbSGubKeTl/ze4A1VYLPfpkm0lkSmW5f+xVqwJrC8WiNKwwf9lKEgIPJP+Z9w3aiGfSWVhWUp7Jtra34DhtHD96DIuLx/DQg6/D0tJ1PPvs06jVqnKfrJQrOHPyTjz2rRk2xQAAIABJREFU9nfB0O0AzjKrWj1lhibQyhUicL0J1boBCJbLaPwz1aAkT8jhNoJGgcnn/cnf830mmyq/441vif4lFlUgqkBUgagCUQWiCkQVeFlWIALAL8vTFu10VIGoAlEFogpEFYgqwAr85u/825cAyP+cwvd2lbud+vdmCHwzYL4VAouq92YiPMasocJNFiUDlZ5YRodZwOMM1gMLVYFAodqHi+CKiMmCqe+2MajvoNXcx0BWrpV97XhVa2IRLMwdHkdvBkBmsgaiNpKPAwXfTTUK7BOZdSfKjtEIpmlhEgDLgty3pOyB9fDIhy4A+AY0LYmf/tCv4Ud+6p9DTyZRXbqCJ/78U6Iibe5uIsmF/ITO5GOcefARnHjgFbj4N5/Ftee+JvACfhwJT+UuD6lkixOcKVtrP0abZ1pLjgTQMJ6S/0+tqRMA+1K3NlV7gxjq7QH22wO0u1Sp9GSxn+opAcApSyAuLUe5kNrqtNHuOOiLwjS08ebCuSsKGM8dCJQoFQtiAV0q5sWGkVCBtqEKfDHTV9kFU9XKBVwBg1RvBUpGZVepFrm5ME/VL0EEITDBMWGEWOwmCBZVfQmAFew9sG8Wq90wa1WITWBLfgsAnnwdz+WkOjXMHuZCOjNzn332WYHA2WwWp8+cweFDh+SYwtMf2v2OF2hlUf9gRCmL8pvtocOmhNB+WkYiaxEoWVdWVmQRnorTk6dOBUrjMPdZjd1Q5cV6xUYE6VwX5pZCC2gFUcK8zlDdw3FNdSzVSIS/qytrqO+3sLO9JxbQmxvbaDU7AuOSKROVShHplI1sNiXWnwJBRc09gkElMGEVbaGDXGBaJPNcE/aKFTRtkSUrVOU5E9qzfUEtPKvzLWPZoypN2YAKxCB88VwBKrTxrZSn5HpJpbOSuxlaD1ChL7nBAQDmNeuJKpBARanUCZGpAO73egroSH6yUq/SsZxZkYQ/An89KAtq30en24Fl07aWAJgOACnoJgFnoIaXk67UdqGltZxLaWpQxyjHPgbAyi5basFxG0LgYLiM4XEwrsNxod5GNbsQAMv4Vy0KYgFdmjJVBnB8GjGNsE7Nbmyk8WI6dFrBsnEkNoQ/cNDcWsGNpz+HrL8niv/KfBkJxFHb3sHmdhUvrFZxacdBtcMM3T7arBPpoGag2xugR6jueVIfnjOOAWbEWrolbgls3gmv7ereLgppGyXbR8nw8YqTx7G5s4XLy3vojXTZVpv29EOV00nINjc7h2q1qnKyOb+USmLnXSrO4Zlzz+H+k4fwr3/+g0hQWZtMo9Yd4NzqHqr1BjqOC8fz8Acf/zjavT403YTH+0ZMZWZL40YsLhAxbafwrne8SzJ8aXNeKJbkOhJFu6lLew3dCnhMvI44F4nt99AXhXA+m8WlS+fRqNdQEuWjAqFs3uDY5zza7bRhW5ZY2A7aDZw6cRQPPnQ3nv7GWXz+809D0yzYpg6TcxsNjxNKCUvVra6NkLFNFLIZaKOh5CqbSSpsDYlJ4JwtkC2Z4k5Dt5IAVcHJNHqdPqobm3jiC1/G8voeGsz9HdHrgZm1piiBfcJWNuXItUdFrSZKz0F/IIpu3mEMseQHzpw+ie31DbFzZmOIbsVx7OgiSuUC0lkqnxNAOglfrg1OzmwCoJJRzdNU5FJNzOYhaUqR5g9foDeVvQS7CU1HPKbD6/fk2uR9l1Naz+kiJp0atCxW1zWBLQGv3Ed8ZuT2ZX4hqBUwGlio85qm2jZGNXnQ8MH5huCOtaCdb7vTFbUmM37bTguxGO2fNTj9nlxn3KYWV/bOjXZL7J3ZgCX5vLItwl7ea4fsHpP5yaOdPO2CE3FpvFFxDEGvj6YJXObv5XVUJQcQ98jRY7i2tKTgM5sqQqt8wlpmAVOFS9gdQkGxxAZe8YpXoNFs4MqVKzJ3cvKXHGDeV2OqJjJPcR+ZvT5Qc+bIczCV1fGdD96HlfV1ZOfnsL9XxeHDh+S6SaVSAlYJgHkeCabTdhJPf+NJuG5PAPCRoydkDDADeKoyg0K+gP39PRlbPIesc6PRCGIhEtjc2sbZs+dw9tw5zM8t4E3f/d0SORC6J3ASjrO1TZwWAFuPI2UkkE+nZPylMxls7u6r4ww+OP54fLw31xsNpVZOxPF//d+/jWfPnUUqyUYLznJsUgT6Xg/FpClzZKFUQbfjYOj10aM9t57AoNMRlX0qV0DMNFFt1OT8Tk9Py7NNp033AlesuO1kUsC9STUzGx4AJG1Tcps3Nnbk2Wl2blaemZibzigR1pPW156nGpx4Dn/47/+3eOjB1yAmaviRNC/RKjzM2v7/2HvzaMnPu8zvqX2vuvu+9aJWqyW12tq9SLZlG9vYZmZiGDyEBAzYMJmcMBAwmZkk5wSSyQGSQMgM67CEAWwnJgzGlmzwImTJ2qxdra3Ve/ft23etW/teOc/zfd+61S154T/pnF+ZpnXvrVv1+31/7/v+qt/P93keXTt+TtCkAkLsA3KuNXZ/t9gArwK2VsyrH0PNoi5+wiaku794CNzv4853fej1/vkQfC+oQFCBoAJBBYIKBBUIKvCGr0AAgN/wlyg4wKACQQWCCgQVCCoQVODbVeB//50/uCL310XZGmxwmaZDhs97kHToBV8Dfwe5paZEvJJrXq0s3rOA3gPABlIFX/37yD5y2H53WK1pGlkpjwSDfB7mniVqhDtbkgVTAVxFXRnABMDcuvWg0Da3hmIyrTb+fNyxXAHI7Z0HYHDYxtUfOjeTudEqUOY2bgkjrwbAr9lWG1hAe+vrPmK9HaRbZxAJpfGp/+H/wI/89KeQGhlHZWMTn/6938RENo5cPIxE2JQarX4fb73nQ1g6fAx/83//Hlqbl8xiOMyN+x7CorthqfH4IGbqoSsVsCwkZaUr6mc/pGqp0xMQqRIAt0Mo1trYEQBuCADTKjEWiiKViAr+CgCnU9rkLFXKek6D1pjcBFf2cF8KIipeqNjiJmM2m8L0xIRyNGn1SetUqUFpJxo3K2DmRWayGf1c9pvcjO8a9LMsO9u45K4mlUxSACecAthZQHsALJvH8NUW0B4GDzcTvD4AHs755Xt660g/Vng8hL8nT57UH276ruxbwdLSMrKZzGCM8XW4sc/z0eV3+60e1vlxTpDlraEFrJ0Sx6uFPfg0hWxYG8Lr65dVa743IZRlJFvzgs//3csF9IPBbf4yL1Jz0gFgwhaXQUlgykxuQtBKpY7tzW1sbmxh9cIqXn7pBJ555nmsrl5GIT+ia0VAyDFB+DtSKCgD1PJrqR6EWXS7LGBd60jYrKBp2S075LAUwGbjbQDNX3Obv6YA5LxjvahSaxLaEuLSHpgKuG4Xk1PTmJqelc2wKWRDdPF1uZem2DdL57ZgEDfahwFwo1kXMCJsoWKQimkp/QmCO8x5JgCmKtjmEmEkM7Cp3J2encb+/fswNT2JVIYqSJ6na2Cxaba3cMp6lapDyzGWHS3PkVnosoh2mddOHezHg29WGNhGD2UID+cA883cyodQqIdsLjmwgDYAnLB1EWFE+210QnEpJzucu/0uIlTFdbo49eT9qJ15EqHGLhKUwvXC2C1XUI8k0MjOIj51ENVOD0899QguXTiPSqWKSq0uRwGqrqns9jnv7HnQdas3UNd60XSgyRwhYmEC4gjysS5GYj2EEjHUO8xvBhqqcwe9MG2m64jGEoLOx246itOnTqJcqWBl/37Zq7766lm0ahV87MP34Kf+8fejEE8gns6g1u3jG0+9ilqzg+1yFfVeHw8++jCefeF5hGNxXSAqSPkI9cICvWOjE5ifm8fc3LzUnIVCRupyKj85fsm7CSk53ghHeb9i84p/UOGbSESxubGOl196AUtLB5AvjGrcE6ByjjALt1jckU1sOhZCbWcTR65dwc1vOYLnj7+KJ588i/PnNzAykkXU5bNyjeM62WjU1VyTTsaQ5HoaCSMVo/I2g3wmAeZT0/55dCSHRLiFBJMB0hl0CDKzeURoLZ1Mo7JdwgtPPo1Lp8/j5YtbKJd5DcOYmJrBxtaGcn55nsoZ70NxADOzU2jUq8jnklhanEUiSbXzJEZHElJ6RtkAE0sgkkgjROAfjqOrxgQvQfQZ5B0plwmr6UYQbotIqllJLg7djsBwjNm8jYZBYRoZdM3WmHcXC7S1bORoOGQZtvUm4klmrJpTQbVSU1MGmxBa9abWBALAaCyOBnPAqexn7m0PUoXyvs41m8peZv2y0YRjm4rNap1NDeTXBhQ5l7ne1Op8r7ByYAVVeyHlm1frDWXelipVAUk2wvCe2w9HLaO420Ko20Yun0O5UlczFs9f68zAQpqZxDaH9J66X7BUdt/wimZzRmjLpprrJVdBgnLCRzbNsEmBizLXHX4K0bETMHdYA1NBt9Vk02TviOrdapYxN5bCe99+O145cRJjC3Mobu9gbmFenzWoACbk5D3Z5wBTbf30U4+hVqtgcmIGN77lVrmG0AJ6YmwKszMz2Clua+1nw08kEtP6wTlB2/Dd3SKmpqdw331fktKf6+w97/0+3H77nUgkU9YIwT8Rs85nzvfKwgIiIeDsmdO47bZbkc2PyAbb4D3XbrumrAObfV4+cQK/8X/+lq4tFb36TKLjMccMNtFlkmYfTdjPevO+yHWi024iHE7oIxQtuRvtFrJU4ieo+K7pGnD+UQk+PjGuexthM50zCIO5Xtdqu9ja3EIIUdna8xg4r/k5Qa4ZoQjKpbLuh8wN5n1oaWkFC/OL2Nkuquns+z/wAdx87GaBXt6zeA38lNhrMrLPHb4ncg/5WnOVPYajYXw28DAc9vnC9mz/WeyOuz8Y/GMsqEBQgaACQQWCCgQVCCrwpqxAAIDflJctOOigAkEFggoEFQgqEFSAFfj1f//7zlrZbetww8pRV6o8fNqtWV1++5q9VjV89fP916+1lpZKTQpgwwz+4RW8Ule6N+fmn8FhD4MN9sq694q/997HgIizxqUCuFVFbfuiMoCbclkdyv91CgYpjJzSyFPoPUDtyZzbBNO2qXtIIcr9saFtM6lSbZOYMEkZwIkU9q3sl3JjoFR+nfKaMk8viDA3bh0ADodT+NXf+BP80Mf/JZYOXYv1tUu49zN/gssvP4tcOoNULIpQt2nqJeplEpNoVzcRbjWQCMcQjkbQC1MBxI3dCCI9sy82BTD3x/kzbhZHBLYEUkXHmFvYQa3VQbXXR7UTQqnRQbHaQrna0IY0AXA8HFUWXi6bkhVqJpNEiNasBMBUTTap3OJGrllaUgGszWaqVDotJOMxTE6OY3ZmCiPaKDVYyQ1gwjKq5QhDcrmsVMDalGZtHfj1m45ele0VwlL/0gI6ysxZywE29eWeAnh43Jmy1zUpDDUk+OvilebDil+vBiZw5iZtrVrFxsYGVldXcXl9Xe91+NprMT8/L2vHK66/ywsltHmN1fjrTj8/rl3nglOSD9sIExyWK2XbJCY0ZJ4s4U9qT13EsennntTTtIfm9eZckyqIfxt0NNtoB9gFLzoCE3p2D1LH7hZLqFQquLS6hlMnz+DMmfMoFrmBvSmVN618x8fHMDUxiUwqbVadEcta5nUW7Bf8Zf0t01kAOBaVonCgYhIod5POz1fZGXsZk4MSnbbZNbfbUp8RwExOzwgCJ5JJKQsFiJwdthTAsjNlY4IpgJn7afagVP/SIrSBVqNu6mLZPZsFrAFgg78eALOmbFCotwgCIhrbK/uWsbg0r6xJZSDHvRLYNZRoTdtbx8xetiWr1xZtV6milfqOYk0D4qwbr6+Ub17J7hTufv0aNLX4BhPJa/2aRbvRFMYmE+hEC04B7AFwCFGCXwJg1NAOJ5WjGlXmchi92i4un3gW62sXUdo6hUR2GnOH70R2YT+QKSBGq+deB3/8+7+Fh77xVbTaTSQzaa1FtKSl/anGD61t2VzQ60rFTXgupawNPjWjUBNHoEr+pxWc9aAiu96QEjWTH5W1dDRhls+ddkMG93y9nd0yRicm1BRQKIzizAvP4Lf+5/8exw6sINTsIJfJoJuI4EsPv4RwJInL20VlxZ85dxpf/crfIp1J4thNN2JmfEq/n83mEIkm2U6DV8+cF0Au16sYyWWkPKbbgYEnu78RPPs5yP820ESQz5zsOLY21rG2torx8WnkeR4EcII1VBHHpYTMU8Hb66Be3MbRI/tx+6034NHHn8O99z2G6ellbG2tmzrRKeSpeC4XiwKehMAsZajfUwb35EgKsXAbzUZd96U81+tUFIVcGuE45yIbLEiz4kikCoin0+j122g3G3j5xbN46OEnUCo3EYunlL/c7bU0ltPJBKbGx7C4sIBkJoHZuRnk8lkURrKaZzznbiSm+wLnOdcszi1CMN6JFDkqiavdZ7nC6O5PD26uTy7nnJbhIYLedld5vbKejsU0jnhPYY+LfbYIodFkbq/FBrSp2OV7srklzPsQx1xPFs+EaZwSbD5ggw4baNisxKxe2jlz8PF5bPSotCwLmNeWTR+07eWYVRJ5OGRjdEhFzHss1w/WiznCFSqN6dahcdoRDOdxMC6B44T2w2ySiMRT6LabasJ4y5FDeM+778EX7v0SXjp9Dm2EBWI11p0NNIE/1xrC7z7t1rl+s1FnEJFgrh60s2euuu43co1gA5VZRod4jZyTBgviHUzYSMMLJKt2zlOqhrshRMM83gpGMyHcdetbcO7sOYwtzqNaKmNmbk7nk0yldE/kekmVLl+DtPT5556U/TbH/dFjtyKXz+Cll17EzNQcFuYXsL2zrSayCEE4AXCZsJOZ8VFUSiXMzc+jUi3jl3/ll7G1s4NqrYmbb74dP/zDP6JsZM4vjoVYGDh0YD+mJ6dkm7yxuaGx9q53vguxRFzHRVtpKoyZc7+1tYk//OM/wgOPPCygzzIxe5pziDVuNmrOEpuAmVny1vjABhWC5kwiihAjNCJsuooil8kK0LK+5VoF8WTCfp+v62IqeI/iOMnlcigWS7KjZtQA7438HjOA5QYRjUoRzTGvfHne29UoF9O1pXJZ7gEuAuPA/gO49sC1WJxdwNEjN0oxbB8vbf4NXEeGlb5OPWxP9AB46N8L7v7h9b7mUGKMeGD/7D4O33bXB4J/eAUVCCoQVCCoQFCBoAJBBd6UFQgA8JvysgUHHVQgqEBQgaACQQWCCrAC/9tv/75Y5RVqW+22GhaVpagr1TDkvbp6V//s9aDm1fm+9jsGOKQAfJ18VdubMvWvrDKVcWrZiQaOTWXhbXptm9c2l/0xKIeVZ6M3CaPXrKC6dQml4hZatEx0J7O3WTUEoU2aOHiO6QSvJOGhkNknDsNrFtXXRGpNAmBnAc3NXeY+7t9PC1jLAPbn+XqjUlpebupSodMtItE8j1A/js/f9xBue+eHkR4bk53pxrlXsXPxLGK5CWTHplAsbgpGLM6O4dTxJ/DC176GVKuDEDPtuJFKO9QubR1j6IU7zsDaAWBm5HEzmEoW8jQHgEO9EBqtNmpUrPQgm9UyVXIEwJUaKpUG+t0QYqEIUrEE8tm0AFcqHRewKdeqUgDTipJ5htxU5wY3N/GlLun30WzWEQuHMDpawPzcrGygqXhTFnCEeZZRWRkzD5MKGG7s8vA8DDPrQnIir2vsauzI8jnsLKRdFjBhsMYVNyudBbS/bsPjhxTUmg9ss/TqOWFKY9pum6qJz+BrE/oRep4/TwBalLp1YWFRts/cBPa/563Nva2yHw+DMenedyiQzxSiOlebQ5b/y29TzUVwRhDZQbPVlHJoampKGcqycO71Bc4JoASYnJ2nNT4QglDOZWBQZ+02iOUHLmtHA8BcOwjvWRDafvPZ3NDnpjOPgRvX3MCmHTRrcPLESVy8cAG1elWZpnPTs8o/jBFgEkw5y21T/Joq1gNhznlT/kaR8BbeDgB7CCwMrUhDa1qQxblgLrM3LVuW6jAq3KZmZjExOWXqQ1nMevWvgZSeU/9azqcBYFo+85pyM56gm3ms7aZT0XUJrAzAmFLXgBAVX1ILSqVHQNZFoZDH0vIi9u1fQTaXRipNdXrU7K1dri/XXim4qTJzCj3L66Qiram/peCjalHKQ0JEp5KPESgTlFtGsK2dBsWHGxysq8c3sHC+dJHNpTA2EUc3RgA8A4TYYKHRpdxZWkBHe20BYK21aNN4VypCZpHWOoSMbDKJoyt6T3AcQaRLqNZDrVPG2umX8Lu/81tYXT2vc+H5E6xJUalGDqs/FYwkp94quVatoVGpOkWw9O7oR3qIh0Io5MYwPjkmhWGt2lIm59ZO0SnlO+i1W8rF3C1VUWVeap+gGUi26/jLP/5t5JNRJHqENlH0EhHc+9ir6PTpWtDQnNhZX8MtN16HTJK2r1RTct0JodnpoVxp4uzqGp54/jgOH7sJGzvbmCgUMDk5bRnA8Zj5q4LzLqV5x/lJO3CCm2QqoeYGzoEL585ic/MyZmcWkU7nBHU4rnh9qRi+fPmSHBWo4i1tbeCWo9fizjuO4pFHn8XffPFhdLu0UOdaFNEUVj5xmHbdYSTY9MJ5xHztcA+pGJDOZQR5M6kEUgS+0RAKo3k1avC5HDOExtkUxycnaERK3Xg6h0wijOeefwVb2zW0uyHEk3FZX4+M5tSck8rEDfDSTpf38EhUCmpl4Hb7IHYU9efD5VATQOq+TmV/s4keFe/8bx5HIm5zmWr+dguRTl8KdDZD+KYXQmiOC74XVwBryLD7G5tgCIHr1SpSzMblvUdOFBFl9ypflzC12dF1YpNHnc4UWt7DzvqYjVE+NzuMFtWxoZBl8Ha7gs/dHjQXTKYf0zrItUDODhFbk5jpS4AMPl8OIR3LZtfa3RdIpl1ypVLS+1FB3G01EUcXBxZn8cM/9IN44MFv4qEnn0G1TZDdEdw1lWlbx+ut7PnfAsPOKYXPtSQBU2trrXT3DX4WZH45j1POCuq5oEaf4uO2vTbV1jAAzOd0BIAZ/RBFp1vBRDaCO47egPWNDYzNzUiZOjM3q6xkNm6xOYjHNjo6inK5rHn+5BOPKKd6anIO111/IwqjIwLA87OLmJ2ZRam0a9nXamCKGgCm+jUeRblUwuLSgtTSv/SvfgknT51GvxfGHXe+A+//wIdQGB3X/W5iNI+p8RHkMmnB6hdffkkW3LyHzU1N4ZbbbpWjgzld9PD3D9yPX/7l/0mfHTvhiJqH4omk7t1tNhfETSGcTiexW9yURTMbmtoNqpP76IYiGJuYlt13vbyDarls98mutxGn84h9AGaWMscHx+jY2JjGNFXOrHcslkA2O6J5z2a6RMqs/6kQZw8QP0fRPYX3TV6Xra1tXWsCbVpV8/g4RvO5Aj78gQ/jjlvuQCJCJwfXU6OGC7t37hk328/2PoNwVg4D4JCaBKl23nvYfdc+R7jGQW8BDeCOu7//9T7iBt8LKhBUIKhAUIGgAkEFggq84SsQAOA3/CUKDjCoQFCBoAJBBYIKBBX4dhUgAObDYKqBLRPcXKngvRLwvr4a+LWAeE+lO3g946neQM4pf53CUkpfl2MpGsytLKdC9jm/bgOT4ImqKoMZhL0OuPL75Hn6PkGwKfukcg3RIrqLZrOMna11VHd3BHqMOw4b3dlGvd7Zkb7hc7vi+6qTYeFv/6AC2IEgKffa2ujdv48AeNQn7w1+3QMagifaBrNeDWeFuri8iOPHn8fizKzUudNzM1jfvIxkNI1kKoJmrYJYLIXtSgOtXhtTuTge+eJ/wqXjT2njMam8UOr1LOPVNB9+W88294jEWQ9acErVyNJQPaQ84L5UjLVOF7V+CPV+BKV6G8Vq28BKtSElkAAwFcCZtFRf6WxcKqFKpYZ6w1R6Os9IWIBM9s1SoITQpSKo30U+m8H05DimpiakSkwmqQqNyTI4m0kL/tI+l/D/CutinYXZiA+uq7s8XklKC25m5imfl2pbqj9Dtgm6B4CHYJkYsTUVDD+GYbE20T1ojkYF37hhvLa2hosXL6JQKAjCUo1Hi09eB/6+LDkjVKXtNQ2w7t/tMXwsHPP6naHj80dKu00CYGYOU0mt95QVbVqwWiqxnlkXD17TvT/tVP1Dr+9y/Xxd1ZKhBoc9RTC/5hhnwwPVuhwztFTdLZZRrdZxeW0dF1dXsXF5TQorAohkzK4rr4n2kwmUo6bcp+0zga9gvcvKJdBijjPrZurrvfxmD8kJzbyJvKnvqc5rolKv6dynp2cwPjkpNZnyLVUXayQQMOr2BH4JImkBShto2j63W120CX8JoZoEywSxpgbk70o91+nIkpVwiOpWwh/bEA+pwYGq+PnFeew7uE9Wp9l8RhDQq9xpzUn1uNZD5iOze4JzVspYQmSzkyc08vbUA5DjxiDrZRmYlpVsq7oTZ7l12L7H8W+QmWtulhnAk3G04xnUQvPoRtIIhVoI9QgUmTEaHjY4GKwe/VAUtVYP7X4U4XhKqk7lwPrcdjXS9DTuT5x4EY89/HVsbJxGqN/CuTMXcHltS9bwvEaEILy+UjkLzBmAUsYpmw44xuRewLxX1oBW0U20O30pjaOJOKKpmFTszRqtfsOyBM4mY1ian8bi3CwKmQxG8gVsXrqA/+on/0tE+k1ZItPxIJkcwf2PvYzdUAhb5Qr63Qa6tW2849hNCFP8GE8BaKHdi2Kz0sYzL53CSyfPoFKv4tixo9je3sHISAG5fEG2vgRGgiK9LjKpJPL5LJaXF3Hh4kXslmuI0nqa0D4axumTJ9Bq1jA+PoV43OYoGwo4H/icixfOI5NNYyyfxeULF3DHzTfijpuvxUOPPovP/tUD6LZDmJmZQq3WZDovQqQ8IWYP0/o5LnidVI52H4kwAVockVgEyQTnGddtAmODvgSFrD0zes3OPyV3BjZwsLknkcobZCrk0aeKN8J8akJfg0Jd19lFPwOpS2kdTGDKnG5C4EZjYOHOdZguE1KVah7Z3GezEGvorcppxS475mjUWa6bsTNiHKLkAAAgAElEQVSbIAZuFW7t55wjiKV1M8cH57pskN04JODlfY3507z70AKb8JMLCqEtIXC/2zcb4DaPI6b83xbHpCyFCVbtXKnGbDadrXOTDQa2DtCiWQJqglXBU1uVeF48B+bAcn7zGMzKmVm+vN5R/b5f061Vwz4rcV2lhf7W9hbqrTaatD9nzw79PsIdNZLUGy4nmOsYl242v3U7CKNj9/hQTIp4MEeZn40EwQmODW5bE5WLVGADQpRgmFpjzj+qtTuqCddOgmH+Dn/Wa9Uwmo3itpuPYrdUwvTMHLaKG5ibXdA6w2aPSrmkuT02NmF5x50uXj1xHM1mBaFQHHe89W5Zg7/yystyyqDlcXm3hBjHlovl4BiU80E4JDjMSAU2B/3iL/0STp89L2X3P/uRH8X11x9FlqrbWAwrywsYH8ubNTNCeOLpp9HkmOS9t9vHPXe/HekU7cetCWFt7TJ+/JM/gdWtdcTCcTl2yPmh01KDgyzcmc3N3Ox4FBvrW1J1c+1llvru7g6ajQ4KuRGMT4zoHsDPA01mjbvcZR5zrU4VMRskTHHNjG82J/A6enjLOaF7dixmDVoDJXkCY+MTqiszuPmzQj6PTCanejTqLc19KqQ3t7Zx6OAhfOB9H0Ahk1NDE+9pnA/8HY4BNRtyZfUe0O4DgBP12qcr/dAs9+2xZ/lsP7OvB4piB4Pf/q4Pf7ePNcHPgwoEFQgqEFQgqEBQgaACb8gKBAD4DXlZgoMKKhBUIKhAUIGgAkEFvpcKeABsIMD+RwDsOdIV4HNgi2zP1v8f8LBvZ/nsFZOm0tXvmODSwRkDbhEqevk/9zNtkjr+aiJcg8NSgAzsn/0xmDWk2xcUANZGKcGJ+90Qbfn0Gn006yVsb66hsrujTUsPgKV8GFih7lXPeLh7r71Td+dvcPk7PUwtyc1gWjy20Ot3lMFqFtCjV9i8aittSEHBTb/trS2cO3tWm/Sz89xEjWkDvc/8TVk6dmVjW66WkaU9Z5NWp110mmU8/837cfbZJxEP9wUeqLhSbcR0DSh5CGzo1xQgBpoMtBBaaQebqicC4EYL9W4HdYRR78dQbrSUAUwAXKk2KSJEPGwAmJDAK8EIrggABwBY19g236nq8gy+227p/NKpBMZHqaIblw00VcSpZEL2wVQEU0lEK2jWxcaWU8K6FyJwNlvDYagbMhCS5O8Suhgk4zkPA2CBYD8WHRQehsPD19vDUEI2/9+8HjwhWocye4/2tlT1jI6NyVKUcM8r3m142bXw35Pq29sYuzd7bYOF/4Ebnu68NYTVMGFgm++/ubGh86V1rAfAVJcZAKaS0ZoU/H8PwK+uu2mCpI5z6mc7NFMA88GNZymw+RwHo2kpS9VVhKqwFhsvqKA1xWpxp4j1y5dx6dIlbG2uo1mvCZDINjtqqldZQrOJgwpQ5f/GbE7LLt6AhVe9EpxyDPBaqp5SrRmQ4HES/nKM0Xq12mA+awFTk9MYGx83L2E3fiyr186FFrNU99J2lWpfQmD+LegrBW5HP/dwmXCS6kXOEcJfez+C4I4gDwExAUujUdP4nZ6dAhs6JqcmkGfuajIhi1DWjCB8kE/tFLwCiJq3BP1mK0+gSCDGPEcq13h+BCt8osCvUwTba1m9bGwL1bi1h+PENcqEaDtKBXDsHwSAbfyGUW520aeyLJoQBLS1Zi9b25oUIDv7fq+Oz/zFH+LRR74hBR/TYgmpqK5W/ilzNXmUHR6nQTa+D+FKmranLYPrhBccM7tqLmlaXLkCT5VgjtF8GseuO4Rj1x7C8uQkFqcm1VzSjoa1lvE69jttzE4UkIwAiVBEqtB7nzyJ9UoVrXYP/WYN0+M57JudRDaWQDSbQb0bxqX1HTz78hmcOreKUoPHXcbtt94i8DU2UlA2MNc3U9vH0ajXMJLP4Uf/ix/BSD6N3VINn/7s/yOQQuUyAd3lSxdQKu5gfHJalswEPmzO4HwgcHr1lVcwOTWJqbE8zp86jduOHcHb7ziKL3/9EXzu8w8BiGPf8jIur2+rqcEYbE9q3mwqiTiBVSKK8fERAbxqhTA3i3azjlQignw6gXiUzVLQWGADiX9vKoMJr6lgTyRjiOeZzx5FjI0bvEZqVrAxxnkebfVko84LSQU9x2ksHFEDA+8pBKJ+7SFU5HrcapgSUk1IUu+zacCU7ISznFcEfwRdfB8DwWa9bq4PFgfA3+ffhMc0LtC85Nc+doBws2vODvw1WkanM1mNB6pz+drMBo7GYqZypWqz3ZZdsxSd9YbGH7/mtV1aXsYzTz9roJVrD+2tw2HUXa6wX3c5jn1cAT9/UN3J1+GYUTOOAGzX4hF47rKHtuvPsUAAqRrL+j2KVpcW0SF0OpyDHbR7tGVmLZxKmVCY90L3qYul5FcG6Ewhzdqy1lyjfSyDPovovAkb7fObObDTwWAEm1ubAuFsgOE6xCYX9hqg18BYNoZbjt2Iar2GyYkpbO5sYGFhSfM4SsVupaR7BQGwahyO4OWXnkWvx1ztOG699a1IZ9M4deYk5ucW1DS1s70DNm4pPzsSRrlakaKd46lcKspSn9fhv/3FX8SpM2eRSufw8Z/8hHJw+Tlp3/I8JsZHEWHWfIhNTyE8+vi35IjCa0NFeCGdwlvfdjsaLTqZMNse+NiP/yheOnMSzQaV/HHZUXMenjzxCjpd2shzTvDzCSMKkiiVytja2hIAJjBm85OcUdDBzMwMxkZG1NjHpizWPZfN6nw2t3YG7iKZbBajIwXdA+y6NNXwSChMFwTfGEk1Mtd4/qGNOQcyG7DsfhgWMF5ZXsYPfvSj+lz/H//sz7C2egmLcwuYnZ5FMpHCO95xF2gNzUgI75whxw93v99rjTQHCXN45v+cJb9vt/OfP4abKa/6XgCAv5d/lQXPCSoQVCCoQFCBoAJBBd6IFQgA8BvxqgTHFFQgqEBQgaACQQWCCnxPFbgCAPudniGY9lrQa5vw/jGsgNx7wz3g5jftDb46UDXI9LVNRQ9vtakpEGympIK+wxDX/R6hkMHgIftoB+nkpieVsP+5/GAFOCKCHD3Ua7vY3FhDebdoqkmvFPUwa9jWTpvnQ+e75wI8ON2Bveq3qbhtcHtbWILOPQBsCuA9BfLVkM9Ul0ClUsa5C2ekLpmdXpBSKRIxCEyLxFOnXsH4zCwK+RG8/NxziLZqePTrX0Zt/SLC9YqyMJPxhDb1ZPvn8lpN38mNXcsS5UM5wAMA7HQfDgATbNE+tc5NSYTRJABudlEsN7BbrqJS42YwEEMY6UQC+QwtoNNS6lIVyk3zmsvp5OY4N6Vli+sy8HhgtIQmqE/Eoijks5gYH8HY2AhG8hkpbagUleJGUIWZd2YX7C3GvXqW4N3XlqoWgjOCBAJgbowSNvK/vTqyF9lT/PL3vGuuB79XXxv/tZSdbswJTEbMZprnRKtLbt7ye6bApcrTZXPK1tcgnAevprwywGkCnCu2X68YYQNFzpCq3tsuCqDSPjgcVsbhxsamRvHE5PjASj2dZvasWWBzjPOaG+TlIDB4LjKiw7gyI9C+aXDPK0957AYVDRoTSBJoEFpQBSy70A6fbyrbVrOF0u6OGhzWqAhev6zcS14nNXrQpjbGTXVeo7BZvcvO1uXbKneYik8qXFlTg0F+PgpOy8Z6D+oqA7jZwtjoKCYnJzEyOipg454m61UpbGUBTcDb0nEz61cQWACYWcLMnKUdMwEw834N/PL8yFMEfTtUClIlZ9ayzAzl+xOMUwHOOTE+PorZ+RmMjo8q/5W22PmRvBSeZk9u1tTMdPRNDhrXbu9dtXcgi2pl2ilTuUgFsxoKXCMAwS/Hntmg0x7X8rT3nAu8Vpq5nClMTCXRjmdRC5sCOPx6CmB1Con42HsRxDQ6ePypZ4BQFEdvOqp5plzeRkMgjWBDzg3dEIo7G3jowa+g3arLIpaw5Oy5s3j2uaewsV20ayB1pI3lkUJedS2Vy2jVzXpbbhW6b4R1TexwekgnUji8/wDe/paj+L633oGZfEbuD+1+B5FUEu1+F6ViEfVOCFvFmlwNxvNZzI0XEO93NM6++OQJrJdq6DS6iHVaOHrtCgokxNEYOukszq6V8fzxl7C5W0el3sJ2eUfr9C0334xGrYrpyQnZxWouKms8okYHqnN/5pMfF1wi+P3T//hp1JttXR82v2xurKNU3FZGdSxuaxSvJxcEqgFffPEFzM7OYCSTxMWz5/DW247hzluP4IGHn8Fn/+pBdLuWAc0mI6o7va06rWk7rSaS0TAoXBwZLaBcIxzsIxENod9tIhMPIx0PY3I0L/v1RJLK4CSmpieQHx3BxNQE4km6CIQRomI3ZI0SXimqJZfLhq5dD72WNQRxLdE6GAprLLC+PKeO69riNebY2C2X9Ls+91ev5e5RHNf8mvOC442vJ4t6Z0dMy2dCPeVtOwDMcWHNJ1TeGkS2nGmCRlvv2QRA+FWr1y27l24XTIzu9TR/Q7GwFP58EMYS0BIgVuu0BjdIbe/H5jZa8PZl+c7xznW8wfOk6plKWTmO9HV9CHIJV3mM5oDhss5lU2120lRl7uyW9BzvMOHvRwalCWfpKMzjCMmK2fJ5Ga3QRYz3tHBPkQn8mrpWZuPqHGWjEhL45ucjwkU7H8LjrtYcrlf6fMQGjw6Pvaf72P/yb/8tfuM3fxPPPX/cGsaYsd6kOriPfqeOqdEMbr3lJpRKJUxNzWBj+7JALt+Hlvu0tW63mpiemkapVNG4OH36JVRK28hkx3DrrXciP1rAKydeEXAdHR3DbpEAOKVzFQAul9UQRpX47s6WAeBEAr/wC58SAF7ef1D5v7R/np2awOLCtHLA6d7A1hQgige/+Qgy+YLqy8zeXqehfG/aSQuGdtv4mf/mX+Cpl19AbmQaH//xn8CN1x9FJp3F5sZl/Ic/+D089I37ZXk+Np1Hhw0/7bbWvdXVC4o3YPMBLZp5H+HnAcJiAm1+zVxjuhew+SOdzVnuMLOpXeTJ8sqyKbM7bTX27Oxsa43jZxc2lPE1OFaY9RuPpnReWztbCEdDaDUaWFlZ1rr59rfdieJuUX9Onz6NWq2OVCqDT3z8E3jX3ffQH0fjkmPCxoZ3h7nqcwgbAvV50dxV9j6deAWw3Zj8931DnP/7He/+0Pf075LgSUEFggoEFQgqEFQgqEBQgTdaBQIA/Ea7IsHxBBUIKhBUIKhAUIGgAt9zBa4GwFKZXaXq9aDJgJdX+g5D4GEobMpbr7o09Ze3ZN5T7/lNaf3tQK4HYXxlsgnZkrpMUD5HyrEBBN6Dv/b77msHjv1xcmM5rOxF6Qa1wVWt7WJj/RIqpd1BduBwwSz3zDayXxdwG1nSrygX9tuqoO1VTTVDSMSNYMu65ab+vn0HkM/tWUAP7IoH52C/T7BkasIqqjtbqJaKaHSjuOnYMWUi1qsN5UHu1ptYXb2EWK+J//SnfwBUt5GNApl4HLFoUhuHBL0hl+3KzWCCPVlZuuQ3aYAdsCacIMwyZbTBWkIsKihrnR6aiIImo5VGB7uVpgBwtd6ie7OsRzOJhGxDCYCp5mXOLzfxlQFMdV+Im+UGy7ipa9uGludImJeMR5HNpDBayGJ8dASTE6PKsxMoGwLAUrs4xQuvBQECazy8UW5Zhqb2Ys3SKQPAAoa0FWYtwrRw9gq2vVw7/zomb3LMy7HFYSgsRaxTq/L6yj7bATqOQ6o6ORkE4Bxd5nMI5bwi2OcY+wYGPy6vVuFcPcFp8+obFfxxeBUdM4h3ikXVZHR0ZAAFaUs7yCF2AJvvr2nu8phtzJh1samp3ch3i4Sgh5sshAa8xnZuVNcZwIvHadNNxV7bXlaDysAxITBVj7u7RWxubmD98rqOtVqraiOc41W5yg7Uh/shxAiACTClCqVCOCRFIIGxtzsWF3SqUQ9pNI86VPc1MD09jYnxSeTyec1fwW8HwKUqVYavy9pttgRrmPFJeNBxFrS0JiYYEvx1AFgqX9lp09a856xjaaNrawDVhbLGTiakXKWtL9W/hZGCsq2npqewtLyEsfFRwXnf2EAQTnA6aDbgAuksNm2N6QvwdAmYaU/t8sZlnWzx1AI6skBnLcPMc6XFtOsecNe3j65Un1MzaVMAhxfQ+7YW0Had9UcKYKBUb+Lev/075SxzbuRzOQ1VgqCZ6WnVmHCEtrt0CCjkM7KJn5iYELA8e+407v3yF/H88ecFQ3wuOGtGO3XfTME5rFxdUKVZQ7NaRS4Rx3UrK7j5hhtwwzXXYHl6GtF4GLFkDBtblwWRGvW6GggaNdqAJ1FvAY02cHljW+rJhakJjGepWg/h848+g80qmxZCODQ7icmRBFKEYrEMHj15DmfOrKFBuEiL81oNxd1trK1exDvvvgulnSIOHNwneMN1NE4lfDSipqPp6Sm8773vxcrSglSfX7j3Po0jKvIbjTounD+HRq2CmbkFXSvmBRvk57XJ46WXXpAtLkHtuVMn8e53vBVHr9+Prz34JP7qi4+h34+bhboU2DZ/wiGbM1LI95gpCsQ5X7p8HpCMh5DLxDA/M4qxQgori7PIpBPI5nMCrgRrnNsEUVwFOHY1dOg2IfhI9b+zsHdznNes3remBwJTfy/jmNMc4GsSKuoeZxbMhFnmYBDS/YpQVwpVZXnLuNh+zvW615XKlqp3s7HnvaSrewltCHwWervVEcDkL1LhamucrfNcnwlr2QzB12dzkqCxA75c90JRazyx5hCLROC9i/bYmnMuC5cuBWYvHdK1okp2e5sqz4hrkAjJ2pnvS0jo1/pOz5TMUvQ7Bw599kEI/+Sf/GN85v/9nP1+hFDa4LHuZWp6YF42rwHXAEJiWrSrHQnJSBjj+TgmCnHEQnRB4NoUwmaxge1yE81uC20C6hat8g1wax1hBrzuz3w/g9tUUbPBxH92ufnmm/Hk089I8W7Xnu4mBoh77TpmxrN4y003aM7OLSyiXN5FLkc7dDZHJQSAG80GZqeZD1zRuT76yANAv43Z2SXc9JbbkCvkcebMaSwuLMlFhJm/zAlXjcIhVEolZFIp5ccXd7awf/8KIvEYfuFTn8LpM+dw9NjN+IEf+M8wOkr4O4dcJq6xL7DbA6LxFD7/hXsxNT2ja87XohMAgfm773mX1id6g/z2H/4OHnvmabzv+z+KpcUVrQfzc/O6P6yvr+Iv/uJP8dWvfRlzC1zDqNbu6nX44NhMJdNyoMjmsvrZ9va2mpYIcEORCKq1Mkq7Ja2LY+NjUg/XazYOCWX3H9iv+zSbZNhEx7WU6x/vneMTk5pHl1ZXFU1QKIyqkYGW2Mo8Hh/DubOnMVIoDCIUrEPSIPLSwjLee/d7sX/5AGamZnQMyoK26bIHcz3UvRr8DmCvH7vWqDD4LHtV/9pdAQD+nv9tFjwxqEBQgaACQQWCCgQVeGNVIADAb6zrERxNUIGgAkEFggoEFQgq8A+owK//+9/bg5zc7OTGzx7bNeA1yEUdtn32drumwPEbth7EanPYZc16K2cPgqXkc/m9ArxDFrteEezVwKbmtfcQ/HUA2uydXT6wY3X62kHbK1S5IW7RGsDkrla9VsL6hgfA3Pi03M6B2lln7ZDo1QJMZyM9KLH4iVfPDQnqrHKDTVWzUuQmKbPyCMViWFnZj0J+zD1vSEvhVJ8Dhamy1qhGaSFa30KjtIYXzhVx8NBNKExOYLdI9Qc3hWn5l0Tx0ln8yW/9KvJoIx2PSjVDVKKNYp6uCLeBX4E9HaZTejpFJ7fllYcqRZdBbm6aMtO0Wm+i2SMAjqDeC6PS6KJUbaJYqqDW4MY2lDdMAGwK4AxSyZhB7EZLcIiWuNykV16qbD75NQGXSciYhZlOm4V0IZfB2EgOY6MFZeMRAGezZl8ci1PpFkU4avbg/F2zAd17SIHtgDAtMwU03B9u2GrMOum4V0x6i82B9bfLlB5+3QH8ddbm3kLZgxb+nO/DB8/P2+8OzylBVacaVvOF3zz1c8K/4YC8Do2xQYOCNFhOAb1n3ehfr1gsalOYtaH1MGEmz5uKS24CD9s/+/pptjiB5zAAdgPaafS9ktxgO8c1FVNeqeobHhIxszYWEKcalgSFoEJ/G3jg7xJ+0Y52a3sbW1ubWN/cAOE14VosYtc5QYjZDwuCCGy5chDgEHh5mG6NIh60m/qe50HFFCHRzMwspqYmVQNBG1d35soSdMmunQpeqX+byuC2rF1m0lIB3EGXdrQOABPgab5QDSwA3NcYZ2am8kI5BmVBa5mqrD9BDa1GKUxkDjDVlUvLC1haWlBWNPOamfXJtXKvMcFlnjt1t613bvZKvUglMlXHLqOYykIq+jSv7ME5EIvEBJ+pnNb6JWhvat5MJo7p2ZwAcN0pgL9zBjBftcf4VlSabfz1F+7D5Y1LUjPnMlnML8xj7dIlwYloNIbTp09JEXfo4EGMjo5iamISsSjVycxQbaJSq+D8hdPYWF/DN7/5EF599YSaBGg1zHWcLgJaQwjzqzVSP8yOjeCffuTDuP3IdZgdySGZjiE1mkGraRnChEwErGwqYD1p580sW74elXClWh2Vag3tBuHVKPK5Au595Dg2yzvIJ5M4fGAfeqE+ijs1nLiwiVNbO4iEY4KBhDXVehXnzp3CpYsX8AMf+jB2i0UcOnytzf1eTwCH8JTjiOOOcD+VjOseRiUpwRaVtswGPX/+jJS6o+OTpprOZGTzzXsHAfALLzwvYD45lseZV1/F225/C249dh2+8fAz+P+++Cg6Hc6PsGy4CZ1571HmKdegUB+pRBTZdAyFTAyL43nZ7C8szsqSOp1i1m9SUJgW+oSByoUdRD5ENCe8opdQ0StTbewRAhLcWv55PxyR5b8BYCr0aZ8cVh3kNqD1z3KuCWnZTME1s92mFbHBX76WbLrZLNTqDFkR27g2RSjzck2JT5Uu56Af8nwtrTHMu3VWx36t5jHR1tk7IMSTSTV6cP5qLSEkHih8eR/mWhfReu7zvlt8f2+PHGIjhjW3aM2PRAS1BQYJrAlt6YTQ79u16fextLSIV0+d0m2ZIFu3Z14z3ygUjqDWoIWwNRgJmOv8+ppzhM0Co3QgII7m/ajdwWQmjuXJFA4vF7A8Nwn0ozi3uo6zayWc22jizOYOqv0Q6u0uovw9KtLdufJ97LijgphWP54PAZ+9v+7bbs1hox/Vr1yPuq0qpseyuOXmo5rPE1OzaLdNcUqQzBowv7darWBxbh71elPn8sg370ciHsb8/AquO3IM6VxGKtqJySnZju/uFJFOZdRywtchSGXkRTwSwe7OJvbv34dwLCoL6Aura3jf+z+IO+54O0YKYxgfHUUsao2F42OWxXvy1Fn8xWc+K+vuuYUFTIyOC/h2em3kCzm89fY7EAsBTz33BD73+b/GtUduwf5916DZ7GBsYhovv/wSDh85hF6/jX/zbz6FemXbVPWVXbSZA5yIy955W24GPcUY8JoT/nJOVas1jI6P6Z5MBW+9XkWCsRmFPMrlqhw0eB9iza+55lqDwOWSYiV4T/cZ0ctLSxrbZ8+exczcrD7/8LXzubyu05nTZxCLRjAzPaM4iGgigqWVRWwXt5CIJvDPP/HPcduxW5GIJYcUvXvmIwZzTdnLNcHlpAwgr28f1POcPfQVLzT0oSkAwFd8NA2+CCoQVCCoQFCBoAJBBd5EFQgA8JvoYgWHGlQgqEBQgaACQQWCClxZgV/7d3sA2MPV1wPA/K2r1bACZy6PUzbL7jnauHR5vd722cPfgRW0AK5t/Jra12l0nXUzf4+b1lITO0hMxZ82N2kB7d9Xm6Jue1rHs5cVaWeqdFegbwokblLVqrvY3LyMSpkKYLeh5TeuXjNATPVsBNTbSV/5JG89rPoMXmcoE1kbpk4BrAxgbnLHsLK8H2YBfRVxv+oYpO0Mm3Ir1dpEt7aK1UoamfwsdqolbbJSocXN49mZaaydP4VLLzyNp772dygkE6b4A8GTQV2z7LWNXAOQzN40JZ//HsEGj4t75rbRbKoZgq4qs1yp3gzFUO9gDwBTAdygYm4IAGdT2gRNJM2SkjCAAKcttRizIE3d7CEcC8gN4mQyJnXgaCEn62cqiTPpJOKxqCygBwA4YUpGU3QZJb0aAPvrbpmoEQEw/s3NVqoI/ThEiKoqXjcqI4eV3axExBTCg4aIvUYJr5rXpr7btPcKMypq+OBmuTb1mW1pBzSwKR++3FICaxwNQewhy3X/3CtHzECufsVI8mCX8JfAg+/PuUOwybHCDWUCYFOfEQAYWJV6WtnPXt1rcme9y0Aeb/NM37PuCUENqUGdKohKWUJgn7lsttBNU2hT7dZlhrA9n1J/zVSXQ0l4tLW9KcvL7a1tVMtV2VZSgRuivWokog11XUuBGgdJXe6s8oFlg21KWY4xWbpSAdiHFFzTM1NSklteJpV99jdhI2Fdu0v42xKUa9RbaDXb2pSnOpjzgGpbZQt3CMm6aCuH1AA3GzaUESyQ7OCw+7nqJqvNHmrNGqjeJjjYt38ZC4sLmJgYk+Itl89KAcz66FyiPCdnd+0AsA0Tp4k06bbZtytz2OxglaPaZm6xKfg0Np3FKOdONEIo59XABoBn5vJoJwiAF17XAtpbgw/GI88HIZQbTTz8+BMoFjd0LNlMDtlsTna/iXgSl9fXpe4mHJmcmJRl6aGDhwSpeQeIxhIGzVtVvPTScXzlK3+HYnFH0GN7p4iR0TEpeVtdNjMUlGu7evEcqsVtXLuyhBsOHcC1+1cwOZJDjKpO2tHHCFuT6LSbSCVoR86M1A4iXJNoB9sHolK49rBb2kWjUsbhw9fh818/jkaziBsOrWhde/bMJWxsNxBGjCwN4Vhcmea1WkXj9NFHHpTN/kc/+lFsb27j4KFrnMUwLV4zmgcbm5uyHqcSnypIrwbNZgvIZtOyRz5/9gxKu0XMLy1J4UpAxGvJsUf73ccef+sldaQAACAASURBVEzwPJOK4dWXXsZ73vk23HrTIXz9G0/gr+97DP0e54NBMuaj9qn4DfUwPT6CmbER7FucRj4bx9hoBiMF2upnNDbk/O7mPce6rIn7PdTrNeVve/W+1juCWULCvo0vZdG2rLlBIJdznE4efcux5brBeeJuK4OsWSr7Oe/5/moAkrrYIhwSzHvtdqVmpBU2oZlfh6SCZWOD0wTzeKXkpUWz1iNrpuHc8bb6grw8Pq7HXJeiVEqzGaClecKGDa77Hjxr1XfrMYE1P2fQuYJNU1xvOLZ4nhQL83i9g4AiFNxar3nXbbvXNHtgyyzuav3le1Hl+5d/9VcolysuCsDWWVmfE7hKYczjo7Wz6wRyNdZx9JnXzOYI3kvbaoSJ9rqYy8Vww3IBb337TZg/clRK5M0zr+BbjzyJUxcbePbcJew0Gy472FYRD4DVQKfaNHW/jsZjUgBrje+bvbXlN5v9dAhcb9jU00WHedkTOdxy04065omJGbRaNaQyWUQjcUFqrqnM/V5cXJaVOy2kn3ryEfTRxuzMEm44egvS2SxW1y5ifHQMIyN5XLhwAZNjU/Z5LxJRo1AmaQrgcmkHBw7s03H+7M/9HFbX1vGf/+iP4eBBgtOsGmn4eZLuBtlsCvd96Ut49LFvIRyPY7u4K+Xt2++4E0tzc6jWK7o2h/btx3XXHOTR4uf/u09hafk6ZRYn0zlB6Y2NLew7uE+w+Nz50/iV//FfodtrIpWKgU1PzImPRGJqgimVimqISKSSGptU7XI9WN9Yx+jYmEUitBpaFzm+tF65JiSOsXgsgYMHD+h+QIhbqVaVIayYAISxsrIPu7vb2CnuYGllH0qlKqq1unJ+a5Uqzpw+LcUx53cPHTXOMYc5ghA+9kMfwwfe9wHMTM1a5MDgzu7nkNlBq4nONwoKBu99CpEy3wHgb/dvLD7n7nd/OPgnWFCBoAJBBYIKBBUIKhBU4E1ZgQAAvykvW3DQQQWCCgQVCCoQVCCoACvwa//udwdg1wDwsAU0n7EHMvcAsFdbEuLu5aYalN1TBBsI5kam2bEKPHjFb5hqDKfi1e/wudzItNfmz/bUxD4r2NlA+5xg99yrRbpS7zqAJggW4gY0pTIEa13U6iXsbK1LTUHY4/iJ+50ha2udvv/aZ5wNfcvVa5i6DVsCD48wblZLETkAwHEpgPO5ke8KgCXRJccK95Fq7qBVvojjqx3ccP3N2Nhcw+baZXTaVWSzo+hHExgZK2B39Szu+/M/RT7UQZIyFseJaP/MnERtkPcMuvHBbcG9jT9mUxpUMgAsjbTAKtWMtVYTrX4I3XAU1TZQbXRlAU0FcJUb8Z2+wEM2mUQuk0Q+mxHQpQqGypQ6FVbaoycAplLKMgcJ4PjgJmcun8bk+Cgmx0YwMU7r54TUpbwczP2jYpKburGEs3BmiaiUpH2hU9V6Na01HxhA86pQD4C5geobCAjiBJGd4nkAgQdf26Wya+zsTp36VwfupO4EJx4Ec5PXq9GHj8sDYv2aG/tW8aEx5yHwEAB+TauAmh4cALbp6o4vZBmbAoEdAT4qf6ky8so2njs3uglT/Rzyx2U50QS0ezaQe7aO/tmmRvM51WYHbJvGBAVUzHITm9elQCtgQtFOS8fT58CS2NuOXXvJUpnb1xwX9TrhWg3VSgU7m9tSkW5vbMrGl2cdJeR1INS7EBCYcBOb58Q/Wncc8CGopqqNeawLc3OYm5/XRny37+rkQXCPoJd2t5b5qz8OADNPVKpfpwC0OU04R3t3U/2xTYDf53inDbS+p1xUA8UmqKJCuI16o4p0Ni3l7zXXHMQIraCTMSQSMUFg36Bgma6meubxC2zrYu+NGY2EocYBawCgJa6tPYRsHgxLqclMbDZERKkGZt4wX4tWpUnMz+fRSWQHAPi1CmADtsMPqi6ffO44Tp+/IFtmqnvnqLSenMLubklAj4dXKpdwef0SLly8KAvY5aVl5PK5QQ0L+VFdw2azruc9/czTuPe++7Rm3HX3uzA7tyCrXg4V1b/bxPPPP4NXXnoR8UgIiXgU+2fn8Y633IqZ6Sl0Ok1Z/zN7nXOFNqqclxnmh0bCyKez1pSTSkuVW9q4hFJxF8+dL2Jybhr1Wg0nTl1APUxgGEc6nkCj27DrTpvjRhWPPvoILl26KGXuB9//QVQrDRw4sN9syV2DCkEr1c8Li4tIJJOo1iqy5WbV2SRDe/tWs4bTJ0/KKnpmfkGNPblsXo0LzDhmnueD3/gGjhw5gkQsgnNnTuO9d78NNx89gL/7+iP4u68/hX6X6w9knz8zlsfUxAjmpscxkssgl07KDphWu8q6drbQrXrTckoFnXqyrZXFMfpo1kyhzPFiaxnvpQZ1u2FTxBIIq5GEALDDhg4bGZx9hKBU/QofebtoZfFawwWbUJLpFMrVmsZHo9XUWGEDhezdaZ1drmpNkcI3Qrtnu2fQUpjfsyWS9zbrh+B6zyYO/s35R+DI96PK2jJOOVdsrRSWDhnMZfMBxx7XFR69ZaITwBJQ8zlsognLjpnAk8fUoDrZAdsr3RRsbaw3aQOcEmTm3xz/XBeTiYSuKRuRuMbwOKKxuLN1dqA1EhFo5ThQzrDuO7bu+nWSGeb8bENLbI5z2Sz3gZXxJN6yP4/3/MAHEZo+ZPeJ0jk8/tWv4+njl/Hi5V2s7Wyh2wmjy6ancNhs9x2AJ/i9+13vxJe//GWBaCqp7TOZczbhteU6QuVwm80lNi7a9aqsxG++6Qap22dn5tHuNgTxaf/M+raY+10pY252Hg3aHYeAJ598GM16GUtLB3HDjTcjlckIUtJGnvd8AeCJKbuXx+NYX19HLp1GNBxGpVTE/v3LiCUT+Nmf/3msb27j4z/xSczNLSKVzChCIKcoijjuf+B+/Ic//GMcufEmbBV39T5sKus0KpgaH8d11x3B5NQUYv0+PvKB9yM/msE/+7EfxZGjt2J0dBzVSl1z/53vvkc29Vyj6VTxuc/9GV548RnUa7uIx6NyPGDvIddyNtrw4w0bTDLpjMYwJymbb4rFXTWE0NGA9zbmAddqVcUTKDbBOVeMjFluPRtaLq5e1Fza3NjAyMgoRgsjGB0bwZlzZ5HgOkZXg1JF14pNgRuX19VIMzc/p7nAZhPeS8q7JQH+QwcO4ed+9ucxOT45ZOFsn0hc24aaL7R+Dn3c8J8fvzP83fvsfPc9AQAO/uUZVCCoQFCBoAJBBYIKvDkrEADgN+d1C446qEBQgaACQQWCCgQVcADYCkH46jb2XJ7ucIGGN/64UWh2hfY7XqErdS8hnIPGUq05ZaaHunqOt3N28ZNegTkAxcrvpDLYQ2BnPe1EmXs20LbRa1m2tmHq7Wpte9TUoLJ3JW+SuqmnTcZSaVtgicoT5eAyG1cwZQ+KGuSzbezhh4csg41QZ0U9eM7VX0tZaBmdBGDcFCZ8+14BsEXP9tGJ9JDs1HD53CvYCU+TfuDAvjl8+vf/COdPPIvrbrgVN7z1LlwqlzCaTeLJL38BzfUzSMd6iCJum9492mTbJr7yDV19emFTfPqH9MDK/w0LBrM+3HBvtjpodLpoEb6Eo6i1QyjXOyiW6pYB3DQLaALgnCxgCYHTyjelrWalUkGzRfjgAbDZ8wpM8RqEQ0gk4xifGMPi/CzmZiYxNU77xhBKuzvaBE8mqIpLCd6Fmc/IccjNVJcDPDxWTQ1mDQayDHYKXQIJwheCII1+jV0CDlpwOmtxjW1vMswxaTm7pkpno4SDHl4d75onTLnlVKlD4FmwgaBgGOi6LMrBWHI5wl7o9V0XKW+DTsDlteoug9urufz5UR3ETEq+NjeNc7mc4IuHplIJO3g+GPGkbL6ZQgfDQeEx9DAAdiDXQR4ejcBpg2ApJIUVz7vdauga9ghtxIk434zaUDkoa1ZXEw8tCZLrlZosQNdWV7G6elGZiSSAtJYV4nXg22rPtcMBYDoKmOO06kO4xM3vpfkFTM/MaB4SXDLP0VTozPNt63kEHtws13nUaKlM1a8BYKlqBdcJeTsGL/kz2eC6dadH4M1547+mgr7jVIsEw21ZoWbzaazsW8HBg/s1pnv9llTBzKlmNrCsuhOEJ3F3rcyy2TcoDKD9YFx51wLn9q510fKHOYdla91uCi6wOLQyJlSgbTDflyq5ubk8usl/GABuNFs4f/kyNotlvPzSC8hncxgpjGJxcVFNJ4T5hKCEYBfXLmB9bQ0joyNoNRuCFzy23WJF0AaICra1Oi288MIL2NjcQKlSxZEbblKm9NrFC8ilElpP05k0nnv+GTz88DcF7mUHLEDfxh1vuQm33nhEikgq8sIEmaGo7hmiMxzzXY49y4MNo4NEr4H989M4c/o8zpZaaEUKckwAWoj0zcZ3m1CzxUzzBl588ThOnnqVKzSmp2bw3ve+H416G0sLc7J7jSZ43SICWSdOnMDE9JTWHVqbU/FHAJjNZKTcZPbv6sULKO/uYHZuUdc5XyhIfU6AyEYKqvloEU6rhTOnTuKD99yNGw8v4Wt//wieffESDh+6DqlkRGAsGYEUie1OQ7/Pa63mhH4PyXgcfY3nlhS+XOO9QjWZSmrd92sIm204f6iw5LH4dfW6G4/i/NmzKO4UdX9jlTj+Wd2YMs/7AugE3lKLcj7QRpYwl+eTLagOtKqNROO6buoBkRtBRI4BUtcqf9dni16pPPT27VTe+3sY3QEIyDiGqCqnvTxfz2ybLTPXlMsRa30SuzTlLkE45wYtx/kDzmFeP8vGNXt3drL59VINTC4/3MDy3o1UecOyWWdDTlfZ37Tv5TVQHnMoJCcDwWinImauL1+DjR6C7IMmNVOO+kaOSCxqqmjlBTO3uCX4S9vtTCyOg1MZXDcXxTvfdxdyKzfaSW6/ise/8hU8faKMp1YrWN0uahp0Ql3dCwgoFTcxlPVqzSw8744Uy97hQfENzEvnyNAayvkTQqdZxfREHseOHkGz2cbU9KxydVlXNhZYg1BX2beTk9No1OkK0cHjjz0oeHrNNdfjpptuQzKTRrvdRDqdQzjUw8WLFzA1Ma17tBTAW9vIpFMgqq9Xy1heWUQsEcfP/cIvoFiu4id/8qcxMz2PTCbvPjPE8eWv/C0+/em/QCZXwNLKNThx6gzufNvb9fqPP3w/CtkcCoUClpZXcHj/AVx/6CDedc9d+Imf/imkR8bVjMGxzIak668/KleDWqWGc+fO4WsPfAmtdhXRSAejowVk2VjS4+eTPpqtGhLRlNYLXt9YzIB+k00OzAGuVjE1PY1alU4XNV1n5lWnUkm5phBgsyGD7gdsluHnkM2tTd3bCJT/9b/61zjx6gk88OCDeOXESVlB09KeURpsqrzmwH41wKytX7LPOD3gH33kB+SYc+b0Odx5x5247vB1CCsL3j51+Lxt/xnEerX2xvdwrMDrWT7rE8lgKtjcfOd7PvJdP9IETwgqEFQgqEBQgaACQQWCCrwRKxAA4DfiVQmOKahAUIGgAkEFggoEFfieKkAFsAdEw+rVgRrYUSUhBcIUIsFB9i7VdgbPaMXpc1MNwJjilxBXEJiblPq+wV05OQv07imGTQXshJR6jofJ7slObSyVp99ckl2u2dP5TUta0/nNWbMoDKHDzVueaLePTrOCenUDVSmAI8pwG9qpGiiDfAGvUGV+h6p6m+vhp3ilkZRRsmLds4BeWtoHqt2utoC+AgYSijlL4GivhVCvgZMnXkVydAmt8i4e/9u/welnnrIN/0gYoVQa9/zgx7Dd6mMklcRXPv1HmEAbDMCLaKvUoB0rS+tI28z1G+fS+ZrFZT/MVECzy5T6t6caNpiL2u6hxc3ffhTtXgS7tSZ2yg3s0naQm7l9ilsiUtUUslmpdJi3ScBTrlS1KSz7wDAVxgRoZler4wpRuZbB4uIcrj10APNzMxgby6NerWBt7aJsXAmAs2naF1O92dVGPTf37Y9BXtXd5Rl7RZO3fjZ1lz1M/UuVmVdX0hTRNRw45fBgfjiVtACzBv6ebloD155o45ZWvRzP/m93TPYcazQYHIMDnvxd/91vpyQfHlumBrOrOVDLD1ShzNM0ZavfsD9//rwyFQkQjt10kzaSqf70Nqf22tzEDyOkRgHbBNb/CTA7irp35PYbnHtOuavr6hXArZZUvFw1pqYm9D6EqbSG5nzw6l8/9zR/fQ2dHansllstNOsNbY5vbW7j/NkLuHjhgjJ4zTrYFo2Q1MBci2CWyYTwHMsOypgSuI3RyVEcOHAAIyMjZCc2tgmlXYapB8+0htWGPd+/0UK70RTsJY8RAGZ9qayVErSDVscsoC3i2CyuCYv4xysDBZBAUMwx30azVUcqk9Tm/+zsjMZwKEIaRKVjWPbJ4+NjGB8bxejICJKplIFfP3Y515yC2zcmyCZfosZhtZ7BLf4heCCEIFjnMXBNINjR+ky19kgKM0tZ9CNTaEUn0Isk3SVSIrsaH7py4rf0R1swo9itNLBLUF+tYf3SRQE+Xg9a7RJeE3yNj08IAtPOe3trA9VaSSpZghXabIdDMYyNjEoxqhohhN1KVQ0jrD3BKWteLu4gLfV2V6ruk6dP4fjzz6G4vaO5QLhZqZQFnljHO2+9Ddcs7UOk30csQuViW24JtY7sJoB2Hc1KEaPZDG45cgC9Zg1ffeqkAPbG9jbqVIQjjFavh2g4hibtyNHBubOn8MoLxxEJxVFvdDE+MYV73nM3GvVdgWxeL+YNT09NCRydPHkS4+PjWm92tjeQTlPlndQaVshnBaJOnjiB8u4uZucXBD1pO0t4zbkzUigoA3jfypLG1NlTp/CR978bywtTePSRp3D67AYOX3sI6Nh4pnpUsLlak2Jec6BtOd1U7XLuao2iIlEZuy01G3CeUKHa6BBGpQa2+JzLBFO8nhyX73zvO/H1r38dm5vbmtMEoaaGN1WsrU9m52wQNqa5wmPiOCQIY5OId5anspbZ1xZHwCYJW6O94pffExzleA1H1JDBt+CarjgHZZEbdeJ9gOcaCRnkNUhr7SacQ7RVpoNEp99Cm+fEfOKwQVW9BtdsNQSZHTNV2FyhaDXNMeZhORuqBGmdWpLnzvOI8LVoK00b514fzQ7Hd1hzj9eSdWc9+j1XK90vaG1t92T7PMV7JM/L1inL7OY15Nyiupnva9EYnAtCsP0QsrEQ9o+ncXA8iesPT+PaG5YF/0+fvYz7H3oO5zY6OLtRwnalCk6BFgG88oqZNeyb5ZiH25Fyutum8pkuGzFZZnurbXMSMADMO3ifgL/dwPzkKK4/fA3KlSIWFhakbOa1jtEFwL1+rVbG1CShZ03OLE8+8bAaH44duw0Hr7ke6VxW4zGVSIGs/NVXX8Xs7Dyi8YQAMJtCCtkMF2PUqiVZ6EdicfzXP/svEY2l8OM/9hOYmppW3Aabx+770r04t3oBpVoViWQa4+OTUhHPzyzo3M+cOoHRQgFbm+tyZZidncYNR67Dz3zyk/j1X/1VnLt0CTMzc2r6oVL6hhuOoNmq4OLFc+i062hU+fmnJshN5fOpUydRKdcM/tPGmTnfXL9d3DqBe7lcdsp1G9MTkxNotRsaN7SlZ1MK52231dQ5N9ptzM7O6nh5P8xn8+g2O/jd3/4dpBJpfPORh/Hnn/lzrG9vIpVJa7xlkmn8zCd+GkeuPYxHHnkYTz35lO5/3/d979c6xPnMB9XZfFgrl3OEcdEP9k02yjg3ndfL+nVZ9MOfG/R5hvPOfWYIAPDwJ7jgv4MKBBUIKhBUIKhAUIE3UwUCAPxmulrBsQYVCCoQVCCoQFCBoAJXVMAA8FBe7TBM0h7onvpVArOQ5bsOFL0Eug5uEUBKgedsnvXfyvi1rF8DvwaQPTg21e8erPCZwtzQ9KBjoMR1Kr+B3RzVv07hKaWMdpFNZUlVjqlnmO1pm6Pdnm3E9lsVtBpbqNcq3Cc3A2SvIFbambdW9f6qVwK77xLZO7BIHC60FEzMGWQOJ0wBvLy0DzlnAf2dgJ/0VNyo5yZwt4nzJ57DxnYZD37lKyivXkQhkUAiFUUmZqqnOiLITs/g1ttvx7f+/qvoFDcR0zUgEPOKVtbJ1By2t8ejYh6ye/QsO5Wgh9vKrC03ogWAaWvbIwwJCwCXG23slBrYoQV0rSF1Ha85IczEyChG8jnEY8yC7KK4s6tr4x2AudFOsGM2uZahSzB5/ZHDuOno9VhanJOF4oVzZ3Dh/BnBHAJgwmWqigkmzRo3IptFnwkrCKZ8WoNv/Nr/jOU0RRMhpAE0g8hRqYL3FLwGkv21MYGl2YV69SXf36tXfemkznR/vN2ytzgf1Heg3PWw+Sq1++vk/no78iv0b842m2oxD3p1vE5hZ5m2BiaPHz8u21naTR48eI02xv1xcnx6CGTKXLNO1mauNnYtb9PU6O6hc3dKcTd/DAAbQCAgKZfKshmemhjXmCf4MAWwZW8L05vUXHXde3lTzNMumnOm0+ooH3Vnq4gL5y/i/NlzqJYr+r49bCGx3F9ea7Nx1Tm4zHA+i7aw84uz2LePcy83AMCyy/Z/mOtJ+NtsypKzXid8a6HbJvy1zE/LAbaMY+aCWt6vqX/ZQKHcbM15U//rOnAeCeYQHrV0LFS4Ug2XTMYxNjaqP/mRLBKpuF7D5/bm8zlMTU5iemoahUJelrCcKwRIfJgK2DcmWOOMIJK+b3BPTTEuZ5kQiufI4/DKSW3Th3oYn8hjeamAXmwGzegkOtHEYANfM4Bqvi5zw01R3VCt2jh5+pxgL8FXsbSNne1tzTmq2Si5rFRqst32EPfC6jldG14zqqfj0QQKuYJsyQmiGq22gA6hFu2BY/G48oNLu7tIxhJaE0OREMqVCs6cOY319TVcvnTJYL7IIVBrVDXO0skU5qZmcNdb70QyGlWWuEBdv4t+p4lcMoLDB1awsrSATiiCz/zl57FV62Nhbl5q0e1SGduVCrpsdgpF0Wo0UWs1BJae/NZjSCYyKJUbGBkdxV13vQ29Lq1v56Rq5yQicBkdG8VDDz6I2dk5XTuCI0KoRCIt4JRKJdS88OjD3xRcX1ha1pgiMOa8ISwanxjHiZdfxOLCvF7j8upFfPj77sHURB4PP/Ikzp7fRDaTRTIelXqWyz2bDhLK2jUYQ2Uwx7OM7J3SlHbddGdgTVIJ5oLb3CeMYlbz+vqmlITm/mGzVJb6kdjANUD5upz7PftMwDWn0SDcM+Uq13gBaMIwZpdK2UvwGEadNsD+s4Y+U4Skjm42DHTymLnOV2rMyWUjCTOKreGHD46NdColq3EPkwW5CSZp+Z2IW5NGmzm6tn7zWhV3SroPSg1MoMo1x0HiVDqj8RYJm0uFlL5uoeIYV+OIs102oN1VygSPd2VlBa+cOKF6MqXVw2m+Lx0wtNaZB7XZSbtGKH7NOc11QxbZvF4cFO5a6TiVIWx59XxfXktrfuP6wvePIhbqYjoTwTVTeczkYpgcz2qdWtup4KVzm9hqRnBxtwLerWWl3mjpuDnOmO9LZT3XDq6BanOSA4jBP45jqlT5XG/p3XXX0hrsasqavvGGw1hdW1N2LbNv4/EUojEbW7yRMAOYaxrzlQnBv/X4Q1hfW8Xb3/FuXHPoBqSzlk1NABwO99T0MzE5LfiMcESgNp/PggtyrVbCvgPL+v4nf+Zf4Jprj+Cf/vDHMDU5gQf+/n7ce+8X0I+EkM3ltO7a+hnD1saGlLo8XwJprqPM7GVtZ+dmsbG+hunJccxMTeHhxx5TI0S+MCLXAd4vJyZGsLmxjka9gmathunZWZRKZVxYXdM6XcgX9JqlUknAVhnT0YiuG9+ftY/HzW6d94lSuajxyvpS+c/mAWaAV8pljXE+uObSVYHKes7RUA/4xE99Au9513t0fR548Bv47Oc+i6WVJamk77ztTnzkQx9WVjLvCrQ5H8Bed8O1hkAX4WCI3o25vZuyNYO5Jq3hzwFDHwn8OLV70l5fpX96YAF9VbGCL4MKBBUIKhBUIKhAUIE3TQUCAPymuVTBgQYVCCoQVCCoQFCBoAJXV+DX/6/fNQLrHnsgcih3123mmMLMDJH9piw3Rz1EkgrY5fcKBlMBTFXqIPvXFMMDBTCfb/h5IIJ1MapO1Oezhq88ar/BKxtjbYw6yCJVAmGvgy8Dq8e+VHcCwIR+nSo6zR00alXl39G6UxDPdshfU4u94/N18s/ZU4q+3sjaU/IafBHMcgpgbgAuL39nBfDgmjhL4i6Bd7+J3s4ZtKu7+LVf+V9RSBWQSaUQi4WRRghxqvNoVkr40e5g/779yolMOtXTwP7ZKacNABPC+axkO7dQj9CI+W9mD8kN6la/K8vCFjd5qcjrRdDqR1BtdLC9W8fObkXKF27CcqMzFY9hjNl0AsBUNvXM/pLQlza6zk2YuZPcdGd9BAunpnDH7bfg5mNHMT4+os3VF154FuuXLyGXo4VsQsBM2XpRs3amcpEQeBi4DttxqqHAK4NlDWrAj9eWGX4Ev3xvU61HzG7XZQZ7CGzX0ylunR25YqUH08dUUmpiuAoA+5xf2xjdg75XzLsh2DxsE72XQ23P3lOkc8zyapuC2fIq7RD9+Sm3udXCzs4Onn32WdlbHti/HzMzM/Zagqa0GvX5npb7S+trD3ttWvTQI0jV6Q9hWoEHmzcCn/ra8j0J9neLu7LBpQV0KpkUOCN8ZDOA8XRTpQ6ssY1d2/c63BTn3z2phquVKjbXN7C5vom11TWsX15Hu8XXcZ0pDoJyLHjltc6FimCnAubxrawsYGl5URm7Uta5ZgCzcracXKrcCJwJmix/tSMATFDZbBNuN03pSFgsmNqxvOzB+ZulrICSz+KletHZXTe5DgiYESxx/SHoG8ONR2/Ayv5lJNNJzRdu/G9tbSoTktc4m8ticnwCE+PjSKfTSKUNRPiRqTHuMqX9OPE/5/F4JTKbUWTv26Fle0/HT/DQP2vSGwAAIABJREFU63cwPlnA/n1j6EXn0Ig5ABxyynBCAkLbXhSvnjuNx59+BqlCAdF4HPVqE9lkCqlYHJe31rG9vS3rUtaPGbe0QCZ0bzSaaHYbuLhKRfqqFKeNWhOLC4tYWV7SPaTZsEYTaowr1TrCBLYEJKWSIPrO1rbGE8cHmxpKpSLOnzuH3Z0dWUqzdhyWzHcmREml0lheXMILzz2Pt995B/YvLWBldhyFZBQT+QwWZ6eQikL1vP+J43jo+Bm02z2M5POyKeb4LDUa2Njatoxnqg6pWA738MAD92Nnt4RQOImJsXHc9bY7BA0LY2Oa6wS745MTmJ2bwxNPPCEVL8H4uTMnsbi0rNdjXThPEvEInnj8cTRqdczMzWvcUUHJ8UjgwzHy0ovHsbS0hFg0gu31y/hHH3o/ouEu/v7+b2Jzu6Yx0u+0ESWk5FrQ7goWc42jIp/vRQV0p9VALp3Q9bn28GFZ7PLnUpqGI3p+rU0VvGXyevt7KocJ6TkHZJcfMrcBg75m/2zWxrY+E6Lq84JzZ/BKezWKhMyuW2AszOtEm1zaPtsaYB9NbF3ba1bSBxDdM8xtwZpVuI4RhvqmNXu+tL96XTYK8AU5burVml6fQJDXzhqBCNuymldra+sCoXSs4H2KbhOZDHNVS1JnesjNOczmKq53ckIhnHUgje4BarhwHWMDh4NBPIU1yfRB9TLnVUhwk4DOYjXYhGX3RQ/Hza3DXBmkdOe5UJ3O9VT3Iqql2aQAxHpNjCVpBx3+/9l77+jLsru6c7+c3y/nWLmqY3UO6la0AJlRI2xg7CUvlsez1thrvAbbgAEDY8/ygGeMMR4MNmCDGQwCREZqhNJYrZY6KHTuru7KuX45vZzfeO/vOe+9X3W1+Fe91v1plap+6b17v/ecc2+fz3fvjeFcDp1QB4VqDSvbJdS6MVToYoCOrr9AvrPt73QsM16AW7nIdT5Vqa4HDhzE8eMn8NRTT2k8ak1scf1yDgrNBgOBMT02Igi+VSjg0NGjiMd4v6aS18A/7zeVaklrmSymWy289OKzuHHjKh595H04evQOpASA61LUhkId3CAAHpuQtXgoHJUCeHgoh06TwLSEQ0cOSPH+j3/4h/HQI+/Bww8/ik9/+kmUCnsYnRjFxauX1YhQLhR0vejGwutNq/pr164ilgzhnpP3YG1lXS4F125cxezsNJr1KqrlMkrVCpKJFA4dPqwxcunSJalxL1++JEeDidFRNRXE6CxQrykfmE1WnDc8106zjVK5pIYi1juTHcKxY7djemZeDTRj4+PY2dnCubNncO3aFezsbusZJ5m0JprdvV3ZPct6uQuphblOcC05fPAwfvon/zkSMUYIdLC7tyN7feYLU3nNphDvuGGNF2zT4/OzOaAMjitDvF6zq44f0wS7cbfvWVdNmfY84BtD7BNrNvEfPkf4fR/8nuA/woIKBBUIKhBUIKhAUIGgAu/KCgQA+F152YKDDioQVCCoQFCBoAJBBViBf/NL/8nZ5Yr6GRRy2ae2CenUuQJoBmy5OUs1kFQ5UQeFverOOWr6DV29hlMBc6NIry3wZPXv5fm6zc59aNWBNdug8mjWKTsFmyy31meVke3SflWYRZm/XoVnIIDf4/+FO1W0Gtuol8toU+JK80KJG/rvMjg6+irQQaW0KtVjc4P5uVbDfa8gyMSNTipNeNzM3CQAzjsFsK/7rUalIBaPkpvirSrCe+cQbpTx8z/zC0jHh5FOJpCORaQa40apHE07tmncbBHu8rpZ7W0zz+e8uY0943C9zXJvAa1sZKf9bKCNBhVdUusaAG4jhnonjHK9hZ1iXQrgSrWuPE0ecyoRx1h+GMPMMFV2ZB27haKUWIQ5ipdFGHVtIIe08U0b2iOHD+EDH3ifLKCbzRpef+0VWa3SjJq2jMz9S8SjAiuJRFwQgApey7I16ZpAsJTqDrY6KOZtcA2W9q2fB6EBoSg3rPUaUpTSWrj/WqYgM+jYdZTUIHA/b9gUmX0l8H6IbFe512wxYAk9eLx+LOwbSvsGlyloZTvtlHlSvXWh7FrWmZCP0J0Zhaurq4JJx44dVQawIGzPftr2a5lXSJWTZ7w8PUJu+yAA5vsNbOy6Oiq/kupXqUxtPPH99/Z2BNipMCSsIIym3SrBidTFso92ujq3NnADW8p+tw8tIFupYXdnBxtr67hx9QZWV9aws72jea7jpWbZZTNzgbI1xzeY2NgXrImGcfDwAczNzqiZwHLCrTnD7JybAmaEN1S4SbnHVa9L1W4LtUpNalSq1ghPKeg1S+WWxrMBeLONJVDWOKOyrklFa03jSUrzeFRjSHnXY2OYmBxX7vXk1CRy+azUj/wgqN3b28X21pbsSre3tmWlOzkxicWFBeUYE65SNehV7+a8wPFq1rB9JwW7ir6+snbtEL6YKowAuNlpYng4jYOHRtGKTaMRnUQ7atag4Q514Rz1LeIgvHbqTbz0xpsYmhhHoVSR80M6nlCueqG0hytXrpk1eLeL6ckpTExO6HMqWXcKe6jW6rJSpWUtszRnp2c1ntutOhJxqiC7YHOIYF8X2N7dVV4sVYM3VlZ0zsxxL5b2sLO9hVKhIPg7PTmB6akpbG7tYHNrAxtbW7b289XpNNBu4fD8FP75D/0DpJK2fowMZZCMQufx6S99DaUQ7WfrSMYTmBgZtXUgFkOpVsf1lVU0O12Uy1WNmUtXL+Eb33wB8WRaQOv9jz6KaKiD7MiQhjAh0PDoqLKcNzc3LbscwJunXsfRI0eVEUtAQ/hOoHX6zVN489QbuO/eh7ReUonI16Ficnx8DCsr1zE5Pi5FbGF7Gx/9yIfRaVbw5Kf+EtFo2twWWg1EIzGkkhzjTACI9bJF2dgiMN+o9yIZ7rzzTtAinjnhtB2nipogORJlbrflY3NMcw03VaqNX44fyyutG0h065C3bZYbCOFvLKpMaz4DVKpWN879ZDxla3+tLqVjvVYF84b5emzC4b0/mUyZzblTH3Ks0vGAtsKNWg0xKmiZKe6sdg1uQS4AetAgjKaSXBn2ln2tPGBm+0bD2CvtYWx01DKxZRNPlX8LyWRaMDqEiEAowXmxXNL9gD/D19VxpvjavJ/Z+/K+yQ+uITwH2gJzLnKdUIaunqFMlc91usNxVa5onlIpy3E1PDKEWqWiNYfnxbr7tZrrCt+BNeR51dstqKGk25GylYpmXZ9uGzE2brAu7nmJY4aNC/Um849jqJYKauxp6hpxTHBt7mgd5DUUoCZo5z2QjRRJRi+ksb66pmY2/jxdGBQTQZDbbGDtxlXlXy8fOIStQgkHjhxTA0EimVJ+t909OmpqmRgfk50170UvvvAMVlev4cEHHsOhI7fLCYRNBmwQ4c9z7WdkBvOpQQvojQ2MDA+hzUzzehWLS/OIxKP48Z/6Sansr19bQbGwh7/xvR/D6MQ4PvnHf6T5vLm+imQijvHxcaxvrGl9rlZLuOfkHQK8Kytr2NzcUrPU8EgeF8+fwfzcHIaGRzWWb6xc1+8MDQ+rSSgSiuLgwUOqG+3M9woFbGxt6voQTHMMcI4kYhFUKnXs7tL2OYqpmUXcefJ+3Hb73SiX68jkMmo629vZxvkzb+G5Z76MarWIRquG7FAeoW4H9WoV+eFhraFsashmM1LPZzM5/Iuf/j+wvHjAxmCHwJ7/ssgPORG4h1S7F9p8sYYl1/Snn/ENXjc3eXklsG81sucB3sT7jXbWHCfHld6vW4OYb5ILAPCtnvCDrwUVCCoQVCCoQFCBoALvhgoEAPjdcJWCYwwqEFQgqEBQgaACQQVuWQEpgPXhpL3OAtpUutx+NYtGwTSCX9oOCq7RZtXZPTs4TOjADd9+zq8pfr3AtwdStWnkbZVNgdBTNQ5sSvVyft0R2iaSgTduuBrWNGWC2ZtSIevBIkGHQWBlccp+lZ7GXYTaFXSbVABX0G3xDLkZ7Ta0BpQMpvztQ97BTE0n6nGVG0B0N9E6D5a5KSaL2QEF8PLyQeSyQ17Taa91K+tfnSnPr41Qu4RI6QIi7Rb+7c/8MjLRPBJRIBbhJlsEXYHOLiKhlmWvEdR2bFPOdl77FtDOPdiy+1Rcs6klkKFVtAfA/D7Vv812EzVlGdNum7nKUdTaIVQbHWwVqtgtlFGp0TLSrmgmmcRINofRoTyStO8slbG9syP1r9BlKCK1MG1OuUFJ21dult5++214//seRz6XxuWL5/GlL30BOWXyTWJqagLJVEKQgzbQhMCEerJxjnJT3awwqbDmhnUvL9XV1Vs/s878GW2Uc8C66y5gxTHscjG9bbRUZpoPzqrZZQerbO6aMx/P7Mr7amOvSO43Efjp5l7HD2nbO+1lA3sgffOk3T8+bB756euVxwQBBBfcnCc4IPy9du2a8gcPHjyIudlZpDMZlwVqgESbuFTcSU3noLmfEvvGtG+SsL+12WuenpqTainguGOTQKuN3T2qmBKCJwRghCIGgNWh0cv6tI1ndxyuscPsoSE4RMXe7s4urly6gksXLmFjfRO1qsGZMMeRy8Hky3gQ7N0KtNaINtN6PYYTJ45gampS44ffI2SVIlIK/SbajS7K1apAq9nXJgVuGo02SsUSdveKsvMknDGbZyppNYtslja80tbGUqvbNg4VgaydqR5bXloSFE+kEhrPqVRSAIx/C9pGbexS7aox22pJfUgITFBXKhgAmJmawvz8ghTWCWY4cuwSjjk7Xctt95v2vr52XD5XlddKALjTRL1ZRz6fxKFDw2jHZ1CPTaAdSaJSq6FV7yCbzhhojnSwvbOHP/vzJwWDzQK7IXBFNe7O3rZyQzUvw1FkUmnNbVqbCsS16mYv2+2gsFcEOmFMT04r43trax2zM/OCGgRj6VxOa8deoag1wtvtUi25tb2JjfU1reXTk+P42BMfxZEjh6WMI2y6dvUqfuM3fxPrW9vKUuf6G+q08F2PPYK/+8SHEUlnEYmFMDGSlQL3M198BpfXyggn8rovUHm+MDONmPI5J9Bsd7G2s40LVy6jUqyhWq+hUqvii//t/5NV9ez0FB5/+CGkIhGkR4Y0Bwk/R8bGNC8IDPlasWgUp0+fEsRPJDNS69VrFczNTOGZrzwtS+v7H3gY29u7mJuf032MStrhoWFcunRBDQzK6m008YHHH8E3nnsK6ytr+M4PfyeG81Q1ZgQDy42yxgnBEgd7LpvTeNI8D0cRiqT0b9mtdzqCrxwbXPcsT9dAo/KDmQPu1in/D+baymrdqe+9C4BBJjbiWKMWVaX8OSre+ewgxX+YTUSiU7pXady70arsXv58yOYO5yibgzQn9Lt2fGp6cnC614TFe36vMcVBYK40yigmyKbdMwEwVcuMEbDnCDW48KB4PFrrLWOXbVBSI1Np7xpJVAY3x5gz7tdMgTXXlEYVutSW7ud4fKwlG2G4Rvlca0VqEOjymUb3b2tgseYT43b+vuUdVQjRWUOuGYT9YY5WXqcYbYVDiCaSgpF03mCzHuchc52ZI9t0yl7Zguv8Qpx+Uk8rE9aBcDYNcI42G02kpCA1tTXPyzLcrfmOdut1KoWrNayvreL3f+e3NYaPnTiBRHYI2eFRZEdGkUxmQVttb1ddLhUwwTlVZyNCGGfPvoFXX3sRjz32QSwsHpbdeam4h9x/h5t8n73dXWQzGYFk3mk3tzYxOjKMVp1NRTW5OjBP/cf/2Y8hlx/S/YLA98f+6Y+i1QX+3b//JTV1lIt7+rliuYgq7apnptVYlk0lsLWxhfPnL2JyclprM5W49568Wyrhr3zleaTSSeTyaTXu8NouLS5hbm4Ou7sFvPjii5YX36jLrjmfzyOVZvNMSO4lO1t7Gj/xZBYT47MIRZM6T/657cSdGBkb0XqycuMGLl84h9de/jpOv/WqLPfjqSSy6ZSywXn+bKZgMwkVyKwn18S/8bHvx4c/9B2wdih7LOFzleBvr4HS368HFLsO1rLG9szbv7fvV/XaOO1/2LOWfybhvFLzn3uzwd+1Kd7F+z/0seC/xIIKBBUIKhBUIKhAUIGgAu/KCgQA+F152YKDDioQVCCoQFCBoAJBBViBQQDcU+hSPedsbPsWzwbFuPdPACy7Z/6c2/j1ijvbRLWvm2Vk3wpOG0U9j+cet+ptnjo948BmlW1i+XxeD7r0c05S4Dd9udnMH9bWlcsB5s+bkNDUObRG5K5rt11Gp7ErC+hui2i11bfAu2lY2ObW/m0vU1b4DwfLenD67ePK265axqjBL28BPagAHvzNQdBHcMFN6Ei3iUh7D7HKZYS7Ufz8z/wy0uE0YuEOuF9PK0nmIhoO4+ZxR/CJG+ahtt/k5ga32+R2e++C5D0AbOqNCGgpTHNsy/9t0CqyTVvWltRvhMqdbhy1dhjlRhPbDgCXBXUMgNIOdiSbRTaZlCXlUD6vzUtuMJ8+e04qpHA0rvcmnCfcIRwjwHng/nuxt7eNV15+AS+99E3cf989OHb0MIaH87JX5QYsITCVxVTzELIQ4Kg5oEuQERPsM19MUz16dRM32KXCdABYUEBZ0maF6O01pdYkrCFMdmpeU/+a/3O/ocEBdnFkp3LX/DDlsFcPe6tE/pSfCz1+Owj+/Xvc1BCwT6njZsm+X3NqT15PKpOoriSwfOutt6QCPnLkiKxjuTEtUCCLVXfObr6LNngr6ptk7Xx/Nhfc/LFvo1fqH7NEJRQsFPYEOAmeaKOqDOCG2YV6ANzLFVT5+nCSMJ4jn6pbAuCtzU2cP3seZ948jb29Ejpt2lfHnALYwc19Gd7uWoTMQpbnyg352287hvHxUdlrGqxpCwxKzUYQpkxJKnbrmklUvFEtR5tkZozu7O2iXKpIuWZrjdm3UjVIK1cpCKlSjEQEAgh+M7k0ZudmMTM3rXlAO1mqgPkzcWZZa51zYI7n4BwVPHRiabh+UPm1cmMFVy9fFQjm8R88eABLS0uyH6V1KdXDBHlSqbuGGj/mNO4E25z6Xzb5XameuTY1mIebT2JxYQidxDQqoWHsNpp46fVXsbayiYWlZbcetzE6MoJ6ua760A71xuoNVJtVbG5v6Vx4bHu7Bb02IQ6B5OrKKjLZNEIRAs0SisU9NYRMTc4I5DM3uFatyPb1yJFjssQ9e/acAObQ0Aiur6yY9XMXKFeqqFbK2N7axH333IPHHn0Yx48ds2zgUBi5dFY2rE99+Wk8/cwzKFTKKO4V0KqU8dM/+o9wbHII8QwVjWGM5BK4cOU6vvrieXSiwwiF4+hEQw7KziCfzQqwc+5XW02sbW3jwsXLamjguHnma8/L8nppcR4P3Xcf4lz/hoZQa1qW6uTUhGmnBR1pMR/DmTffwOzcvCxac0M51KplHDq4jC987rNYuXYd993/EHb39jC/sKCaE1ix5hfPn8fiwqLUqwRxlcIuvvn8l/HTP/4TGB0aQatRlUU+4WiH+bccCxEba2aXb40FZpVuZIgNA1SWCia5dVNTMRK3seiydrUGqKmAQ8vgqTlhOMcDrSf9DwIi3wBmY9BWWQNNHbRDUeGq3to4YG9M6Gn3wb7K0BxFLH9azwFO7WvxFP5eTDBsx2Bzc6BRxt3NCUPlaKIs36jO0dY3awYyS3oCa7Yz2Yv5ZjO/7hOY65xktd3PMfdgVDXScmrqZZ68uS7YfcFe0+a17sHunsKv8/v+fqVsdn3PmpCU7S2YzuaTFhKxOGjLrbz7HlznMdGhwmoR8b8jr+uw7uNqFuG9kHC43bJrTNismtp7aZ3WYxMbXAziqR1N63tT8zfO+IRIBBWq8fd2UdzdwW/85/+EV155BYsHD2FyZh6x7BDGJqeQTufdmtTG9vYWZqZmZJ+cSSXx5qmX8dprL+Ox930QC0uHpdClsn84TyV9V2sDbeTZ0MBGm9X1dUyMj6uhqN1sYmF+FrFEBD/yYz+M7/nYx/Dex9+HBPOC5XQA2Sw3mmw8qeD//Ff/EpV6GfOLc4glYjh4YBlvvX4KG2ubymHn/XF1bQ0nT96NZDSCrz3/PPYKVRw6dAATU+Oo1io4evQoJifHdX/dIWxOpJSPnEgm9cywV9iTyr7VaKBUKtALQPUtVWqolBtYPnAUJ247iXA0iccfez/ml+Zx7foqTp06hd2dLVT2NvCFz34ahfIeYqkUcpmUmi6Zx/2Rj3w3Tp48id//vU/iiSeewMl77sHXnn0eH/3uj+qZxeanRqeN3oFHVruG/edXG5tO0Ktnwj4A3vdM2msg9CN3v0rYyYf7imI3j/TS7pk5UAC//b8Pgq8EFQgqEFQgqEBQgaAC744KBAD43XGdgqMMKhBUIKhAUIGgAkEFblGBn/ul/+hUjT4r09nWOiAUDVPFY1+Tspebwc7SuacC7gFRg7+2Sen2nG5StHotmraQvNjAbYQahBxUKAxuUg1kkrndLXNs7oOffafnVDweHkvb2qU1cQjdRgmN2hbqygDmS5i95T61w8CLeeDX/1If+t5Ksdv/mp2PMk17FtDNnkJ1aXEZ2eyQNnZ7Z3oLBbDfGI5QUdXeRLxyCREk8XM/8++RCCcQ50a+hJxme2uJoGbp3KKCkJvYFOxon89bQFu+IDfm7NyF2s2qT+CNubBU+RpEbnRaAly0myQA7nSZEWgW0KVaA9tFywCu0EKSdryhELKpFIYzWWRicUTDwJHDh7G0vCzL5089+RcoV2oCwITJZpfb1eYuN1WXluZx/eplnD93Bq1WDbfffkLWxaOjw4jHuYHelfKXAJhAiOdvGZNWyXjCcn35NW5UE9RQeciNc7Pgte/1bBClRrVMXNWFdshu3MvOnIrggUxgD9fsl+z/ZAftNvH79s88Vqf2HYSnDrL+VQD45il783gL0bLZK3a9yrnD3MYGisUSVldWcOHiRSkO7777bqkYaf8qANGzXLY5x3PUhr8Hzw4A+3nRm9ODB8Vyudr5UrBeBDO0hC2XywK/tKpkzblZL1tRQXdT5foPPwc5Vwy80HI4LNUoFa8baxu4cPYc3nj9FMrlGiJhngczFs1OtSd0dSBfDS3oIkoVIhsoIhFZ7N524iiGhocQj0c5MWVjS/hJ1SHHYbvBfNcq6g3an4YQF/ijAriFQrGAvWJROY78eZaLAEfNMdEIGk3LDubXqXgeHRuRhe/BIwcxNJRTti9tWHnd28xvplpf+c0tgyyukcUrKpXF7CytDfh0ZD9dLBRx5fIV3Lh+HRWqZDNpLMzPCxaODA9L7S0LXK/8cpmhfcV434qf5yhw3WUd6kim48hODOGt81tYK3VQqFdQqZWlRl1YPIC9UhHRUBTjo6PY3d7DybvuxltvncL5ixelqDO1alG2vAUqlZPM7c5ga2sLW9tb7joMqzkgFA1hdnYWoyPjSCYyspNdW1+TOpZ29lRJU/VMoJLJ5lDYK8j2lspgqgY5NmiHfPLuu/C+9z6mRgPCfFpFc65XiyW88cYpqTA/98Uvas2vFwv4D7/wc0i0yxjKZZDLJAXEPvfUcyg0ogjHs8rojKayuHr1MhaXF7AwM4NmtSp4V2s0UaxWsLaxIfBD9fQbb76Bc+fO4vDhg7j37ruRiESRouK9zjUurMxtXkevsuSYOn3qVSwuLek1aXPcaNRke//5z30Wly5cxHve87iyu+fm57UuM5+XdWAjBDOg6Yrw/HPPao187JH7cXBpGVk1KzBLNoJoPIGmsr0jUtMaiNX/2ZhCB1E5edA+wuAnQWY4apngMmZvN5SLbA0y1gTG45XtPK3XI7GeeldW+d5BwK1vth5zfbE11FT9zjqWr6d7jQe0dg9mtrHd1/nLluHLnzE1sb9P2/flWMH3cs8gRNM8Vn/fN1hqedyynXfnbxDMvZ5T80oBaR1rLi6V843HbzcVvg8zZgfXYM4bwnN+jY0flm9skQa2xoXQidm9Q81JPA5lCHcEGQm5qVbndeWaTVt0NmfwXDmvCRB5Xaj+toYdO5ZILKrrkuY8j8aBMME+72kxNUNZo0EUMarEed6CvRaLwGtEAO7hObv0aEPu1cVmq29rgt6fMLpeERjmC9FymOejHHTa39cb2CtVUCiUUKO9d72C3a1NvPDNrykS4p7770M4NYyJyRmMjI7LPYTvtbq6grm5eVlej+bzePmVr+HsudN47PEPYG7hkGDq1sY6xkfGtFbSLtuyhBN6prl+/YYUsM2GZX4vLy8B4Tb+4Q/9r1oXvuejH8Pf/oG/JYBMtff2zjY++4XP4ZN//PtIZZOYm59FIhnD1PSk4hEuX7iqecXMYALxxaVFKYhff+U1uYssLC3oXsamkqUDBzSeeH/jOs9nib29oj6POft+NjvxOtL+nj+Tzgzpd7a2drG9vYfhoXHMzCyg2QLm5pYwOzuDCl0manXZVF+7eBp7W2s4f/EcytUa8vksEskECrtF/ORP/BTuufc+rK+tq7nr2LFjWhfGRsdsbvtmS/944lith8I3P1fY584lRo9A7lnQNTHc+uftd3yfmLmBuGehweYxNqK4B51AAfzOlQy+E1QgqEBQgaACQQWCCnx7VyAAwN/e1yc4uqACQQWCCgQVCCoQVOBbVODnf/lX3GauwS8qdwkRaUuo7D6pZJz61+Vqms0zN4Cdoqdn3bpfadOXHXgFjZMlEMLu0wm5TSO/meTUw4OHbT/vraK98sDZ8t7SNrn/2x4606CWALjdKKFe2RQMaDXD6IQIpG5WM9gx9V/aQ7zB1+1vPN+qxH6j2DafbWOY0IigRwrgxWXkBjKA/WvcDPkEgInCuhFEO+uIls8h3k3i3/yrX0Q0kkSMG72ywKVNpimNpPGgKInSl96GON/BrJ19KBs35vi5lJC0+CQ0E1iPSEFEANzsGvylApjwVvm9iKLdjjoA3MRWoYzdUkWZndzg5a4glb8EwPl0GvFIBMtLi5icnsZuYQ9PPf0VWT8jHDM7aR6n1GURqXuTiRgq5QJqtTLi0TDmZqc0NCyoAAAgAElEQVRx2+3Hpdykeo4AOJmIKmeYcNPvdzITOJ1m1mDMlFWdDirViuAJN4+5OS4AHO2repUxS2Vqy2xHTZ3L7E6+dswUV6GwPpeKrpcv7Mto49nFK/fVcD4D2OVQGqx1H+8AgH3zhGUMv/1j/9gwpY7PeRUcgVmNEzRtrK/j7NmzKJXL2lw+fvyENqI9UOzNJwdApAYemAd+01bKuN708E0N/Rls/RiWPcxKCAAzA7fRkFUyLU9zOXtfbsQTGvQUwNxo9go7l/0r61MJ1SKyhC0Vy9jb2dMG942r13D2zDlsbxfQbHK9IfS3zGIP81k1bUaHTbHMtcpU91FMTIzh+LFDAtJRKsYFfwl+Gzo2Zsg2Gx3UZeVpil7CX+bRUgHMcVSuVWWtza/ZHzYWhBH97/mT/H6pUpZ6jQqx5QPLmJ6ekuWoKdJ5dFTsU3VndeD/CFqkvJIT/4A+qwfSTLVuzSQ8lqYykNdWV2XvTbtTZmbSUpjAkBCYSjSfpdxTsO8bUtawo3ckTAtRvdxAOB7C6xsb2NhpoR3JYn1zBXu7m4h0Q5iamsVesYx4IoN8Li+IzvHG7M/X33hdYFpqwHoJ8VgCjXobtLqnXffi4gFcvXoFoUgIp0+/gliMHUVdQXW6M0RCcaSSWSwvLePc+TNY39gQeBGo63SlFCTgYr5nqVTSH66nC7NzOLC8hBPHjsnafGRkWKDu4sVLGM7kcPHCRZy5cEHg+sbVKxjNpvDPf+LHkEp0MDc6jFxmCH/2ua9ida+unF82DgyNjGBts4QLF8/j9rtOYDibAZgZy/xXuhW02qg2arKMLRXKuL5yDd984es4dOgg7r7zDqQSKWRyWWWQEtowq9nUnm1ZQBMAnz/3puxnOdyZN8oxcPzYYXzy935XGav33nu/xiEheDwZx8VLF5UXXSqU9POvvfIC4tGIgFg8FsJD9z2IXDaPeDIm4BJVdjPtek0RbSDYwKRXoLL5gR+833MeMvuVjQxUnmtMR+KCwppDzP6NxNR4oWYYWki75ik14MRMCao/DooS1PXs7NlU01v3vH0s1wpT6RpAcqreUFjzp91s4fLFC2rSYLOI+lb26Rf3RzT0X99+zjt4+HV133OH+k8MdNnawfuRVjOtP3bc9N5wuaay07W1xRzrHWxWY5GteX2VsGu+cNEUg2pa/+jjG2p4bczume9lCmvOKTWJ0KLZ9ckIyrn3FqjXvSiKZpuxC3TlMJUwn+H4fCHWTecC2mfzuY52+S4LmD0ztNQ2IG422bKrlnW2Ww/0zGKdY8z1ppKcrg7MQ5ZK2D3/8Vip2i+Wq8pkJpZv1yrY2VzDb//2f0U8mcADj38HUhm6dyQ0L2KJBM6cOYNjx46jVm0gn0nj9JnXcPHiOdx98n4sHzymeby2uoLx0XFBbFoMc/5pXet25IDA5hHmRvNkDx0+yMcJ/MiP/hNcu34dyXgSv/5rv46hXE7PCC+/8iL+xb/8F0hmElg6tKT8bzUHdVp46/RZzMwso7i3I9vskdFhjbnz585heeEAUvE4qq2CXAh2d4pyRVlaXlL9CIR5fQmyCZI55rOZvJpB8kN5NT3RuYE55AS2BOjpVAbDw+NYXDyoNZUQn/eOJpsUY0mUS0Xsbt7A8twUnn/+Obx5+iwmZyZ0L+20Onjiox/D93z0e3Wv1VjhXI1GlP1LFbhXipuRuXN17jWAuCY31/CgOaLolMHn97c7fdz8NPL2hsn+s8G+Z3enbufXAgAc/OdoUIGgAkEFggoEFQgq8G6tQACA361XLjjuoAJBBYIKBBUIKhBUAL/wy79qG4EuAlhwN0rwayoCQhRuLPHrBoipHLKNXKltuKHcZ1q9iiqj9ybbObOiM1DkP7S575SXUu04zGubSz6D17+QA14OzEql6XP4nC2lvYUdW+89xDvtc25zt+olVIu7qNbKAjzKD74lALZXuNny2ascBtUUt1IC98/RbBUNfjUEgAkTF+aXkMtZBvC3UhL3cTcQb+0gUj6PaDiGf/uzv4REOIlwNIRwp4skN4RNuooWLT21qdwWAO52aRnpct/0j77q2CwATRHMDxNiE/7apiAzA+sd2sO2lAFM6EW76XYnjFqLsKeN9d097JaqaBGwOxVWJh7HeH5Y6p5sKik7R2bc8biq9QYQiikHmBxYNrQtbjbvV3wJAMcjmJ2Zwt133YHRsWFZ9xIK0/qZAEo6sA43QUPKRMxkM9rYpwpImbMOutPClRCN6h5mXppFb0zXnpuvzEzkh7JgW01dI+b7Mb9W1qkEKA5w+DHhAQNfoyOrUbuWBkGc1afbeCX48tp4/V6fqn5rS+hbrFM29ux6WT4xYQE37C2fca9QwNUrV3D6zBlBI9oEz8/N96yvzRrbK5adYuim9xlo2+iJg+wtHUbx83WgAUTg1n3OerL+lgGc0VwlFCZUEHhxCmB7SWuSIOzgtWE9qRLjz5TLFWxv7wj4lYslbG5s4vq1VaytbcqqmWp1rks+iVN28JpTLms81FVjRDQaVtbj4QOLyOeyzuLU1L9UsxF+UYXZrDNzl00BzAXuoMm68u9mS2rPGiEIVczK/6VFust+joQEf2lffMftd+DI0cN6P9r7Uunaosq3TbVwWHbIrAE/p2rYxqhBH7ZXeAWXh+sGe6w5gSiHPIzAkBbf62truHbtOnZ2tgV+ZmZnlU3JXGCOYb2GA3JaGx2g7yu2PPOiVWpbCuBwLornXj6L6zshbBXLAiVHDx9VpvPlq2vsLNHrUOHK88hls5o3hDXPPfccyq0CJifGBDvW1lYFb7luTE1MCV7u7G1KDUflsrdRpsCwUWtgb3dPMIuW1rT/puKZGcwcblw7OI+p/CMAYj70wuyscq1peUzl9qGDB7FbKGBjcwPHjxyWdez27h5u3FjDxfMX8NjDD+D7PvpdmBtNY2JqFm+evYyvfuMV5Ecn0Wi2BbpqjRpee+M0XnjxBeV+fvSJj8pOlvXzVrnNJq99W1CHdtZPP/1l5ZDefeedWodo9c33TmXSGJuYMHjfarus8g6uXblqCsZ2S+C62+rK/v5P/+QPsbJyHQ/efz92dncxPjGuxg1a0o6OjSn395lnnsH83DQ+9j1P4M/+7M9w/vw5fN/f/D7NU84x5aPTita5HXCsmJLdoKJWcK5ntMGPRFGtVHRdfBOOt0TmuOGYFwSORJCIs5GBjTBRrRbRuIFl3j/4M5wnVKIKiMp23dnd9+7nNtdtnTTLYrUg+Puza0KRUtU14uhb/D+X69trVHG/aw8NLum6l0nebz8T09WjgwFaNTs4Nav9qgFY3kN6lunKePeZx3avtDXf57vzfulXQlNHGyzt265zbdBs1n3X1LN23rau6W81Xjnbadmxu5xi5mRTfevWRt6z+EK6z3TsWvC1qtUKhoZHEYsnLD/YfV35ya4ufn3lp2wGEN9293Z7SHMQXc4edi7WNODU4gTKzuFAzwONlimEHdzXa6kJhJb/RUU3VIsFVEp7+Nrzz+DVV17G5NQ03vuhv45SLYT08DAmJyfw2muv4ODyQVTLDeXqnjn9Ci5eOId773sQyweOYXh0BCvXr2NifFIuLYLo7Y7mI+vE5qbl5WW0Gm20Q10cpf072vhn//tPKvf+gXvuxf/29/8+XnvtNWRzWRw4sIx//KM/hMmZcc1BjneC3Fdff03PAfFIGBP5ETU9juXyuHrjOqYX5tDhut9tC4JXqzUcPHREdV7fXEduKI/dvQIu0v2gXMHc3AKOH79N82R7p4DLly8rH5jPE9lcDDPT08oXnpqaQbFQ0utNTE2iWm0gFk3ICYFxGNevXsfajWtyKLh25TKuXLqMSDyG7DBzhTP4ju/4CL7/b/4txS1orjrb5l4jgrNq70U6DMwRexLuP4RbwIifl/sfAm71XPpOTjl6C/+M6Z4j/T3GP3u+/8Pfe4unmeBLQQWCCgQVCCoQVCCoQFCBb/8KBAD42/8aBUcYVCCoQFCBoAJBBYIKvEMFfvFX/5Nl4QkSdKUE8lbPVPFob1fQ15Q8Hqzq550ExPZW+zl9tr1kkGj/ZlEfynotZE+15zaAvZLQ9qsGIG7f39VyhR3g1aas1ILeKtWUOF4RqO9rV4pqM6KTLhq1gnITK1WzVfQ2doJSb1Mm23vth75WTA/7BpWH77RhRijFDWKCJp8BvLCwhFzWAPDN5zt4ubx6iRvSBMDR8gUpsX7hZ38ZiVASoWgXsXDM7DupwgpH0W40BbtNOWXn79VDiivswXbLtJXKyQE4r/ykYoXgWoq3LvPzqAKmVS3ta/m9CBrtCErVJtb3itir1NDqMF/S9uvT8RhGs3mMZHPIpg0AMx+UQC0iNW5SIJmgudnqCpBzY5eKnI5sNLkh3kQ0GsLM9CTuuusOjI0NIZ1OKuOXsJjKQ1pEUx1E+EWLRio9WWNaIxLs8jVps0v1jOVYh80iVUo8qpqaUgkTGMs602UEJ1NJKTknJyeRTqV7Wb59e2eDHjePAw+A+/m/Bmh7G+oCto5KOMHZ267/INy4aS7Y2LBmCP6/h9E8T+apcpxRGcrNZ9rnMvt3YWEBw8PDOgevDhNwdU0WfqP4ZuXxO232eqhgSluPXm0TmWsE36daqarhgQCYG/CcilSuGmyxDGCBEbdpbPO2K9W6KdEsM5XwkNm7Ah+EyM02btxYwak3TuPaletoNtrIprPSOhlgZsODrQmE7NzepmKcjQSLC/NYXpqTSpzLSLtj8JXglwBYDQM1A9T8nDbQjQbryuPu6u96qy0VnI6129W/662GxlOlXsHE2CTuv/9+HDt2RJAhkU6oyYbApAOnFo5GdJwaw7LsrpsKWFDeb847UMYzi3BdZsY312CqYqn2MjtZjvHtrW1cvXYVa2tr+trk1BSWl5YE/5mrTWA36GZgdrTW+NLPI6V1bgeZbAITMxls1yN4+ewOxmYXlCe9emMN5y6dxeZWCfVmUXOHY4pqu/PnzqNULGJsdFSZoJ1QW/aq/JCyrWEwncp0KvGZe0yVHXOUOe84RnhM/D4tZWu1OgrFomxrs5msvt4klKdNbrUuCEuFcXF3FzPTM1iYm8Vtx4/jq1/9qoAqQRQdB44cPoRXXn4F9WYLu7tFrFy7in/wP/9d3HZ4GUszo0AkiT998vOIJLNIZPLKc2WjwcuvvIQXXqb1a1iuATw2Zmc/+MADsokllKYClhavHDOFUhHPPf8sxkfHcOL4cWRzaQzl8lrv+HsEYBzyyrXleIwAazfWMDExoaxpZkITHh46eACf/P1PoFIu4tjx47K8np+fw+bmpmyAqTB+9tlnMT8/j/vuvUfn+IlPfEIZzAcOHFBGMC1vCX/NxSChTGhbMqiIp5uHKTx79wDXPEXQ69cDzj1ZlVPZG6ECnk0ZpmDmeEkmElpTo8xgTyYQ5XpOC37ZQhNOWn46nyW81b4cAKhoHbjXO3dlu8f6JhB3rOpRceucv8eaQ4Mtf9ag5hqXXEau4LLPAfA30Z5ttMLgLW/XO4rwtbwLPRmzyyzmsQ42eOne6RwqfNOPrJzdfdTWqbJ+RvWitbyaccz+1nKrCd3DajCgswQHAd9jfHwSs7NzeOGFF8wqmnni9Rp2d3fkTNCsc22gQ4GtmwZv2SzT1ZoRog1+JKp5zggFu5fwOoQ1rnjf6zUuuHuJcu9tSDio7aCwfwYYiAJQ3q8cEWhpbA4agwCYX+N15TMHnxe4lhIA12tlfONrz+KVl16QGj03Mo77Hnkfas02lpYP4tWXX9U6xd+hSvfsmVdx/vwZ3H773Th06ATyw0PKCZ6enNZzDMdxqVSWuwHzo1mv22+/Q00HbFg8fOggIrEwfuynfgJXV6/jBz/+d/D8V7+KGytXZaf9vR/7mCzqT597U9eDa8zlq1cVF8EGltnRMYTqVVmgh9t1ROIh7BbKGM0MoVqvI5bLCravb21p3PP5kbb36WxOLgcc+1wPueZfuHgJG5vrqtXc3IxcC6jOJzjmWn3x4mUphjVGuh3lE3M9m5tbNPeGeBJ7bFzZ2sTm+jr2drY1TpkrTmg9t7CAn/mZ/xuxaFLjvf80wDnunifNB8Y1Dan1wZoj/QRyzxHWB+bk3INg2PWI3fyfDn4u9taPwef0gTgIHpONsv7zZgCAg/8UDSoQVCCoQFCBoAJBBd6tFQgA8Lv1ygXHHVQgqEBQgaACQQWCCuCXfvXXtIltAJXqPf7tMkG5WdTL9yVoGmATbjPJbwJpI3RA8ev2cPtA1St0PLsy81pnvWgQ4uYNpT749JtYpkixbE+XYen3rQTC+pbQ0gN6NaY2yAwAR9FFs1ZEsbCNatUUwD01hPaHfcagUyM7hYzbQXebq4PWkn4QGSRWGW6qA39CSkHaJ7dMTUUIdzMA7r3S4Iaa7JxNiTQIgLnZ+O/+1X9AMpxi/J/g0MHb7sSzr7+Ge+8+iUsvv4pkmKrDJiLdMNpEvC7irRe76uwk7cK5g3bnz6oI8hJQtbsu+7ctNXBDAK+LdjeKeiuEUrWFzWIFO8UK2l0qjwkWgWwqgbH8kCBwIhZBqVxULi2VxAQtPfvnTtdUlgJ3HSlt2u0muu2mWfhGQxgeyisfc3xiFMkUDa8JE+to1qvodluIxWwznRviPZV1LC71biqdQoJKSKf84iY74RU3xlPJlOAGLRoJgf2Y6Sl+oxGMj5kCT/A4YgDVK3wH4e/gRqcfi4M5wjaeHdQjNFU2cF+9NngZbBN/UMV+86AaUNhTGeXUY4Q4zEokENrY2NDQPn7ihKCVB+CyEnZZnL5xw+wfB81Vb1ocBxR2b1s2ncJZr8V8Ss69cFh5iBzzHgBL8crx7/I4u1SSDwBgQQ1CYf2xhhNCWCqAy6WKLJQJOQi1mLd4+q2zeOONN7F6Y12KeJ4rIYkpyQ2Mc+ZT2ccxMjSUxYHlBczOTWs88GtsNiBckQKYltWE1g1T2fFzAsdGvSn1r2AvVfBSKFu2KmEh4Qdtc2lPXKlVMDszg3vvuQfHjx+X+pcAkeOACnFZPLtmFQ/xDXQTNtd0/Nb44HJMnULRwy45L4QI1kyRTqBFKE3IyozdGzeuGwTutAUXFxYXMTFu1qH2YWuo1IgC784xgaTOKQPTmThmpxNoxIfRis2hFUvomm1ubuEvPv8X2NqpoN6puMztELa2NrG6vo6drS2tpZpbCf5JKs/Xw9380JAgMBszyuWS6slmjkw2i63NLUFVqnsJVjlGCekJiAvFkjULaFxFUNjbk/KbIJwQbiibw9TkpN6TFtjVWg3JVALD+bysXa9eva4mFl6rRrmIH/8nP4SF6XEszc/hS195FjuFKuKZPOqtrkDxqVNvCLKyRsNDtNJOyB2g2eIYaWJoKI/7771foIfXm9edFvJU4XIG3X7H7Voj8tkcVtZWMDExruxTAmyOS1pfN+pV7G7vYmJyUnCd6wtBFq3a//APfg+tZh0njp/A+voGxifGBAOHh4Zw/pypHpn1nEmncOToEfzO7/yOju/97/+AwJbUoWyAEMDlWses2ZbApLd/9/bBUtm7BgyteRE6Rdh9X+sdb5tyMuDnHMfM57VICC/q9fdtU7WGBD8t65aW4mzgiQpMFgoFNULwd3v3Ov98oYNwDwdS57ocUvdcQeW04LmzalaWu1O7DtqbWw68b7Bxt7WBnHEPUAcMP5QzroYTZQWbM4Rfyz0E5ntbAxfjIoycshGF58ci+ex0n6PuVbocB7wGBovpesA7K5sKYrIyphXy2MgY5ubn8MYbb2jM6f2Z9+1tlq1DpteI5mE011Y2K0ndr2ccpxA2GthrwPNrPGunY/Cl7l+FARcU+2Udv6ygneLZrcWWb2wf/D6P11wMrHmAr09bcjoEoN3CM199Ci+/+AIee8/78WeffhL50VG89/0fwtZ2ASsrG5iZn0UkFsFwbghn3noV165ewvTMAh57/EO6jhsba3IzkONAJIJiqSyrez4DfuMb38Bdd96FVrODTDKJhbkZJNJx/JOf+FHc2FhV/MBQio0QtNyP2hqRTmo93trYVJ1HR0ewubGOcmEXRxZnkIwA+eEx5KIdxDpsemsrYzgaT6KVHEKp1kChUsHVlRtyEsnkcjh0+Bhq9QYiMTaxADu7O1q7pqcnZQFdKhW0PhcLNayurmseptNZjI6OIZlKy0WB68fOzh72dgt6DuI4y2Wyyo2vVSoolYqoF+rmmhELYWh0FD/38/8OmcyQmoFMr+5tue3p2J6TfYK1jR+vuFcPhZsX+xoy3uG/ifwcl+uPH1zf6r+f3ARrOzTNv/g+7wsUwMF/dQYVCCoQVCCoQFCBoALv0goEAPhdeuGCww4qEFQgqEBQgaACQQWAX/nPv2abuzeBX8+e9m8O9W3jqFbyMMvXsbcRvK+wg6pft8HbS/EbgFo9VZApjr1NpBOo2EakU+I6Z8KeitKrK3vAd3Dj0tlL0mqYPxcJddCollAq7sg+0bL39qsUdJQCDs5iNxR15Hvg/AcAM39+v7ru5pHFDVVTuBJO/lUAePC3PQTXexCuNKkAPo9wOIb/5//6D1IAewC8VW7i7/3YP0WlWMCpp76Mi2feRCQeR7QdQgvcuDWrSa+Q1isK/Fm9/cYyf8YDYGbvEQA3Om20BH+7UgFz77CNCEr1Nsr1NnbKdewUKmh3Qmh2TIWSScacBfQQuCdcpC1kpaqqdrph5QVTvcSf52vLSpcb63WqpFuIRZgZS2vEMEZHhjA5NY7h4RwSyaiUk7R/peF0LBpCKpWQEs2sTUOCUARPVPFScUiLR+X5drsCOgRiyhVlPrCOyV/rvjqYX+PGrP99KaWd/SZfj7DK4LKp7AyKuDHiNjx788hDPz+EHAgUBBYI7ts4ejvTd9qY7X/d5hNfkmDSsn9pC1zE2XPnUKtWZRlLBTCVYISeg7BkUN37VwLgb7VYDgBgXj9uR3NssbYEHwLA2YzmGueAID/nl8t99oo2AST55Np8Icwh0C8Wy4KxPAeCpGg8Lli2srKGV195HefOnMfmxjaiVL4TKrvxp7FNkNpuAqE2JsZHsLy8iImJUVmAdrqEOTwmQnMDwLR9ZgawlL412kI3pDDWsXcJtCwPm8All83pmKi04wdh4F5hDxNj4zh06BAOHz1kwFoKSdqdWxEJ3QTj6KvfcxIwuKz3cVbRUg8621dzIQjrd9n8QQAsJZdTTRKUUiFKyEnVN8ErlbUEjFTIMkeWx0p4bvPc7KZ944fyRbnGRkLIphOYnoyjkxxDIz6HToTqRVuXmZd+fXUHn/3S59Vg0GjVNXZpP83zp6Xp+toqquWirt/I6KgAIn+Wr8EsaDZUUDW9vb2tI+C1YO2pVi4yS3xnR/XnH0LkTDorEE/Fnl+zWJtWsy3rYo6xpfl5zT8qUwnOlhcXcf3adewWy2o0SaYy2NlcRyLUwT/8X/4nzE1NYq9QxBtvnkYsmUVD61kYL730Mr7xzW/g7rvuxmPveQT33nuf7hNPPf1lPPfsc8qhVoNJu6Vje+jhh1RTjoGVlRU1Pdx2/DYdC1WFV29cw+LiAoZHxlz+OqFMF/VGRcA7m83ptQgKmQM6MTaG3/3d35Zy9v777pPtM5XNf/7nf6pV+eRdd2FxidEBWZx+67TWHwL/9Y1NPPLIo5aHLYthKssdcHRQkcfND97vZQ2u601AnNAcTadNLcpx4ptc+PMEXQYlbcTYe/jmsH4+rnfSUESEU+Hqnqy1z0Ahx68f82Zf4CIkRCUNYPE4mbFNZbXyteXIYFDW5+NybEmJyvFDdXzULKkFf73SkQ0gvWaLvmOJVzD6p4+e4N7fG13esa3dnCv2OlqnBlTzZjXvGzocuNWc7GepGzh2VtA+aoLXIxrVPdbPb5+/y+YH69GwZhwDti77l24cLkOdTQNUxXPs016Yb8u1UTbf4YiuH+9RrL23fe41Jelc+N48gn4Tnn7OgUGtQXI6oIMIp1BUNs92n2mj62A4563uI7IKr7s88CauX72M3e1NnHnrDeTzWTz44Hs1Vv/4T/8EQ0PDeODBR3H+4mWMTEzyAmJieBRnz7yO3d0NfPAD34lYPCPXCFqhz0xOo0OHj3jCFMCjI4jFo/jMZz6Dxx97HJRY83wXF2cRS0Txoz/147i+ekO5vaXtLSQTUUzPzWisq4mn2VJWeWF3F5lkArPTExjJJjGRiyMR6yKXTmAqHcNIMiOnlVqnjOubReyUOthrNLFRqqDUaKLaaOL2O+9GqxPSOrO+uak1bHFxESsrN7ByY1UZxXSvYIMZlca0ep+ensHGxibqtYbmFRtgOB/Z7EGlNS2eeS1DzBLOZjUPWMNwO6w5XyxXkB8Zw7/5+V9ELj+k+I+oxoxrqOLzHJuD3Ieahwbv364BgD/vG9AGbdUHnwsGf0139cFH4IFv3gyF/efKzPYK4G4XH/jOvzn4ksG/gwoEFQgqEFQgqEBQgaAC75oKBAD4XXOpggMNKhBUIKhAUIGgAkEFbq7Af/6NX9NmruxSXfbkIGDyCrGbf8+sD/sbSx4g+Z/zm6zK1PMUjIDnVna2bsPT71Jxw5cfOg6n8LV/OlWv+54Hwt5Gsmdv14NvZnen13N2i9TCNmvlHgCm4sd/DEJffc1l/FFh0ftwuaK259kHOPs2ym6SAPvNVgEeqls7zIGMYnFhCfn8SE+F904bb6qhzJJDiDW3Ea1ckPrtF//1ryCOBEKxLmKhCI6euAdf/MYLePyxR3Dqma8iGumiS6VRO4IWs4C9/SM3frsDtr29AvRtu3k9qeNtEvxSBUNFUhemBKaaid9rA7UWUKw0sV1uYK9YUZ4v/3A8ZeIxjOXzGB0alu1puVxEuVK1vEj3c3wdZt4RAPOPNth1fG2BO5pTc/NzYnwMIyM55f9GYyGpfzlKRoZyyOcySKcJ2QgBqEA0hS7/9pmIHBsEwN76WYCpZZDJK9p4Tbhh73N+lXOt6BUAACAASURBVHmtLEXb9eTGMX/Hgwl+j+CEmcOEgfy3t1s1q+l+trPPYDXFlhuTDgJ72ThzDulU3rNt7DVFuO1bB/z2KYOlWusok7ZJG9JyWXaxzEfkZjOtYqmK5Aazhz6Dv+8tVpULqwG/X2n8jmPSBlM/R9hZCpviyHZ9CSR5LbmZzaxXwl+vABZYcQpg33jA81AsstFGjSE2DJQrFcEIWummaGccjUhJWq3UceH8Jbzy8ms49cabTnUIxJhBSmVasyVrUDURxMMYHc7j4MFlDI/kpConBOWa16jXHPylEpj5vgb+qSQlAPG21TxlKt3S2Yw2+mdnZpXfSFDB4y2Vy8qCbdbqAr5DI0NSifKYCYGl0nOqewN+1mzADwNLLovcKQX5NZ/r3LNqddmofo0kiFHJBLoNEG3v7ggwELBSsZpKJWVBSkXw8MiwgWM1drR7sIlrkuVIAplMEtMzCSA1jlZ8Ee0wGyfYgEOLiDZa3Rjq3Sb+8I/+EMVyUfD3/MXzKBQLUr7x3Crlktl2UxEYi+t98rm8QAjfhXORcIOZ4FQtE9zGYnGprfM5Xp+YzqVarkr9LVCSycj+me/Ducg/BGAcV3HWO5fXHOScnpqcwu5OAS2EkcwM6Xpsrq7gwXvuwHd/+P1a0V9/47TuTe0Q53gYX3nmOZx68xRuv+12PPTQg5iemhT4u/POO3HhwgVliX7xi1/E+vqq2ZgTjjk7VULZiYkpreujI6NIpdKyg7146QKWlpeQyw8jTKvcFhtWqI4vaKwRulKxz3FCRen05CQ+8Ynf0s/cc/IeXL9xXWBnY20V9917Uu/JvFGqgI8cPaox/+xzzwkePfzwwxgZGVUdqUr2kNbfRwkGuSby+ljjk4OXyvZNaKzzb2WKunuC1IU+l9cpU3nctId2cnZ7HbccGBy2NcCaWvwa2M9Htzxcy5lVk4a7j0pVL2mi3VuttHSAMNCrtZiQWHPa1mk2cNh52DGzqcR+ratrvs/a3imU+XMa7/YII5tm/r5X/w7e271iVsudX/N6troGw02bbrbLemzwmb92x9UckALY2Sq70AnA/TwBNu+BBs1DstPWObm6y0h3oEGr12jngTS/37PetToI/ut3zEmB//aqbTtXux46fte01AfFdhE0bnQt+NTURVtW+Q2NLWYCm00/G9sIoQ0Yc70qFvfQqFVQKuzh/Nk3cfqtN/HXvusJVMp15PND+K3/979gZHQISwcOIpUfRSiextzUBF575Ru4dOkc/scf+DgarRCmp6ewubHam9exRBJb2zuKZYjFI/jUpz+F9733/VLA8lqPjY/IUeAzX/wsPvlHf4hYOIx8Mol4IqJMbzYgbG9uISrnBCCXzSDcaWJyJI/xdBxz+TgOLE1heiSBdDKMibFFRBFGrbaN1bUSrqyu48L6FjabXaTGppDKj+H66gbOXrqGZge4844TWtPYCMJ1ly4FXBtHR8YwPT2LaMJqWipXlAFPuMw1kV9LJOK6h/P+K0v/7W01ciWScd332MCztb2FbDaPl154FQvzB/GzP/uvdQ5ROlk0Krh+5ZJee2ZuHojEkRsaQTyRkmU0R2hY19lBf0WnmF26byR6+/3fTRC3FtgT4f4mSJts7mHZrQT9sWi/2LMbB/DBAAD7p+3g76ACQQWCCgQVCCoQVOBdVoEAAL/LLlhwuEEFggoEFQgqEFQgqEC/Ar/xG7/SU4G8HWjetAHUswz2+6pmEdiDRLcAVHoFn3/qd4t6NslOfeq1aL0sUVMmCJb12Fff0lmbo+4UtFHsFJS23bofYPWgMDdb+ZpU/DUqKBd3Ua0xA9iUr24fv2ejaMoYv/Pl3819LlDiNkj9l26CvjqWga/xfZQjKgtoAuD9FtCDP/u28ek4G/fsBIDLAwA4lJACuNNsIRXPotRicduIMk+UXw+HEW2Fe1yP7+Nij2+qlO1c214et/oIcrsCwMo+JaTtQurHRpdqYH4eRq0ZQqFSx3apgUKpimaLm8/MQQwjHY9jLJ/DGDP7Oi2pEyvVmqmSOrSnti3FFi0PlS1s4cGCOm3CnQbi0TCmpyYwPzcr9S+tnpnlSkVYIhZFLpNCIhF1FtC2iU44wWtqdp1d2e9SrSfYRptgZ+cpJTY3s2Mx23x3FrgES14BR6BDqEQlqLcA5QYtN8KlfnIb9wLBmYz+UPXJz31Woo1/e32zVeWmq8uq9mNewrGurpOpcgwA6MO59vpPblYG8xyZz8jjoVXs6uoqbty4IfXRwsI8Jicm+xmQ7lgIVzVvHfTr7+Pae/px8C0BsJ8eDlYIcBA0SIHYRalc0jlQVUh1dl8BbPPHMoCd5bPLtSQA5iEJiAJSMVP1xUOlcowg2YCnqWNXVzYEgd869Zb+5qY61bGhrgM6hCGthiDA6PAQDhxYRDaXQiTK82/KNrNeqwg8Kme20dKYpDqTCmabDgaEeQz5fA6z87MCcLNz84LshA9UzNHKk9egRstqqp/R1ff5Jyl1nimw2VzBv6mG5HHYnHQwzF0INaM4gGMg2ECLRJPczHdjQypqN1a0ljHjvNHAzvYuNre2lKFpCrKcckanp6acHTQVmd5S14quOQeqzlKYnk8DyXG0EwTACV0TZZCGmsrNXdu6gf/4q78iKBGNRQTUeM601Se0j0Rpv56X3fPOzq6s2C3LtI6JyQmpuqmwJpBOplPY3NiU6pM/RxtUKiFlnxsK2+/VmSFswJTnx/OnMpfrPfM97Z4Q0pwj9GdeeSaTx/j0PEKxpOBVs1LED/6t78f89AQuXbyARqsryF+pN/HfvvQULl6+jLnZeXzkr39EavlUMqHabW/tCOJmM2k8/7Xn8dnP/qXyXi1Pl+fekRXzbSfuwN7uroDlUH5IVrW0Yj90+DDyw8OCMLpeaKNQ3BNQ55igmpN2sFRW0qr9v/7X38RwPoN77j6Js2fPyEL25J23C7ZxTWMNCGpnZme1lj71pS+pNkePHtP4ZxMK7YV93jmV61RK81x5zalSJlQicMrl82rS4FhjowJVyGxo4NrIe1Qqyexzwr62xjkzmXl+WleptuUYjlCRHtYx0Cba30/VZyBhr0FbOjNw7PM681jUfKUs+ZauWyRkymRed2WxM7KByl7GADhFI9+H/xbMdPdg3i9kTS1ITDcL+5vnYM8QLkKBa6zWa4+xbGFlc4M5bVi0hDXDudgJWRwbZLZ5aPbv/uZp52pPHVIhs4NnwFHEZxSbywHnWNOtAbbOEs55F+xO15SsaoQZUC6zFr33cc9b/nhlE917nrLzEsB3ULdnSDFgg63XIph2sQu8rqqzg3VqBGSdnZMKX7NBl4Ra3d2XzTVFdvVap2195Oec77ReL5cKKO7t4Nlnnsbu9haO3X0/lhYPY2tzB7vbG3jpxecxPTeN+x54DxLpEd3TP/+5T2Fzcw0/8AMfx5N/8QV878eewN7eFuKRqMHidBqbW9tqciAY/YM/+CQ+8IEPab3P5nKYnZrC2Pgo/uTJP8dv/97vqkGEzS8N5bzXkWL2OG2f2WxRa+i94mhjOBXDvScWsTQaxfTwEJYWp3Do7gcxMn8C7VoB2xdfxta5i3jt1Glc2q2gkhrBdiuCi9c38NbZC8iNTuD4HXei22xgr7Cr+Xr9+jWta8vLB9QAw3sAs4XtutExYVeQmA0ZO1vbuu58TmJj0cjIMDKZLMqlkpwc6ALA+Zofy8v54tLpy5gan8MP/+MfwczkBFavXsAf/95vYWpsGLffcQfWtnYxPbeEo3fchUiMESFRa8TwY00PJGYbrkYAKXv7zwI2dgaef7/FfzANPh/YuOrPS907vZOO6y0LFMDfopjBt4IKBBUIKhBUIKhAUIFv6woEAPjb+vIEBxdUIKhAUIGgAkEFggp8qwoQAO9TFL4NZBqR8Mo1Y7hGqG4JLW+2m3Pw17ZILQPTc9WeosaphKQevBX0deobb1fnN1x7Skp3gvr6wPH7zSl7Z8sADjPTtlFGtbSHWr2iDTD7MF88UzLfVDFt6g5+2GYZ4cTgz96qHgbIbfOY9n77MoDnF5HLDfdsWPkOt3qNvhrLLKAj5fOIhKJSANMCmg7VkS6QiCWUzysFLTd3ibcEve0Yeh+dAWivU7e8uN6PcKOaG7wdCAA3Wx3B31a34zKA7bUb7RCqLQLgBnaKNQHgVtsAM+2b04kYxobyGM0Po92qCwDTxjUcITAziKfXbdNq0mUk0qKRIMopgJknuLQwh+WlRYyO5KX+JVymEjgRjyFF1W2MVqaWaaeN8wgVwgZ/qQqWHSY31p1Ckpv4ArvJhECKk3Zps5KbsrQgJbS03yOQoBUxN5EN+iqzT3a0BhakBnTW0ASUVOswO5S/75VbhNA9BbuzJvXj1as5KUs0Aa6p4noA2LRtltvaa32wseJfX4rVagWbmxvY2NzU5vHBQ4cwMT4uqMaf9dm/fD9lVVJN517Xjw0XyesyJ/tDxgNhfcXPV76/A7U9tRo3mR1cYM4r35cKYCqcrAGinyHJTeeblW0h80XVPLSczSYKBcuLVZ5zKm0WpLy20RhqtSZuXF/Fiy+8LDvoUDcsK2gBfb5EuyklOcfLGFVnS/NIpalyNBtk/qnVq6jXmmjUDPLzEHyuLmEV1W2EO9yEP3jwIA4dPihrZeY3qqnA5Z4S7ii/sdZAldejXpNtNOtOAOzHlFfkeQjM71uGs6mAvc1xby1w64cfZz3FlVNLm5LPgJfAXCgk1TRtToulAjY21gVe2ZwwNjaCqalpNSmYwo8/T2UvoVkIkZjNrdGxJNqJMbTj8+hG02pO4Hz91Gf+BH/5xacxNJTG6PgYSsWCbI4JFVlHniOPc0/QnnOV8y+u+UgAv7q6ojWTzgcE+5VqGbF4XHm2nJ+0rSboJ0pgpjG/1qjTErgheM1rTxUxz7Feq2mOaVwRZtNNoEnLYI7LrhRw+dFJxBMZ7O1s4eDcDP7eD34c9UoJ586dR73VFij+7Oc+jwuXLqkmrM19992H9zz6GN46/SYKewWp6tgAMjk5gUuXLgrK3li5pjWXx/7XPvxhZfLu7O4qJ5nHwvxf1uLq1Su44647EI8nlfvJdYNNB2ur15GIJ9WcwkaJxcUlrSWZVAp/8Ae/j1w2hZHhPFauX8cjDz8oO13aqBPactzt7hU0hzkmr129KnX3yPCwFIJsPuE6QrWl2d5DqmmeAwEtP2TJrrxps2EmsGYdy+UqckP5nmqU9zg2bwgWdqjmTjjobfWmsp315roZdc4L3pbcN9xwfAm6CjKZ5Xe/cYzKVIPGHiL3xrNAKH+PANlcE3qA1iuIpcq3hgAPNnlKhMJe6SwFrppT7Ot6b9fs45sgCFk5vr1LAo+RoNkspftrrZo1qDp24Le/QtocVP6yu+drfXfrUIs29ILm1uwhFwx3/7COLFNL2xrtYhq88tplGveeZ1yHkH8m889D+59QrLHGP6AY7HMuAw788twJSQl36WzBGvD+xhrZI5E9EbD29pzEaxVWBrcH1V06JDQJMuOau/x9a8oo4sUXvoZOo67fWTh6J7KZIbkybK7dQLtZxWuvvYK77rkPDzz8HtRqzAv+EgqFbczNH8Btd9yNg4cO4OvPfVXOJ/c99LCskdfXN5HJZWWB/ju/8wm85z3vQT43rIaNtO4xdT2zbO4V8Kknn8TK+jqq7YYaW1JsbkjE0W01kU4lFUtBeDo7nMPyVBrf+cgRJDshfPB/eALJAw+iGZ9AKFRBaPs01p79LNYur+LJ517EW1s11OJDKNaAsclpdCMRbO/t6t7GfHA6KLAhJp1NqxFje3vHbPJ3S9iTS0JGudBj42NIxplVPqQ5RmUy5yTXAzo0FMsl1Kp1wWO6acSSCVw5fxGzY1N4/3veixjV2+0WxvNpXLt4Ft0m15YuQtEE3vfh78Lk7AIiiRTiqZTuBzwGwnI58oQicnQRCHYNld4N5KaH3f1PvjeN+7c1iHV9Y1mvD6LfIArgAx/5vm/18sH3ggoEFQgqEFQgqEBQgaAC37YVCADwt+2lCQ4sqEBQgaACQQWCCgQV+Ksq8Ou//h9tk+8dFKymD+jTQ28TZxqSt/+e1Lhe0auNJssm8+/h1cA9pa69SM8ysq/41W+YTeGAGmHw9e213w6i++digE57mc5WmvqEdrMsCFCrlWU7bCLIdwbA+yygfUG9cnIAFvv3Ndts+0EenykWzaaXAJibg9xAnScAzg6ZOnTg42Yg7zeE+VNUAN8MgMPREKKhiJTArU5LmXhom/yKoLZ3ety8uxkGe8tfno9XDcko0AHgdsuUwF0oB7hJwKXXpRo4hEqzKwC8XaihWGEGoGUmRsMh5NJJDGezGBsaRrNZA4EggR3VfVQJKxeZVtLafDeIyqNV7jA/b3OjNoEDSwtYmJ/D8FAWsRg32UNIE94m4iAgZgZwKNQRTDHlFG2lbRPbZ0VKVcbN7kZDMI9WtVTmsNbKNRQ4t413/uHPK4fPKcAIpauVsqmKiXAcUOB41Ea6y9/le/AYCGZGx0ZlDc0sRrMv7c8jAQ2n8vKqYOVhenW5h8Q2eg02+2RIB169apRghjCMqkRmD+4VCtoQP3r0qI7DlJT2flKLUkHngCHBvx+jpsbdv2KYFsgdgRQ+gwO1r7j3QMfURFSLtgQFBT+lRgybes7Jz01w5OecwRlvc95xgJfHw7FBkMk5QkUpX4sWtATehFLMwt7Y2MbLL76Cl158Fc16E7Eo7TUNFhHKdjvMa41hfGIE8/MziMci+wAwFZhUmPIPFcBtugS026jVqmYRHgoJ+B48dBAHDxzE6ChtdmMIERIRZrncUeZWSy3YDckqWqo5KsfZHBCNyqbYX4uegnKgaYW1EZR3jSVmF+5so72lK8tPVRXXLb9s9caVG5fOErfesDHB86AyjfOCSuDx8VFZsKYSbHKgKg3gGiKlZcSaQWif2ogOoxVbQCeWQqvbRq1Rx+/9ySdwdXUT7WYHb731luAQ4ScPhuo/wmbNjWjIFMNsHmmyLh3UKiUsLCwISjPrN5lMST1sOdwVpJIpAX5C0kSKqnteOyijO5+17GDaq3JMb29tqwZUuVNlS1U+X69WqWrssXaxWBJTs1R8D2F7bQ1PfOQ78NC9J/HG66+hWm9gdWsbTz/9NK5evYpYIiE4Qmh6/NhxHDhwELFEDJcvX5a1787erjJ5X37lJTz73Fe0Vo4NjeCBBx4QkOJc5zVmhjDnGQHrxOgE3nzrFI6fOI7t7T0cPXZcxxmLhHDlyiWMMQuZ60azgfHxCZ3n3Nwsfvu3fhPxeBSZVAIn774Lhb1txAjnI2EUSyX9Hi2lLY+1icuXLmNuZkZW74TYUolHw2rcCVO97RwyzLK3f79kk0U2ndZarPnp7Nr9KsWxT9Uz60yFLa2SCZdNyWprHtdcwj9eXymzuaZF6dBAm+mOIJWtOQY+zea4787Af/N1/Lzg7wiCqsGDjRFU95oVsVSqynDlGmwW0jFmr7uve4isuUHlOGEmB5DLPOaaJztj2aZ79xG7S2squQzcwech1sUUtnafYB24pvC9vXU1v+9hs52f3Uf8+mwWKLZuClS7lZz3HK79XMsE6kMwVWgi7qyWrZGF90k2GvgmIrPeZ6oFz4fKZ1Nreutdf439+1ufiHuSc2NACuqO5TLzejWa9f5jnrsHestq1VWWz9akJfcINoDVqhrPVMnz/XmPW9/YQDwWxc72puDk159/Ftl0Cnc98kHU61WsrtxAZXcXhe1tZVfzCeDAkUNIJEZQruxhfWMVoVAc3/8DH8fU1Bi+8PnPYDibw8n7HsToxBSuXLmCZDqtdesLX/gC7r//QY21XD6rZ4KVa1dx+fIV/O2/84Oq8q//xn/BMy98HYV6Tdd3OJNGIsZitbG1sYqJoTTC9TIOTeTxniPTOHFwHnd9x3cideB9CIXH0I50EG6uofyNP8K5b76Iz7/wBs4VuthuxlGuUzWfxdDYMNJDWaSSSa2BvCdsbW8LtG7vFFDYKwm2jk8MY2p2BqlURnVU40qzjVajgUqlhEajpWtIGByLRmUDzTEiB410GplkFotT0zi+vITi5gbOnTuDQwcO4NrFC8ixEaPb1picWVzGbXedRDo/gmQmI5DMecOGl1AkgYOHjyIcjaMr+3L3HO+bzPbf/vc7/Ax8zz8n3fzfDV4BrPu5G0f+1/j5h777B256h+DToAJBBYIKBBUIKhBUIKjAu6MCAQB+d1yn4CiDCgQVCCoQVCCoQFCBW1SAANgrwbTxOwCCe0DTtjQH1Ic3KUg9CJbNnIE4vZT7P9uQtE9MrWK7ob2vu/1R6Ru9H6L//gByuhX87X/be+c65co+JbCzotQZtNFtVtGoFtGoV10un4EoGajuUzgM2uC5HdweMPWl6utzbyrfgLLXYKcBYFodewC8hFw236uFr8ngZRJYc1/gv2KtHURK55UB/Ms/92uIdmMUcViunZz9TP3W+9OzdeamrctXvcU4CHfCaIWpk+ki3gbqoQ6dpFHvdFCjfoaWzdy05EY/N/9pB90Jo9wgAG5iu1BBqUK1JMFUyPL3UkmM0Lowm0OrVZdVKxXAVL8QNlBUpPxfWjI7+CtFrWAwoRHzQDNYXl7A7NQkhofyiMdM4ZtKxpGMmwo4KgBMq2eDnLYxbxalVCD6DXFCAZ/v27fYNJhhqi77vsEIZ+/abvespAk4enacytAz9a/PExZgdlbRBFC0gPVWsLKgdlapUly6/F8OJ38sIYIOTR1nK+rUZ/3L1R8JGk8EbITyLpuxUChgZfWGjok2kgeWlwWxvb2nhxNSqQ3YhA4Oh335fQ402xH1bVT9XOFJeCvp3tx1inrCLCqlCcL4Mx6kCwLx8gg0G14WpHFW0FR7mSUtmybagiNUisbjCWTSGW32K5eXudQEi60uNta38cbrp3D+7AWphROxpFlsqxmBoKqOdDqOiclRzMxMKg9Y6l+0pBDmcdaqVHe30Kw10WQThYM4bDKYX5jH8oEDGB0fEaCMRaiCJOiKarOfcIbg1FUJtHJVEwMhcpW20HUBGAISXgsCF1vnHHjq+7TaOuTWIOVXaz6bslcW6e57zP4VrDUBJ8idwmE35gmlCa6UYW3qeNoOk2QRLBI2CUTJxaCf4+zdGWQP243gwloJL53fQHZyFo1mGxcvnsfZ8+dQKFdw+MAR3HPPvfjkH/w+3jpzWheU9qWE4wTPa2vrWF9f1/XjdeMf2t9z7I2MDGFnt4jdnV1B8dHREY1l2aq3mgK/hLmE35zfVGHPzcxK4V7YLeDgwUOCnnx9ZmkKbhCihSO2xrY7No/jCY0Fli0RjeNH/tE/QqVUxJnTpzVPv/zMc7h85RI47ziueH0mxiYwOz0v2+b17U1dQ1pp83rPz83h3LmzePPN17G0tIwnPvqEmhNarQYSiaTG5enTb+pcmP9LGEtgdeddd+DKlau4/bbbBMx4kS9dvKh5wXFAa1vmnfL8ad1+4fxZjX2ub9lUChna3Ls1ieCL0LfVaKFUKQkW0lmB82pkaBjZTMatRy2Ny3Qqaw0KTl1arzWk9qRTgfJf6dbglLtekc7XIoCiewJ/z9sys0Zmg8ymiC5KxRJGhsd03Mw+5drID2bEc02i4lzuDi3+O6tz1ZocjQoaqgGIkQhtKrEJj0Oa61QyU7FMOGlrTETPFNlsTuOF15aQjPOfucqcJ2zooWWxV4Mzb55rBucAwSOVy6w9HR8IsW39syaKUqkoeMfj5/ly7aItsoFPWlu35RbB82TTBM+H15D1aVTr6DQbzkq604PI/r7AY7PbkYe4ZlXNnN+iGmQ47kIolooChrQGHh4akqU/x5CaZ6IpjWn+mzXT8avBIW4NIgOOEqw3z5uv650ErAWvY4pvgWKLWuD/WEOeC6+Dt7r2jUqcS1a/OpouQ5f1JZjk9c+k0xqnHH9cm6h+57WkC8XO9g4mxke1LrHhJhLPYX5+Dis3bmBtZVXjlCprzmGuv2xo4N/8fPnAYVk7czysXL+qTPX7HnwI6VwOW1vbGJ+YVD3+4skn8eijj2otGxkdxsTEOC5euIinnn4aH//4D+LOu+6WZfQLL72IP/nzP8XK6gqSSVquV2S9H4sACWbAF3Zx8tACjo2E8Og9J3Dy8ceRPfQo6qk5PfOkazew9vUncfb5r+DV67t4aaWA3U4c8cwQ4sk0SrUatvYKWut9c5hiCGSL3pW9O5X54QifdRg1UEedSmU1pDXVIMMmgmTKHAGikQhSqYSeg9gMw6fWer2FTDqHVKiDh+64AwvT0wjHEzhy7ARe/Pqz+G9/+Wm0ijs4cdtxtEMxHL3tDuSHR5DN56VKtrVoBVvbBSwfOoyFA4cR53OZU+wqfTrMVdypv/0zvXve9c/G/vncjxG7g7t7n+5N/WbGWzWUBQA4+M/QoAJBBYIKBBUIKhBU4N1agQAAv1uvXHDcQQWCCgQVCCoQVCCoALwCmKW4lQr45q/3AanliHl1Yg+yDbxOH/z283LtPWxD2v5Nu1un5O0hkb7O0P/M28G0gye9a3izb7N9wx9vB7Rc5L5lC2jV0aoW0Wz0AbAxmEGf5P7g8PDaXrCfD2g20O88iLQx5vgKN0a90tQ22GOYkwI4t+8F/DUYvBYG5k1ZGf//2XvzKEnTs7rzxr5HZOS+Vta+dnd1t1rdQkILlgBJyEhiGQuwwXhmbDMczsF/eM6cM/+YM+Pj8YJZBAiQkAwDGFtY2AMSAiGB1FJ3q5vulnqp6upasyorsyqXyMxYMmOPOfc+7xsRWVUS1rGM1faXp6tzi/iW592+fH/PvU9nCAD/y19DHNwMNpR0L/WRNuq0yWfKI1FX99E/By2gu0AzYjVEU60e6hEg3Amh1mlBmtduSCpg2itSCUxFS7MbQrUB7NQa2BIAbkotLEVUKIRCJo3RXF7wp91pypaYdVZlf6maiM4GmupoZyXMpnwr9wAAIABJREFUjXIPgAnpaIO6eGAeU5PjGMlnEaPqkgA4RbgTRSIe1SY9LX2jUQO4trltNsqEB6a2JVrcD4BVo5JKYcFe2tVajVbbzzQZt1e6+Vp2fhPdwJkDwLTQbNoGuq8NTMjiEx1Y53S0OCrIwE18QgzBF993XL1resoKArMtnZWof4l1Ty/PNUtOD824KU+gUi7vYHNzQ9CXm+FTU5NW35iwUjasg3Fnx3Pj0uc2mNR8oFR20l//Wq8GHjYFEGyXs6tL3iDUcXVG2fcIortUkROytw302wzg5htZqqojCAp7W2hu6vO1qhe6Z7VhCdlUR1h1OGkBzJrHFZQ2t/HK+Vdx5fJV1Cq7stWkarNHJTH7VqehuraTU6OYnBwDXXA7Xdbipt1pG03V7uVn/mvqWhk3qlVnZmak7qRdJ9WGvHLCFLaP4I1rJ1onEwYzzoQGdo09beCzJq7u0Y1R9lOzwR2oBQ3W9JGwG8+Mqam/B4DXQzQDaUx8YP+PSrnrQDChmUsy8Mbu6utG3a3dNUKsj5tasYcIVZtM4AhHUe1E8ZWLN/DUS5dxc3MblUoV25sb2GU94QJt68Oqxcn7OH/hvK6RQJNtxOvh8ag85ng3ENBFoVDAxsaGAAhr4tYqNezWauo/jUZdcR8dH8dufU+1eAkFWYc3SXVuKKz5Y319A8eOHsON5WXVx6T6lmOzUi6rxidhihSqTDRAGPlcQeN+vDiO93/ve/HiCy8I/D3+hS/g9toGonGz3GU/Znvy+pmUc/TIMUQTMVlW8/eLBw7gpZdelKXz0aNH8Ja3vEXjj1CRySqc83gPV69eRavN604hm88Jck9OTQhMM5nAQ7zKTtnqk8oil1C8iK1SyexfqZBtEirHBcqo0iUU4kmYqMI+2pVrgVmTc13h/MM5h1COc4uNdapmrY/u7dWVDMO4ENRzziBIJGgn0OPreRyBpzbdDvaQISQWjEoJIPFeDfzQDtrALhV/skuOGNRlzW4pcgHda36EDhdUL0dU93e0yHqvhNZWh5j3RSA/OTWJqclJwUOel8cRLI5FpRDnvfA9nBd47d4yPa45wRTEbA+qTwU0ZWNscxmP4W2m+X6pd6XobWlu5FrMPkmIba4FER2L5ynk81KV83Wc+/k+wnE6LMQTljRQ3tk2a+RyRW3KDsPYMhGCr+M6J4Vwl/NRSLVht7fLss/mGKpVdzV26HbAJB575rIa4QK+qbSSIggVCQwJozld0lae6w2tt2XxLPV0TBkhbG/eMyEjQTxjRDDsAZ49f1EN3TZLdZd0xD7Aa2DcqGadmp420NvrYen6EvK5PNY31tSG7J/sKxyntN3PZLP6nkkMtDVeWVkW2CZ0NeMHU3uzL6nPtttYmJ/HuXPn1FZj4+PYLG3JInnhwCK6smqmNXwH0zMzqDdbuHrtGg4sHlSCCY8xOzODK1eu4OTJE0okefGll7G2sYF3vevdOHz4KB599DH1YSYEnL9wDgsHDuB3f+938Yef/ENMTYyhtrOFzdUVnDk4i/lUC+9+2+vwlm9/DKHcJAoHTqkf1G5exM0X/xLXLlzEy6s7ePzCdWw2w+hG4iiMjqHZ6aGh++vIpYJrsK6v1cHk5FQf9PJZg88ZdDdIpel2kFK/oDU8ExMKhZyS46is5jzA3/FZYXNzG6EuSxp00dut4MD4KKpbOzh+5gF857vejWIujY/88s9h89Yqbq+toba7h0OHD+Ls2fvx0IMPKSmvtF3G6spNSyhIpnHfI49hZvEoWpwlIzHFmn1jeE3S1+650Z5lnROJtwa/x8NvHwz3k5r2u9u84z1/K/irK4hAEIEgAkEEgggEEQgi8JqMQACAX5PNFlx0EIEgAkEEgggEEQgiwAh89CO/PKQwdUBiCGoO9ngG1pHDcHIYWMrSta/s9SpfD3r0m7uUwFS93AuiSh9HdqnD9NHT4FqHlQZftylN6UO7O52fwK/TQKduANhvFH+tQ9wFxYfqAYux3BMADwNsY4mygJZlJ+uO9rQZPzu3oA3Vr3fuO88fazsLaETxy//q15FAUoHyQE0wxwEds+BzR/fXPQz4GFxnox1mvV/ZAfeQbAPVqG20t7lRzpqB3LwlJKbi1Kl3G70QqvWeAHCpXENll6ou4pYw6LI4ms1iJJdDOkkFUwvlSkWAhgCYx7PrZA1gHt9UjsILUk+2ZOs8Pjoi296pyQmM5DOmTIuGkUrFEYuGZQEtNaZUfAYjpJqmVaWUlgY9rba0fS8VprOx5KYqNz7tvVRUGdDkh2qqUk3tLTHv+N6rffiafvt2zJ6YkMYrqqiw46Y345DNZAUJqN5ScoANC7tOKpm9qlMgelAH2GJjSnV+0CqVm9OELh4AcyOf0IEqzJGRgsA7Y2OA3KnvXX1KnxgxnIgx6C9uHHtI6Ieg07j6xAb/mb82m/aQFHC8HtaDJPShatugrdlbmtV2FxHXJjwT215QkramDkLz3gnNGEv2DyqpCWoIQvjzFgFNsyP4e+PGKi5fuoLVm7ewW9tDKpGSzTgBMF/b7bWRy6UxMzOB4mgOCFM5zLqQVh+43aKym2pjs4FmHBjDU6fOYGFhHplcTvCEc5ViRFtQqTfN1ptjjH2IG/bqc7wnqbN7ul6q+VhrlsDDYFhYqksDwXw1gRRBLqRMM6W49WsCMsFf1W8MSy1INS/Hhk8ucZOuJRwI2ncQYd1Tzjt93M4x52ReGn+mQOYmv3AwbdmZCEKoHI7g8so6Pvjhf4O9XhTZQlGgPJtknc86bq2tY8/VM2ef4z8qJgkt2bbpVBqZLBV+ZuVLhSvbkzCfkI2AaX2zJNeCra0tWbFz/G3v7CBfKAiUzc3Oye6Z/efMmdM4f+4VOQjweh88+yAuXnoVq2u3BOelQGy2EItEsVtlXXcDYbRXZaKAVJ+xhAAjx+AzzzxtoDLEOtgEhHGRc4aESlECtrnZWQE3Ktiv37ih+YvX88gjj+CnfuqnUCiOIJMyVb+SLAQWWU+63rfmTdK2NxxGJpvW/RGa8Z45Bsze28a3bOMdYJSqtEnVX8jhequprbq6TD2QRXhIyRQa07zuvrVyyCzJnV2yt9S3TmGJA4xVnLFxFvaxmNUC97XQCdtoy833Sm1LtwaNX2cT3Wk74Gtq2whjpwQhmyfZR/khy2CBVhvzvg6wOWDQRjgiYM0xTWhotscNcwvoJzPZvEyA51WrPkFl8Nxh9bMtScKU9R5CucwUAVGDo1HZWPPnnBesfzJBxCzD+64RnGccmLf63s66WnOw2dVz/mI/NWBmSmneh5IwZD9vyUFaZ1xtem9T7mt+UyktYOuUyByHBPm8HtnAO/Wt6hK7JLmGs9nmWqV1gM8TSh6x+9e9u6Sa4YQwuw5vq+3WWl/yQZ+pAjZLau8iwrmXSnHeB8cIr0u1oDmXuzbmmDZVsfVT2Ym7c9lTkKnJWZrCbLItCcXWSyba2DVTgcxnora7RoJtqv9li0+3A81LhOSMqQF63+66d84vUpFHVHeXiQ2W3OIcNuhKozrmXSVo/PGn/xh//MefxNK1y9i4fQuRRh1HxtJ44wOH8LpTCzh2eBH50TGtMVvra3jlpXO4druCL710Ee38JCKFcWyUdjQX1ql2L4zYM8pIQW3IdiLgbew11JaMJcEsEyx64Z4lg7n5Y3dvT/fOfsE2iLka9kw4qlVrWF/bwOmTZzCSjKOxvYlQo4b5mRkcOnYCmfwIrl+9jOeefByz84u4snQdKys35XAxWshiYrSoNSSTK6CxV8Ox48ewvlPDd7zrezE+dxDNXgTRRFLjTBbxfHpT+9lzRr9Ui3tO8e4k/WfWwaO5f9C0BxrnqOOz3HzpmO/63g983af14JdBBIIIBBEIIhBEIIhAEIFv1QgEAPhbtWWC6woiEEQgiEAQgSACQQT+ygj81sd+1V6jDWa36XMPG2jt/9yzTrApJr0NXP9196jPuw8cc6PWbTF53dudF+sEiH2lmr3B7zh5BfB+Fa6BLdvstPsyq1PbnuT2FpWGDfQaNbSbewak3Aaoh2JDvNk2zvfd9zAdH6r1+3WkwAKETv1iQKpnCuC5BSlGhj98jPrXckfcPQCmBfSv/KsPI95LiJpFHMx1ZVW10ephsDZIhwAwzx+mQtK1uQFSUweHuiFEukAlRgvdjupTMpIGgnsCwFT5SgHcC6Pa6GG70kCpWkOVSkcB4BASoRBGc1nVAKYartVpCfDYBrAHwCb8tJq/pk/kZrnARZe1dHsYKxYwNzst695Czmr/UQXMjdRoBIjLhtepImMRbXZyo5gbzx6keSUwYdAwADa1Ly2Jqd4kYKMy1ymA3ean2RMP6tn1YTCv11nzsv28Io2vl6U0Aa3bMPefuTHOTXAqsgiEadFK4COYyM3qMMGJG08O7gwrgNVPXb9mvKgwIgDmZjnhQotKrGgEExMTUvp4+M2feUjZh9bD9Yj3jXeN4H6ixtdWxbvx5+pjEogoDoTSupaWoGkqneirYVW7VtkQg5FvekKDv+oMDgR75bUlTFBNmJKizX5uoJa2mGtrm7h6ZQnXrl7HdqmsDfR4NGHzkWzXqQhtoVDIYGZ2Cvl8mqafZmnaI7Ck0o+1q2m32ZQClgCQls+nT53G1NSU2kmKQdWVDqEnkbk05k6xbDMnwZnZ5RKIEJoRwlq9U0ITgbBwWIo468cEwZbQQFDm3RCG51rNA94SvN8ZzEabgJkKTJ6dW/cce2oDzZjsR4S7/EeIRshJNXgUCEXRCds9EZTzdSu317C6to786Aii8Tie/PKTOP/qFdQ7XSlEa+UdtFsN5PMjyBEIoyuFoB8vtUoVpc0t1bPk/RKA8PhUBTJ+bEOCDiVqxKJIJdOCxuu31wSBCdx5rwROtBamDS4tWycnJzQ3jIyMYmd7G9VKDW9585uxdO0aVm6toDBSwM7ONuq1PbkYsN1pM0/wbkkftNA2GMd5mDbS/GA/Yd109imuF1TBGTDqCsxQeUglMAEzFdwXL12QOvSnf/qnMT45LohNdSfHMv8lYqYIJcihLTXVnbJt5vpBa/pIWHWOCZ09bOH5mBTA4BBwRQn4IwYl2Y96PnlF9V5ZrxNo0haZrx9S9Pv5h3XAbe4zIMdkkibrq7NWtrP85dhk3zPFubkm8MBekU7YJlWs6pbbimntQgtvAk/LzGI8OZfJVcMty4TPqqMrGEnFLK/V4KlPXvHKeL++KRmC1xOCKXHrdalnB/OOwWVvWc/3Wz1aA4NSwQ9BZ6uN7ZLVnMU57dANhlp5BBskwukaQ2Ztbc8RpugPC36r3i3j7hZV1WqPQICP5+Y1yHGCx+F1ObeJdtPgshKAQnQbgKslbnWGTa1sySBMKuEc4fNeDNrbemL3ZaU3OD8ppmofB01dPd9ex9w0Bs8MBoF9nHz/4DV5m24/xwja876YSOWun7CSP+PrubZYjXobQ2wbXq1ew7nDfXS6bamA6SLgn9uUWMVkFo0tqxHMOHsYzT7PZC/OlX6NEtQNWYy9mtuu0c6lhCXWJ29wfYnrOpg8wCQUzhOcF44fP67z7pTLsl7n90ysIbBnAkacyTfxqBTN//An/r4S00LtJtLtPRyeyOHsoWkcGM9hJJtGo9NBebeB5dubuF3rYHmrhpuVOhqhGA4fOaZr2tjawvKtW6jv7WrdHS2OoFAY0RyxsbYhBwPWFg9HWQM+ingqLlDMuV8W2hXW/zUHESbDpOIpW99kt825rSb3gtbWBsLNXdy+cVXJJ+lcHrFkGudffgnToyN4+JHHkMgVlJSxvVPGuZdeQGXzNuKhLmqVMmZmZ5HLF7GxXcHbv+t7sLPbQDJfxIOPvgE9jgHnC/H1bG32/w3g8PDQQ4pEw/7R2z2vaw7RQ1QI3/3eAADve+APvgkiEEQgiEAQgSACQQReMxEIAPBrpqmCCw0iEEQgiEAQgSACQQTujMDv/OavGcV0/qOyCvZ1JvVi8yXlJs7wR38jyG+yOmjUZ7S2LbwPGjvX3CGOawoN/9GHn3rjYA/Ytke9T61XBQ8UxgPFjwMztv859B6ZttomJNU23QbQ2kO7VbdNWqdGvRt2Gfz1qpq7Ga9tkBu9GoLBw8pJ5yas2olOAewVagTArGt4L0X1PWMNYBgAf+hnP4JYjyCHDJibybZx7BXHUtY4aNgHwL5JQxEHtEy9GCLUalAJFRP0Ofj6B3Hu6eekmG7zuIIVXVMAE2whhGbXAPBWpY7t2i4qu3vodcN0MkYiHMZoPisb6EQ8qbqqBEa8nl6PFtBW/9dsoFl5jtfqoLXsO7lZG8JIISsAPDs7JQDMjflYjFazVACHtEkcpcrVWUN7FRhjws1WbhZz49naxxTAvg6wlMNOGUtIo7p9zpq8b53r+p0HvwbVHRR2FqNeAWzW1VZr0eoKm4LYA1rCF9mZIiSl4+TkpMCX31Q3RZ/9E7Dpw2jrX7oG+0JwkfaeBn5bOgfvjWCZtSN5X6q3O1Qf0mEGqd/cEQdjRLVkrY62WYo7dfhdyQ+WYOHHhZRgUu3ZgG03TP3Lt/G+GGMqsxRXryrytKM/8G2s0tZWqn8mS6g+YsMB05RgMtV7UtOyVmyzhWplFysrt3H50jXcvLEigEvoJ6tbqtmkyqOSvCfwOzM3jbSANOvM1lW7lepgAmWOTcaUQHV0bAwnThzH4cOHZUcrq/cwdB8CPqw76sS0qrGr+rtUXzp1ecLi49tRCkC7Mc1BUSUduLY0omaRcJ7gZlbP3w/BIYeCBIeYKRBijVKz4e9p8DLxgfVQDfD2IjGEBG64sU81YRQQ7HXW07L2dPNzOIxafQ//9J//M7x84TzmFhdUe5YQtbS1rXZIJ5KCRNXaHsrVmtwTDCh1pOqdmZ5W3LdKhLQVbG5uyrK3LoVgWGCXfZO3ShBcrdUERpgcwn46UhhBbbcmOHb79m3VxOX4lWV8OCzYU9osKcHgO9/xDlw49wrWN9YxMTWJ5ZvLAqsNWvUyuaTbk7qUym72JfYdHpf9ht/v1feUULBX21XM4zHazHYFraki5jjm/CJQLujPMcy+GMJP/6OfxvZ2CSsrq4K+ZuMa173xGnmfsVhCAFUJHtGoqRyZkKMWtQ+Olw6V3Ow3rp6rVJEtWvVa/Vm+mLGdoBKx3cF2uYxKrWrtpiSiqIOvTvXpoKSpVgkfLWmB45PjQetByxS8Hmr6+tuErz55xlS8rKlOMG5jSUlD6us2zi3JymAlR7/ew4QCzSNORUjoLmW7uTL0617LmjpiCRrOvplH5euoKJXNMuG5ksQ41zqI7Opoe3trU+2aHb7slb1TgwPefB0BG+/D5mVCVaupbSpcA9oeJPP8VLELnhJWMplHENvWKN2js+G38gGurq47HpNxBIzVZ8z2mXN+KB5V7fDyzo4svQlhCQr5wT5HyMh61fzgHMQEAh7Hj5Fmu4tW05xDqKxfWlpyzgimFGYSh322RAOquZlkobbxpTaYsNVs6H18Le+f/ZX9i9dAEE3oqrma1yXnhY5q8lLZvkfHFLoYtFpYmF/QsanIZ4+mRXQml1adZ5/4o/un/bhs1RNyxMhkrNyFT8Iy2MtnT1NCy8liry7bbT5hsJ3YHkooaTQwUqQTgUFSrcO+Njr7PWg5X1cixez0DG6truLgwYO4fPkSdso7fQeC+i7HfAenzpzGQ488jH/wv/0ELl25gmw6iXa1hEyvhYNjecyO5hGPhsEKyY1uFzdub6CBJBqIoJPIYH27rHns6LFjSnJZuXVL6x7jxX6p5JB0WjXIef205Gbb0q57dKyIVDqJdCaFTJpuFRHs7tawvVPR/NasE67HwXbn3DKay+DbHn4Ia1dexdLF80gno5rbmu2O5uN8LoujBxcxMTWDWCqLiZl5HD56XAkc5776HJ5+4nFs3F7B9Nw8Gu0eWo0Wjh45rHhFkxm8+wc+gNToJDqhqCsLMZijbILxbhH28GjPBoMH9MHz66CsgP5s8M/O/VkPeNd7f2j40Tb4OohAEIEgAkEEgggEEQgi8JqJQACAXzNNFVxoEIEgAkEEgggEEQgicGcE/t1vf9hxhyHA6q0BBTJNkaEX3QGCDRS7UsC2N2SbRZ709k82wE1S4bgNcHv5QMmrl/vCqH1Vgas95txvPbQwhuTB65Aq11kgeqiirSs50tl5CYDDvaYBYNYA9tbDDkoNw2YPke8Ev/0NL4EYdyZPt3QTA4hm0M5ZBLfMAprnjEZMAUwA7D8GtpYDG8vhe+RmbtRbQIei+LV//VFEulGFTADYb4C7jVGDlaa8MFPKwYc5gBog5oZwK9RBrMsNzyhaoRDe9z//KP79h34DoVYLSES0McgNSSrKaNNIVWG9A1MAV+tSAO/uNkB2S9yaikYwls8hn8kI2lK5VtrecrWIDQDTUtpDasJfAWDZKXsADOQyKdUAnp+bRjabBG1VCVSotouxnp7qOxoAppqtb/nsbJ0FfFUr1erZmbLJlH8Ggk0tJn7hQfEdsVILevWqQ3OKNX/mILCAL4GAq/XsgSLbm9CXG+D88BbIPCfhEWt/sjaqwVIqsVyN6T5ssTYjDB5WAxMU+RqkVP7yg+CA1pL8zOsTEOC9UVVsg0s1RAlRbZjs7xOmBPcQ2Kt7nHX00Fj1kNyr8QXR3bht1uuC0oRT3LzuwWppSoEnlZ2pZr0K2I9nbRZ3OgLAjCOhBEE1IQXhiQEnKulYp7chlefGRgkXL17BtSvXUSlXxWaoQmMP9ACYqlX2i2Ixh4mpMcTj7HsE5nVZgdbrNYERsxMFxscncPDgYRw7dgRTUxPWP9g3WBNbNuPWlyzpgIDM6vMqkmFXW9fZzUuX65JpaOgr9aGbn/z8pc8OYg3mNs5Vpt4lhCS47cE+s4/2+DnCxA+DvpQl6rNT/VLdbwpla2Mmb2iqFCy2uYIDVQkGYULCttTnf/yZT+Fzn/9zLK8uo9fuYWSkKHXd8vIy6nsNwZyRsVFEaD/baQruUvVL8MF+PjY6pprmZv1Li2DCmw7WNzcE6egmwDj7utTJhNXEprKWYIywjHViGcvFxUUB5/WNDcHPmekZ3LxxA8eOHMGbv+2N+NPP/BlyhQLS2Qye+8rzmByfRLVckZquXmeCQEMuAoQwrM0qRav6pNWqHR0dw9bONhKxFNrNDh5+6GFcOH8BW5slqefUTxNJjI+PYXJi3Kygl67hO9/xdtXaZr1fwh0q/QiLZbceiwm8EfwymYRJLf05pg9GXT1yDjPmErAfyRnA7KI5D3iFJDv0Y48+ivmZWUG/cxdeMcUt4WOba4gBTgFdQVBT31JV7Od+AWBfv9aNLXZVs+N17hd9yR4cBB5Sj/ZtztmmBmkNHhvsYf/u/4xzUCRqylmNAa4Zrb6qme/wCluzRbbFU6pUZ/1rbhmuRm+r7dJKeoKa/nnDVL6mSLXnCVtfCQalQnYuAnqdez4RcOd87eZxvkuQ3Kl7bVxbzXc6APTbwAFLW0fd2iQVsamSNQ87JTLBn0FNmwcsOYTJF1xnbE4S6GbiBJN2WrTA5vi1sWoAnipjiyHbU/ci6G7zMvuHLyPh64rTkYNjTnN+xBTbUhD7+upurfJJdZyP9Ts35/G4HIf+2cfbeFNpzLlWqmP/eOgdH6TCtvmFbc35Q8dzdttaW5z6XvNe2NeWtxgNSi1YYgS6Ic31PJ8l/+xZkk9t16mNuV6aq4WHwLSW53FiUXPS4HzDGDN5xLt2CGCjq/HLutZ71QquXbmMRDqJH/rbP4J/8a9/Fv/fJ/9ICSEcsZFmDelwB5OjeR0rlc4I9KazeZT22thrtdGJxFBvsf53XUkZh48cls19rbandq7I6aQDurSwvjPXRvavhQMLOHPmjGqXV6plJbywfjidApTAFoujsVfH5voGorEkNrZ2BITH0gm88y3fjlalhKeeeByJRExQnvMi+8/87KxAcnF8Al1EUSiOykK/OFLAM08/jY2NTTzy6GO476HXqT79tcuX8OJzz+D2yg3Vl37X930AB04/yJQ7mM+Ae4b1Snr35GGKdf/7ezsCDR5mh1x4vHI7FML3vO+H9z2HBt8EEQgiEEQgiEAQgSACQQReKxEIAPBrpaWC6wwiEEQgiEAQgSACQQTuisDHf+cOAOxAqdXaM0g4/CHVmd8iMqlg/6MPMIZkvcMKX9uw9MB3n/hw6BSktftfI/Gc7Uk5q8R7gN/BVfmrG4gXnE7JFEodRLpNhNp1A8BUDvn39uuW7b+cYaCr3/RJnANrzr61D52H1MdeXC11F+GpLKDvBsB3wjhudO7s7Gij3tes5UZ+vL2FUPUSIqEofvXnPopYN2bhcv7d2oTtg2C36cranu6WfBtoA1j3EhZsW7z/NEanZ/DKlSUcXDiEM69/GB/7lz+PcL2BUK+DbriHLpVkVO66esB7LaBa72KrWsd2pYrdOm0Mu7KjzibiUgBTncJNyureriygQ7I4NVtM/fOKT8Foqw+reo9UBYV7SKcSOHxoEXOzU8hlU6oLSOtEKn8TsYi+56Y3Qd0wAFb9VMJhbr6zLqYiYOpfxtN/NvUmN+m5ocl6mvv7O0PUTxJwvxtWH/n+0LeAVo1EUwALsDh4zLanKpHH52cCYYHRSFjQjEpgWs/6azPbTasDyQ+p8aTmsg1w2dzKNrJtSl8qvxK0oU0421tngS2w4ZIlCFs6hGOmcvMKnTsV6LZ3LyNVA8/utZ4XewWQf58srMV0u9rAln0ngRtBRpfXZ2pEr+51su++orkPnh0gJRipsa5rhxvwVJAT/hA+0S47KsBV2ang5s0VvPzSeakxezwF+zmpWpd1S2lJSgVwE9FYGPlCGuPjRSRTMbS7Bn073Zasv9OsyRw3u97TZ04LPhYKeSlU5fAqlbizmldwDEDZ/0ztN0hxMcDNY1nyRsip8F0SCscOYoK4dgCqdwl0aZNqAAgR1omkAtIrd/kao9ACwA4CWp/2KmD7Wja3MGmGAAAgAElEQVTnjPUQ3DFw5i33DWTFInE02i1cu3Edn/v8Z5HKprC8ch1b2yXFjmpJWjNTjca+VlddS9qSNgWLOO74mco9Xyd2s7QpVS3bhyCe50wm09golTA5MSkYSGhMUMYEDvZDKvsOHDiA26u3dF20SabSj+Pj7IMP4fwr52UVfeb0GZx78UW84ZHXI9rr4eLFS5impelIAZ9//At405vehNXlVayu3sKxEydQ2irhKy88rzmXwFeWymDtzRQqlSrm5uewtb2NRCKJbquLqakZbKyXdN7CyJiUz2cffQxTE+PqQ1ulTVy5dBFvftMbceniq2jUdzExPqmEAcYhm8sZ+HXKSkJ5H/d+sQM3gPrjibhG9chtvBEkCkDqOBFZ3bMt5+fmsb62LiAuq3wqV92Mxq95b5ojnBKf6wHnFn9+zheyMRc0NethS3ohjHN2zc7C2CcRqc4rxxwBpavLrlritNVmrVpZq3fRc8cz6/6eWSc7+Mi4J1Np3YNZo0eRy2bUTwn7qZreKK3j7AMPOJvwHra3tnHLqSntfaZK1PzhSgR4CEhQacrkAWzSPbvYWN6aJemIMTLpgWpr3ZMbE3JTMBDua1b7JCINcV8/3imHfa1gP3dq7PeYeDTwD7GkM7M/VsKXU0Erucatd1qHnV+ud5DQ2Oba7dqH40hjOerU1nTWoJqWFtMOEmvKdHWKzUI4pn5kLhFmG81zMVYEut6e2ycrmUuE/W6Q2GOuDgLz7v5VOcNbTrv5xJ6L3Doie20mcfHcQy4t7n65QKidXNKUB9D9MSJYzJjYw4Gdy67LQDifmazEA0Gvt3fnukeLdj4n1WpV5ORGMKM48vmJKmomelQqO/ZcwTrduzUlWr3zPe/Gz3/wg/jMZz6r8hbJRAro1BFBE5lkDIVcVorkdDKNRrONLfbnTAYNtikiiMYSKFereq6ZnJrESKGoGtuc/3ksJs3ks3lMjE3ib/yNd+ChB+9HsVhQ4lZtr6b5dW+vhv/4iU/g1u1bShihU4BU6uGYLPvBZI5yCa8/eRidxh6uXL2Cy1evKIGF6ywpfLGQw8TEGHIjI0hlcnqCz6XTuHljGbt7dXzn97wX84ePY2RsQskwfE5IxyP4jV//FSVr/ciP/68ozh1CvcXGoubZt+vXcP2546+Ifc8R/iFhv7VP/7H5e3/gR+94d/BtEIEgAkEEgggEEQgiEETgtRGBAAC/NtopuMogAkEEgggEEQgiEETgHhH4/d/9SB9gOKzaf1VfQTpUkU/KH2dPKcjRV9ja2zw+G+z/OJg7DIWH1STaZXXvdZR3ACvcpThufDeau/OGXO2//o99LVODLzwRNa4GgBvotutg7TqD2ga83Vf7D+zVzw6MDQLk1Jq6/q+hjHDu2tzA5MafNuZpGRmLY3Zmrm8B7TdC/bFZ025lZQUzMzN9S8xUMoF4Zweh6kWE7wDApi40e+C+OlWEd4Cm+B03hVWTTZbOHbzzXe/G5z//eVRqbXzXj34AowcPArsddBJRLJ1/BUuvvoKN69dR2VxTnPhuAeAeUG8B5d02SuU6dqo1bZLyMgiA0/EoRvM5FPJZQQQqZWjFGEvQgtfsnwV/WZVZxzPFk1mSUj1jNrmpRBTHjx3BzPQEshkDwKy1ys8JWmsmnAX2PQCwVH/aNPbWzqbEuksBLMBn6nOv6B3uzF7FbRxhKL4u1nztMCS2cWOKT1OZGYDlzwSCW7SnbffhsFd5cXOfqkiqLvlZMJgQSBv0phTUMWn/TIjcNMWTYIMURKwnS5tf358NWpp4zVRrXRDu2ca+Ad5BBodsnfuw1+FFX4f0aymD3YYvATD7lhRjVCYJqHLIGXDU2V19UEF+p1izucQlKKimLaQCpSqUX3vISLhk90GrZavZeeP6Mp568summIoQRBIWEXwTlMSRTadUJzpfyGB6ehxj49wgTyCVMcveRIL1WmnPmhSc6vcNifLMNlyNJ+h1RzKM6md7VRutml3tVc0lpuCV4jYcdfbztGT2NXgJd2nXTFmxWTbvs2emolfn9vMr1cAGj2yz3a5F7eXH91ByzbA9p92CwS5/P2IsHGfhML7w5Jfwp5/9DC5fvYREMqaa2wSQ5eqe6uWynimtt2kjzT7YaNaxW61orO816lIeEr7k8jlTr4ZCartGo4XVlVWpBKlwzxdGDPhtbiKXz0vFf/36dbXvfWfO4NbqLdUP5gRSqVbxtrd+B0ZGR/HJT34K73jHO1RX8+kvPYHOXgNTo0VcvXhJ88V9Zx/AuVfOy/67OFIUuD14+DB22018+St/KVCZy2VRrVZ0nbT3ZsLAwcWDsqqmenmkOIpUKoOdcgXpTAH3PfAQxsenEE6klERQLm9hc+22APCRgwewevMG0skkZmfnkGYfi8WQTKXUXqyfbDbc1nWk6nTKWQEsB4ilDHZ1WpWs4sY5v+aYoC15nOroak2wK5tJyz6WEJ3jlxCTNYp5jnp9T2PIrNfNNty3t5V2t2QQvo9JMV6x6ksfUInLcwqSO0cItYWkxl7pZ/WsTalLi2oHBKlyd6pM1fL2VsSuXi0TDWgNfPjwIbW1ALBsuOvI53NyI+BYJZjnvbM/1XZ3sbGxrn506eJFWSqr/q2SgzpKlFHxBd6rkmxc7XSqbgmptY5bcprZVNvCTmAmJwgPkl1SRDyRFLgjaN/a3sJDDz2E27duK0mANuYXXr2o4zLmrFHMfkRrYl9nvdWggwBr1psDhQelnFtpuR2SS4DdGxNYnOjY4Krq4vK5wKm2qQSORtESgDfFNNcM2pbzfbRVVpKVkmvYOKbqNyW4Jd0wqUJzvVM7c/3TfMw136l//bOA1gsPul15BA/0eH6uX6oN7CyvFTtXL3kYGIcIwUOsOc1SBPvrGtvrzFbcLUM6J/ulXE2iUSmIOWTkHKH12nF/VzfYLL4t8Yb2xzyQ1NCC3Ky33FbS0OTEBDbW17F48KBs6JlwwvhwnLabDQHOrc0NNNsNvPmtb8W/+NmfxRe+8EUcWFhQTWCegTHqNvfA3IOpiQmUKzVUduvI5gt6hqHSP18ooqWlPUxarp/zmSSXy0sFX99r4szp+/De97wPhfwIRotjmBwraAVWGYGw1Spn4trVK1fwb//t7+LK0lWNeybMlKkmTqYxXSzi+EQB49Genn/aoRAef+IpHT8RjWFnaxNHDh3A6NgI0tmkxhqBeGWnLDeEEydP48R9D2B8Zh4vv3QO+VwBJ+9/QK4kn/rD/4Sx0QK+5z3vRS+WRq3VE+Dut6ubw/zzeH9OsQ4zSMzof2lrn3vbIDd06Ln5fT/4Y3c+tAffBxEIIhBEIIhAEIEgAkEEXhMRCADwa6KZgosMIhBEIIhAEIEgAkEE7hWBj3sA3FfZOqjgvucmov8wOOc3Vu3n3MA0QGaQaQAaTBLj9DfuEEN6YndYfXIU+S7w2z9zv6hvf7Pya7WmQek7UbH3qTYAHO21EOo00W3VtXGrTVRZQTtYQii2T/08gGReHWnn9+TafTeQSPYv704FMDfhbYM+jIX5A9qwUwhc7LhRzA3IixcvamM0n89rk1TAKp1AqldBpHxFm+6/9osfRbTD2qi2Od/ffpPlo8XVwN8AbHPDVIbQ2vQ3daNqKLZD2ImE8YGf+Enki5MIp5Mob6yhtLyEZz73WWys3NIBufnc6fTQJHhohwSAt3ZqKO/uod5gjU1S5i6K2Swmx0YxUsjrXGubm9iSojkutY1sb51iUTCYaJIKYIFTWgF3EQn1kEknsLgwj5npcRRGskhS5RqPIhmPCgBTacp+YxDFNuD5QaDHTW9+L8tZQrwQASlVwFTdmRqYgsuBqsvDgaFeOxRDH8t9/csBFm8t6hV0vk21ie5sofkzKa9YK9gpfUxN1+rXBua1CgDTytnVEBU0Gqp76AEDLYxVn1MJBYTF/EcQatawVHF6pZe/jlDYqQf7tYFtAPL3VEWxbuxAoejUpEPwtyfAY32LlsjWeW3csG+3Gmbz69V0BoENGlhiQsfBX0rKXHqC2zFmDWCCYSoHeSzGwMeB0w6Vb6oJ68b3VqmEV86fE3QmZCQkTKeTSGVigkv5bAbJJGE6AV0cSfYH3qOrBW2qbzfuqRQUkLD6qho+ukT2U7Of1j8p5znnafJDKMT+R4DLvmb/uqy/K1vmQV1e1uklLJDtspTKHr4b5JVuUUBKwRpsnu+bZwbzkE2Zvl77/tnQ5dG4CeDumdI1H1MB8Huf+Di+8MUvKF4bm2tYWbkpGDc6NqG2IgCmqpzjnkq3aq0qAJNI5VQ/lHCK8Mwsu9uCbB5eEvIRRh09fFR1bldXVtDqdpArjKgJm/U9TE1N4X3ve5+UbTzO4YUD+PPPfBaFbA6pTBbrW9sYmxjHmZMn8fQXv4Tt9TXcf/oUrl58FTNTM2h0evjqiy/i1PFjmscq1R3Bu1MPP4LH//LL6IWpIo1hbf02Dh08iAMLB/DUU1/G9OwMsvkRLC9dR6/dRjqVQSyVwZkHHsbZRx5Du2M1UwmkmvVdLF9fwvKNazhz4jiuXH4VrXodk1PTspiW9XoqLRBMGMUMBFrKxqNU8hLeO+tjByqlxqTVL+v/cv1kzeGkWcATIhm8s1qwfnypRm+U1veWvHBgfkGwiz2GwJxj/9VLlzQWqOojDOY44j2YktMSbQgJWed1dmZW7+c4pVUskyA4fnZrNfXtc+fPg0lItZrVLOecxXq9PvmA81Q6ncEeYX+9rmMnkkkcPXoUiWQKuVwO5XIZiVhCaxgV0gLhYci2303T6vtcD6RKl9JVS5LALq975daa5gCqPllzln2Lx603m9jcLClRiDFQ3W/ai7O2L5XUqsPe0jhuyZ7f5lz2bd0LIXo8hkw6i8NHjmJ8fFxzCOfqtGC+TWz8njbEvDCqa3fKZf2M52HMM5kM1m6tYGX1pqx8K5Wy4s453eo/xxHq2bk4hvqKfSmSCYS5AHlIz3uw2cCWUc6jMezWG0qgYsKPQeeI+g3bQJA4HMb8/BzGxsY0b7DtadvO8hIbmyXdCS2CCUxLW1tDkN45Srg6yeZaYMpbex6ydVoJJCp/zPnbbLW9stgmQkuY4fsI9DneCGQJsTkfap6S0txEz7YueQtqKntDqLPGtgpVhGSNTSjP5waptvWzpsYIywQwvgtzc4ofk0leeeUV9T/OQbR5jkejOHrsqOay1durWluV9BAJ4cDCvGL0leefw0/+5E/iy888g5HiOOZmZ/HCi1/FL3zwlzR+9nariMd4wT0URopotNqqQT42PqFnGa4hI6PjUtSmMxkpnzt0ieiGkUvl8GM/+uM4duSokpKYBJHLZDA9aXbxWhLpwt9uq+0Yn7W1dfz27/0unv/KswK3a6WSxnUyBLztdQ9grpDBlStXUW00lJzDa+H43a1U5OpxYHEexXxGczPXRcaN6uP5hQUcO3EKyUwOL7zwgvp6PJnG9eUbGjfv/O7v0tpF++eV0g5mDx8fJDyxLzh3gv6aNZTq6PLMBglcQ2tV/++AQd6Rfvv9P/T37l6Qgp8EEQgiEEQgiEAQgSACQQReAxEIAPBroJGCSwwiEEQgiEAQgSACQQTuHYHf+50PO9Wo7dQIfXnL2CErZg95+SqzL7SdIOPD3jLOIMmwL/S9VLsepNkJDVv29476SjV/ve5cbtNswHaH1b6+ep1/0f57NZWhbVB6AIxOA13WiSR6dMpDf08DzaxXhrrjiX17wDxQF0u+otv2dVNtE3fwYZudXv3JzVBu7E4RIGSypghxFp681mvXrmF7e1uARXUhY3HkaUmbTSGDKqI7lwWfPvSLH0Osk0RPCj2zftaHeTv3LXcNLtu1c/NbNp6qAdjRhjN/V+v0cOjMGTz23e9Gi/VFEcLn/uiTePGpJ5ChOo2wlBv4sirtodEFdltApdbC1nYV5T3CnqZZErfamJ2awpHFRYyPjcnukFazWztlRCIxp/ylSsj+SfmLriDwMACmAjidjGN2egrzc1MYHaMtL61Ew0hRAZyIyQqaG8VmpeoUYLIOtXqchLsCwIIuvu4vlcAGiwUxh5pqWNVke9931P8dtjYc7upOETeoKW1WpL5PmSWrgXqpgZ31pja3uXFNhZcsMK2dvJqM9yUALKXzwEKUQIHgSPUyHfr352Z/5vH7MLqvHFW1TFO6h0xpxjqiioE29UNSqxFSmg2qV8EaoHQTBEKsdevq4Gq4OnVup9Xq1x8dqAsNNxqIdr7fiql5lqtvCrZ2ZY/eabf0em6U04aZbRyLWz1R73NOhZiuSMoiKqoI89nO1q6+9mb/NVLjGtH105PFxpIgLBHBj1YCXtoxcwg5ha5q7/Kf9aFuOGG1OmVzbGpevrZHK2fumEtRbsdUmxFoeejroK1NFx7gurnX9Y1BEs1fvWrtm0v/ipd721UmlBDOvPzKebz06jk88dQTuLG8hEMHFwW0bq+vYf32mkLAOYgJE7RKTiZpP9tR7crSVlnAlucnPKSt8ubmlsY+QVRmJC8YxJufnZrG9WtLmp+oYA1Ho0iyfq7s4WM4cuQwZubn8Pzzz+Edb/0OfOWZZ/HE44/j/e9/P1Zur+OZ55/D+PgkGrUqjizMI9zt4MrFCyjkRnD45H346otfxaH5GWxsbqFQyOKFF76Cwvgs5o8dwRNffhKpbBqrt27h5IkTUhv/6Wf+VEDo0OGj2Ly9hq2NEuKxFN70tu/AfQ+9HpNzB1DdrSMR6mF3r6a+RvXv5UsXcN+pk7i5fB2b6+uYnJgSNGTMCIEIZqkMjLImKW2Zuz3BJPU6pwImwGT/JcDjuGOSBxXXZlNsleo5DjmXUjFMgEy4PFIoYHp6WqDS1L9ZZ+drMM5cAcxVgOsJQRjrFPPav/z0M+qvhLC0xB0ZGZEldyqRQDyeQC6XRpTrDBMkNOdZ/+AQ3aVdbiQiVeHN1dW+6pXHogqW0JhAtt3polFv4NDhw0oC4LrCeY3Q1PdnA8gdxCIRzc+CvrG4XbdqQ0dle61awS4Ji/iP44jXwTrR3hqY77nw6qt6D0Ef74PKT66xBGvNFtWePak2w5GY5hKCakJ6AmnGyNouq2QjrbWc02gZ4JS3GrrKCFGBWzeWDWZ6pbVquqOHRn1PCnbOgawZSwC3vbOFSqUmRwuWLeA8Iav/ZFr2xKwhy6SWXqirmBCcs6NQ+cw1UYpnJqD0elKyyk1CCuEYxsZG1e4E2tl0BjPT01rPuR5yTNIhguOWAJ8fnBcJUPn9+vq6IDbbZmNjQ2uP1dKNCrL7dYPtxbZ3y5Kug4pmrqusNe/rH/M4TKxKxJM6LscDk7RCkTBKm9vqT/a4SCBPl4gWisVxjI9Nyq1hb6+qOLC/5TJZKfFXbt1WjXaOs/LODiamJlQOgAlCPLeSFyJRJSlwHtoslVAcG9OY2d7a0lyVSqXUdNeuX8PNlZsai6lEEq9//aNqqwceuF/tT0jNxYTPKRcvvorf+s1/g2eefVrK+vxIQXEigG636ZoQwR6fc+TE0VNfYl/M5LPYrlaRiCTwfX/zB3D/fWedBX4C48VRZFMZjBQzSCXjWofMDtwStNi/2R83d3bw6U9/Gs888zSuLS0piWCvvI37jiwCe1VLvuE4azQ1lx0/ftwSqnpdfPZzf4by1rbiHI9F0G21pLanKwLjRqjOZ8aFA4soV6qyWWfSz8FDB5ErjGJtcxtjs4t4+M3foXXfao37+vZ8lhQJtnXYZXVpibzjed2en7wO2CUgKnvAXvsDPxwA4L96VQ9eEUQgiEAQgSACQQT+R4rAHbuF99o8HN5z6YdmkBj91xWtAAD/dUU6OE8QgSACQQSCCAQRCCLwTY/Ab//Wr/UBmIe8/iSm9rFNH/8sNlBBCt+orup+xS1fb5apdz2ffa0HOvfCIQZjijh/ANXY9d+L+uyLw53M2Pan9r9GVn3OAloK4C4VwFQrsuaZuxeneh7c8RDk9Vfg9sCGb5CK2mHobbtdAwDo7TIJR7kpzg02bqjPzc0760tT83j7yKtXr2oTlRaGhHTc4GVdzEwuhwyoAH5V8OmXf+5jiHTMttPAnoMIDqob8zLrYR8NXw+Q1+sVmdwlLbW7eM/3vx+vLi+jtFPGu7/7e/DkX3weT33+C0hTiRaiDpKbi3E0m200umHsNruoSAFMANxQjVAqtejxfOLIEZw+fhxjo6O4ubqMi1euoFKtaRO8TWBIlRErMnd72tTUHfhayqpxyX9d1fkdHy3i8OFFjI0aEOQGJ2sDSwFMwBA2mEk7RVPWhbUB7WsAmzKPYHCg/BUA5uuldvJWvk6g5eyRPYz1dXz79tBOFbwPFjuYOQxeuWHvaxXKwtKpYL0K2PdoQgv2C28bbd3Xkgb82OrXBO7X7zR1lIGCntRQgu+uBrFqT+r9psaVvbSr2ervmTGhnbbBcFN/hVnfVrU+zQ6a7aQPV2cz7Go0cwOb9tS0yNXOPf+j0k5Qn8DXqbn7M4irTe0Ue3y/2EqohziVja5WsaBYMi6oqFqoAhNmQWqpIgbJvAJWfdtZIauPO4gmCC67cv7QNrT1TkkMHdylcpfQNhyXBbOALi1aIwS8ptIkOKPil/E3e2y+2YCBH/P8uV2ZKeoZI8evXMKIWvRrzt37nRO+sSn+6wFgD5j3TcWu1ixR4T/5v34GN1aXsVPeQjabwd5uTe02OT2NkfwIypWK4AtBHy2d6wSKqqEaE/TY2SkLwBC0EOSVd8pqM0KuRDaDWqUqqHz9+g2BJAL+dqOhhJZoKCzV3fPPPqvXHz91Ek888SQeevAhTIyN4Yuf/SwOHFjA+PQs/uLxL2Ju/gAOLiygslWiBywuvvIyHjz7EJLZUVy8dAEzE6NSsu3Wd9FpNbBTrePY6VN47oWvIJKM4dbGmqDLt7/5zbi+dB2XL15CsVDAXm0P0XAcjzz6Jpx95FHkxyeQSGXVb2YnCesSso++tcJ60y/IEra0uYH127eRyWZRLBYFZ+fm53Hk8GHVvFXf60HW0wSxHKPlSlnALJPNyJ6VQI+2tByXHH+sNUrFquB8qyWwRJjHuSuVTinmnOtsHggJlHFcs1dReUt7btXadmMgmWSCiM3/O5Uy9upN1dlVso2r98tz7dV3UcjnNP4EYFlDtm22ygRcvGaq6mu1PYQJwhoNtTWvmUpTzR9yUzDVJ+ccwibahnMtMDVpT3BcNcIbDQPbztKZiR5SQcqK3p42rPaxJXJovLna0IyX3AUIJd1YbjK2tar6FCEsj0G4SqUuxy/bgypfzieEtTyft2PmPJVkTFpNB6StdrLmHCYWOWeJUNSpsmnh32qrHfjBdiYk5ZxBhTthnMC1WwsI4KnAJcSnIpkTz0hxBLF4QtdGIEkg22o3BDXNicKs9Ak1eQ9ULxNoMj6yDY/Q9YL3wPratCGfFbgl2PSQ3GzEDb75+si2dlFV3NGxfJ1krhO8Bo5PHpc2ykzwYAKaEhsID5st1FwdbSYM8ToEPpstxTqdSiMWgRIVuP6wT3NeZ2OWy1Wtu+1uV6CXsWA75LIFtYsgaI8xZO32gfuC+lCvh3J5G+XtHV0Tny84p1B176+NMWSsCLwnJ6fUf9ifSqUtFIsjSKWTsgznsXhMKpWp8GYfYxKC5uxeRNCdFvgEvYzjSy+9iE99+lP43Of+THM654FwKIZKrSZlPtc5zoWEsfFUytbKbgjvfc97cd/JBzT2aNmeSiX0DDQ9NaG4Z1JJSwjQetdTLWzGTf0J0LzwxBNP4Dc++jGUqxWEO22kQh10qmVBdtryHzywgHQyhd1qFWPjozhy5AjGJibw9DPP4srlK65NErLz51EJnfnMZOVbQlKUb2xs4uzZBzA9M43rN5axU9nFoRP34a3vei+irIvOHsLnAPfkr2dc9U95wpvTis8kG346H4K/PjHUnjXtfX/rR/6Xb2yBC14dRCCIQBCBIAJBBIII/HcWAbfjt//TN3yPg31C/9b/+kA4AMDfcDMFbwgiEEQgiEAQgSACQQS+VSLwmx/7kFO/Od3rkMWzKWcJ6rRL5jY2B8o1r5DkL0wJ4FRvImeDWmB3sg+vGvDqvzvEso7CDSJkZ7aHumHFweBrp0+8EwzbG9zmmm15htFRDeBIr4lOs4Fuj4Xc3DaX39DytsnO+tZ53A7qKt5JnL0C2F2yhWJAuw3Cmp2kavAhJEUaNyPn5xe0Ybe4uKgN26WlJRw8eFAqrfPnz2vDm4BlfGwcuVwBaZQRKV+Q7eyHfuE3Ee7EdQ/aYPOKSqfc9gCYP6dCbKDYGALq3CSm+mhySqAhXyyi2myi3mphanIaf/JHn0I+lZbVplRQiKDR6qDVC6PW6GKn1sRmqYydWl1QiBux6LRx9vR9uO/UCWSzaVy5dgWXr15V3VBC3yY3w2l9GooMAWCfZsD7IGw2GEkb6EIugxPHj2J0tADWQU7EBwBYKl+3YU8A7EEpN3cJKKm0Y71lfrYNdAPEqhUpsaYlMFj83Ma4g6weAFvvHyiB7wLGrm8KYguQOrvjIUWnh3zcgCcMkC2r69bcNPffGzh1yjNXV1eqNirN+ooha2vVFNZ7OwLIzYbZ8PJr/ozv4WsIM0ydmBc4Yn/y6mjrM2b1KFtTKuU9kKFdp7N3V58mMHY1faUgZry58d1pS/lmdqQ+acJq1FItrLqOgku0TbV6xV7tx9fzH0GyCZx5LTZmPTxnQEx156xJvUWqgIYloagEtro1N6nZsBHB3R4lZiHW3mUNXirCaddsdVpNuUvba4IAbnCb4tnO74iz2tYSPGzUDKfD+AFv7eEmKITd+LPY3q2SGrz4m/fV1wPBvu/5a9mt7+HnfuWDWFq+gUQqLnUiuh3s1qpYW1uTQpdKXwIe1Wt29vSEd7fXNgSJqJgkUBTADEcEwgQGWQeUVvCxCELdHvJUWEbCskclZMkn0qisbQj6c94jUN1Y35DN89KNZRxYPIjjJ0/ghaeelGVRxp0AACAASURBVG1tNJvDS6+8itc9+DrMjE/g8qWLUjK2m3uYHp9EJJrEtRtLapdDh4/hpZe/ilMnT6DVZh3oKGr1PWztlnHhyiUZNSweOIh0Mo1nn3kW8ShtjHN4y1vfjmMnzmB8ZhbJbF6AivD1wPyM5mt+TehD8JuIJwT61m7flsJ5fn5eQLBIVe3khIAQFZWEOgJwIav7S0DLY3lQTiUw50vW+pZVvVPXeYjLvt9s1HUOb/nOc6u+KhMujFwJJLItlOxCladqb9uYItCj5fLubkPjmOfjvMD5pr5rqk/OmZlMWuenuwI/Gg6UcVUlbGW7U9VK6MavCYlpt8t24LG8+wLnGwI5Xpres7uLWNQsq/17OCcTDvN2qYDl9XEuoJUv75XnU11YQWJzsUgmEnJ9aDVauk+vMuSYb3WBepNgj4tcW3OL1jqNe4PpFqewoCYhMtcA1l/N0LY7GpWtNI9JGOfnUgI/qobZZ9mOhP08BudXtgHRGO/Fkk+4VjnoqqSfwSzBvkRoq7m4S8VzzOrcq/46+wSV3lGsb6xjYmxc9yFo62qh8x5ovU67bTmuOGWwOR7EFSdZrses9i+vwwNiK99hfYTtxcvS+WXHbLWKVR+ac6VTHsv5wbm8WEIPrb/tHni/PI9stvlep15VqluPziJcW61mcdy5NvRLUYTCsknmNRDENhn/TFbzC9uZ87i+dg4KdARhO/F5gpb8nJs5tpZvXJeSm+3C+2Sf5j3QcrxAtTdjx2PRbYL9iGtfJq25SrWru0xMsHgNxpKvWWy1phln3sN2ZQc//4v/Gn/x+c8JnDcbXSnwmSzDNqnt1ZHMZLG9U0Gz1cHrHnwE73/v+9GsNVEu15DN08Y+hanpCfVzqXGTCZ2bpQk4VmnZrP7i3SDY7nt7+JM//Qw+/NGPYHdnG4leC+O5FGq7dc09c9NTaDfoGMK6z1FMTE3hwYdfJwj9pS89geWVm1g8sIhKZQcbG7cRDQPpVBJpJjs02ihtl6Vs5jzJPr9G5Xynh9e94c2YPXYfjp06gzbXRfUFwl4Dx8MKYI1Bt0YOJ8K5p3S/GLppalAa5of+zt//5i16wZGCCAQRCCIQRCCIQBCB10gEBrT33nqQv0Ilctdd3g179ZO7qfA3NT4BAP6mhjM4WBCBIAJBBIIIBBEIIvDXGYHf+Mgv63QDZe/+ByrbQrzHQ9mwlanJ8YbUbp6FuI2t/nbQHXfmQOq+Mw4c5ux43qHXgWk9290L9A499A1ph92FDCxsw9zw7DUFgbttAmBuprvarxYIT3n8TZiaxWuSdUt3PHQOAZ/+HXo7aA8Pez1t1LZatKgknOPGuamRuLGuOrC7rHHYltUn26NUKmmjk0oWAoZCoYhMqIZw5aJUNR/6+X+DUCsqW8W+GlHWui4Cro6xNqm9zTVrLrbbBtcc0uJG6sjEOE7cfx8OnTiFbiymmoNU0bz0wlexdPUaeo0WWKOVgLDdCaHRC6Pa6KK0U8PGZhk71V1TSNK+MwQcPXgQhw4saCP45soKbq6sSvmrTXtZVtMTldcekrUiIyywIWtfB4DBzfQucpk0Thw7gvGxotRoPGYqGdMGKlUxAooEvs4K2ICwAWBurjPOHv56BZ028Z0NtHVvntupXe/Rx6waoksmcPUR/femwDb5uFfxekjsf66u5V7D+PehrjuuP4Y2r/uqG9pt22sJHmiPbLbdVNkR8hrQEex1dS15FvavFqFwoylFkd/wJ4ihmpyb5fxH8ENrXzFTB3oJrEzRRwWss1kOu/7POsv8nWotU4kXRjxKGGKKX4IBKrbZPqagJey1jWQPNlgJ1/5A83bpZinft1YXxbV+YvF0anGnzlctXYJb1dP1ENesmgl1CXp7oXi//i5BUA+EQfzHPs9/puDr/5E4NJ5tU9vUckbZhuc1bxEwBHyd/f1wgsyd7gP/NefzAdy1Tfa/CgQLpLSb+JWPfhgXL1/EzdWbsgomkCUAJOgh8Fm6flOghYpPji8elypggqx8Li8VXW13F6dPncbly5c0/qjkJdSVDWutikwyjVQ8LueC9e2SxmKk2catS1elSON8eObkKSxdu4ZEKoVmp4vx6RlkCwVc+OpzAhapfAHXbqzg0Ue/DadPntIYeOGrX1EyQzGdwfjYKJ549jnB33g8iU//0Sdw8sxpdNoR1XrPFnJY3ylhtbSOWrOp+4tFYri9uo6xyWl83/f/T5iYmMXikWOaRdvdtux4MymC7ZDVic2kBZs4Z1Np2Wy1Xa3XPcWc8xBjx5qrVPz5uuOEphyLrC/MpAvGS1XoO1Rd1jTve5BCEEiYXtutCuoQslPpWK1UBLl4fio+aQNLFwbCOSp/CXGpwCR0FqjmvBcKSX3Mn7Nrc12hFTHVpOzXTI5p7NVlB031L6+BbUEls9VxbRrYFahKygpXqmDOz05t763sreYz63UnVCuX6kkmL9HhgtCNkLJQGJFS3KtY+Tv1lXIZu9UKRkYKmjcZD4PbXc0z3sWAfU013sNUXDZQGCmoj7E92BaMMecUwjT2DymdXXKM7LTre+q3vHbGgqptQjfOV2wLnpI21oSXrC/L2tWEhrwPQeByRUlEnJupNiVwZ9tQsU143esSMod1XptWCOlZd9ngmW6JrgjtjiUC0Cq600Eq6+43FNHPVBtZk6OtjwL2TEZIUPnMtgupX9DumrHkswRrNhNqs53YuEzmopLfSjbQGtwSjVoEoq5eMF8vME7Q6az4eUyzTk65vs7RYHbkvHYq0dkPOCZYF5zH573zAY3JBRw3rO1LFwX2X9o3RwWcbU6RAwbr3tLqOxLVsZTU1CFI7plFNhMOwoS+TUTjVtOZ/ZmQkms4wXF5ZxuV8k5f5Z3KpPW6YnEUY6Nj6jOqj0zFPBMH9IxAAG9rKJXqVnuZ18Z5rYtO2wpPs+/msjm1IPtZPBFDda+KT/zB7+MXf+kXkc+PyAK7TpcBgnj3DEPr7vnZBfzwD/0YqqwRXW8hkUwrASmby6M4mld/mJqc1DjJ5zJyL+nJfcY/W7ukI6rIQxHVRP7VX/8QHv/zP0Nt4xYKiQiqdarTIzi0MIdWYxfxaBjpdFYJG4XRMZRKm9jZ3sGb3vo2vOlNb0G+MIJz58/h5vIyXr3wCjZu3URzr4ZOL4TRcYPSHDMcc8XRUWTzo8iOzeA93/eD6Ebj7nnO/G3kALLvGduXNxiUYvHPxYPnYz68WzKE/xvjR37sH/7XXA6DYwcRCCIQRCCIQBCBIALfUhGwv53v3km84yd8zdg8MH4AoZFJ9DJ5IJa0O2nVEaqV0dteAzauI7S5fA9jrf17cwMY/M1VBQcA+FuqcwUXE0QgiEAQgSACQQSCCHwjEfj1X/+l/uaM2720bH+vd/PPTU7+tu9xzUEcE7u6Fw72e+y4bl9roOAdeq0X6DqAbNc9eEr0oMjUeO74HmoOqS77SgT/M6dY83HgdqpX8EUIgNESHOh1mk79acpCg1AOAg9DQA+AXe1c/xh7Jwjuw5ehmsB2OG7eEswZzFNdP25eN1uqnUkLP244ckOUm8usz0ZgwK9XV1dVq43KkREqSEJ1ROo3tFH60Q9+DOFWBB2qhojhfN1X1xpqCoE0GUT3awLLBtJZREZYjzORwIHFOZx97DEsnDyNUMKsHGvlMi5eeAXP/uUzuHrpCnotqnKoYAqh3gZqzR62q7S53MHmTsU2dwkNYjFMj48hn7VagNx0X9/YFIBrtbvajO5RdcR6qgTA9FvlNUoxSzUVI8SNULOCJgA+tLigWsCZDG1TI2b/LJtnKny54UuFqdmjEvKaKs025alCk92x+5mBCAOUpngyFZfb6rxr+Hhw21eu3/GXzDDsNVttGyUGtA0K8y2q4ej6r4AA7Zq1sT+oCyy1nwCCKcZUO5oKWwIMqa7sa3uf1dW111BdTjUUbVstwYDf+zqThCRSe6nOZVQWngQvo0VC9ZQgH0FwKNRRGzK28RgVhewfpvwSaI+ytjIBMa02aeNsdsdWL5M62qGays632XVBm17cWLDallYbV8kAUmJ75wD2DQdtw1TuUrFrtXZNtevtmt1r2PelXDabZoFegSqP6IcSPPozgYe7NufYHGY/6xoR99Phvv4w5Hrp5k2zER/MNZzzrN2/3p+c/yW2z8MXNAyA7zXv7wPCobCUa//+E/8Bn/rcn8kamOCGLdDY2xWYUSLKHuFdUv2LKkn2RYImAlbWomYfIJQhxGNd1mefew4njh+ziIUhiFap7SKVSAmUcTxW93YxksujsraOa+cuYGpyQrVbDx86KJhZre7ijd/+Zjz34ks4ffYsrpx/SXbPb//Od+KTn/oTROIJ/M33/E0sHljAf/qDT6g/HD98EJXSJuaOHkV1r62Eh2e//AVBrKPHz+DahXM4sLiA8xcvoBuLoFSrYnubVsxd5PNF/KP/4//E7MwCUpkc1tZLaHU7mBgfRb1WQS5DlTzrjNM6PY7RogFLQmyq7gkx61LhdbG9vSUIzHFIi+GRwohUr+lsWvN9fa+hMc55SKrUZku1kDnnFfJ5Kf4G9V1ZH9jgHmETwTCBJOEXayvz/YwXPziOc3nW4mXN3bYSMjQPUt3u4COthVVnt9XC+saG4PHyzZs4fvwYnn/+Kzi4eFDXyrmQ6xMTZ9i+nLM573XaBisZB9ooE0Sv3lpVUo+sviMx1FSbtINYIoWtbdZ87YHrSqFYxMzMrGKkPlGp6HdMIMgVWDu1g/L2dh/Ecc2jTTgBNlWWAqGcJDRH+zr2PdU/ptU4aw7TnnunvIOUq6trdW5rajNZFJfLgtpSvFIF3WoJjMseOJnE8o0bWlNu3bqNRCKlOsnxhFlq53J5xZj3S/U1r/fI4SOCjwT9tPLdLpUE1AnitH4Bgoichvg950z2Ff6M/YTXTNCrOsHoqU3rVMz3IBcEJkYw3uFoDHuNhuYytlmr2eg7I0S5Bnd7KhHBOHOMMXZbW1tSZbMPMt5eSV2vNzUmCMItaSoq4M35kUkEtHrnfe/t7qp9uWbStrhSKSObMSX71es3pZhvNvbUJ2lZPjM3p8QC3jVtrBmDra0dTE1Po91qaI3geOm06PjBW7G68rKvTsSxs72lEhgN2pMnmLgQVpIZE1ISTMCIWj1jJV4krb7w1uYm2u2m+n9pq6Q1hPW2Wc+ZfV41iLNZ1VlWTXs+QciZpCl4nkpmFUcmPBDG8lhcpglLOc9xzpKLiXvepWq53eviFz74C/jt3/ktJGNxJQcw/o1OG7t7dTA/6sf/zt/F1NQclq5dQSwUxvjENNLZUSQzOcWWzyaFQg6jI0XFhfdPgMu1lo4d7FsdAvt2B3GVHqDyewv/7P/+GVx/9WVE2pawkc/lMDVWREhlMsxum0CXdX3ZHzmfZvIjyBfGcOrM/RifnBG4vnbtGj71yf+o54dT953FwuJBJfe0W3VUdnaUWPLM08/gjW/8djz8xjcjlisoaYr3pucexlIQ2BK49LM7SmX4Re/O53H/SM22/Nt/9yfutUwFPwsiEEQgiEAQgSACQQT+u4rAvcDv0C4ifz19BDj9JvSOvh5YfABI5//zIrBbBpZeQOjSM8C5LyF06/Idf3QP/gL/ZoPgAAD/5zVR8KogAkEEgggEEQgiEETgWzACH/rVX9h3VW57x352D/vSrndGde8yu0P3MUyH3ROXtkTd1/2XutdZnVF7712qXQfZPBvuw9l7YJXh994brNDG1M4Vpm1eqI14iIom1iqkMshsA4dvY+AgQ4WDkyO6q/QWtf71wyDYlINDEMwFknEwJSc362mVG8HY2Lg2nvnBDUx+mCWlA36ANrMNXrKuXQlzU0UUYrsI9zr4+Ed+C9E26+sZdWdbcGOSapd9cNptTDtZo87DTVVeE9/DTd/8eAGPvuGNOHrmPqRGxhBJJmXVeePyVbz43HP4k09/Whu0yUQKnV4Y9XYPjV4Et9a3sF7aQrlKiNGTMquQy2I0l0chm5HSZndvF9s7tuFM+2gCFIO/VsuR1zJQTfIvAgO/tIEOoY1sOoWZyXEcPriIfJ6qVcLIsGr2CQATehBYSplqNQr7ADhG+1CrnTlcR7dvAS116gDgfb0hOgzThm3MNVQcxPWf/c/4meBVlpmEtQLctnnq6/WaPahZ7QrOOwDsbZwH9YP5Otb5dfV1dVynAGYdYYFf6wNeZcz+5s/DRAQCW56HyQXj46MYHxvDaLGAbI6b5jEkkpBqihvWMVo8y6KZ/cQ2fb0hvAllrda1TRVOOcvx5CzVDe7a7wwNh9GVEtcAr+rtEuY6e2YC3BDr74YIe+33AsGCvrQpNXtSqy9plqsctrKGtt8MKaoGALfvxu4spq3W9PCsY1az/me+7vm9Jza728HH8B+ZnoTbH73f3JzjoasZsqi/l+J3WFPmEw4EtqmS7HTw4Y9+FM++/CLqLYNKtBrutlvYLm1JpUqAQihByEbQ22jsCZoRglFRTog1MpLH0aPH8OSTT2pOO3HihOaqDghHd81+NWpghmBWasu9OpYuvIp6uSKoVdrextjYiOarQq6AM2fux16zhezoKNZuXJfF6fzBw7i5cgul9U1MjI5idmYa1b2a5pNuo4nHXv8Inn/xBcwdOIRYPI3nn30KtfIWPvDDP4pLr74iwLixuY7i5ATWyjt46fwr6HZC+L7v+0FMLSzi8KEjqNUb6HTNBlYq6BDBd0oAbnx8TKDqyKFDunfOVZGYWckSBBLCdTttJVOohqpT9tLFIZqICpxTGcnXcW4y5wdCxVtS3FJdXClXBO0YY0Jn1gjmeQmuOJZv3FzWHMb6wXnGk8Co1dJcS4XkyGhRwI/KWdYcztJ2G1DiEOcOqgJpNc3zcy6+cuUqjh47qrZ75JHXaz6g/XCxWMC5l15GcbSI0uamoFshl9a1U3FNWMlzUyl68dIl1YTu7e1iq7SFkfFxqQo5Vqu7u0imMzh0+AhanaZs5zc3NnR/nP947UwWOnH8OF698KqOS6Xtxsa6rORXbi4jGY/iwbNnZXsr+92mwV5ZH0ciiis/t5p1tHsd1SiemV+Q9fbNm8uolLcMprapEu5gamoaYxOTWF1ZUd+jvThtz1mDOhELozBSVL3eQ4ePKkGJqs7jJ07g5XMvY/X2Kg4dOiJ4acladQFOQtnN9TVsrG8Kso2NTageLNuXsaOd+uzsDG5tbGJhfl71a3ndFVpRZ9NK9FpYmEdpy+rtriwvo5DP6uv1jRLCVM/GExgdHVFbE9hRZc2xtFdv9C3FOdlQAbxZKuHYseNyh2CfJEwlBKXLA8+7VdrESD6v17G/sPbv6Pi41M2jY6MCjILlrPGbY2JBA12qnNlf10oYyeekvuVszvtjffjS1o7su8vlEorFCYwUx0D75tXVZRRH8lrLVm6uYLexh1OnziCdygogEyTTolhq13oTxdERtOp13F5dxc7ONuYXFlAcG1PfKG1tqeY2x4PU4dGwAD7nGSYz8P44ZzNBgW4DTJ7wz1O0amcd86npSdy6fRtHj5yQInlp6ZrWPMaO/YHtzX7PvkqrcD4bcbzTQWJ8YhLrpXX8g5/4e7h5/SYI4CN0HIlFNT9Gul184P3fj9ZuAxdeeQn1eg2zCwdx5uwbUJxaQDZX1OsnxouKK2fiZCImRTvvh04lrJ8eSSWws7WDTCIl9TItpP/d7/0OPv2f/gMqm2soZJIqiUGQzyeWfJ41lIGt7R1d/8zUqJxROPYymbzWzw4imJyaxsrKLWxsbOC73vluHD5+ElOzCxrL15eu4sb1q5icGMcf/P7H8abH3oCZI8eQn5rTmk1dNhPyuh4Cu/IYtra5/2vZI9wfXhXtDwW3VPV/8SM/FgDgr/eMGfwuiEAQgSACQQSCCLy2I+BdP4bvwv1lyk9Mhn3D+9F75D3oLd73TbnV0NJLCP3lHwFP/QHAJMHBJl7/+INnlP+yv84DAPxNabLgIEEEgggEEQgiEEQgiMB/iwj88od+ft9pTQXJLT5vdzqAszKn9bbN7rNHZ30Iq02fgYq37448ZPmqEzqya2jV2cIOtpQM5dyxe7RPfTwEbO6yXHXv82iK10iUKODpLKBTZEswJSUtoHUuFSEdnKUPUaVIdVxXgiS/8fU1HiKHLaV1rwb+pAAmvHP1TKemZxSHF198EWfOnJGagyCQSimqeQgUaNW7s0NgYmrX8k4JhWgTyXgIf/j//jbSoRQiUSqn9vRebq5TLaZadjq3fxAfit6QVSxfKxvTVAqHDh/C0ftOY+rAAlKFETRaPZQ2ylhZXsXjf/opVHa2EYsmQEFPowNEUlnMLx7Bxz/xCezuNQVG3vbWt+HZp5/GSDaHbJLwNarajuVqFZ1OD/VmW23BGsZUrlD8a3VcPQOmgtYAMDc7CSypmJocK+LE0UNS0RBUUoWaSFpd2Wg8ZvGJmKJ3GPZStbgfABso5GvIfWl3TAh2dwKCAc+7+uAd6nIL8SDGw2pgzwk93PWf/XsEb4fgr+o70s5UIN9UvL6OrymG21L6MT6Eufye6jq2uaCKr9VIdbOzpk2l4kgl4wJbtM9WDcIE7WQT+j7trG5VX9irr108LPHBmTP7GtPEiILdSjkwe1PWcmafV81fZ/IsS+YYEI4hTBVv/3tvz+wAr4AwAa+919fbVYwGabv7aaq7Fr/B7MRag3ms520pfWFg9ys3Zw0cDvzPB4YH+2v22n1aHKydNScMJcbYPOnmjj71DQ+XAL/ntH5n3/p69s3WH7r9pA7f377WMfoj3YNixdKU1oQ8//73/wPWqztSAF++clkQi7NjgsApFhWYou0u5y2qAAkHmVBAgHf9xnXVBr/v/jO4dPESbty4obqYVPBxXqvtVaUUi8eSiMTiGCkW0Wv30GnUcfncOZRYY7hLgJSWxW0oYgk2oyOjOHH8BI6dPI2P/8F/RLdZxyMPP4yDR45hZfU2dis1HDt8CEvXriISC8uuNR5J4PipM3j6y19CPp3G33jXe3H+wit4+oufxdvf8Z1YWllBtbQlS9xqo450sYgn//I5RCNx/ON//L/ji08+IQA1O7cgpd7oxITUmoRlzXpdUGZubkbAhcrjY8eP4dKlyyiXKxgdG8eVy5fVJnkp+0awvb2DyalJAba5uTmUdrawsbYm+MrkHbo8LCwckI1wdbeG+u4uJicnpUJ95zvfietLS2pnqrQJAfPZHG7evCnLYtoxE5oePnJEjgArKytSaU5PTcmyeWurhE2CxoUFvYfAkf2EEIt15SfGxuQgwXXlxvINTExOSoE9MzOjti3k8gJoF86fxxve8Ci++pXnkc9kkEsn5VLBNW92ZhYvv/wyTp0+pWu6ePFV1DdvYWnpBhK0v85kEU9nEE2mkCsUpajdLpdw+tRJ3Lh+A3MzM7h8+Qrm5+fUxxij5Rs3MT+/gJjqtQOvnD8nO/LdWgXpZErzIWO6uHgAzz77jADwdmkT87NzAueb66tattOFIg4dPQ7mEsUiYTz1xBeQjIeVtMS554GzZ7GxUcLS9etSXRP+Nvb2UN7eQobK5lRKa1Mmm8f45LTgvxK1IlFsbW3ixMlTSiKrVKtSr1Otu7x8He1GXe3I805Oz6jP5/MFXef6+hoOLS7i+tom7r//fixduaKEhNLGhvrL2IRZFrMdmnXrd0x+opK22e5gj2roWALpXAH3PfAAzp07hwMHFrF0bQlHjx1TP2Nf1FzPZ4cekM6awpWPKISmTJ5KpVO4tXJTMa5VK3L8qFRrAtXFsXGtwc12GydOnMTOTlmJBjtb20reYnwWD8xjc30d1fIO9moVAXDZgYcjAsCLh45gp1LB5NQsFhYP6Znq9votvZZr0vL1G8gVR3D06AnksgUlMN24cRX5XBY3ri9jbHQC6UxS7UYLZU77rENOAMxklPJOBUtXr2B1ZRlHDh9SiQmq7wmABX97rCYRVfIFlbRj42NIZzJKLNmtVqWw53MB73FuflFrFiG5kvJaLVTLVSmhi2OjUkjTZpoJB0xUKxTH8NbveDtK21v4p//PP8EXP/9FJOJJ7DYbSKaTUuIemJjAiYUDuPTVFzA+nsfG1m0lx508+204/sAbML1wBJFEAlMTRTkmbKzd1tpNl42FuTlsb23rGquVddSZQJLOIl8YRU3K7Tj++T/9GZRu30I6RheBiMYpnyX5nMj38l7lzBHuSc1OJwDO36rTnkigXKlh9dZtAfhTp+/DyPgU5hYPa1yv3V7Fzvam6r+ff/klTI5P4d0/+AFEsoU+AGYNYeYY9tSvzF3DL8j+WVjPCXKi2b8aD57sbRn84QAA/7f4My84ZxCBIAJBBIIIBBH4a4jAnarfYfAbQ/ftPw685Uf+85W+3+gVUxn8hd9B+LMfY42Lu0DwN0MNHADgb7RRgtcHEQgiEEQgiEAQgSAC3zIR+KVf+bl91zJsg+vFrPvoy3DtXye48yDC1zMcrhm8Tys3LBb2zMTbLg+p6vZh1aED9MGH1+D1pW4GbgWT+5Bm+MzUpJi9My2go2gjRRtbqiEJ1EJmNXiXXMHzIbFUB8P6ANx+eacNtJGi/WBY4FzWvC1t3osThSOYmZ5VbcWrV6/KkpeqFVo5/v/svQecnWd5JX5u79O7RjPqlmQVN9nCtkxoATt0CCWUTXazIcQxsCEkYTcJbLL55Q/BpoUkSzAhkNBCMCRs6GCDca8qljSqMyqj6f32sjnP877f992rkVwkA9n/d/2TZ+bOd7/yvHWe85xzyMwgQMmkLpP3TPyT1cWkfzoeRLwyjUQ0jH/78h3YvHozBletAQIV7Nm9BxMTE+Ldyc8rGClCmvKfUjIIdgdQALBl+1Y88fAjIGTHbG81CLT3daNnoB/pplYsFSrYdtkOzC5m8albP4BElL6Y9FgNI0eWaSCMd73n9/C3t9+OM+NTeOtbfxWf+tvbMXb6DJKxGDKJhACzxWJemFz0+qVnowJ+IZTITPu7EgAAIABJREFUVq4SnPe2lWUAqw8wQeBQKIDO1hasX7sK7e3NAvzGYhGVKSb4K7KVBID5GEbqmSxg8f9V9i/9Hfm9yhzrcSoXrQlNZbcSjHR5pFoPYO5NCa7avA1JTjuAanQRdSSejZo5gVvxPibzVqWg+XlhBAvgS1BXWbkE0MhYkyMMu9cCf0zGi69kjT6AQQG7Aco1az9hDMSTN0oPXj4z5UQVFOf7lGdWaVh6QxoJbDJ8iboEKOGpILJ0AmEt63ghyKv/9FUJaiyFoRugv2MUNYK8lGkmUzccQ8Bcx/HdNQxe66/r1FkI81qTyaYEwHgxqwy2+zp3tW49QG8LCUxBR8Msa1PTASnQ8BZE2FIR27L116vrB874th7Gxi9YPmLPo/PRsnODnVOexK/Xe+v1QK+X5VwPSrvzn/m0BwBWvr/281yhiH/59rexZ+8e7D/whABibAqCHGcmxgV0yc7Py7ilzC/9YilrPD01IwUImzZtFCn4gwcPSL+hV6rIPC8uClDJk3GsZTLNAkJkFxZx8sgRnDp2DBEWaARDKBSK4mW6ddsWmdcIZJExunX7ZXhk9x4cPXIYvZ0duOnGm9DU3Iof/fAHAiBeeukWfO9730WEMsnVIHa94MV47JEHEK6VUa5F0dPXi4nhg8iXyuhasRIH9uxBIBREgVKugQAe3/OEzG07rt6B+dlJASkTiRR6VqzExNQMAqGISAdzTJEx2dXZiUg4iFUD/XjFK16GD3/ko+I1HYunxL+WcrlkXxLM5otMXhacUMKYPuqUyhVvVpEx1ioXxoqfGxs9LfK99EMloEq5YkqyU7adhS3io0uZ50wGtUBNpKB1jUgK+5jX5ec4BgiGjk+Mi88ox/GKFf2YGB9z2MJkG/O6ZBZyjeB8wXNRRpdgM8FHMvq7OsnyLQhQWKVnKuVyDWOXaxRZrDyez0cQLlDMCUMzSI9W2htQij3E9i1JYQ7ZmnxGsoRVjpryxRWZdzjvyVpYg7AxW1uacXJkRK7JGaFUKEg8VYq6LExJyj8TmBffYfqXc2WjqgflyRMp8TmW+qwKfe6lRMV4p9eQz9PP2l6ffrMsFiKwzrEaFECT7cg+wWeJJxIij704Ny9zFMFGssRFNaRaEfYnWfK1ikp0h0QeP6ryz6L2oIzySjQhPshzMzOoie9tWb5Sllgl/+lHGzHTh6o38N0w5ccTSZRqLFULyNii1+3Q0BAGBwelDywuLkkREZnsLa0tWMrmhN3Kc2YyKcSjUQE1WTBB4JBAI9nEMpdLUUlQAMJghIU6Om+y79HnV+0GyrKOlPJL0k8zSRZuKPuc45xsb8onF0tc4wLCNuU1yDQXxQnpP2UUyiWRkA8Fw9J+2dyisPe5Zpw6cRpBesUbQJZ7oHhCWb2cr8i4LZUIOleQTpKRPunaKoifry0+0nmH7cB7tLLRWjDFvQb7CvcbWvjFtpWeJqopFUzNTEg/E2JupYojR4/h0NFj+K3fugUd3Z145+/cLOtnsVDGOJn/1TKaohHs3LoZC2NnUF2izzULs/JSCBBv7UfTio245vk3IZLKCFu/KRHC+KlhLC0QuE1j05YrBCg/tu8RNCcDOLR/nxxH4Lmpsxd9A2vw45/cgy99/gsIVnKickIPbKL9LKjjuG1ro6c1+zdB8SVRaGBMyNpnsRdB9d6eHlFmYT+LppqRyLTInMG+yAKHU2dG0dLSjoFVG/CK178BNUqBBEIImYJHDg9ZPw0A7F3b7P5JVybvht1W9dm1MoA3vtX3AP65+ePPvxE/An4E/Aj4EfAjcNEiYP4eds5nySA11Ha+ErUbbwaaOi/a1c57ovkJBL75CQTu+5rmGbwF5Q7h4JkxgX0A+KfThP5V/Aj4EfAj4EfAj4AfgWchAh//RD0ALDlqC74Qx/BU+y9/eTfhI0CFJFNVCtULeFnGr2OuZgDbs0GS+g2kwEMe31SbXzJwhtySgGeNN+fIHiv0QblCHkfp5Ah9ZZNRYfGQccPEpZzHnqNRt84wgB3fs7o9o2UD64cVrDk7UgIAC8hWJLFOQDSyyKanptHZ2eV4AJPFQtlDsjuYSOU/kZyuEVxIIB3KI1k5LXKsX/rMHdh5xbW4dMulkmi95557MXzsmAAxKjeqbFK2KD0n127ajInFBUyMTuMXXvxizC3N4tHv/QDJSACBKOV4A8gW84QxEUkkUa4GsfHSrTh0+Cjmx06jxKR+KIpAOI5cFVgoFfFHf/J+OZ7evgtzS3j7b96CZCwlUpNkj8UFyFhCLquMmnJZYHhpD3r/VthO8njKctQYUv5Z3pH2IiDQ3taK1YMr0NnVhmRCwV8ymZjcJhhMdnQoTLli+uqpz6FlAjPJT8CSvo4C9FoAOEQglclwBQAIDJKNaNvZ6aumOeuInsbftq7LBEzf9UhuW6DXlYjWZxSAV9i/+k+gVsljKyBA0DYc1gQ4fXiZrI6ERURZZZn5vSlMEMBE2lkhWwUfVZLRed+OY+mcxh9XPHMV5BVmOj9KUJdeu2TvCphD0JwAL78GUaX8pTB7mbBXP145joAwAfSgBXPd8fAsTFt1p1xOBvnZvua5zn8uJu9yYPAzu29PO3tu4qwpy/mdAaUdlrom6aX4olzG8PCIMOY47n/vf7wXE9NTmJ2flWIByjyTDUfwt5ArYnFhCV09nSJbS1beyMhx6V/idUsgxsx97AvhSEw+VyoUMTM+hpFDQyhl6TMcQiqVESYqmZJkgxIYSje34Mz4OMYnJ9He0YnZuVlkEjEB+a69dhcevu9urOztxfqNW3FgaAgnjh3Bi256GfKVIHbvfgSpeAQdbd2Yn5pGLJDH6MwsOju6US4UMXzqBDpWdOHA0CEcPnIcfStXY+XgIMZGT2BgcJVcX0DdRFJAGTIwKcWczWdRyuVRzGXx8pe+BJdcsh53/uhHOH1mQqXKKVUvg5ZjjQBiQABbtqvUVXB8GW95XRuNzHtZASmuPZyjKMcrRSpWGl68hGPi08pxz3VjKateq5SrJXBOmVtRLpBiEBZ6qHesqh2wEIRqEhUBk2TOE/9VVTRgMQrPwzVI13sWl1RQKhZl/iP4xa+8JwL+dl2XKgFjHSDeqlWCrO541+Ir1/vcq4Bg10YpujE+7bpH4Pyu6BKBRwKnWkim3EHO67rWK7hH0Fu8wzmNms/ZvI6Z/WQd0QIfFhsw7iqrb+dCAuTiD2vmRMaQsbO2AQTH3bWT8dFzcYLkmJFCIuvtbuJHoNRd/90CH4ldKKyhsJ+XiZt9hJ6v6tsulgDcI9DfXd6DyPpSPYN7qgKl/AnYBgMC+lLBgS+2Idc3KnjwWvJZA5bzOeSa5vmdAhHO4zLfG49lxoZS8MWietLm8+Itzb6rqiRWCUFjJvso0+4EWskyJ5BI4JprA0FxehGLtzUrvAzKz8IKxp4sVYLxgwOD6OnpxdEjR9HZ1Sl7oLHxcQH62X+VUarXlGIBUzkk/ZkFblJAZoquxPrd2Ax4nkvyfvK5qvRvsWOo1VDMF2T/wAI8u51jkRTl1ykPzudjWwwdGpLClO7eLvzJn70fefp3l6jMUUWwXMZ1l29FOL+IqVMjiAR5LzUkwwFEgjXUYq0Idq/Hdb/0OsQyLWjKNCNZncOPvvVVnBw+grXrNuL6F71cvM6fuPsbsr6HamXEwgqsI5ZBz5pNmMtX8enPfh5Ls1OIRzgyKoizGA9h9HT3YuPGdcjn1QOY88/C/BL27T+IGTL3Q0G0Ub49Qy/ipMj+U6ZdihlkP1bG1OwcUk2t2Hn9DejsG8TaDRtQk/WfPV8TpzJ+ZH/igrnsf+zDCgx7hDAcaWgtJtPCL/3c69/ytp/V0uxf14+AHwE/An4E/Aj4EbjoETg367fa1A685r3Athdc9Ks+pRPu/j7wz3+O4PzURWMD+wDwU4q8f5AfAT8CfgT8CPgR8CPw8xiBj338w06Cp+7+TNKngczqHGIBLe9nvOxbTQoZZm4DQHsu4GNZ8MSCqY6sszIl7csrv+t9z5GwNqCYlYCmZF8sWEVLJinMFv5M+E1lbRuQW5O0Us/feqDbSWzpN/Wh85qhGRVmywBmwlQAglAE+RwZTnFJPPPFBOjo6Cg2bNggjGAytQgEMy70iqSvWzqcRzQ/LJJ/f//XX8SmtZdi9brVksw8dOiQyLISOKBUH5OdBp4GqiHUkgnc9F/einyujJZEEw4dPYh7v/stBIs5kVkm+6lSqyJfLKDIBGc4Kv7CwtIlA6dMEDqJCsJo6uzEDS96IfpXrxb2UDqdxGc/+w/4/Oe+hJZMm8iXMpEaC4exuLAgzypetDxXVd19ybyS2Jtkssaff0gQTFLeaUC+Bzpa2zDY34funnYkEmTghYRdRT/gqPEEJvDBxDBBEAGBQ2FJJjNBLtKFgk+q3LMmzgkKE7hUZguCyjy1MbMAgW1cy1TWYywzWI8X317KpwuiyqQ32UZlh8mrvCMm/QlAK3hLdq5l8xLwDUVqYN5VniPA5Kp2HrJ5yWaSqxIgIGgsjGLDFDaS6/JFkuIK8lL6lN+KB6+VZ+Z1BMwlQB6Tr4EgWWvGk5dM3pCyOIXRa2WZDVgkKXYCCBZIttlfCZKRjj8XM/4iTIDnAlifGZh6EW6o4VmdOdAjDa5d/OxK42d+z/Xz1HLnUZnr+peds/VWdL4TcKVWFcbje977B3josUdBjdXODkoZTyCdSkqfnpudV6aw9J+gMM8ISBFAINOMYCBBnVQqLWBNS3OHSkLPLWBucgKTo6eAUgGLCzmsWNGDbD4vAMuG9RuwatVq7N23H9ddfz3u/sm9SGcy6O7pwelTI+pfG08gigo621rR3TeIqalpHDkyhPaOLrz+jW/Bl7/yRZw4eRxvfN2b8dA992NgZReGRk7guddeh4ceekg8RYOREB7d/RgWc0V0rxjEhks2IZNKIZ4kyzMt4C3Zm2ITEOZYCCKfL6FSKCBYLeOVL78Jq1cP4u577sWxE6cBjhnLiOOY5r9QSAFMjl8CIzL+jTc7gVOCccJQ1YIeKjPwZYt1OEdZr3j7OQHBnDlKwTDK3fI6ZBET4GExkN6Lsost+On9yvd1mWOhifqE2zWNbci5Rb2FC3I+ApqckyiVS9ZwmBLuArCZZ5X5Qb+3/ZvXt33CAs0CHpq+ZgEnTrUshOLxZBHz+iI/buYVMpGF3RsIiNww24KxISjPuZxrH8F6C/TyDiTedWux6f9cWwxoKeBVgPOuzvkyHoSFXFXFjCr9WKmSoHOcbRu2JwE//j4nssMxbUMDTpZFVcMWL2kb2lVE2ak27gq82lodC0LzE1IEZM4pUvxBgu/aVsr2rGiRGMFtM5dIf5PPUeGBcvwqz0+gk/fDz1iFCYLW7C/iY2386AnIcsaWmMqaSUUNBY3Zr/i8vAafIRKmdL8W+NmXAwbLnGDURmT90fuw1hyy3oW0z0m/kiKtkEgpd3d3m8KvGg4cPKCAscSf67O2u9g0hKMOY9zut7SJHPhW4uDdl8l9oCZxE3BY7Am4BlMNJCTMdrGTd4oDAlqUVSnJ/XIsjE2Oi1f2a177avzpn74f+UIJxWJZ5o72pjQu6e/B1PBR5OemkYxpQVkyDLS1NGG2EEKtYw2uf+kbkGhqRVsqiWMPfw9Hdv8EoWBN1t7+VRuRSacQyE0hmowDZJeXy+LlXQ2EcXp6Hqfnsjh0cgzHj4+gVimBQ5mgbltzK3q7e0ShoFjKi1oKgW0W6kxMziAcj+O6Xc/F5MQEDux7AmUWfiQiCJSLiEe0AC9fgoC9O6+9FumWNnT0rsSmrVuNYo6JvQF42SfMds1Zz7x7JHeJ03lKf2fbRE/y+jf/xsVZdP2z+BHwI+BHwI/ATyECy1S0e6/6JL/+Kdzg/78ucfafdss8/1M66CLFbRnwVyseUbvkWtTe+D+B5p8S6/dcTzQ3gcAX3ofAwXvOYgPbAtKzEnnniY4PAF+kruOfxo+AHwE/An4E/Aj4EfjpR+CjH7/NVOjrtc/yQm3YR0oC0OChkkC1sqceH1R7Dv29bgTtFyY3vW+d/XeExz/YA8i6gK6RmROiowvaeu/Fyuwa2o0kOek3SxnNIFlRoRo6WjKIxyIi5ShYiT2fuSF3U+jeYSMgWJ/wMtE7x75bkp/WA7hWE5nPYoHyqa1YWsqis7MD4+PjIq/JRDzlOSnxaINFKVYy5sgADi8dRfDfvSs/+dG/RzKcQWtnmyTFp6emMDk5KQl1MkFs5AXoqQWQqwXQc/l23PSy16CQK6GAMgozk5g7OYI999+NGQIlZEaFCBzWUCxXhdlXLFWEhRZEGJVKAOsu2Yz+tWuR6exEc0cHVg4OYG5+BpVyDf/42S/grh/8CC1NLSLXSCbh4vyCyFIzucuko8oLUwKUIsaih+1KBwopm1LHVfEEFAZKtYpWsgV7e9E/0C0AMP9R7jgSDSFGT+CwMuGYpCTrTVnAlINUKWhNABtpYQIlTDAb9pQS7wgAK+tMQGKTTLakWr5fCQhcrTES1rCCvZrmDKAaYOLeMowNC5B9TryGlbDGxDMT2vxeQF4ptDCsXQGNdEwJlGoACsvo4ygqEXQT5rDKZ+sd6/0ypopy8/wRAfADIntN8CYsP9cCMWX+CSNQJaGtVLMM7GBVWf/SLAZU4QCxnd3BvXXQ6P/NnGDnj/MkBJYDQi901nvmQOozu3LjM9jr2/e993O+5/V+bnkQVwNZfw6hadeB7fYp3PNZNXvL/m14Tpk3yd40MrzBALKFPG551zsxfOo0Upk0ZucXpK82NaUwMTaOSCQqrFMCNypjT8nRPNrbO6RrzM7OSjFLPJkUpls8nhbWcDQYxvDhIZwZOYZApSjARjQRFcbi4lIWgysH0NbWIUy2tvZO8Tt/+NFH8KrXvAZfu+Or6oFdKWP1il5s3rAe5VoAh44cleIKAh3Pe/6LcO9DD2Do8EG87dffjrt/cCe2b9uE46dOY8cVV+DL//RlNKXSqJaLmM8tYc+hw+juW4l16zZgYX4OmeZmNDW1IBqjZ7HOGfQf5fNynAUqZXS2NuNNr3+1AGQnz4zhJ/c/gnJNgUL1EQ8gJEC6jlnKAZcqZOpzebGe3jr3cG7i3KqgpQK2/Mc521Ft0EaX9uH8QqCYc5WOM8PADJIlGRWpXM49wsQzSRfLChWIWVjHhlVrGdrOObSMhcCsLQYQxQJek2AoQUCjjiCFHwZoVGatFqlYz3XeshaFEMPielFWqeSgVRewygeUGKakr4KULIgiy5XnE6DPPLfK1KtsPwFKvR+NFdtG7tvKMdtCBlFTEHkNB0w2A0jiLeCuUV9wAF5hOULWY74IFvL5Za0mU9vsXSwoLKA6ZYlFBp+sZAu4a7sQdBQmrAEwhclKhjaLzUSFRNudc62oP7DAx9hDyHxr/MsZQ/VFpwJETNqCBRZ8Pn7PmDB2coyJlQXdHGDZ7EW0YMeA0AS6GQsC+AFlqIvXvHjOax+UYjhrS2BY3VTNF8uCkmlXA6DbuYnPQil1XpsxoHcz28qurQIe12pob2/FwuwcOjrbkRAFj5jMHeMTY5ienZbn4mrKz5ItLIUOkYjEjQA2i+V4zwr469orxVdSaKFtYQsRzC+lH3JMiyw5iydMP2FxGQuq+HnubxgXtj/nBfZP7r+ODw+Lr/ArXvkKfPBDH8D07JxIUldLBbzgup2YHz2B7OQZBIoFJKIBYWY3JaJIJ+M4NVtEamAbdr7k1YgkMmiKhrD3e59HtDgl/SGTziAYiWNwzXphRc/NT4kaQSySwPzUJOZnpjCXzWFkah6PDR3D8JlpFAtFBAPcwwZlf5VOptDS0qxSzwvzmJ2dEeZ1qVjGNddeh8uuuBKpTBPOjI7JmDi4fx+OHtwvxSkz80sIx9OIxhMYXNmPrhX9uPb5Lxa/Zu4ZxFtZxqOJsigOGBawp6BJC1d0t2n7oP6afdNVGeA7PgP4me05/E/5EfAj4Efg2Y+Am6tx/q549i/qX+EiReCs9JPzxrMFCC8P/sq+mZLPr3//RXqyi3OawJfeD9z3NU/OU+PydEFgHwC+OO3hn8WPgB8BPwJ+BPwI+BH4GUTgox+7zSl8U6m2ehDYAqsCeXlYuNzfWTDXArHO7y0w6wGC6oBiB2w1LDTLHDRSzwqveYDgBpC5HuDlfVhJTQ2gAzw7HpiaKhT2E1kQ4Sq621uRSlJG0UpOu3/4NApKuwCMMojOitP59tbmtExQMqlMli0TuEuLWczOLqCrs1tiLswYDxOYIDCZRkyC0ruPMq0EVjLhPDA/JH61n7j1U0AhhGAkrAlv8RVU1pm9JdsElOedLRZx41veIiy6QDSGk6Mnce83voGpkeOIRapyffrH0kdRgf4gSiUFBwho1KoEFsnFC2KpXMXY3BxaOjvwh+/7Y9x6620iUZ1JNeP40eOYnphEOpVACEEBgOkDyIS6BYB5+gr7kOlzAjpa/10mZZkYN3LNlCRtzjShv68XA4N9SCRDSCQI8lJqNoREkuwxsobIZlJGnPrgGsBAWF1kAPOr9hEBHCSRrtKrCuYYNq+RIGWe3h4vZNygcHxdhi4ZvARxw/QpJJvYSKcaa1uVseY5LNvOpkmt37THcJjpbFWClmS2CGCbw5iMJZBAenAVlGZUoFfZuwS99SvZugr4qsQ2QV8FhZkU18S/MH1NoJXRbGRbTemHcSrVP4m8/sdmbqpa+pqONPOu63er/rrnHhAWaLJT3cUAhM8HwD6TKdUy2y7GvZ3v+jYW3ph43/N+Vu/JsAylKELBOZeAbWYteYNjVkornMIWK+PKcxCgIruNwA/BjUKxiEPHjuD2v/sMwrEoTo2OSsEMwZqZmQmRBGZX4FzE8UagamlxDqlkWvxoycilv3dLSxsyTQqotra048aX3IgV3T149IH78Gd//IfIL5HNG5X+TTYn/WuLxRIW5hexafMWXLplG1LpDL77gx9g165dGBxchb/8+MfR2dYisqgdrc0YGFiFBx56WGTzN2xYj5FTZ5Bpp0+vyiCPHDmEWKCM7ZdfhScODqGltRnHhoYwcfoU8tUS9g+PYO0ll6KrswvDxw8hlW5CIplGW3sX0pkmAWCSqZQCTYEaKsUiXvLC56GjNYOe7i6cGB3DwSPDmJia13oJem2zyMRUeRD400ILlfm1c4sCd2RsksFp2ZoKWPK+BRS2zE7D5rQgpR1nBNcElBF/d21cAffIOjbLJcEtmctcjYI6X04vM9UWbigwqaxVyySVe5EpgIxl3jdnkoCAu3zfMoodHEiWC3eP4Iwdmat0zRR2tfEQZdz4EncDo/xgn5frGOOo4KF+5SEiW0xw0bCYCVqqSIKdTzVS/MdCILmWqEiQbWmBcwUI9dqiG+zYD1iGMu9XxwgBSK5F1trBFGQwDgIQq5pHuVyoK0aTogXeJ9uc60xEJfw5h7NIwjKzySzmGk8vVwV/IWuXJKSMH6+1f1BgVvdc8rxeyV1PcY7GUJUhNH7K2rXgtBQE2Klb4si+pOeT9c8cr2C8ZVbXUGWcTN9lPB25d8NQr9bKKnyhd+9MXTpn8SCVEy7RYqJSRrGQR0dbG1b0rVDP6XwOJ0+dlBgR4BfQ39YaOoA0wWqy1Wk5UUK5VDRFSOyXVfUa5rmWlkQmW4sMKrj66quFaTw0dAj7ntin8s6loulPysjneUvlgnQ09gN6lHO/srCwhM6ubly36wZ86GMflsIYLszJSBjP2X4pxo4PAblFRAM1JGMhpBNJsReh+snBU1Po2nwtrnnRKxEMxzA3dhrD992Bla1hNLW3U1gcbe3tWL1pOxBLY2HyNCq1ENo7uzE9NoqZ0WFMTY5jeHQCE0slPDo0LH7NS4vzCBsmOwv/2IfZj3L5nCinEBju6uoU/3WqGtCjORyNoaerC5VSUWJzfOSEeKFPzcxgfHwM/Sv6sOPaXVi/fYfoEoilAwsLTHGJzge6/7VN7IC9lkFtfmf7HQuVbP/Vz/gewM9kP+J/xo+AHwE/As9eBLy5jye7ynmqe5/so/7vn8UInB/gdQHO+v3Zhd2QF/xtyJ9d/wbUXvMHF3Z68+lfuxz41WZgbAr43T3AyAWeNfDP/x9w9xfriC9O1rM+UOe8kg8AX2Aj+B/3I+BHwI+AHwE/An4EfnYREADYvrzgr1L75OWAEpaVaABevq8MI8NWXOar/bwmaW2yV1mD9j17eQs2O7iSXt0Fnj0sY+9n7DFngcwGROajWDFkAsCxcA29Xe3IpBPKdjHHNQK/ja1iE166hfZsuG3iyyKYyzQnk7CSUDYyk2RyiNdkOAJKMQpzNUp/xyjGxsYwMjKCzk6VzUkmE2hpaRG2cDKwpABwIIy/ue3TCJTCKAtyqGlXBYrU01HiaZkYtTB6N6zFyk2b8Njj+7DlyisQrJXxzU9/RjyAK1GVShbWl7SjKhkT+GVCtFpVNgf9YEs1AwDPzmKxkMcfv//9uOWd78bWLdvxxBP7JQnalE4hmYghVAMW5hY0QWsAYAU3yZiTXCokJS2mmYYNa0weCQAz2UwAiknNgcGVAgBnMgR4yewNIhIlGzgmHw8RoA2RMRWV95kMJ7iiYK+yXZmQZI6csonCwBNGrsaNntDKGCaDjCCHJjCF4UeJ2BBBGgVMlcRFQJi9RiWfmdB1GkJAOgVVrGqmHhdAmV6OBFWMNLPIJAow4vHTNQxe+vXRhzdEZiK/N8eoPLMCvPpcQWHu6hWUsaP3YiFdO6Bd0JYAlwuZmMOryhx38rwG8LU/V+xn5DSaELaJem09F8hyphUPW6hxaFjwdrmxdr5Z0YK0dn6RuzHMxvN9zjtvnAvgfbaAX/uswl7zqhsY8K8eCLZoigJXLqDGJnNVFOzca+dhyjkTvCpXSg6IVS5VhD1IOV3+jsBU0Xo+G3Dr8T17sWHjJZiencXQoUPI5fPYu28PFhZmRH6ccvTxeBLReBTzc/NIxNVHcnExi8mJaex5cSgnAAAgAElEQVTa9VxcccXVyGbz0h9vuH6XABBk2NWKBbzr5rdh3+OPiFB6Kp1CS3MzzoyexoYNGzE9M4fJ6Rlsv/wKXH7lVfjmd74jn+9fOYCvfPnLuOqybZibmcLjjz2KKy67DImUArXlUh6IpxBJtGCwfyUOHHgCAys6MLx/jygehNIZtLY04767f4xKsYBjJ4YxXyqjlx7AKwYwMTkqc2o8kRIZ6oj4jtaQTCSQSCYQisZQK1ewbfNGXH7ZVuRyWfEAHTpyHIePDMv8wGekTPbC4iKS6TTy+SJm5wkOq+Ssjrqa+sY6AImpOjcqud7+QLajd811+7Ir3WxBZB1rHHU6xi0wLOudkRGWudUjx+sdG7yWALoydoyPsTnAlqqISoEBnAUoPmu9VxZrXRGY+Ayb92R+cgu6LMhomZpSLuKAwDqvSsw8xSe24EuKkoyMtjKH87qAePYhwj4WmXxKCWuhT9hhKMqJXdYyCxGE8U2mcVi/p49zhNYCBCEVBLPAtN2v6D7Ay4R0/dbr9jRcU0R6uywAumV588ZUqluLcgrlkqw7/L0tAlPwTNcTxtyC85ZR6533nOneAKZeFiYBWGmzalX2H1T0UN9ctwhJjg9r+1sWtoLEBhgWEN8WCZh9hicPLIUNNfYj75rjlqA5K44UwZWQz2eRz2YFdGR89u8/gJb2NvSvXInJySkkEgl3ipOCFt4K9yB2TjRtzmtWdQ9qC8ws81SLE1U6O5NJo6W5CQ89+KB4j1PGm2x+tYNwfbnLlGyX/Y5KZzNeZCd3dXXjuc9/Hj5w222YJWs2FEZbKo5V3a2YPT2Maj6LWDiE1kwCTakUEpEgUskk9p+aRP9lz8Vl1/0iMk1tOHN4D47f/zWs6WlCLNMs8ypl9Vds2Irm3tXITo5hem4RazZswpnRYRRnx3Bo7+M4NTqG8dkcHjtyCgu5okhXN2UyiMYiWFiYR6VUkXmX7dXd1YHu7i5EQrqf4YvKDemmjMzXuUIBwydH0dXTh76eHhw7fgyTUzO4/nkvxLW/8EJUwxEpXpF9EvupA+6aoglhAZuCObPfrQOC5XeNRZJu4cQb/9Pbn8ry7B/jR8CPgB8BPwLPagQa2ZvOX0fnv6qPAT+rrfK0T35e7Lf+lxcPCF4O/DUZtGtegdob/ufTfozlPvDGq4Fbu93fjJwCdj5y4acOfPF9wP1f1x2rp6rNjc+TAOr966/wh8GFt4N/Bj8CfgT8CPgR8CPgR+BnEIGPfOxW56qO++k5ABvLPlE2mSbORDLS/NMkMH+2CWEj+2h+9iYtXQCE53ATyGeBOIYdtPxnNUnpJCs9iWMFk/VlAWBhBhkAeGVfJ5oy6fqk4jnj724GHXZD3bEuM8ICsN4Q6iPURDqVyThNYldF+pRJOQEfJQGtsqK89yNHjoicM5kdbW2tIv9MEDgVzKI2NyQMqb++7dMIVejTqywlm4TnOZgEF/aN+DbqJrcSgMg6VwpVLAYDePFLb8Sd/3wHIswzi3+dXp9J4pDxjyVoy3sms1NBxwiKtSDm8gXc8KJfxD988YtYt2E97rnvIbzqla/Gt775bfFWbmlKIxkngFLF0vySnJPnoq8hQUsCwAKbEgDmDdKXsqbPIWlvAhgmbgRhEvEYVq8ZFAC4pSUpbF8CtZR/TsSj4qfLRD8T+NFoWABglYVmcp8ehgS3mdynbDS9gdWHUP6Jd7AmTIXIJ2AIb8TIp5q/ESzbrF7YXNmRtohA0s7SFhxNytKV9L0k0AmyR4SpS5Zg0HjxkpksLF7+jgCvyIuSxUsAgnLNBHopxai+yAq0StDMV7czesFLZb95OyoLArx/2Jz9vfUltdUfDhBsT2OlsaWNXIo0ATd9SwGlc70uFrhqz2Pnkcafn85UerHuyV6zHsh1G8C9juu/W9c6zoRl51fbr9Q/051ryyiUciIHyrHJf5RjzubyyowTCV5KJ2s5gJXNjUaiIqdKxYBwLCa+nq5EuhaAKHAYRLFcwl13/QA//vGdOHRoSPpvPJYUGV0CI+lMArMzs5iYnMJVV16N33vPHyAUiup9sgtQUpbzD8dCpYjPffqT+PvbP4lAtYxLNqzHqoGV2LNnrwA3/f0DpNFj6MhR9KzoE1bymlVrMDC4GpMT4whWCHikhXG5OD8nc9jOnbtw+MAe9AwMItXah3g4hjOTp7G0OI1QIY+RI8eQbG2VeWPowBMol4vY88Q+lP+9cKanfxUGV68VcLi3b4UwoHncNTuvFrCuKZ1Eb28P8vmKeLGPjY5ix46rcPz4EfH/pFx0qVxDIhbGzNw8kqk0hk+eksKO/QeGpEnVj5yS+boGMs7Wd5f9gO+LwoHMOQqSij+wUxzgSvvaIg23AMkwfNlWrFSRYh0tNmH72DWP/YDzqmUDu2NFAV+5RwEZ6X1K6We2ncoQ2PvhPEhgVP3kzRphZILlwkY1oQ4AtvLV/L0HfOU5LYjnjlf1tLVAqzKEjey5FAfpMypQrKCUBWBVJtsFYuuKQgwIrl7YpiRG7lsZ2FZiWOtbXHlqZcOa+7TAuQHSvIVpXpCVKhf2cxIHAZ8NYGb97Y1PMe0eFhcXVUbagP3lYt5Z++0+h3sB2kHwK314VfpbgX23H2j9jhKZzUxt9j02prLnsUxrsw9gWxMEpi2D+ACzDcMq1at9QVnkwi63oKt5Hommp3BBpJeNN7QtCOIVVRbYWi5oAR5lh3m+Qj4n/6hsMj05LcVqkVgcCUoak7Uqst8q56xjhlYRem/CbLZlFYbt7i0uFDBY+nJVvJDpYc1xxUIUyjMzLvS0tv7ClJeXZ5T1WftHqZBDrVrCxPgY8vkcpqencOVVV+K2j30MC0t5YcS3JKJoSwRRXphBYWlRxnFnU1IA4KY4Zb8DOD6zhL4t12PzVTegpbkdEwfux5m9d6KzNY5YKoPWdFJUENLdK9GzeiPK2RzGJ6axduMmzE6PIz83iWMH9+HY0WMYOT2OkcUaSsEYkok0Tp8+jXAkgNzinIC07a1tiMfjmJmdxuLSIqKRELo7O1DM56WokPPP3MISZuYWZd/BIhceH43HsWnbFbjuhTehGohIAYBquytDXkBgpYJrC5g5S8ev6/XrHQ9WVUTeMwC+zkLAm37t5qezNPvH+hHwI+BHwI/ARY3AcsBvA5xlZULaVqDW2gPEM6bq+aLeiH+yixgBWmcFluYQmD4FLEzb7VzDFTy5LPuHgpfM8FTvx5NfM8wO3R5f8hzUfvOvn+pZnvS4W58HvDHtOWwR6Pvhk37sKR0Q+Ju3Awfv9YDApjDX7JPPdxKfAfyUQuwf5EfAj4AfAT8CfgT8CPw8RuDDH/2Q3Ja38s2yKOz7XgaHMM2Y5Bfwl1KHKnfY+M8yNjS/ejZDmOe2Cellv3o3mF62nA2ih9Xksm48HF7LYjUgGIEv/guCDGBgsL8bLU2ZpwAAe2TvTKTq8fH631t5XXubNtEtPnuVsjBLyE5iYprMknQq4ya/DRDAz9KLbt++ffI7+v8mkylkMhkkg4YBHAzjE3/xKQTL9EOsik+uN6YqKeryOwmuUqa0TCnPElAJhtA6uAKnjx9HKKB+tSIZTAZhhUn/KMqUfi6WBaxQP0rGMCIgylyhhG1XXYXN27fjd9/zHgwMDuK97/0fuOXmW4QR19qUQSIWR7lYRn6pgBJ9hPn8AgATDNGkrtw1QZAw/UhV4lMS1ha8NMlbJjHXrBnEqsE+tLWnxQcvEiY7OoZUKo5oJIBYJCLgcyJBb8yoyM2S6UvfTYLAzKOLVLQkl03i3Pl7iICzMovIjHWSzC4RChXKXBrgmndYqRlpZcOeCwTVXzfApL0wd6MC6gbJLBOvXbLKCAAbr15hxzHwTL4ztjoQbXLVAheWp2sgVmWDGdqX2+Mb61HVR1iBiPNVs7oQLw8l4OJ9WWDXfa+hotj0Mae/n2OSO6uwwxx3McDXRsC18ZyNP9cxan+Kk7J7H0bG1Vzby+IlWCHgTKmIfC4v4CS9wsnI5c/8V2aRjSm0UYBX2YthoyAg30eoJhATr0nxIxWJZBZBKKvR9jMr/yssT/pKU343TGYivTyL+N53v42vf/0O7Nx5La6/7gaRaF5YnBeW3mOPPY5//dd/wTve8U709PTKmNaioBpqlHy3YFqlhIP7HsfvvuNmFBbnwd5+6ZbNWMouoburB60trTh4cAhdPb2IJ1N4fM9u5LJ5bL9iB9avW4e9jz6IG264QTzSZf5OZBCOJjB8cLd4pVcjaZGS/dG9d0txx0tvfBnOnDghMvGPP/wIFpbmsHvf48JsC4Xi6FqxCs0dXcguLWLLtq0Csqk/ewnXXHUFWpvTWL1qAN1dXeruHQwjnUnjzJnTMnTpbdzcTJnrjLDzRiemsWf/EBayOWm7QLUmRSiUxKYcLUemSD2Lf6kBzIzagbJ5jfSuYXqT+anyxAqCUcZWVXStPyvbqYZSuSjvi8qBeG3Sy1RtBtTLVmcHCyyzHyibUgFeuTYZrwK4cY5iIZIWxbBYQIFFPb8qCbgArs0PKgnQy/x3pcoFTDQFXNrnPLoZVnbfFDxZoFGf10idG+awAEleVQI7J3vUCeSZPJ+t06q1859hhXLYiaeyjXdDwkcAXAN2mW+cn71zicaQHrI691qmsBScec5N+WT74nVFutpIYfMcqoZN4FiLPAg6sv2Eyc/9ghTbaR+SAg3j+WtZ1upxr20nEuQG2GfU1A9YQX4+L6/Nc9bJK5taHvr2MqQi721lo7n+yn8V8f8VFrHxd5a9IPsf55ugSrATXOXewfZr9USm8gn7awmVSkmAWb7X3taOUydPyrhg/2NxCp+DwCT7JJ9DfKB5P/J86uHsjTPjKD+L4IaNk91vUiqaRTJaFMP78gLq0m/N3pVgvPSfagWxUAiVcgFzMzOYmZnGmdFRKQ659WMfwVKuKHNrJhpColpAtFbA0sKijI/2VBRNiSTSVB+JhHBqsYA1O16ILVfdgGAthLG9P8b4oYfQ0hQVv/N4oIy25ibEW3rQu2otKmX6Di9g9dr1mJuewvT4KCbGR3H6zBkcPjaC+KptWLXpCkTCMWRzS3jo/p9g/+MPIUWwt70dTem0FPfMLCxgeGRYwN/W5mZhXUcTcUxNz0gRGtnDA6tWI93Sji2X78DqDZtRkz1KWIvvPF6/LMKT8ce9qZiauz6/Tjs4Y9nuqdQ32I4VLVfTMfyW//LbP8UV17+UHwE/An4E/Ai4EbCWV/Yd83ej/ZJIoXb5S4DNu4BLn+sH7j9wBAIP/iuw904Edn/fJBbq/rLXPW39/57i03r7kC0mqKGWaQfe/UWgWZXrLvT1gs3ArWuALk/KoTANrP7JhZ7ZfH5uArj1DQgsTJ3tCewGZtmL+QDwRWoD/zR+BPwI+BHwI+BHwI/ATz8CH/7IB/WiXn8vryoKTKLUJBDVQ06TlZpIVDaJyOaZf3WM4AbJSMvYtaCH4zNqkqaSlLXCtMaXUCWeeZPG89KEyTIvJVlufYM9ktXyCaXNQL1LeVQFiWgQq/p7JYHv3McyoT8LSDKMh3qpaJPU9mxSXRBYn8RhAJdLkgRVECCMnp4+JOIJAXAaXzyGSeATJ04IS4SylARdEoFF1OYOSrLur269XQBggnYBT5ydfLcnUU4gjwSXYqCKUKWGSBUoBjUhLOBCkDKOqudL5ikBBjLaRD5SvOCYgKZsccgAwGUkW5rx+3/43zE8MiIyi3fd9WP84+c+j3g0JolHAsClQgn5LKVn1W+UALBlrtLLUfwcQ0GEowo+k5EToO8kIDKGETJ6I2HxE16zZgBr1vSjs6MZsVgAmUxcZLxjsQjisRCiUZXcDBkv4EBAhb+ZBBdWimGou6Co8aw0LBVLdhLotKbsWpFcZiKdSWEyoAkikb0r3rsEeGPC9CNjmuA4GbvCyjOevESM1D0zKB7CDslTwBz715cLwsp9ms5gQQ/9W4T9SIsYzI9ulzGy1MtJEukV3c6pXLqzwWJ7MscPVIAZOxLtfSoULSAf2doCMFB62sNyFQ9gO6WcD3g+/1x3PmC4/ome/pzpAuw2Enr/7t1673u5qOqxnqe2M5KjN6BzjzJwLSiq82NZYkeP73yBssz8p99nl7LyVQtE1AdaACJKgIfCAsop0BuTPhilTK2AdwRQFNzlOJb+J32CiXiX5WmBKUd219H4t0xj9WhVoEhBH/piFvIFmXtshYI8Bz286XVqACI+r4LSCsKA/sL8XSAgXpyl3BLe886bMXn6JKYnJoT1z+Oufc5OrOjrww9/8ENcddWV4pV66tQp9PSuxD0PPiLzT2tTEmvXrhUwePejDyMWjWPD5q3Y/dB9SMSi6FoxiGyhgMNHj6K9qwuXbrkMd33/u9i0dhDHjx5DPBXHTx64D5s2X4qXvuyViCWacP8jj+DkqeNoaW5FLJ4QNjT9QxPRKHp7uvD6172WM50Ub6TTzcg0N6NULIiH6cL8nDAVy+Uaxiancdc996MWDJt20wKWm258iYBJDz/8CHK5vFlftS1ctpwW1tj1wsr86vqiKhE2rvZzVgK5WtbYWql/LQAKoKOjUzw+RTFAADSVv+dXmceotCD+7grskA0q7GHVYVZ6pynaImtariegoS30UpawWjjwlJYZyPXByuOTTa7FLcIuNSCzBSYty1eBOxXR58t5RvP8FniSsekZcLreu/623hnAGXNWVtp6GShNWoFZuy6a++LCqGuE+7I1Z8KI9L5kTLngFn8v0TAAPW9N5Kc9+xAWLSgz2J0x7PfiuWy8nCUuPF+57Hin6r3ys0ZZwTKKzdosLGh+RmwFDDhn2k9i6jCQ9fm4jokGB4sMjIGB9gstLvCyft05WD9r9zG6HrkxkD1DkLLSyiy3bVMXNnLrCRxTGYBy1CxsKRalWEEAbc5TZMGb9pL1lsAxWfHyvu41uY/huOA8owUJel2O3UqVgLmdg2oolnS/xXiy1cncb25uxbr16zF06KC0RyQakT2Dzo1lYUVTEWRhdg6zMzMYPT2Knt5e7Lj6avzFR25FvgKRim+OhREuLCBUyiGXy0nRXDpSQyoaQzqZkBhPFSu48kWvxdpLr0YsEMYTd92B6ZMH0dacQCaVRCYWlD1OprULmZY2VGtFAaq7u3qRm18ScHx+aQELhbwoDKy9/hVIdQ1KMZkA9ShjdvIM7v3RnZiZGEcyTJWGKBayS5hfWERHe4eA7Pl/t+lgH5uanUdndy9WDQ5i7SWbpBAGkbjs96iOIkxfsaOQ1ta1x3hBm0bVAjeZO4Kyn7IgsO0PsmcxlhqWKa5zi572137jHfXjyf/Jj4AfAT8CfgSe5Qg0sn69wG8NtZZu1J7/q8B1rzMFyc/y7fin/+lFYPYM8KMvIPDDv/ewXe3lbV6sDg0+z70tD/7KHvA/3wpse+FFea4/fg7wK2ng808A6Ad+pQ0YmwXm08DKReDd9wKEtS/4tft7CHz63aY41fjPmEyAlwjTeB0fAL7gyPsn8CPgR8CPgB8BPwJ+BH5WEbjtIx9ygQ8DJOm92KQwAQH7jiYxFQAio1UBQk3s8WcyOMkYrWcFKwDierjVyUV6mMByVXMxe4zJRXnCU1/BKszCBpypkeEn1zcMBKabYxFg7WCfSIAKwHkWIHZ2a1jQyJGnXKbBbMLUkpPdn5UVx4RmuVqSGBJAJPstlW5SBpXX59Ocm3GltCuTbUy8EeiMVudEAjqAMD7+wU8iVFUGsIKbJnlvPu+FrixLSYFy9d11bADlZwK9TIQyIR2UNiQAXK2W5WzRIBmBMVRDYRRqAZQDcdz4yl/C+kvXIl8sIxaJ4k2/8lbUKkE0pZrFcy+diCOXW0Iuu4RKCSgVKyK1LM8TVqYXgV/6bRLITaViyKSTIh/dlI4hkyKQnJb30skYmppiSKeTiMUU5KUMtPUsdDKMJgbSL6xVqmGDM0Es9QBCgyNwadm39D4MARbYpTRuKIaAyDRHNS4EdMMxZcKIt6fCszUBDgyIY/3yztM3zjXObdup3+Y5QMd66vl5p4yny6w91/HWI5RMRrKwyaBiwpuesH19fcrQMtLl57shF/j2sACX+cByY1fa0vrkmjIQR67ey9Sz/d4TP+9nCUqqgbPxsySwICxI61OqYJgwLc3Lgu/uz+w7CqvrPMjfKDNS5JfJfC0XxKeRrN1sNouiYc4tLi0JGCj9UKmTBrAl242y5THE4nGEw2TuqlyzsHjFm1TBXQHFBOg1rKwGRpwD5Bnenk28LwvFG8DI9dZ0G8Q7R0t/tIU0poiCALBiNa4VAJmKsg4Ivb8qzEV+L+evVPFvX/8qPvyB/4W+zjacHJ+UcUhG/nN27sTe3Y/j8u3b0NrchOziAhazRTzn+htwx9e/jhtueC5OnBiRYpDOlhaMnx5FR1cXJqZnsbC4hJWDKxGJxfD447vRP7BSrjc3NSFgc6kKNLW1YXp+Abe8612IJpICZo6OnsbX7/gK0skMevv60dTSKsx9C3pUKyX82lvfiNOjZ7Bx4yas7F8pc9ypUycRCNXk84eHx3H8xCmZH+gjWyPYVCoiHAzhF3/xF1EsLOGr//xVUOJdAPxYUotdRGpfa0Q4f/E/9mfKTQv4z3Zh8QvbWQBSnbM5b7JARvxci0VTfFVFsaCgVSqVxtZt2/DYY3sRiigLU6TsqdQccuV0pd0MuENZeQs8s/UJuCmIT+BXZarJHpdiAgGR9WVZpezLAqo6vvHcN6gEMJ+xJL8XarjHa4sy+7oOiDS2Zcs6TEJPaUXDnKdyw1p8IWPBeACb0pQ6GwQLtDt7GesRbu5FQFDDqrbzhBZnqfSxs9Z71lUCkwJqG0BLKdXKmrQFaQKG0Tee7SW0eIKcro+u3rwFvlXG2r5Utt3G2BSPGFl2l1GpAdD7N/7KplrIAccN69x5FvYyPpel/nr2PFrUZ+V9zXFU/bDzJJVDDOjPe2D/tuuCBZh5BmdOFua4LXAyz6LVAnLjvAeyjb1MaJ3fFVimlKEA6+WSHC9rs+w/LDPbgMz0t6VvMhnChqnKvmbtJqQ4kQU39IsuFOQ8be3tsqeiF3CxUFDFE/4+n0V2cV72Kiz0IPNXFBcKRVyycROuuGoHPv5Xf4OFYlkKcNrTCQQWZxAu51Es5FAolRCqVhCPBBGJp2TuK9SAG172ZgxsuBzBUgGPfOsfMDc5ivZMAul4SKwryPptbmoWIFr3sgFRe8kvZTE3N49ssYTFYglz80u4/JfejGCqTfqZFHWY9uEcyj1sbm4Gs5MqW833GJdkOoPmllakm5oRiiZkDyP9xkqgmLGs/dNl8LpFKq7CjRZ7uf6/2lweSXZzAvd9Lbaw+1uuWf/1be88777F/6UfAT8CfgT8CFzMCJwL/DWlhr/wVuAVv3MxL+if6+c0AoHb36WsYPP3p9md6Z6+/n/LPEGD769jfVVDbecrgYvh+9sCfG4HsPU8IK8Fh//6QeCjsxch0F98HwL3fe0sEPh88fAB4IsQd/8UfgT8CPgR8CPgR8CPwM8mArd9+C9stpEwhrMfdDeIbiJPE7mW6aWgriSKPQAwE9SSdLOAsPEVdFhtImPoASud773v8TZMwtCLUjYkRm3EbFLKAmfLgVlkYfKcTHjHwjWsHVyBtpZmR6Ly/NGv9/h1j22Uh677jUMptEAJ41KuFAUMFgZwd68DADde3z6DsqwNGyMURKQyi9osfSZD+PgHCABHVALa8qMF4NTjNSGtLwtRKmiljCX5jAVyAmSUqQ+eSjSzndRLmCwbkTAORVGs1HDVdbswsG49ugf6kWpJo1ipIBIIYd/j+/C+P3o/0okkutpakEnGUchlRXqayc5IJIxUOoG2thY0N2cE8G1qTqGlpQnNzQkkEpR7pF8vJUhDCIsPHdtMBQSFoSIMNRWlFBaVeUYhHZrEvj435UcVOFfJZaItaQX7BEyjD7AyKAmoCYM3FDUMGD1GUtrixWtYe3WFAoYV5QFDGpm1y4H6Nqlu21uAdrKggkFJTJNZ6AIXTz4nnA/o9V7/6QDC3mOF3VQuC9BLNjpfZG7x566uLmFs0qfaSgufC7x2xuoyhQ72d97rWkDm3BHwinTXH2Xj54DGFmCyhSzCpjYFLuaj9Zi7HTUKgklhiyliUWndikgzMzYEdcWHt1gycs1koinLUqR82bdExjQiQFokRlnyuAC8ItlK6V0B0ZXJy8/Qn5r9Xu6CXtJKqZI7lRh52HfqzWrYeI56ggFTHBxNB4kFh+2zKuBSX2zQWICjc4R6SVvfdwFWjCStBYpdawACMPTcZOwI/ikzlGvEwswUfv9dv43cwiwWsotSQETQnBLXlI3PZJpEEeHqq3dg5Oghea+ruxd7njiAS7dsEwZflectVzE7M4lcltKrAXT39uDAwYM4PjwiAE9Hezua02nMz84IM7izuwcvvumXEIpG1Hs3FMLU1AzuvPMurF61xigSBFEJBJAr5EltFg/jXTsvx7bt27BiBf2A8+jp6ZExwLYka3v/sRHsP3RYpN51jgWq5aKoNXA8N2WS8uyU3Wcb8X2nsEkYqlUZS8L4rNVww64b8MCD90nhjQD+ps3FPkAY2cq+ZbOxwIDAU3dXJ9avX4eR4WFs374NY2PjGD5xCsFARFYFyu7bAi0rxStMcfY3AVPr12KrUMH7JGBm13i+zz6kTGLOywRCtYhHvEKt7LCwCSlJrgULUmhEmWQCogTqLNNX7IPJ7GSBANdDo8Zg2b6230nf9nqPGr9dC1gaKW1zkLsOmnEtLqYGjLaFGo1zlGUx2rZhgAkO2kI2AfXDEVQYURkHugaxc0thVlTHtjyfSBFrTAngC0uVbO4yi590LuA45NrqyLGbucUBXD2gt9yTZTs77GVdE2VOqnC8lcXrVpj2Jcosc02h7LKC2FrxZYBitoOHhS59qlqRe6FVAg9l4Ql/5nF8Ls7vLICS+2U7SZFMQ0mJ87RprHwAACAASURBVKM7T4k8ttmHsH97XxIjR3JD93r0HWdhg3oQcyyVEItpIYPkK4NBlXAmOEyperKEK6qmkCEjv1QWYJ39nS+Rojf3wNgMrByQ+5+cnFQ5eQHQdRNEtjvZ/cViHtFwBOWSzu9Hjw2jr38lVq9Zh89+4fNAMIaOzm50tKRxfP/jKC9Mo5RdlJjkSxVEgxA/41KlTKowrr/pDVixZgtQyOKBb34Oi7MTCgAnKJkdFGC6pblZxgv7CPsZ9xtLhazc+8L8EhayZeRqYbzkzW9HJZww/t06lmQs28JJSv2b4iA+k4xVU3hAmwn2RPEdt5LOzjpiZcJVLcUC8ZYR7l1z7Pc6B7ht7RZlaOGH/l7bXGcZ3Q7/5m/9tyff1PhH+BHwI+BHwI/ARYhAA2gnG3qj+BNNoPam/wVse8FFuI5/iv8oEQh852+Bb36igQ38VJjAjexf8zdqKILaH/3bBUs/b9kAfGo1MHICeB2Zv+d5UR76z1YCh44Bb2E67EJecxMI/OlNIEtBQV9TTen8LXJ2+bQPAF9IwP3P+hHwI+BHwI+AHwE/Aj/TCDgAsOcuhDVkXiIJ6/2jwSRAhY1B8NfD9nUkTj0AsACJPMbDArZgipdlJn+S1DGFFMBU9o7ejE1G6x7NMg+sVK31Tl0+nGS1Mg1Fv714BFhjGcCWJvokreCCUzbppR9wEpyOd6vLYvYCWgKCCDjuAsBdnd1IpZocrzQ35u6GU8/PVL4yq8KlaQGAKcosDOBKBFUjD6wxVHC3jtUsbCVN3Mv7AhJbmUp5CiNPTMYSr62sM95zkQB0tYpIIIFakOcOI18D5nILGB4dxZ9/8EMIRkM4uH8vEtGISD/ffdf3sWagF31drUjGY0jEY4gnQojH6U0aQoTJcvH0C4r/sDAheYemoV15UU02swOIv5+Vw5SWVBYvE9OUXSbAGwgTiAwjGI6KjJWCu1EBcUm3q9b4s2GnGSBYmVjWg9P2IUEnXEaXaZgQr2f48oyxKBsKkGiZcTpubLs3ApC2fW2/t8lrJrDZt4eHh7Flyxb1QvQk2B3ml2WwNVzD23XPB/Q+GQi8HOhqxyrvj0nzxcVFSVYvZbNIp9LCWmxpaXlKLOCnMtF5Y+eNpftZyylqhNud6DrqBd74u+dS8EaelQABJVvL2rcIIBQp80vZ40JB2LrZbA7ZXBZ5ypUS5KU3pwFlFOgKKzM6FBW/3XgsLv60IQuikPkZNawryuIKM07BMTOtmrnMA2yRG+vMwYa77/0b1GbT7Ql0CCsgZSRfRclTB0x9fzyrEQyVsQGgccAwCy6I8oPK0ErRj2H/WrDLzvF2nqZEsUgH1ygTrT7wBEfv/uF38YmPfQSXblyHY0ePIpFM4vSpUSxlcxK/js4uTE5MAeUC1q0eQGtbu/hljk9MCxCTzjQjloijKZVAdnEOB4cO4czYGA4ODQmDmj7prW2t6OtbIYDt5VdehaaWFgHyyQzksKKkNSVSH3zoYaxatQbRaFxYumQTUrY6n11C9d/7wn//3VsEoG5qSuHM2KgATX29KzA9PYdELIkHdj+OE6NjqNg5hOxRKTIiY7KKQJBe6mGRpbW+rSaA0i68XjFfEL9Ryt6//OUvx3333YtiqSLPIqCjeMdXlP0tytoVAScJAIsc9cIsXvvqV6Ovr0fka4dHTmD/gUNyTbaRgLSmcMXOpQJUGm9YO4fZduW44D2Lh6tlxvNeyXC0BQ3GU5af4Txu13Y+E4FNK/OrfciAt5yijXetyl4rg9VKU9uvFuy13VHBWQUppQDBMAp1PKtnq2g68HszRtwkjmUfuvsF+5yqSKIy9sI6tcU9tlDCw6wnI1VAXNMOBLstCE/QrlxiG6osNouQCL7yvPFYTMBTgu322ek1qwCyFhWJ37YAyfqzFJvYddyyjO06Y20u7JA1zF2lWarcuwocGJCWfvfW61h6pj6zRMVKZJs9ARnkBKjZr6ystHedEpY7z2eKoQSsloIEVVVQWXmzhhvPZtv+zm7EJJ65n5BCF0dqT5mvWtSlNhD26yUbNmBhcQGHjx52GeS1mhRkWOC+WCyJrLFMgdWarKOcp2PRmPQZgthrV68R79t8sSDzxdDBgwpsQ9uLEshUO6HvbypJWw5tl7HxSfSvHERHdw/ueehBNDd1IBiMIIgyFmfHcWjPQyjNziBcq2GJbhrVkrQ3GcHBSAzPufGX0TOwEdFaCQ9++/OYmRxFUzKKlCmI433G4zEpFmAbVEtV5MoVFKoFVCtFBMpBZMthZPrW4jkvfoWolDgFYsb3WhQFZDBqUYZxvJCiDFlvLDOXfcMw3LX9OD/oeqqy0h5AV741kuKcKwyXV7zArSd3nUe38ZW3/HzZ0+nLu++4+WYfAH4q+yD/GD8CfgT8CFxYBM4N/opf62/8JdC/6cIu4X/6P2QEAg98DfjC+3V9dtjA5wOBzyP9/OK3ATf+1gXF4dd2AL/fBPz1w0+D1Uu28JXA+nng1x8E9l7IHXzzrxD49v8+iwWs+xf7B7Z7AR8AvpBg+5/1I+BHwI+AHwE/An4EfqYRWA4AbkzaOJqLBoSVhKmR9rQAkWXJCeurrDLQjVLQTBYygV0HAIuXnVBU6vx4NQGs4KeCbcoxWE4d1wXgzg6lAyh5GMCJaMBhANtk65M3gstEajx2ObDOe4yop5rEZqlSrJOATqYydZKz9nOMERPxjKGwbsTDNoBwmQDwIQRqIfzlX3wSwbIm82tVTYBbdpLhyOrnhNnr3pEeY6SvzftkvwkzSQBXw/IySWF6jaYiaSTSYSTSzYjEEqiFK6BT7yWbtiNfymH8zFGkk1GRfk4lomhKJxGPhhAmaC1+uOovaUFGZS4SMLBsHd5fSD2CJRkZElCGkAqBtipBXkcKN4xwREEbJmMJ7spXYaWxsyhrV7x3JQEumU6EAlZeU30X5V6cBCXlRAkkaD8T2UKFnD0AmiY/7auRBLVcH1oOdGX8CahQVnl6elq+F4DFyCm3tbXJdfjV8dhrOPmTgbnuPZ5dvXq+vt54XsuWY6L6zJkzAiCwP8zNzWFqcko8R/v7+4UJfD4p6DpgV9AH3oVht5kb8qiEGtqa+YWiFfKDEaw96xHc+9ae3/jic5AZRuZuNp8VEJAsTvqlLi1lBTBQGWcy7skuU6YZiwgIjESF5aw+vKFYQr4SXOEzE2AgK1TkwQ1DV7Pw6rkq/s/m/kXGV4ovPEU2trDBMAdtsl3PZaRVbTPa6n3PAzp/wAvT1JyZ1zf0fssCtGOP92L7lcMSNKxoE2Q9j7kfAdLlZ+NDSv9fUwjklYB2wGDO6SIBXVYGNcFjoxkdqJZx5w++i7t/+B0c2LcX/Sv7USlVcOz4MSwsLErMVg4M4sSpUwK47rjySmQXFgSY4lwYi8ckcvlcTpiz6UwawydOiFQrIYf29g7xFF6/aRN2Pe95Yo0rPqsETsslR/J3cnIC3/g/3xDZ5EgkJpLJqUyzFKhUCN4A+G+/9TZp21WrV+H+Bx5Ac0sLujo6DLBUw+jkJL79/R+iGghLi1LyV0BashNZhGKAPPXhDQlAL+tZlaB4FaVSBZVSQaSig4EK/tNb3yqsQwLMra0dGDpyVHxMpd+bOYPgL6VpGY9CIYtCbglXXnkFrrzicmPHQCWHEMYnpvDoY7uFAS1riEyBBEwNiEopao90u7f4g33CMi0tmOoFh2zf0Z6tGRIL6AqQR6awFPmo1KwySnV94bgjeGf7ljA9PXsJdxy7HrN2HrZ+vNxDsGhDWPbGM12l+RUAtWPNgqoOYGbGjMPCJdPbxMW77trjHaCLv3RkoY3nrvksGZVUrODzKpOfTFr6SReljfLZHJaKOZlfON/nsjnp4zGyRMlwFaCfxSBkiNMOISlzjbKWjTS9UwBmANaz1nLn7uvAPtum0l5mzOuU4HpLS6xkLdbZ2AK8th1UMYP+9QEBuQVkpfWHmU855kvFsvRj2478LPtPRApjdI5kMYMdDyItzgItc19y94YBrsxfSuRrMdsl69djcmoSExOTCpbbdaDKAoqSzOm8Hhm7ZGLH43F0dnTJusr5Y2lhUWT1V69ehWQyIZL8Dz/8sIwJ9kvGguzgYj4nRTdSAFQoiM/3yZOnsLCYxeq167Fj5048ceQ4AtUwQgHO9YxVEY8/eDdyY6NIBAMocL4sF1Es15ArFBBJpnD1i16F9hUbECnn8didX8HoqWGk4hHEoxG3cAJVAYATwqIPi6UGybv53CKC4ThqqQ685JffimCyWYByZ/wZf2rGWNrJJCsFqJd9kAK3qmTi6U+ecaDD1wC8pojAec9TZCl7Q8be6JV7FWVEEt2ew1mX3P2eLdli291yy7vPt/3wf+dHwI+AHwE/AhccgeXAX/OXUSSG2js+44O/Fxzj/9gnCNzzFeDLf7o86CmbAOd/sn+0f4E7DHK+x33dn/wASDY9s2CkgE9dA2xZAn79/mcG4r7zGuDtKeAD9wN/t/TMbgPZeeCPn48AlY6c/ZA+v7eg1J7dB4CfYZz9j/kR8CPgR8CPgB8BPwI/+wjcetsH5SbOBSidCxCyEn51LBFhALkewAIKV4wvZIMvsJP0NTLSkhQ3iUk5p+Qorb+doh+W0WejZpOBy0WxMelrJaCFARwF1q7qFwloC5ja83u/1j+7lXs+Gwh+MjBOk67GA5gAsEhpRtBJBnAybRg5XmCxAbQzG3FuRcOlGVSmDwgDmABwuBoRlh2TkvIsTNQJmK5JWgJIiqUbH2YmgsUPUiUUmSgkEyaRSiAWjyKdyaCdEqotzfJzPBFHIhlHhGzdCAFSAmOU9qS8awCL2bJ4VtYKOcF4o7GIJLTDYcqCEiBQxqPck/wjFUwlmcVbV4DekCTPg5TDJaOXjJYQ/Xf1Z/qjBoJRChg6iUxH2tABel2CkPYHlci0uXJJgzoIozmiwT866JhJW8aL5w8g9j8DINeBmTJ27FXqAWIX9KtvT/Z9AgLz8/PCqmWiuqOjwymY4FVXrlzp9HeCq+fr63b8No6P880uT9ZnvZ/lsfueeEKZ49WKgBRkArP/ULK6rbVNfJwjZLpZ4NEknhuh2OXmk/r7dlmDjfdfFwODampRSVXAQP6egBlZXsWCyqHyHwEnRxqV4JHx+VXAnf3VyDCLLDMlT+kBTWZ5UBjj7KPiM2mT6FZy2ZGKMgxyw2hTl2l9coHbpF95+gAHild5wKnOsHK8BISUsdfIc/Y6KOv4NoeYr8qXrJemd/2/rWJBPStY4+8Bzg1zuHGeVa9gBYtI/FPwSMeYeseashPOdSXOCwYo4hpgmKwyBmsV3PW9b+H2v/0k5udmVK55fhbtrW1Ip1I4dvw4Vq5eh9NnziC3tITOtja0NTcJwMS+xxuYmZ5Gd3cPxicmcPLUKZQrNXR19wiYf801O/HK174WFSM5zHsTCwLrV1wpgwDwFz7/D+jq6kFGWMUphKNRFEsFAcGu3Xk1Lt+6CaUKkGlqwde+9g2cPn0amUwCL3/ZTUgkyB4M40f33IvjJ0dFcUDALpH51YIA6V+RCCIRznNkmrPYhWC4evgSaN6163q0tWWwYd1qkXSem50Hi4K+853vIyt+oyw00L7DmPKcBKwIeHPN3HzJBpF+npmZQiIWw4GDhzA8clKAIrYRmegClAq7lJ8Pu/3SM8CsV6xXDtk7/pyxZywEzJLiqHNokZEW0Ajr0IBJBEgF8CMILqx3XYccWWYzLOwc4ICzaq7tYedS0lZZihbYleQMu5Nh8HP/YCXbbZs7zGEzxgj6UYHCiF8rCG7Ou9w+SMabVKCptLO9vtmQqIwxx455Dmd+s8xnoeTaXJrrS29nAxsvu49yr+MtGtFQ6L7IrOuGXa2x0FoPBWtdRrYD2ptJQgFCM0N4fM51jjHFKsabWLynpa1Nm6pggaTDRKmjZhQyTFzD3FiZl84TbgGJLQakggLZtloQV5G5ulQoyvrH+9aCQQX1yYrli+OJswrl4W3BAosgCC6zP6mEfFGKIbo625FJZ0QC3vbXEydOorm5Bb29PbIvOXToEPbv3y+/J1jM+8lnsyiVCuLdTkY7q0aobEH1h4NDh9HT24dLNl+KQydGEaKKCIvRqIaCMopLM9hzz90IlYoIBcoo5XNSrJYrllCLRLH9hl9C35qtCBazuPff/h5TE2NIUgklGEA2XxC/XyojxKNRJMNBVINBlIpVpCJRicNkvoRNO5+LrdfcgGqQ7F8D2NoxZnygtQhI258vlXJ2/zUydy1gq8e4eyfZj9Uxgd12lRFpzi/jwN1cOcooSiYyi5HdF+kH5bzvuMVnADfua/yf/Qj4EfAjcFEj4PnbVzWfzd/C/PqrHwIue9FFvZx/sv+YEQj860eB73/6PCCwKQ10/pBv6EvXvwF47Xuf0cMPrAI+twEYOX7hMs4iH70KeHgIuPn4M7od4Ct/jsDdX3QKWs8nBe0DwM8wxv7H/Aj4EfAj4EfAj4AfgZ99BCwALMm981AaG0EvxQjMZtDKO0tSUj1jmciTr5L8P5sN7GUHS6JRPGepFSqpQ2Wiis3e2Ww+b9SeCjAmxzNpJ5zQGoQBvLof7QSA5Zfm/55rLQfeLRefxveWjyGZtQSpSo4HMAECesmlUxkHHDr/uTSZFypNozJzUBKwH//g/0aoSgCVCVkmSk3iNahejUx0E3wgCBFPxyXZyMRqIhFHKpVEKpVClKyZRAzhaECkbMX7T8x3NYloWZpMmFdRATFQYTFS0ppyn7WQsJ2qlDGlTCTBj0gYlVoFwbBKNFMel7KIZOWGBNiNyT+CvPyZx2jyUr15JQUs7aXSkJK0rnnYZh7g1qlLVezb5ie1yaVpvf3HsJyNb2pjn68GGT8rXMi8vstCU0C5ZMaIV+7Q2xvrgd7l2tP2KwLABFEJAJP1l0gkJOlMlhila9k2lt3EdvHeK8/rBU3t98sVSDR6Dtu7de7N+gDacSfQiOdlEs5ky+bz9LxdwOjoqLDcUumMJNx5rwRNFTxyvTwFxDSf946nc41ZBwQxl1cAX2VGCexYUIfgmTDsjNelePCWSgJW0CPWgq1a4BBExOPRSbCX/UzBBGVmigcp+6ph3VkwxMAdCuKariRAC6j1acEpp6e5LF8r3WpmFluY4URVwBPDftauZM5vrmMk3LX/ml96G8XDApZ2tMcYpm7jqqIRcec4b7+0MdfTuMCNMy1axp2HDayx0Lnfsn7teexX9qJyVVm7fK9C71767woQWUKtWsbBJ/bh07f/LcZHT6OvuwuPP/qwFJ+sXrUKe/ftl/WjpblF5itKO09Pz2DDho3SFxbmZkXyeHp2FhNT02jv7BTv3F9+3RvkmGgijqJZfxrVKnheAsDf/rdvYnBglbBto/EESlX1dmYsXvmyl6KlNYWhg0dwcOgYaCHAZ8kXlhAKVnHD9c9BPBLDUr6IA4ePidcxASkXALQer8SGFWQRP3dKUQsQVhapaYK+lHJ+yYtfgK1bt8gcOnpmDJ/5zGeRK1H9QYFVXoAALn8ms5Qe0tu2bcfY6ChmpieRTifx6le9CkOHDuPY8AjC4Ri2btuKmdk5TE1NGf9d1//TKiDYecUCvwL8GSaoM1eYog5hMRvgUf1b6XNtASRlZzp+1EYOWO7d41lt2ab23F5Q1QKZwla0jGX2W8Mw5puMMa/DgiHpfyKvrUxjO/nz9wI2y/IlM4gWDpmRViN718ukN+xe6dcEq8NhR+FE4sN1wJzfSmPL3kT6dlXZq+ZaDhpr5lNlYNriNZ1RBACvm2NNgZsBYh0qpz3GxNUZd45ygq7PFnzntS1LWq5pPi+er5552VppyAxk4mB/zzZgkYCA+YYxruxqsz80RVSOqoF5bi/z2mlvWyzgKBHoc2ohgDKR2f5yz6aNy2WyslVuO09VhkoZkVBYChlUMpwy1WVnLeAZCSAvLs6jWilh5YoVGBwckDWVexsWq7W2tkoREJ/78OHD2Lt3r5yL7/H5qSZQrhCIzklRRoEgrinSyuUKWH/JBly67XIcOTGOsPQrvV+xw64WMT4yjONDB5BAEeV8VopGKAVeqFZx+XNfip7VmxAsLOKHX71dxnwyEVOP5loNiURSJMTjZJEHagjSp7xEfDmEbKGC9TuuwbZrdyFAv8aaFpJIrAy73vXhVaa2YwHgFEq4+3rLKFfwV9/n2FGVCUMf9jB5vco6zrxmmdrG29cpQJLx6q5Fep+mB9bcPdU73/E7jcuT/7MfAT8CfgT8CFy0CJxHrveGXwFe/fsX7Ur+if4fiMBH3oLA8d3nlj/WbaLuKO2+2fw9iN/5R2Bw61MPwmrgvo1AN4AYa1GrQMEKsz31syx/ZBCIBYGCisrh7gPAW449jZMO7wFue5Oj4uWVxnb2R+Z0PgD8NOLqH+pHwI+AHwE/An4E/Aj8fEXgQ7d+wJW4bUj8PtmdOiBwHTtF/X4tA9UCAEyoMeltmb8OAEw5QSMBWccK9jBILNCgSUOXvdb483LAkgXLCD5yE2cZwOtWrzQAsAvuNLLt3PNp4vJsfLyBaVcnD1wPBgpgagBgywDuaO9EKpXxeMi6ET8bPFQsM1yeQWX2gPjf3v5Xn0MqmiSZVmQjKYdKoISM3WQqKZKHZPBGowS7AgLMkv2rSUMmeBWkkAS5LQAIqoSpsPmM5F9NfB3LIvipn2VSW312KQ0prF4yhENRRCJJlKtUa1YGbyAQETnUQCBmJJrp/KcJc5VrtjtqPa++3NhZANFYBRs2pU1W6h8lNqHp0LCcU3rP4wH5HZaKXsvmKRUAPrsQQgCHOonD+ra1n7F97VzjxtumHAsEgCmlPDs7K3KUTEpTonJgYEDkn70MHgdYM7KPdhx4wWDbXk5nbRgrel+GynWOwopzlVvY8VosEwgmW0rZhGQnW49bGwfvuNHzedrBFHs4b0uRh2GIskiiUjbArs4VjpS8Yb/JuYw0KoEDm/QOGjlbAkPsX9KvhWmvoJwzb0g3M4l0w8z33oucXooP9OWd4xyAysjO8vdGSL2+yZf7g7ahEMHGRNrVzBs2bmTUK4/XcxP1YTwbGNYbPbuIxwM0qwSrPefZLGDrNa7AkDK2LFgkNRgGiBRAlwCRJ34O64+FPyJzrICyFgQxIAHxpeU52MaqPFtBpZjHQ/fdi49/9COYm50WZmxraxtS8RjGzozKuIvEolIcQRbg2jVrcfjwEfViLpexlM9JIcKuX3gennP99Ug3NYskLR9TC5FcawHvWjQxMYZ/+tKXsH7tBrS0tstcVjVAZTgUxG/ffDPuuOOrmJmbF4l51hXwenwwzuNcR9av6sc1112Pf/k/3xLVAnlV1a+XY8OyTRk7sg/53HJImWthBZEQ8IqXvxyf/czf4c1vfhOam5tw4OBBJFMp7Nn7hDAEGTcpfCiX0N3drVK4vBaLXUL0Fy6DHrWcFnq6u+W8M/PzqFQ5BoJ6r8JIDov9grfwg/ci85rnn/YPK9VvCrA4JsjMlIIgaViHiWr7roBzZm5SGWFlkKo6gpGkNXNr3RpuJl+3wEzvSe7DU/ygxT3GC17mkBoikagULclnRfmfcbeeumfP0QpQ25Fn1h6PJLIWNlVljdQCB21SGx/xC6ectmVImrFFv2c9rn5/Yq9n50D5nGU2180YbuGH9A/jCSx9WAaSuW9zXcZX5kwP05brs67Z1t+X96pqLLLGGUDQFtRocZeOb+knRqHFFhtJ3zDArD6bC+7zXJQvl3VRAEG9TwtGahGQSnSzMId9tExU08hG68RaUyCXHr3BkIwv3lIsqm1KUFf6q4mTUxQQCCCXz2F+bh7ZpSW10wgFkYjHkcsuoa+3B2tWr0JbW6s8f1t7G86MjkmBFc/L9fb48eOYnJqSQgoBevMsXgugVCljaXEegVpVFAlmZ+ewlMth46bNuHTrdpwamwXnBlVYUCY6a+WoajA+ehLH9z6KUKWMksiTl1CqVrHh8uux6fJrMDt6Aj/6xj8iEqQ8thkbViJdSOIVmWd43sVsHqFUC67c9UKsWLeZk4cMBrUZMHRd+8WRCje+2tYuxexXZPyJL7TeN0sgVS7aFG6IPLQNssrEuy/PaLF93gK/3qMcKw0tcNB1TNVntK3dc77rnb4EdP1mwf/Jj4AfAT8CFysCDdLPXsAu0wb86Q8v1oX88/y/EoGh+xH4q9+wm13P35DWCMvuwhrYv91rgPfe8dSj0A/862pgbBG4qh/oeuqffNpHPnwSyKWBE8eAd598Gh//81chMHb0SVnAPgD8NGLqH+pHwI+AHwE/An4E/Aj8fEWAALB9eQGqOpbYU7hlB/QRVodNumsSUJP+CvQKk4+JfysJbRjCNlFv3xdgxEp22mpD60HsuZ/lAGHv7TqJZZNKZOLeywBWhnE97CXKqp78sRdYVqlF95c2ObzcNb3vOQBwlew3yllG0NHRVccA5vFnA79CsVFuEJOOxSlUZvZLgv3ksTFEQzEkklFhAZO5a2Wd+bP10fPirMpmNAxrkYVWFh8ZxPrQTBCqBC0BXJHyJCs3kkAoEJdnD0WYkEwgGAmjGiQwQLlGskkITIQxMTGFto52SVbyXGRcikymyElaYMDE0AAENlfoJNvr2sVSKr3SzPbvFQPOe5xfnTb3NqL4Vrv9jv0sHk8YBoxqaJJ1IwCHeTUC/o2sOXMH8kVJToYV52W8edrUC9oKwymfF6YSvwpYFKEccViS352dnc592M819nXbX5zfm55s71uAz0YStHR1L7NZL+PggvXcNOceVLbVAoIKYPGhCcJo+xodUnOM/aDKfSooKIAuC0Gcse/6gXuZ/rwOQQnpO4YJaKVOKUHueFQbz11lBDLBbZ7FA7Yq+OuOZ2EcGpY3wUnL0LNR0GO9LOb6n/V3hiXtALf0XW2YJL0MQ0OGsvGrO78Br+S65hRkz2sr2QZ1Wdm2EMBOUHVd3BkmbltYxqYAZB4WsMJydYQPcAAAIABJREFUrkyrrfCWuU6QXeMHbjq3ziU6ryuDUZmi0vcMECxzuPGY1ftUNQi+VIY4KMw39jaCJARTOTcFaxUU83nx3yS7fPfuPThzYkSkWKemJpHLZ7GwMCfsPMq9kkEbjsaw/pKNuHLHDqxZt04YvLWQeoiLeASva9YWGzNZe4wE8fiZUfzTP30Bfb39AiBzritVKmhrbxc/3bEzY1hcLCJKz2EhtlMBoYZKUVUtOE1EQyU0t7aDsG6OHsTGy55ewMa5WVnVxl9Z6240tuwDV2zfgj17dgtr/corr8TY2BjGJsalqGLjpk04cGBIxw7HS6WCdevWYf2G9fjJ3feoHLGwYXU91SWpJn6nlMNmHChnS5aiyPaaMSozKFm7wix2C1ss69cqKhAwtsAqATqrBuFlHApTU5F+PaczzlyZZnc90+IDC4ry3uzK6wCqMl+pD60dhwIG/1/23gRe1quqE/1X1amqM955SO69CTcJSYQEECJqIi0oLY3dQj8fNj5wABzAARCF7veL/cRGWyJDejCIoq1Ctz/y5Gn7Wnzaj+48mSRRQRESlEQgZLiBO9975jo1PNa099r7+76qOrlEEvwKbs45Vfvbw9prD7X+678WAYHKLqRnBHSkchSKlzPJy7kS1v+QQS4PYIoS6nidw4WtRdvfbE81cJUGR3tLKGd7C99NZBHRXMuacA5N6kAl60kiZth6Y+ZwOGMEVDe5h9DqujY5rDXlv+4TmBtDwtPzpM90VpCMOm3JQS6MagH4zLHGcrTa2rWxkZypXvq8r2cjdYujI+itQxjXst+TEwMzcPsWql7Lah5nZkXzGSjzSDmDe1vEqLccs7Qu47MEnMoc8SYvURFof+Gc1SM+J/hcVvnTGqQ6SV4UTlocBWQ/onoJ0KVQztde8wRcfdWVnHeaAN/9+w/g5MlTWFtbxa5du3HqzBmWD4WRf+ihY6IrFuKf9Qpcz8mTJzkPMDmgPOGaJ+P02VXuizGcqY52q4NefxOd9gxGy2dx91138nPE6ifZXnbtU3HF1dfi85++E5/+6AfRmSG9pHzPEs6ZHOUoQcZosIXNRgdLCwu46pprcfHVT0Rz5wGMRl12Nmk0BhJhQM9DOcJkDQhTNw/5LDKXUNDuQkP3OSsryq4ODrJ405uwRl9xdxje65UJpI8HJnG8J+d36hoAzm4H9Z+1BGoJ1BL48kvA52rVO4R5fY6e/5PAt770y99mXeNjXwK/8Ro0PvknJcCnuxHk7N9nvxR4/jYielwO/O0TgbMrwD3ngCc9QiAwgb/YCVy5CHziU8ALP7uN6fmDfwfc9s5yFjDfo9TedOTKp6V3pW20URetJVBLoJZALYFaArUEagl8JSXwlrf+YgI6BjZNxsKsuuyE9Kdsj0rzSPo8wRLiWQx1KQuY8jMqM9hAYgWImBnsgGABHAgXEFYMG4PZHFgdQ8YACmarUrjBxghz7RauuPwI9u7ZrYBFDgCnTLoQOjIxj+V5Np3xV8xxnviohnxih2xqvr4ZzgHsQ0DnehCN5w0MGxIOtLV+Dlun/xotNEH8MAYi2AotRmWWlzEXzYhMJmo2HjNNCiMGeMl4PsNANMkGM8TYJbBWwjK3Wl1+v0khm5kdJwZmYw7xdBvbRPO7Wf9JzsaUCob4bHBVYGbZWshBcTE8pmGQ7Tn/fv4c6Q0xbKlvy8vLnPuYgNay+qmM5Zr0gJ0B1DY+/ywxnYzxRD8JyKE6KNcvMXrJsG5GbvrJzChm0grjlOqyPIcWklU+iPoUAMsMcBTjqwD4/kWhKC2Uoxj14yvOgQtTahn8MvTbCHHEjiXjNrGkGISZafPqY2iCmZ2Sa5TACWbuK0tNI7oLqBuMzsI4YqO2vichv80RosjiY3krgBYzPJdojZGPnLGadZb1VkOiOml4J48wpz48qpbNwWHZ9sp2R8uEWPzM/KoLvfbftXUvlfGK0d32obI+KGKjea6Vjuj7xnU7ifl86/S+shdtKAFoVvBaQv5GBuMAAt6Hcgru+ffMqUdAaAGEY70S2psYapwmQIFEWg8EGm1ReNbhkMPWr6+tS8+bI2z2NhjI4bDyTcp7LtELKFco5QMlfSdQRJiPAtJJOgJxQJA8xUOcPnUS/88fvheXHDmieXWFed6j3MX0DO+lBLpITvLgyALKmT7L65QAMWYBct7oroTPD3lqW2i15bM25zdvYEjg1XDAewS18B3P/TY88MD9+Pgn7sITr3kSPvO5z4fwrp1uh1m3lPdXQBpwnvDHX3EFjh17iEEmA894L9LzhvdbComskR4IzLJQ6HHdGUAreabtWWEFyprz+4/t4fZ8sjfp2RtBXDkjmAXMDkDilES6RyCiPZv3xfY/G2v4Wx0y7G+/J0sdfhXJAvJ7Mq93czxTANVYzkFXSf+cg4uEhZfoA1RXpzOrjM+ApIWzXULoKita9xoLi26RS8yXyfYJCYstTikE6nL+W94v41jMic7ATVkjCnZmDnEhcsqIHCvkDCKgVMBYuS+x04I6Pwgju8kOR9QHCp1OZz0BqAbAUh28XjlySZ/PS9J3ivZAP8m/gqKLULhsehHTnOrb3OrRsuXc8OwwpYxQXo/M4m5KGHQGd+OdkLws2NGgRU4i4tCw2e/xHHB0DHLwCZEEBsxqJ0cQPj3oLB0Q07iHhflZXHHZUVx0YD/vCxQ5YGNzA8dPHMfuXbsELEaDHU1oPR3/whd5jX767r/FydOnsLqyIm1vbvKYT586hSuuuAJHr7gSG0OK0lEEWs0poqkOFRTFYG11BWfOnMFsp81h7ekOcP89n8Jgi3J3j0Drm+agOzuHhaUl7Nq1C/MHDmNhxy60u5Qew8JiW2oCa5f0RhwSTP/t98i0l8/VxSeUNcfF/HwVgF7Uj3cDt6jkV7fIzG9PLybcilujZfc3cy6iVmoGcJmE6vdqCdQSqCVwoRLIQz+7vL/0Pf+NHwK6cxfaSP38V6ME/ubDwDt+TL8LRIe96Kkojqvi/KVOfK/4ZeCJ/2h6aRAAfA2wA8DxZeDc9E9uu+SlSwDREj581zYB4E99CHjHj5cDwPLlQm4+NQC87TmpH6glUEuglkAtgVoCtQQeJRIgAFhtOcqG05C6SchbAfsmebwJGByQF81zqSGJnPHS2IBsXGTwV5mZJeGgg+FeWTMeVDD2rjAvq4AYZV1Z7kCMMN9p4fLLDjMAbEDyuNGVAYR++oqf54ZpsvtbeNueAMCNFvYfOIiFhR0B2ClTCaq7yYCXsNdaG+eweuKv2Oa8RXNCrCYKr8osEGGCMHBLwEWTgIsZBrxaM7MMZBDgS2w3ZoRxGSpLBnrL4Up5W+UfX3U5dCCFzk5BdgumaWP3gG4O7kYD5XRKP07eEWgoB4CthRy0pffJqE2MWzLGEuuW8u3u3LkTl112WdAf6juVM6CBAGMyInvg14MY1h49R3VSeWrj9OnTmJ2dDYDQ5ZdfzkV9GFpib1H+XJ5jzUPJ43O5HMOKUlKn6akZeHkePHBgi9mJ2mQhAERkyuVAYgAoLIyj5vtkfhrncxSQ4vy5M+htrKPbnUOr02UQmIzSrH2cGDG+RFZizJYvT0XnigRATcJzF/XFA6EM4MjCr2DOq2gcQGsAcKkmetB4kqpmDN/K4obLp1ujK26Tp/CuG7/tbwb8Jm144EurCG9Z2Gd6wDGy7XORmw1WHUY4FLVjBDuQifdIRvAlxCwDSRrm3zv9cL3K8DPwSRivArrK57qPhCgREUQWp4gtUL7p82dPM6h05MhhddhYYdYcAWYEHlH49P5Wj+um8Pf79u7DiZMnOQywnCsCMAnr1EBgA6ApxOs5/PItv8Trb3ZuDjt37EC73WVAi/SaACcCk4mhNzc/z2HsaT1THwh8YhYfs9RF38mRgXKu0xhoXfP6bEre42G/z7mFyXGCwKGtzU0G0V7yvS9i4Odz934eu/bsx7GHHmIQuDvbRbs9g/m5OXzd067DAw8+wOxgYuXSewZW2rrhvYqAKQX2bO9iBw0L96pgrO01cY8dBSDbnst1OQd+6W9zWuFTQnU2AksCUvHWxCGxRUYEchrYZKxUM6gIUTaCa3z0qPODOYgUztyw9RUdRcI5kOyD6kiTDTACs46dqmxIuX+Q3kiEBy7rGO9BjsFpRSoPexqvf46frpE2JBUGvcw5hlnUBtSqs4I9z+tI8z/zGjSwztiy4WdsV+5Ipvve+SG2wyAxhRZXRyc5s2mO+syyJ4Yt6SqFWyZgmHLkUr3Ud8rnTQ4XpPPEsKVztNsRBwgJoz1Ah9dKm8/OmRnJYU8OUdTuTKfNZyWVpVQVHIa8NRNCxVM7ErJY9i/uW5NCoctmag6ArINUlu4rgy1m1z7xCVcze3h+bpadMqg9WtOkIZQegxwnJCf2DI+d8wQ3mlhaWsSdd92Juz51F1aWV7g9Kkv7zNd/3dOxZ99+rPXFucFyx5vMTNc5DruGshanK9V3HYOEXzamvAKtHJ5FZDlDjGACuqm8piKIQK/uMy5cu/VFxKSGyXBvV6a/f5/7lObpTo4RxYy986IdnRETjk/wvGVfCvyffFJkzlE/+ZrXTTpZ689rCdQSqCVQS2C7EvDsX8/WpEPp6c8DvucXtlvjwyr/4qcBr9oNvPc24I1janjbM4HrNoHr73hYzTwmHjJZfOwe4JX3XXiXrzoCvIFCKd8BvPvCq0treMNzgTPHND2E3Ovl+x7dL+K910Bg3PSnwDzBuVO+HABMT9z6XuCRSAjxgecBV2qXtg0Ar50HbvwmvWfrHS040xn+26gB4CmnvC5WS6CWQC2BWgK1BGoJPAol8Oa33FRkAGs/vVGJ3poGBObLIhfW/+gXEW8Q9ewWMa5qDlAySFLeRhcWOrCFqRyBC8oKDkCwD2Oqxqbc6CR+ixo2EkPMdVq44jJlACs9x9upMvKjm7UisGsfJrJyoI+xjSSUJ7HMyJBKhvkZHDhADGC6QFcwHW0e2O5LrKEGhmvnsXz8LjZaDmcEyG0RE26my3USuNtqSn5eer/BeXgbGIYwihKSWViI1K6ySdjiGFlIHCpac5GS3ZnCEPJbmjDOg7o54OvVvAzMnQZQr6rTQMtxQHAZAM0A5pCAn/MMzp44cYIN1sT+OXLkCAMxlleU+n/fffex8fLqq68O64OM1sRsomfYQK1KQ30hwzgBv2Rcpp9kOJb8uB3O3UlAMxmcCRwiozR9TuWIHURhKWkqKIemgZqssSEko7FeZXWZ4ZnBTBW29EWM02LApZC1UoDrDGtDdM1AXZOnsfNjOQtrLf1gfaD5bw2xvrqGc2dOY252ETPdLubmllgmBLg99MVjPF4OTanMZmP/Cs2IzODFVzQcp7k3fbhJfkoZwKmOSV9luLGmMuCUP806kO8XY7fpwtoOm93D390neNYEiFjXoOlG3qDlyQ5k8FCvMQMSKQehGYhuP5lpqIAtS9T2cp1I3kuVVWlSNyA46I8Cv4H9a/UZOM1pAYRhafpJP4k9zk4a505j+fw5HH3c47BjaQkPfeEhjIYNbPXJ0aKH9bVljIZ9XHTRReh0Z7G+sck5PGkNbBFrltPxEgAj+h/Yv8wAJCePTbzrnb8lgFSrxSF05xeWeD/tEOi7sICu5rcmYIeBLAqL3Gpilhh6aHD+T15nDKIRa5QYxBTif8igEzNhFdSkVUl5Wi87epTzlB46dDE/TwDb4tIOfO7zD+Bzn7tX9mZmFbexb+8ePOObbsDa2jruuOP2IC9ea5znWvN5MvIq7EoDcQ105S4qy97AQ2EQyl5i+6jtmTYfsR5ZU8QoJVCcZMBLyNom0FnPlgDuKvhrIWhlr0xZxQYax5DPxUUgfRP9y8+MZM16gmJ+eJesraCj6tgS1lH0xZCtRrYrYdVrvSYn/qm5bilnt+lwcEpjprmwj9npxt1NCPxntmxvU1m3Mde2RUqxew/neGYAWBi9VA8DnxZuWfd3u0Iw81dTZ0ioffpnYZKFeWwOElSW6iUdpJDcHG66L/cscsTg+5aeQ6RH1C6dX/3hCHMUcp2cHYit36P8vn0+A1bW1nn90vioDDlYrG2s891EnH/ESY3CrdOLQWjeS4ht30a70xbAVuVNjGaZBJJhDEkszN8hOy9Qn5bmu9i/bzcO7N+PxcUFdg6htU17wa7duxikJkbvVp/2nCbOnj2L48e/iHPnzmNjfZ37Qk4aBATTvJGjxdZWD6fPnMbBAwex78BBbA01UgeHI7fz1s4kYKCOXMwKt1fYs4GZcPAIMMx6oeuWaMfiO0WOOJH1K0eeMOp5rXDagxghg90+NBWCHNDi5GAsYXte1mZ01gjdc+slOFc5JyQepf5tQLxfeyEiiZ29nj2sKQlC+Qbwkz9RA8AP/6JQP1lLoJZALYEyCYxh/9Kd+6VvRuOpz/17EV0NAEcxf7kB4J/+RuB5XeCWDzwCAPB7/i3wp+9x7NdoX9CsQIH9O9p7GI3X//H29GkKAPjaS4B/1gFu/QzwcPHyCwKA6R7zc9+OxqkHy1nA9r2pZgBvb+7r0rUEagnUEqglUEuglsCjRwIEAJu10wMm3uDqwb5hNdmGq+G8bB6ECQhVBGc4DLTLEyx5DBUEtlCdGgY65gwWJo6wYaKRswwIZjOagXP8O4UflDCUZEbrthohBLSxcHIGcB7CmQ1pakAzgeldMDCnU6tfIDxKaD0enwDACQN4fikBgE3WOYg5pBs4GfqIubNxAs1GB8MmsVdakseW0yFaflQyElJeVmNfcg9kmo1Rozk8zbDIRm719JS5V1Z1+Nnmzz3oGdkpac5Ua8dreRUQ7OubZlV4ANjLyDNoczDDg0zEWDp+/DgDwcQIYgP4+joOHDjA4C29yJBN80XvEUBLxmMqQ2UJAKbQkd4ISr8TeEygLgHLZGimkM9k/BamUwOHDx/meqkeMkwvr6wwOHDo8BHMUChOzZsooIzavHUteUiTlckUzwksAsc2F5L7VnJCGsAgWmygCgf1VWOyB4mjngtzzYAjZl81huj3NrG5vo5er88Mydn5BbRnWhwC+v7778WOpR3ozs0x86vJoBnppbTbKCTLzWZd95cAsIyJO1AAeO3ZCXuU6HG1tlU6gEzB+k31QneKMf0p22dkoWXz7Fm7+V6kVnomcCUDE1BHMQj98h77JHMujYWfWnd/RKGQRUhRN1ih5L2hArfsGKDMSL8/WAhrBcm4H0nOzr7kKTVGMDNEZV+nfMBnz5zB2XNnMBpu4eD+fbj8ssvw2c/ci8GwgS8eP4kmhjhy5CCHm51bWMSp02fQmmlz7ltmC9IH2lcbg4T1pbCzwg5+8P778OE//TDLes/u3RzelvZTctwgXR80gNnuPC8ZCtlKOkzYjzgtSY5dCQUdASsBZ8EsZRovAWHsbqPhiukM6HbbuPbaa/H4yy/j/KKrq+t4/wc/xP1odyVqgITnbbBjCr2Wz58XAFrZtzEUrTBnaR+fac9o/lwBCX1o+cCuVZawP9P5dwOJNY0AOaPwccf5XwmEi6CvhepVioCU46gFLT77rV3qt4WCNicn22/sPBAAS6i8vk9yGImu5mehrdywdjLgtrCyg09JuugTELnEUc3a1hWSrAf/mclBUlRkzhbWtjGAqYxnyXO4cbsPxZ7bvcbGbnmDpX7LxU3ALq0ZBXWV0WsRVtiRTu9TdI+ic4fzSdPvFC69P+CfnDuXWesCyArLV9ogEJQZ7ejz/PSIGdynqC0iS1qzVE+/R3ebPtbXNtEfiiOGrHdNFdBsauhzAcPF2aLJuYfp/GuOaM3InkBrh+6R3Q7lsxagmELBr66sct8pzzUBv6ucxqGDXbt24vrrvwHdWbmj0JqhMPF0DlM0AXIS2b1nD1aWl/HRj/0l7r3386zv5JzF4GqzyWe1hSu31Azra2v8HuUF37V7N9CU+lmvEwewqKN8t+Ok4V8yJDbl3sdy4PUvzid2Hgs7PzJ7Cfg1uXEAgRAVhBJ+UB3C0jZ/BL7j8RmuDh18R2S3ixjKMQGLo8eYrENzBJHF5hm7/r4W1l84SGRthnuVO9/C8WMpWtySo7H/1Gv+ZWF51m/UEqglUEuglsCFSCC9d/Ddxr4z0O//8ZMXUvm2nq0B4CiuxxQA/Bd/CPz2jZH9yqQPu4Tzl0t1KB9idPUNaPzYO7alF5gAAD/jKcB/uVRCN58/AXzNOGb4AnAtgDtXi124YAD47a9A49Mf0ShGLhy2xeqju1wNAG9v7uvStQRqCdQSqCVQS6CWwKNHAm9+qwLAxrLxbJoM8GRwNw8FrSEJ8xEFoM7IM8ZEjBBUZH4pIByMnsRAGYiRUQycfQmhrAABl1PjJn3RMSOnARU5cMFcSAOARyPMdpq4/Ohh7Nm9K4Z1LJ0SEUYe/s7+LhisQx3eUmYhSCUE9GAozBpixOzfdwALCykAbFUEA7myQOkiPuSQe0O0RhT6tIURAb7M4CXDoLDe7Dlh98qLjZyVgJeywHJgLgvFW4XbeUCW2kpCGbv2TVbMuFOAtSyU8nZWRhWo7MftwQNqm8BcCqdKQDAZiC+99NIAypJBmEBf+oyA22uuuSYwewngpf4SAEzAcQ4AW0hpApHPLy9jtjuLxaVFrK2u8ngpjOzhw0fYoC25MIWlQ2FlTccYpjdmWQkrnLE2NqqLM4U5Uth4xVkihimSesVITC8meYd6laXkQJZgXbby4aehGBrWlRwZtnroa/5KMuDPcIjOHh747GcC+3iEFvYfvAgznVlmdhkzKWW8Z6AMG7pTLahm5FdpyyQEeAz6O0kBI0HZra/4UAIqTaor2S88rp/uHzZnSd06xARAVtK+6LzOubF3HVvc0G9mKEbqtOZ3UsYngaSiNQr2GBgsz1BYenmewFTVRwc+U/5a5UBKLTmYrCCqfWZ7v7DkKf/mKk6eOIHNjRV8w9Ofio21FcZzT548g42NLSwtzuOqx1+Oza0+Hjj2EAbcHwK8pS8WmtRYnPQurTvaK4ndSKAWRgR+9XH00sfhk3feJU4efaGtcY5UBXfJUYIAWc7n25Y8pYRZzlDIaAJaKe8u5fklFh8zZIXpSHPAoC377ggrn0IiM6Dc6eDJ116LU2dO8Rol5jCxESW8tM/xKeCsgEVyGDHQr4AyV+vOaR/GmVjJDBYpGOf3W947ibnKZ4flDI0Ky2eGoU3qlCLvSWhe60NwDlFAKOwvJU4qIhdbm/nZOvViUZDMbVIlui56JfobzsSw7PUX59AhcnLrOGcHS1XhJQ438Q2xt0Zvt+hYIYZZi2Rga9OX5+gKztEiXysG+grr17GNFdwN7xuwrAxguxdZdIfwd4iiIqGtk/c197E4SwhYbM55xqKnu5mEj6aoJlJmMNhAfyB57fkz+slObwM+8yhEM60/dsCgf+r8QQCwAJoUOn2TndjszOYgygNy6JD1ZexW+knsd5qvxYV5PPNZz8T62iqvRTrTybnrzNmzfF98xjdROD8BkIn1+5nPfBYrq2vsmGQRQPhna4YdKIS1Lmcj/aS1zjmI2bmBF6D3zgnzKj5zMZy+KYpEnsmj5wTvHi1mZ3HmpMdrXcBc3ms5pLQ8IutfmfXKuJdFaWe8OlbkZ4y/r4e1GNcDt2Zsd4v64Vm9eo/Qo0H6pVEWCiuYzqHsqK1DQG9nn6vL1hKoJVBLYAoJVIV/pvcXdqPxxg9MUUkscugwcNNR4GgX6OiZQ4E+3v8Z4GcfTMvdfAVwlHyjRsCxU8DvtYohoL/ricArDgKLdNQNgNs/C3QuGxMCeg/we08FDq0CL7gDOOZ6f921wNsOAhZW+dBB4HVU17z2dQjcewa45ePAR/S5qnDT+fu3PhvYdwb49DxwHSGRfeCdHwAKUOcTgNsPAR/7PIADwHWUWnkErKwC7/gb4HfPS8MBAL4P6B4ArpWv+1hZB/7gbuCWk3Fgz7kSeNnFKksAJO+PHQN+6u+kDPdV/EuljjPAt/0lOKnuG64GblgCFvV6cmoZeOedwO9KcJPpXz/xpOCEJg/J9wQ95Pn7Al9ovuE7gRf/3PT1UskJAPCPXA+8fp8NDjj0J9XVv/6ZwD9dBr6Rxp+9LhQAxrtfD/zZ70cgXLzlgpMcf+epAeDtzX1dupZALYFaArUEagnUEnj0SCDkAK7oUjDYekNzCE2bPlQKyJlhVRmAZhilJ8UIOpS7pRovyYjGDBZmakUGSwSACRgW4yQZCumnsYINAE5YwcTAENMZd5aYY7PtFAC2viiSkVqCwxCVxaV3Yrsci23Mg61FQZqRlQFgCgFNAEpjBvv3H8TC/GISVln6kudJVSMgg+80kkEA8gJYNjIWmubYVMtb7FlkmpRN9YiZI/qSBHT8BxkguT9N5otKGdc/Y/B5VouxYxIQWw3XzPrp9wPIwXOiBte8X2X6NG7ljAOEjdVDRuAzZ84wW5f6TsxcCglNrD8a58LiIgNPj3/84/k9KkPPUt0EdHKeQ+2EgdrMWuR8iZtYXV3D8soy2jNtnD13FpT7l0BeMiALq08M7mQY5tzLgZGt+IJ+kReClXybY2CYnmGHiBjOWem7Mk+aG1AcAgQoisQ4y+dDCy4CvwY0hPDOahy2v00X0wVBANCQHRFkHGD53Pf5z2J+ro25poBeqxubWN/oY2HnLiwu7eQ8qzLPaqXOJtI7GicAsANcTe45fJsuQTPQj9WUsRvwWMC5BDsO5vwARGWFcnt/PnbTqHyADpHybEcDniLw59duglKJDgRgSvUpGItsvTudUnjDwF1hNRq4FcGnsNaMEax7gtgHGPaQ//lcwswcNgajA415v5f93NbS2uoGTp06idXls3ji1zwe7VYDc/NzzEAk3SYHi/nZWZw5dx6bWwOs9/oa0p4HHCUcAFBh7hLbkcCpiy46iPX1FW73isuvwOfuvVfyWDPQI6GbeaUoGGwVElDFwBCrcpvBKY4sYSCqASwElipsQ04+mxubGolCGP7zxvXVAAAgAElEQVSzs2RdAu8bFO6ZAC4BCQXY4vXM6K4oD4Oxlv8z7sQJICRAWtR/rkPBI1kj0nbCnPeoZ5CalksWQnn6g3zPrd6zPXCWzs/YxZh96JeSB2C5mANaw1EWnvdgbbog4y7rGguYmIWg9kz4tFN0MgZAuGR/iF3Q6AwKrPu1Kc/LWg0AsFu7ln89OLkFwFjSNlj7dj54ZzjPJrYUGtQOh3o3gFfBZe9MR3cuXpMjWpsC7AZGMQPA4pQnoaQtyok66ikbmcM7MwAs9za5u9HdjvJ005kmv/fpHkjj1YgAwbFMAUlqJzgwNJvsdEEDv+SSI8xePnvqtIR+J2a+Om7QWX348CHspWgciwvY3NzC/Q/cz+AvrTlKUdCiVAXKArZQypJ/WFMelIChCfjvgP8EyNe5E90Qp6b2QKMmaGoNy6/Hmwyd7S3nhaD7KkdJ4BDjabQO70hhDhx0l5bl785YA4zNscrudWXrPnGCUEawu+vY/ditJDla9Erh7/a83QRntLgj1yGgt7Pb1WVrCdQSqCUwSQIl4Z8d+3d05Alo/Mv3TKokfr4P+L2nAIeGwN1ngHt7wN4l4EmLQGcIvPsO4BYCFi8G/vCJwN4RcO9p4G4A1+0GugNgsR1zAD//KcCNBOz1gdtPAFgArlsEeiNgcaM6BzCHO/5S2fd+BHijAzJvugF4VhO46cPAH+wDbn0ScLQJHDsD3LkBHN0DXNUFeqvAjXcICLwdAPgo3cs3gI+cAfa1gZ/96xSAZkEpANwbikzCuHYAnS3glg9KiGYDgOkRAoc/eh7oLgHXLwJYA155O/AxADc8AbjpENDpAx87BZyaEVnubQL3HgNe9DfAi68GvmU/cO0McPtx4MEV4OYTwNueDlzXBk6dBz62CuzdAVy3AID68RfAu7cBAo9efW1wXpUkJwYA693UnHmf/VI0/vk2M/hOCgF9CfCBa4ErW8CH/wZ44WfKVfbSa4APXA5014AX3gZ8OCt2oQDw6L/dDNz2zmhTCbYVtYmRSGoAePr9pC5ZS6CWQC2BWgK1BGoJPLokwCGgc6Ow66IHgNmoY2BFUwCmFCwptSZzbaEeBz4EgpEDCtj4Sf8n4yOzzwz4UmOjGhIFABagmI2I2T8DE6gMGRUZBub8owIAX3b0MPYSA5gpkzLgAIhRGNGCoUxHrkZ0E1Fq8I4XRD/L1QDwgdIcwAWjuvJARhxCUGahydY2YXAx23ck4QnjfCkQrINL2J+CByq4YD1NQec4PjUoMqDhge4Y9plYtRyakXJjathT3xfrkxmiv/CFLzCTlspziFQCVYO8p9ChbSwhAiclF6Dk3SV279raGubm5tDudDi/KAHAxO7rM5C7yX274oorwhcAMlgzINQQkD03DpNxnurfINBzfY3Zw7Ozcww2zS/Mc/5QGiPNE4fWVF1j0IvDM6sjBANkArSLE4CwDVk2Tj7R6cBCywrLyNaTzLU6WLBiiwE2h0YjY00EKuzj+CqwvjkHI7EsB4pLCeuSGJVbm+tYPnsa7dEmj7Ezt4DPP/AQ9uw7gF1792F+jr6RVufQllaLEQZycLcA1iRYjq4/qSp5JaDXJP2pVsHCkyT3POx9AKLi0kr6I3lC9RW+XLq3XPflC7jOnAtlmzB/raqQc1En3UGhog/SruwckZVoOU5t7/UAqoC4CjJ5pqI5LgRnEGWvGXAWnpEWZbvSsHQGPtFZoA4/LDMCaAdb6G32mKV3/txZrC2fw55dO3Dp4UPYsbSIc+fPMXBDVVHY1lNnznHOzNZMJ+yNkSUnDixmxOAQ/Ftb2NzcYPU4sH8vO2fQP44OsLYhjimah7dltFBdfyY/yofOe5aGPDaGrewNkR1Lf0ke4Bk+p3gta65VCl3LuVMVfBLwRnJ/0v8Ex7E87LZuohaH+U8XiFMrZQpnqyABxw0r0rXniwYZZvl3vepK+ajLgaluM+EAaNOBuAfpOT9pLXow35cNAK1fZG7vEjQ16HppMzaY8NMWkmfzGqs8Hauphq2jxNFC10bSpuuPiE327GRI4Q1dpxpOuqk5hiWko2ftSzlaeYKbGohsay51wMhBYQnjrHUqa5jeSQFjAoDlXPJ3LKqL2LsB1KUoLZrGI+QP1jzhxgJmAJlAY3Ue4oguA9k3rK54b6M8w7O8P9B53W7PaBhlcZwi/SQnK1rT7IBB/+Mw6G0uy0x6zlndxL49e/h8p/NseXmF0xbQHmJOGz4ndtQmyzvsdSGGPba5CD/dnipjIKeQmN+cUqe0FOQ2x5gw95pXJT9/SZ62p/AVT/fa6CCYOntEXTJ2cLZI+M4e37P7uziJmDLa4eeV0937lAxkaz86ncgdhs4Su4fE+72Upr9/4lV1DuCJW15doJZALYFaAlNLIAWA5R5vjmQjjK74OjRe/VtT1/b8JwOv3Qd88u+AV7pErC+7Dnj5rsi8fe3XA9+1FP/mBgg8fjJwqKEA8BzwruuBq/opGHnDE4GbLwawWg0AH7oK+L1LIgDK9SszuHsK+I6PA6V9APCqpwMv3gHc+Vnghz+3TQB4ALz7zxTkrpKaAsA5yHrDtcDNB4FjXwBecFcEgHvngBd9NALJb7geeM488L6PAD8LldEAuOXPHWC7A3jX04CrAPza+wGawTwH8PO/FrhxL3DsIeAFn4qdfc6TgTfsj/2YdvIFADYDgo8Got/f7Lvcc1+Bxj995bTVSrlJAHBZbQeB/3Qx8EMf1w/JIeCbIxP6to8D33d/+uAFA8B/9Dbgv78jBYDFSBpsGDUAvL2pr0vXEqglUEuglkAtgVoCjyIJvElzAAdmUAX4UWCbaThouRLpK7BGHVCchYyuYtdF42QECsgmRcZC/kyBYAkDLTnqmP1LxjbLfVcKBCsArAwXAoC7Mw1c9jgKAb1T6mUYy7Mk4wQVQW4HslpoTJVADpaHWrTtAeXbG2wpENNkBvBiFgK6nFEVwV7O6ztqM+lCU7JIGE9yr/XzYIw8fo8mIYIIHtgLwKsyQ+NcOsM+EVQqQn2T8fWhh47h7NnzzKa13JOWXy+waxoEfg5w3333MchCoAsBwFSOfvd5I7nHFYpSzTArLioCf4lhR6AvhX0+v7KMHTt2cghnyd0Zc22SkZnKUqjn/fv3c95A1mIymgaWo+X+o7YMMBcjLz23vLrCYWRPnzrFoK/lLzxy5Igy1oUBqVCZzEsInSphXmlSKQ8pA0Et+ptmRNnbBrcY2qtG1RD21hmcWRqsvEbPEYUJDhb8ucVnF9kZ60qMB1IBMcPTl4DE9I9Z9QpkDAm4W1vB+VPHmIm1timszL0HL8Luvft5ronlyJiWqqRxjDyEJE4NxbksBXDHALVlAKk0a1/kHuYm7AFnCzfs0eaqPgW7e4G3WOiIAIrubWszs9F7wM1+jyE39SE33DCnGQDsQyYHpwCdf+lFGu6W31HsQQiqmi+cHWyk42aEYrBbgS3WGd6jNeepDtFAJF6vm5vsQLG6toz1tRV0Wi08+ZprcOr4F3HxRRdhZXUFs/PznGt79+49WF3f4PD+BOjwT2XuyrIRqXCfOPwysfl7DAJTny6+6GAIwU7rd21jA+12lwEvApla5OzAS0idXXRdtGca6HZnJT0BhUF3iLOwbmWBKI+QexCiIgS2XAwTLXsJRVqg1pqyRtQIE9jeIeemjsf2Am4sKmVYwwZEq4wjOy8qFted7esZJhnmTiHJgmeFDicqayFEeqHGRN/zT8PfHh0trSL2SFQ1hbAK9To9tA4EqcVGo+6G7VF0QJdBcP7xdZhblh9Y7lwT11UR+LX14p8xJyPZl20a4piVLlzYO/imEMYqizSs+0LOb13Z7ASngDzv5zHHsAHEBgpzxA914BD27oAdp+g9TgnAUSp0jRM7WBnAFFk9sItDbmJi7cv9jSLJMyOZWcVbXM8ll1zCKRtOnjrB+aXJIYrWCa1ri8QhThbkWEFOIMKkp390tpPcyFFufm6WWcH0olDrnJee67OTTGWmjpDMtiYWcJj4yP726ys41JhjjZXXvTOep3R/cnnSbUcNIZLpgkV7qlZgTpC6VMv0y+rOjnA90uVctp3bdNdCvjsMmD8KjmO67xio68dqjh55e7LVOac4vhXI3x5Y5n2x0cArf+wnCzpbv1FLoJZALYFaAg9XAi7/b4iC4py/Hn8dGq9+58OtPD6noOednwN++LPArz8LuLYHvPIjwmK11yu+DnjpTgWALwc+cBlw8ovAC+5Mu8DPj2EAw8DjtRgG+jlPAd6wD7j9U8BPPQS861uBqzaKfTB28tI54Jkf3SYAPAaUDiNQWRg7N7w/B9x6A3B0Bbj+z1wI6HtSMD3JDdwFbr8UOFYiIwN4TeY5APzvngFcPwO88/1ZmGqTXZlsqjSB7ocEAIeIbBp1yNsdLDXKc3/k7wUA/uVvBb5zAbjnfuCZHwf+92cAP7E7DmDzNHDZn6YD+vIAwL8aU+OoI2sNAF/4FlLXUEuglkAtgVoCtQRqCTwKJPCLb71J7zXe8z96/kWOQQrKiZE7RTuqWbPFgabGJfe5WDCTnJEcRk/z/kpIQmH+Wk5gCq0sxkXNMae/c1g9MtKTQZMMbBwOeoj2DHDpkYuxd/cOzdsWkRUxho03WvM4tQiH6QwAsI3D5BeRGwI9BoMt/ifMm6bkAF7cwXWVA7+p3KYpU6ZSZaCpf28cqFpWzhgoBOgScHLXXXdh//59zIAlQJcMsrt372aWLQGtPi/l8ePH2XhL80UM3E63w2BKiwy2SeejPrLRV18pqyTqaSigIqcp3NrqcejVEydPMIuIwFkKT0x97hLw3J3l9vfu3csMpJXz5xiobTRnMDs3i0OHDjHriABZ1gkO3yzOCJKLUfRwq9/H+toazq+sYm11hQGnxcV5ZgHTGplbWEKTQk4yJiU5PS3cpCyhPAdnEUUUwC0aVU1DTVdNJyXnoNNfl+eSWioDVz3oF8I+FRRJ6jTTLkF91gr9trJ8ltn1Dx0/gU67zXKkeZ6dm+c8193ZeTQ4P+qAZUDAgDGk+AsnM4tI1oa8ECZhAWzlG2jYi3LxuAgGDE8XUKntbbQebC5WxZkpCxXm7zCbS9nivruJo4nptAellWGVDNHtDxHqC3y/8sHp5Bi4GwBiBYiGJPIcZGOQgrWEc/zKbwo6qe7ZIuXZD2OMdUVgIj6XACUh9y8xK2MY2s3NdQ7l2tvYQG9jncPc7969k9t43NGjWD5/ntfZ/Nwc5xKlNcghXykc9Ows1ns9tNptdnggZp+EcBYHDnM0oPEIyES5gJtcF63hdrvDYaENpBBFj+z6sBOpvCQEtGhGflL4c7G4ig3YFUSvsO8acuxmtKyOSefTJG0vez685870srat7rLy49stIMNSnFE2bckXMVBNw+WGdk0rg+CzXiZbX0WbWhk7ljkd5+6UIFwUjSScP+Y84TbSUEcBSI4aEkFYHa6uswjMqy6F9x1Qz1E+qsdSNZ+R7Sl3FH+3SZc+37BEsgY+6t8hnYbtJxpa0pyiPFvYcg0LA1ZSeHAkFwv3rPc6BpFD6Gk5T9nRD8DSwqKwfQcDLC4sYGNzE+urq9jo97G5tRWcI3yebMvBzT8tX7auT0thQYx7Gj+B1JbHWtIvqBryL7If2VlLIZo9+OrPSWK6BrBdlSMtK+CzP6dNZczZ0ZyhpB7Kua7pNtRZZdx6omekPQP55XdbvtJXmXevH6JVcW/3+1d0hNT9KT1sdFvU9jgfsUYecW4htv8H7dVB2nnyih99zaTtqf68lkAtgVoCtQSmlcC4/L90rh55Apr/6v+atrZQ7qp9wDftAY7OA1fNA4dmJceugZ6UL/eQAqy+cgNp33sb8MYMNPblGLzsVzOAqawxfC0MND/zpfPyZz8MvA9AVR/oWfrsqIK52woBvQ0A2PIQ+3FxWwBuobTLT5N8yHm5BABekHzCBvImE5UBzTkAzG1tlQDgFvZa+0HhqCe+6N7mQkCrd7qmALb7p3xHHD37pWj+821G85iCAXzpUeDZJ4DfWgWe8RTgv1wKSLIc4M6TwJX74t9yYQV+60+Af70aR3ehAPDwv70VjdssBLQ44ScEmDoE9ERVqgvUEqglUEuglkAtgVoCj2IJvOnmXwy9e9gAI9Xg2L+BVZS8x4VKJOGtTPIxhyTVyx3zc9VwGIyTDOga04QA3gGDAj5EoYDCZFwksIA+U1vzaAuddgOHL96PPTt3cFvKX9O+BZhpwqylLD1jk8iQI7fRjGQSHrHP7BYZXhP7CAAmBnCOIigbU8Raboafdq6snIG209ZX1ravi/Lo3nPPPdi1a1cAeAn8PXXqFHbu3MkMWMqha+xeap+MsyQHDsncF/CGQkATAEOATRBEkoNYx89GcMcsd7+r6Tpe0jUvHzkIbCk7nEI7U/5QApnW19ZBBmEaA7GBd+/ajY3NDWYeEnBJwHBvq49dBGLPz0nOQnIuIHZUCFmbMoDXN9axuiKhsHfv2oGZZpPH2O50sbRzN8WMZUahGVkT9pEBgBqCWWzwjimag7gZeBQBNhKpgqnGavf1ZIBVztKRNVcF+9g8MFWJw+4Ks3yIVmOEM6eOo7+1yUD+xgaBcR3MtLvMyurOkiOAOAYw25HmWln9BjFaHkOJLS3rQwDvfNdQE3a0MCd+KGxMH4dcla0pa1KBZB8mU4PxZntB2oAtUd5HVI1pfgPIXRXGtnKHKeFGByeIlFmVVF01bo4knCBjIABYMKVYX8waXb5TW3fl67AAO/luGUESB5D4/KYKMjGMru9LiPZNrFEo+f4WNtbWMTc7g317dytTn0K6ihMGOZUQO5fW63AggA3ll97s9Rj8JacSDqtM4ZSVpR8ck5z+k/MB59UdSTjnxJFCdcSpRYBakv0zY88WAV03ITrWWMZCIKfzMu1Vwfctf8b2wzGYYXUzE5yfcqevQkXu+QQ/MkC3ZCWlx18EOqcBuquAUS8DazKC1qb7cslI9lsFgKWsLhJjPTjPkqAvDjSO95OMMW/OFNyp1LmNn+EtO8bpF+ap6Y4Ak/4V9vtA5bRd0oeC1AtUxUwn20Ey58W24sdRVrFL8h6DuiwLjdiibGO7u8ln6jSleewlPYeESyYAmPd+TiVBUUG6mO10sbqywtEjVtbXsbHZ4/OG1j87Utk/cqjS33ldG/irG7Pdfeh92pPprNGgHton7ZtCqqwPeofweX1zPZJ85+oMSPcTnrIoPw7hbFdZA5a1EgP+Y8SGOFGmR4WLoQHD7k7oNS06E5SB/bZT66qkMzxEMfE3VufsYGH+SabxSs4dTQBep2N8K/BOJCE6guj3D/7wq6fd4upytQRqCdQSqCUwSQKVALCexQu70KSEudO+9gHvuga4SoJmsL/rSg+4dwBcuzAZAL7uWuBtB5UBPAYA5ly+w/EAMK4Uduzd9wMvOQ/84TUATgLf8dfStUctADwCbv4g0HlMAsAGeCoDmJ2SUwAY3/idaLz456fVKCk3BQD8nucCT+8BP/eXwIu+Cbh2Cmfu+x4EvvEvY1cuFAAevftngDt+X++UJQAw3XHqHMDbm/u6dC2BWgK1BGoJ1BKoJfDokQAxgOllwCUDNC40noSjTIE333uzf0kd0eDNJkl+0HEOKsDM/NncuCp202DSDeCRgMAD4m3EXHQK1pHxjXPOGdOEcwXTl5ke2i3g8EV7sXPHEhojysMqzIuqVxE09bBHWV5TMkKaLISBkQPAFM5w3979mJ9frADGv3ys4GkZvvk8eHnkRj0aEzFpH3roIc6ZS+Fb6W9i2RIQTO8RCEwAsIVoZEYQh5iMRnAx3JIBl1sXUCa8HCTFdtYIDiZYV4Ve0RxE8FbCS1KIWQKaVtfWWD8JpKZ/BFyTjpnOUE7RrUEfe3bvQbvT5hCUpCeBYRRyQROTcchjJ5Zxv7fJZWe7Xa5rMByh0+1i1549MRyzjc8xhKp0j0dsrHRDN80Y6/EllU0SFthyUToA2YdAFgCP5kP0WbCPWGkwECtwYX1kzl6gYo/QGPRw9swpNEZDBtEJPJ9b3IHu3AJabQrz3QWzszRsvITkHeHE8eNcz8LiQmCFE2NcADlwqE5jMvFXUrZdR0Ak1Wu390wAgFNZG7AdePzysS5x2d/SvcGM4cU5E8ZYAFV1T5EoAfoah9xVKEEetlpEUL1fJfuzQRJZfue0qRiX2+HqKoZyYbrAuFwuOiHoPu2BQNu7FVnhNa/PEIA7oJD+/T5WllfQnmlhncI8d9sc4YGAoG6ni/bMDDuLdGc7zN7f6g/4n0UToD2EQq5zHnIHAEXwV/bpALhk55LkcY5TL4PXsRt4a3pR6shUnJPpZsj0wsVGr9wMClBpNo1pSPeqarwyTqlGk6tyJaYBbsNyUOCQdag4A1IsA5Wjo5D8lq/PgtwVzNPKij4T+rnPgO7vHF6/Q78N/OPbR1zcBhzaM8aItP01/owCM2auRAYpf1XJNH0/B4BtxBay3d2h3JoNcilrPgutHcefrXM9DxReVCw3SsYc+TRZcQBYpf/SbzoviQlLa5HOT8rnS+WXzy9zKgIO8+zXtjH8bS0bICyLN/FViAC16AynTfD7EuchtggIMeQz7/+unJ1HjPbaGeE1yp21BuQGHXCh8guznM197liTyz3UGRxLZL+yccmdPfUdiLootfHf1He3F/I7lj4k7H+pQ5Ccb3YWx7poV+eoC4aJB/cg29uA73/ZNvMGbmvnqQvXEqglUEvgH5gEEgDYHC8lLYM5XTVvcQliJ4jHWLcEuv7C3cDdWt6AXWMAP+IhoLVdbmcNuGkTuHEf8P6/Am48LR9OCgHdPQN8219qCOgvZQwz5rCJwLOE6b3870pRKbB9933AS+5xpSwE9DJw/Z9/+UJAG4N42yGg14EX3B5zD4+b+tFf/AFG//lGAT75O7qmqGKHbwWANVILrr4BjR//te0ttAkA8DO+FnjPJVqlXSSnaWETeO37gFu17AUDwL/8cuDTHwn2S7ZPyYUp0A5qAHiaianL1BKoJVBLoJZALYFaAo9KCUQAOAK1fPdS44/w/KoRlYRt543qOloBgUvqKMspG8Anb4qP1IOE7SO0HQYJyATLIaIVaGXgLeSZI+atAHGUV26kAPDBfTuxY3GBmWycy3TiK2P8Mr+MXvGmmuKQKk99MweAKazw3gkAsHUpB3CrAN0Adjjmhh/WtECwNxSWsjkMvAGwuraKleVlBlCJTbu8vBLy7C4sLEhIaALYQ55lyTFol+lg2zdAUYFghSQ1g6eaQwU1UnRO5BtZXWLMlC+8wkRihqEyxTlcOL3Xp7DVPQZrl5YWmX3EgCMzsDSkIUURZrbyCDOdGQlRTTlGmy1uMwBYgdUkAD+FnB72JRw59Y5DYLc7AkiRcZbZRynALeiuzBJ/yVKEKhr2xazqWamidRkYZPkdDbMqcSuwJ4KDRQjhGEFQU+m8/nwPYB0Z9HH27GkMNte4h3MaZvP4yVNozy1hdmEnhzgn4I5zNTI8Kl+iaJznzp5l1jD1Z2Fxkd8+c+o09u3fBwLgSXYWxlKekrnPQcrypRtzXheZVCKJcfuayVhCXecAcLpf5P4HxDonPSN12eptMYtcOLOkl8oq5LzdaoB3Ayjtk+6fOVvM2ed1iEUEJ4Q0VXs9f7VXZCCsSRFGkIkB/0lf3JClHy6nZYYi8j7MgL1muzZHBAMdKBoArTEDICh/KEUE4DUoGmKhwKmuVosYewQGzzIQTJ48HMqVcko3mqBoDxzGeUD1Nthhg7vogSGHVwjwoZrFoIkBGlm4VAcAhylyyMx2gM5SHQ1OFLr+J55BUxYoQXWrmLJT1hiLZX22E3CSQ0KVrALDMumI2xN5Ty+GXE/2/nwQgXGuOuCWhbEkww1DsSm/TkR5jP1r+HM8WzyYKytB5y/I3ZcV8DVZmc5gy44uSf8MxI2KJhCpnH15PaLj5cCvicU7XPn3vE5zGxO8ATwQGu8I1k8Hn2fOehp7Wo6Wks8EKBXHGZYFn78N3kMJ8KW7m53tFtKdGcC8lznAUQFgW9wSplrvA5S+QfWI74p87lq+Yw0N70BhA4x1p3MgMB/UicZxveGaGs8WlrubMdHj4h4dAFf9iMbk28/VOwdy1XMramJYo3rWZhXEe2Jo0EXbkAUR7ilCUC8JVx/HSc1Z7vcw13ae6KFl6Y3/t5f++La3nPqBWgK1BGoJ1BKokMAkAJi+d77sZjSu+/apROhDGIfQwXPATU8FnjUXGcCvejrw4h1ZeON9wK1PAo42lQFMIO23AFcNgVv+HHj3unThhicANx0COlOEW37ZdcDLdwL3bgBHR8Arb485hw2szkMsW9/u/jzwkr8DOHR0B/jd24GbrQ9PBG6+mIwYkYW8XQAYa8Brbwc+opL9rq8FXrtXGctfAs+TUM/3RfEn758A3nU9cNUglRF2AO96GnBVA3j3nwC3AMgBYMsRfOwh4AUO43/Ok4E37AdOnQC+4xNTTTuGv/MG4MPvmQwA0z1p72E0/83/O13FVmoCAEzs32e0t1ellb7t48D33S9/XSgAPPw3/wSNUw9KpDIjKFDFNQD88CanfqqWQC2BWgK1BGoJ1BJ4dEngTcQAzoHbYAAS1l1i7srA3IJxMzMWebDG53I1KVSCmYZJGHjgDM8GhIjhjUxsGupIw/NaXjoCgUMoaKaYCADcagyxb/cilhbmIwAcceZkvEn/bOwT8OJ8TJYvj5hu/cEWg5LNJoU43Y+5+cUEiJoWpJX7aA5ElXesrE7/HhtgPUsxMDc86O3z8EaL9gMPPsBT2Z2dxcrqCnqbPQ4LPb8g4Z9nWm0GaSJQqzMfcXN5g42qGagblYR/IyO9GVDVZhxAf67CwF/PJTMDMQ1R8zUT2DTY2op1KhOYWNmBCUu9caElxeabxSMKtlwx+BNIFZhGgyGD30GuHHZSDMAE6KahVC3kLwHEKg4eqjpPeACtBIK8VjkAACAASURBVDR0UingMAWjvjPyiyHZqEISlrnwMqazrQ8uL3k7GdAd9LG6fB6D3jpmOx0Ot376/AqGjRns2LOPGe4zmt/Z8iYaO2urt4Hz588xuE4gMbF/77n7b3H48CG027Pozs2h3e5KWGsFDIkRZmE8KWcwsa2jUV2A5QnLMx3iuMIW9Sqb+ySccnABieDhBoUb39zg6AJEydq5aydItwYSlFjaN8O46XwJMCAyzvbfCceHTaHHAAxkCyxqZn0RWCpylfXn9hN+Lzor5ACFrTXrSs6ky7tYtk9ZBmkBcBTEYccJOXA4jCvJX/O5UxvdbpvXMOXxppzdgenLcpK1KQ5Huo940NoAcAV/ea8YM/c25mQsJctj3HTkjgOh7DbrqW7DtVDYT1XNJujLpI9DXlNSrBLwN38+H1opqOgBWleBgJzFHhn4GfQtKl6xuFYS64oVuu06aSi+r3mdM2aosVdT4I32fFEgciHz48zHbOWqypS+b+ydsgnKgWDWaafMYa/2Yy8HHgNYmu/9xmTNGa2uP9FBxDsu2T7i2iMAt7DW6G6Z9knWnOg0nxV8T7I5kTPHO7lZV+S9eAqaw6E5PYSfGoI6OAEEFrc4VLETgIZ/tj3Og+c+h6/4qsRoJlUOWokusONbEWgPYaL1sxzgNTmzCMdGDVEZZPfCeIb4+1yUpclRwmrH3OSm3bz0OZe6AL3mOCR7bZrL3AB8O1NELuYi0cB3f38NAE/ac+vPawnUEqglMLUEpgCA8fXPR/P7Y7qvcXW/6uuBFy8BvXXgI2eBXge4bhewVw8SYwDDwF7KC3wWuLsHXLsfOKRfkzkHsAd7+8DHTgHLXeCGXQC593rwtbJPlwEfuFzKH/sC8IK7XEkHOB87A9xJIPEe4Kou0FsFbrxDwNnnP0XYw71N4GPEHl4ArqMxDoDFzQsAgL8EyoY6l4DrF9N2pwKA73OAuMro1Axw3W6ReZA3AJube08BHz0N3HwCeNvTgevawKnzwMdWgb07gOsWAGwBt/xFBN0n6dPgZ/4xGmcfmg4AHg3RePMdaMzvmFRt/HwcAHwZ8L7HZfl9p68ZXzwFvPCT8sCFAMCjtfMY/atvlKh0NQC8jRmoi9YSqCVQS6CWQC2BWgKPGQm8+S0EADs2nOETalCsBCSzcn7A4ZnEAJ9a40Oo2oD7yef2Zwxlq4TBAEqmohUDWwSAA+si5AgmJuiA80USmDDo94DhFpYWO1icm2PwyQCIUHMgRoRBJo1aSNZgAJ2EOCmzpM95iYnpRq8mM4AXCAAO+T3lk3EgsHVkEvhbAKENvPTz5qeEjfuRWZo8zxZZBVjIAGj472iEFc3R16McnPoiYIaYepQPlnNxKrjMBl4GP4VVWYqDMJCqDCpm8KSgsOEQhQWmTPMoP9UnYwUJpMWPjdQxgOrq97eY4dtuz4AAxXEsKGbiOpRCeichoHVK2dYZWZYOiGIbtRiAA5BsjCPvWKBDNnaoZ2Ga4TUBp9RobLL0LFF5z+XULGEOC6gTmah5uOEwSWZjZz1QYzz9pPnqb2F9ZRkgMHh9Db3+AO3uHJZ27cHs7BzrAQG3ZGCmJ5n5qbki+70eh3En8JfWwQP3fQ7dNjGym5hbWMKOnTuFfY0R1paXsba+gdn5eWZ8djqzhBS6sKBjtl2/RnPF89iJhsXOFnzyJ+lRwtpTLWXz+3CItfU1nD97lgHgtdXzOHTxYSzu3IXBqMl5pMnI7oHXsPHZ+gkfV2wshtlPOGWMLG8AGrerOivGewV+dX3a54XOJU5ARbbh2DWTsHCV/+2ABtlnKPS7AiMMAqnzhbIwaf+mNjozbXFS0M/jhiOrREKEiz4z0FKyw6RqMH7jnsSI1NVVOQt57aX7HVdS/kll+QnzPu3HBLIVOehxv6B6GADOKe4JW1RydVf1tVKG/hm3qaeAmQe4q4HcpG23P+tpyvqVitjrcPzd2g6gdzJO3U35bLIzSTQg8JNzdmuOZ+uYc4eJBFjkNtMzL96FbP3KKk4ATj/peoaMA6UFwNRT2I7ZCrDX9pEyvcog3HDcBFcpLTCUxakOLU7rkoNrpBH+wwXMNSn7giwXYfqHG6OdTXrexVtDZG+LY1fxfI8y8tFDRO94dWTOANa+sIhjf2wN5OW5VFhS2SrR+41uaRg1Y2qMMlkX8gWPY2zrGcMhmd0B4+918d4r/fJ5lQ1Qt6dbJnwPENMcuBQxSUQJVlHJ8Wxt0uf/4vtqAHja/bkuV0uglkAtgYkSmAQA03etZhutN98BdOcmVoc54A1PBp61AHTo8BgCx84Dt34BeOnXAEtngWd+TKo5dBD46SuA67TalXXgo1vAs74EQhoATOWecyXwikPAIcorPAKOnQVWloCrHPg6rmMcBroFvO+vgJ/V8M9WnvrwusuA6+ZjfwkgveUTkZlLZV/1NOD5u4BFGhMBrQ8Cx/YBz8PDB4DvPQH0dgFXEXNVx/WOvwHepyzjaQFgk9HLLgaOKgu2twV85H7gxs9FyRy6FLjlcuAQfSVeAa7/M4CYwm+4GrhhScdG/TgH3Pop4He1H5MmffSpD2H49pdrOi6JrjIuBDTdfxo/+qtoXPPNk6qOn0+RA3j6yqpLXhAAfNcHMfqVHwnO/zUD+MsxI3UdtQRqCdQSqCVQS6CWwKNKAm956xvVUG6MgAgShI6GfKex62VMjOLAUsYBfZ7bkgX8jKbyAgBlpjgH5Pl2yACVGGBD3puY/wbDPhv/iBG8ubmB9dVz6PXWQDBTt93B7GyH88ASi5WAKM7zajkhHaWOe6n/CT3Ow1sHoMz1Ug2rxEYeEAOYMYwm9u47wACwjX8cqDuOrSaQY8pOLQPhA8wfBqLGOZKhAsDc68CoMXqjsEO9IY8NnRoeh4BtST5nbD75aewdAWNS5ouBUmacp/DHPkypgeJizC2GZjXgyNik1G1vDxUioIR6LTCyqDDnnpTJon4S+Ju/CpghA6XRqm9ArIXM5b42ta/eCq0VG7sxAuElAFQwiAdqqTpFRDA5tOvASjFYE2xaDmopr0oAHa+aGSNYkbO0jFMJTgUkmF3cHkZDrJxfZg3cIv1ugJnflPuY8jhKiG17SZ5n6asApj5U7wOfvQe7dy5gfXMLZ8+dx/4DB7n8yRNfRIvqbXfRnlvA7NwC5uYW0OnOuj3Fjc33TzxcXA9KZJSACAoeVqBaQ3084Lj6LI2Jws+vrKzi7KmT2FxfYTB7Y2MTVz/hGoxaFJq4xSxWiwoQu+b7OInFXAVcWseUSBn+FGCF1gNHRxgIe3aGgfU0NbWsGQ/oKbhq0vMgl3+vLBpByCUp4AJDKmEfj7+LOsUQ7tGXg3KDy3O2nHitKkhse3EV+him75ECWHMG47Qn+zjgJjncquZ52oaK4HKFSsfN088j7/EOlCr0m5H4xHEohKPVjbLQXmD/yifJ5xnLOAEwrbCJJOihAv6upnLxloG+BvSJPIuAqfbRwuuHMhIeOjBJdTrC8yH3utavfa4CE9khyDtfZeddsl/bOF35vO8mWFvFdgYW5RmlL9E1qp0R4lzZiazFs30h/Okcj2STMSHFO5SFe48nA+0BMUwy7xV22BDjxC0Hf0xK/fah3Aa9k5SNm2ctP19Dt7zjQ9EpIMxdSDMh5UNuY4qHYfms1YnNM3kZbM8V090nmIFsaTJ8n9wiSWRjDi9OOewezDdBc7xJueH6djwnJLyzVMLyjpMh9l+9F9K+yzxzBYDtLtgMEURiHfKbhv/PNoB/UTOA/XKuf68lUEuglsCFSSABgO27i6TOkHOHUmSN0PzO16Hxj3/wwtr6Cj3NYak3gRfcMV0+20e8m5oD2LNzH/E2H8EGhr/2SuATt/F9Xu4BBgCLk1fIAcxkC0mxhWf/AJr/y+um75UDgDf7wB99Evif0z89dcnXPAm4khwNAHz4LuCFn536UQz/77cCt/1mBMI5SpbJg29JYo85cuXTKr9LTd9cXbKWQC2BWgK1BGoJ1BKoJfD3L4E3v/UXkkYNWPPGtiqwtwBYZkBLcTR5CDopUWxTy2VWvmB0cgZS3wdvYAuheOmiqgAw/drb2sTG+jLWV89jfXUZxFwd9LcYBOx2OqC8tZSPlAHhbpeZrAxkmnEsz12cGM3EfFZmtqe+UQhoYgCLHbCJvXv2MYjV1NyyubySsQUmXSwVx2sQSjTsCXFLQUNlswTGX3g/opTeWMm9MwCcmyP2dAQgDcQhGRvIS/lyg1FcATEJ/Wz9FfZrtN9HKRkbMcBOygrkajymp1GKg3HXUHED78LwbdwZM80ptbBpZPxmwzRpFIzLQeRZCOjAwpIn2YDLVMbM4M06HmmUImtDBeJ88jsJkBaN0gKQ6Rcxmh8Dwpy2ecAr0R01LMvz5Ub+KOZUe8lwYKAgg/rGTqOcimyEpjE3MdzqM7DYJ0N9qwFiDBHQyWG3my1N3UxfLgnsoGDI0o/wRVPrPfPF+7E4N8NM2bPnljncM+ni3GwHy+fOYm2jh6U9+7G4tKT5hSlEtClccebMgF26szpQIspL9NiH+87Xc9/D2doklSEmOIUXXz53HqdPnkBvfRWznRkcOHgAK2sb2LP/YjRm2gIU6PpstsjZREIxx4gC0od8f2X14PaykK8ZI1iKxDdZcygMK+XAJieU/oC/6G9tbWHnjh1G7k9EFBxOshQAtueEvUUXaDwjpH/E8Y9gbwoyiNOGhnpW75DA7mPB0P6TBb8O69V22If39dv582z7sK1sMenbtqu9oAfimrf9rHCKZG+koyiMyY1FGH3loxb2qG0o5UOQz+X5pJYECJO1aw5FHgj1cYML4Jlr0oDYKkGKEVTPsWyu6E8DP1OAVCJRyBDkZzwjNaVBCfM51OE+C3nEM9ZzlI9zcHL7QNFxKWVne1CS4TYn1yB1fsRF99CJ8M5WCQyufSzbeyLo7SUdc+za/mQOGine6TXAo8FSV8pujXtwcAgM4ZP1zAkApzxPT6S1RsawTmKihPK46Z50IHN1Sdi/cmwOxIGKh6K54UPYaGOGK0zrAN/CPNpn3qGMQGO5xkm7TlzhFpOFkA4yMz3VPZ+r0Sqyk6JwpmiUwzChfMa7+yH/HkLyE/M6rgUuO8Z5k8HibPt44UteeUH7Xf1wLYFaArUEagmkF6D0vJc8BgH85fNkiNHiHrR+8U8fc6I7dDlw62XAvfcDL7n7UdL9ryIAePS3t2N4y8sC6CkgsN6P1L4V74sRAB4dvAKt/+O900+IAsBdBX+veypw6fRPT13yj/4KuFJB4O0CwIN/+zw0vviZ8QAwXYlqAHjq+agL1hKoJVBLoJZALYFaAo8yCdx8802FHnnAl81ZCvIYw5OvhmWML7XEBQOSMojMRiRAXwr8RRadskdL5FPZljfKOvAvhMo1Yx2x3tRIRkAlhZwlph4BID3K19lb47CtvU3K3bnOeUwJ+J2fm8XiwgLnMZ2bm+OcriGscdX4ff+NhWpMkeEAxJalvhDAsXPnHszNzavVT36Y96UZ/YqMaAWKDPQMdkwFCJ1MAnBnYZtdNM8AhBhgKYhUYBIbyOpBZhqyN4p7wFIMpGKGLZDIuKABOmWGYAEmGUCNSJDjrnjzbvrFl1XODPSqaNG469VNTKGJXK0q1R0xous86GcRYKG+5QDwlItZjfqxbZu0aLX2oZ6t1lDeyaS0xVz3M910pLEAdrORWNk9YY4N1JXUfmE+WSyhzjh/kWWlAIOu97B/BPnGNc+OBQwqU/uWUVAYr1TzyS8+hLl2S8CM0YjXKBXubW1hi9bsEJhbWMSOHTt47bSa6uo7YSrKAY0xDxk+bwBohgKLcUU9gwMrDOxQcnb5LM6cOI7Bxip2Ls5ja2MTAwqXdull6HPY8R6HPJ6dm8NWv4/mTAfd7jzQmNHQU2SvGbg91hwaKPh0hClYVZVtKPPpWFzGtG1ImHOKPrCxtorN9VU2Bs3OdnHy5Glc/vgrOZw2GsTSplydmgRzFE37ZeAbawEBA5qXk8BlYZPpPq45t01H/JkiUk8Fyqqo4FwE9OP85CC8RA7wZ4mUTcHAcvAyX1/ZNlCpFONryx4j/Yip0sOHfp0nY8oYnd5xIXNjqeD4x/bH9rOcHhsejvudylM3j7jH2vu2QRZbi8BmUZSss7puDETOxxfn0c2UNhO2wpJxxLdiOF/FPovsXlk8YiRVlnNBzw2gU7avfJ6CcxbBQvqsZlg/7x4Itg7aXJvoKPSvrQmvB/p7ERAURY9GX0UOw5Q4Dn8CJOpzCVAcC+TOMmE8vK+nc1mUlfH0S5ZPiULmz0fwNuYTziFd2TVsL4zgotyR1Ojt7hC+DZGQOjPpeEJwZD0HzdmhqFqOEazz78F3AoYNFE70wO4lChJzhvOgAwq7k1OOE5mXuXJo46fMME7PX5ZJdt5XyVZdAdz9LN8/5W/Zw0XW5MAVHZPovUGM7KIOXFI+Rq0IkV+MBWxg/aiJ735pHQK68oCpP6glUEuglsC2JRAd3IIDXRIJTWw4dEdvfMv3ofld/3rbLXwlHnjO1wAv2wnsWwAWB8AtHwDe/ZXoSFmbX0UAcP8t343GvX8dQU8iPNh9NADA9uXK7taiT83X/Q4aR5883awQAHwV8B/+O/Ci5wFXTvfUwyp163uBS54L4O7pGcCjez+B4Vu/OwF/zWYZ7XB6N6oB4Ic1L/VDtQRqCdQSqCVQS6CWwKNAAr/0H95U2Qsz7DDQMQbwLBr39frojUf8lhmvoqFJDE7833jnDCCigR3O+hgYMobURcNT6GO0JiqzSEMCOpBSjM8Wlm/IgDAxGAkQ7hPY1Ntg8IkYfXzRbTbQbrcZBKZQ0bPdWXQ6bTRbLcwUGHzCYIvAWpPBTQKeCdhh+2OziYWFRXQpj6kElYmRlxUNSwHzHDj1xjvKQzsenhg68FIMvYoGV2KreRha6R+PKaI1jmUsoTijgT4pJsyWMfpugJKByKnx103oJPijUg4arjRjCnm79kjDN5eB7mVd3zaoWDH+7daTOGhkoEIEX52hXEE6+U4nRuhk3BZ60qKpekaWThqHCE/WsA0m1iSqoYYGR/eO4xNmcGKgFkSIQcrhYIje2ipmWg0MBwSZgtcl5Wg+u3wO/f4AzZk2Fnfs5LXTagn4m89XGZieDTjsNZXzmgAnwg4LXtANCqkm4ZQ5pDKt7T45lfSxsbGB1fUVnD97BrMzDR7PFZdfjpOnznCY9ROnz2LQ62HPvj1Y2rETx0+ewtGjV6Dd6YKcUyhkNu0NwUHD5FWyp7GBXkOtu91AjPZugsnpZHn5HHoba3jowQewd/curK0sY8fOXdi79wC6c/NotiRU94BZZpqr2wFfXkeLv1N4Vs+fi8ww60dRx3MAWPYkdt7hhxyIxUdHvnukoFdxHhWsCx/opjruzM0dJy7kfE5AtpKKJuzXhVwJWRVVq1GWaAyZnbecS7EM3C/KOtaSAsQOjBq3txswqjngkzzldqboSk5ZpuUnhoH8EUsrjMrEwHpkAFsCaHIJOpcjqBY/N12xvao8Z7DU3UDDYsKHAMZZfzzg69QwCdHsQkqbKJP+lIGo4f6SCV/LGsAeWdjj7wi2veeAvJwX8TwJdFtrJ6Wrquy9bpQwl6OIs73VA9J64ozpdnQgnJA/V4HbuMTTPbLsbLP8ttFRQY+N4ByVhg1316JkQsxxQHIQG8NXBiX3tsiiFseiIsgbnA+CQ0Y659F5pnwhCuZt8yiXPn9Xk+Un9wIO98yYeiwT79bSN7/f+/PX3Pw4EgqXM9BdgOQXvaxmAF/IsVI/W0uglkAtgWz3d1c2PT/COULRu1wo6NEIrR/6j2g8jdCxR/frOdcCbzhIXwKB998D3Pjgo6i/XyUA8PD334rh//h1AT35e6Om3eH7WbT7ydd0s5lpCGhyKPjmF6Pxwp+ZfmKyPMDTP7j9kttl/47e8/MYffDdGgZbQ2GLV7WzMdQA8PZnon6ilkAtgVoCtQRqCdQSeFRJ4FdueYvDXiNDMsbUM7YeXXwkZyQbdhzAk7/nWZwJ+5cKqjGUr1RCM4gMAy8ZfT+CXdIq/zdgB2qUzBgduYCtuLM5hiIWSlcHpWGTCKgdoj8YKLCzyUAwgVH0j0Af6hcBJhQmmv7R7+0ZAoQF+I0siMjSE0OihX9tMrA1M9NRA6jxPbJ4rtqxBLJzYafLYBGbITH5EcOpmEPX5jcad8usrDY/ziO0Asa1jLoBYMyBvglaz0ZnFzLamI2JSlQANMZcKrUTJ0Ce6J85HFQQZSt7GiNOl81R8bFkHSikNQmcLP08qn75WilhARV6k+JtpeGFeXmqfPJ+mP4xQzR5ZRWzo4Osj3Tu9C/FAkKUgOGQnS6oYWEHU3joEVr2RVSBQAoHTRPX7nSYAUxrJwEiSxwDDEwM4K3uW6xbBSZfOqoyVqK1x6GUic3f76PX20J/axP9Xg8bG+sY9vscApscSNrNFvbs2oWNjTUGm5ozkg/4yKHDOH7iJDa2+ti5Zx87kbCjCRlqhkPML+5koNte/OVbxUnrleRLYZypPxKiXtjU5HTSaLbY6N4iIF4fGvT7WF9bxZlTJ7GxvopOq4lDBw/g7PlldDqzWF5Zw579+7Fj5+4cdtX9Vp0GjMmlAK3txQzFJqHxpbM0nwRw2GdTwE9xzAWA1J7O9a18uQZ4eAyoO11Nsf5C/yeBuBP2vKqPI8iaMv62U93D7WvZc8l7FWOOfU5rEKjJy7AZwsKKA5YflQe+ovbHMiXAmOdEZmzbHNyOrE1zRopOBwag2R7oF1/0sQmIp4Tr1btMkyJ8uL95v/EgHkW950fj8wb0FcFWKefZ7clGEGrJctZmTO3IEHaHxxiFq5ZVznh2c2nAfuZU5R2MotNMBDrLukEuI/IShxp5lbg5eH3Rj/lIUvmO22OY4cvPFFd+dCeJNfh5TF0qrIyCoark/KNEn6scFTzYmzKKzeFF9s+p94MsikBBzrEivf5Fb4R4F9dIMI70HRwReS+X/vBZTVEesrtHqEevSHbOW1++5wdevZ1trC5bS6CWQC2BWgJjJSBntGzvLvyz/10ZwHwvmOmi9dp3o3HpNbVc/wFLYPih/xPDW1+fhX42EFjihcToKtGxlO8qll+6NYPmTR9CY37nY1qSo7VzGN74j9AY9NUumQHA/D0y2h/rENCP6emuO19LoJZALYFaArUE/mFL4Nff/mYxtTlDeQQ6UnOavK8egpnYqhhiVrfY3aLhjY2Evs3sc89y9E15YLDIKqseB4MQnv2YsFgV2I72MJfvj1qnrJ8iCw4hTSAwg0CUU1O8a8l7stVsMQBMPwkQpt8lzK2+nJGYLpMEGBuLsRSQSi3n0ROxYMA0C6hcUvmCrgwMnVzNK+fm08CcJKig2Uc1vKqbI37SgboFE2oJ0JIYlRl0cwIOk1pijM30JJ//qhUbQHILW+SYOqZebIxV42QOTog+bRcWKoZg9EOrBHTHbTuuC8nzJV0r1u8f1t8TlMXrQFRMG7nMs7xvwDr9Xg4Au/CQ4Tk1Q2ibBVYUz40APwyiUu7g4RAzBFwqSD4z02IAmIBN+oxgsP5giLW1Ncy0O+hQbu52W/PEurVlv3KjyvovAwBzNUzkKjRoBo9VBpGJJ5KwsPgUlpqA1dWV89giAHhtDTsWFzA718HuXbuxsbmJ1swMVs6fZ1Yu7ReddhtLi0s49oXj2LXvAGa6cxLeureJ0aCPdrOBja0hduzey8AwjZ9+CoJEeUmHEplga4s/21hfw949ezBDQHBLQki3iMEVmLQCqq8sn8fqyjL/bI5GuPSSwzh1+jQzGPfvP4h2dxZb/QE6s7MBwA/7pU5iDJkakQ5x5DHHgcKGpbvL5DU1HpCXlWqOGzLNOXiYL6h8dZewiAtOCuP7WcqWdc16XeeaMjQqfq7A0RhwWh7njKNjXuNlIKuzfExVYym+n/WhBAAe20cF5ng86kFT5twTmJFhtGLRzCUQoLfQjzy/bxRXPhYB05xecGrs2PtQ3vKcO8BW+i9hvZNoG2WDT1jNogYFwNfhqlW+DgVQVjqhm3PMFStOOZN1QZeNrR6HR7s9OxuPBya9Ipbpj/rhxfoTzS0RVJJD2fQ0MmCj00u6mJwIEqg41KCHfL6tF7rj5knup35f0f0/MJ9l5zd3RV93XMbZfTn8KXMj9wtl+zr99dMamb7S28Ew1hlDVNt8mVwMtJXV7pacDtn3S3RF9tPkohGeTd43deOKzXtOnRX5TicgsOkWs4iCc2jc54g9RO9/7w/9xNgdrf6wlkAtgVoCtQS2KYEkJYSeVS4MdADsDLhb2ouZH//1GgTeppi/WoqPbv9dDP7zT4tNSZ2tjQWc3g0svYY6S1qqjaFE+uKw4t/+Y2h+x2PbsWv4h7+E0R+/XWUhbGhj/gYHOPs2RTKrQ0B/tSyFehy1BGoJ1BKoJVBL4B+eBH7zV94aBm0GKraFKRiWG60NuLXPAyvSAYrCsgwokoCS2ko0tJUbpgvMQelMwgURMDcFHfxz0kd+0Bm1sr+1Xhu8sNRSZmdgpUSKidi5zMKmgxJmr3nhqtGL65IQrVS3hNUzYEmYHa0WgVyEcsUxlht9heFnxsMEmNEBkKHcs46jmTvmrZ0EYOTaL+2o56cHlJ2x2eTOdkqbcpWjZ75UOgiYUdEhs9ZPmT2p1KX7LC5SnbsERKoCUfXpcQxP0/+0H65ZP85tbBkWFlEGNOWDJcsk1VP6S+fYhdnO51r0m14WELUEGipry8BUXUtDXgs6J6VsajMwl0cJID1JmhHkJwIkGp6a1gaDvxQKmvquYZEpZy6BnQQAk6OFd1Yp7B3m8KGhvcNadz1gOWWAcAx4qk4r3mtAp240EAeQfn8TW8QC7m1Ijt3eBpYWFrCwuIilpR1YXVvjtT4/28WxBx/Avr17cf8Dx3DkcZeh0e5i1GxJZIH+Fnrra1ic62LUaGGm03XOCMZhCUyt7QAAIABJREFUHnGYacpVTqziQb/HsptptbAwv4CNzR727N3HYaT9vkZgcX+rx2D12uoKs4a3tjawtLgD80s7GKSm9JKbW310ZiWaQVMV1PRGWH2a37cCuCybiwhoFJVr3H603b2qbO+acoV9GYulINxE2HsSAFwCtsaJnbyHpCB01YaTKb/tj6Ftn6E0iiqcgRH+EUeobEycH9WV8YvNQFGrtTDnCgAr3FUSmVrBtEh/CR2MwKWmE3cbbgI2E6AbQLZ0xnwdskeJYbUMVE/Ok9BvCr9oriSZmuV5gBUklqMhnyvLb5uGHA5yqwL57bLi9twUAI/Ab2gzB4BzENz3ze4/AnEnAyzXqtjjeI9K5ZLholEWSVslV4AsrUFsacx8uTtLlQ5GWFpK6Mknv/s7r34WWe26FtzFl0BQ/5zX98J5nQkod0Lyy0zuPckN26XmSJniNorKrccozEHXY4QeOSvjzHoHMRlXPGHZZSwIT7Wu0cRLagD4y3je1FXVEqglUEtAbw3hCHZhoBMWsDirWz7gUWcWrZe8Bc2n/pNahP+AJDD847dj8Af/3gG/kh7LSBIB+GS7ix7ifFdSG5c5ESirfNScQevnb0Nj54HHpBRH545j8DPPRmNI7N8oB7a55eGf9aJTA8CPyamuO11LoJZALYFaArUEagmQBH7zV96SGjQNOI1IbQK+FqQWcn2JeSzkZNOCHH44N5kqgMtFSoxwwYxUsFJp/g0NbRwurPqAAZb5Y8FgG8akPfIYtRpgBfDwIY/VsDXGml80ekcpmbksAtIRrOOQrcqiICFXgR65YT3+rUlbVejcFn8JFPA5F23Z3wWrempZDHRZq9Zs7U6Uil+XCygaUMckAQ6PeqNpZow3E3PejHc2MMZm0kk3F/7LzDTL3wO9/ndv5yypJ9G3cbiL6e3DYB2HZpVhrjh9grWUs4fNQUHDVWbyrGQMetO3gcneyp/VUw2emxE8E6IHuxRIYgB4KDpBbGFm35PHcaPBIPCMMl5pWoNDigEBZfM1Yc4tZLRnsuWPBDnrYpIoAJQ/nELEb2Gw1WdJ9bZ6WFxcwtagj4XFBaytrDIIS+DrDBleKPc3gb/BS2LIoOuMhos1/pmsZflrOBow+7e3uYH11RUGfilfsuQn73CIfsorzKHUeW/VsNoarYC8tbe2+hy+q9lqoNfrodPpYnZ2Tr/oNzlyAM3djOO75fvbNEvHylQDuVFhynHOIqhU1m7KCp6+Z+ZEM/0T2y9Z5bQS14bHzYoHIUnIL6vCVjIOIK7obtlcjgfb1WhYOfzoYDRpziOIFUdisxz6kLBC45lY7KOB7Q1xaQnsXrt4GAvGGJE+lG5MdSHtGxAan/XDLXOmYfDanqSJ1n4bO9iA4tzBJAH9gtOYXYTS9iMAXQ7Cp7cM+SsC8/HTgsNaAJvjuOM57bSsLKRwJRBbddDFsVX3zUlboy+E0yGL4lHdCl0E0jXkZc1rKQPdzSEvyFnJLnZxKjg0GP7JwgqCKF0Z5bchircQAdVJO0pw2qK87OEVZ8qD7qZnyTymmPCYeACJtoc/At7riOc501z23zgrZDS1eeZw0W7CKKfwS17+mknDrj+vJVBLoJZALYFtSaAkDLTdiywfcAbc2Z2p8ewfwMx33bit1urCj00JDH7lRzD8xG2alscDvwp2KmHBSBfhCkHqpQYmc9yk75PmTNC4/n9F83vf+JgUyvC3fxqj2/+rkCwSRnR5/l++wdUM4MfkXNedriVQS6CWQC2BWgK1BAD8xtvfUhKKOZjfxMQZXfkTNo83kCUMz5BqTcxR0RCu8FJAD2PIYW91YjOesStKqApln3kgIH5OtcZ8fNJsNM3FPqeAsM/1If2K4fIiI9pXpSxeHUSSV9iN3+RVNMI7mFSZ1zmjJmWLWNspRGBgsjeSTgvexPol/6ABasHglzCAx4TXrVhVEVSXAgJQqXQTI6LOV5JTVHTImRkFGPEApP2dG1gzBMWMvqIK/kMLUS0dK8NWxulkGLbLXZ0YkNW4XG4Y1qcnpBZmsCKvwIVVLYi+pLEc4PUaxPKlhJZqLI/1GYM/BKF0w3WN5PMRtxHXtRwATnud6onmE1bTtYF2/MWzgcCqN2aqrfWwhLI5Fh338yw6EAC5MBRvtXbkKlvfAQzX/U0NLMNhH5RvF4Mhs3pJjzrdDgOts7OzDN4SI3B2YZHDNVPoZ2IxG/Dc4hzIkmdRSPRx3+HA05x3eItDYROYPD87i/aMhHzu9wdYWNyBRpPYvJJLWHIxk5wIIJ4BER2F7UjMxEGUH3/xpXdjeP+Ggg5lrN50xvxaqdbuIoA3diVMprfGXaRixxnzdlXe+Qk1jQdKSx5OlkZxvLb2KkGthwHw+l5EIKZK1jHcbvXQy3sn+zf910eYcJt6VmGUHQG2sd1SUDihgcqmkooihn0mSC31HTFQ0wOZac5v20ODISthtZZumnz4RKBYfgshgYcSV6EA7mbiiIBu7Jt3Nkk/d2WqGL5u4IG4aRWWMYxVjumRmM1vGcDrRVkFfHpcsozNXFaH0xG5V8n+7MeSVctlSNbuCim1VC4i+9hA1AjcRraulDFy6/g093lDpm/yvJ9PYcjaeVdyOCbRMGivT+uO9wdl09K9zJzceH/2dZs+hkQYwXnPM5WT8z9ztjAnhvK9wPrmZ0Scs9J90f52tzW75wH4/pf/5Pb36/qJWgK1BGoJ1BIYL4GqMNAJC9gxgI0NTC76uw6i8ZyXo/XN3wNQypn69VUjgdGZhzD4/96F0f/4TwpwyjcPY7sK6On+tu/NfH2R857vJuqMZxFHOLpNcCoYovXyW9D42uc8puQ2+vj7MPi1VxXDYCvzl+9OzqAQiBw1APyYmue6s7UEagnUEqglUEugloCTgOUA5kuel0wCwE4y1psBLYZRZgxD66A7ZDG8stapVrc8rG0+ST68XARs7HJqpVOgVsZECEhqJOabbAIwRiO277dZIgs4Y5CNGfzk+cQQ5gAcMngHsDFDkK1u/pmFCIwysPyX8R0zlho4LYykaAetBpnL1V/yCIrEuBue/lGxYlLjX0RoE5DVMUfL9KsUaU3aU5DNP+xtkIH96aRleucN5BqW2mlK0gqPnsNsT/ny+pMDStlyMaOrAT6p7vn2MuNyvuyMLR4ekfVWFs466P4USzdlCot5XXHgEPJ0VCabMax1WRDFOSH2KS+B0C8FlW07sC+cbkNiuZHxm8OlOy0P+0qQrMIyZnFOBx/XcVEoYY74C5+ABWWgJT/JYW0J9BGmreg7rRsK5dxnNIjAXGIEz83PYnNzk8FfAn3b7S6zcCnsclsNLQJmOA8H7wigY+R8sAR+ELA7GnEO4OGgjxnOPS65ximcdKczy2HniZEsANeQcykT09eYwZyLeGaGQWoJG69Au5+YAgridyOZ2tzwn50gpRENPKA8aaUJAOIUIXmgmhW5faeXST3RnbHEGSlZvWV57V2Bwrmln20bWC7VzfIxTJaFMOqr+hCBXqm/WK58zwzEdmMv6pK0PLymP5NY0hp3ObQdnUAUeGPtLfY/AstyBzAw3HYPhslsL9H1Lnup7g0J4CvnYd7nIIuKnME2IxS1IHl5MDRnLgvX3zRD9pkRyTjdszxwLjtoBDatrTwsda6rucZ4JrTsldl5NA7ErfosdCsHToutU4hkdj7zR0fmBGG1BL3J6y/rhyixG4+GRTbE13WFT1T7OMyCVWrnQtV+waeBX/Fy1dR38rVoAC8bX5lhI/VTBvcwh3wPk32Qz0DPIc5Sk8gVJzl0+SzwnnJjAWAftrlk36K3/LEgxPd0XsVgrPpoaQNMl0bAS17xU9NttnWpWgK1BGoJ1BLYhgS8o5xLSWUMYHW8i8zNklDRc0toft0/Q/NJ34Lmk5+9jbbroo82CQxv/68Y/vX/xPDj71OHuejYb4BvBH/lnmCAZ7DHBbOQUIAD+Gvhn9mJQL6bjpb2onXj7z9mQkFz6OebvhON5VM6bgv/rI7QFeGf+R5UA8CPNnWv+1NLoJZALYFaArUEaglMK4Ff++U3J0UtJ20RVIrgKl+AMgzF7ED+fQ/qVv0ujacAZ2Sflo8iN6RFZqbURRdVX6bBaJYHibJ62cBKRSikTc4MTf8ua9sbsb1BLCmbMVqLIxMPzPxleDEZzoNcHIicso4c6E4X8gQcLRqQA/DE9m0B/gqMv5wl4liVKeBdNFJX6eBkUGJK7Q3KJl98I6ZYEsjYLvNctTeSMtyp74qe5M4Kvjf8ZCWoKjmfZX2U0HkT2yyVHVNVmQgyMKwaHBsvv+nkLwaEoA8VVeZ1lcFyuZHY5GvgdZW8k/cDpluyD7n8j7wWbQ7cM7774wCvsmF6sIU/D1HczTtYnhLANbIbbbr4PQVuacYpxy69R3utAbBeE/y6NHBA3a+5HQKUDByleikcNundYDBEi8Jim34S21cXhrxvuilrwHw8kjUvyjveL4OYxAW2WlFyk4DNgl6U7L2lyyCsv3GgUuUidVWmzwf5aIm89nHjKWvN9gLbDwpgSbmyTbn5OWefqZ8oK1hcsWk/xzvFCNQT84wK1qa3B/7p6teD0sIkJ/tqAQjVNeUfZ/ZnBDolzLKFO1eIryRscQSjpbf5vhlARS1oDlD+/Qg4ihEsOeeDosgvvj3Z4xQ4NBjS2gkCKGpPrF/PI8++KNBdnbE3EWoJiCtLv9xpqCLkc5WDkQy2vK5Ja9+6mYLoJr+48iJ8KfeZwnNehqEvAuMnumjQvkOOM+yyMBsebGZgVXNFx+ket/+UrU83LnYaSpOjWNIOA99tHzcZETAc7zhSV3LPNXhYC7HDlLhH6HMqFVuudG425TyNzim67vQcs8/EYBw9t/y65rNIr9i8wsyRUf6IcwbgpTUAfEG7df1wLYFaArUEKiXgWcC2F4d7jQd8LXyv3WXsMznU7exs7LsE2HMxGrNLFEposr92PTVfEQnw0TzYAlbPYXTyfuD8yUhycECmfKdWW1Ng/ubgr32HTlzx4l3POxRQtKnwvXeIxtc8A61X/8ZXRAbbbXTwSz+I0d9+OM37y3emEiA82Cj1O3QNAG9X3HX5WgK1BGoJ1BKoJVBL4NEigXe87U3alYx5ocalFOj1AEK0xkVDVToqe//hAsFSWwr4iNHL2kkNp96w60PJBlw1A4Zjb62ezKCnoG0KpFbPXAqGecBZDM/h5cBgMZbFsmXgXPp0vKxHI6t9ifNzIqE2g6QmsNcmgWL+88Q4HSa5YfbR4G06TseLc2h9LQFvPfPMjaNgNjeAyzecAO/pPEdZm8U0MoPSXkQHhWAUFtUsvHKDrKqwabKpNP8sQOaTQtNO/LxcdtvZa6YDhytqVCYsfToONDA2nq7uULZsnxgHxtsUFFYak/6FUcufTdD97ciHyg6DGsVR+jYk9LIUMpaXAa6mAMLMdSGXuXhxP+PxJ6FCjYZl+bIpz2+sh9jAASNzjFQBmuUlzh4xKkE0/kcPbyANA5cCOs78X+Igsh15+rZZAuMxFbefpWBR0RnCa0VZjzRnaEl79uTEzKvZXpRvBwWAO9NDYcPGLaFkOxkrSn5W97dpnvXrbjtzZHoszQlYZGMLOawrKhxB2PLMDMzyufp6/eNcPxeWmQjtKWjmnxOwNo7eh3cu71I67/y4TrSfr+T3nD+qLEde28wYzc53HS/XwSxJacCfxzwGW/LGIC4gkuKIkYR3Fmnym6Ug6zZB3LI6JoK3pSD7lAtXux80Xx+Ta1BJHWGBOCCxwDpNn+P+F/Yld7/I91OWqRg7C/OuqhVAzlRRx69P87AJpVTRnOOXFaGfuauFnB1FmXiGcCD4UgD/RkvTBjgmMO8PUT/DbdNYx3oOJA4NzrHOn2vxrhq0N4yMfCx5P3Py8lFEbO2/7Edft92tpy5fS6CWQC2BWgJTSWAMC1gd9eL5GEHgcKcKd6+4x4cTqMpjaqp+1YUecQnk9g/vjB7saA7c1MtDcO7ia5C3t5mLdrwfJc6dLqd0YAFThK8bXoDW9970iA/3QhoY/PaNGH3k91wYbGP/OnBc5WHfyxP7Yg0AX4j462drCdQSqCVQS6CWQC2Br6QEfvUWA4ClFwmAlRmsy4CUtHz5SALjL6mvGNa4CABNY9bO+2yX1dgXyoFpzGAdZMpMKCKJGcgsZjPPyCgwI0Jzk4CH2K9gdPPgj/3uv2zpeylYUgYwi8G4Kqymnx2pUgYups8UPC6ABUm4Pyu7vflJDMsVYOZ2wLpJZXNdjnyb3KiqcsiGUwCInQBZIwzkCypX1Ol8RXgdpzDBpRKcBPS6SifJoDrc9PZ2nUntRF0erxNmik4Ny9QXmZOqdqpZwhJu2V6GB9E73lBeOtptyNk/n2tPFWBS+X7BwO73l7gmGVzK+ijyEVaXycu+wBtWwOD3RNDbAypR/tbnEQPo5TD+OIBoIng0jdqpUwyx06peMlYXWr9QcMyzKsPEKcevKf09zxFa2ReV9TYCyHNVXo+m20nTHoS1pHEL5NNtAHElA8rnr4qtGx51jg7cumObiIJqxlYKH5cZEMlRouwVi1FObIFNq4DdyQCwB2d11WR9jOGglcWv7QnAK7gk1xIYyPlsiczD+Bggj1cMO6mD40jQLzf6XG4ayaQclHaocFKFm/vtAMFVjOCquq3/2zQIVwHs47aE+Ew1AFyQva+wYg+TOVF2dWALG1M7Tadh9RugOc0WJisxMuPjWnCrVPewPGKFZwab8wAvJW0439pDpIHc4UlDR9uzwuBNe08As7v5JfdeOQLsnLHnrHSsiM8fygdI/9Nzg9s01rrTkxoAnlZ76nK1BGoJ1BJ4GBJIzrwsFHQBBDZnKb2wlOURlsOs7NbyMDpXP/LISCANJxa/L/u0aHoTzZi/kjpCmcHyR7ht2FclveFWsIAl0o/lBKbLb/NZ34vmd7/+kRnqBdY6/J2fw/D9vx2Y0BwFhawFaifke9KY8M8snRoAvsBZqB+vJVBLoJZALYFaArUEvmISyAFg35EyMLgSoPFsqDHWbApz7A1YeX3+4hpMThPBDCnpPfTyZ6VLFSb6DGhIgdbi1BRl4MHYyJKSPlXnVwyf52BAaQjWMtAyGuMkh2/aD/7eNsFIG4BgC4Otwy30m9OvmjGQwm5mxs0qDS4B2SaBiZWLYQrArlB3CQM480MIIaC9wTN8KUo6Y0BxquAMLJtt1X00bpySa9obdVMAPjQ7xZir1qx0KgXJJsl+kr7kc5PXV/a8LyPc0+rXZMZvFFoAAV11FgLaA8CTxly1z5iOT3q+bI2PWx/R5J5Kwtqxfawc/BV2l+mwtS07W6qfKcieAigeUAvlPCO1Yt/ye+N2deXLechNyxSu3JZYVMo0tT3CTUfYF7fRada5Kc8qaX26EPCVjgRuLVG70Z3EAElrpXoQk+awnOHrWSZSN9XDgKl3xlAG7DTMX2MXSj2xv7xWKnKN///snQ+cVlWd/79A27TWaNaYa5i7oruN4UJWjLaC7oK6gZmALY5uhLWgu+JYiK0TlgMWNKZIibgl1Eq0ipSApWDqsNlo2bC/DEqb2ho3cypz2tQpt7GA3+ve8+eec+69z3OfmXmGGXg/r5cvmee59/x5n+8599zzOd/vSQRXZffWpt1FTu0tay4wmpsts/qHzTD6VyQ5u1xc4S/xckye665Ip2GY7Rkajnmo+u3gsXdF2Fgsdxh45fPPB3ZTzGrLcu1b6WaOcumVKk/JvExf8MToYqJvmG75MmpvdG0ndhaVMajk2YGxn7BnlZ4XZddH2WQUjjm7zT3j1HNK9QzImmg7wqwxO+3ta84SjqodjlNmE5Hqw2rcCFN3n3NJ3npOGM5h4x0Q6XEHAbiCBwqXQgACEKiYgBF9zY1ORIzAwzd+vjnfqeddsKFNTWoGurew4lpwQwUE7MM6Yx3Bipn6DcF6+TrevoHgGeWcrKeFXuXOES/eWcDRdSokdDyfiTyB5w4vT+A9G5Tnb3L28Wjv34n4awCYd+qYiG0QBOAKbJNLIQABCEAAAhAYXgT+7aZWicOGRmti0Rln7kRSh6CzC8sZYlS849/zHk0mStlr4XpCZbz9nN2G3hQrnqQGk64KFtddESWuVpxW1hm7evHYipuBuBd/r+WVEvmbBTF3wVB9Z3z1nJCrGS9T4bKdfx6w7ymlijoq8PRNywl+mbKFaCO46ePtPOaJM4dKO18Ii+pZStYzNp9esMxKM+u7uBUC/t51cRHSZfDTsku9QV3U98pTPP+TdUaz8QyPF0eDW9P1MAJ60gfycjMLsvHvFYrA6uWtGGvbMjm2HXptlRNDkzekpF+5JSliJSXbQJ9ZaGCbHcrmHlcADtfzM8uuC6e8bUu3f5bIlVXWcumUtjEleMXWZITJEmF+1QiT8dKfs/nDtGcckTejv5QXT4bX8yssjXpkRGF5y5VTL3Q5TnEmbPhA2tS0hClHXim850S5oub8Hm+mcNpQicDJJxXFIUjHICplBy7GImJhGNrXFY3s2bk6UXWtDlCrvb7dIhpR2AvxbDq+TSOWa1OErJ3Hv+gFLP3ctGOF4ZchALsJRgKwm54vEJd69vlzC/XYzzBM4ylp6xadtecuwup5mX3EZy3Q6hKX8OYt17cHNB5UeBawG1wwbiFvLMoXfn0urq2X7fDK1rLmCGbDQBxWO78z2pDGrr3k3aDNInx+2ue52WDj5KcC65cogHN+sVvKYMYaPoJVls7YEF8f21JyHrY7M042ImWfDWx/t4vEbvuZOY72sA7OdUcA7udgz20QgAAEChNwRWAzWXKEO7sGkWx2s+JvfLl5FmbNV/T8o3BZuLAaBJKluvC9Va8vmPUz5z0yiWRXRvxVkwbvZcK2upnr2Y0DyoaU8BucCXzCZBkzr1VGHXZkNRAUTnPf88/InvXNsu8H/pm/0a47u9biCeWJJ3TWuxwCcGH0XAgBCEAAAhCAwHAj8Nmb1A49X0wLT0BNSu1eZ3bLhXXyrykfGDP2dNMCmr8O7E5k41KWFWmyypK8wuQIPHmheB3B2CzkZXlBRF5BKS66ILY+edqSjryUTDLVymHsPGUn4HpybcWKIuJeKEim7wnFauX94V9XVMwqf11pcS3dL/xwyu5raF5eed53npgaZ+S/1CbCrlpoN9afzsfYo1uXpJx55UryL7NI7SQbBod2F2VLjSHl26GAoJy10cNkGix4u+Eqi4xtWTbm3leu/IagZ01GIDVjiH53yxMBKxXHU+NjAc/6itrIEXzdvIwHcNbrvS/6Zu59SJ056pbJhPZ1BZWy7DPFjnCsKmIF6ppSI0K5spTLxYgc+W2tz1ENEqrEZsIyuOKeCRtcqpJ2nNEJhTyURJ32vHC/88ZFvRkgax9DprinR8JsYdCEMc7w6nUq7gmaVqBMhlgr+trxQ/3DnPEbbSDLEyatuUUesY7wa/6dLEMmG9fsQpSXn+Otq4f/TK6OB7y7QSIKb+t+4nbJ2UBhr4sXxJxyZxmsXkjzRMJ4r1fIJAn5XFLE7cfZvPnsiwiqZtwJ+JRSUQOQif2k03D7ovbV7+emlSwb0x6urgAbCsCBF2uqf+bUM19IT4c8V2vtuhAmg+BMaDOGJXNCMx80C/tp44pnkY43l3quaE9jz9vHxI1xJx9q5DHz7XAG74+panyw82PHM9kcYZBUcZ8sWPiv5YZufocABCAAgQETyBKBzdzLzJ7M/NKJehKEgU6KkTws7b+KTRMGXBMScAh46wQumfCHxOPXFX7dkM9qthmEfVZfBm9oJc6W1vOMOAR0tIlNi8FqLr5XpPYIGXNBi4w+6e/3SzPufexrsueOZSK9z9ozf83aZbnQz3beFLzIIQDvl6YkUwhAAAIQgAAEBoPArYEArCZG4eQvWKx3BVO92pwlyMTlc383K9NZC2dWBFbCpZmUJotpriCYLR14C1PGWyJeqDULb8l9yaKadQ/WOPO9fbM8qqxw7RbJqL7Bgl5uexnvUf3ilbnjUMH0PIhc0TwSP32vpzyxOxE4w0Xw+P4iZ/MqjTrTi9bUMRRezHuibc9c0V2nEP5u7TJN0YqjZh01x5PTcE2HT9Ss4vPw8jcZ5Inj9vugzO71iq16ISsq5ubZS1rQLjYSmIXaTHGtH17GxXL1rwo9BO2vOn9XQ8pMPyxn8LcRZ2LOgT0MVFR0bbtUqM+U7bsbK2wEa2dbijPm2sgFGQJp5rgQu+lnexZmCRHJma7Z40PSP/UCUVExp3/G4L1Wl2qfrLrbLM24WSpCg/MsUvcpkSPsox6VQF3NObG7opqrDRPh7nqVhP8ISeTNSjIwaeghWtXUaUNXrEkouCqYoROKS4Hvqv3ZPVndD51s0nfL7z7PjaAVirauyYUilkkrbj1HOMsTMvdG4q0R1EqEMfREWG1PNgR8RgP4fscObbN4mhExMVXGUAAOQj8ndc32DPWf90khw3yy7CrpO+52qGKrueE8KN7UE8xN8mw2X3B2xFGdnhFGY/twErRjr2vkqeNtVa3T+QXCr/G01qK+F+pSGVmqKiVF+OBq7zkRn4ed305xuiqERSa+mLMe41QZ9saXZpbHDebjpJYaIvftNQcHqLSc3ON5RsY4qYYvVUZXpFffJWUMo3NEv17SdFUlwxnXQgACEIBAvwmUEIHVAzJ4Tgaev2qHkrqm32XgxqEgYGcNzkM+eb8xkaXMWoez/dRZ70v+mTUHKRcKWnsAmyNUrBAcicIio099t4x+1weHzBs48vrd+5VPyd5HvqzWtbS3rw3/HH8ZegCbdzM9v3HYuG2IADwUFk0eEIAABCAAAQhUhUAsAGeJKt6Zgumsk4mlWdDODkWqXhqcyWdKsNHeBvGFo6I4v/pFwxU20uJvEp5YlS2Z8+oFNG9NWy+86YXg1CJ4FFbWLrolS+h5ekK44LZX9uoFMXV2n8tGlW60XiBNOLprl2bhzaPsihpZnj1aqFRlCULcD4PEAAAgAElEQVR/eh7dStDcu3ePbWd3IbGwUdmVPpeVc7d7gF2QqBGqS7r8eTtR/QTcEOTKSpzDc1MV8D2H7fVOAHC7DyEWY/RLgPZKc71WTNKmPaNFf7UoanbW5nsLu2JrnkCcUfSgJV2+2s7LQCwncqZe68qEPQ7HhrzFb3dhulwZopqUPisxaP8KwlmXCgFd1NbLlj8cwzJEAi+N4PpR8QHQZtwyL5rO4nn8c7YIkFkHvbkg5ppa0FF3WOHXJLsvCTNrhmhvhScQK4qyq/i6HKFCjen5DMq2UUZBzLhnhIpQAFZjRfZKV3Z+/pJYxVq5bYtKqJVehtN7eFSC0aXx2e1u+tqz123sVJKh2Ov8XSL7zA0HwbKheV6ZDpC2Vy3c2T1b2aKZmS6Ewq2paZJu1JPUmfXxRjB3XpCxMSwglVr1DL2vlWdq0pBWDC0SitmG0lNtlG8/1v81aVena2Q1iVq39SqbVM2K08WXdF3RN0m24P0hC29vgZkhOucUBh7XKiKKK02q54c7RiqP7KC5gnzjmaXO22kx5bESTzf1t3v982/7I/iasSZPAM5lmCEAmw0SZk6R1D1DAI43ESTtYmezdsKsNqKp8tnekjkAuaOvl45+zkTPMTUuql/DEPTuGG7uv/QDzZUMdlwLAQhAAAIDIuCKwM4E191YZTdCuQ/R5DlS8TN/QOXl5soJuIKludu8ZDrvk9Yhw11D0ffaF6C8965gM0EqFLR+/zRhoOP5lgkNreewY/5ERv/9xTJ62vtk1CGHVV7NAnfse/F52dv277L3a7eK7PmDXuPRG/vN+k286VqJv65HtOsNXUoMRwAu0BBcAgEIQAACEIDA8CSwVnsA2yljsOgeC16lRKJgrpi61hWS7Xw0STMST5OP8nBVLxtaZrPpJxmphTD3LpVepneh4xmS9owxk+CsMNWJkJhaAPS8MIyUG3gS2/PaXHXa7KQNJ9jx9kTf/UJXL1n4dBf10ufNetblqeOqfOFSbdhO4d/hgmt8XlycSfbLQbwcm7nz1Lf7LFvyPYqSl5bkDFTjaaLaxEWrUs96+bEWZAugJvSjgrOEzYqw/xLkCXDGO1X/31sYLSVOpjZW5Mt6eez6I3S5xM39ZdZ63c6kkea9BDqXmj5XQgcoUv5KxGDT3O6mAPPvxMpLWWp6HC5SxtRdOmKBfWEMRDZXiijV14xNGiuO30ed8S13s0PoFRcIv25xYsEgFWrXDdtZ4tlUsaqZkVbm88OMm3kjim9nRZ6euSKtK4jENmvsQ23cSY2N5gvHvS0SEUM1sByasnaVIDCjvVfNculnM1G9wBTdPHEC/+IcsdH3/sjKP9x45fmP6s1P6tmhyhGxTou0ydjiCpXJdQkYz46dRcpSopwSU3VocuUimWyA8Anrv3KeaaaP5XpZKtvZu2+PGpacB1O84UKLkioT38pMGc1Pvlbr996sXQnlpNcoHJ/13LEXl7srgeM/k3UNVGMV6YqOfWmBN2djim1HB4Ar7hpb2hs3ke2YVvy18xSnWIltpMvqtnTy3NG2aqYCmZ7D+dW2mw104qFtZpUnaxNePNZr23Vzs+kHHuymhyVNUqZtcgeUZJSIF0PNsST6WWTKYntlbNvRXEwt7qp3BHVVdE5y5iY6PeY2XbGkkP1wEQQgAAEIDBaBPBFYPVeTKULyDMlcTxms4pBOdQg4a2xeBlb4jWeqzuuAu+5R/p1fbcYzKRubMpv3MgRfJxx0LAYbUfhlL5cxp54vo0+ZKaOOnTgoLPY9uUv2PrpV9jxyp4z640s64ppaW7PrmO45v+plOxGILRd3PSmbCQLwoDQZiUAAAhCAAAQgsD8I3PrpFXG25QTBeHFndFootXNBI3aZVSKlbKhln5ywrcavxV6kF95cLyFzvyvyqQlo5FWr0k4tpgXrYMZzM49vdFZf+qMqEi+m6x+NWGC+VcyickQ56Bep+B+hl2zkYZIsXvr+JboSjrCa0gXsfNssVGpBx5TLKXymxOiGRywQ6tf16kiyzl5c9O0m4Zgrfth3D3eS7dM3OSXNoojECPWOzZixa3PKirUt6xDVKbla3xN7KycL5MY+05sX8j18PZvW5bASUQEhPNUngn5SRDyqyEs0MHBVxLTd+2egOtafdILMbhT32QK2lbrZuaeQEJz3glvB4FmWbU5aRcbImIEHUduus/M6+sYT/L0X8uzMPVHBhKjVb+KuuBsLX1Yq0QvzgSecEVVMTikeJbxy7XhQhnf5pQRzRfrc8TDp/raXsvBYglSLFvZhpHrqqEi8sBEnklyToVptTlLib/kaueW2UQZKaTLeIadZ6fs3908Q9s8CzU9DP8EK6Ht+P3XKbRZ7vHC8+vcyGxayzMnYsnnGu9dYUSyokNaefYE7yLvcUOEJ1nGg3bAd9N/2jF8tcsYqpbK1va4Crx/oZkE1tYAWeG2mnobBwdRhE8V/hw2rBfBkV1mJhvU8Z7NsrrxRpDdxOYuDekNCjME0UIbIWkrUtzx1j0zZcewM65YzqEcWo6AMpfLPs093PAztRGXpLKiX6MBxLwnG3XwbD+tmGlCdFW3Gy1R9goXbsE7quaEu0rPrVEQJu5AaX7s33kyXPPsjAVhtxNQzMRmtJm02q0Uf+mi57sfvEIAABCBQFQKlhGD1EPKeLv2ddFal7CRamIC7BqHnTP4rjHlCO+9FhRMvIgJHpqQPSnFFYL2JzQrBUfZHHS+j/vpvZfRfnSKjxp1U2DM48vTd1/WY7P3Ro7Lve1+Xfb/4sX7Fc51HssTfyPNXrSWpDdb+9fE7X876iEGEAFzYWLgQAhCAAAQgAIHhRuCzn1puJ01q4uMvRGd5JrrfuS8LWQv18XfBAqibT7R4ZKM9OuHkXE7mHUTN2dRivO/tpxdg7RJg8nf8ShOurWs3JldoNvkZMVlpjWpJ0cqF1vMhLonjkJJILqqs+vc48+jwEy03OrDsIl0iW2rZxl8wTxbzkrZJLXPacH5JRcO2CBcD89rKLO4rzqYu6sUw86M9l7OdxB1BNrw5dQawW3bNK6WJONcYWw0m6qYcKsqun6b1KNbisVlxNdcZJh4bnURm4GvnTF93mTPLq1ChDETrEGnORgmLLkMj8uuYviDl+11mLd8XJsv7e5Wzs3SzVyakuXUvIni73mP9HWtLCo5OG+VdF4fGTN4i02Nqxjjrj3fpRnLFACX4pmuXeIqpfpsvaGSkH/bv3O5uOkRpQwo0q4ymMGOkG4q0dIsVFYL965TQm9iRCv2VJQAbXsk2J9WrS+Ubp6yTL1o+UxZvo4B9JmX04ZKLcPntYES51O2OA0D0W2nhy30ehTF2tZ05y4besylH/MrKzxO7godJIpz6YlosEIeBN+JHscvQXazy7avchhMlQEebt9J9SeWtJzZGNDNnDe/bJ3vs1rGcvqw3ZSg9NG9MNIqgn4adbWjjc20waRFll6nxX9trOsUS12d0S9+mnNTywkt7dqYv0h6kKnm/nVLPFT0XsbYT5KOe9znjmv7atHelQm+psTncLGCJ26LoFijz3DUzLdcmS4nHyW/p3TpqKAlaOOfvmJtj3yqUtt5slzMcJ21jQnOrvGJx2MnHpOu25YeuaunvY5n7IAABCEBgwARCEdiZxHr/VON6gUfXgEtEAoNHwFslKbOG4jpfVFQCb1Olc3yH9fI14aAdr1+9+c9uAnRCSFs7i6454g0y+ohjZdThfyb7XnWYjPqTVyg7/MPvZdRvn5d9v/ml7H32SZFnf6bFW13yQMhV8w4/9LPxBrab1c06lLP26L675zFBAK7IWrgYAhCAAAQgAIHhRCASgOPFG7WCY4vmCpRueVOCcEE9JwxlmrxUJMt2fthdlbAVaa0KnCzPJ9qf8TpIxGZTZr00VRh5vOTvhpO2IqL7GhTEIU6pHaqMduHa8yNWRclb880WuRxBOacmRvhKBGP/tc0X7f3z80ySyTWJwGQ92bSXYlZzKw8Q/xfvLyOUWuHVsygV1jmVhGrLiFMY4tcN/2u9fq0RJ/7XpgzmRcAzcW0q4UJz/Le+cXRwrrFNL+klKcdAr2xFPIF1uUMh19qg0qCyz4TV+kM54Sm9mG5XxJPyl3nLz8tjMATX3M6ZVW+jueibytW9cMcvcqEJAR4bgg6DmXQem0K8RcVpe7OpRNmf309KiRF5v0XhXb0oAhkejmFzhu3kCUOVrvC4EcRs/ROAarNE6USTjTKapQ5T7Y5Fpv6ukBDzy6iveX4Z1ua6WOh1x1/90Ii7lQ5f6u3lMcWJGyu6N+t4AN9YkmdlcHaoZqBaPAtawMjX0VIrb6HQV9pk9eJdbjMEu/gzE9PPgSzdVwt2SgPNlBkzheXURiSdtknBhE42xVFCa1KJ0v3FrFYmfSy81zuZIcg7RGDyDhFGJrg3DrFs8tGzjOiI4bisOiaI+1xzBMs4PLMzDNijiMMCGDFOf2+WY2PR3jzvzIPTFfgc8TG+Naf90t8X6bO2ZVTSqVtM6G1dRmsbYRuqgdz2cbfueoz02tp6WycdNIxWYVsjS+x0mipT+A+eK25xioqpWfaT1a3C/PM2IpTL18R5T6INlO8nqb5kpwL+vUYYLvdYVOOtO/arf6uxKpl9m2uu+vCycknyOwQgAAEIVJ1AlhCcPF9T2Vf6nlD18pOBJVByHc5Z1zM3JItn/YTo2o6ZRJjNbkb0VbaUzOFNiOjkezM5tW8QzktOnrl5tdF/JOuLZsOujn7liMB2HchGjjMRCpOVHXdNsRQYBOB+mg23QQACEIAABCCw/wnccuPHAm81b4bor3EGZ4JFV5rFb/csTLPIGi8O2WBwo6zo6QoiJoNkOVWFZHFfQ5SckEwHrcdCfJNaWFf5ZCxExzqNv4if5J/c4y7i++KE/0IUF23f6MDJSJ0lqT6jlddQjpdfvMCtwGmZxJ/mJmKnylcJGfENtnahmB6npQHGC3zO2rQvquusrXeg692mbtIlt61mrCFuU83ZlNhW2amC75ltq6qqbKpuhWDTdm4/cM5eVnclNpgK+ez3n9gUtEdL6n3I2R1qxCI77XdE39iLxYrdfiruX/FVMRP3oEf7NmLtNyVQup7P+m0j992tXEjlch7DGcNLKcG0nCjo91vTttpmrFFki9Vm4dkTIsvVLyx/Rn1LONoZY88Wz4sMve7CtivmR4qNcza6FRvNWYhOfwg3zGQJWOGivBrfcry47LmkziYNu0vfSES6chn9sogXdTk0mTaUElBKh3aO0XpqnDuG5pegiOBvr9m3NxF/Xa9XE/ZLixcRJjNk5vf4dJmyyqLMxKTinm+fVaeM9nILEIcGLtcadoS2F5byDlcX6Xy9tP2Mko1XPhF7lQk17vycZ9v2ee1URT2nlI2YZ2K8UKTTi/+trzdZ5Iq/9vmoxU5XMHZUzridbXn3yahIsPXCVSchil2G7hBvxzEt9KpnxV61gWlvEg7XhgN2nsVJml7HtB6Y8bwhr01ywjTnXp8SZ8t4/eSYWarM5cqh2y2cjSlv6TL9ISNtO12ycxPTW/WzXtuzElHNvNHna3tI8c6kUs3ZeFBUsHWRZt3jpR/P9Zw8gx2CmbYfT6iSurqb6LLK7vZdr2zuJgvX/oKJiY1qXoKjmvMno0wyx1LfLbn62qIDGtdBAAIQgEDVCehBP3OjmP8Uq3pRyGAABHJXEgJH3/zrKss8SwTWq3B6jqDmIXqjn+fxa+a67gbPxACzt5Qmpct0ArBib3SdH9rZiL/2nc3zFlbXJ69u5fkgAFdmKVwNAQhAAAIQgMAwInDLjR/PLo2zchMKsOYGJZYZZzjtseks/uhpmLMgnixXpRfPjYTri2gquewJmbcO5aw6pT0enYlj4JUZT1BTyeszH81iprPQFvuTBS9KSj80i4+6xIGnX1yLeLFb/Z5eZ1P3J9UwQm5SuFA8c9l42YWiQYYXrXKtdeQgM/vVC9tGErHeJRahLqctltNe7sqftYNwGV+F1HZlwri9Ug5yJp/kB7UmmvAwum1SC7X4mBZdtVdw4KpiNyd4mwgy7td1idNWDemJxFlesLGXmF6RDcuTK2JlCZxB70wJeBZ/zktLwd9tn87oa/7uXL9A5V7UwsGlpAAZLjjn9PsSQ0IxsTcXlWNzTsH99tonow3TnD6eN7zneXS5wrrdwOGEcA41ISuSlQjbXE7Mr/gR5DDLtd+sTQB5rFPCZrFQ0MUFYH3GbzBmmHHY27jhltET7zOs1z4X0wK9GRuSuwqrt+nmMM+Y3PDA5hZXzPXFILcc5bSvRNgMBxz9XPMWdMrX0BdKneuzvDPts8LfwlVEALabtYINE5lidHierxarwlYK77Wbthw0qp+aZ74SNqPzT6NP9JMRgHXr5LevfqYo8TdLmHfa2dnblUrXLK6FOaUWdUvYpOOlrJ50oT2l71XeHXGtPaPwr9SsMuLC+wJzubK5eRjx02XmDzZeOxY619yfnGU99zK9d4Pqp5ogZ0NCuqkiO3I3AQS7E4IbVPnMf/l9zFqQK857tpbU27Z6xridPJvynx6JYG/axT8O4SMfQQCu+NnLDRCAAASGhED4DBySTMlkkAmEyzN5a2gDzzbcWGj+NnaU9ga2EYPMHCTevOfONYu9N3nvgmZNJqqQE9Y5y+s3vsQuOOl3fvVl7lpjyAkBeOCWQwoQgAAEIAABCOwnAqtXfsyffOlyGE/IXIFHT7JGxx6vzrwpR2Szi3HuzDRebYoW6h1P1Eg4sytWiddpgsc/k9FdaM72yEo8j13ExsvOetk6HjNR2M9EZIk8TaLl3KiWkbdjtkgUpp3dnI5HVyhm6gVcgydZ/M4of4bnpOtlVUQkCdxq4+Kq5ghC2zr24LaB62Yci51m4h0uHNr3SfUP1yM8NAUbVtedzBtvtdh7KzlD1+ow7mQ/NUv3rMYRb5PznY3HXpSeZ7rBRgGvfc0fOu/YMvT1aREo/wwl31vQJup55IevJNYussTHLKMLdwakFnYDSTYj3TjZnHeyPKEl03VRO0t7vPLyC+ri8vX1uuxw5t7tbn9xdY2ARdJvdJrOfWaTh/HS8jx7HXtw883zWDTvuko8CaQS+1KsCur97Lww27uSgcLz/C/3OOmPJ7B5Fijv9xxlNzRYM34EYn58d2hTUcjlcskWtRcn9LN/S4kMcqI2GJajR5tIElp0KZ1UuSYo/7v1AA6FuOQBmRZ2XUEs3Wl9kTGJthE3h/bIdZ+pxZZisr0lM8eG0N4dCllzjTwvTFPeaDuR3aCW4TXvQo6f4kG4anV2rP/xPTMTMdcNda2u8Z/WkQewMut9VgDOOP1BZRY8F9N9PSmTER2LbrbJFmRLt6T5NRRN1eamNJ9UHvoSX9DNN/H0/fm26qVix0AXoiml0x5hOzsRSLwxOiM+dqbI6xSv1IYop2emxrd9Qaxvtz2N56zuvdpG4llJCqLfrzKeIaZO+lZ7vd7smNd20W328Rhkm/ecSvqhHSXVnD5nwvDRj36s/LjHFRCAAAQgMAwIFJ0BDoOiUgSHQLVfTvxZlD+NsrtXvaMg1Bwi2Rim7kmEYjMxjr9JveCa/HS9rF+A+Vuvy5nobfalz11bTFafXLE3WYorzgwBmM4GAQhAAAIQgMCIJfCpTy4tU3Y1gXKXO90b7A47Oz9zXTl1mFzHmdWf3KkFp9FxyFO9+qTDnybpplSCOKdYoDb36bz9RSonlHCG6OXXwf1LCdpurqNMfGXj5ZvhTlVadFULeWaKqipgIzur0MheNTOWeo3AGAjsquR62U43kh8ex1yRLE6rvLSY4TVXEs7YtLcrillKruewzj8SZ921ylQZXKHKWYy103ZHEUrC9CRlVw7LrnzsiK6BKGQ8ii1TLeRFUoH30d/Ht2flry/2xD6nHYxgkph+atU0/smwibOJwSbX+Xdoz3Nt33YhOnnnKbxDNWmrpMaKYbmFdiWomE/Ku9ldY4/FAb8GcUjVkl5+ZlXavPzlSJFW2A9DSucvLue1U554bQV4J7R43EajzWYI9f8w3bDdSw2grqiWEt/cMKPOy7AaDoJ2SglG+aL8kDyMdBtnjnvavl3BOBwbnO7m2Vr0LLCx4oOKlNvYol7kEwNVI7ljn2VCjmdvIDLjqxkMckRqJytvnHfqkBc61u1rdjxP1lAymtMNnxb+nGwaUJsV4hEo8TN1Flaif+4t42GcWKFZuElKqwY39XfY52242GA8CPuOSd/Yiis+u+O3EVxN86b6ktN/XEHYZes9Zp0xKmNI9PrfnoznvSmPu6gVbWSLRbQo0oejpuX3ZQPQ6etWxPZD6+eKv3ZccBqj3ADgefqqi5NNd9nPB9uewbikNrEENpGXf56XsrMI6E4TkmSNr6t5dihROpgyBWOmXw/77DVja2p4TRMOxfBy8djd/m2em16f16HCs3ZTZW2WULsQw3mbfjZ4JuO7eecJ1NG2hMydXE77qb6j56d27Ej38cxnvJ1X5j+jr7kmJ+JQOZvldwhAAAIQgAAEhiGBDE9gPSUNRd5k7uBEj9FzjfB9I71J2FTdfcsya09mzU//Zl4W7OZ8f21ST3Mq8vy1uR/9l29Jz5SHYbNQJAhAAAIQgAAEIBASuKH1mvir/LCeetJk9VmzIOWkFHrYqRSddJ2JWbxylywmK4Ela1nKWbg3MVcdGVU5qirhONYMYpE6XAgzxVBicTJldJcZQ03N912weShIAb5EzLI/2MN49UKd8WZVjrWqBk59bUmMaKJ3ScalNYvzkWdctDDnZp8SM8Ky6RKl57zqh32uN5v6Kqmen5H6Xpc0R0TZ57SRrqUH1s7FswmqiNS2yCYktP5Gc4uuiLLxBN74UlU2synAZOGe/ayWUo1NhoVIFlmN4GcWmH3xL2IWeETZl4u0sBu2rZtrZn+LPOEN6aA5vevdcEl+N4xrqYQOzcT0xah/xHZk+khy3rPprcbLPW+UtGGT8t58tMmavRzKzpTl2FtipSFMIFveMDWwKLQ2mPLoDFlpitF1o8353xljlNqzYGwt6ZuGhzK7dL8y9haVLzxf3HgJ2pdcI8LZMU97q1nhRtPxzsPVhDLVEN19DVhrMEmrFfEUrNgDOGSc+/arwqNHtuaWyBq23riT3vTijEH2XjfT/DOFw76kbg+E2hLir3k2qPZM77FQrMxY5Jxj6nmBltuboQZ9I2Xl9TGlG462wq3dGGUfm+E5sRkbLkziZlHFbQrzyDLCXbCJKibnCp72+uwSjwo8LU3vjs0y47fYNhzP94hH6AlpxvIsUcwWzbM/PX5nCbXG6zdu3Iw6GJErx56jsmWFgDZjW1xfq7QnsOwYHOcbJB7/qCcE5tzjkFV8ixmjzZCpSWVwLWVPerZlL7EoMgRZgzCZS2WUPWuDSlgAk7aXRzbkpJ2TBkoLjJ5RJ48QM66aeUCGrads2iaVWJ5pr6ipXFNJvGfzzCeZc+YLr6ZQauzwNjm43JxngNl06dlZOL8NOkPJ/I2dZ/QBt45xfs4YYWYkXlbxUKatKuxzug72Gek896Kkly5dkWuq/AABCEAAAhCAwEglEL6fBN7AagKkpzX+LtfcjYTue7CHJVzPCdeN9O9mUmPXkVQidgN4P1DjAdwPaNwCAQhAAAIQgMDwINC6/CM6GoozWXJFD3dRyvoRJcKqqUU4mUr/nUhw3uKWDnOaEnVswtkijJrARQvl/kK/EQOiyaTyRtSTPUcAHB2IlfECbs7H9TJOi3ZaGLATVC3muOJtXFArh/uriHal0feetVUPvbO0wOaVVk9qjaDje3w5+pVehE6En9G+tmVWPi0H5QbpLMkmGkjGSnoU/TKmYV20lGe3c5MWT42QYibhWQJbknEi0GnV3AjA+hXCCsKOAOx6mZnyxP/XAmu0IO+uE8ce6KadtApknb49CEptU2kmKagyusbmvnik7Td4D9GMItkn+RhPWkMna+lcpePwi81PbRSwQlOsM4zWIbqj1tirhah8m3c979zV8EzRMEgm6ksRf7cucZliYqNF9u31wkNqOTR5IdQI8nyITMhWXVWnV5t+pkM+xePCPjFhe1Nhi7U3tPre2d+gBUptDpavtxFAh/KM/amchgkX9mOhy9irPvxbfafpxPfu1e7GxoYc71+ddriwb8UZ1zhKNGfW0JZqS+f+Uu1cRDiOPCF9Adipow4fHWeXYdSjRjtv+54onh8e2n3WJE8ZMxbr2ntjWVJZ8y/7TIq/iFo2iSChjNNETEgEYLshwgDO1rfU7XE4Z/MwUmWzY7Y7lsRjVHStMsoobKx2LPU3TumCm/Fe/T8Zb2MP1FhMTgoVXWPPps0QS8vOSDIFXXXWufucNGKaxWLEp1gLVc9sM67szfNKDIVom5iqozeCu/0kp88kTZSxSSw0xLAd/eE+Gau0uGnmD8mzV+WW6dVp9GCzSyZqkzh9p0b236qRk0udzQfxL54R6K1J7oDkjyXJspt+jnmX6l+z7CIUiu28xQ7WegzT9TY8UwKzf9abNwTY85T98qtrcjxcNUvdU1wiwaYCR7BMGbn2XNGPbzUuRceS5PeG3PIEPFOe6LEHcH7C6rHiD+Tu2J8l8CYbSvx0S+VjbModgDM9eu3eBWOHTsPHc6iMusSd3x1z/GsQgMuOslwAAQhAAAIQGKEE8r2BnRlpcPScP8fLfDn0aHgvrH4kMndTfmr9xnX4rfCl2ckfAXiEmibFhgAEIAABCEBAZMW1VysMrkjpCnnOspqnN8TrsIkra8oLyxWmwpDBzrmtZskwqy2smGt+1F5cicDnyUwpL+aUfuqsRaniK9HF0xm0kOcuW4UhYE1x1MKsU4ZR7gJtct6v4uaIDvE//QlsvLQWCNFxSEnnY9f4S3jjppiltXo9tw4F4MRDNiiu3iDgt5AvfgSCSuBtZ70kXRFa32IFJU/YDcri0jLnAOtF+VjLd7h5gq9T5MgTVIl9Zhlc/+gIfo6ZeX7TiSEAACAASURBVMuwiSRlCh2KUW7b5r9UJO3rWZfONvEuVgJKwNupY+7irjEQ4w0fL5xHXwYCcJS09QDPECpKeEuG2n8oCEZiRigAR30kEokiAVidoh2IDanNCUqCy1oqdwVg0+7+QrQ+JzoWvvcpD2BtW54IrPXWqLXURgU9DMZjk1rozt0Xor0nQznG82Qz4pA7WOh/q3qZPPX54lokz15TD0hYYaWIHDuAp1xgB0qsd3dZZ7aQFU9sAAPbaEq8UyJLdrmKCsB5EStUDhZ65i7vcDz3YiHECejCeWWMAkqrTQV5Hyv4ZF1ghM+46f0e7vbnSCA1zwv1vfJADXPNGwNibVULvYaF69WZX/rSdpLKzxH3UuKRY97G29dcE9XPrcy+6JmpG6ycaBWbjRnSylQkl4/2CE66ZZkzxDNC2nuk9EazxOQcr9I8sS9oT7cqXrnDNTErrBpPYA1a71YK71XdzEndHZPirzMgWtMvbynJ5oN0HqE1GVv22ZnSGQMIyquLmCk0mvHanltrypCCFm96yGVsx2TluWL6TGZY8KA9QyHYtalC9feeB0lkDmXnPv/SfxfvQ+4mhXSajk2YuUR8gxO9IP5znz1BxK2n2diRFRXAXIcAPIDnMbdCAAIQgAAEhj0B847vzRDUH3Zq4296zKpSOPfLfeMNRV89NVZphmtv/nf9QTlqX5G3lf6kzD0QgAAEIAABCEAAAhCAAAQgAAEIQAACEIAABCAAAQhAAAIQgAAEIDCkBBCAhxQ3mUEAAhCAAAQgAAEIQAACEIAABCAAAQhAAAIQgAAEIAABCEAAAhCoHgEE4OqxJWUIQAACEIAABCAAAQhAAAIQgAAEIAABCEAAAhCAAAQgAAEIQAACQ0oAAXhIcZMZBCAAAQhAAAIQgAAEIAABCEAAAhCAAAQgAAEIQAACEIAABCAAgeoRQACuHltShgAEIAABCEAAAhCAAAQgAAEIQAACEIAABCAAAQhAAAIQgAAEIDCkBBCAhxQ3mUEAAhCAAAQgAAEIQAACEIAABCAAAQhAAAIQgAAEIAABCEAAAhCoHgEE4OqxJWUIQAACEIAABCAAAQhAAAIQgAAEIAABCEAAAhCAAAQgAAEIQAACQ0oAAXhIcZMZBCAAAQhAAAIQgAAEIAABCEAAAhCAAAQgAAEIQAACEIAABCAAgeoRQACuHltShgAEIAABCEAAAhCAAAQgAAEIQAACEIAABCAAAQhAAAIQgAAEIDCkBBCAhxQ3mUEAAhCAAAQgAAEIQAACEIAABCAAAQhAAAIQgAAEIAABCEAAAhCoHgEE4OqxJWUIQAACEIAABCAAAQhAAAIQgAAEIAABCEAAAhCAAAQgAAEIQAACQ0oAAXhIcZMZBCAAAQhAAAIQgAAEIAABCEAAAhCAAAQgAAEIQAACEIAABCAAgeoRQACuHltShgAEIAABCEAAAhCAAAQgAAEIQAACEIAABCAAAQhAAAIQgAAEIDCkBBCAhxQ3mUEAAhCAAAQgAAEIQAACEIAABCAAAQhAAAIQgAAEIAABCEAAAhCoHgEE4OqxJWUIQAACEIAABCAAAQhAAAIQgAAEIAABCEAAAhCAAAQgAAEIQAACQ0oAAXhIcZMZBCAAAQhAAAIQgAAEIAABCEAAAhCAAAQgAAEIQAACEIAABCAAgeoRQACuHltShgAEIAABCEAAAhCAAAQgAAEIQAACEIAABCAAAQhAAAIQgAAEIDCkBBCAhxQ3mUEAAhCAAAQgAAEIQAACEIAABCAAAQhAAAIQgAAEIAABCEAAAhCoHgEE4OqxJWUIQAACEIAABCAAAQhAAAIQgAAEIAABCEAAAhCAAAQgAAEIQAACQ0oAAXhIcZMZBCAAAQhAAAIQgAAEIAABCEAAAhCAAAQgAAEIQAACEIAABCAAgeoRQACuHltShgAEIAABCEAAAhCAAAQgAAEIQAACEIAABCAAAQhAAAIQgAAEIDCkBBCAhxQ3mUEAAhCAAAQgAAEIQAACEIAABCAAAQhAAAIQgAAEIAABCEAAAhCoHgEE4OqxJWUIQAACEIAABCAAAQhAAAIQgAAEIAABCEAAAhCAAAQgAAEIQAACQ0oAAXhIcZMZBCAAAQhAAAIQgAAEIAABCEAAAhCAAAQgAAEIQAACEIAABCAAgeoRQACuHltShgAEIAABCEAAAhCAAAQgAAEIQAACEIAABCAAAQhAAAIQgAAEIDCkBBCAhxQ3mUEAAhCAAAQgAAEIQAACEIAABCAAAQhAAAIQgAAEIAABCEAAAhCoHgEE4OqxJWUIQAACEIAABCBQEYH2qyfIwvsbZcPOJTJR39l21QRZtMP/zk2094db5Lab75Atj3ZKT5/6paauXhrOu0SWzJ8mY2v8InTfNlOm39glM1bvltbTKypexsXt0jxhoWw7frFs3zxPxvYnub4u2bhoi4y9ZbFM6c/9w/qeblk/e7qsfM0y2bFultTFZe2StefOlNVHuN85lejrlvY71sr6LQ9Ix5O96ocxtTLurWdK48LF0nhSbVDjQWgDJ8XBsI/eh1fK8qcapfXCflnEfmxRzVJmyJrdrcPGHkckz6fWy8x3rpS6lh2y7jxl+fLkWpl57mr/O7e1sf39Z/sPNcuEpm0i56yR3csLjMS6fbuKXp9Vs/6ksadX2m9cLt3nt0rjMfsPFzlDAAIQgAAEIAABCEAAAhAYCQQQgEdCK1FGCEAAAhCAAAQOAgJZwmAJsTAWTufLiod7IslX6sY3yGn1R4i8+LR8e0eHdEdi8JiJsmD9LdI0IRENB0PgSxpjoOJjt6y/YLqsfHx4CW6DZmx72qT5pEXSduEG2dmsJf2s73SGkdA3t2m9dO0Rkdpx0jD5zXL0ISLPdj4g7Y8rMbjurFbZdN0MqRtjSjnQNvBrO2D7eHipTLh0s4y7YrtsvQgBeMC2NFJ5tjXLhEVt0rh+pyw5SVPI+g7bH7CJDEoCI0QAbr9mgizcOk4W37NV5iEAD0rTkwgEIAABCEAAAhCAAAQgcOASQAA+cNuWmkEAAhCAAAQgMJIIvLhNFp7SLD+Yv0l2XF6vSp71XfT9ni5Z/56ZsvJxkdppy2RT66zA07dPum5fKHNbO6RX6mXxPZvsYvmABb5BZao9ZH98gArAj6+WqReslROu2ylrpmtX7KzvRKT3oWZ5R9O2uL0WrP+cNIWevs+1y4r3LJSNT4nUzlwjO66dIirFwRWAB9y8WkhCAB4wSZXACOXZedNUmbPuBGl9dI3MOERVJeu76Htsf5BsZSDJVCoADyQvc28/PIDjKBlfRQAeDPykAQEIQAACEIAABCAAAQgc+AQQgA/8NqaGEIAABCAAAQiMBAJaGGxYtVtap+kCP7ZCJs3bKNPc76Igwmumy8zPdouc3iqPrJ4hYVBgU91drafK3Nt7Raa1ys5VM2LBEAF46Iyhb/tCmXRVtzTdvVUWHKvy7blrvkxd1uN9Fwn9V5zSLA/KWFlwx3ZpGp9Txme2yPwzW6Qjum7zdmk6ProOAXjwWnQYhoAekQJwn2xrmiTNTzXJ1rsXyDhl+bJl/lRpedb9Tm1ywfYHz4L7nRICcL/RcSMEIAABCEAAAhCAAAQgAIHhSgABeLi2DOWCAAQgAAEIQOCgIpAlDGaKhXvapfmkhbLNEwHzBMONMv+dt8oLpzTJtatnSeRXnAjAO6Wp72ZpuWmjdDwVxYuukbENjXLl8sUy7cgkPXW9yOIvLhP5zCJZGYWcrhkrZ1yzTm48pyv7DODndsnG65fLrfcn5xLXHtsgs9+3RC6eOU4J1kZw8IquPYG1Z5hcsV3unNwhLR+9QbbpEMi142fLtZ9aGpexp22lNK/S5R9TK/Uzr5VVzelzj/ueapObr10t9+7q8s5Jnjb/arn6/IlSa8MpR4Xpk+77b5aWNZuTM3hr6qT+rHly5eXzpMFhU85Ad7VOkrm3T5NVj7XKNJ1H1nemTVyhPi/tjo9PlUU7x8nsD7XK4snR2aqJALz182+WjuuXy+ptndIbh5GulxkLr5arL5zobRJQXnQzZNUDZ0r7xYtk85Pq2gX/tkFmf+f8zDOiex/bKMs/eau0Pd4j8VHT8bnEs2Ve88Uy6/ioRY03t19y4wls7eieO2XKd1qk+fpt0hlFtdbtdstHpkmd9Ejbjc1ywyYdwry2Xma3rJIPnzVWezsnaZvytHf2qLpGVYhsbOEyuSy8vog9xin0TwAubl86/ejc1A8dKuuXtcitX+/KaavSPOPi7umVzq/eKjesM304YnCGXLx0mcwLPMhL9uOJD8bn9cb9bWqnfOKq5XKvbueaYxqkcVGrLJ6mz/EtZ/Tx77tkxaS5snHqKtl9ndnNkvVdMh4Nje0b/qtkx9R2mX/l5jjceu34BXLLbU1Sd0fW+ehFxoPSbWX625rHro7H0BW3afuOxtGFrbLsoolS27tLNrYmfbfmmDPkso+l2zFq8113Lpfl/94unc+4Z4TPlqZrLpNpxwSHvhe1/UoF4DzvXVO+NX7/XtX8clk9KTgv3klj5yUvyc3X3iAbO7rj8SVld+Zaz/4cT+C+bmm7qUVWb+2QLo2lpq5epr33SrlyboMTMr+QAXMRBCAAAQhAAAIQgAAEIACBA4IAAvAB0YxUAgIQgAAEIACBkUcgWzTIr4cWR/WZoFK3QDbtaIpF3Uo+RmysrauT3p4eqR0/Rc6sr5WnH94mHc9EKTXIsgfWySwtdKrru6W2tk96X6qXKe98k8jjT8ibV2ySBcdneJ/2tkvzOxbKtl6RuoYZctobXiHS84Q88LASJWsv3CCPROfh/nCLLN3YLk/c86B09o2VhvNOlqNlojS2zJJ6vdj/wviJIo/vkp4jG2TG5KOl9zubpT0WK2fI4vO7ZOW6Tp1HrzxxT7t0RsqB4+0c1SYJL1sj9aefLW+KdCy3PF44ZZGu2+bIzBs7RWpUXY+Q38vTO9u0SO6zSXM3AmLBFjl+sWzffIY8GJ+DLDLFDRVdMAkrWtbUSd0fe6TnZWOlYerJcvSLT8i9D3XGYoplrtNUglSt1Nb2Su8hEds66dkpMntTq0zclBbBLMMxddJw1mnBucS10rj+EVlyUo+0f/ZmafvOt2Xzt7qlpv4MOXv8oTJ22mWyYHKd3njwgtRPEOnc3WPb7btb25UId85iaexaKWs7dR5O+c+4bqfcaEJoRx7wpo2c8vz+Z9+WNi0e1X9ou2yaq88fLmqPMZvKBeDK7EunP+EMOePJB+VB3Z+O6Mlqq9I8ozDwWy6dKy3f6hUxHORp+cb9HdKzR6T+iq2y6SLlext9Svbjl69XAvDkM6Tv4QelW/c3+dk3ZFtHdMa4SEPLDll3XgkROHNDR74Rq40Bos8AHyrb1/xra6W2t1dqovHptT3y7ZfNlq3LZ0hPPNZ1yYzVu6X1dFX2YuNB6bYyYYsnTuiSXbv1OHTIT+Qb23dJRLd+/mIZd+dK2abtodZydz39/dD/otvoFd745If7l0psfzAE4OhognkzZeXuSMFV46ety/h6Gfd4p3TFY948iXunEXVr66Sut0d6autlylnOPa7d9bTL2jVt8u1vbZaOn9dI/Vlny5tqx8q0hQtkyuHJkQg19VPk7PFHiLz4tHx7hxbaG5bJjnWzpJItDIWHXy6EAAQgAAEIQAACEIAABCAwjAkgAA/jxqFoEIAABCAAAQgcyAS0aPDLqI4vKCH0tQ0y++1H60q/IN/d+qB0HTJRZpx1nLxCi6O1WqSQyItw+ZSKAVlvUxkn8764QRZPMAGke6XtqqmyaHufjL1kq2xfqMQje33NDFm1o1WmefGm0wKwOuezR6Zc94isme5c3LtNFp7WIj84slFa71ssDSp1WT97uqwMzwB2vL3qL98qG+aP0x6gPbLxPVNlRSQwyDhp2nynLDhee7z1tknz1EWyra9Blu1YJ7Oi1f49HbLilPmysa9eFt+9SebpMMxx1vb6Kck5pfrM5fbXL5BN9zZJveMZ3HnTdJlzZ59MuWKTrMkVwjply7KNsivO4Gn59l0d0qOF0PirPT+Rb2zdJT3HTJHZk44Q+bNpctklIjdMiDy6+3uuZSI615y+TLZ/albi7fbkWpl57mrpkjOk9dEb7VmsSpASkeObZOuXFsg4p57pEOGdsnrqHFnbM0VaH1kjM9wm3b5QTr3mBzL2glbZfoVq0bwzaxO7q5emzRuSdntmo8w9c4ViFpXnjgUyzjZps0xdtE36XAHHXF87Q9bc1ypTXHs09XU2R1RmjxUKwJXalxWYI8F7ldx37bTE+9y21QxZ81irTDFtkhMC2vIcv0A23NokE203NhswjDCvmqVkP87tb1E30W3gCndZo068oUNZvvw82gTQo0U6fXHXN2TzYz0ydvJsOflI0RsDfqAiCAyZ7Sd9ZdzlW2Xr/EQgdxlZAbjS8SCnrWx/q50hq+5tlWmv1kx2rpBJ/7RRebxOXyU7ViT20LVupsy8qUtqLtwgO6MNM9G+ldvnytTWXVJ7zhq5b/kUz6vfXF/nnCFfke0PggCc2ORi2frFeXZc6fvxWpk7e7V0xn08QwCORvOLNsiGK5JIBdbuXr9Att7XpMOIi2SdAaxC7bfL2PmbZPvlzpaoPZ2y+uw5snHPFLnyi2vspqaKH5rcAAEIQAACEIAABCAAAQhAYIQSQAAeoQ1HsSEAAQhAAAIQOIAIaKHhB87ifXQ25sJTmsX7zhVyBigA18xZJzs/okU7g1KfOdznpG0W9V0hIiGfFoDVAn2NNH5upyyZVK6NygnAgRjm1v/0Vtm5Wp1rrD763NGHHCF150qZftVG6X77jRliucnbud4IYROWyI4vNg7MY0yf6XyC69Wb9Z0VBQcqAE+UJQ9skEYvRLU+d7XDT9sIUllenWkBWLdxTaOse3SJNHjhsjPat5xgmbLbxBM+5QFtBDhHNOq5a6HMubFdDl0QeZBqL19bjLSAW5k9VigAV2pfJds6wx6jemXxtMJz4CFqOBhhMePs78x+bAXgdH/rj1e0Eh5PSDZWiEjWd0naQ2X7pn2dTSKOCadsv9LxoIwAbMKhp8ZPqZMFd+zwz/7WY0WP7S89sqVpjtzw8KFy8d1bZd4xQd/LEHArsv0BC8Bmo0jWOORsQMgSgDPHFh0yvE9HvtDVzRKATbtNbN4hGy7Ez7fcU5ffIQABCEAAAhCAAAQgAIGDhwAC8MHT1tQUAhCAAAQgAIHhSkALr2ffsluWTtaF1KGe3XCk0S/Wy2qAArAXJtdwMYKHI66a/LJDwKYF4J6t82XqNR0iUicTz5snF8yYIlMmjJPa4GhKlWUZATjD69CUJy2mZHuH2SZ/sVd6nuuWH3y/S7p2fUPaH27XZ/y64tMuWXnqXFkfnSF57BRZ8I+NcubpDVJ/ZGbhS1qTOr/5BVl83yaZ93pd2w1zZPr1L8nie1wBx4hSAxXBZsua3Usl9AlXgokvMFlhaP1OWXKSX420ANwjWy6ZKi3fipp0osx+7wUyY/IUmXh8bepc3jilMgJwut1yhM84sYwQ405x+3p7pPeZLtnV1SVPfKtd2h/qkM6eyJ8yEY0qs8cKBWAXXSH7MumXaqvADrJ4GnHw2CbZevcC6x1pi7OnTZpPWiTbJMmnZD82/X78Ytl+hw7PaxPL6aO51q83HfzOTatbhXruc7w/3fYdsAdwUdtPNjNs2LlElF9t8knbfoXjQRkBOBzLS4rreWfsxsXtk96eXnn2yV3y5JNPSHt7u3zjUX3euvNcqMj2ByoA/3y9zHnHSunM8xQ3Hu5ZAnBJu3MiNEQjQjyeBX1k90o59T3rJRq2x52+QBrPP1POeEu91B0yXB/4lAsCEIAABCAAAQhAAAIQgMDQEEAAHhrO5AIBCEAAAhCAAARyCajwnXVJ6GLrMTfO+y5KoDsWETtFpq+S3ddNq5hqWuRwkjCig7NIX/L6TIGuV9qXnSsL71Jnh5pPdNZw4/lNctE59UnY23ICcIbIXbEA/EybLG1qls3xAcHJp6ZurNT2dktPXyAmPLle5s5ZKbvcy2vGSsM7G2Xe+xplyjHFxOC2qybIoh2NkghN2kP5Ufe7qDztsnTCQtkchbS+e6sscMNUF2rd0iKp8fZ1xadMEUXnldneve2ydPZC2RyfEa0/Y2qlfnKjXHDZRTLrjU4c5jICcFoEq1wA7t29XloWr5QH3fJEZx0fWyfyZI/0OgKwSCX22A8BuCL7KtJWBQRgI9ZFgvzpx2VYiQ4p79h2oX6fuamkQgFYi89tTuhiE82gw/0uLvVQ235p/pmMKhkPSgrAWRs8SthbpgDcK7tua5FFn34wPufZ7Yvj6kS6nukV/2iACmx/oAKwOZs+b2OS2ZSQJQCXtLus6AVpll0b5sr51++Kw2mbT80xDXL2u+fJggumyNhiw3ahEZeLIAABCEAAAhCAAAQgAAEIjBQCCMAjpaUoJwQgAAEIQAACBxiBJPRtsYppr0YTptk55zT//m5Z/545suUVU+Ti5laZcXziQZwW4kRkUARgVZq+3i7puGuLbPzaZml/PPLN0p/x7vmQZTyAByoAP7NF5p/ZIpE/cuwZds7J0vCWcXJEbZ3U1pQQHvf0SU/nNrnjC/fKth0d0m1VhVqZsfo+aT3dOwjZwZ+cMVqoTWMx5GzpmD9VWjpEUiGQsxJ5aKmcuuwJefOFV0rr/AapLeMlOygCsGpR6f1xh2zeslHu3dounU6T1l+xVTZdpM9TrbYA/NgKOXXeRuk1HubTTpaJ9WOl7vBaqRmTL6gVs8cKBeCK7WuQBeCyRpYIZVUXgI2AWLZM6gLlCV4jW4bU9vshAEeFLToeVFkA3tV6qsy9vdd64k+bNFFOGFsnda+usZ73WWfDF7L9gQrA5e6vsgAcG9WLPdJ5/x1y2z3bpK2jOxGDs84LL2inXAYBCEAAAhCAAAQgAAEIQGAkE0AAHsmtR9khAAEIQAACEBjBBHqk/bM3S9svn5Zv39Uh3a9vkNlvP1rXR393zBSZPekI/d1EaWyZJfXlzv90ifx4tUyfvVa65QxpffRGmXHI0AnAXsPs6ZOub90qK65aKx29Imdct1NunB65ZFVXAFbnjvZI3UUbZMcVqYCvsn72dFn54/Khl/t6OmXbTYukZWu3yOsXyNb7mtJhd+MKd8qWZRtlV+8Tcu/9nSL1Z8jZ4w9VKPR3L58wQ878y1eo7/5smlx2yRSR2+fK1NZdIs6ZrdmG3SfbFk2S5jaRsZdsle0LI9G1iKgoMiAP4KzCvNgl7f++Qpo/2yG9jn2VCwE9MA9gc86zyJRrH5E1M0MhvqCAm2uPBe/XPCq3ryJtVcAD2ISAriAKQNUF4B9ukaUbd8kLj98rD0amf9bZ8ibdPOq7l8vE6WfKcTos79hpl8mCyXXSM6S2308BOLD/3PGgmgKwOQ9bpsiyR9bIrND0ywmwpg55tl/0fpNO6KGcsXnIw1YqBPQgeACnh6g+6Xl8m9x8VYtsfsodL0fwlIGiQwACEIAABCAAAQhAAAIQqJAAAnCFwLgcAhCAAAQgAAEIDCoBfXaifGi7bJo7ViWtvzu0ZYesO68ulZ09B7hhmexYN0vSV0S39ErbVVNl0fY+qb1wgzzSrATQQkJQv0NAd8raOZfKbf99glz9yJpYcHY/KtR1l/b+i+paXQE4y/vVlueZjTL3zBWyyzl/tHd7s5x7fZvUzNwg2y+v9wtvz1VNzpfNtQMdDnV26kzne6Ux49xdebFdmk9fKNv6aqVx/SOpc3ltPkZEkQZZ9sA6mXVk9EsRUXEAAvDja2XOB2+TzvqrZefqGcG5v12y9tyZsvpJR7SsqgdwqXDRIrJzhUz6p43SZ0NAV2qPlQnAldpXsbYqIADvaZfmkxbKtppGWffoEmkYU35EKtTvByEEdPs1E2ThVv9M3vi77WHoc13mIbX9ygTgiseDagrAZQTWjo9Pkvmb+pwQ0BXa/kAFYNklKybNlY19E2XJAxukMR6bko8V+gc9BHSvbLvqXLlhR43Mum27NI0P+kJbs0xYtC0IjV2+v3AFBCAAAQhAAAIQgAAEIACBA4EAAvCB0IrUAQIQgAAEIACBkUsgXqBu84XB+LsOWXDHjvSCdlTTPV2y/j0zZeXjIrVvXyKfW9Uo9a7YuqdX2q+fIwtv7xYJwl8WEoL6LQCLGCFi3MKtcucl4xLBcE+XrP2HmbL6xzVOXY2g1+CfdZx5/qVq4krOADYemjXTV8mO66aJdZrr65K1F82U1Y9HKTqCmxGFa2bIqgdaZdqrE7PqbWuWqYu2SV9J0V1dn3Wms/purLQ+mhbGo3t6H2qWdzRtk14ZK42rN8ji0+s8sbXvxxtl4bwVsQe1F3K52gKw9TgfJ02b75QFxzuHaRpBusYR97SQVBOc95pvd5WcAZx4AI+7fKtsna/DTkcAn2uT5rMXybY4NHUi0ldmj5UJwBXbV6G2yhaAQ56dN02XOeu6pfacVXLftdOcc7VFIlt9x6Jt8tKxTbLh7gUSbWUo1O8HLADrDQFHuBtT9HfHtGZsIFD9ZehsvzIBWCodD3JsP//M7QrOALYewOmzwk17x6bvtGFFtj9gATixsZrTl8n2T82SOrMx4cn1MufcldIZlW9QBGD3GSLWizwe51e4fSHZBNWQs5lq5E4cKDkEIAABCEAAAhCAAAQgAIHyBBCAyzPiCghAAAIQgAAEIFA1AkpEapBVj7XKNL1gnvVdqgC9HbLigvmy8anolxqpG98gp9UfIdLzhDzwcKf07hGR2gZZ9sV1MuvY5O5CQtAABGDpbZfmdyxUQtyRDTJj8tHyCnlWnrinXTr7RGrPWSP3LZ9ixVjjRVkbh0Z+szR+pFHqu9fLzHeulK6BngH81HqZ804tPJiy9Dwh9z7UKX11Z0jjpO/Kxu09XnjkrtvmyMwbI6miRupPP1veVCfy+599Q7Z1A1GE5gAAIABJREFU9IhIvSy+e5PMc3imDUOLlE81yda7F+hQ0Vnfpe/sumu+zF0WhVSO2m6cNEx+sxx9yO/l6Z1t0vGUOoh47IXrZFNzdPav+VTZA9gT6ETqGmbIaW94RWxnMUcJzkU24r2MlSnnnSz1f3uZNJ1eV0KArEQAFul7eKlMvXRzzKimfoqcPf6IpH0mzJPGMetl42OOiFqRPSZnONce6QvwXmv95cWy4ZZGGVuxfRVpq0AAzuEZbwKZN1NW7o5AjJWGqScHtlIns1ffLUv1edWF+v1ABWAtUna74nzWdxmj6dDYfoUCcLSZo5LxIKetBkUAlj5pv2aqLNwaW74em34vTz+8TTqeEZk4t1Fkw0bZ5Qqsldi+EYDH1EpdnbPJI2irExZskDVzxibnxbs242xMkpp6mfLON8kRZpyorZWa3l5/A02JjT5JdAi/P9joF/HxCPUy7Z+bZEpdsiHK5isJG/HOna/ao5yEIQABCEAAAhCAAAQgAAEIDDsCCMDDrkkoEAQgAAEIQAACBw+BHtkyf6q0/G6xbL9jnqgA0Fnf5RCJznNsu1VW/vsW+W5njxJ9I3mgrl6mvbdJmi6YImODtfxCQtBABOCoAM/tko3XL5db7++UHqVbSu2xDTL7fUvk4pnjHPFSRJ5pk6VNzbI5UodFe7eNGSQBWET6nmqTT1x1jWx+PJZVRWrrZcYCxaZux0KZdFW71M3fJDtsyOc+6b7/ZmlZs1k6ntT31NRJ/Vnz5MrL50lDENo03TI6FOr0NbL72in656zvstu0r6dDtqy5VTY+tEu6DLwxtTLurbNl3oculllvzDn31hV+nKSzwhTnC1L5nqK9j22U5Z+8Vdoe75G4SU2Zmi+WWce7ZeqVXbe1yKJPPyg9kT3qc2oHxwNYVaz3sfXS8tGb5UEtitcc0yCN86+Ui8+pl+416tznKdftlDXxOdOV2GMiAJccgxzWldlXPwRgyeYZl29Pr+y6c7ksX9cmncZWtK02XdIoU45JOn+hfj9QAfixFTJp3kY52w19nvVdDtzq237lArBIJeNBdlsNjgCs23tDizSveVC6405YI2MbGuXieFzoltVT58janil+lIGiY7ERgMs8fMddsV22XpQjAMc22SMdn1khLbfpMkabE+ZcKa3vflrmnxts6umHACy9u2T9NYtkZVu0IUdkxqrd0jotGui7pe2mFlm9tUO67LAdPQevlCvnNiTeyGXqx88QgAAEIAABCEAAAhCAAAQOJAIIwAdSa1IXCEAAAhCAAAQgAAEIQAACEIDAcCKgBWZ/s81wKiBlgQAEIAABCEAAAhCAAAQgcOARQAA+8NqUGkEAAhCAAAQgAAEIQAACEIAABIaIgArlfvNzM2TZ3a0yww0KYM9cr5XG9Y/IkpOGqEhkAwEIQAACEIAABCAAAQhA4CAngAB8kBsA1YcABCAAAQhAAAIQgAAEIAABCAyEQPeGOTL9+s44PHz95DPj89PdM+nT55cPJDfuhQAEIAABCEAAAhCAAAQgAIFyBBCAyxHidwhAAAIQgAAEIAABCEAAAhCAAARKEOiT7oc3yuo165OzwqVG6sZPk3kLm6Rx8lgJjqSHJgQgAAEIQAACEIAABCAAAQhUkQACcBXhkjQEIAABCEAAAhCAAAQgAAEIQAACEIAABCAAAQhAAAIQgAAEIACBoSSAADyUtMkLAhCAAAQgAAEIQAACEIAABCAAAQhAAAIQgAAEIAABCEAAAhCAQBUJIABXES5JQwACEIAABCAAAQhAAAIQgAAEIAABCEAAAhCAAAQgAAEIQAACEBhKAgjAQ0mbvCAAAQhAAAIQgAAEIAABCEAAAhCAAAQgAAEIQAACEIAABCAAAQhUkQACcBXhkjQEIAABCEAAAhCAAAQgAAEIQAACEIAABCAAAQhAAAIQgAAEIACBoSSAADyUtMkLAhCAAAQgAAEIQAACEIAABCAAAQhAAAIQgAAEIAABCEAAAhCAQBUJIABXES5JQwACEIAABCAAgcEk0Pu7F+X5538re/bsGcxkR3Rao0aPllce8gp57eGHDUk9/vCHP0rP/z4nL730RxHZNyR5kkl1CYwZM0YOrX1l/N9QfH734v/Jb6J+/MfIhvgMXwKj5OUvf1k8trz85X8yfItJySAAAQhAAAIQgAAEIAABCEAAAhkEEIAxCwhAAAIQgAAEIDBMCfS99Af52n8+Ko907Jbvd3bJr3/z/DAt6f4v1p++okbqj/9zaTjpTTLttElyzNgjB61Qj+zcLQ998zHZ9fh/y0+f/uWgpUtCw4vA4YfVyvg3jpO3v+1EOevvTpbaVx4yKAXcu2+fbG/7lnxz527Z/cSP5dlfPzco6ZLI0BGIxpM3n/iXctrb3yKTGyYMXcbkBAEIQAACEIAABCAAAQhAAAIQ6CcBBOB+guM2CEAAAhCAAAQgUE0C6/7jK3L75vvlxf/7fTWzOWDTfsfUU+T9F5wzICH4vh3fki986T7p+mn3AcuJimUTeNmYMXLB7LNkwT++a0Denxu+tF3+466vyXMv/BbUBwiBcX/+epn7D9Nl+tS3HyA1ohoQgAAEIAABCEAAAhCAAAQgcCASQAA+EFuVOkEAAhCAAAQgMGIJPPb9H8n1a74oXT/9+Yitw3Ap+KhRIov/5UJ59zunVlSk3t++KK2rN0hb+86K7uPiA4/A64+sk3+97D1yyltPrKhynf/9U7luzQb5wY/+p6L7uHjkEJg6+a3y4cvnSe2rBsdTfOTUnJJCAAIQgAAEIAABCEAAAhCAwEgggAA8ElqJMkIAAhCAAAQgcFAQiMI9t1y/7qCo61BW8oJZZ8kHFswplOVPf/YL+fCKf0OAL0Tr4Lmouem9MnP6aYUq/I1vfVf+9WM3F7qWi0Y2gb94w1Hyiav/RY495vUjuyKUHgIQgAAEIAABCEAAAhCAAAQOOAIIwAdck1IhCEAAAhCAAARGIoEHHuqQj15360gs+ogo8/nnniGLLmksWdaf/7JHmpaslO5fPjsi6kQhh5bAhy9/r5z7jtIicHRe9+KlNw1twchtvxI46sg6uXnFYhl71BH7tRxkDgEIQAACEIAABCAAAQhAAAIQcAkgAGMPEIAABCAAAQhAYD8TeOKHT8r7Fy3fz6U48LP/wILz5YJZZ+ZWdMHiT8j3fvCTAx8ENew3gdXLr5BJJ70p8/7Ie/z9i1bI7178v36nz40jk8CJ9eNk3Y1LRmbhKTUEIAABCEAAAhCAAAQgAAEIHJAEEIAPyGalUhCAAAQgAAEIjCQCkfgbicB8qk/gC6uvkb867phURqs/9yX5j7u+Vv0CkMOIJvDnbzhKNn7mWhkVHTAdfC6/+kbpeOyJEV0/Ct9/ApWEmu9/LtwJAQhAAAIQgAAEIAABCEAAAhAoRgABuBgnroIABCAAAQhAAAJVIbBx6wPyqVvvrEraJJomMPnkiXJDS5P3w0/+p1v+8dIWcEGgEIH5//guif5zP/c+8Ih8bNW/F7qfiw5cAl+4uUX+atwbDtwKUjMIQAACEIAABCAAAQhAAAIQGDEEEIBHTFNRUAhAAAIQgAAEDkQCs953lfzimV8fiFUbtnVau/LD8tcnHGfL94mbviB33/eNYVteCja8CNS+6pVy3x03ypgxY2zB3tt0rfzoJ08Nr4JSmiEncM5Zk+XqD1405PmSIQQgAAEIQAACEIAABCAAAQhAICSAAIxNQAACEIAABCAAgf1E4JGdu2Vxy039yP08+fTnj5Efvn+V3CJTZNnNU0W+skxa7jdJRd/NkBMPSZL+Xec2ee8n2+0Xly7/hEyT/5Lzrr6rUP7v+tcWmXdMt6y/bJ18peQdUdlOlOc2uuUplMWQXTTnXdPkin++IM5vz569MvW8y6TvpZcqzN/nHvF8408+LB/4fJJMzKz+FckXL/7E41ecqUkiYvs2kYf9fNIFV+3/6u+Uu67CKhe4PK7TYd8vbFcFknQuGT62tfTK+fKOqafEZYvOjY7Oj678M/T9WM6aL19oHCtPlu2f+4t1Odst2gdEytb1/Yvkrrf0FhjTirfsn7zsZdJ2183y8j95WfGbuBICEIAABCAAAQhAAAIQgAAEIFAFAgjAVYBKkhCAAAQgAAEIQKAIgRs/c4ds+kpbkUv9ayIR510iX47FWFdEMqLHcSKe4KtEk6N/kQi+lQrAxQu5v4Sj4iV8w9gj5Utrl8c3fHPn9+SKlk8Xv9leWUq80wK8+IJvzPyoX0lbLNyLVC4AFy1mORGtaDqVX3ewCMCR+BuJwNFn7Rfvls/d/tXKYdGPM5gNou2WE7urIABHFbph6eUyuWFC5fbAHRCAAAQgAAEIQAACEIAABCAAgUEkgAA8iDBJCgIQgAAEIAABCFRCYP4VK+T7nV2V3BJfG4ls75YdyqPXE5GUeHLsU763b3xTIIYoAfhX8vRRr5OjdQmetp6lStx8rvNQOTHyYH3xJ7LrqbEy0fEAVmKmKboRNbXQ7KTXVqc8Qtvkbfb6KJ/4e+Md6wjTEns053sv+161v5fvl/VkzMZ73x2r5NWH1crn77hHbt2wteI2kEg8Ou4p7enqi/D5wq7fPuq6F+RpeZ0crb21XU/t2Kv4+Z/I4fXHySslquv35dWNiQdwNgufn0rvdcor++FuOXZylJbEbbr+st/ItGhjQFx7n6XfviLitlFsSzodEXHLXFYADu7189WbBzpfkBPrX6fbJN+2Ym/rqB0mm2tFEhsWyeZ3ojyXmX5lJnDM2CNlk95EEG0giDYSVPrZH/14/VdE3u14ABftxx94OmrzWnn0YZFphndkEw8d7thCsrmh//24nAAceAB79vQr+X40ZplxSo95v/mFyNFHaU9844Xv2U22jXk2X0HjZp0RXcHtXAoBCEAAAhCAAAQgAAEIQAACEBgUAgjAg4KRRCAAAQhAAAIQgEDlBKZfsEh+83xv4RtTopx356+kbWOvnFIovKsSx6YdlYh+Skx8QXunpj2GXVFTgnDQvuDpewAbkdIIc1a0NIKiJ0xr8fL5xFNZXS9K6D06EvvEetAq8c/5uzBJkc+tWiLj3zhOrr3x87LtwW8WvjMV1tm7M+K5Q+RdOSJ8kEvIRtXnUCtqhx7DEnt7awFYSrEIRTTdnjYEtRHqk/Z3PcLjfx/meC9rsUy1YRiC1/+7pACsxbrf2I0Goad0WM7QHgLv8rD9szY5OB7Xht/RlkPa3ooawujRo+Wb99waXz5nwdXyVPczRW/VfS/v8ur2Y3cjyP97sx/WvVQ/VvcdJ6/0+m20CcCIp+7mBlGbOPrVjysRgJW9HG6iHZgymvYNy6z7j73e8wAON8+U2ExTpqVd7/DCRsGFEIAABCAAAQhAAAIQgAAEIACBQSaAADzIQEkOAhCAAAQgAAEIFCVwygwVQrayT4mzZysQRFMhoD3xLH3OZikB2C9/hgDsnh2cCstaRvBxrw8F4MrAeVd/6mMflFPeeqJcuWy1PPztXRWn5J7563lyuiKtcx5wVgZpT2GfezpMdwkB2MsgWwB2zw5OpV0yHK5brtJnsJb1AA5ApEVH/4zjfFEy227c/Evy020zkDDcD35ptbzqlX8qZ53/AXmh93cV2tD+6celBOBS/Th9nm5aIC0v/uuzh0v24woE4GgTRHCGr7d5ISMEtGcTJQXgCpvTufxvJv213LjsA/1PgDshAAEIQAACEIAABCAAAQhAAAKDQAABeBAgkgQEIAABCEAAAhDoD4F+CcCpkM9TRb6yTFruN+Fwi3nEDkQAVucOZ4cOVl6WJ8pzOjRzSmCLRZlaeVSfg2tCxb76O5F3aULR93Y2nqp+eGM33G+l/Fdd+0F5+9tOlMVLb5JHOnZXeLsf8tkVgz0v3WoKwJ8vxaKYAHzK806o8AwBOPR2TnlxR9S88N36XOPDvq9DY+dh9UOFq3DU5jzrogJwkIablS5TtQXgBzbdJLWvOqR/AvB+6se+kFu8H+cJwG6/zRKAK+/HxQVgE17+vKvvsq3vjTcVCcBBOHFrkxUODSLy9reeKKs+9sHKb+QOCEAAAhCAAAQgAAEIQAACEIDAIBJAAB5EmCQFAQhAAAIQgAAEKiFw5j9cLr2/e7HwLYMeAlqSUMtZwpDrMZrtKemKkO45mv0XgG0dvTCu2nMwErn1J2HRv3OAb72hWSa86Xi55pNr5f6vf7twGwx6CGjXOzrwHi4iYEYFT7MYmAAch/iOz2f2z0Z17SEG5pyjas4BLu0BnAiO3vWWQWnPc7XxwNhWaU9ky8W18Qzv7IF4AEchoKNQ0Oe9/8PS/ctnC9vQ/uzHaSE3Knb5flypANz/frwfBWDTgu65wsEGhyKNfMZpk+TjzZcUuZRrIAABCEAAAhCAAAQgAAEIQAACVSOAAFw1tCQMAQhAAAIQgAAEShN472XL5EddP6sIkxduOBLgjnvK8bYsdW5lmfDCFYSA/kqqxGGI4P4KwMEZr1E+GV58Sfb9P6fz7vWflCOPeI18Zv0Wue3Oeytqg1j4NNw9T06VTClR0RV1BxQCOuVdnD6DNfHOTIulUTmyPYB/KG+9eYb4HtkFwj5rETcWj/M8gPO8jPslAJdv+yICen8F4Mh2IhuKPpd9+Ab5r12dFdnQ/urHpftTfj+uTAAWLwpADKZwP1bnB4cRARK4QRj0QQsBndF8FYTUd++e+w/TZeH7zqvIHrgYAhCAAAQgAAEIQAACEIAABCAw2AQQgAebKOlBAAIQgAAEIACBggSWf+o2+er9Dxe8Wl2Wf/asTkZ7r0mnE97XhGx2wpoOJAR0LPK5nqueUDKQENCh0Gg8RrWXb3h2aElRKR9r3WsOk3u+uDK+oK39v+TqT3ymojYoLd5FSWmPSjGhjZO2m3ZU4rE8IAE4Ov90shPu22MxEA9gJQAf+5Sxn8Q7VIWADtvIF2JLegCHgprxIO5XCGjjgXyofF+HGzfcTdmrKQD/7d+8RVo/cmncsDet2yS3b3bc0wtY0/7qxyXPAC7RjysXgN1Q3pX04+IewMYWDzdjnfHcLRE9oJIzgNP2U6BhRWLv38gLmA8EIAABCEAAAhCAAAQgAAEIQGB/EkAA3p/0yRsCEIAABCAAgYOawNe+/m1p+eTaChiUOnvWTSZ9PqoJuWuuGogA/BUvZGyUoh+G2YR/jfL8skz1xeJyZwA7YYVVut+XVze+TYzIE4bP7c85wDOm/Y1cs/j9MYrnX/it/H1jJed1RgJVcu6yJwYHLZkK9RucKzogAfjzbuhnlbHLwoaqjkPYRh6Z/tm6+R7A6+QrbgjcON1t8txbZsiJz+uQ4V4b+ecA54bIds/lPUqDinh8p1bmTTYibrkQ0EmdvRDScbhq9XHtvJoC8JWXXijvfufUOM9v/df3ZNE1nx4R/dgXcv1zpEv14/d+943yhUY3FHtaqPXE/37347BMCdbMDQierf5Kvt95qJxoPNDLnQFszzLX45dE55MfJ680WfbzHOD77lglrz6stgJ74FIIQAACEIAABCAAAQhAAAIQgMDgE0AAHnympAgBCEAAAhCAAAQKEfjjH/fE4uPvXvy/Qtdz0eAQWLn0cjm1YYJNrPnjt8jXv/mdwUmcVA4KAttvv1EOf/Whtq7nzvtXeebZ/z0o6j6cK1n6DOrql/z0t58k1310YfUzIgcIQAACEIAABCAAAQhAAAIQgEAZAgjAmAgEIAABCEAAAhDYjwT+7bbNsn7Ttv1YgoMr6/FvHCefW7XEq/TO7/5AmpaokNB8IFCOwHnv/Dv50KX/6F224cv3yZrPf7ncrfw+mARSZ/SWPqt6MLPOS+vTH18kJ79l/FBkRR4QgAAEIAABCEAAAhCAAAQgAIGSBBCAMRAIQAACEIAABCCwHwn8vu8lmbPgavlVz2/2YykOnqxD719T85br18nX/vPRgwcENe0XgUP+9BWyae1yic6RDj8X/ss10vXTn/crXW7qH4HBCAnfv5zTd515eoN87KqLBys50oEABCAAAQhAAAIQgAAEIAABCAyIAALwgPBxMwQgAAEIQAACEBg4gSj8cBSGmE91CVww60z5wILzMzP5zXO9ctEHPkYY3+o2wYhP/aNXvE/OPuPUzHrsfOwJabr6xhFfRypQOYG617xa1q/+qLz28PTGgMpT4w4IQAACEIAABCAAAQhAAAIQgMDACSAAD5whKUAAAhCAAAQgAIEBE/jCpu1yy213DTgdEsgmcNopb5ZPXnNZSTzf2f1DubT5ehBCIJPAReefLf88b1ZJOl++5z/lhlv+A4IHGYGbP3GlvG1i/UFWa6oLAQhAAAIQgAAEIAABCEAAAsOZAALwcG4dygYBCEAAAhCAwEFF4HO3f1XWfvHug6rOQ1HZKae8Wa4vI/6acnxz5/fkipZPD0WxyGMEEZj77nfIwve/u1CJ79jygHx67Z2FruWikU/ghqWXy+SGCSO/ItQAAhCAAAQgAAEIQAACEIAABA4oAgjAB1RzUhkIQAACEIAABEY6ga987WG57uYvyJ49e0d6VYZF+ee8a5pc8c8XVFSWJ370pHzipi/If3f9rKL7uPjAJHDFJRfInHOnVVS5Bx7qkNbVG+R3L/5fRfdx8cghcNxfjJUlH5gn4984buQUmpJCAAIQgAAEIAABCEAAAhCAwEFDAAH4oGlqKgoBCEAAAhCAwEgh8NOnfym3btgqbe3/NVKKPOzK+cbj/1z+6cJzJAr93N/PZ9ZvkS98aZvs3buvv0lw3wgmMPnkiXLx3JnyV+Pe0K9aPPPs/8pnv7BVtrV9s1/3c9PwJTBvzgz5l4tmD98CUjIIQAACEIAABCAAAQhAAAIQOOgJIAAf9CYAAAhAAAIQgAAEhiuBJ370P7J9xzflmx3fk+5fPjtcizlsyvWqV/6pnPKWE+WM0ybJ3576lkEp1/8+94Lcc/8j8vVvfkciz2A+BzaBPzviNfI3kybI3//dyTJx/F8OSmV//OTTsQj8SMduiTZ38BmZBE74q7+Qv/2bt8g7zzxVXnv4YSOzEpQaAhCAAAQgAAEIQAACEIAABA4aAgjAB01TU1EIQAACEIAABEYygWd//Zz8rPsZeb73t/LHP+4ZyVUZ1LKPHj1KXnnIIXLU614jf/6GowY17TCxKJzv//zsF/Lr37wgfX0vVTUvEh86AmPGjJFDaw+Ro496nfzZ615b1Yx//Zvn5amoH7/wW/nDH/5Y1bxIfOAEampeLq89/FD5izccJa885E8HniApQAACEIAABCAAAQhAAAIQgAAEhogAAvAQgSYbCEAAAhCAAAQgAAEIQAACEIAABCAAAQhAAAIQgAAEIAABCEAAAtUmgABcbcKkDwEIQAACEIAABCAAAQhAAAIQgAAEIAABCEAAAhCAAAQgAAEIQGCICCAADxFosoEABCAAAQhAAAIQgAAEIAABCEAAAhCAAAQgAAEIQAACEIAABCBQbQIIwNUmTPoQgAAEIAABCEAAAhCAAAQgAAEIQAACEIAABCAAAQhAAAIQgAAEhogAAvAQgSYbCEAAAhCAAAQgAAEIQAACEIAABCAAAQhAAAIQgAAEIAABCEAAAtUmgABcbcKkDwEIQAACEIAABCAAAQhAAAIQgAAEIAABCEAAAhCAAAQgAAEIQGCICCAADxFosoEABCAAAQhAAAIQgAAEIAABCEAAAhCAAAQgAAEIQAACEIAABCBQbQIIwNUmTPoQgAAEIAABCEAAAhCAAAQgAAEIQAACEIAABCAAAQhAAAIQgAAEhogAAvAQgSYbCEAAAhCAAAQgAAEIQAACEIAABCAAAQhAAAIQgAAEIAABCEAAAtUmgABcbcKkDwEIQAACEIAABCAAAQhAAAIQgAAEIAABCEAAAhCAAAQgAAEIQGCICCAADxFosoEABCAAAQhAAAIQgAAEIAABCEAAAhCAAAQgAAEIQAACEIAABCBQbQIIwNUmTPoQgAAEIAABCEAAAhCAAAQgAAEIQAACEIAABCAAAQhAAAIQgAAEhogAAvAQgSYbCEAAAhCAAAQgAAEIQAACEIAABCAAAQhAAAIQgAAEIAABCEAAAtUmgABcbcKkDwEIQAACEIAABCAAAQhAAAIQgAAEIAABCEAAAhCAAAQgAAEIQGCICCAADxFosoEABCAAAQhAAAIQgAAEIAABCEAAAhCAAAQgAAEIQAACEIAABCBQbQIIwNUmTPoQgAAEIAABCEAAAhCAAAQgAAEIQAACEIAABCAAAQhAAAIQgAAEhogAAvAQgSYbCEAAAhCAAAQgAAEIQAACEIAABCAAAQhAAAIQgAAEIAABCEAAAtUmgABcbcKkDwEIQAACEIAABCAAAQhAAAIQgAAEIAABCEAAAhCAAAQgAAEIQGCICCAADxFosoEABCAAAQhAAAIQgAAEIAABCEAAAhCAAAQgAAEIQAACEIAABCBQbQIIwNUmTPoQgAAEIAABCEAAAhCAAAQgAAEIQAACEIAABCAAAQhAAAIQgAAEhogAAvAQgSYbCEAAAhCAAAQgAAEIQAACEIAABCAAAQhAAAIQgAAEIAABCEAAAtUmgABcbcKkDwEIQAACEIAABCAAAQhAAAIQgAAEIAABCEAAAhCAAAQgAAEIQGCICCAADxFosoEABCAAAQhAAALlCLRfPUEW3t8oG3YukYn64rarJsiiHfq7x1bIpHkbpe/YJtl69wIZl5HgrtZJMvf2PhEZJ4vv2Srzjsm4qK1ZJizaJnJ6q+xcPUM6ony/WuL6cgXXv/c+vFKWP9UorReOLXhHFS57ar3MfOdKqWvZIevOq1MZPLlWZp67Wn13ervMn9oiHTJDVj3WKtPGpMvQc9d8mbqsI/5hxurd0np6Rjl1ml11C2TTjiap1/l2nbNGdi+f0v+K9XXJxkVbZOwti2UAqfQ//+DO7ttmyvQbu0RqZ8uaB5bKlENykjb1P36xbN88T5QFtEtFB4+qAAAgAElEQVTzhIWyzfuu0qL1L43+2WK3rJ89XVa+ZpnsWDdLlPV0ydpzZ8rqI5zvHmqWCU3bClbE6VdVY1SwKIPWJuXzy+Ifj2+DMM6Uz50rIAABCEAAAhCAAAQgAAEIQAACEEAAxgYgAAEIQAACEIDAsCCQITSF4tOedmk+aaFskynS+ugamZES4zpl9dQ5srZHVajBFUGdOhqR2Pw+KMLMw0tlwqWbZdwV22XrRftRAI7F7TZpXL9TlpykK+19p0W+H9fJgjt2SNP4sPH7ZFvTJGl+SH1fc+EG2dls5PjkWiMS298HRQDulvUXTJeVj8+QNbtbh5cALCK1M9fIjmunSE1Wf6mauNkPAbi/trinTZpPWiRtbptnfWcF4BqpO7K2zOhxgly8fo00vl5EqsaokgGsHzwrST66Nof/oIwzlZaF6yEAAQhAAAIQgAAEIAABCEAAAgcpAQTgg7ThqTYEIAABCEAAAsOMwIvbZOEpzfKD+Ztkx+X1qnCp7xJxcvYtu2Xp5KAOWmB6YdoZUtf2oHRqD19fsDMC6MA9fr3ctSi2vwXgzpumypx1J3gCefid+rtH6j+0XTbNDcRqI7Kffoac8dCD8qDx8A1QKzGrhIdwv8zLtM3wFIBFamX2LTtk6eQMCThT3OwXhJB05V7E/bXFx1fL1AvWygnX7ZQ103Uds74zAnClns1VY1QJ5yEQgHP4IwBX0k5cCwEIQAACEIAABCAAAQhAAAIQGBgBBOCB8eNuCEAAAhCAAAQgMDgEtNDUsGq3tE7TSeqQz9Oc70xI3nGXb5Wt8/0g0MYrdcbqDTJ22VxZ2zND1jzWKlPcMMdaVG7PETb7XZn+im79zjDrRi2QP+WGyO6RLfOnSsuzzndGwJu+SnZfZ2D7zMdesUku/n9zpPmhLKHceFrneWL3t1LDVwCuqa2Vvt5ekdpG2fCNJTIxDJ1dNXGzH4JlP22xb/tCmXRVtzTdvVUWHKvaUPWpHu87QQAubeAIwP0dALgPAhCAAAQgAAEIQAACEIAABCAwaAQQgAcNJQlBAAIQgAAEIACB/hPIEpoyxSctFPc0uOeURvka72AlSo69KToLWPxQyNFlWpxxQxtneeap7yIB+Wo5dEOLtKx9ULp6RWRMrdTPaJKrmxtlYhz91oiWft19T+A++f/svQmcXVd15vvdc86dp5qrVIOk0jzZ8ijZYBuwjQlmaGMnTjoJj6QxeekG8zoJ6ZAmr4F0zJABkoDpEHgJtEkaTGKbxJjREFsG27KNZdmSJUsqSaWaq27deT7Dy7fOvZKuZCemIaEjrdKvflWqunXvOf+999prrW+tfacf+SI+ceef44F9fBIg3LcJb3jvx/HbN4x0HCnsC9zAb3zhg8Cf/Rr+6JElIDyC6//bZ/GxN/1zR0s/gw9d/lZ88drThd0X+VlbBA93vt8yr8vvDoYcD/3vD/jvBXzWUdptsfP0MXiRI6BP3sv9X8L1Bz6MX/vIV3Fgie/PHMbIjp/De+74DVw32OL2ou8r29kJXJ/chS9++hP48wcOoOgIRGx64/vw8fdeh5GOptyWaPqmj+M71+7Cbe+5BxMOkNz6Dnzqc7dje7iO6W9+Eu+/8x7sPuqPhzzXDW/De979NuxoXxNHt/UewGt+/bN42yO34f27geTP34XvnXks9g95vHHx6S/ijt//xMn5kNx6M373o7+N0KcvP+N9Yk8JwPf9xUXY/Qd34BPt+09uwo3vfB/e9/Pb4R/E/HLm4kuvUf9o9Os63hv6xX724xWAzxS4X/wezrzqMzvtfZ5/jl0Hlvy5wSO7x3fg5nd+EO/qWGOn8fwfo7j3fXfg87v9M+OTW2/E7f/lffi5i1/kWOvcAdz7mT/En9+9G9OcwmYSa179K/jg+9+G7V3tq/un+Z+0M1+5Cxc9egfuuPMBHHhRm/K/b0f1L5WAElACSkAJKAEloASUgBJQAkpACSgBn4AKwDoTlIASUAJKQAkoASXwEyHw8oSeU5fWFgNbgmb9Zty59wOn3ie2fXRxW5RsCYp9px8pfVLgXMLVpx1z+9IC8HZcf90Evv1gA5te9QZs6VvE/vt34QAFoJOdoEvY9elP4sEfPI57Hp1GeNP1eMPWFEauexfecVUfgCJ2f+RW3PbX0yJ8nvk8yTfdia/fcXVLwGsLjtNIJusoNjbh6jduAfbtx0UfuhvvWPciA/WiwulLD6gvnIX9ruDdm/AbX78bb+P7s8pHa0xOtIThtqh5xlHafqfoLnSw/ScE4Kuvq2PXg9Po23EjrhkDph55ALvn+Xo78MFvfRZvoeB68F584Iu7sP/+b+NAfQQ7btmJUWzHz73/LeCB4MUnPoRb3/5FCMVNV+MNW/uxuO+r2MXBSN6IO7/+EVx9UrdriXzJJJLFIsJ83d4lPG7djPvuuBHTn7sVN33sAJ9I+PajhqknHsTuSQ7sadfUIQB/Dfdd+23c+sY/wgEk8XOf/96p91jmrfwQAvDEXW/FTX/wzKn5EJvCw9/cjSVnEzatO4ADh0/vum7dS7gPffYSlqwR7Lh2J0Yr+/HVhw5ApuJJQfqfm4tnzovWc7/c9d8+8vnH2gF8pgDcuoe5F7mo3B7c8+AE77jjKO6J9niafdhxwzUYjQG1E4/jwd3TwqfzqPM2zxGMhKYxXVmDq2+6CMkTD+MBEYKT2PG7d+OzN51WbHH0Xtz2i+/Hboq1gztw41WjwMnHb8JvfOVuvE06pv9p/r6dCaOvr46lJRZBXIedY8UXsSkvd0D0cUpACSgBJaAElIASUAJKQAkoASWgBJTASxFQAVjnhhJQAkpACSgBJaAEfiIEThd6Cr7w17sDN1852rqaAvbc921MxLbjxhvWInJSDGx3+vZJl+rtW1sPbx0XPSIC58jJ9w/e1fE+pdP4/L9/Pf5o3w588DufxVuozwJ4aQGYetCN+PhXP4Lr2l1+zgQ+8zM34ROHz3j/25c49rX+0Htx1e0PoJ68Hh+552O4sd1d6kzg8794E/5oHzo6bNsdpwjfiI9/5yO47kWaETuGS4RTiokAZihCL2HTDW/AlvbfTTyMe55ewshVN2PnIE4K0+33AT5dCMfSvbjt2vdj95vuxN47rqZcjk9ce+tZR2nv+m8X4p33hTu7q19SAKZgtwm333MX3rGu3aZbxIO/dS1+7Wt1dHZyvsQR0JVdeO+r3okH6klc/9Gv4GOvbw0cgJPiX0dH+Clh86yjwtvdz8PvwN1fvR2bTjvK+cCfvh63fqmOq3/9btx5i/8apzqA/Xk1fdeteP0fHDj7KOiXKwC3H4fThUM2sE/gM790Ez6xj6/6IgIw5eJXfRBf++O3oK99zUc/g5v+3Scwgevxkcc+hhtjrZnxso+APoB7P/hF+LNnCo//7W4stQoY5EfOETx83zNYWnk1br68Hxi6Du/6v69G37+oAPwSxui09bLp1+/D3b/UOv59/ot462s/hGfOKgIA0ObTcdz7aaL31ttx3+fegTWtaVk//Bm89eZP4EBHEcCpQpVNt92F/+/d7W5roPjQe/FTtz+A4pnHgv+TR0BzIK/GB++/0y98EM6nbMr1H30CH2u///JPxC7riyoBJaAElIASUAJKQAkoASWgBJSAEjg3CATi6T7v3LgVvQsloASUgBJQAkpACSgBJaAElIASUAJKQAkoASWgBJSAElACSkAJKAEloASUwPlNQAXg83v89e6VgBJQAkpACSgBJaAElIASUAJKQAkoASWgBJSAElACSkAJKAEloASUgBI4hwioAHwODabeihJQAkpACSgBJaAElIASUAJKQAkoASWgBJSAElACSkAJKAEloASUgBJQAuc3ARWAz+/x17tXAkpACSgBJaAElIASUAJKQAkoASWgBJSAElACSkAJKAEloASUgBJQAkrgHCKgAvA5NJh6K0pACSgBJaAElIASUAJKQAkoASWgBJSAElACSkAJKAEloASUgBJQAkpACZzfBFQAPr/HX+9eCSgBJaAElIASUAJKQAkoASWgBJSAElACSkAJKAEloASUgBJQAkpACSiBc4iACsDn0GDqrSgBJaAElIASUAJKQAkoASWgBJSAElACSkAJKAEloASUgBJQAkpACSgBJXB+E1AB+Pwef717JaAElIASUAJKQAkoASWgBJSAElACSkAJKAEloASUgBJQAkpACSgBJaAEziECKgCfQ4Opt6IElIASUAJKQAkoASWgBJSAElACSkAJKAEloASUgBJQAkpACSgBJaAElMD5TUAF4PN7/PXulYASUAJKQAkoASWgBJSAElACSkAJKAEloASUgBJQAkpACSgBJaAElIASOIcIqAB8Dg2m3ooSUAJKQAkoASWgBJSAElACSkAJKAEloASUgBJQAkpACSgBJaAElIASUALnNwEVgM/v8de7VwJKQAkoASWgBJSAElACSkAJKAEloASUgBJQAkpACSgBJaAElIASUAJK4BwioALwOTSYeitKQAkoASWgBJSAElACSkAJKAEloASUgBJQAkpACSgBJaAElIASUAJKQAmc3wRUAD6/x1/vXgkoASWgBJSAElACSkAJKAEloASUgBJQAkpACSgBJaAElIASUAJKQAkogXOIgArA59Bg6q0oASWgBJSAElACSkAJKAEloASUgBJQAkpACSgBJaAElIASUAJKQAkoASVwfhNQAfj8Hn+9eyWgBJSAElACSkAJKAEloASUgBJQAkpACSgBJaAElIASUAJKQAkoASWgBM4hAioAn0ODqbeiBJSAElACSkAJKAEloASUgBJQAkpACSgBJaAElIASUAJKQAkoASWgBJTA+U1ABeDze/z17pWAElACSkAJKAEloASUgBJQAkpACSgBJaAElIASUAJKQAkoASWgBJSAEjiHCKgAfA4Npt6KElACSkAJKAEloASUgBJQAkpACSgBJaAElIASUAJKQAkoASWgBJSAElAC5zcBFYDP7/HXu1cCSkAJKAEloASUgBJQAkpACSgBJaAElIASUAJKQAkoASWgBJSAElACSuAcIqAC8Dk0mHorSkAJKAEloASUgBJQAkpACSgBJaAElIASUAJKQAkoASWgBJSAElACSkAJnN8EVAA+v8df714JKAEloASUgBJQAkpACSgBJaAElIASUAJKQAkoASWgBJSAElACSkAJKIFziIAKwOfQYOqtKAEloASUgBJQAkpACSgBJaAElIASUAJKQAkoASWgBJSAElACSkAJKAElcH4TUAH4/B5/vXsloASUgBJQAkpACSgBJaAElIASUAJKQAkoASWgBJSAElACSkAJKAEloATOIQIqAJ9Dg6m3ogSUgBJQAkpACSgBJaAElIASUAJKQAkoASWgBJSAElACSkAJKAEloASUwPlNQAXg83v89e6VgBJQAkpACSgBJaAElIASUAJKQAkoASWgBJSAElACSkAJKAEloASUgBI4hwioAHwODabeihJQAkpACSgBJaAElIASUAJKQAkoASWgBJSAElACSkAJKAEloASUgBJQAuc3ARWAz+/x17tXAkpACSgBJaAElIASUAJKQAkoASWgBJSAElACSkAJKAEloASUgBJQAkrgHCKgAvA5NJh6K0pACSgBJaAElIASUAJKQAkoASWgBJSAElACSkAJKAEloASUgBJQAkpACZzfBFQAPr/HX+9eCSgBJaAElIASUAJKQAkoASWgBJSAElACSkAJKAEloASUgBJQAkpACSiBc4iACsDn0GDqrSgBJaAElIASUAJKQAkoASWgBJSAElACSkAJKAEloASUgBJQAkpACSgBJXB+E1AB+Pwe/x/y7r0f8vH6cCCgEJSAElACSkAJKAEloASUgBJQAkpACSgBJaAElIASUAJKQAkoASWgBJTAvxoBFYD/1VD/W3qh04Re1Xx/vAN3Ug9WYfjHC1afTQkoASWgBJSAElACSkAJKAEloASUgBJQAkpACSgBJaAElIASUAJKgARUANZ50CLQUnpV+/0XnREdsq+Kwf+irPXJlYASUAJKQAkoASWgBJSAElACSkAJKAEloASUgBJQAkpACSgBJXA+ElAB+Hwc9bPu2QPO1n9Pe5S2Af/o0+Tsjt9O/Vc7gn90xvoMSkAJKAEloASUgBJQAkpACSgBJaAElIASUAJKQAkoASWgBJSAElACKgCf73PA88XdTon3h20DVoHYn0b/jIj74u2/p/5Kfq9C8Pm+JPX+lYASUAJKQAkoASWgBJSAElACSkAJKAEloASUgBJQAkpACSgBJfCjEFAB+Eeh92/6b/2u3xcVfk/+0Dvj9y9xw6r/+mBelv7betCLHP98Sv9VEfjf9NLSi1cCSkAJKAEloASUgBJQAkpACSgBJaAElIASUAJKQAkoASWgBJTAT5CACsA/Qfg/uZc+U/w9/fxnDwaA9QED1ovIv6r1vrxReykJ10YAhzwXblsxPkMIVhH45fHVRykBJaAElIASUAJKQAkoASWgBJSAElACSkAJKAEloASUgBJQAkpACbw4ARWAz8eZ4Z3e2XtK/OVPbzIt/JIVPB+p/Kve8+fsJu5zKAcHTusc9tVgXwTWLuB/1QHRF1MCSkAJKAEloASUgBJQAkpACSgBJaAElIASUAJKQAkoASWgBJTAOUJABeBzZCBf/m2c3v2r4u/L5/bjf2SHCHxK+W0JwCd/8ON/YX1GJaAElIASUAJKQAkoASWgBJSAElACSkAJKAEloASUgBJQAkpACSiBc5aACsDn7NC+2I29yNHP8iMPpufhbyOx84rG/wk3e0utAifAPuB2J/DpXcAqAv+fMEZ6DUpACSgBJaAElIASUAJKQAkoASWgBJSAElACSkAJKAEloASUgBL4t0RABeB/S6P1I1/rGd2/LfGXb/W7KRDAR8KRH/kV9Al+OALvrddwwHPlyOfTRWB9L+AfjqM+WgkoASWgBJSAElACSkAJKAEloASUgBJQAkpACSgBJaAElIASUAJKwCcQeO+bN3khK4CQZcCuVxEJhWC7LpbzRZjhKOK9KzC4aj1+sP8w9hyYwMTUHOKRLpglD72JBHp7koiGgWY1D7tZRijoIQAXoVAQViiMuuPACIXhwkRP/yBeedWVmJmdwaNP7sHk9AKqDSDR1YtCoQLbrmPDutW48vJtQDOLEEqIh5oYHezCL3/4sY4x+/0//Cgcx0E0GkUqlUIoFILnuojGYigWi4hGInA9D7VqFaVSCX39/QhaYVhWGKZpwqDgFgBMy0I0GpG/dz0Hjm0jYBiwTEM6YwP/KIxGQhHUKjUEg0FYQQtewIPrufACARiWiWqlilg8gUKxhMzSMrq7+hCNxlGv1dGoN1Ct1OQ1e3t7UW/UUSgWsXffc0ikU3Dhoau7G9VaDU3bhuO5qFQqci3dXWlEQkE4zQZcu4G52Snsf24vxletRKlYEB47Lt+B0bExLCwuoVKtIt3Vja5EEkHDRDAUwqFDhzA/P4+RkVE4rgvP8xAJR1CpVdFoNLG4uIhCPo/oxAQuvu/vOhjf8/O3yXHES4uLyBcKWFpaEjbdPd3YuGWzXK/tOsgsLiFsmUjEEzBNA67rCvNsNgvHcVGv19DT0yP3xQ/LCsJ1HZTLZXgeEAwHYYRM4TA0OAQrGETTdhDkvdsOljLLqDcawrBQKMBu2rCCIRFNDY6TDVSKVVRrVViWiVg8goH+PgytGIRhAo1mQ8at1qzLeFdqNSzncyiVS7AbTdSzefTGkkikUqhUqsgXyyhXqyiXqzJ+CHiIRSOyNjzXgd1swG7W4dgN8AZSqW6Mr16Dw4cPwbGbCFkm6rUKxsdXY35+Ds1mQ143nkrhv+7Z28H4jyMennP4exfRhIV8IY+tF2xHwAyiXKygWqsDHpl66O/rw6233IJXXX016pUK/vij/y/2P/VdBEIBmOEQrEQMwUQcCAXhwUKl2kAinkY0FEMpX0IwEER/bz927rwSF19yGQKGhROTM0ineuDCwMqV4+jrHUAoHJK5wvXFsbQ5Lx1H5g7/z69cF4ZhyKdlWfLJ8eHX9s/5GH7y8e2/bf99G0L7d6d/fSnjzL/l87U/Tv+er9l+vbHxDWc9RW7pCAyD12bJvTqc2R6fy/ANIb/zONS0X6yM4H9cOAFXHhKAiabdlMdx7oaDFr+Rz4ARABp1eK4Np2kjlysAXhAwyCUEIxgUW0GmfIJisYB4PAoj4GFq8hgatSrGV69EMhlHKBlHZTmDer2KhflZZDKL6E6nkE6lsLS4gIX5eSTiSex/bj+mTkwhGonJfbtOU+xYMt2FYCiMZLILWy7YDjdgIZ5II9Xdi4AZQsN2EQxFYIVCqNWqiCWCcJy6rKWgFRSb6HM2kFnOiP0MGECpWMT83Bxq1RoCMBCPJHHjz/xiB+eN42PyuEQyiSbni+tj5Nwl6vb4yFdwXTpwAyaMYASeEYTNcQkYcD3AcR0M9veK3YtHgoiFLBieg8X5GbiBIILRNOLJLqwaX4vRsXGsWr0Bpsl78WT90XrvuGQbhgcjsDhM9QKKuUUkoyEEY0k4gSBCQcs/bt21YXHwOY5wwTMRZGz5YVqAaQC2438SRtMEEAZsG9VqBbxR+XGzjqbdQLValp9XaxW4jiM2ifshbZVMLdvE3MwiXjhyBIcOT+DE9DRyhZLMlUQijabjwXMDCAejuHfXPR2MH/7GXQgUCuhFAJWjR7Hr/vsxf/w4mk0bw2vWYevll6NvfBxda8aRD4dwbH4O+VwO2y/aDsMIoNFoIBwOyxy27SbK5ZKMTzgcQiqdQm9vj+yFjQbfHiAk48f9jTacto/7o2mYiIbDKBUKmDpxHJVyGfVaDY16HaFQWP4+lE5hdP16dKW75OfxaBSJWAJmwABHh+uVtjezmEG5VEYsFhMbsZTJCDvP8hBPxxEOR1Cv15HP51u2xsQLhw5hZGRE7CH3mVqtJvfQbDYRiYTF1qbT3bKP+OYiANO0EApyP7FRrZThOTYa1bLMqVe+8Zc7GH/qf35ZpoJpBMTu+caBc8EALAMw/E/LMxFyTDiBCBDtlod5zSpSgSrSKKFaKWG5UEZ4xVrkw70o1Jtw4CHuFZF0srDNAKrcLwMWn9z/DPhfaW/4SR9G7LBDu+vI/KR9MswATM+E18RJv4Hr8qRtNAzf7srbyZO36dti2nXPheN6aNgebI9/07L1ji1jzOcnN35Pm0bb4ro2PC5oXh1tP3/vNWAFXIRgIogAgoGA/E5eh/+MAJquDcMy8Nu/cttZNvm733wAS7llNOwmEsmE2N4G/aBqHV7TFt+ItiiRSGLVqpUyhkcOH8Hc/DwM2glZowGYFv2yIDKZZZnbkUhEvnJeNJpNmJYp9yx7VZB7AHxfr2Wgmo0Gksmk+I2c2z3d3UjE4xgcHMSqsTHxZyePT2BubgG1ehP5QhEN25G5Xq83EIvGUSyV0JXy57rHNW9y7tjCg58wTdkDhAv90loNkVgU4VAYOfpfkaj4a5zD9LGGhlagp6cX+XxBfIJ0Oi32sFjMoVwqYcWKFTANS655dmZWXpdr+//61Xd2cP7K//p9nJg4jrAVhtNw0Kg3kV3OY35xCdV6Hd09PVi1ejUGx1ZgcPWo7B1mIAinATgNT/YsjmEDdTiGjUazjmxmCccPH8Oh5w5h+sgUyssl1JwmanBgBk2kutIYGOjB8PAQhlYMiO2rlEuoVEpiDwNeAJZpImSGxE+Px2IIRkwYoYC8fjgSkTlbq9VhBcNYuXI1BgaG0Gw6yOYKyOeL8juZ3P5uDcjKcnz7Cg920xHfkz47Y4RgkGxt8Sdr9QamTpzA/v37MT0zIz8zrBBisQS6u7rFT0+lkjIe/lbgyrjQDtFO/sknP9XBeG7mGCJRcgvAtZtiY4KWCbtREzvDe56ZPoH8cgajoyNyPaVKDTBDss58P8afF9xL/K9cX/6d8dftlS02IMDntFv7tL++276Q/GnL3zr5PC3/xrRC4jdzHfD5eZ3+GqI58+2Fv2G3rkV8PF4g7VKoxdqfE7RLJ31Ay5Q1x32CvwuGuX80ZB+Ice3VquJvWeEIApyH3J0tC+FoVOy7/8HnbKLZ8PeR0ZVbOxj3I4d0ukt8qe2XXIqBFSvw7L7nkC8W5NqHV6zA7Mw0Bvp6ccWOHdi0YQOeeuJJZAslNBtN8d1XjgxjZGgAl118CRLxKOYX5iWeWM4X0HAdmJGI2MV8uYKmY8B2aHs9iQkYMwwNDWPbBRfS+srcajZs9PX2oVat49m9e2W/h+HIV5qWgf4BjI+vQW9Pn/BmnEpb02jUWuw5U2mPA3h+cg6hWALlch5Tx48iszCLSqmIarmEUiGPi7dvxwVbtiKd6kIgYKFSrmBxYQmFUgnL2SzWr9+I+bkFiRc4hKZhoLevV3yS++67R+IgDjv3fNrxX7ntV3Db7Z22gsBvuuH1SCRiSCbiqJSLyC4vif3nnto/MCAxK+1YuVrHwNAQxtesRbVUwcLMnMR3XCeXXXa5rJ8v3f0lBAIe1q1b58fbRkBiiWgsAsu0xPbEUmlZ78PDwxIjMn6g7ebcoW2l38u59NRTT2F6elrWzuSJSfE5yJRzhfaS8+8NN96ItWvXyn4ov2vUZc8gZcai2eVl+dmKwQH5yr3khRdekPiM8Tp9CO4huVwOGzdsRDyRQFzGpIyFhQW4blNiQV4j+fO6R0ZH8NjjjyO7nEU8kRQfgwy4R3BPmp9fwK7HOnMXF44NI5roQs32UOMebgbhmdz3HXj0xd06TNiowsJsw8BQdz/ChRJShoGeRBxNuKiaHjzuZaEoAk0HgWoTzXoZXekoyqjAibgwXANB20StXpMlHI4ExU5F6d9Va6gUK3CaHmzXQtM1ka07KHkGjFgCCEcRrReRaFZgBqOwvQAKpYrE5alYBLFQEEHPhuX5ts4yDDRsiC/jmSFUGa9HCogmHZQrDZQrTXR1D8Ayw+WmuxUAACAASURBVChlszDpB4WDqJUL4oeXK2VY8Tiqtgubk5V5gXIVyXAciCZhByOYy5fRcALoSXehms8hEXBRz2XQEwti95GJDnsxumYD7EoZqWgYlXwOAfqs8RQS3YNYu3ErrGhM1no0GkTAayIaNOGFAzBiIYTjaQSsKGp1F03bRToZRzISxPTRw8gtLWDy2BFcfsUV6Onvx3KhhMHBYYRcA26jhq6uKIZW9ODEzFEcPn4Um7dfgJFV65HJFBEKRBA1wvjge9+H2Ylj6AnH0GwUUW8UEEsnUazWEEolkOrtxYf/4A+RLRbxLOO8yWlMHjuB7HwGbt1BPBJDPJ2G0ZNAKBbByMgwxkZG0Nfdg8njk/jy3XfjkksulX2TsSjXaqXWFNsgHIwqYkYTVjAO04yhUm0ilytKTitkeXDtCsqFJWTmp1AvllHJFxEPxzCRW+xgvLAwgwDjN8kDtMKn1iPoNtsO92DuVa7sM/LpOLDrNXGluTa5loLMHbTyB+197FRsz73I3+obDvNu/t7E//s2xZCvsuZlr/T9T9lRHAdNx0WlwT3TFPtDv5F+sh+BtvxVZgQMT+Jx3/eVRAC9iZOvJ493A3IP9Me51/HTc/z/M+9FH6NWq2DjhjUIh4P+NbTjyNb3tA3Mk/CDdiWTyYht4vf8eONNP3OWn3zXx/4MvekoetIhHD38HO7/uy9jfvYErrnqlUjEknhmz7PIZgvwAoxFAujq7cdll+/ATbfcKn6GYUWAAHNCJmzGwi0fwcdEnq74rIwJud0XK2UcPzGJVG8feodWyF7ouBbgBMR3M70mggEHgWYO+cxx7H3qEezb+yjqTQPdvSMY33Qhtl16BYKJPjhmXPb7etORHHPQZHRD1n5ewLbph3MognCdEEwzKn6A7XCu0vMG6k2maugrMRfqwHLrMJoF9IRqOPTMw3hhzy7kM9OIJLqxcfM2iRWfeOIJiVn7B/qRTiZl7+3r6xVfdM+eZ/A/nzjewfmTn74LnmEinkjJPso9oV4tI7e8hHKpgInDh3Bg/3MIR2LYsPkC3HTTzbJP8XG08cyl0E9YXs6cHMtqtSZ7Aecr9xv6n5y5nKv0q5hHJHd+cq+lj9yeX/RR6e/akodiAiog4wYZI3+eSq7ac8W3oR/NnDXjYeZBPY8ZEPILyLyQIJZrg6Gm0Wo4aeVh+DtZS4z4gyFZj+28nfiIDvNB9ClMme+MWXgpjLsGBockb8tx4novFAvo7+tFOBjEd79zfwfjS694LSJhA2Njg6jV8nj00YewvLwgvh/9JOYeOcaDQ2OAZ6GQr8BGDYVqBjNTU/BsF93JJEYGB9GVSGBhbhblYl7YB0wDiVRcchjUACaOTSIYSWPbhRdg9fgImk3m7010d/eit3cAK8fWIhyK49m9+3HPvfegUilicKgXl11+MV551SvR3deLRsPGYiaLhcVlXHDhJeIL2syfWSE0aox9ue8F0KzXxdYwbyq5C7JwPdTqtsx716MfbYktSSVSwoT7ZSwcRrlURK1akRi4WCzJ3OV+7dsvF5VqRXJunMulchmlYkny2RwtPu4rf3tXB+Pf/NWbEYvGkO5Ko1qtSnxI+0LfLJ/Ly3ro6urCzMyM+GLia0WjGFwxjOGRYXns3NycxEBd6bTk8hhD8XFtezswMCA/sx0XVigO0wqjq6tbYq7+vn7Uq3W5vnQ65ccPniP+J2OXmekpPLN3DxZnlxA2Qti0eYv41FYkAj6I8YPBWFnsJeNn+uBNyaEdmziCb33rm1i1eiVGRkfl+aenZ3DkyBGxXbxfxtX8KhqPYUp+i/fJ/9dqNhp1W3w5xtDMsUbCYfT29WBxYUHGoSudEn+GeyH3NK6JL3/jB2fZ5Ie/dp9v8y3mabjS4OtMvfS5m2IHOBe53wYjUT8HYxpi73hN9F+Zi/FzgyGEQ7R9rZyG58meKnldhmPMmcn98Gf8ZA6GP/P3MNpw+vt+Tqa1P7biM/qj3PM4v6jrSQ6CuWjGyLT5YN7SRjgYlnWdSiYlti4y75DLwfBsVEoFsZ/ca5cWM3It7RwGcxC8IOZCfP3HFL+ddswKWQjHo5LH4ZgkE0lkljIyFxcXFuWaBwYHZTfm3/z02zpzRB/7ow8LJ5lDAJKSI3JRr1RlE3Ntu2WPLFgm/XIDsWhU8r9B00R3VwqJWFhicuaR7UZd4j76/4lUAi7zirk8ak0XnhlFtVHz11u9Lvnndu6ANpHzhOuK2pPbdBEOhmAZluQyi/UScuW8DAXjEObnyYM2oV5rSPzp2v64kHWxUBS2nAtkzrgiFgsjmUj4+12jIbpiOBKWGMIMBVHnflSviy5VYv6SI28EUKnUsJQpyBqMxeKSK+Pf8TmYS+UnfTDGKrF4HP/5t3+vYy4HfufmbZ4RcBHwHDQlme2JIfMMC+WajXC6D2PrtuKZF47hB/sP4ciJWSSiKcTsAGJM9iQiSEQtWGjCNBwx8EwGc5PzAoYEDqFoHE03gGA4hv7BXixmFpEv1XBsah7luovxtRuxnOMGWMTaNWO44dorUcpOwXTy6EtZ6EoE8Z8+3rkIf+/Dv4fu7m6ZcHTAuIh481wc/D8TynQwZKE3Guju7hLx17G56IJ+EoSOiEHHjY5oUDYIGh8OIh0FPg/hUb2wG04rMKWYQ4GCC4rLyN/4uBAo4hYKJQTNMMLhqC9eLmaQy+bEGIyPjyMUDmPi2FFMzcwg3d2NhtOUxSGCCTwRcZm0TCTi6EonkV3OYGigX0SgzNIcJo9OIB6LopDPYWZ6GvF4HJdeepkI0EcmJkSE7kqlsHJ4RAZ6anoamzZuQiwew8GDhySA7urm5lAXgWd2ehalUhGxo0ex84Gvd0yOr739XViYm5fXsR1bGF35ildgenYG4VhUEgySsK+UUSuXxSitXDkmTv3s7BzGxkYxMDAowfuxY8ckUOHkX1jkpg8ZMxrLcq2KeDolwnI8npC/51jympczyzKXmPxhkpgbzIEDBzC/sCjJOHFqPBO1SqN1jSZisYiIaTSoTJQnknFZnE3HF6wXMxlxVLi4eG9B20MiGBZjnerqkgRPtd7A0uISypWKGGe+Vr1Gw+OKYaGztry0IGI6haye7l6ZK0zYRCMh/PQtN+PZZ/fi2LGjiCfi4pTFEkm85/HdHYzv8Ep4zm4iGPIQjgYQicaQTPnXsGr1uDgd09N0dMqSBLzt7f8B11/7Gkwdn8Sn//QDyM28gGS3gYHRMVRsB/PZAoLxJByXAQ8dwySiwRiqxSqKeV5bFCtXr8bmLVvFmZ2bXUQy2YNYPIWdO16B/v5BGJYl49IWXE8Gb60grh1onS4Acx3SYPLzTAG4HQjRALaFZAk9WgnOM0Xg04OmM3feFxOAO4TFQADj67ectWFn5l6AYVryyWCQIjDTqtxQRdCm/seNvEMA9uCZnqxHzkk+llxsEZpCaNbqkrzgnKDBdmn3mg00601xXinoMaEdDEfErsgOHQiIcyBisdNEuVhALBrC8IohSf5SdCqX+bMISqUCjhx5QRwFFjSwUINFJelUGs/ufRZHDk+I6MmNhvOdayOVTktCMRKNY8PmLbDdgBQTpLt6YQUjEgCGwi0BuF6D69XEMeOYcb3QWWoHLVKwIWNmY3JyEpPHj4nDkUym4DkGfvFX3t3BeXxk0P8/xeRgyHfimESVpPaph/ois4TwMIIhBOhQuwYa/JlhIcBxMgzEo2FJCFMA7u9JIxnlZt6AC0tE4EbTk2KNC7ZfhqHhVVi3fiNS6R44HC/TwPBQL3pSMZTzC8gtTsNulOW5hlYMo39gUO6XPpQfZlKtZnRMe+8n4sX74rgxAONeYDtiI2BTQQrI/2U+UCBjYoNOlt1EoZAX+0JnnY4pnZJ4POYXD7lMWrqYnV3AC4cPY+LYcczMzqFYqsjcjMYSfCmYRhCRcBRfeeQrHYwf/c7d6LEsjCQSOL57N/bsehgPf+Mb6O3rhxuOYOMll2Dt9u0Y2rgRRn8/TizMY2F+ARs2rBentr1XSiKCAqcIfr6DZQVNEZq4R3ge98KwrI1yuSK2j8Eg5z4DAQZ4sgdNTaHZ8MWnarki+yb3pEA0hv6xMfT29Mrf0bGkA8h6Cs/1HWYmPXK5vASWyVRKro1ONPfBdE8KjmtjfmEBuVxWHCcmg+ncHDxwEH19fejp7UW1wsIxipO8zrJfjBIMyr7DgIv3yUCAyVyOQ7PekOIpzqNauYiAa+OqN/2HDsaf+sLfnhQ5JUli0Gn2ixhcmg3ajEBABOBIgMnTINxw2rcjdg1po44UipLAn1/OITq8DqVoP0pS8ADEvTISbg4OHTgRBX3hV76KICtqs9gbEbhawgwTUxLS+2YEISske64UYol4S8HUT5L5unfrgWJr/TUnwj/nMr8PhGQtMQHE+cvf0dacTIJJsY8vAvviLxM3AXHcOXcM+nwsNeIyaX225Thxdj1fxDUtA7/59k6RnZf3l5/5H3K7kXhMilfqdG4LRSQiUaweHUPfQL/4Q0y09ff3S2B//NhxsUW8F9pUsVVi08Ini5Zot2TM49z3A8JG9g2KXGBBU1PmFgMy7u0iCgytkMf4e31YAo9KqSzzPWgZCAXpS0j2BJVaHYYZRCqVlqRqocAgvia+ANcA2ci+4LkS6Et9kG2j0bqO9nVzntIHoq0bHR3zCwabDfEjKT4yqI7H4jKfGYAwucgiQO4DYq+ZkPHgF1BEY8hml/EL7/jVjrk8dfBBPP3kU5g5MYNSsSz2mP5Ko2kjyOB3YECKKbr6e2BFeS1Bse1Ow4VrMwD1UHeaaHh1eKaDpl0Xn/T44eM4vO8QThw5geJSAZVGHRUWsjHJ0tONoRX9GB0dxuAQkwWGBL30E0UAphhoMPEbRDTMgCmOcDwEK+wXKnA+0z/l3GdBY09PH7q6emU9lEoVVKo1CZ78Ai5/xnkek2unBGD6+bQn9FkZC/ArAzH+HQsfWRT5wqEXMDMz64vuAUv2zO6uLl8ATqdPFpW2C+CYnOEc+fRn/6KD8fLitMQQTHQw9mHAyf9zbTDorFTKmJ2ZQiGbxdDggMQCLL4IBMN+4C6xCO/BX4dtf8gXsjxJyPGT9ptJw0CgvSZbCW/Dt+D+33UmAdo+lpgDw5SkHRMC/KBdlgKXVuJcEgxyIf618CuDfib5KQLxK39I28F9o/135M+YSXy7APeRYKvQKIQEixEbNdSajuztsIIsE2AVqPhFkUjUf0GuTM+W/Z4+1PDo5g7G67r8sX71tdeK+PEoRTeKQKmUJLRCIQuTx45JYRLF31dfcw0SiQSC4ajYFK5nlwmAaBgb16+XmIqJBRbOZrJZ1FkQJMUOYrFQbbgoV+piK5noYkKW/vLg0AqsW7cR8XhSkgFkubycleJPfhhBPzFHoZfiNgsXKASzUI9+FBmJn9C05SttT922UXEtFCtVLC7OIbM4h2qpIImXQi4rAnAqnsDKsZUYGhiSJCRjSiYXSI5i43XXXS9rm8loriHeuxRVwcEDX70flWoJAcOTecn7Hl+1Bp/6XOc85vXf+sY3o6+3R4TjepV2FGL/OKYs7KBvRnsdT6ZlbTLRUSlV0KjUZP/N5rIYHRlFT28PHn/8MfEHmHhnskKED88TP4NzLZFMSXKM9pD2l3s6i3U4J2TsWnOezJ584kkcn5wU/0CK0VqiEv0O2fNNC6+59jUSY/O5mbShHyEJFs+VpB+Tntz7169dI3OMhc2Mj8mS+wkFKSbxKcqsXbtOkl4U+mkrKAp3d6clySS+TrUq9p9FQl/7+teRzeWwetVqmS+8Hvor/J7j8fdf74yrL1s9glK1iURPP4oND25LAOb+7rkNwG2IAFyHgdliDd3RBJK1OiLNJrqjETQDDnKNCjwWJBsWumJJhGzuTFxjNpqWjZrVgOkGUC9UJVYJRoKy5wVZaJ1MiV3KZfKwG4xd4rAiSVRgoeQaCMTiIgIPRE2EagUsLGVRt5kr8asIPO5RxTxCsJEImbBaBWEOC5UDFgJWBGYohHzuOBqNZaS7+xEMxZHNlqSwsZvxQ7MB2HUEREA2YFIEbtio2C5KdRZEB7FyYBD9vX2YzZWRYXxvReQ6QkyqsjC5sAyzXoHZrOBgrtRhL0bH16NZKSEVjaCSzyJAfzqWRCzdhzUbtyIUTUgSNBoNwbVrCDLZGwLcIPc7CiVRJNN9SCbTMFjg6TTQFQ/h2OGD+MGTu7Ft+3asGBkFgiGxB1EzLIUbsTgLbkOYmT2OcrOO1evWobt/hQhbjMPr+TI+9DvvR+bEFJJWEIm4CcdmArECIxTC5MICtl1yKT5wx4cxO7+EZ57bh2f37kN+OY9EOIZ6uQa71oBLAWGgh5ocUqkE+np6MNQ/IMnVh//hIWzZsg1jYyslrqjWKf42Zd9kXoF5NdMpi/gbDCXQtAPyONr8oOXBcyrILc1hcXYSNkWschWRYBgT2U4BeG5uqpWQ5h5G4dVPTvtF0n6CWfaYVt5A7B9jpnrd9yNZMB70/YDT8wbtfcXfinz1VwQmFqCftr/JjiAO+qlCc38S+H4wX495NRbU0mfn9dFnOiUA+9fqF1ixiLclAosA7Id/4vWKP83iSQpAjIEoJDSkKYT2jL9nQRt9NooI42vGJAfUFtHaE7Nd/C7P0Yqz240StC/82Ztv/tmOecz/fO4P78RgTwLpZAjHjjyHr3/1XsycOIrLL7sUsUgc+/Y9j0KhLAX9LCTppgC84wrcdMvPoFSpw7Ao2Fmy/7IRx78O3rd/n3IP9P3FN/MkwXz0xCTSFIAHh9BkcYNnSWjMAMZ0m5Lv9RpZFDKTeO6ZR3Fw3xMolmxE4z3YdskVIgBb8V5U3RBgBiXOtyhckLPEEq747ZwbzEl4LBxxgzDNiNhA22lI7o7jV65yHA2Ew3GxH5Zbg9ksojtUw+G9u/DCM4+gkJmBZ0Zw4UWXSgL/8ccek7wm957BgQG/YFIaFEw8/fQefOGpEx2c//RTf+kXqYUiMkcL+QJy2QxymUXxSU4cP4rn9z8nxfNbL7gEr73hdX5BvwcRIDl29A8pnnH/4FxgLCVpD88XQCisyD5o0VekKMx9zBFRt1jIo1TMi3/KOIyFpvRTOXWZR28LwBwnmauSW2HJPBANhyR+YqxBwY8xk6wTP6Pl57paz0EXTATgtujbWrAtz0/2S85l7qEiRrcFYEakpin5MfoykuMJhUUAZuxeazREfGOsxVwV8y8PfvvvOxiv3XQZ+nrTSCbDWFqaxXPPPQ3XaSCVTmJsbAxX7HwFSqUavv/93eKPj42NI9kdQzRpIbuUwVNPPCFvVXjNK16BzMICTjAf5bBRyEK6K4Xu3h4ZC8aCxXIVdcfCyNgY3vzm14v/c/CF/ViYX8KKoRFcecU12Lz5Qjz55NP48t1fRjIZxSuvvgJXXnk5Yokojh4/KvX+jO96+4eQTvciGIpKQQ3jqN7uXsSjMWm0oi2j38+8D/MTIqrZDupsLmrSn2ejEu1cSNhyDDlWESlIZ/6/glqjiXKlKn4Gx5A+TzvXSV+F4jBte7FU9AUl1xU/5O/u6RSA3/Fz18rPe3t60NvXJ6IcbfPRo0el2JWFzoyL+TpSfJtIoFStYnZhQYr1x1b6cShz1oyDOA84d3k9HF9+ZbxI7YUaR92mKx9GKt0ljXLM0zNeN8CYdkT8csbDViTEimKcOHEce/c+g8zcEqgaMQ99wfbtMFlUIHPRkPwzbTdzD+Q1Pzct+fajRyewuDAvYy0212LhWEWaTrimqPVwDfIa24U2FL0YU7HQc2kpK/FjO4dFv5B5LL4sbQVjbMbt9C8pzPsxjodvPHr4LJv80AP3ii2hvWSTjOT3TEuKmbk4aQ/4fBRdWVDKtc/Y/mSu23VbArIluVJpRmlpV3yM5NApAHPnYdx2UgD29zqOabuQV8Rq8cH8n5+eD6dI6jJvyWsVPYRfT32SH4VF7geFXEFicfrisUhU8oYsNCqX8ujvH5DcCP1ZFqXL/UUiSCXTIiyGgn7BPZsEmS+k7zw4NAjH8FCU4u+KiOPLyzkplqTvzXwcBWB+zz31P77nv3Zw/q/v/TXxv3lPzF9yHhVyOT//4UFEWBa/JGLMV7LwuoFwKIhkPI5UMoHudFJsZTGfQ61Slj25v7dHCunBAq1qTRoOHClajPi5phq1ON9n8fU/5hTYIBP27Z7rSe6CeQuPuZRqHcVGGU3YMgc4/6lh0fAzluBaoB7gF8H52iR/xjlL+84549h1JBNsZE1LrMJiYxGTWSAdjSCWiKNYLmNxaRFLy34zJAs8mA9jk2ImWxT/jjkO5m8p9rKgcjmbk/vh+qU4zOd5129+oINx4D1vXO+xm42NLWGT4q2/2IORmAjAoWQvRtduxpPPvSBdwJOzSxJkp0wHqaiF3p40+rqSSEbZUWVIlZcfCBZRqdnyaYbjcJlQtsIYGhlAvpRFoVRHvtzAMqt8XBPFSg2hoImtm9fjdde/AoXMCfQmTaxckUKzlscv/ffvdlz4h/7gozIxotGYVBsTut+5VJeb5QgQMI0yJzeNhfycgnSYVU7BVmUhK/58EZhBJx1Edp5ywXGS05hy8ELBSKtK0e/kYzAlW2yrakOqugJMSNrIZQtS0UB1nsIdjRFfn1UrgyuGcODgwVZVriniJ6tuevp6ZSFllil4NmUgaVyYRGbVwgi7WQMejh05LBOZAhGTDDRo7BRhYHbs+HHMzs3JJskJSgGCE/GCCy+UCTw7OyvGkwuH3QBcrEtLi7I4zQMHcNW3Huxg/MAv/0fMTs+IgeDfbt22DT/7sz+L5/bvw1N7npakAD/pgDDZxYCdi5zGbm5+DpdfdplUdn3/+9/D448/LpvG1NS0cGtPVDr+rBbOlUrClUaQ40QxixU+3Og4nzgmO3fslG6Vhx9+GAcPHpTNjL8v5Muo1ynQ+13cFHb4PYWZwcEBbNmyGcVSQa5JRGB2ZMzOSsDDxK3hQBYyN/vu7h5hQ8dJRJwSX5vJ2DSK+byIHhTj2eHLCjR/rvktYuzWZrJv04Z1ePe7b8f9f/93+O53v4vRsVHpEAr8Y+X4f3ns0Q7GH2zm8DwcWCG6ik3ZSJlgGx9fi1e/5lpJNNPp+MFTT2F+ZhZv/cVfwHWveZU4Q9/7zheQNA5gdPU6FKoNLOVrsANhLBfZtRxBKtUPNimnYl0IWRFMT07JhulZAYyMrRShuVGnkQugt3cIb3zDTRgdWy2JEBoZztv2R7sb+FRXir/RtIXf0wXgdhfw6WIt/64dAJ3eBXym+Nt+3Fk77hnVvWcKwadXDm/Ysv2sP1+Y2i9iqSTxmTiXimA6b76j2xZ++ZVuczspaYOZFW6uflUaNx/eK419vVqTTYzOCRO5dJaZmGLwkM/kRBCIxuIIR2OSDKRILEUeFXZMVlGrltGoV6Xjgp0r0nXnUNDwk4THj0/g4AsHJCDo6enGQF+/rHle9/P7nsfszLx0hPB6hkdWYHjFcKuLnZVCNfQxWeh6CEVYVNAtDrvDAEq6gCzUGhSA2RXvCx98fSZK6YDS6aTTxJ/zWg4fOiROJG2sJP6CMdz27t/q4DzUk0IylRZHgLZMBH8Rnfzq77YI7Af1ngRTvDYKwDXblSQxE1r8W3aDMFlXq5TQrFVgGS66U0m8Yufl2LhhEzLLORRLNRRKNYTjXUj3DAJmWLqquPEy+blq5Sh6upKYnjyCxbkTWLdmJbZsXo/hvm7EQ4Zwbjd2+mFSOyCWyNSfA1IG6Ast/PSdLg8Ogx1WLzNALZVRLpbEcZbquSIrvNiplodru2Kn6FzTYaKDW67VMD03hyNHjuL4iRNywgGTMxwAOtP8yq7CkBXGVx99oIPx979zD9IUt+lw/mNn0Ff++q9wYO9erBxfjVWbN2PVlq0w011IDg4hbzuYW1gUEXXd2rV+MoW9y62u2vYJGmTFtc59QLq2YtGWWEBxkPO1IgkPBqucC9yXGCjSiZmdnpKfMyjJ5XMS2DAhb8Xi6BlcId/zdfiVooqfSPFPFWDSlF2InE8s9qFtap8Swe7ZQm5Zupv4NyyI4j7HhBELgFiF2tPdIydqSPea68reyb2ajyHvdiUp1zydcV6zzUCVVbos1ikV4NkNXPPv3t7B+FN/dW9L4Gx1xjExy2Hn+pQiDt9C0P2PmhYajgnb8ue74TSQthpIuEWU8llkCiUkRtajGhs4KQBHvQpiTkGSeDWZdb7wK5anJWrJ/9mJR7Hcf0k/kGLnb6uwiXkE5mRpH+T0EJmPfgehXzje6oRodxG3nVpZk8zlROF4fqLipE2WytGWrCYiUPuTQQmFOz8YkWsJMAHhwmRBOa+Ta1yei5Wl7DD2Kxn58eu//NazbPKf3fknaLqOPI6vHzQteY7+7h5s27xZEgsLmSVZV729fTIHFhfps/gJFq4nKU5gF1jAEAeaxSYMbmm7ZDykA8zfounbMalEJ5v//K6NoBSqMZBgop+2m3acnWVtMY7FAgzQWJzlC0JMHMfR09sn9p1rnUknXj8LEkS25ykxjiOd77EIux491FqFErwuzn/acb/YLYH169dLALK8vCwJJH7PddrX1y+V2NzfCoWsJKVoV1g4wfwdP9iNRr+FP//Pv/2+Ds7zRx/CnqeexvP7D0gxmXRbsOiRIksqhXRPD5Ktog+Oe9AIwQA7LTj32PnhouY00HTrCFhM6jZEaJ6cmMSh/YcweXgS+YWcdI2U6lWp+h3o78foymH5HBjoExPKAJuJDjLhgDDwoQ8uFbOxOKLxMIK0yYFA6/SYPFKpLqxbv0GCKs5Xu+kLcfUGO1elBrZV9CAT0P9sJYil2/e0DmAGR+x+pp3jnsSikmPHjmNublY6OFmlT9GBSRHOO/qnTJS0RStWBlPo44r6i89/oYPx4uxR2Se5PqSjQ4oLTDQqJTndg/sMbQ4TFAxQOZec1skXFFUYQ0hCjz5SSwDmC7QL/wi11AAAIABJREFUseREBSaLKFA2fNGEvqtf0+AnoKSXlOuutVG113O7cMO/YEMEXfoqfnK6ldxunYYkHVEtEbjzpBcmJ8J+AR39JRGB/bXerkSWbumTXpMn8Q9jqijXW6PqjxkT8KGoJIPN1ikkPCWqVX8kvo8vjjYwNLqpg/E1W8cwNrYK0XgMTz+7F/lSEWMrV0r3PP3rudlZ6S5YMTCIlaOjWL9urd/5HY76Vdt2E81qFT3JBIaHBrFybARrxtdIXLOcz8PjJGUwTtvJzoGqjeUsq8PZkW9KNwiTeewUX7tmHQYHWTBiiA/IdcfuUgbeLBCijeA+xkIOCqaxCIWWkFyHiPwte0sbwGQTq7ubniEJw0aDJzNVUSnmpfuI4i+LSiMsJJSCiSj6evt9W8diZtMUm/GKK18pBVGFfLHFPihJ70Ihh29+8xsS/1hBv2tATiYwg/hfX+ksLiPwN1x7LXq6mMTgCTX+oRfiG7JYzjKRyeakkHXTlq1IdXWjxE7kuXkprOJapu/n+8dxTEwclvk4PLyi5e+xk4RJUEviuUg0IqIFk/ws8KEAzL2c/giTjywCJh/+7MEHH5RuXdp1+tVcE5yr7S4WzsXLL9+B1eOrT54CIT5mSwhezmTk5IgiT0/p7fJPAqlWZS+Zn5uX7hruD1xz2Vwea9esFdtL34X7AvcYMhG/XXIkrpzSwOv+m3v+VuzxxRdfLPsGx14KBsI+j898/vMdc3lzVxhWNIF81Ua8ZwhuMAKX+5QIwPSv5CwcSYAy4Zv0gEF2OS5nEDc8mGEDuXoZkVRKCuxjZhj1XBkBnljkNhFMh1G1bETZPeB4GB0bRro7jUx2CcvZJdnrmMiqlGqAa8L2LASCcZRcEwUnACOeQKSrF8N9cYS8KqZnF6STkPGDFAgyx5NfRmlpHm6tiCZ5NOsIhXmSQxQN6RgEtq1ZCabDJ6fmUCzWEArFRHCul8tIsMjecJFORCXW4HyoOC66+gdRatjIVSpSFD44thLHFpaxWKqia3BEOlnZkRo1AojYNYx0J2GXsvjaPhannvpgTGxXS0hG2AGclyLYcDSBWLof4+wAZkEGE3sUxps1mGBxXgOwHASCtFFRpLr7pYCDiXqKXkO9Kex/dg+e3P19XL5zJ8bXrUfd8dA/OCynajDRmEgwd9BE064g1dMjJxbweVKpHpiugcpyHh/+nffh2PP7kQ4FcdGFGzA0mMZTzzwn3c8zmSzWbNqGV7329Tg+PYfnDx4Rn7A73YOQYeHQ8wfEBxtbtQoF5roSCQwNDqKnKy2J0GxmGQ899DC2br0Aq1aOi02hwFZv2qjwZBWPxV0ZuI0cPI95IPo0JqpVxpVc63T5qsjMT2Nu6pjEOW6tgUgwgonl+Q7GMzOTvpja6rqVr+Jz+kWLkkBtFRkxme4XUlG4YO7MT2BLBzALx3liYKvwV9y1tpLc2lREMhRB1veJT+YNWjGNxBXSGdwSa1uP457IAm4/ae53hYlQzetu+U/01dpdlcws+/4b/L3gZJek35EnRXqNhpz0xQIc+sF8bvoX3KPp44yODiLKE0FanVLt+yEP3jNtgp909wtUuX/QhtNuvOktt57lJz90zwMw2fXq1XDkhb148Fv3Y2pyAhdu2yaiy+FDE6jVmn4HHQLo7u0TAfgtt9wqedW2AMycBz9l/2kVifpFX34XsFQeU4yslHDsxCS6pAN4yO8AFgGYA8CTj9j534TbyKKYPYEX9j+Fo4f3olymGJfEpgsuxZaLd8JK+AKwyyDFDCJkBmCI2OyfNOSLlAGxYcxLUNyVPIvHrllbigk5drlCFdW6i3iiWxptgl4DgXoeXcEqjjz7CA49+33kl6ZhRdK4YPulki987LHHJFfDfOTQ0JCcMMG4luP/5JNP4fO7j3Zw/tgf/xnqtiNrhR2tvvgxg1xmCWbAxfzsNJ7fv0/ycRu3bsd117+2YwwlD1Auy1hybDmB+JVznj4d9xeJDRiLRqPSvUZfjsuFc48CMLvCmL/m33D/8AVgv7DCbXUDkhv3Nf6NX6zLrn1L/EraBSb+/bnV6v6VDmC/qJihpTTstTob2+u23f3r5wYoANPPO1XwIGKkdK2y3w2Sc6cfGYpEMTg0JCIiG4+Y96Avy2YrzqlHv9+ZT77imte1TnipyMkLFLxZ8MZ4fevWrXjNa16DQr6E733vMfHNeeLKBRdvRSQeEh/oB08+KScfDg8MYv+zexENBdFNwYOnPkXDCEVCkuOl35VIdqGrZwTbL7kEO3Zegl27/gH79u0Vu3jZpTuQTPZieGil5MF27dqFYimH1/3U9cjnM3j4ke9iYWkOI6MrMb5mHdLpHszNZ3D0+BSWl/OIRGK4+qprsGpspS+ucU63up+tUFAEYDn5UorA/NP0KP5SXKM9YkztsgDKYcNcSISrXLGKQtkXkZlz5hxod4Hye+nsbnX08mu7gOSBr/xVxzz++O++S/Iy9AXp/7ULE1gAx7iSH7S3XBu0WeyqLFYqWC74J4qSJdcLx5v5FO4tjGWYJ6cvQtvHtcR1xSLAVLpPihVou5izol/MU5TSyZSIVPRPpYfC4kmdPHnpOPY99ywyC0sIm2ERgDds2iy5ccYCEldQQHUcybfTNrN4NpdbllObOM/JkOuM8Tuvxz/5zS9ApZbCPBPvjyfG+PEeu9Z5mh1PwGuKOM7r8hsGTFmf7VwANQyKhe1ObP79vd/pPLWTnO6/+y6Z4xLPsggrmRSfVRqnWkWAzKFzLtQatuT/uS7bxdz0pbln8XVZ8Mh9hPNCCpulaL61BmVU/Dz7yfUqe47frNg+PcoPxPx8lcRwrTjO4zxiYxGFbpN2vGX7mUOy2KwRQy5fkI5cnsjHQnLmsPkcsUgEmaV5yVEnU0nJAWazOen05n7NHC39aynabtryO9ow/9S2hH+CTjohhbqcHyyEZW6W/nRmaUmKE3g60L59+0Sr+q3f/UjHXP5Pv/rLEsORB09TFa0nl0WV/iMb5eKJk/mVRr0se1ciHkMqkUAyHhPdjD/j3zCX2JVKYnCgD+lUws+xs3iUOaBIAk4gJHZDRHq+YoCFPXW/4KLZlGIH5hAZI8TCzOnE0ODvC0VU7TqMiCUaEYv2Wcjn1BqSm7IbrWKvBk+3YvGYIzENOUhOlfPdbiCVjKGrm41/1KVrojlQ4GWMFE8mRPhlAezC4qKM88DQoG93CyVU6w6WswUZAxbfM3/O0ydoMzj3l3NZadpi7Pyrv/Y7HYwDt//UWi/BSmEeIcpF4tjioDBIZ3UHj8zpGx7Hdx99CgeOTqNYY8Wmh65QBYM9cQwP9qMnnUTEoiPhCylcE9lcCZWai8XlEip1DwEjjHA0iVdesxPhWBD/sOtRzM4vS7BQrDQkUGeHw/q1q3Hdq3eivzuCG69/BYb7E3jy8Yfxmrd/uuPCf/+PPy6LhSIhAzUaAAYSNAIMUpgEFEeNRlYC0zqicuQeE4c8eoxHGvhHLIoDJ91X/nGq/PnpCRLfB/WTvjyWQI7RouAZsqS6tt3NFGJSw7SQzbIKxa9wo+HlINEB5sa/ctUqHJ88Li35i0tLEmEzecuf8/rmFxfEUDDYZ3VKT3daOi6S8Sh6u9M4euQwerq75FgT/1gqz0+EUHAoshKgCsN1ZZHQGEq3XispxInMBBeNAzmw+p3HlXITsw4exCvPEID//q23SXUGr4UL+KKLL8ZFF18kCYuvfu1r0sk8vmYNqqUS+4iwZvVqf9MyKCiFsWXLFjESPKLh/vvvl99RCLjlp2+RCpEHv/0gDr5wEB6T6C6Laf2OYI4jRWpuTtLZkluWzfNNb36TJBef2bNHRGAaWOmMabgIR+JizJYyS7KJsiKOiYRLL70El1xyMfL5HJ7e8zROnJgUI8gkJhPmHJN6tYFKyU+4siqdjg03biZhaay4ga9YMSQVd/Nzs+K4MSlMh46Gkg4C2/elo9AI4IqdO7Bh/Trk81l86UtfEmMulerhMH5910Md8/gDdhb7wWohS47HaR9/vfOKK7F+w0a/ItGx8eC3vo3c8jIuveQibL/wAuz5wVO4YGMQF6zNotYAMvkaMnkb+ZInn40mK5tiWJzLoq9nAMODI5hkwnNhDohyp2CBAxCNJFCpNLFq9Tq86U03Y/OmbdIJwyQpRZ12x267U+T0IwPbnb50KM4UgNvHHLVv9nSh939XAG47RCcDxNaTny7+8vtN2y4+K4iaPbpXkl5M8jIp5x8J5W+Ufgdw6/gnCoGiVMpqR8NhRWEruelCkkgMakdHR6XAg4koOhv+sbo8caCMyaNH2fKFVCIp84nd+RSB5ShShx1IrHBtShEBnT8WUCQTMT8x3ODxLy6mp6fw/IH9Iqr19/eJ08UOAwZETPxNTc1iaSEj98PNZGRsRI7o4xE3vI6Z2Xm5T4q94SjXRtJ3sBzaOwaCEDtjGDwGJiiVa2THdcI1z4Q9bSiNGOf5xMSEdMtzjrODmPb8Q3/62Q7Og93+/fIaOSfa1drtr2JHWyqwOFw87jMal2Qwj/eqNhw5dosOBW325k0b5Lh7Vg1zbZQKOdTKJWQzGXi2g76BFfCMEGwviHTfMGYWs4AZkSPPIrEEtm3bIpvy9NQxzE5PYvWqUVywdTO2jQ9hKBX0BeD2WHu2OHR+x56fTPA1Bj+QokDg/zeAiOnJcXvC0guIAMSj/+nEsDq0kCuhWChJMpYnR7DrnkI9E5o8ervUrGFmYR5Hjx3D9MysHK/PzVuS9/Iahi9gBgL42qPf6GD8yLfvRchuoj8WxpPf+TYe/c6DeOXOHXj+0Au46nWvw9YdO3F4dg5eMIxIPCUdbqy4Y/EO1x33djozfnWvI8cw0ibT7lL8agcIIqawzI5HkrTEMO5zcuwUOycovhVLmDx+XJwsEXSzWUkk8BideKoHA8Ojkgj2K9a6xDlhgMi9MVcoyAkUdPz9I6Q8Se5KFR4rmHn0vpy+wYIgdvD5R8yzwphva8DOYnbS8bq5BjkuPLFBiq3YfceTPOg8SWEYT3fgcW98awf/uEIGlEyy0/l69Vs6j5755F/f5x/d2+rMkz4EidT9jjg6Z3KkDwUznizBpJoV9zsbYSNlNhGqLUsCv1JvIj26DvUYu30cNJmUdiqIOCU/YWOwOt9Xl/0mW1+0lY5dVg1KBSTnBKs8eUSXKUl0dtW6TFrKiiEqfwxahz77XRPsvGcnREt08Od06zw9GKg5hvhffIwfZrSO9W91cfjdDf4x9/yghyfirwjAvHfaSq4hXkBL/G29bYB02vIIJwZYrov/522/cJZNvuN33w8zzI5Av9iCHSw8lJ1rOx2jXeApNFVhQqeWvpUEvwywKIg5rhxR1fbVGGAwKOIpHwxEGEjL0YIs9nMpBrALiIV8nEdNEWTpazB4Y1cKxSC/O8WQvV6OKDRNOe6fp4rwddltxwwKT3fgOuofGJK5QHGYiRhfOLalKIjf96TTcqR0tVGV+c4kCQNP/1gqVkf785SJFNoaBrlcRxI8OnxLE1azJsV3CodZyBCUwIIBqt/R6h8pRJ+WHN75G7/ZwfmJf/g8ljNZLC1nZf9jtXeVhV3sWImEReyyWUHsBdCf7kFXohvJeBpGgIU/PDWlKafUOOz4MNidwONNczhx7AQOP38Exw4dQ2Y+KwFuue6fAEBfSY7pGhuSrjkW5fFtDyiCtv0IjiX3Joo5DNroR0sBadg/vohHsbLz97LLdmDF8DAWFpaQyeT8qnoepW5TSGOs4RccMMd4tgB8qgOYgSpFSYrAUlTIrtzZWczNzct4MGbhvkWeUuSUTouozqIDJkrYwcxxoS3588/+ZQfjmWPPi9hJX5S2kf4hRUy+dQs/RaylaCrd6v6xXyxUsumDyNF87U6m9tP6SeV2orbt94gPxQQSu3Wk6tsP+CVB6PGYeP8kBK69U0VXkjL3O3fJTOzJqSPFTn9ujo1UmvOIsFaHpdhNIwjTiPgnmkjVid8Z7r+Wb2fEdlDIplDVOk1ATlViorhe9pNhcsBHGFYoCpOJxiC/p+0+vQOahSxNDI51CsBvf8sNkhTd88weLBfyEgCza5CFuKwip2+yvLSEwb5+6YajPy5v/ULbDw8hzvd/7N5e0d8rHYs8Jel1N9wga1CsD/d9iXltFFi06/DtCLIo8bgxw4LtBFDlepNuMlOOfub90Ub6yRsesRuWoh4abM4lOc1JBBh/r+Xe0e6G82PJlkjC7mNJZPGYL1aH55FZnEc+tyxvNcOTEUJM1iWScpw0u4CZbGJsFAmGJJnC++jvY6fTsOwd0lFnGnIC0dNP/0ASaez+ZPzK9cLiuz/9i8+dZZNvfv3r5Phnzl/6o/xe3nJAuvRCOHz0qIhpV77iKvT284SGulTlM6FNP4IftNF8KwYWWbBwoj0WtA1S+BvmaV0JPy6XwrOaJAtZIMzFQF+Ub9nEEz/kyP4AsOuR7+Hpp5+WNcw5RrGF+7NvIykiNnHR9u1SIMxYkYkj2ut2tzuvg4lRFoyxi4SQ6AvRx/WPlGdSlcUbfvHC8PCIxK70RZlI8YsxbCnepA9EWy1Fyl1d+Ju/+RspVKMAzGunmENBmHaEc+AvvtCZpF0frCDRO4hs1UF6cCWaRhg256Gsefo8LCZ3RGSxy1nQO9rEPWRuGsFmBYlkFE7QQ9+KISwt5xFoAsVFv4OQST43aiJr8+24Ahjp78OmzRuwftN6Ob5/4vgEKiW/oCCAIIqFChaWSyhWHWTrLsqehUh3L9JDw4jHAsgtz8jbBfCIOdo42rDuRBRrx4YRqJcQCTQl97MwM4XZ+QURUHi8dU93P0aSXdg0uhrZXBm7HnkMiwtZRFgA4rqIh0KIR0z0y2lkJRHbYl09GFu7DvlqA0/s24ec5yCxYhhzhQqqbgDpgWHfD2/YCDk2MscO44I1Y+iNBfHJbz3VMZdXsQO4WkIiHEKFx8SbIQTDcaT6hzG+YSs8y1/r3Hdcuy5vZYFAHWbQgRVOwAjF0NXL0zHG5KjORqUgYvfB55/F/ueexrXXvxbrNm7EXGZZ3r6GQhvnSyjIwp0q0qk4ookkFjPLGB5diXSqGwHmWewm/uRD/x0Tz+3Fiu4kLtq2FuOrBvDU3udx4MgkclUHZqwbO6++DomuAcwuZDE3v4hatYGgYUjBZTqZkEQ73z6HfpB0H9E/sPxE/TN7nsHq1eMiAHM82E3HQmCeaib87CwcOy8dlx5CIq5RAGacG40wIV5BdnEW05MTqBdLcOoNJCIxHFma7dz3po62Chbbh820OoFPF4D5tjHSScPTK5qtjlxf+GsntmmruFbaPv7pgvLp+QNf7mqdlCEFSC1/lntby/+UWL6VBBcVl/txvdp6y7fWW6H4Eq//TzqD/WOfT376zrDMyf+frfcA0zM963v/X2/Te9FopFFfrbR911tdCa7YAUNCOCEh50onpBjSzpVzQuBwEkiAQGwwBIMLNjYYh10bd3DZXa+3eIt2tbvSSBppeq/fzNe/w+//fK9W442uazza8eibb973eZ/nvu9/s8OcXeaCqgu1F7NEAODgDnPD7ANr+L2ihgaJgCNuDrnla2d7dCaz11tY0iJksr9QF/L5r73zva/bk7/x2S9oc3VBjeq2luav6NFvfU1zM1d1+tRJZdJZXZ2aVpUBGlafjYZ6+gZ0FwDw+wGA97z2EeAYABZga1BIe6rJuRc6Ds9+Y/WaFVtXZ6bV1YcCeFA1iIDNhBXAsSYAML5BNdXLaypuzOnSxec1c/UVba6jrkto7Ogpq4Bz3UOqJxmux1WuNezolUmi9MWBiH43xEtAwyaayvEzJsGV3O8A6JWxU90oaheyTBuAQ0aZWE3NvQ11pnY1ee4xXTz3mB2+8m39OnnTWdfG333iuz6HALBQQjIjhmDEvXzqqWf0ke8Ex47oz3/71f9hoIbzzMTTpSUtLSxoe2NdqWRMy4vzuvjKKz4HxyaO613vea9Vn9SqdrfZIyaJmLq4Z67cSwQ2fJ1rzP2OlHahHsAWtGYxD+cscUqAXKytUAdUXDP5PnleQ7/HOCZyK2vVgtSBAEatdRop7kObF/OZ4v6yVWNB9g9K99BnXgeVWj5gBoANPgVS9XUnQEf/BPI75zakuHSWvmXYQITti7c2DQzlsqgB9/TKy8/uu8Zv/cH3OhKP2evExCHfGwRIs3OzOnTokG4+fZOefvppK1WPHz9uYm7vQK/qZPw1GlZ1X5mc9FwA971DB8fUTnxMOqg26Td5D9y7fFunOrtH9L4ffr/uuOMWXbj4ss6/fE633XaHOtq7lc8xV9/WyMiYMYTNrTWtry/ry1/5gra2VpXOBFEPwgkcMDLZNj9DB8cn7Phw4sRJ12O4RLEXAPrRU4RqO9TPuD5x/xxrkc54/fu+1ytaW172/AFAqqO94Pnt0nrRs2vAm3B7Ytfn4YEsGNymDOwwGwGI/NOP7bvGn/qdX3Rfw8xkcGDQABZzEWpB+kXEZdRerE3sbwGdXHe0iC4ATLhOoQBGzU6NGWqpQIqmfsX1hFqvra1Dvf3DfmawTed7jx87YTIz64i16Lki8QpViA0Vra0u69y557U4t+AzBfB35MAB19g4ou6g6C0WTabEcdBKXMeWEP+24N8bZ0R6Nq6/986d7esxhOAUXG/cXqzETwVRIGuW2hNBHkQQi3NyWf8e2B1TC/JaPBcQqvk7t4D5wR9/7fUW0J/92O+GWagd79pcb9On8r4CIT3meRoKzt0SpOXQB0bYE3s/zzm7MECoZxitORr7ReSIYYCwFV8VPas+k+wchaNlwKo8K/LZF2IOgpqoqSwk3FTLPQqhQDSfMRkENTpgM8p+2W11Y43YzroyzMlNUEJQGfYEamXmlIjeotgG5p0BBwDjCPEyXGv6SHCtQme7HSXAzLhfrGPmEcxngigzr4sXLpiY+f/+99/et5Z/+p/8PQufjEHgVcdrMp9pKpBU83n/HWcJCJNtuax6e7sNXHPdqIeYl+B2s721YXyTObtJBAitmg276aazbcY6g5MeLjqBLGb3iWLRX2fWY5J3LKZcOqwfnicc3/bqFTVTMa9Z6hhAXs8Uao0Q7ZVklkLtUG7ZuZfD2VFmPlC1Mr6jLe95Jj+XeZ0JslxH5uhqanZ+XvML8waH6YnYc6n9cA3AnWN9c9vPDdcT9yV6U8i5Jh6VSybRQ075+z/z7/Zd49jfesNgc3RkRLEbrCXMMEJJVal5sN7RO6LPf/WbmppbMTMyHivpYH9Vw3059fV0K8MDXuMXCQPxeBw0vaFEukMLS1uaX9qyyjedaVN3X7sGhno1M7+kEhaeWEFfm1N374C2tjd1800n9NB9d6ijENf9d5+Rqtu6+OoL+qmf389W/vDvf9SDs5DvFVk6h8wNFh/AHRedzYwLyw3hQQHs4CLBYgq2roEVSAPNg8PnyHoRliDbOQUTzb8HHJyBLRYPdlAcPrAIAElCMRn34D8ocbDn2goHcaOhFRi8hYKVTihf2GwZftO0sTmx0FCdBsBWHlIMDvR7Ayzv7iid4LVRFqY1PDTohhgQ5Z43vEHTM3P+mXiE10p76mor+GcHZmTDzASGcADEHFj8DDI9g19+TOkLk7rni/vBhic/8G81OzPrxplNf2h42CBTZ3eXnnz6aU3PTBtAvXTxVXW3tenQ+EFfYyxXYOFg68EDwYH8xT//cx8eJ06c0D/+x//YB9vHP/5xfe1rX1U8k1dbV5/Gx8e96Mk9pdBmcADQwEAEFd1DDz7onzF58YK++MUvegOlsMNKL5MPg2AGHhxcXGdywe66604dOjRuABubtqtXp7zZAww/8MD93jj/4i+/qSe++7TVBFghwaDEwoPNmvfM++e12SyY0tuWjfuElUcioY72LrPBGezBxD19+pStwnj/n/nMpz045AEGoP/Y9ua+B/DnGxt6SVUP0tvzuRYAXNOhwxO2mmSwDKsUoKW3u8uWVZ0d7WYMfuCn3667zxT1wosXtVtOaGWtppdfXdDOXlKNRl67uzAXV9XdCdttxAOy5bUlxQowrBq20C3kO5XPd6q/f0QPPPBm3XH7PeroZBADUzU0KpGCPQJxX2Mi7c8AdkZ2Kw/YqrwbfX9b4F/0GtFFiADl71cCv64LauXU3dhQRcDv93/tprN3vO6fX3nxCQ+9APkT5Ee37Mz8Gi3FWyCwUFC31J8CMIPRGTIlADcvXZy0gv+tb3mrleILi0t+7jq7enwA0nxsrq+ritKgs9vPN2AkAHDE7gkKsIoBYPZOMgsCYMB/x7WysmSrUzLqUMfB5Dt79qyVFyHLFFJAU2ur5FjvebhPHhtgHoNJvg+FOwNTmpFajaIdC2JURBG7mjw2BtJlW99zmAJGcMgvLS5oY33NewXKCQBXlFLY+zGIZM9pxNP6tf/5qX3X+cjYsIte3iN7ZnRfomb/xm92jYLbAmqObN7WcSWstTzYD8UMZ8vpUyds5cH+h+Keg7KzkNOxQ4ec//vFr/yF5pY2tVGsanW7rKrIEk7oyImbbHUOmxGF9dzcjIuAgYF+3XtyVDcf6DCJBgW3lRMUBC27j0iV5abLQFpg0QYgu6F0oirVyMTlC+z9ZW2soQLa1NbGttaWN6yu2CuWVNoNGd7Yh5D/ki0UtFUvaWFtWdMzM96raBwgCPF7c2aFfSSoVL70+PcDwI+oK5/Rgd4uffhXf0X1vaJ+9Efep88+/LAO33yz7n3bD2hqecXW3x3Zdk1dmXLTcOcdd7p4WFpcdlHMuUnhSlHGumZAzRkZwPeM6gwfG+Q9A2gE6xrOR84i9kDADoq2y5OTLsopIO22wXCvraC29m4NjYy5UOFc6+rt9rAU4hNFPqrkrZ1tRwlQOPHeaDLYN5yHVakrTuZXo3Ed4A2DopRdJALBp3C9uKfhoAnlvKYwpykPfydTEKvRUCuwh1MIri4vaXd722q6N//1/Qrg3/hjPE7TAAAgAElEQVTDkO9iq2PbPb/2zPj8Dwvb6wY7VluakoVD4U62XayixuaChwYABr3jx1RvQwHcsM15vF5SuoGyCTIKGZgBQAjbThhaUTyYIYqqsMmwqezhMJkz1DBWcjWxZMz4mpkRzFCpZR9kuzrnhAYQ9zXgNzyFJoA0aqq2cn2DJV/IZDMoZQQ6UltEuaQBFHe9hNVrMJQLAHHL4cEqRANU4d5xHSng/9nf+fHX7cm/8PP/t3oG+jzooYnr6+pxznaJ+8gw20rJAG4Hq7qgkvSgMEkGUQD4QsORtBrL85LWwIXfGwtHsl1t95xlHaBJahiwhOwCMMARQEEOAxZmM+xSW4vToDUaHuZFWZTstVYt1BmaltXZ3eMhHHaLvK8I5KM+QC0GG5WBCIOJrZ2gDqAuY1Dr9dUCmSOSEeCB1dzOBdv1NaPGCg1iuP/UNgHQJIIAUlPS+cTcg3/0z//lvuv88lN/bKCV4S/DwIWVFX/gQoDt7U6ppN3SnhL1mA4Pjmls+KAGBw8ok8YVAFeGsgcrDZwwYiG2gN9j9tqsJi9c1pXJq1paIMc7WLNSk2P9dXjioAaH+j2cJn+LutYAsG21AAsZXgcVN79PG6422bS6unsMAgMAo/Y4eeq0DowdtFJveWnVLi18oCIKazvUynE8yK2aCySjoAAOdqzU+gxgAnjMPQXkKWt5edmELognvB73E/te/k0EADMscI4oVl5bsP9z+uBv/c6+azw/dd6ZgSjr+Nnce84aWMgM7VlLPBPkhfFMOHcr36YaQ9ko+7c1wLue1d1ax6znSEVl1wHqKhNjAikjuLzzuuG5AwjG9jf8dxgehDoMADowkM0Udy54SwrCz3C+ewCA+eO9Aya4oz0yymc6bPNly3IA7NYAke+12p/MT+8fNM6vKbzqe5tqVndNonL+IBakWF8bCCbvOeRjRTJgOwhgIzi+HwC+7fCQG1pIFN19PRodO+D3GOzdgw0jfUo6kVRvd4/dIZyz1ySCIatsMqn2XM61w/z0jGs0XDHuv+9+HT9x0qxt1L2olHk+t3eKVruSe2prW+H0QIsbc9PtPQgbP5P32nwe8of9HTDZRD+GfS0imVVozkkF7A2gsMuH8D8Gq7Y3101gBfhF7c8zVSGmo2Unh8PL2OhYiMfJZk0SA9Rm3S0vr9r2GEVFdJ+uTV81oYR9DsKQz5F6iC8hc/GXPrh/4ML7/5vve6f3q5lr10y4wUEJmzSyEYnNeHXyki3kH3joTa556ZN8dsSa11XqgCAmQ1gFBaGx6eef5YY6hP2M54vPXAf24qge8YAln7frgesIrKBTKQ8sz5170XUoNSrvjWEQ/ZnJ35Wqib5YQEMWoq4LjlJh0B05nDDEZAjNNcfKjt4MZr73W4BrnHrISSVLzLlsIQrK1u6QLIyCBPCempmf/WcP/5ltpI8dP+Z1x3PHuUI9gjL8D//kT/ftF7fmt9VMt+vozXfo6sq2qomsKvG00P7yHDqSRXWlGnsqrczoYD6t+yYOq748p+r6otoKKSULSedgzy8sqz3brlQNO8SSCQhz22ua2yE2o6KB7oyGRoZ0+sxpD9Ovzkxp8sJFbx/Dw2N28rk6t6KltaIzgMuJrAr9g+oYGlFnZ0bLy7NaWFrS8PCo+5RXXz6vdKOsd7zlIfUWkoqVAUaLuvDyi5qZWVKhveAMUmre7lhObU3Id+TcFzV1+Zpr4u72NqVj0skjhxRXTTMz1+wG0zUwpAyZ0O1dmlxY1LVqVZW2DpVjKSmTVyOZUS7XpqGeHjV3trU2Nanxvg7devyQfuYj+222JyaOq1racVbx3vZOIJ6kcuobPaTDJ8+o3Ixpt0z2M2romgmm8VhZyXjFGcZKZm1dPTA4bACoVtpRZz6lqclXdO75Z3TfQw/q6Inj2totK9PWoVgm54gq7BJ5PdQnDMZxDWhv6wjxJXH52n3mIx9Wo7iu0Z525ZKQxNJKF3q0uLanS7PrmpxZ1Tvf+7cUz3TohZcv+R6vrq0b+PC50p4PKvhk3tl9EC4hnwECEbNAPBBEEBwTLFBKpLz37tkynhp+VY3GlmIxHIkywalvr+JZC8q8Zn1P2xvLmpma1DaKn1JJnfl2TS7j3vban5mpC6FUbX3J4gnXh5xHNzo/BaKLyf21hqpNhpxhVse/AUS1Kx/1PZFALSWxP7fsITgnIRC5dm2Rj14jOQUg2C5lrbxS6ougbMSZBgUwVVtQ/oYU2lAEU58GAlZkiRw54LQA4Ja9tM/EStXnjK1uW6CPnRla0VecffQufb3MacLXwxkd9qCI/M3noIYO14RahA9mVA+86QdeVyd/6Bd+RY3Kjro7MlpfmdHjKBQXZnQTAHAqoyuXsVqnsU8YyOnp69fd99yrv/7+H70BAA4OQ55utABgO4i0QHIXTtTcBrIAgK/dAAC3eg3ipHByxGWPCLzyurbXZjX56nOannpZOxslNapxHbnpVp2+/R4DwOVYxhnncQgnJoqFJCwDFi5EktczgokQZD+oVql7ax50Y4e5sratUqWpQqHHc4xcoqlGaUPtyaIunXtcr77wqNYWp5XOdOvsWfrcPQPAELI5s4YGh/w82JVM0pNPPqWPPbVfAfyhD/62yTQrqxuuTSFV4r5B/i/K5ZWlRV2+eEHJTE4Hj57U29/5bteN0f3j73aHSyYtbuFciWbQzJtZA8H6G0vrvRDlQX/SVjAgwb/d3Fj3OqCPw1I5KIBRoQcXstcI9a2IKq6nP0K/ZSWq68lWO9kCgZ0B3JL94vRJ3nUgP7yWlx2pgAEsAgAcalUrKCGvteZvPE+udSDBpjMmruIkhIMZ65f6n/pta3NdV668sm8t9w8ddG/D+hsaHHHEXeSMBlH/jjtv0+7eth555GE7l9A/UCtD9Dt25KjOvfC8nn/2Wc9phvr7fR6xqpljLSzMmfhrVxFHNMY1NHpUd9x5t44cRT1Y0ZWrlzQ4MGwr8bZ8l10jC/n2lloxq5deel6PfP5zGujvUKxZ9l5FdEAildXRE6d19NhJHRw/onQmZ7W6SftWS0KOqAe7VcRBrWzrcP9wDw3E3WwaFX1Fmxurmrp0UaXdbR2bOGw3mp1KQrPL214zgI8RGcZ7Q4kokhDNxv8XYRmsq898/EP7rvEff+Q/uw4G2GTewjoECHXf3orLZCbG3IlYRpPcAJJKOLCmtGX3ug3PbTz7JY+0Fd0RzRJQF1OXuQ5t63YkCbUOc5ZTJ065BjPReafovFUsvsvl3eBourtjEufi7Kw6CgXPubt6ek1E7h0YNHGOWEnEYAvzgLgrntlQwzMvJSZ0aXHRa623t8c/NyLosQ7cryRTLTFBcAfj2cRBDMxkteV4Cug6MTGh0ZFRR0otIJpgX6xTF/Ishjk9oN+nv76fyMDX//Tjv+vrAi4BKZhrBT7CNfIzXA3Rnnbl2QlRcFbNp5gQKYDxgH/Uu7m8fxbfwyw5ygV25IbdEmrXXZsiK3djTbhZWKTQIuT6sHmtl+I/6atzyYQBaHoPO6EliQIKltBk8kJe4PqiSC1ub1sBzKsEl5yi0hlmviGqin0DAjrXnL2MPQ1sCUEGILBnga06gPp7p7QbZlK2Pg/nfWmXvPRdr2OwDXox1ssv/cb+vvoD//IfWTTCa3JN2JNKiO5wuejqUj7DXgNRsqnOAlG0GQPGnMn0TRztiKuiPQLiNPN2erYg8qk7K5i+r1wN/RgECXoSnBoAX6lT+D2t4oek2Yp7pU6JZnRl1bVrF7um6wLEU2CAXK/urh719/V5TULuQawFtgV5zDUA/VOjqgLzj0jokkqGPhsXsVrVCurp2Rk/m/RGnDHOygaoRhRRrptkQN/Knk00K26JrLvpmVl/P2513POf+qf/et9+EbvvcLo5PjZm1nSKqR4DyhZraHu3rEJHn/qGD+qLX/+2rswsmhmZUFF3niiorwPgIBcyCRrk4KKuCWzpcpkcvxGtrO9pen7NauBylQu8q3Qm4eDloZGDSufade78q4FlXavqyMS4Th4/pNWlazp7akK5dEOVvS39h9/59r43/tu//9Gg3E1ysWgMsh7ysAEwxOEAh+3LRaVJ48EmvwwWNM0hD53zOWG1k0+RxFqA4gSWNDcyWJQ4yJmNPgHjCRtJMrQobmElsTDwgN/15uHhqYexWIDtWYECY4wh4U5xx9aVNIYoC7ixvD/Yac6Eq9daLJEg/2fDTsbiKmSzGjsw6rD7zfU1W5mxuGFR2w4rl9fwyKiuXpt2tiWNws7GuiYOjpkFw0AR5u7Zs2f80MLwoDFk8bLRAQrTFMfOn9c9X/zKvmv85L/61w5HhxliS9VD41YBM8x4/sVz3sjI811bWdb4yNB1mzusril+bzl71kxubGXJBKZIgeV9771v8LAIS6/JS5NKZtt06dq836stZ6uV0KQ3Gurr7fYDw2s89OD9uvOO2/X0U09q6soVA7gMD7FPujI717IhCJsJP//woUM6efKE2WQcahQQgN7zc3N66KEH9cPve5+vwflXL+iZZ5/Ty69eMDDR1z+o9U2KOwqKkN1lS0byrHp6rNqcnZn2sDdYyxSssgN0OHTwoG699axuu/UWnT//kj728Y/5/WBlyEb4s99nAf0L2tLL8ZoV1DSrHi6zUZEnWKl6GBqGcTWrwSkkACo5/N5477BOH9vW6joWeylt7yR0bWZbcwtFLS2SuceQMPjVswYoFpvxmnJd2I2hPG+aBffA/W9WMpXXQP8BHT1yUgODI61stkBoiAYoUfPF50j9G6lJQr5KABCivIIbAWAPsFuN242L7Ebg98bXf10X9H0W0Dc2VtH3RgXtzbfe9bp//sKjX7SyudDWrrTVuCkrNQIAHMAcxpOvAcAeWapRWtfy4owLDXJFIUQ8/Mgj+ts/+Xc8CJu6Om0gEiWr7SnLVbeZKzOzGujtsyI3kwPYz/gAZpNm42ag5ObCLKy6FhfmtLe7bSuyxcV5F25B4dKwpc69993vvBVAIwrTSqWuK1PT3mOwNkENQA4sa5FnAkse9iEr3MuoJAGKgqVv+H0ZCDbUhL3UqLWsWuJWOKwsL2ljfd3P8+zMjBmbVtRtb3lIAJsoVejQv//l/QPEsyePaWllJVgh2ro2MNHCNQ7rKPxpKV+cO5u24h6LKA8H6qFYQMUB++/AyLBGBgdU3ttxXjIF5ZlTx/UDb3zQpKFP/8nn9JW/fEylekLJXKdt9da2dtXZN2giw+jBgzp67Kj3E9imuBIcyFXUWVs1UYNccqzbo+zSwKQLBQB7t9m3FFr2sQlYV628rUQMwK3WyoFCUVrW0sKytta3tbmOLV5Nlb2qwWE+c64AAmfyeW3USlrZIi9o3vsnZ0I0XEQ9BsjZ1d5mAOmrT+zfkx/92ufNvh7saterzz+jp7/zmGpkSPT16NCpm3Tmnns1s44Vc1r5WEpXL1/1HgfzlQIENih7GgUwNracfZyBNCt8hEEskQ1lVepFPxM0AWz2nEkGGes179OQUC5fuuTBCN9gRwTsHylkMnlb49GEcP97ByAmtNmOhD0WMIX7DEOS682ZEv1siqPF2UXtbhddWLMHcmbT1LC2+Jm8R84kszbjsK7b/XoUTqxr7C5Zt2SOcN/4/1FS0rwCxOxi2b1bVDLe1Bvf+3f37Rf//VMPu9jj97W6OPDj/T1hlhOswpsx7IoAgJECUwehqWkq26youDSthdnpwAydOK5E56D26jFVKdytmqWop5agkGwNquwx7VbAzTwFLOQynk8KcZooag8IG0bcY3ml01jAkzkYMpjMEI/Ugy0gNgzpwlTAAwJACizEknXVE0FBzGuwFmxbB/DeymoNAuCgtgy/dgCOGDamrBwF/olspyPlYRhIWC3uZ6ahf/qTf/N1e/JHP/p7auvq8P2/dGnS2X5NcjVxA+GUA8CxEiMoDGmsuKcAgNQVgK6vXLjgBoiGlMbT53UrH4kinf0Q9iZKWmzGAYIhXEBmgR1p1WOLgMPDPTw4ZIJAcWurRWwg/yXtISvnBbkqFds0xT1QZf8CIMMRwgA16joUxh6cVL3WaHDK1bJ6PBjMufFh3do+jDXDud+yWg/s3RA1gAUXX2cNeXhaKXtNAqqyty4tLfpMuv2OO2yNTe3wjvfsV5DsrDzjWg+y4bXZOc3Mz2t6ft6ZMiXAKFTjMTnD8EDviMZGxjU8Mu4hCcNrVJQAwIC/ZLNhMbq9jb3WvC5PTuny5atabAHAWCqhmIVwd+jQQfX0kKMLMxj7sC03e9Q2BjKd1Z3288x+0ZHPqasN5d+Ahw+46HC2EYnR1dXjIYMZtGUykgMAzNp0HcKDYhiypYCFYFUNzel1ADiTdXMGCGwrx0pFa2urJvehAKRe9//XaHivYd9ij2EvYV/k59DQc/8+9Nv7nS+Wrp73nsC+zf3i3KKRZvDjTClnaAG8ZVr5U3HlO7psNRrVMW7kW6z/kNdNgxccisxMpnlvAcBW2xuMCkQ1w7sGf0Nuli3OIyKGbZrD88meQlNz3YGlBWRR30KmMMmnRdyLlB/Bsoz7g7qtZb3LWdjKoHKzn4gbMPUAP5P2Xs57YMixunBNzVrRdRf2iZynyVTWw0NqInqwmDPQw3Ah7E8N9Y+f2LdfjLYHEkN3T5fyhZxfn8/0fQysOZfoiwBGyKDFgs5xQG1YJvfYWr63o0OFTEbr9CzLK74eZPmdPXurYyhQyZEzybrjnMJVaau4S0CLP6o1jF1CtiUDjBCFgMUzRIYAAIfYgZivAf2dTbIBhL1PxrzGIHbymVrH9xBF+saqiD1AzcveVCqTG7bn3gFwBxeYgb4BDz4G+gY9VAAEBmIYGhj0tef9kslFL2uCw0qo4wB/TXDz2iDfiny6uv7L77xeAfzW++9wLWh1m23ak/47YC8D28nLV50p+qa3vC2QU0sVFfL03mQL44wQHB+C3Wmo+fn57FX09wzHGepCrAD8xx3H9suts5vfg3OdgQm2c3w/tQqvsbK8qmeeeUbTWAFm0h4GcS+sNqhWdd+993mox34agS9RT0GPC9DsuKNWHYO7zvoaOVlkNpOTCuk4sPANTpk8HT1hQZ0b8uODDWeooXL6whc+7/sE4ZnvDsSehFXBrMs/+KPP7FvLtyVXlGzv1PCRm7RUBHTNqxzPqIKTSMt1A0A9Wd9VcemKDhXSuv/QuDI7ayrOX1ajVqStU0d3hwlmA12DyscLWl7btBvJ7Pa6Nr0XAi5mlcllNDAyqEMT4yb0vPjii9re3NHQ8JhyuU4trm5reXNPS8WydpVSqrNbifZOtRd4NhlU1uy0US/vaXF2WllVdOrwqPoLCXVnpI5sUptkxq6stvqrNjsUtccyStcT2tomH7qk3WJZezt7jlxqz8atInZdX9xWOxbGPX069+pFJXIF7aaymqo2Ve3oUa6nX/muPm2XgMhj6mtv1/b8nCZ6O5TY3dTxA/36mU/snw8dmTimWqloBQwOZQzx48msBsePauLkGe01FABgnlssbeG91PeUiFU9j2jEQ1Y5BFWGc4VsUiP9Xbo2dVHPfe+7uuPuu3X8plNKkPM9OqZUG8R+omA2TfqBpMPv3NXd68EqMRB5jKfKW/ryZz+pA7159WRjWl+6QuK4BkaPqJns0HOvzOrZ89N627v+ppY2ytrYrWl+Yckq7Cr28KVdpVIhMgBSTiqRtiMc9s84xkEse+nFF223iIUpJC6DbE32nhA7Ud5bVL265vzfbK5TtUbSrkns5ajGE/GadjZWNH3lorbX121n2J5r0+TyzL51fHXypeuEq4ggGrlA3NjvR2RAzl+fZY1AoLPaxvtDGHj62W+R3YKYIiJnh7KY/Tn8CRV5BAAHNSsAawDYQj0b6lTHWpjT1LKGJloFQk/gRIUhemQ37XY11PYhjzH6eeGnMu+J7JvtjgM5MAOpnPce9j/quq5O9gVmLq8BwIH0HZweIgA4AIIB2Ik+3/mGB19XJ//8T/+csqmmDh0cVKm4om9946tamJvWmTOnlU6m9eorF7W3W7XjF7sWADAOcj8MAAyJkK+TYdMCEgNJLkDrIQIY0lXdAHCK86+43QKAe9U3NOS1YwUxbMxmXLEGQHFFld01rS9P6/y5p3Tp4gtqVmJqy3To7N336+jp29RIt2lpY08N1H29fa6HOROY03LtAfRx/4P8Te+fSTX8/JXLO2o2K75BOEUtLG/Y5Q7b3ra2TrVlElJ5W23JoiZf/I4B4NX5a8pku3TvvW/09Xv024+ZKAzJGWUeUXT0ANTtqEw/+tTlfdf5wx/8LWduLy2v+meS28icj5o2bQXwgkE7ssOP3nSL7n/ojXaP4R5T82J/OjMzY8ITsxZAAGY4rFHPnxsNkw/dO1HPE+UlzpC8Uom4XR45q+njqDepT6kRggo91EeBjP6a6p3ekJE9xBADTK1nwja6EQhs6+cwf/G8HAD4hl42mplFVAuev+sAMDNz+pjoOW1F/0CC5L1QG+ICQo2OWo61zXNA3bK6sqSZmf3XGAeGfKFd/f1EQ/VpYGBY4+MTOjA2pv7+Xo2MDOr48QnNL07rsce+qXPnntWlS7xGXGMHxuwoMn31ql11qOkg3rGvMpciW5aacGBwQEcmgnhmfnFLp06fVld3m+r1ip0mEIGgAG7UE6qUqfXbdPzEcZNqavWSXnzxOaUTdRU3V9Te2a32zh4dOHjYrha5QqfgT1aqZKWHGDXjCuxruPq1+imrfyEvQZynL0glDEQV8oBRDS3MXdPM1CWfK8ePHlZ/X4+2q2lNL+24tmHdRNiGlYMty3jmwJAagsNK1oTn3/vgftvcz33sv/rncm3YvaxgrAZglBmIXal6erW8vKRLly+7voI0wqyZ/QwAljXMPs1exryeNe45bQNnSUhTOdeI1H+Dw6Pun0KtFNPBsXFnyNrKGgJGf58jN2jWwF6wE0bxaSFbKuU+nigR1Pdp4vR2iXXbsUgOHAAwm2cEgJL4KwBUBGD0x8xFAWo5R7hGzLmYiwOYI+YyQNea7xIZls+nQ6TK3p5/p/5eXAH6TTaevnotOHm1+sQon5Vz6T//3n4CHxvHC9/5S1+riK8PAYLrSz/D9acW4AYASFZrlZCl3YrMMVEJcjz1suM4g1NE+HpQ5F4nQgH+xsL3RmAv9zWAv9EHPTDYEwWGKU8tElVcOSIWYs2WvXEAnCHWJD1DCviWI+x2toMaNpmye+wWADh7Fg5ElRDrggiQfeXq1DUDpZAH6DcAhwNJ+rUzjjrbDkj1mnEzemkI7QZxsVqulE2OhJwKCApx7Zd+c39f/YF/9Q9bs46Yn2ueMWYpjWpVfT296sKtlQhSIt+YI+KmCYmNmo7+uRVhQy3GelWLDAwxO/QA5TDjQdCQhKgYtysc8wX2S3AC+lTvx+Xq9b7BFtn0RsT7kD+cTmm7Qvxfyep958fbPVMmhIIR4QbKBWdfBwCP4p3sPEp2cTLWIpwGVxfuEc8ac/yllWU7A/NMBpVwcA12H1Vos3Mm5z79DZggIDHPFTOeK1P0a2UNDg75dV8HAN95tKuJJdAQmXqdnR5e+eJUG1pd31Qq265TZ27X08+f15XpecUSGbMW7zmRV1chhGhzYTmIzE5n8B9H0VFRe/eQtop1La6QB9xw3m+jTj5BzZa/FOXtXf3a2S3baotCamh4UMeOHNSTT3xTo0M9OjjSr/7eDv3S7++3zv31FgufBhUwl6EYwyT+RACgWemtB4cBYalUFH5JHGBsoFg288Fgng0dwA9mD8pHNnXf5CSNgFTGHpT8LjPkYRpWW2AR5y+Wp9i/BHYgLLVKteaHDkYuBzALwrmzkgEJFJ1sXP2Dgx6akCGHfJ9NiA2K1ZNJsLhTOjg25sHv+tqKrSMY9rDBsHnDwGYBr29s2ZaCBVPdwyM9o9nZuZYqdsq2xG3tBVul8YCzofNeUUIBXGYuTuq+r/7FvqLo8Z/+52ahs6j4gwrx5jM3e6Dx3AvPm6WGcgdlcl9XhzdXQF2Ut6gW77zrLh8gbH7PPf+8Fy4PA006gwLWCofd2MQJXZlZ0qc+9SnNz8954AH4AdjJwQn4y0P9wP336ebTp/QMWRClPf3Qe97tAvZPHn5E337iSVvTcihy72CMA/yeOXNGwzCe5hf01Hef0NzMjIdyD95/v97y5jf5gLk2O6N8O0MGFJJNK0SnZ+f1xJNPaQlv/FrNGzn3ZWNt1QOR2Zlr3sze8pa3eODyyCOP+FA9fdMpvePtb/f1fuaZp/X5Rx7xPf+nP/3PNDJ6QMtvfdu+a/yL8S29kqgrn0p6mEOBh+0NmzmFIoN62wrUAPGSGhro97Uj5LxZm1U6No1oysVvUx1aWS1rZRU7C1ivwZ4CxRjPaHd3hw4dHlG1uROySHfLWphf1U/8xN/VxMQp5bLtymU7DGYCNNqiwGAjxfhr9r03gr+vsX5Dnk8AYFoH7w2qXf59pPZ1C9cChCPbwahJjNiyEXgc/ff3f93qlRvYtdH38/Wzt9/zuibq8S98yioGio1CO1a82cBsMw02ahCDyVQwmuJzRYoXVV+e1blz56z0Yk/49Gf+WH/rJ/4PffVrX1dP36De9/4f0x4s6jKZ40XNz84rVqlqsH/QqtxgmRzYrBA0wvPU8PMSsmBKQeVeyKm0u2W1H2pxBk1s9IC4N585YzZjKk2RRIGzo2effcGgXt/AoLJtHRo+MOrfGwVI1FRHdiAoGexE4OExvx+/NNKfqoFe9jOaMxqQAPZuam11RQtzc1Ync1AvzM37UOVwqSdS+tWPPrLvOh8/PO73TYHopqHliBAVYdcJAC2cy0CAFWwZExLc4LPuIRJFOaPxmIYG+vTgfffqPe9+l/O3ixtrzhZkEHn52oz+8DN/qun5VTUSGW0Uy3aWaO/pV67QrraOTls6ra4H94U33HOPUjvzaq+u6r777tXBg2NWpqC0pDFlOTl+n9oAACAASURBVATmJ/s2DKyGi9NqK9OF650gj7irXcWdXVs/d7R1Oq93aWFJezu72lzbMuhbKVUNEJd3w3OUwPIzmdRmLWScAUgDAAPuodpiSMu9Z8+j4C0Vt/WNZ7667xp/4bOfsDVbrFbSyYkxfe5PPm0yykNvfYvuuP8B3XznPZrF7jWW1N76juZnZt2oHjlyNGRQoFbv6PKeZVabVV0oaGg0yr4GrLd6o6RqowUAA8q1LJGvA1uJhPdOGjL2YoZcNH4ArLZNzeTVNzTqa0/V2DuAGrBgdifZLACYDLPZL1wM2a4x5APTQHFvmV1ZpQ74nAD4avO1eOGFF3yu8HowZtmXsXGiAAfwYw0PDvX5bKJIDxkwGReLfMD6cyZkaU/puPTgD+3Pp/3Nz/y5B99kHvGZNRGUr0GRa+YdKodYU/V407ZrNQYs2LsC2NXKWp+7qvnpKdv1jR05pmzXgErNhCqxYPXIH+ddwaoPm2tgWYe0Ju9BtvZq2T/jQgADVjHsbsNAv1HPKZsGmAkAIdffwBEWrq2MTu/P+xQV4WdZUZGoqBYnL16tLDbA7rhzSzhDbQPWsqYO7N9I4ZEAshGQRxxArwXSOucNxmrLjs+wnHPFGvoHP/k3XrcnP/zI52w/zBmHxTygbwV1HTOPelMk6MTS5EWGnJmgAjvnwc6hw4f1wEMP6eLFSRP+aGpPnDypkdFRN1E0IPyO5VLIXmFNY1nG12gusSWyPRcODOm0QTrWYGdbmxuMXWylWvloXEPqS5osgC5A0wwZgl6fdQ9AWHdBjYrbQrCdZQ+j+YCwAAh34sQx5w85R9gAcQAseV5YBbgtUAvStDNMstINxbezkepWcFKfo57jvVy9etW2s294w73hvKjV9Y53/9C+67yz+KQbp2szs3rl4kXNLywaDKZuhGDEUIwzqqejV6l4Rj3dMLb7rJiqEgNB4wpoVIcEgo1X2cSlufkFXbp8zSQk8rGwg6+Vy+ru7NLRoxM6ND7moQokZgBgCJDXAWCDhkEBTM0OMN+eyagTILgTAAtLNwZPjRDZQO4byiDBZA7NGPU1989KVlsPc66FvSJSANtmm/7A9T5nEqAkAFjDgxAGBrZCayk+WfP8oVdgf2FdRNZgUXYrjhr/40O/u+8ar1576ToQzX5FNpAbfjsaxDygosFlfzKphKa1vcvnFffXVsIcQuwjBm5b9sqtz4ZwW78XfwkxOyFfMSh8ncob1L+t/46sfoMaPxjTEXcAEGoQvuXOErlOsCaj/oOv2aIS9UImo1ymoJ72AaWSgUgY1U1RHcjzxz7LfWRtRkNK1vG1yy8bAO7rG/C9RoWEc0oqFZxYsJXGhckfLWtOLm7PwaP7rvFwO71it4dpxd1tr0Oem/aONg+KIK6xznlWUPvg/MQeefjIuK3ALk9eVDoW11BvnyYOHnTOOEONw4cOa3BoxMoegyO1upnW1D4Mgot7FdVj9IApK+V2iiUrgBmSA9IxnEGtiZUjICjnIANgrnipvGcLdfo/PnieWL+ApoAxEEnYP9gjbzp2xIPNqatX9dL5l7S8suzXCCo5OSd74vBhnTx+woomzk6GIGODA2rWIIT26dLkZatA6YHo2+hHNjbX/TzV6mUPWVlmRBBt/pUV3i//3idftyffe9uJEJOUyYZzAkVCIqF8W4cOjh/WhckrBo/f8a4f8rALVXahkHWEDeuB54znhmedtW+7vWzWNo8MFoN7AQ4W2L2HdeDMK5/xrdiGfCH0XL09/l0AWjnjGYo8/vjjPit4jzxf0YCa73/zm96kiSNH/DvxWtS6EbnBQ7li0R+sfWd5MmzHGWG7eD27mHsXwOCyVcb09OzVAKAQPFA325kBh5reXj/TVixtb+nA6KgJ1RDjTBjBPlzSw1/92r7rfHdyRZmudq0DmAxNqJwsWHlbNdEgDO+oM1Kxqqrby+ppVnSmu0NDybrim/NSvahYkpqUfRkwtZMvaWunrGYqp91UQltxFEnbijfL6h/qd457vj2vjq4ORz9BoOnrG1Y61aZSI2ni5OzGrjbh8hXaVEtlVAMsb4RBE3tNdXdb+VRcPbm44nsbiu+t6XB/u+685ZQ6cim9/PLLHrzSE/FUEFl0z113K1/o1Je+9FVNXlhUZ0EqsP9BSiiV1ZaNaXBoUPc/9KCynV36yje+ran5RS3t1bQYLyh3YELNbEGxdF6VRky7O7uKkZu9uqzRQlr5alHl1Xl9diGQaaI/Rw+TARwclvZ2tpRI5x0PM3ToqCZOnVWpGYbeAHXkLqM85FlOJZp+3lEB12MhMBMFcCGTUF9nXvOzU7rw6jm9+W1v05nbblW1GVOOoVw2pT0cnZJJNcjb3cKWkjqefYizu6JcvKZCvKKvfO4TGu8rKB8raW7qJeUzdfUOHlY826uZ5Yqee3VBt9/7dq0Vm7q2sKGLl65obWNDqTSxI+TQ7hjoPTx2TDtbO94fIBJ7IJpO69rUlDq7ujU8NGKSNwpgW+02AG0yqpUX1aiuKZPpUFf3oFLZDjsdmJRWJxaorq21RV27fFF7W9sm5WF7eOn7AOArrzwf9noDTkE4EllSsufcSACnrjfIadATO2j+HghX18kfZBJSC7UURDeCU5xfnnW5p4zcYEKkQfQeeNZNPEGdyJC7JaSgBgkESIBMFLAthXILAHblTWPbQkQjrnLIGm6tKJPKgg0rw2vAN/5PADP2ogAAxzx7RP3NvhcBwFHfG4G87FkREBwBw9FA+NY7733dnvwf/8kHlM/EdeTwsBq1HX31y49obvaq7rjtNs8tz7/0igFg7m25VrWoxADwjwYA2MAwGbu+cNT0LQcj5yAH+2z2uFi1JpxvIVThHtHVDwA86HxerluzEcBzbKLjuAeVNrS2NK3nn/2Ozr/4jBqlprpyXTp68606evpWq38X1nfsnJHv6PR5jXsdykHqeWbA2Kc3IH8T0RKrKCmG8pwHxC3UtLy6ormFVe2hAG7rVWcHMSU5xWpFdWbKunz+Cb36/GNampuyQvjuu+93fff4Y9+xFS4kZ3oDxDHEJ1A3f+97z+kPnprcd53/47//d9rawQ2nrIWFMPMzuNqoO2uWSIZLFy8olS1o/MRNuvf+B9zHoirGapdnByUhJCKD20SzUPftlYL9JyQjskrJrsTtEVIhblGFnOfIKBNxXQtE7EB0NCHR9woLaO5ByyTKHIVmsGGlbISUVIMc0wLzXQe2vt9E5UjIEbPVvfvLFtkwcpDBCJwv2VGzZQHN8xScdIh9Cn0k9StZkiYToHDr7nWPH2rUpuvqMENa08zs/lx2kzm7B9TXN6Lu7iGNjx/R2MEJ9x8APJCNhoZ5vYyy2bjOn39ef/iJT2l9PUQ0QPCzsxdRPJvrtpCGmBveL/m15JJ224EIp6a5hTX19vfZ2rnQlvX8c2VlTeUSyruEenoGHNf11re9TePjB9TekdPkpVfUzfcWMlbWtUHUBBxKZr0+ECqgLqbOgQzBnsQexPNDHWPQvgWEUX9ymZhd53NYQKeUzyS1ND+t4ta6jhw6oOHBPlVKRU2vVnRtaddrlpl4mHvgrBPIIWE2VzOw6rzdfMG/52//2i/sW8ef/f1fNoBIzQTBDfEUZwLPRKgLi94b2aeYnXC/mW0VrU7cDb3x9rZJuGAf4eeCb6RNrIvA5OD4k7DLBE52PGPMuBBd8LPthNWUaybXxpmUI4yo1dfXV3wPcZahv+ju6dPKxqZFVyxM6sqVVcRgEORjVskDTrLnHhgd0feeesrPG7UXz2AEqPI1+g+c6QDDbDGcw5mj3b8n51oqyf4WBHuFfJtBYGZ916ZaefY4gxR3fd25xoj1fu5X9vd7XPCd5WljCvTo3HdmlvRQqUzG98k21pBcGTE3Kv69wZdahhatSKeMZ8P0qEE1Dqk5nId8zdFBjZqy8G1NEA6CGp9XLQWwP+MK2XK2tJED8xe6ZazHeS2UrTzLKE6bgSAVaXI4Y7lGEF3cpxZ31V4omFxpUDyBIC0Qleyw1pCJKjhbcv2ZyZVbebeRowdYFsA8PX8aYSZuRV1dLdKsTLxmHXGfWO985rf6zT/49L61/K/+5d/3PaRngAxqUt32jvvk3u5ug6rM8ogTGerpVmVv12uED9yBorqI12YvB/eBTEDNx57JnuJ5DQ6BhXbHYnEdinsl75k4UzJ/YC/mg3mWz+kWeA8AbDJ+Lq+tltKcmTC9gBXkKJM7OzXYP+C5D2eF3YF2dl2/RbO62u620vGmxTCBtBZm88W9Xa1vbrqm5lzxTD+TuU7UhigbZ06ZCYRqahMECjzrYKKVv3LeW13HVWrNNQH70v/5z/7tvmscu+3UwSaZOBSuZJ3BRgpS7bhtYXoHhnX21jv18oXLmpqZt23ZcHdWt49nVUgwDA/GIqkkrFcGkyw0BvlkXKVUqSe1V41raWVTy2uoKslYC9kPqVzB4edYbA0MDXsgMzQyqJtvOq5vfePrSica6u7MO6Pl0QsMo1/78+GP/IGHzVYRpdPe5DiAYF5xAHMo8WMo2ljkLNamKCqweMNKEjVvGH4zBLeHeZkCLzCwGEjksmQJZcPQvrRnyTz5UTT+ALLOCbRbYrBjYyPw5sIg05YQZbNMsVfwoek8xYp992H6UBR09/aY8WxWIN0ciwxGV62u3o5Oq1HYCAf6egwYnX/pJfuYowYkFJoDiIMVix+UwDDRyBFluM3vTcO7OD/vLLZTp07q6tSUM5vIW3aDu7tjwEcvvqSH/vJb+67x3v/8Pa0uL18/KBi6AjzfcuttZghenJx0/hLq7/HRYQ329+nrX/+6h2e33HKLP7NBM1CjOeTAAZRFhccBwvXi4Ydg8NKFq/rkJz9p9ioS/bvuvEMP3HevFuZnNX3tqu6+806NHzxgG+SlpQW9cv68jh076oPhS1//Sz3/8nnnUfDeUHM888yz/jkPPfSQh0FYeT77zNP60p//uY4dmdC73vF2jY2OuvB66pkndfe9d+vAocOqlatm26J+AQBmcIqy7cEHH/T3AugC3GDXgq3TT/3U33Uu4Ec/+lEftrffeove//4f8RqHoYQFGwy3AwfHtbi4pIUfeOe+a/z/pYo619hTNhFTEvvUQptKVa5NxVZ7rL3QCGGf1uUDsLsL4L+ianlN5d1Zra0xXEWZgPW6tFeGKZVT1uuKw1vK5JIaOzCsBx+8W0tLUz4gp6fn1N7Wq/HxY7rllrt09sztamvrVrlM4dewdSwHP6dWpEAJh8f+/BAanahZi9iOkZokAmr5dzeCukHhEqzyos+R2un7wWD+bfQ93/+zo/fD1yPLx/8dAPydz39c2VybGTPtHV0qdHR6Q6VhAowKz1/VzzZ5j9iPQvtQaV5andPFV1/1QGd+blarq2SblXTupZf1M//iZ3XkDfcFOmsjpo3VDauj1uaXNTI8avU/hzQDPwbNbMZs5pBuYCBR1MKOI4edDMTiNkrykIXqAiAOYytltcTNZ281g5FGPpsBTNvQlStX1d7Zpe7BYMVj9URL1cnghg8KKhhlgNduRsoM8rGRbKpWKQWVoW0bUbTATi3bLvza1BXNzc7YPpmMGp4Dhng00/Mra/rys/sZ4QO93a0hHplsYZgeMU+jwbyHBRzG2HCgsnQmM8UTgwT5ION3KKDkIzeCAzuTdm4bauDbb71Vd9xyRgM9XVpcWjZIeO7lC/r4Jz/jTMVcW6d2yzUl0jmD/fwMzgXWKAARxJTk3rLuODaiu0xQ6fKZARAfWXBEjNlSuWoS1OLyqpbXwkG6vr6l0bExTRw55mJ6eWlZBw8cNON+a429t6q56TlnAZcBf/dKZhOjkmVP5/3u1GLaKVVdCGH3vbO7bUIA+ZqQAZyVlE5qd3tDj7+wn5Tz8d/9dZ177mltrS0rXtvzwOruu+/SzPyCjpy8SW//kR+1nQkNYGlnV8uLS5qcnLRqm6EfAymKWtjtDKhQvGCTS/Ee1OS+aarWsb4sueaMrEEBLijs3dgIZeOGnwfWMk0DZw3FZEdHu3Kd3VZGsP4omsgsJNOdwggXBpqiQaxRuD9EEqCOX1/TwtyCAb0mKn1Yc26CArs25M60mblKMQrbDxAMEIehAs2fmYaos+KARwkXn0FBGQCZfDbvIQRKjVp5z/khD757fz7tB//kS9cBYBePWDublRlqJD5b6ZSIqxKXB4kG17FLAgSuVbQye1VzVy+rp6Og8YmjauvuUamB1iMhxhw1tMK2Nw4q2VZSk0EaaouWWZtdWQApueaVaqnlXI/CrKLybkPJGMP3rF8HxZmBR6uwgorXLEjbuL42EAt7aFM71V2VG2Xfb2cjk5XbxA6ZfHIavEASMCDVCNMx26ND0IjFxcgVBTDJw9UmazsM4JxFSj4v975cturwp/72j71usPXpP/m0tneL6uzucB2QT2W0s77hrDxb0WGTRmSHrdtibhaIvbh85YoHOvfee5+6esivrqkdokd7u7p7ez1YDKxpzshwbwAMbbvKk4b62cT6QDThPwB7bWtNzbTJ2ihZYcd6p51iDwasobjmJuAmARi8sbltMJom0tc4kfJa4X5Qx/D6ly9NOrfIZ3d3l/dn1iAuH9wfvkajQ/Y675uaYX5hzs8YtpJBvd7hs4KmmeeX93NhkjiCV8xiprinOfi5n/s3+67zpece9mtjscngCwcAW9XFk37dgf5+HTp4yGr99a1dJTIFxVNZExow5HMEigdMe4o1ADbLJgfNLSzq8tQ1Xb46q4WVNW1vbKu6VzIodeL4USuAC3mAcNjwZQ8VOfesNLXzX9j7DQC3FZSjkTPzNWWWLINNMoABqB0n4IEWdUjdALAHLVb7RGxnlO8B2KS5Z03cCABzrSnTPYxv2XRBxIKFDODH3keTB2DKHsJ+yd5la2FyvpwJnbAy+Nd+fb/t2ubchet255yPflJi8nlpJXy1YmIjQwheA1Zwrr3Taj0PJohMcHRCiM1wblzLOYNnmEHodS2S3YkqBtUA+SAGOFPYNUywhgZ4hEzLEIk3Q11qC2DspmyZx/MQ2OCsWVv9tXJNo59lu8pWvjr5lV35fmXTITYnZKCHHCo+B8vncG5AfuD8ZMDEz6+h5qnveZhkl3uIv/Rf5P9CVHPkDgA/DOxEAERp8MeP71vHI11tIe3cWceQeFPKpBO2CuS5gqDG/eKZOXhw3PeP2uXA6KDa23I+YwCcqqWSDh04oIbt3vvsjHH02AmlIAg0UXdArt3VxsaKFY27ZXLbqRNjJvmtbWyZbIHCpVbGjqzqAU9XB7m5JROEuf8GF2sVxZLhGlFnRlES5DVBLqtWAYkreujBhzQ6OKhvfeubuvOuu/Wh3/qQ90UIK+sbmyaV0hvfcvYW3XLmjAq5gnuY5559Vm958CGVd/fsnsTZjo05zw/3iT2VvZCz4/jxI+ofIAOxoYXFBT37/Dn9m//6W6/bk9/0hrPhXrWGHGHXB8ht1/ihCV2YvKxYIq0HH3pzABaaDDjpv4Pzj4lTqfB3QBAGJJzDDOfYD21JuLZqIjDnMusBS0wGIvw3z15Uy6PaGBkd8bPAvsE5x/7PoJ1nAOUoNRtuOvQz73rnO3Xy1Cn3/PzMqLew/bPzsCAzb3tQQu3Ge2RYRk3CvkvvxetBhNvcwBY+RF8EAiPPaiYQiIqAbjG1F7BBLDjGCLDTg+eVFS0uzLfs8sJs4Ivf3K9OfWf/umqpNsXa+rTZyLQA4JznJU1y3Thfkwml4jhs7Cq5taJDyZjODnVpJFtXd3tKhY6UnVQmL11WspFRca2kVKbTStlme5suriyoWMKRalQnT5/Qy5Ov6sLkBcWTcZPtOdsZxseUUbqtR3v1hGY2itqqx5Xs6FIDtxrufAkXG4aZSbWlE8rG6yqorExtR52JstKVTXVm4+oqpLwG2b9RTFUgcAGspnm+sWTc8ZB1c3XbIBMfw715ZwDv7O7o+MmTqqfSmllacVTGWjWu5WSX8geOaWp+WfOrG8oWOjygjJX21J2Kq7o4o1Mj/XrlqXN6PN63by0fGZ9QBcAaMgKDyGxBzURG/WOHdfKWO1SsNrSHY0VHwRmxqIANqlDj+j5gA50JLlGOR6uqI5e0G9TC/DW99Qf/mk7dHLKEE5m0YkkIXzGrmuoAOGSvxogWCxbiEG1zibpq20tauvyierJNbS9d1dSF76k9J/WPHFG2c0SrO0mdv7SiZrpfG3sxTV5b1OLymof0I6MDGhzo1aXLWC831dnRp2JxTzmGgqhfKxXPJBhMY8vY2dkd9lj/Hjyr7NkJxasrqpeW1dbWq/6BMQ2NHNLS8ppJJ4AlyWRDxc1VXXjlRddijUpNqXhKU2sL+67xhee/6/+O3GVu/HtEDqJ/NSDWUuea8GyiYiC+mBQeWUdjZ+980aDejXJKg8NFOAHDDKFFkPJfgwNGiD8JDjTsWEEYkjPxL57GTaDTNdBeCUAFHCfM/EzOhqgHwAY9iTOYepazL5W5Dm4He1AIO/z7EIMTrF2DO5FJElZ97xiwCCTRsPdHZHcTT1q9d0RcidwSXJfU6/9b8vqv/dv/R13tWR2dGNX87CV9/uHPanZmSvfcfZcztc+dO69yKbjVlVFH9qMAfoMVwMTtWAHsvORgXR9qJiC/AAYbjKd3AeiPY2O9rauzV9XdBwBMbek0TNXrqPzioccB8KvuaG1lRs9+7wmde/5J1Ys19RS61TV0QDfffo9i2XbtNZIqA5A1cemh9+owOYEaoAw3FFeyZCbYe1d3lGgyuMcdKcxjiOiYmV+xAjiT61RXZ596utqVaJTUma3oystP6cK5x7U0e0WpdF6nbzrr+d/zz7/gGhBiFNeFOrKrs8c/97nnXtAfPnd131r+yb/xfgN8/K5RHUIvxjyInFmEMpMXXlUslVbfgXE7YBDRxWyRXhQXLyJFAmgXBBOceZzbzgUt0UvHlcu3mfjmes+xclmDzMwUsU2mZ4E8RV0QSI43AMAtHXtQb9PnhZ4F0niVnjnKCg3chEAabJHPIic//Ekc29MCdG+cn9lVwArgALy5Lmz13oFIHIAJZmh2OonHPXvm3LQSUgq9d0y26r0ytR9kP3z4iJLJnHp6R9Q/OKYDYxMtALjX9Sr3PZ2WcnmIecPKpGP60pe+ov/1p4+YXEMtQT3O73nlymU/fxC/T586pUOHxw0G9/X12h1ydm5e4xNHTHj67pOPOVIDRyIUpqurG6pVY+rs6FVxp2QhwG23nTVpvFrbU0c2o0PDwyb/7ZVrWlhaVTKd1/pWUck0dSLgWiAl01NYGdvKeF5rEc695/s8wSEm4xqpr7dTtcquVhfnlMvEdfTQmNryGZV2d/TqtXVdnNkwoMg1ZJ8ISslQg0TuipFVPL0bmda/8cv/Yd86fuSTv+49KeQyh5mMa/SWy0Ak5vI+2yLcVxA31Ig0ou7dcI2Gap75PY407GNWAUsWd9ErzM8FoBoLcIRtzF/ofYlCxJUA22nmM7iuQQBG5YwCeH191YIHiCe4WdBLE0E2u0Ak2K57PvZjx2O2BIncZ54XemYIBssL874+PHs+V6o1zxOj3onfO3Kk5OL0dHe7ftzbhaRKTw7BmGeGeVg+RJFUsAMv+L1Tx5BpzHNw4K+U5//il15fJ0+99IyvL2cK7ltcK2pQzhP2WK4Rs6q97Q3l08QHlP08vhYXEOpkcKjwb+jBwpkYnX+sIZwWcrRc3wcAm9SBs4f3dcDDggnVKPGDkxVnGfOIpFKtrGAaExPJmSu3rKAjZTJzDkQnzOF45rc3Nn2tizjPVYNrBbUx+wbvmXkeDrOs/4CnBSdd9lzIuCbNt7UFon2zaTInpBf+EMPJzwv7ZNPPMv3Gf/nQfkein/3AP/Q51duH62pwHYQ4wKyGaC12I+rBdCymW0+dNLmZtcL8mr4eoST7A88fMwwLa8CrvE8VvWfSrxKDZ8Kr55s1z/NYl561Mw+za0cQaPA+wkwt7IfMMevJjJa3d21XTqwM82TWBnsoFve4NfHB3Ibrvk1erx06qTml3a01A8D0PgH4Dz06ALBfr4hzQcrKXjuCQSSygBUCblE92OHnQiwkohcIrThHMGOhfqXeR/SGq9rrAODbb7u5icoLqzrsIcxC9yCRpqupkdEx3Xr7nXrmuXOaXVg2Kp6LVfXGU4PqSKJI4EIA5gRbMoY9VnGls26aY+mCakrr2tyS1jeLVgwzuMlQkMcTmpqeUzKLZHnQTXP/QL+Ghvr15He/Y1l0IZfW3MxVXd3Zz/D82Cc+4aKLhROBwGxQbHCRYsOqgZZNtK0fkVjGsIXDIoqmFWCErA5rWVxM0/xhH0fhbstOhgpke1D0oQCiFGpJyxkWhksGsyPY2lBw7bJ5lytmk7GY6rG4unq6/ZCzMTJEZCjDg86Aj4EPC4aHjEWAZJ6F2EN+HPL6eFyD/b1WAF2avGh7B+y4zr34UshX7O5VLJlS/8CQN06sUjnoaU4BKFD40RyMjg7bQjGAOcUQql0pm3lW/t6zesu3H993mHQ98mcuCHhAXnzpxcBqiMcMrpNhTAPK4gSwOHX0iJkjDow3+y0cPt7E4jE3+KhaJo5M+GFj83OBtLGp8YkTmppd1pe+9GVbtTJAPXP6tN773veYkPDKyy8ZXIZZub2xYYBhe3PDvx9DhW8/8V1NXruqkZFR3X7nnWaYPvb4dzzkvOvuewz083tgBfW1L3/ZG8Gdt91q0A0wfWb6slZWF3XXPfeYjcSQBzbS9OycFhaXvQbuu+9+W7b+we9/xIVGCPEu6W/82I8ZUPvkJz9lgHhs7IB+4sd//DrADhCONWXwY5/T4rt/dN81/sXYpl6KlYVmgMK6o71gy2B+fiYfNvXN7R2zqlD78H77+3p9yJMjWy0VtbiIbRyW59Z5KJnMeHjEEKFS2VM8yXCYDEQUxD2Kqxxs7ta3dMdt92h3r6Zjx07r3e96n9rb7OgZtAAAIABJREFUu0zg4LkIOa7kCpHjxV4S8uEiINdMpVYIfRjmRJlx4e+RnSD/xrYyLXvBqNmJWMIRg+tG5m/0vdEAxsMaD0lbofct1rHZ8q2v8XN4rROnb33dYOurn/wNFQodLlgBZVGToPpwU8YBhyrGGQzkbGxZ+bq6MKWJPrJUmTs2nI3Lx4vnXtTm1o5z0AaGRz0wUCKjfDuvCeMpr2uXrqmvd0AdXYSvY+ON2n3TCiyeDYqtKO+OPZeDq1mj2KtoZ2cz2AI7LzEc5DQuKE9oXNmvuE80ZBS0ZFYPjI4q51wOFN/hcIAFBFMRBhzFGU0Ba5X9hkFryDgNFjUcTBysMPYYWOM2cOXSpKavXnEenNmsu0V/UHRBavmjb+0v8A+NjYaBd8v+2ZnD2LOUy17H7Fvcc/YsDicaLWzyouGvrVwNdFSCRWAqraNHJjTgov6y5mdnXOy/8x0/qNtuOasLFy/q2489riPHjuvJp76nv/jmN9UB4A6fv9bwzwAUYf/ynjk+7j0pUSvqHW99QLfddlsoKlrNPPsE6xbrDJh8nFFY63/hS1/R5KUrLga6evpUj+XVSb7RXklnz5zRiePHvXamLl3S8MCAixQURCuLS9re3DSbjusWhhRxlWtZFUt1rwPsVIt75Gfu+nlGjRDOYYrTtL7x5H6V9RPfeFiP/K/PamV+RplEQ43qniYOHdLg8IiGR8cVS2U1PHbIOdCFzg69/MrLLtQAerFS7e3tt0WJhx8G29tMgqqUq872YF3w9VgCtRK2niH/0gzxljLFal0Ki61tn0dBQV73Hg9IzJmW6+pRG/nsbirzOjQ+biX5zNWrvhfdsPdicW2vrikHEBRPaHN1TVso5CmsEzF1HBxzM8SZzrnIWmZPIw+Uwi5SA3CuYEdDYcTgHzB9cyvkHlIwUZzy/zsX0La7TTUZjFfLzrG9/53782l/58++5qIZFQ7PBLZFEBGoi2jYaeZKe0V19g1oZaekzp5en6OlnR0qbK0tzmv+6hVVdjbVjnKkt9vnHgrgYiOpUjynjYrRRmYzBkydrQyznibezyJPA9Y/2LLGTPjh98nBfjfoUlUS63bGVi11BcxxCmvvGc5hC884Z4WVzwDYLbIc167ciKuMzaKbQxQawc4qKB8YYAXlSMvvOqgHIlVEvaE0jFdsPgGgUgmVahUPEVHT4iZTwFa1VFZXe7ve8963v25P/iPU64vzzizh2ehEvV3cUzt7ViarrfKuqgCkxJOQCbSwqFcvvGrLJvY01KJj4+NBQWaLtGAfzznB3/mcSpC9lHERDGknST2HOqx1VtguFSV4iwCZAIDDmaFScW1hJrOt6rHkCQp629emM7aLY9Bw+uabTbKhHuFeBCUwqvPAoOYsmZmZNlltdHTUezRNaScEv2zGvz/fCwDMWp+dnfF+4YylfM5DDTJ2AG5XlpZdPwKaEJ/xl9/4plKZtFWPvM/f/fB+G6VP/u5/UF9Pn2axFltdUzaZ1vL8km0dx0ZGdduZWzQxPq6dal2r1OWd3UKbUG3EDADTUDTqFRUySVWKm6pXS7bGu3JtWpevTWthdV3TC8sGgGO1ppv28YNjOowFdHeHwTrspaycI+u85aQTXcdUJuVapZNBLWvXNTGklA7X35wRZCkyTIeUSXPr4ZgVwq28PttauT3zENgEsnpQtlhB3ToPw9dCTjCfqT8BbGjiccthfTCIAnhiH+FcYFBgZnM87pqPJux/fHA/I3zmwjMmp3B/IGvwjFDfh0FaazBWDNldUSRNPM1gOmuwzbE1DAgBRlIhCsf7rd08grKIvoTn289+pezGNQx3onos1Fs88yYHVqsemLF/WgGK/aKrwzCwd35Ty/o5GsJTpxNNwzPE82MgOhFXV3uv+jqHTTozucTKqTDgdn1Gvrbr0VDrQ0RhT6bGHB7sUWc7PUHIvIJoFAZKkG9D/8W7YpjBsJI9iP2m7/sA4P62nNcGIAsKOK9JLPViIY+eiBvbLJYqHiLRtPf3MuBbVzLWNKEtw+AHstLWlu6+4y699S1v88AKQmADOzVigJoBvN7eXtcyWdl7uFWxt8l18srqutbW13Rt6rKqpW2SgVXZXVc+l1Q+k1InLhWtAUu2kDVBBWU0NRGK4ktXrmp5hRzxpPb2qh4y/NB73qt3/OAP6r/+yn/z/oQbUaGjQ5enruqJv1I7/OwHPqAnn3rKtuL33vMGZ/5yLtG3HRgcDr16jd6xzc+FyYMtwIQzo7OzXWdvudm9Rc1WiHt6+cIF/fA/+rnX7clve/AOE9UYdEDCM4CBKLTQrqGRA3ZGSiQyuusN97mm4znmnGQdGgjxYAJAP9RenDs8E9x7Yj3mF+ZNBJ6YOBzy0iqoW3AcC4oX7j3PJs8hewB7H88x64s1/9JLL/kcAJDEFYNnh0Ek6/zNb36zXap4PYaCrPOIkApBjetCjbNGTBIAMKTvSsWW29ScgGb8TH4+kS98eCCHO02UQx9HBYCVZ8z1KUPJb3/rm74XOHWtrq1ctyKHAEK//cVvPbrvOv+dU9LsWlGJ9n7tJdu1G8+pkWn3eYzzCbMJzoVGg2zQTQ0kG7qlr1NH21N6171n9eJzjyuZCSz/F186r4XpFXWku7WxVTaQq452rTVrJoROHD6koyePaWVjRd967FGtrK/YZh9y4/p6Ub29wxo6eFTJQrdWyw0t7JQ1v7GtvXhCmUZcqUbMPbjt85JNDfW0KVXeUGxnRX3ZunrSNTX2NkXWN9eSYerY+BF19PRqYWNVSxuQJredhbYwO6dEE8i54dolG2+qLRtyB3fL0tHTRzUycVQrW7ua3ijpmbmidrO9KuNmU5Pi7BUoPovbylZLKpR3NJSNqz8b0288vbzvGt98/Cbtbq+rgIMYuXbxlF1pOgZGdNu9D6hUl2YXFlRwni7CB+5r3bMr8n+bcbJL0yF/E3vVRlnJJsq2Za2uLOj+Nz6kw8eOKuFYF4aKFbXl08ojSmg2gt1tLNTY3subDQ1257W9PK3nHv2K0rUdZZtFzV09r3S8rJFDJ5XrGNHzryxobq2qudWqavE2XZxa8JrAPv/kqaM6efKYnnnmSc8i+gZHHG/hfGH2eIgfiaTd5ejVIQ1nMsHGkMxvPK2o67qzJcXKK2o00soVujU0fEgLSysWD6ytLyltw7CSpi5fsBtLpViy1fSVtcV91/jF737DZyT1CM9J1Me7p7bFbfgTesJgCw9Qjaqcz5GFc9TjR8SPCDQNQG8gUZjYBfO5BfhGdVakrvVrhx/mMwjCM2e1nV8KberqxRGoqM0t1P41tXf1em5GzA/XBzILIBaKJ/49qj479EQKZ35Hn5kM10MPwT6MQIQ6MYqeAaCyaOR/E1kVAcAmm7csQaNZSKSiRgzx/X+++JGPa2ykX7FmSS++8KS++Y2vaPLiKzp54oS6O3t17dqsNjd2gqtLMuEsyje+6U1681vfer2XzaHqwtUAgh1oqs2/6p4LcGZAJmqgVt3ZU76QVXdvl9q62nVg/IBr51oNEAob1oznaJtra1pemNbayqyuXH5ZC/NXVUjk1NvWo51KQwcmjuvYmds1NH5UFy9f0dPPPqfjx46ZzERvzYA9nskZBC7XYypV60rHaorVIGOwB2I3i43vgmbmlrWxVVJ3z4gKbV2OXOjIJ5VqbGnuygu68OITWl+aVluhQydP3mRBBjbPIdovbWFMUKH1unZ59dWL+p/f2Z9P+5u//EuaW1y12r5UCpa5CGUa1YoKxExsbWppYcGz3ANHj+v02Vt9tpE5G6L0ggMPtT3rEEIa5wfPvkmUrE8ch6h5sjmfWfQWtm5Pp7S8tOAZC3Uj5zPiIe5noALTVgaiA/eBZxuwhrkN9TUAG+RQSFGpNBnEiJ1iIQaMZ6ZFoHL+KPFN9rsPz0ogIAf7UU56aqno+aFX5HfjWaCWhDyF4IfakBqd98c8ZOzgQW2Ql1ykxt91nY9oh972xj9nb75F9UZShfZedfUMqX/wgGcWPIfkjOay1PjMGSoaGe7TofERzU7P6nOf/V/aK+/ZHZT+iGgL5sT0WxOH+PddJpfjgsD7f+zRR11jHDt5QnXV9MqrLzpbmLx39ksIzttbzCqIS2vX+MFxg79jY8M6fmJCE6MHdaB/yHEfC4srOv/KBROa9ioNZfNtEoRF4iOJnIwRl4FwDLC2GiKCiP+AvIyimplte8Gz67Z8Vsl4Q1OXLmh9ZUGnTx7VsYlD2t5a14XpTc2vVwzA8gGRhNcLM8CY6x9AN9aXgaMWQP8rv7if8PvwJ37VpMrhEbKOM15L9DlEFPKZ98neTI3ETIUzm/lyEfJrPdiVs1ZZD+QyR3E0JtQ5Ui4b1m7L8hsyIX0Oewv92rGjxwz0cZaw9hErUSNBVihX9jwXoxdkjsIqNCG7GdPMwpKzWE+dOu09e/LyZdeTWBJ3d3U6tpE17hktdQZuQt6bQ1wi1s9cJ67b9LVpv09s35lLsx5x8iQSY6C/29eQOpB4S7CeDtwJ8pD/yOPOOPJyDhfHWFwHDx7UP/i/fvV1e/JL3/2GI5p4nUgNTb1rYqFzwDvdXyWbVcWr2yaUA8rxfni/7C8+E1tArTEsohodgVm1s45JSPGmSXecK8yAIbPwbPORKxDhENT4kEpwK2TNWFHccnlgv97ZCcRrrgn9HSpgcBpjNfWa9xzX+3nWaMHzikwy5RkFc6bV9TUL+bjvXCNip6gzULoGYUXY3/j/OHM3ECHWaybGg4fx84L7FvPNUBvxHKMk5v49+ui3DZB+8OOf3XedsYAG02EvHRoeskiHWizE1AaXON43wrnR/j4dGB5274HzEb9Td2enenq6ruNciBGY70fRbvSyEBHY53BlCDFKrMm4XVUDiMoMh2jEPTv78G/Af3z+ZwMJZJ34v80AALPnM9tnzfHwQNznd+Na4tgbHIYqFpNxf3mdq5cuKJsK0bTDoyP+N5wnM7OzxtccG4AIdWvLGBD53XyNtcm5trC0pEMTE/4eu/u01g/XHgdM1kbJbhJN/b2f/j4F8Nvf8YNNmE00xWlY4hRoLfs6NosDYwd159336NHHnzAw1kvzsL6kO8e61ZXBNpNwZgbCDElCLh4XEGYXzOlEtk271Zhm5pe1g6pECY0fGNOP/OiPWV350U/8kXZQSTWaIah7ZNgb/RNPPK6lhfmQS9ysa2Ev2DtHf/70M3/kJhPGFBsBGwIoORueFUswaDmgWwqgwEjkPQaQyiAw7E0KQJ9UDHhgXWGtyCEbbOdgEjYpCLEsBvg1cyoMUtjAAl8wqPRoFthIKZiwVMB7u06eUCJpVknIJC540bpo2NnxYc17M/Bcw3Ygb4CVgj5WrXh4yvCZw660W/RwkAHQzWfO6tr0jDZQaRpQzfheLa+uO8OTxcmgHZWWAeBq2SpYiCQsZIaeDGpZgDSvxe8+qbc9Hhid0Z/q73042A6mkh6gWwlBpgW+5ygLymV/pulx2Dhqw5YdJYcNDTcbAYAvDJC52TnfDxReYSgH07yp7v5hra4XXfTws2xn0mzasox8TkA3hvAUYrZSssWifEBhhTyzMK/VzXWz/FABU/MA2GyZ5Z0Ow28Oko52KwB2NjdsWw0QzMCtpyunSnnHQBrK7Y2tHYdqk/1MkcNDfvLkKQ/gUO3xeigSeT5YSwyjYaVjL8AGhz0BA18GhmxgFORs6AwYt3787++7xj9fX9OFVN25JgNdbSZBBAPQmBJYP7asXChcnC3RGv51trerrdDp1MlLk5ds98GGbiYUivw09lUM+spKZZLKFzJBibOzqcE+MhkA8lEj4Yef0enTt+mBB96oEydOh7w9lFPVkKHHcxIYhCHTKwJqb2S4vnYgN7yG3fS1gCJ+Ya4TfyLGK68bMSUjC6goI4f/joaLEZM4ApcjBTCvFf09agLDoLOmkYPBBu7GP3/24f+kjo5u9fT2GrDhI5Vv91DRKk2uu23oGLYWvVaX567o0rNfUXuauyGDkYCQj/zZwyZgpDM59Q6OqL27V72DBzSKnU3fgPKFDl185aKLS4A4DmkaeAqtpaUV2wJtb2L1HPJU6cYMNJUACmkmsHnBojQAwM7bs6KC4s88ZVs6VSvB/h1Wac//T9abQEl6nvW9/9qrurau3vd99lUz2uVFtmxj2VgYBxxCcrmQYHITkgD3nFwMITeJcxICJCEBk5MQcIID5mILGwy2ZCxZlmTNaDQjaTT73vu+177Xze95qyQ36nPmzEzPdHX1973f+z7P//kvvT0KNLMWAAJjMce0Rd1JNjD7HM8aaxCFi9mfMpRvoCDyumEXQG5zAAwb9frVK8Z6nZ+dae4h5HhR8JCntqM/e2NrzzUeGRywQ4j3SrEAAGF7KzYjqKrIcOUAhI2HzT4sp1ze9gKKPgAtADjLgF1eMVAB0G9oYEAH9u0TWfXsgxzAo2PDNgj63plXbM/H4uKZZ79l6lBjXpK9nkzaYW9ZFTGYiGVjTT70wCk9/NBpsxByDNeKHezkOfE7QAGWa4BBXFuawrOvvqZz5y9oO51V/8hRJdqHrNg8DPt0dNhUcemdLR05dECT42MqFVwTxADdstuNqYhNMnmuFMwoivL2GgyA+TN7HM8r2juUduxPF67uVQC/9uLX9Sdf+kPdu3VNQ32dSsQidn3IXkFRtLa2bdZFHb29+tBTT+rq9WtGCjp06LD6+wbtGnPWWLGcZUgBG7lua8KyLj3OEhfQ1ov9C8qlJlhjFjVk7gGw+P1WxM1OT1uxxXlieYUBGod2U+/GunvMJrEtHLGCjYaa4r0jkbChb097p175zgv67jPf0tEDB3X/8eO69tZlffv559V/+qTu+8gT1ozyfZwiwGtFLI3mQP+ArV+KQ/LlsYhJtbsii6+ZnZ+xe9kih2FRRKHHnk0hicWvUwA39IEf2msB/Qff/K7ZP/NM0qBjw0PhWS0XFAljIe1xWWzRpHzxLqt3ipm0Y3mWy1pemNcSDXC1qJ5EWN0dcY0ND6hQ92q37FHen1DGG5cnhOVo1g1mUEWaRLEJjlmTV3Nq44CzF6Lo8JLlDhEN9QF5dXXHiObesL6sobfXYx9z/8bPbdY4LZVq0/7bH0yo1nDRF5wtbmiAasFly5BhZ4JXs9s3H723DaqNCAcLl/O8UVWWBgdwvFY1clYVskqlpiP79qucK+jjP/KJd+3Jf/oXX9OFN163e8e9HRsYVDwUtkFw2BdQjpqlLayevj6770tLy7p1+47VUTQa1BdLKyta39y0vQVWtItw8Nvf7Xyqy+wLKeY5y8Pko2dzpgbmmlpOZR2VZsXyAkMMwcgfKubfrvHYcS1exOPV5taOgYVhGqW1dcsgPn7ihHp7+622ofg3u3KzAISNWrZa4e7tO8aIPn7iuNUsnHH8HVcPUwAz0CH7s1iwQTDPHfUbH+xZNDZb5JNt7xhgDqFse3dHFy9dVk9vrzVbxGx88Qt/sOc6P/+X/1XXr1xVMZuTt1bX/N0ZZTa2FZJPR6YO6MkPfVjdU/ttaLXLoAwLJLJ/G175yNNBSVouanN5QfN3blq0SEd7wnKEb83Maiub18r2jtZWNlQtVjU6MmK/cIOA3c5eAUjF+WogiTWgXHvqyDZjrjL4g8VLXpG7zg6opu6gprPstgYsdgimTpnKn6nTWx8W124KYAc4m1obtrDfb8QRzpiWBbQBB42G7VcAC4BFi8vLdi5bNlRPtw3c6SdcTqADhHk91uq/+7X/tOcaZzdmVCkBvgXszGoxm+lNAHOoHUbGx7S+smrnVwRnAxSgNVxbXD4R4Aa2VBBkzfada2T1AT9Tzf7OumJPS2d2HcCMTWwgaHUmzaQN0mzw4LHaHPIAYAafp67kKTa1SHNQa2oVhrIopxp1qw3YiLDhBDzC6txUz7GUOtsHFAmxbr2OGMh+1YzhwKnGOcW49wQhA9IRgObQENaL7Xamm4IdRwAIFc14HQMem+o081HCdl4edQ7t23ONu+NtBlyx/2LViqqYbD6wTBTAn/nMZ4xc++J3XzLbR7PhsxzbusrE5cRiZv186c03tbm2rvtPndaDDzyssfFJ9XCWwMLHArpSM9JDIbtrA+BMvqxiRSpWPBZVBNlyaXlRc9O3tLuxrEigqgOTQzp14pAGe7stj9ds71VXOBIyBUoo7Cz4IHVeuHBRZ1+9oKtXb8rnD6ujo1tjo5P6mZ/+jNVIf/zlr8iLarFa1SWGe2vr+uQP/7Cmp6f12qvndOq+kxobHrGeOL29o+6ubiMrADg5G3rqQle7A6ryzCUSMR07fthcoOw5LJfs9T7yE//oXXvyRx9/2MBCznfcUqxmsYiFlIG9EB/pjU7d/6BFqkBKBEhkYEvdz/CDZ86JZiFnujxcrgngBSopbAwBL6j9eF5ZOy6z2in4eE6NKBGBbIWbjOuLeZ1r164aAQxA1QBBNUxpz4J86OGHdOTwYVMemNVzvWHvxwGzW00bTnrvrPWyfFA70otDJkERznvEzs/sFpskZkBCp+pwcQk2rKkDkgbMQeHsK69YDz0+NmrqX+weIb2xHlH+f/OlvQrgHx7JaT1dVF4hRXtHVQ8nVfFFzOLYgCeGzii1fDz7OU2korq/v0vdnqJSjZxuXr2gWDJocQec0fduzKrNG1O2UFM6X1WWmskrhdpidpaPT00YcWxzd0vZIu4oKOez2thMa3BwTI8+/hEpFNPFO7O6t76jTLWhosevUr6ksC+ogb5eq3nW5u+qmF5Xyl/VZG9c7b6iOkJV9SYjags41wWIMon2TvtZiDmZXcImMaPF+SW1BUO679gxpddXld1aV5vfo3oJIrzU3tmpySPH1N47oEAsqa89f0ZnZtMqxfpUwya81rAhLs29r1JSErvm7JaG4yF1BBr6/PmlPWv50OQBlXK7ioVDKpGDWGuoLZlSI9imiUPH1JbE2pPePapsdkeqM3SCZBJU3Yv9c9DsnYmD4V77yAkWZKYdbW2t68SpUxoYHpYnHLGhSMBbVaINm09yHjmEHIiOWg7gjr13sDulneVZPfP0/9K+wS6lwtLa8h2F/FW1dw+r6mnTmddvaXoprWjHsKmCz56/ZHgEfcjE+IiSyZhu3rhmQDFDdsusy+dtCNyV6jD84fKly6Zm4tyEjOwidkD13N4aqW+pkV1Rw8NZS0Z0Qmsb23ZOen24naDOymrmzk0j8OV2M4q3xTW9s7nnGl85+5xT3Vqer3PccJbMrpZ056x7plsDTs4xP3ES5hYDAO4GY+ZqaaQ856bnsuBbOb/u/7ikJmf5bOTp5u+t87zpamu1JNfH8BDqCWJtovR/2KZjaelRqqNb8fYO+zNZf6bK5LUt/9eNrt3AmTiVplrZiIUuUoF6miEcLjHss+CEDm+p2NCihUm0yPItvKJl/eyIaO/kGLeGOlMHj71rT/76f/ldjQ73KhKSrl25oK999U+0srygU6dOmevY3TszRsoB0+Q+gIu9533v1Uc/9jED4Il8oL+2gRK4Wme3DWggRwYDYb384kum6PvUx5/S7sq6rly9pFiiTfFUQj393YZdEIvHvoll/+y9WZULRfV0J/XWm+e0sb5opIHibl7xQFSD4/tUrHvljyZ1/IFHbGg2PTtrw5/+/j7bt7wMouse2ycUiBjZ0FurSNWiPKYCrpk74craqmUAEyFIv4LK19SU7VElwlWtzV/XlTde1vLcbQPOjx45av37hQuvW+/HMGxwaNhi+VCBs/4ZAP/+uVt7rvN/+nef09Z21kRO2Wze+lgw8XKxYCRXengI3XWcajq6NLX/gJ1L4L6QhyweiJq+6eZI3e9UoM421IajFu3nNaIZ7i30fPQCrCF6BDAEziN6ALBQsmZdGJlzTuG9U8fybJvLUA1ni4yRRRt1xFjEumXtLAZ7giRq9rTmymEFshGfwZYtvxrMJRxuWs827FymnqCPoaaENAUew2DDom6Ic2oOI+in+XM0nlR7qsOIXZD5qRnAC8A/1zf2EkaOHTqhICTCcFzhKEKMHrV39tgwmbM+Ho8oHKJWyCvVHtPhA1O2r5195Yxu3b5pWb2s7/Ovn7f32tXdaYNpCKZmEY1itljUlcuXDQcdnxrX9u6mkflqdZw9CxbjRoQa0QdeT9AI8U7ZWFOqg5iLfj16+hEdniROMdd0gNsyG/1csWy1aqQtbuQ2Xov7jrtbS61LbQ3uTy/BB2cDGe3tybjVUmTe3711XfOzd5VoC5sFNPh+vGdMCrebYIvajJ7E8JaGI2VTUw0NDVndxJ9RGTJT+Pf/9lf2rOOv/9Fv2jqcnJw0HIZ1B8mVPoR6mPcNNk9tYq5SlbLWNraMXMUQnTOAn6U1ILaO3+YTKMydgwGvBamRaMaVVdS/MSPVhUMRI1SCIfFvEGKxfh7o79P6+qrFCJkra7Xssq+b/R5n7Pr2rg2CEQLSA0LisDqsXNbw0KBWlpftF8Pg6bt3rScGG2yJkAYHBnXk6BE7Z3C8c7FgSbsP/KysEwlnM+feYhgzg1PcvMLO9hw5n4ti2rIhG38nIu7v/j+/8a49+eVvPm37KR/0jNSCvNbG5ob1rZDWuc7F7LaSIfCFYvO8c1iNuSXZuROw+Bz2JupW6kzmQmATYLiIPLZWFuzesbfQI/As4giC8yP7Cf+fYTAotbnZ0k+yNzEwbovL48Ft0U2qCvSZHjeIBtPnNbketjYgrDdkroFch66ODvs6VMBra2tWd3N9XV8esfVl53XTWcLcJIi329lxQkwjc9PrUtc6tau7TmCPrA9HdGB2AlHxZ3/53+y5zv/sl37erKbBRSCC4pjAfWoRYKu46+KCxZylq9McBSG84nzEc0n0Z093lw1iqctbmb/87Ox75mZFNjWxWnHnasA1hGTDMN00vyYuA/4jNgpibVW9PV0wO6Rc1mZVa+miljezjohK7jFikKaLFwr4vr4+GwC38tW51q1IAPaGLCfHAAAgAElEQVTh+dl7Lk7Ix3CZHq1ia5b+k1kZ+zT5y/S/YOZcX/oOBBCoqdtiMcOAWDtrGxs2a+IX+xA4lcMbvIa7/8I/+9U919jzqR/+ZAN7i5s3risU8BpTwdNADh+xg2VkdMRYtWdefdUsN5mUhxsVnRzsUF97m7GKuY5mX1nF9qqiYqUuDwpCb0i5ckPbmZI203kVKnWl4kk98uCD+tFP/01Tb33hf35RvlDYLDYZUoyMjdkmd/bVs7axc0AyDFncdodp6+Ovvv60AzbMIsEtLHdDWzZvTqVEc+ms1fjKqtnEtWzjWlYozg7DFQsthYD7u1O/sBR8VF+m/nWqX+bSbBcuX89nzC4vbM8Gdl81ZYtF7WQy2s2XFIi0ORuQMvlQAXuQ2ExZBDwwNNAsBNtkm2pJlCjJSFApCvvODrsfNIU0vSzw0fEJsyJbXllTEfDHH9Tk5D5lsP3cWLdqmgKVBxkrNLMzJGw6EDTGEU0DltKwFyk+0mfO6MNnz++5xtGnv2R5Zi07BZcH5xhlxvoElILRguUX7BYKjaaE3fzmOcC4Vs2igc2cD4YN9hBGIo45KpjPsFKcxRwPJPJ8DnkGUhygeL0boM8mVshbRcR9BahKpuIGcrDIM7mCdjJZ7WYofDmwqpb3ZMHdxtoma9fx6kowJKIRtcdg1DsbSQ7wfLGilaYNNGoh1DVs6KhwYd6+fuF1l0cwNKRMNm0bNwfM+NiYPfhrFK1LS5bpx7DFYPWmT3/w5/Zadvzrxo6uqaiB7qTe+/BpAypu3LxlljhYsNPEw7Rn4OdAUJcJAWjc2d6lzE5ea2vLxq7CFi8Yxn7NWTyEGFaQY2d++B4bfvI+KUawo+bAXV9lcJ7Q4OCoDh48qo985Elj+FD0Q6TgHlMQ+rzO3qHVqHAfW01da4DLPaVAeDsD9vuUv9ZQvR2o44qKlkqYdc/XmDrUDi5nS2gKLssLQ8nMsxNsPp9us2y9RquZaimBh8b2god8769+/pcMxErZ8LdLiVSnwqg1vCgxSrZh8j25Pi0Gb6OcVS0zo63VWVPDLs7P6dqVyzacZE3DKiYL7b4HHlY41i5PKGaAARkya8vLpsiIomRq3kOGnhQ2ANds8BTZrYEaAwCGhhubK0rvwixz9o4tu6tWU2rZnF6yNGi8yT0hu86rtqQbZtsQNZFQR1e3BgaG1T8wpPaOThtasCnQyAH0clg4a1vAdmdtBfnHrFlKeXMR2NpYsyHwzL27BhzXq6iTszbsKxZ29eXzO3v2i8H+PmtQANFgOrUs9mCFuoxBLL+xOqmbJRvvlcPR1ku1ZoAghRtEFQ52FCMMQRxwXbFD76EHH9SJ+04Ycx8G3htvvqErly/pQ098UOfPv6YrVy+rsyNleT2AzDQtkCX6UfrEYtbgYN02Oj5m+yPXgN8tc9jnbMdWsE2+d8+arrHxibft4L/JgHl6TsmuKYVi/VZYDA8Pqru7Q3n2gbawDu6fVDIedTZVPmlhfsbeC5k4xB+US3WF/ahaAramKa7IE+QXDW+lgiU4QIobSL1+da8t/9Xz39FX/uRLunjhnEL+hp76wY9ZLvLSwpIuvXlVbZGEOlK9OnzqpN7z5Ad15cY1s+h59JHHrFErFrAWcgNg7hXnAw0vRSifMwcKu3cOuGUdtphqFDY26DCAo2YF+cbamgFkPPfpnV073zqxOonGlejrN5t9XmubvbCQV3cqZa4W3jJ5Uz5980+/pj//8lcU9fo11j+ozPa2Md+GH3tIp3/wo/Z+eL4p+Ck4ueYM+Vt20Fi9uAI6btnyFvXQaOiNi6+/nUnO+mI47LIJCzaoxXYJK7qAp6HHn9prAf2H33zBBsCWAVVzSuH56TvKZ3fVlUqYDV93V0oKxJSp4yLgVaBBY+3OrcX5BW1trItUvzYV1RkLaKi3Xd5wTDlPRLvepDYacRFAXKnnm4Qy8jkN/W1aKLtBrllroqSHUMP5j8IP5S2KU39dgboDwQ1AN1VBzSnQaEw4H1FgcW42ATY7i5t1jdePMs3tuQzUzBbZlJYuiRhHFP5OXWa5n+QBG7PUK9qlWiZj52m+VtFOMaeq11mfZmD/ZnOK+4KaHBzWpTfe1C//2t6sIjaO//7FL+i7L71oAzespR48eUqpaFyldFaZrR0V6hXFO1NWc+KIwJk1Oz9nAA97yeDwkF4995oBXFjeoSygtqL2GBgasgYQq2pIewx87Rz1eDUzv+DYtG0RG6hGsdYBGOHaYKGbTVtTwf3E0hGrM1w5GCqh+GXuiBPOzNy8rt24oYcffVT33XfKmh6uP3sONQxnCc3K3Nysbt64aecoOZ40z5DI2GvYqxjUod6hPgIku3LlskVMkC3Gv2FtzpomOwZCnrNR9iidzWhmfk5jE5PmMPPyyy/rv/32Xruqy6//ueamZ3X90mXV8yVNDAxrc35Z+c1t7a5sKOL161M/+JQRLhYLaa2VSgrEE/K3RZWvVIzkSL20vbKoqxfOqVYsaGp8VOVGQ5dv39L08qoWUO6n8woH2jTYP2CDkP7uLmO10kvgLmS2cHlsllFrk4dat19OdeMzS8EYg9pwWHmLL/Ep2ha3+sWUokEY3zBznVUWpBWXleuOIKt5IHhaRlLDWbLDDjYrSFReYatfUA8bsMwAOJ22/CqGlTS41OfcIyz9ICyyX7S8lxnuQn7ic//5t393z7k3e+N1A0EsK6upmmB/CkYiOv/qOV28+KaOHT2mY8ePG2hhTTP7CxZTTQIYudOA4+SB7W5t8nQZ+TGNZe7GmtXuAEg0w8dOHLHf+fk2NzbtecDVgQaUPZD62tRcm5tvKxr5mVhL1NvO0qtqzwP1FT2bKX8NkAmpq7vLyGNugEeeWLs6kwMKh2J2Tlrtby4DzuISxyKzcma7RDXdtMOz/CbOb54hwC/LcaOJbqlGnY0Wexk9lKmCDMSuK9U3secaTwz2uYzsgFexSMAUeR6xR1bNDvlTn/phO+//4i+/oTt37hlRjn1/fKhf9x0/ppPHj2v69h19+9lnNTkxYc/RqdP3a9+BQxoenZA3FFaZIR/rq1LR7vaaWbuRq5or1W0AnMkW7Pm/c+uGttYWldlcUl9nRD/+6R/UE+9/WNEwOWlR119aZBcbKmvNWcdjo3/r9j299tqbev65F1UuNzQyPKHxsQnNzcwakSSe6jBlfdXj0YuvnFGdqKRgQPsPHND1q9eMuARgCMkMtj5uNoCY2IuZJaHt0U79DvGHuiIY8mtyctx+QQzmTD//2mv69M//v+8Ctj79iSe1beuvYWduycjDFYuwwT0HAHR5bV379h80MjgDYWzOeA4BXVrPH897K3bArRNni84AmDN4eHi42QcGnT0zIJbFR+Ds4dTl398TUAdQn1+7ds3WOSTsra0NAzFbSoZHH31UBw8etPUF4A1ow3vAJo3vS73FNcIGFotn9lF6D9j4fJ4ezwZNpnh1qnvr280a3mVnc18BfPkZ6BNGOYPOnrE6aHJiXFub64ZZ8CwAnEPG/uq3n99znT81WbMhp7etXStp9ttOZcsN5YrN2r7qyBodTAgbGSVqeR3vTmkwJFXWZ5XeXlE45jXnBwbAjZJHUW9cq2tpIys0oiGtFEvyBAJqb+81wG9geEA9A33a3Nmy6CYDWP0RJZNd6h4YVb7m093VTa3kyqpgGdwWM/Ixlpe4jwW8JOHMyFfNa6g9qJ62unIr95T0lzTe36lUjGwyyRcMKtnRbYO2q1fvaXe7aEDmlUtXzY65K5lUcWdLIdWUCLMvVNSeiml0ckLRzl5dvHHLcnqntwp65tqS8vF+Jtk2AEaawAA4VK8qhXtKekM9eElnNvS1eQfGtj4mBkctUTkEWa+QN1J4NNmuYKxdfaMTpgqF2A9uACgcDFD7JlUq8X0CqnnJJYVQ4zLW+fkBY6njtzbXNLF/n7r7BtQIBJ3K1FNTLAw4ibEuzhMy9ycyKNnTcAFKtkVU3FnXl//H7+rY5LDCjbIWZq+rq6NNw+MHtLSR0Xq6oreuz+q+hx/XwuqOnnvhFUdqM6Vm0ZFJKxU98NCDCicTiiXihoWw/nDkoVbAXpC6njMTknJrAOws6D2KaUf+8oa8vqgKxbryJeqaNVOMhxjAiHiRjDbXVsyZJ729q6A3oOkMPcI7H2+8+A03iIUcaXVra6DL6eBAUzc8beXUO8GEF2t8Uz+9Q/poYQNWm4LhNb/OLCsZpEE8N79VzvzW2d/63Q2bWz2y2Vv6ILLi1BKUNxQyMj2xHZATGgrYQLje8BlOCQ7AAJi6mmfcimWI97hRNPFE+mNz6bFYpnfyBOkd3T7nzkI7V+m1mwT41vC79d44s79fKd3CRVrDwvF9h9+1J3/98583J41ENKDpu9f01T/9E62uLOjo0SMql2tanF8xm3X2KXqtRDKhD3zwA3rqR/+GDfywkrT6nTqJQUfDY3F3DIBZrW++cVEvv/SyxgdG9L4HH1WhkNWVq2+p0qgommgzEQP9x/nX3tSDDzxiSujnvv2cerraVS7ldPv2NcWiQcWDbWrzhbX/yEnVfCGVGl51D44Y9sB7w4a3pweRz6CqxPUVK2KnQyRUrXuNjO4zdTVE1oJ2drbMZnk7XVRNREVFFQi5PNDO9phigbKWZ6/pysWXtbpwT+Fg2Oos9mwcM6gP6RPIKcUCk/OLnv7mrVv6wmt73ct+/XO/Yg6V4IZghhB4yJvkvOUabqyumgKYSLZkd69GJyYMiG8puJ2lLlyDkPXHpuItOJUXpDxT/yJQqDdMSEWPgpCloz1pPw8YLMRZF11TMvdIHIdMDNKyc+bPOOuJsxFnSMheRetnrS6KRlQqF+01zCqUGJq2NuuFGLKCOYHvU49DdnJrumaDP55RsFTqMWpEsFx+DshiPOO8p1aEGTUAe5sNgGNxw9RQGzOIYigNBkAfs7q+tmctnzh82khkuOV5g20KxxIKRGJ27jKEg9yXTERNUAYhh9jDg/umtLmxqldfPWvDqmwhq2s3rhkZutX3kl3KrAASL9diZYnIw5Se/MEnjVy/SBzT8ryqNadSLeTLikSSKhfrmpzaZwNgYtfKFfCnjE4ePqH7j91vPxtWz7vZvBFoEFqBi0KaZ7jm9iqnbGTwbP1F2eWFgrly31gXXF/qF0hBC4gCZu6pkEtrZxO3zh2NjYzo5MPvU3v3kN2jW7duvZ1t2yLJMLCipwCLps5i7UFc+4Pf//yea/zslz9v9dDo2JjV9i6aK29rEGIgamn2tLn5ubfdOu/NzgvzC84O9inutQnR4mBYuFgErD/idb4fd8XOmShJBszm3heLG3FiamqfCrmCDae4PvBEIU3hRGPumcQrtYXNYQaCCk5aJSLJbHgJZh02rIoeedlEYyHDMViHfA4civnFbnrXemQEVvTwppCOxxzx1+dyjokbWV1ZtX+LxoLa3lqzwTnXBlGIi7xy+DjkXNTc9FQM4jlnwPh/5rO/+a49+eyzXzPSAYNNc4CAYNFo2OCY5wjFKvcnvbmmaKButuvUlfQlEAsZ0OLIx0AX8jH1O88o99ueo3rDCQF9UnrDiWFahCaG2qwx9jT+H+pUHB54bXsuhQtT2e5fMNRmWCsECz5XRmAA6b1JiKdfbfXR3DvqFFwLuddueNlrZwr3mDUAcZLvh9J+wkgGrBkcd5yjIXsvtTQ1Ac5aHJZgQjwjds2TcRu+ggXSf3PNETyhkv3Q3/g/91zn3/i1z9m6pdfFLc0wFdYlMYfEl0JkIDYrl9XEyJCJJRF+8r0YUFtGeCJh+xxqb8jH3FPeO3EE1AeOzOVRKumedZ5hZmjUffTH1kfUa0byQZRTrRSMAF8sOPdDan1/tEtbuZoRHizioWlvzZpC/c8ahcjCGuH9mWMfWe8m2EANvdMUItTt/OC9bmxuujz1asXOzn379tm5zuuDV7B/gzlwPlrUG7nH1ZqtrR2wgN20CvQt8qgbjL1JEPjnv/rbe66x59FTJxt9fT26dPENBWhYG1VVSnn19wIYhM02eGR40NQFd+7eVbFU1cHxPt2/b1CjfZ3q7ek2hUoumzYlBjmJmVxJXoYhCmppPa31naJjVNa9xoQY7u/T1L79unn7ji5dvWpB6wBzAGsHDh020P2ZZ56xRQeIxkG6U2zaVjTf/ot/8ZW3B0oUN4BpLg/LSbb/OgOPhgxFU7MOejtTq2U7ZSkX5Bq8LSqghKYNphitu5wXr1MAM6wxYBHAAlUt8gNfAJ9AawhqHp+2M1nNLy0rXSgpniKAGVtpnz3EbEgUBpYFikTebCllN5SDi0M+vb2p/o6EqbFbDGvARDYbBqBOVejX6samqTW5dkPDY1Y4YDWGChlwdqCv3wBFigwmRhQMKI04NGGcUcCSOZc7d05PvLJXAez94u/aMMYpW9yQDjACkMeGwQDPTnIhj8nyHdDXGrC3GnkeIIoSGOp7/r3JjkOezuHK4mYz5iGHxVbI5Qy85u+mfDU7V6egdk2AK1qwXopG/PYa2XxR6VzR2Fow1bFPsuILBldm1/m++31KJWI28MK+2lcvmVIAL35TDjQ8WsLuPBJRZ1evKzxyObMG/MP/9Yd65plv6v7T9+vYsaNm+ewL+Ix1OTE+YWDX/L27puJhOIFK0dYPxTaZm//0X+15AP91fVu3fFXFIx6dODxpjJmZuTnLMd3eSSsSTThQzCJbsb9z7DKuCYBpbhfLc4AJhrUM6+uKxbAnAVJV0xKVAWpNfqxey1XbHM3qigSzMtkPFUVjSfX09OuJD35YJ0+dMvADVhcgB6AKykU3AHDWmi0LoxYrjGcOpSUgS0sF3soG5gd2Fm6OdcN9Y93bSvF4rOix3Ndo1NaAqUKahQj/36zesWNoKk7eUQo0M/++L1uH1zl49L53Hdhf/o8/ZwcsNkDtXd3GPAxFHMiRyxfteWHdcuhhGQyoKT9kh11VV+b0jb/4c924dsVU5JcvXjS7N9jd9z/0iI6evN8K2VyppkyubCrfteUFdbS3m90aTC1jEBaKNmyDOfZ2k25ZX83Q90xam5sr2t7eMEW3KYBgHDcbYFMfUChhCW33j2Ld2W2RtcXzyKHGz9nZ06PJqQPat/+QEjDfYQDVZfe/VG5mL5lzgs+s9Di82RMKZAikd8zyCAviu7duaWlhTg2sr+wwIuOwoYCnpN9+dm+OzsjQoA1WrEi0AT2FgAOEXSYFykKsWn0KReI2IKdYNBtmQDtTOPl1YN9+jQ6P6ML582ZbSnHA//U0pG6sPkaHFAwHlMmldfv2Lb3++nk9/NCDBgj+2df+1PY67IY72lNmuZredbnwR44c0XsefUzjU5PKFgpmKw3YSWHBHgbZBGYidifTM1gYYR3caaAwueD3pme0sb2rhr9T4VifDZjIhQuHIEuU1YNjQcivYiFrzM6enk5rLOZmp7WxtmrZjI2aR/UyWRYB1epVA+ON8VuCOcZgvmp7HW8JR4UzF17Ys5af/oP/qme+8Rd66+J5nTh+UH293bp7+7YW5hbUEe/UkYPH1R7vVu/okI49eloLq8tWTDzxwSdMCQ7pgL3IyBWWY+O15o2il0KOJoMhgFm1mKWmy6FpASCts4oCDvUcxSLgB80FA2DuHyy2cKpT3cOjVvhY3kalbEVXJ6zBUlmxQFBbK6v60hf+h86//Iq85YqCzEVqdbMU9Y8N670/+ikH6DYaVsxSxLMvYAPZygSm2Kcw5fuy/zh2bNZIUKbMCMJyR5Wccg0PRRdWs1jf5LNWmD/+ib0W0H/0l89Zk8wAuFzImRrswquvqJTf1WBfl0aHB7Rvckw1X1TlQKc1LsFGWaVcVusrK5qfm7NmOeqtqrvNo642qS8ZUNfQmLyJHm15O3Qn67eBqdfrFNaWwU3WXHM4Qn1hZxxtLgU21QgAAjbuDItgovs8CtadxRj/l6/nvlkwS9NVwAhPzaLTNWMeIz04yYVLhHKWdM7qkoYP0AFFFFnnFD2w583izkA9lyXGK6RCIdXLJaWrJdUCXhXqVWOClzJZdceT6m2Lq7iV1oWzZ/Wf//iL79qTP/sv/7kuXrlkZ2g0EtHB8Sn1pTpVxZEhV9RuIQvSZsN9QCwGMtdv3rD3gTqxt7/fmieYkMcYniQTdk6z3jnHDxw4qPGRYQUZ7BL5EY5YHtrswoKpgLlv1GGs8RDZrIm4osGgKvmMqoW8fV0kGFCorc2uO/Ze1FYwwxeWlo1oxvAKq72pfft0d/qePQfUcYC17CUofNlnbty8adeO8wnXl56ebgPSaBBaURzUlcuLi3rxxRfM4mz/1D71YkfcnjTWNIosD9m8qHUzaV25fk0379zR1IH9RpyEoPnHf00BfO7s08pnsjr70vc00tOvqYFhTfQOqC0S18qla/r8f/hN7a5t6v/4J/9Q/qkhrZIfm0ypo3/AhlD5dFoRn1dxv1f3Ll/UhTOvaKi3V4muTl25e1vXUXbQQHvDCoVQM0TMkn4fBBtsWokaaWbLQ+jj/tDY+hioFgG6Cs7a1+9VnPrQ7M6rBtqRGUbzw95Lg8mqo8kxJU9TlWdVOgMjPw22sxdmgXDGOuY8NbeLQqC5p3ZCXQGAADiwuLBo+wdqaopTGk2ad4ZfBthZ5jnqxbB9Db//+//wO3vW8s7KPRswzc7N2fnE98vlc7p545btoeyfr732mj75yU/q6NGjZl+P8og+gWcSlQnnKwPzxbkZXb74urkNNColbW+sa3d704YKDO/Qg5AZ393bZXsjWVXkBJGPfe3aDY2NjZsyASDB2QITA7NhQwr2R96f9RhyNbyRIlD/mpoSYkPQMgRR0NvQEqurUEyd7UOKtiXtrDbrMlMkuzgOiBQ25PN6346zwTIdZSoWqZYfiC11qejyNutk/DHkc/0C+w57DkAxzyn7S6r3rw2Ah/rtrMYdI+CtmR1rZ0dCPV0pTYyNaHR0xNQnkPnOX3hDl69c0+n7TukwERKdHfrA4+/Xi995QV//6tesEWdv+NBHfsCiQNriScvyrOFaZWSmotI7G3Ym7qRxc6qpUMGJIqe5uXndvXld6wzDahmdODSin/6Jv6FDU8OqlAsKRDuNHBIwwnDdemnOPhuM1j1K77Iu7um5517S1kZa/f3DOn7spNaWsFjbsYzB3Xxey5ubWlnfUqZQ1Prmhrp7eowUhyIf0JihN1nSDDLiyZSpgpx9Ms8AWbyw/p0C1+IAGlUj0voDXosYSe9s66d+5d+/a0/+8U/+kKlLqAXtHnlkJBVAWpjm3b29WlxetcgJi8vZ3rFsRcslZA00O2ueO0AnavcWmYweGKCbvnd4aLjpEBSwgS6qY85rnjuAZ2pF9kVnfCkbDLOeyQujVoWWvbqyaAoB9luev489+aQOHzli6hl3xrmennoA+0pnW04eOnW2s31mj+D5ZjDCs9/6ewsHMHWjWb9Cv8JbqWFAD8AqhAosKM+9ekary8t2TzweslljpoAByCFD74+/8c091/nhxIaGJibVMzyuq3fnFOvo1W4O57CiudBQD5BbNjrcrVx2VfnlWR3uSKov2FBtZ0ltEY+SXTFzgaCWS4bbFaqFNDezpEyhrEZbWJuVojKFmnZ2SypVpa7epCYPTJkSmHrPEc0jyucr2i1UtJkuaq1QUdEfkTcaV5UILwjHHp/1yx4ycstZjfV1aLw7qvTSbdXTSzowmNKJg5OaGu03xyxsy+eXIWqtaKR/vyoFr65evqaVpV1NjHSpXiorGfLLQ352tai2kN9A1Fh7UkNTBzW7uqFaICJ/97D+9I1p5WJ9UrhNRdsv/XZm+ojkIB95d0Md/ppyK3N6MbPXIW5qeFLtsbAq+ayKOdQoPovPqfqCevh9j2t83347r8nEbotQvxfk92K/iCWt1/KCG76wRbbwDOCOVzMLyzUb8vcPD6tnYND+HyKDMFEbfhQq7IsQiYPqGehV39CgDX0WFhbVHospGQrp87/2q/IWcxruws5W2r9vRPlyTd95+VXtFKrayVf1gY8+pRdfOWcZ5DxfG+sbmr03LW/Do872pDqwRvd7rKYF6AQMZX/EuWJpcbF55rWZYtPrCzZrPa/VklHvjsL1HfkCUe2miyqWvVrf3FFbPK7e3k4Nj/br+uW3dO/OTQWIXcgVFIvEdA1hwfd9nH/+zxyY2VT/2nCzmeHeGnLagKyl8uUEBx+i/m6qhFu9vAkLWhhc0wXg7a9tRmq8MwB29e47GJ/DEVwcgrOMdtgT5EWGvH4lUymNjI6rs6tP6UxBHn9YZUoKf9D2UOKgDM9y3s32Xmo0zHWnagKMpXfAUgaXMPZhsElIvy7/3GGO1JO4XLUGwK0BYWvA3SK2t0jrLRJVaxA8OnnwXXvy7//KL6srFVMiFtTszC299eZrmpm9Y3soMVOZTEE72xmtLK/ank9t+b73v08//COfYuFar0O537pemxtb6urotjahWqqYivj5557Xd559XocnDugDH3if7ty9KV/Qo8n9E1avLSwu6TvPv6jJiQN68IEHNTc7r4tvntfa6pLSaXrHmtqIwfKHdej4KR0//bCSXb2q+QJG3GQ/b09GbW/kGputNHWBN6CqN6AcmxTDcxNnVEyBjoIUi9l0riz5uF+QNpOGtaUSUQUaWS1MX9Gda+eV2VqR3xvQ0cNHbXhx9uwZc/PjTBqfmDBCGzUNOASuPb975uae6/wvfvEXtL65q2K5pkqFPQHHReeSCF66vrpi7m88P/2jo5rav996PIYNds9NYOOseTlLOB8ghELG4/P0T/QpkDAWV9cN7wXLRNHIGuJc3N3etvqJtZZnEMwAGCKCDYGdO1OLPGfrjriQSkmFXMZwXfYy1he1dEt5xxnBcGhkdMyRo6uQn3CrGNfs7Kx2d3Y0NTllykX6ZN4rfbbZnRPll05rbHzMbHXvTU8bmSQQctna7KkozNg3wO0Y/jCQ4FxEPIZA6fs/Hrv/cUtpvrYAACAASURBVMWSSVWpe/1BhWIJc15BPOWGpG02xMEqmUE1oqWxkX5bC1h635m+q8XlJflCEAvbdG/6nkVagNtg72rRjCgW0xB6AvrJv/f3zG742vVLWl5ZVChEvqbHnBP9voiJWh588BH7mpmZu6rWivIHPRrsGlAq2m44WrK9w94fAxTwE+plCE1W57ScCHBIo4dHPAE51fZE9ifXY7MeqEeoiYhxBCOgDqa3NNtZCAK+sHyhNqs/wC6oMcw5BTyaf2/irubMg23z7q6tu9/49c/tHQB/5XdM6ID9MXsf64k1wb0BZ6VmJHJobXXVKcLrda1ubCmTdwpfhrgQWqiXeL8oC6mvIPuzXugnurq6raZi7rO1tWafBy+GNFEpVQzzNFJfJmP2z5ub61b/k8HMMBccjGeLnwVBCrnJ9OXMgfyBsOENff0Ddq6urayaEAxXTUjizimmZuu3pWyG3MqapfHjOWPAy77K8A4sl4EZ1zAag6yPiwcqYCdCogaEOG+1obmmFa0W5Xnk+oJNfOafvtsCevnGG1paWjB3UoaAtplaxCcKYIdFcc0Z9NeKqP1xo4kYPsuzTQ8KfsxzihsLbomQNZjpOKKyI4BgAR0PO6Uq95HP0cO23Jl4Bpmr2J6Ty9ngnK9njTCvMLI0jjrRNnMSwBGDAXAZTNkcYVEL8/PjSMZzWzCRB/U01wcBB0IchrAMtxkAszY4v1Cl4jzE4cJ8xd53sfB2dBXzA7Bf3hcEfuY3kAzARZhhoQDmGYLoQ8/1s7+8V536R3/4BcMOnbtd07rZMrUjIn41j1PjxrqRdHq7EEm6uRF9O2sWHJJn26L3zJmLAXDDlLgQ/zin+TtYaztEOr9fhSyK+W0bAFvsnMXg4CYFbliU6mVl01u6cP6sObGcPHFUk4ceUK4StPdqWCnOsYgdmyJM3hfrkvfGPIXvb87CRhKr2vCWZ7VlJU58EteOD/ZV/g9CKWYTPBNLy87thvviXC491m/YvcZpCnttsoPzRWXyedu7YpAfwxH97c/8wp79wnOgv6tx6NB+zdy7Yz/YYH+PWbcN9HWbvXNvb5f6+7pts11cWrQf8uSRKY33RtWZIB826jJ3aixM1GVl3Zle1MZOQbv5hlY289rJ1RWIJC0rs17Om3KpdaixEFGAwmZgSELO0OS+fbrw+htmw8piNwbvrlOPtj5e+vMvGdDDhWMg4nKtXJ4QC4DhrBuYOBCDhe6wIaeOYQfggW/+0RoiBoX2KX65/d3ZtABP2PACUNgNgAOmEGIA7JPXlCU+Y7M1aDK8Pm3upI3JnStX5Q/H7OayAQD+8DMxHLSwchZrNGqLAoUp9mu853xmV94KSlca95RJ2RnW8uDBduKAQV2I5bO7ll5jZGfwKs8VbKjFpnf44AHdvn3TFTIeaXtzXe2JmAPANtaMkbm0sKDa5cv6wEt7M4Dn/uVnDfABtORaAUTCisLyjbPNWIXNa8X1dmzQZtbL96k97Rqjlvah2HZ2q4510rCHwoEWbrjoWFXOTsrynbHYaAa9Wy4UdmOWqUoYNwy0qOWB+FQyZnexXLXCPlsoaSudI0XRBo/WnFTKSsSiyqd3FQn41N3ZYVli2Dt56wy0eaMoEfy6OzOnXKHkMq+jbTbUgzn/e7/3+/ZAPvLII3Y/yB546JGHrYABgMLKamlmWtP37tkBwMGILQMHXTvM6J/8v/as439V2dBNX1WRAMpAqacnZT9DqcqgDlAzqIBlX0aaLMqMbTBcTz9e/n4p4JciEQoNNvKq2fFgO8ea7usblNcb1s4OLLaA2cqgVIcZTKZLOBxVItGhKoOpWsNU5DRjdpi0t9smPzY6roHBkWYucM0OSNSXbMo8V/jUU/iSdcw64fljI3I2zyVrClHUcCCxEdqmhnpl070Gw2AOTNbEwuKCFSAAWhwKvD6sNf7OoWebtrBvdJl6Ln/MY3nUvA6Wsz/w8U++q4n6H//6p8xCGdCqp3/Isnuxx2CtkJ+czRVsc+V98BwCPpGdXEgv6eb1i7p766aOHT6orfU1fefbf6WP/sAPmLUue9fE1EH1DI5qJ1vU8tqmFSbF9JYSsTZ1dHapPdVlDGT2Ryzzshl3qHEwMPhgP6EIhAlUyGe0sb7issTswIIN6VR9jtmGNS32xu12PwANsfmpNpzaHgIMGz2F69SBQzpy7ISS7Z2mYoVoUWu4vD0OfDuAqjBVs1ZQ7mzBbl/X1vqquQR4G2TnrVmDgZKLZoMmob+nS/FQXf/4d17cc53J+OE9GrmFghxA10BiZ8lFcWn2kuGYUl391upBUKE4Zt2wt8KMQrFLIWIOCeWKMcZ6uns1PDTk1lDYr2wxreWVJV248JouXbqo++8/pQceOKUvfemPdPPmDTswyaRlo4JpNzg4on379uv4sRManxi1IfetmzdcYZpK2gHPWmQIbcMuskWwhsGGHR4ApCJyVxpeFars9xFrWCj8KRA4gCkqAE69XizKnCUvCALNgr2+qawbSiW65DdQhn91+VhM1FqWiZyxnAmQfZ74gSf2XOO/+upXdOvWdc0tTGt0dEDnzp3R9evX1N3Zo/c9+rjKuapqJal7oF+Txw+SimmN6On77zeAs0VCYrDCGmRv5L2jnGRPpWCmMDfQppklS1FHQQ+wAqwKS5B7QyYhoBN7Ps4HNIucFxSF8Y5uDYxN2p7PWubsMDahsZbLKmUzZs2HBfRrL31PWfaCXF4erKaSSSX3T+mxpz5h95GCHgDY9hevV2fPnrVnnrXAHoWFTMsdgPdONokRjqKuNrEBciJh1xQnCO4t5x5nLPbOT3xyrwL4z779oq0DVB9dqaSpwa68ed72Z2y341FA+LjSJY9ynpSd5+nVBS3MkFNNjZS3ojpQy2usM6Lx7rC6IlX1j04p0DmobGxYM+W4GuRO4koCYGXMbsaxgGRwvGF7w+J2jirFKiS0sHxh7IzlVKkEajRtcM120IoWlwlstoUGXDplO80J94/rz99ZkyjSAQ1Y21bEN6MSGJ7CMEUJb0rMWMzsBNl7LFuXIX29rpjlQO9oPZeWwgHVAj5rXou7aXW1xRQq1rVw845uXrqsPzmzd69gUX/oqY9rdn7WQH8AzIPjk7r/2Aklwm1mG133eRQ2ZqbPaqXp2Rm9cuasDVupFynodnZ3TQV76PARTc/N2l7IeySXqre3T0N9vbZv9/YNKAfBjFwtj0/prHMIoVFYnJuzeIl+VOaocQs5A46DXo816dicVRoNbe/sNhn8u3rj4lta29i0c/TU/fdbdguDZz6MtGgEJ5oLr+7dvav5+QXbR9jnBgeHdOTIIWs8LSsTBxWGJ426lpcW9dy3v6WV5SVTM2CfxXvkzKS5brNMv4BW19d19rVzunTtqln/MwynWf/m03+2Z7/4xrNf0N1bt7W9tq7Zm3eUW9/SRx57n0KVhj7y2PvVFonp3/ziZ5XxNfShn/pbWq+WlC5X1Y3d2OSkERLq5OkE/NqZn9ULzz5jAwFfOKSb87Nay+Uk2KVeGtu6ujo6zaJ2uL9XbQG/EQS8ZGru7hjRkH2Ahh1gitrfcl95HrHNjrl8I1Q7J0+c1LFjx62ORdFJkwzDmX3LMoDLjpDG2qVGdMNf1rKr6RkYU0Oy1hnI4nbA8wR7GbUsw18IBZa7nMnYUIqzE5YtQ3fcUizW4vtqWlOXV8r6g//1lT3X+L/91q/p4lsXjenLUJV9lJr2r779bX38Yx/Xpz/9N/UPf/Zn9dBDD+rv/J2/Y/Zs9Dr0DNxz6vkGtmjhgO7euqEL515RNBxQtZhTvVyws5dRGFAgg7zXL14w8hN9ARZ9qDHpQ1566WVtbGxp/76DNgCk1r57d1rLKyvK5wrq6EyZ8pLM6q6ebkccMWKsq+ersKFR6XWhAG63IS/nQCgYVSzSY3WixXtYbpcbttvA3VyQvAb80edAkmA/piZWoE21BoMbco05z2miK2a9Hwj4bN1TK5hTUFMJTG3SPbB/zzXuiIWbdoxY5ZeUiAZ17Mh+HTm0T6NDg9as8/1HRsbtjH7pe69YVtRAZ4cpD48ePmwKnoXZOV29csVqgfd/8IMWVeRB0dEWtUxmiGGsjVoZwGxLO7t5ZfLU4x7t7uY0fW9aC7P3tHDvmiLeoh46OaWf+ts/pLHBTiODFT1xBSJxhSyzWKoXyHIrWT+KsqhR9+r8uTf1xutX1J7sVizWrpA/JH/DGJ5aWFnRtdt3dW9+QbuFkgoVwk+xaouYe9PQYL8GAF6ibfYcEWMSicZN7QcA53KvA7ZnkG3LXsSAYnFxXoUiAAWErqLGRwf1Iz+3l4zKBf/RH/yEqXdwIGlFD0FwMzu3REKD5NxubyvR7hQLm1vbCgQjEqQ+lBqo7ujJsdNvgjFGvrYhdN0iG6hv6CuoD8lJZZ1Sg/DsmgoJMKrlDtXM9uS1GMQy3AV8hKi+vr5i9Uorl+6pp57S/v37behKTdUikvL/IeY4kKViA6DdXafCgFDL6zrQKO5qV1NuQR5x8VAuWxSOt8+eCbLLsAel1uF+nH/tnF2z/VMTzfiFhhHjiAsCU/i9L+/dL/7Rk4c1DEAbiujMhTfV0TNgQ1ryzQG20ttbTgHVndL07E3582k9NjWhcClt2bsDg106/dhpbWxv69y5C6rlqmprhFQp1kxdBiEn3J1Qqof8zoa8AZ9WN9aUzqWVSCXsGcaqjmFnKtWlWEef0sWq7ixvKNPwK9LZpZ1SRdlyzXJwIcn5wU6KaSVCHo13R+Qvbmm0M6z9Ayn1d8Q1OtijXLGoC2++pet3prW2kdF9h06rVvDaM9PX06fx4WFVcjkFqiWtzU2ba8p7Hr7f9qK3rl7V1TszCreTHZxVJdatC+s1FRIDagCMewOm0qd+q2bTClWK8me2lPSW5c3v6BvLexXAI73D6mqPq1rIqpjZsVoekJl4g/sffUwPPfYe61tRfBXzGfm9NaWSKcuy39otWu43w13jHdUbZoHNEBwyDn1aqrtH3f0MgAEcQ4p4uU78Z/aykkJhjxIdSbV3dxrxmv6yUa0rs7Gpp//gi8pvrCsZ9OvA/lGdOHFQZ8+/roXVdW1lCwolUnr8wx/VdjqnnXROG+ubWl5cVnYno7A/pDi5f14p1sHzt6lENKbe3u6mnWxEly9fNqUbQDqAOqoqZ6DsVQMLUw/iAp/6B8a0sLSl+cV1pbNFDY+Oqas7hc+MLr5xXguz0wr6fCpk8krFU7piSq93Pt584etO/VuFkOUy3lvEcOpz6jCA15ZTWGsISk9nj9T32UTbn5vRJd//dW7w5fJK/eZi4+pc9+l3HEBMYdvEotz3c1nyRngMeO1MO3j4iOKJDs0vrpoKEUtxautQNKZAuM0IluwROFFQK9QrzsqaM58eCAITLGSsdh2Qix0vJBfWgM/6O/YOi+4wW8xmNMv3qX55n61rxU/Qctdr9SkjEwfehV38vfe/R5EgsQk1eT1lZdJbWlqaNSeLw4eOaWcnq/W1bXtd6n/wkpHRYZ1+4LQNhNmX/RDEm3tiCLvXaMIUzjiJMej2e/1amV3WM3/2jDo6cC1D1NLQAw+fsr0fctvGxo59n4MHDmuwf9DIECvLi5pfuGc9qbfmUXtbUqcffkynH35UkXi7DXgZ4FgdEWCASb5lTnVioZIpVbGab3jNbh2XP6LZvCqrkNvV6tqyEUp3syXVGgFlCtQnMesFUR/HwjWtLdzUrSvntbW6oLA/qmNHjttzfebMWSPt0NPsO7BfHVjGEjfSkK7fvKnfefHqnuv8iz//D7W9mydjR5l0zuxsqeGp0bFMhsCNehOnlK6BASMaWdygrTWInTg0utVpjmfNZ6I1GGXQxPlG74EohfvO+mF4BJmgpQBmUAJmSJ3KANhhu7YF2X2gP4SczNCT6D36t2IhZ1bQxEdBIGft0+/iCkRthoBldHzchmpEFzE0Ydhz585t6zVx3KQ2v3H9usbGxvTA/Q/Y3xm6Tk1NGSb2vZe/59TNIQa+SRuMOAvboPW6ECghUlomdpicy5I2mkOM1oU+feQRRZNJBYmKaG9XsrNTEYYawZA6u7tth8LFgP2NtRANhTU00KV7d67qG9/8hqlrAzwIPuI4stre2TJR1sTEuEX7tYboFvuVIu+Z4VZZPn9DQ0NES3arkC+ZM144FLfou337Dti9mp29Z04UPb0daguE5atDrmmzQR1CLnq3hx95xNwR3XP2jiOBRUI2A88tas0FtNiwn/acr7X9pIazapthn2RLW5QhjjmFvIkzICixX1ksC6Q0GwA7YgykOOpIaiO+v7mZ+Lx64IETe9bxs1/5HaudqIPAzXjWwMF4JsD4wEvAVMBOjYSC2CxHBKcjuvD9GCqxT4G78IEKdn5+3n7xtbgMMfQtFHLa3tkwEgHxTPRYbLuoZ/l6BnDMLRiSsi7j8Tbr8VgjptykTqFmrXtUKFfMKh6sFLycGwu+yb2EoE2P3NPdY4Tqjc11PfDAA1af3bx50wQb7O+oJHkmL116y34OSL98npoTbDeI41q1ZOIQCAKQB3mOWlgW9ulcK6LKVtdW7DkeGhrUP/jF//yuPXnlxgXNTE9rZWnBiJWQeHmPrHt+Vvp8vo8REuh1K2X7nm5+EmjmtRNRGjGHN3OE8gXseeI5pxaEPMJsojMZNfEL95DhK+uLuZFzv3VOPew72CqzN4KBsEYYioPP4FyHuA0iSEd3tznJEbnaBpEBlz+y38GXzGUEFwm/kV8ZBHd1tKvbhus42uC257LNuWZW65tDp9+IZ/SirffE/4eYDJYERgOplHOyu6vzbYIIUaS8z2w2rZmZe/rV//KHe67z157+ExNAsa5cvAQiCc4q4sx8Ns9hCGxufmDTkPUha7CvJuLNXhX7bRezxDnOB/9Of0T9bs+xB5ElhBocdcjy5SwlfhByF64ILtLD56kaOen6lYv61rN/qa2NVZ04fkRH73ufPIEuc0tgNmTnPjMaD+TpUDMSo2Z4Lj0xaxilOt+PQsEcsjCysb5GWlpadPe5UTfci2euNcOCIMrnwBjoaYxwHgxaT0JNz24BPkItzgB4N5s11wWIOgyBn/qxn95zjT0Hutoahw/uVyjg083rl3X0yAGlkmQMeNSolZRKxTU2OmQNJB7uXLSerpgi/qyiYYKrycl1VmLy0KR5Nbe4qTcu3dHM4o4K1ZAB5h4/zC82vJziURgSnRoYGtaBw4c1NDpqWZksSFggNLyZXN5An8XFJd25c1f/7q+x7s98/Y/eZvmxafJhLGuzMXSFVYtd9471bFMp02QLOvVA83p4nG2Wey1uuAM5nOUhWJMbNBnLCAtEQFqPmUDLQ8YKqiqP3wbANX9QO7m8FlfXzAI6XSjb/7XBGFZr2FCRv+txlpsAOTT3rcxUYww1airsrKmUz5rd7/6pKWOLmcS8WjXrBOxfYdxycGDVhOoPNXAadl1dxtjYv2/KbEXnZ2btHsNka8fyo16zbE/k93wufPfeuwfA/+Kf2gbMQ2WWXDAsOLQAlJsMGzaAVs5aS1bdut4t25vWimsNh80atqkitSadlqng8gop0mjIYcEZq84OqYYBc8YWNYADlV3RgYYAP/6aQh4Ok5hZJjP4hYW8k8krmsT6k+FbQUsL8wZEYRcwMtivKIWxT8rsbBuDmzWMpRqq2+m5Bc0vrdjmCBtk3/79NpR6+umndeXqFXvgjh45ovc//j67JjBkAD1Q7cCa2d7esgMEtffi0oqxwR597P2q/sTf3fMA/ovyhq6qrAB2ITxCXvBUsn9hbVIAeNSe6lGpVLNDgRxfDjEyK4KNhuCttmFNYkVITYl4WPVqXpFYQL393crkcwq1xVUoI9vCCimidD4rfxC7C65fp6pVj5aW153qupi34RWA1eT4pEaGx3Ti+EkdOnrMGEsUROsbm6aAYkCArTGHG8M5PPcZPPBMofyjKtpN79ihQYO6b2rSsVgsb8Gjnc1ts+Akk6Yj2WHAbKle0Y3b180ehQ0edjM5RrFESrv5soBCi9Wa5YMDiHa2x01BQPg5hSfF6s985h+868D+nc9+2phSnV09Ghmb0NDohMI0KLWGVte3tYHaTV4r8FDIsBZonqbvXVWpmDElGQ3MhXNndPaV7+nvf+YzZq9x6/ZdVRtetcXbtZsvaBNrFgCcUs7WGsUttlMorGnCAaAYGDEUh/RB8W9Ws/W6HZIQbVbXV99mzYGvWj5os/k161B51NfbZ00KRZlZgqAY8mBCgKoTK8c2jU/t09ETpyyzhMMA5hkMTvZZcxDwYvNKHjjZwznLBt/YWNf66rLl2fJcYH9LwwHDlKEp9/XooYNqFHf02S+8uuc6k7/G/gR7jYKDDxp49lWKGsuvgcARiZmdEwo81gzPC/m+2HXADGTPIUuPApaCJEPOeROgs72hklOpltfrr7+mc6+9qrn5WcsafPJjH7V8vm9+8xkbOI+NTdqwG+B1cuqg3vf+D9h6Xl+Z0+3rlwzI2b9vUiePHbW1xDONkwWFubF2QxQKLu+FBozvDQM4Ems3hb7ZlfvcGQjzjwOdg5khm7PJLrpsZWN7tQp5n9nZmH1500kBWxauE/sHv9jzkvGEnUX33f/Inmu8dPOu5K2rUM6p5qlofXPVWeFj1dfZr7s3ZtQWiJpSZyefNkUXA2DAYsvvYMgXcKArv1OAUhhh18Key7/b+4U64/davhXDXdicfLAOATfZCxlqM0BB7YhdFkArhRUkjHA0qe7+YQMetne3zQoP5ikxEfyMNPp3blzXl//oS7r+1iUbEiWwD/f5jX04ft8pPf7UJ+z9zMyQceXX2Nio1Q2ogHiPDJppVu7evWuFFQ0FljJmX5OEvYsdjlMDGlsf2z8IZ5zB1mzuGPHnA0/92J5r/NL5Nw348ns5lzKavn1ds3duaKCnXQenRq3uweqvEUxqrRgy9fXdK6/r2ltvmiqaM5Ei31/OaKo3qvumupVopNXeNyAl+uQZPKad+ITasIHEphLFM/UKzwoWUjA8izAIUVFFVGl4lS1UVGbgFQxZViVAQpDoCT7XtNd0mifOSMcqpmAmW4QhZEsZ7JjIgCzwSkquuDVw3lnoMXwxu7YMGYE02AAIMds7Wec8xzwHACN9ibjZ1i/tbqnoqSvW1W6vAchZ3k5rKJpSYX1bxZ20fvrfvnvYsO/kUVPAszZhXk4MDumB4yeVwn6yWDaFdDgetSYFtj173ffOnDE71BD27YGg2mLu36lNyO2+dOWKNVSQA/oHBpSMhs1xZnh01KxLyfiKYD0GIOxxdQj7LwrgVIzsYa9KNCb5rMJ+r4EsNpjy+80aaHZ+3uJKIGlhGYiabN+Bg7p247oNgdnPGG5wjWG2AqSgWF9aXrX6hHxcBrsHDx4w2zD2d1jSqP1pRhn8fveF5w3MIF+c2o89n0EFA2DyjGHwrqyv6Q5ZUZsbloPM8I7B+Hf/8tk9a/m3fvdfqgg7NF/UzK07+tCj79UDh47quT//S23OLum9Dzyk2dt39eyZl3TgAw+rra9XDciIHZ0anpxUCksthryoGZYXtUut6PNobnnZBsClQEDFgF+bmZIa3ohOHDuhsSFU11hH1y3Xl2f7zs2blt30xBMfVG9fn7717efsfnX39iiaiNtwBRcLA219Lu8KFTCs1vV1SFXbDhQr40IB0Oxq89YQ0uuD0cwQzfUBZp1G7ABAgjmKuBgYBjvsXeS80jBbJl8TxHbDUK/ZRQOiUNdRq3M82wCeHKb/raT9rc//3p5r/BM/9kO2T80vLlqjdurUaSOl0DA/9NBD+pEf/bT+1ec+p9OnT+unfvIn3VNKoQfQ3HQiwGo+FgpodXFOb71xXktz9xSPBFUupG2Ijpp6bXVZF15/TQeOQIBoM1AJpjDN6oH9h4zgdv3aDSM8MQheWFhSJEwurGwQTIOa6uww665jx46pt7/PQFKGWjxDqLFRZpvdfgrXEHd+MwD2emhcu62xdi4ezpHFgOumSxIKE/YL1M+c9bgvlOsBlRt+U55AIKuZArgin4eIHhftwPtCXYqSBLcNXrt/aK8VZmc8bPZ+Ib9HbQGPBntTOnX8sPZPjmpoAJJE1Ag+DNZ7+wbtWX/xxZcU8Xp19OBhI472dqN6QoW6Yf1c3+CgOTehumX4y4AIkhxASy4DyXFb2ztZZXLYODIAztpZM3v3pnI7Kwo2cpoa6dRP/vgP6cDEgJF7896EPIE2y4FV0CdVyD3GepiqzaetjV298PzLWl3Z0tDAuHL5kqmw+lLY3OdsQPPCK6/ozuy8YqkOZXFEiic0PjFuKoxiPqfT992njmTCYg2oYYORqMuPau8w8KflmNFy7sCKGoAFIhY1DnFNQ/3d+vlf/+/vqpN/4kc+3QTcqGsCijdtJU0dEo+rLR6zwWMsnjRnG8gT5E+Sn0qfRU3RImW0YjWoiag9LD+6VjU1gGPn+zEAtSErz6D1i6beB7RlYNHKpnckbp5pl5FYNOIuwDeD8RYx6cD+/VZf8u+sX8BO6kZHwmW449cW0QLEAuGaVasZ0MK+wv2BVMmz4myfORudIwY/DwCsZXw3Gi5z0PrVmrn8vPnm6yrkshobGbYhEYQNfk5iLwB6/sN///091/nH3zth5xe9O9aHXb39iic71NnRoaQRlHcsg56zLQfoXS7qYGdKmcVp1bMbSnXFdfj0Ues1Ll++rnigTeFaQNVCxfaD5d1N1duCiiS6lCt4VKpVtL69oXK1pEiU3FdimSBs04/UTIEcjLZrLVfSRrEqXzypAtiGlxo+oGqpYNm2KmWV21xSf9KvQ8MditZzitRz2jc2oPc88oABTK+ev6Az59/U9Oyi0ptSW1A6fd9pHTt8RNntHZUBMdeWlFlbUW8qplS8zSzns0RnbO7okcc/rEu3p/Wts2/pdj6iSvuwDYDrgbAClnHdUDWbUaCcV7SSU2VrRZF6OuP1pgAAIABJREFUQc+uufq69THSO6JEJIiZs3K7mwbmA85vZrIK4/Iw5Jy7yJzEdr8zFdfkyIjWFpe0uLqjPFihP+IymVEdk9EmN2wxJwgiTjq6TCHN2o/4ImZh22hgC5lXTQU1OM4CXqXzJeu7irmStpbXVNraVSocVpsHm++YOjsTml5YMMvu5a1NbQPadfcqCaiaaNfq8prqlYaCHr/d4zCOM8GASrWiIm04pxUVaz4HAI/ESYADQd5jOE0PZMAC4yOvTx3xkvaNt2tgaEK3b8/r3uyKMrmixQZhk7q5tWZWmRzH7dGEttc2FAlFdTO9V9H3vW/8f02nIKeQd+pfl5dtBNKWQq6Z5WtiCsu9NbSueavc51rD4D3Zv83hr9WldCQ4Kbwj0HWYX/N1WuIPZwvrIlFa/crYyIBdr4lJzs2U5hdXYBuZI6E3GLHhL0pE6kbIdZaXB/HGwldx2GIglzOQHyQeoJ/hHXgDA2D6RXoaBjSAs+B5bw+AcddpDsat1kR11rTENPWRH4tVZynLx9D4XuITn/sHT7xXQUQz1bzlo25vr1lM1MmTJzU2OqG7d2dVKTeMgDY7M20KZQaV7R1JZXNp12+RUxwI2FAA6+cCQ59SxQg4O5s76u3u0/6xA9pd29XiwpzhR/SYxKuRk209cN2r+bkVqylibXH19/fYAPL27eu6eeuafDWvOhIdmtx/WF39g8qXq+aACNELoRBCBfA2GhaGkx19AyJkhCFxsC1uOASEbOIdCnkINOumTEUBXK5yrxKqe7A+9qm7O6XejrC21qZ16cLLmr19Q5FAXCePnrb649xr58y2mixY1Loo5o0z4CGG4bY+/90re/aLz/7CPzILfjKGIerzPXC0QlmK2GdjdUWzM/esX+kfGdbE1JSdE62ILnpLzgfOCT7fwjotGgnXIPKEGdhYzIUb9FHXs3aIesK9jIGRuSCiAM4XrdZ1GcDN6B1qUciFkOgadcMRQkEL43GYnY+npGYDL9YYGMDg0KARqsEybLBUJN/Yb0MpVKDgZdRqnMfXr12zwSEYHc/jtavXrE6EdHX16hXLFd7JFBWMxGwvxVLbbGtRvlYqllnJMMfBWbWmq947l/nY1APqHuhT79Cguvp7lehMKYB7jD9g2OLszJxuXLluMTKjg8OKhiI2a7h2+TV957svqHegX+FoRLOLc7pz765SHe3q7e9VX0+PqQm3NzYMw0rEYiZ8KeTrFtmBG0MiGbOIGOpisJID+4+qs6PX/h+kM/a8nh4seYPK7uxYP4jid3FpSS+8+LL1fj/zM3/f6nnwErOydx58tjfZL49zC7W/mXLba3U+0TXmtmg5q8xA2EYcoZMekK+FeGIZ5LY5NucSb88g3skKb8VUWsSGP6DjJ4/sWcffevq/GAbDfeR5B3ulZqLX4caAl/DvLQcCfs8WykZ0om4Csx4bHVNvX68pZxGzQApgyMreRuQGhAFUiOvr2ELvaH5h3mF0zEBqdVPtWuYppEWzFWfuUlN7KmFDMIgyDHV5TsAA+QXRCUFOd0+/i5gKBO17MQSmL7Z851LJ3guxBxb3KRnpgMxfftaRkVFzzsINif6Rnpl5gkXzGK7F4NRjQgX2XiypGdCB1fOLXozvgYiDqEeeo8GhAf3jX9rr+MT3fe7p/2niGItIKRft985UwuZjrA2wMc4MBm95yHQoa5sZzGCzYBemwDXsImbEW4RndnaZsNGJdHDlpd/m+OYeMhTmeYXEx7kEVgQu0yIQgSmbIAhXAhTW2S1VC2mjpsUSSXX19KpYrVgOOfUFVY3DhktGqgbb4ZqDARH/2RYMqKer0zBx1sfKyqoNgO0srzeMSMKaZPjr1MAN2+daNUAhX9TGFqS5jF3rrq6Uc7HNoyTetevEWl7935jz//25/7RnLX/j63/+tvrdam9mQYg8EZmZSMLh5rU6tXylGSnBmYrojxqJvr9J3oRMYXhAw7BhenzrVZohr5Bc6e0pOXCRKuOMwYdpKioK+j2KQYqqF3X54nm99eZ562PjsbD6ho4oFB2yPc/KLJ5oEy9iYEfWMjWkI+bgxsdzgSKbtUJtQ5wW8i3mGMy3IGq4nGiERXnDMell+Lk5G3AWav0/3Jn2T07Y9WRvyxKPio2/PCYGRcS4m8lafZNIdejnfmlvzrJnKhVq3H/ykN7zyGmdf/W76ulMGggLSEJmBsDqxMSYVpdnFIth6xUWWtd8esuaAmyiudCOueJRodhQoezXm5fv6Y1Ldw0krXkjKtW96uju08T4oI4fPaDjx48aIwSVHdmlTPCtODLrtrqzXvDCKPEpmexQx8GH9iyOs8981eVGmZbf2YgB3ljuw9teMLJDGdWVK74cc8q82CvYKmA7ihLOSaffZi02rY1dweDADmPx4LWNnS1Zt001MJswm1XLphErMewtcqWy1ja3DLTNcBNsou/yzmBmOgZu1TKUUZlgSUyGVCIaMVtA7FAqhYwd0gx4UCQg74dRwS82CyxKb9+5a++tPdVpwBoKBBj1HMrTMzPG+GfDv3X7liKhiB2QXAeGa/dM9b2r7c0NRe7d1Qe++70913j13/4zF7wdCBqrEXDHlNBcZ4r2pnqAYsAY000FUWvwbgNzG8S7x4wHjtdyjYAb5nIAwa6luWLDbgEBbCqu4Xbgm4HOxihFFetUwsYyD4aU21qUr5zRwSPHlOof1Nzcou7MzJsdVjBMYeZy5F5+6bs6d/aMnvr4k3rq4x+1AXBbOKj52XldvnTZhj0MgCnSNrZ2TUUcTSQNiBwbm9DNWzf18vdeNrscHt79+/fZAcPn5xfmTNU9Njqiv/Vjf8tYHmz4b7zxpr738ivyeAP68A88qWO/vjdQ/nP1bV2pFxUJhBQwkgFZxOQNlmzt0YACwBWKNFkY9zEsgk3IwCSoFOriPLbeMhVTJOQxgkXDW7IivoRvPRnLValaJxXJqXf27T+mRiOsnp5RjY7t1917s8asIi9jfm5GMQ6YfFkf/9gn9JEPf9RAc5TuqGbmF5dsOL65teMAOxoXwPZE3NYXByjXxwcARrVjxRGbWdYsgB44fb9C/qC2N7Y0OjSqWrmmy29dMSXEwROHFElwLRp67lvPamVpUcn2LssQj3f2a3FtS55gxBR4/EIhMzszo+3djNqiERuq/tZv/taedcxffuOfPGX7GYMBcj9QgPiS7dDutbK6rqVVcrP96h8cVqqz2wgOqGoYbKU6EqpWAItzev2Nc/Zef+ipT6m/b8SK+TS299ktFUu7WlmZscYlt1tWCODCDvOgsXCiUTz8XZYf7CpABYp/S10qFmy9ZRphY9A628AmaFZtKvUgqQCkMsBqgmUUUtZgVirNpsPZhMAetX3CQ2Hp1AXYcVj+YFPFx6GE7RAFhGXGVFAo55XLOfsXcigBTGH/w8TC9pciicYDwsIXv7W3idq/b3+T+YpqxRFmWMOWKYoaEXtqGwAnJF/U3hsHF68HkEZ2LIpo9tipiUmzuCKzlyYfwI33TmEkT1lLKzM6f+Gcrt+4ZjncaezscaPw+bT+//P1JlCWnmd54HP3fb+171tX711dvWqXJVm2MRCDDQwD2B4WgzEB4jMDhACJSQzhJDAMDAESMyEGbBKDsZBtbFmWZbVaaqnVi3qtrq59r1tVt+6+L8PzfLckFzpJnVNHra7qqnv///u/732f91l2kmpMunsH4A1ERB5417uexqHDx7C4tAaUdtEo7GBpaUHgMQlQtHij0ppFOQsV2cJyf6DyUVk4FV1Dgyo0kWN2bzZnlE7+gJiWYvDxTGoyf51rkZb35kzj/TH7IR0NqA7kAKmmYo2HNn8+QWm+fjaTfH647z362PfsW8vXX7oCt9+FSrOMuq0Ol5dqZLKOS3BY+Ny4YK3btb6cTgJAJuPVqLOqKoxYqOisFJmG55+x6Va+t/ILpVmWS7wsVMjuJ+O0BcTwmeDQl1bK2WxGDDsqgTkMJmmHQKbTHUA40ganxy0wwh8meOwTe5dFONfV9L27eOEb38DW2jp2NjeRT6XRxjwgMpu9AZx79HEN0xJbCTWhZLxxCMxnmAuKr4sNCweDe7njik/IZDBx8qQYzwQuuG6U7e1267rwtfNe8+wj0erx7/nBfdf4zbv3lQtCu9Err13EC899FUuzdzHc34nTE4eNHZvPhYHxE3BEh9XwrM3cwuVXX8bFly/KGYAD2qCzjscnR3F2vAv23AqCbV1wtvXBPXoeu4ERuD1huC12xScw142RB1Th72ztILWb1jCDyvV25mg53MhX6ijVoaxKKvlpN0hVQAvX0FnN9assJDKflXlvVHbGSYDsSRISjHUr92CnGMvM7jU2UwQJCJiTtUmVJusiWYrqDDVNixSOlQpo7spc8N1KAXWXDf54RPtIbjuJZiYPV6GGuNOL3lg7Tv3vP/COPbn7wLDJyYtGVNB3x9sw1NWDEDNrmHNubcLDzBiPVwxz3tdbt+8IqOPwcHh0RLm/HBzxNa1vJmRHy6adDhVkwx4cG8ZwP90efBrkNmgjabFpgMvBCi2NOCClwpIZfbQ7ruYyqOSyUoeTCsFSnCo7MmjXN7dwf25e7HYqiO/em1YGKwcj58+fR//AALq7uxAOB5FIbODmjRsaACs7PBzDE+96AqcmJ1VX0+aLQ7EeAhtOh9b94vwcXn3lZeWBHxwfF2N8bwBMx5mQP4RStYKl1RUsrq4gUyjIBpuuLAR8nvvbZ/Zd53/3u/+n7lutXMZw7wD8dtYMHoQdbuwsreLKxVcxfesudst5dBwdRd3nRu+BccQ5HHM60RGNIu7zokyb5Pk5RGlfhAbevHsHcxtraPh8SJSKyi90+mM4cfQ4Rplz7LCjyWEI6+5GHZtra1hbXtb7J7jwhb/9WzWdfQP9AgNdPg/qKudNzi9rZSnwyAK32TXcJDP8LTa9OcYMACw3GtaHxuqJP4OfRglkhsQGFDaKoT2w2Tw35pwi+FKrG2b93uBY7hUSH5n+gV/j5y9+8l/tu8Y//mPfb+IjWiTFo0ePyW6PhBg6dDzyyCO4/MYbiiAgaCvgl002wXoORanEb9LamJaMedy7cwvTd29LUbYwd19N7yDVc5Uyrl9/A9EIhyYmmmBnO6Uc1oPjB0UizafTcmiYunMXXZ3dqjkJMHzt69/AhVdfh8NjiBynz5zC8RPH0LQ0QeY780QJXRGIIijIppPXin0EATO7xYVYrB0+f7ClbDC2XzzzWPfz+VPOmaWp/Ej2WTwIaVdNoMIM1MyeTfCCjTABhcX5BVnC7REnuN65lv29p/Zd466OoJQrsYAXIacN/W0xPH7uNPo64miLhRXD4PV7pPKvWYBwWxyf++svIJevYeL4JO7fuydl94MPPCA790w+h76hIQTDIdO/VRuyO7XUOeDLI8nMcWVbc0BYQrlU1fO6vLiIuftTKObokFJGX3ccD5ybwIPnTonMzPxQKoqZxceBgBT+ijCxYHV1HTffvI2Z6Xm4nT7EY51I72bQ3dWjc5+ESrLBZxcXNfijXeLqJqMjKpiYOKm19+a1a3j8kUflktLd3Q23z6eeL8/BKNdnzShdCXyLSKxsKD4XZvigfD+HHR6vC+//of1scF7wZz//V2a/qNUEYPE+8vv5IEjhxriKUlE1Cocq7E1lk2ttgVCtyA8OQJU3T2BTBAuSIR36N7wuvCZ8vqlAI4GcdQoHwcbmjjndLTDUPOSm3m2tH64bWnU3W8QpEUqZRe1wiMBI4nNXZxfa2tp1djBDngAVz7lEYktW+bym/Jnc//nJYS8H3Nxr5ODRUkIYjMlkCu85GxGr4JCN74PXZ35uVs8m1cD8e4JRVIUQZCfw+Ju/u19BcqKDmIfTkJrWaN3G7EiguzOEjmhExCPKc+s2J3Jwwt20IN6sw9esoDfmx8BoP7zxIDJU8TSAwY4+1NMlbG8klBOfZJZ7Lol0oYZixYYMh1eNCoLhAOi3RkUOwcG2OJVAJaQLVYTinYA/jO1iDU03baD9/M1olCwieTlpe2utopDaRMxVx1h3CL5mAbX0Btz2JsaG+9UrT8/OY2ZxFdvpvKKI4vEYwiT1N5rIJZPwOx2wVUuo5zPojARkmxxri+kM386X0DEwgnsLq7h0aw4LeS+aoX40PT5ULQ5YqDAi7lAqwtOswlPOoZFOoJbZwrdz+y2gjw6Ow2FhjjqQ3N6Q9SGJHlliS21diLR1aIgRCYUE2NLtozPuR6OSRWK3iHLDBTho1W+AQ4etiUY5h3RyE4XMjsgCxGPoqsW1b7dw+ENMhiVSHdV6GQXav1ORp5raima1jp2NDWyvrKBRKiLoYQQFI51IVOdwy4Kt5A5CsSi6+/pNJm2d/QjfmwVVOpIxliZCx646cqWCCCulQgUBRuSAdorb6tOY7ezxhmGzU3HkgYUKVdBKt4aIu4y2gBVWRwCbOzlU605U6saulJmUPIPWV+ZQK+XgczmVfxoKhDCV4sDr7Y8rLz9v7kfrjHxL6WsEu29FtOk7WipG/WtidK0fsycWaOl6zVncevYN/mZAWEnLCAC3Isf2rOH3Xk1rm9D37xHAeF3z2Qz6OqI6byg4CQQjWKPNOCs+q111NGtDEi05/N0jfMjJiooe5v8pdssA+Hxj3NdIOGK9Rmcy7rF7AwkSgUl01SBa0SrMWaU1Nt0fWKubqDT2YBwuKopHbglcny70jxx6R538pd/+FNrjQTQbJVx546LsJ3O5FE4cPwGn04O11U14fSE5l5Gk7fN5tP/39fciX+T5W1I/ztfLT/YWdASplkjEsps89HINpUwFHqtPeGyxlEUg7EW1XoKVREifV3bxzSb3aUaxhWQlTAWwz0+VeQPlXBlelw8O1u/+oEQx6XwJ4ZBf9q/p1I5Ip7xe3GuZpUvRTIMqehddWuzkJwhkr1ULilRgX1qs0lrXCl+oQxgW64mAz41o0IHc7ipmp65ia20VTvhx/MikzqTLb1xuEdusGBgcUDwM6wqSPmZn5/CnF6f3XeeP/vAPoFBiTBoHGmYdpJMplAtFEXSJk5AYz+sYbW9DZ3eXyaInftwiVqunasWV7ak0FTHTGupqObPfUnwXW2FaxltV+7OP5nozw9+CcJhyhVifiX7j3iCbVocZApOIIutg7i90MbRZFH1Fhxj288QueP7TXUcON2WjtqR2h0NjfnC4QJySa3BsdFRYLbFiOhbRYpcYBGtYnqccJPKs8PgjwlSJhYSjUeX/krDJPiy5m1TcILEC9s8GLX/744knfxiDw/2Id8ThDXgU41WuljRo5O+Zm50XOe/h8w/j3JnzoFLdZqlgceEu7s/O6P6trK1iZm4Gie0EIrGICDDcIkQOpHsNz09GBQYCItfR/YZ1A7EwYtTGUrmBWDSO7s5uHDt6tNV3zev6EavmYK9SLmrAze9NUZUcDOMHf/B/w+HDh4Wb7BkOSO0p1imP7FbNY7WpvmDNQByRM13mBqs3IYGaFr0i7dDymcMrE1VTowul+m2riYUkWbulAt6zyDe2sSRPmszxExPH913jr3zhD0UEGRsdU9Z3ejclzCOVSoucSkIxb4siKVvYD0kV/OQ95gdnBryfJLBxPdJZigIA7oHswUki4ZbMQSr3Fs4WDGZolXCF64oZpXyGyCLt6e7WoDwWi2hYOjt332RX1ypwe0gwiYDzNoeLbpt+3a/evj4NkQ1RgnhcGcmdXdV0snLmC21ycJiQYpLvmfecWBAHi4OD/apfeZ+4V/O/JHaqHiU5nrim+jtD6GNtzyEzv0ZciIPk7e2EIuR+9lffOQB+5s//sFUXWVuD4LziJFm6UdTDupA4jM3jQ6FhQ7XOwSiHlCZblnGVitpqsvbjs0BiHrE2evZxbuWUeIiuF8ZZhNivmYGINMTBogbN7FkpCDMxi1yHcr5q5dGjnJY4jr2BYrC8XmEGjD3wBmlJbxXOxDrSkMZo9WIG8Dz3iA7txZCyXif+z/1JIjySTalcJybbJLbJPp2xExS8cM0bQjeJ0Bxqsu8Mh1ljW00EaS6LjY01ORQRL/3pX94/nHz2S1/SXqa4UTm+0n2XzrvE5lokCgk0G3B6qKo2pE7zYXp9uQ+15lDCt1rW3yYah6RcuoSwxzXXdG/Nsu7ig8uvExvmoNfvsaFRLWBzdR7J7TUpq8ulHDzBAVidHa2f3cK9W2IZrjEOvLne6CDL516uZCQAEttxuZDneiRunUiYCIBWjCavH187iRJ85ri+KZJjxAf3CV7Tro4OjI8MSRW9sbmJrWRSrrXc7za3dkQ8SKYz8HC29Y9Z7Z/8tX+/b7+wjMW9zfOTB/BTH/kQsjuLuPLaK6iXySii0jOg/EgGiqdTS4iGqRiswWFtIJ+i+okDPVZcbNZqqNa40O3I5C3YTJbxyuu3ka9Z4QyE0d7Tg5NnT2N0lMHRATHa6tUcapVdNOu0OsvJ97/JIqtB9Y0HNgvtUb0IBmI49ZFf2ffCb7z2ioaRUua2rIgJqHPj5SLmpmfyOJjrwgfCJksrPpzyU28ptVig8bVL2Urwk2A3m1hZb9nECs/laG9prBQIqNJCmQcxF02I2QUC18sCAgkKcuDDyfvaRgLFWhV2t1tKUloBcTicyRdVZGgjqpYR8rowcXQc7SEvrLWigr/JKObiIEhGm+dMrij7Df57smU4pKK9D4cdLHgIbjBIXEUmBxT5jBrd7p4euDw+zC0tKeuDhQA3cw4rCVBSiUV7E/f0PTz+wov7rvHOf/iUBhrGv9xI2XmosbjkRsTDQcM9G4syFrIElKnoNQwIfj8PKSopWURSDcaNTcwfm0PFMzcQB0Fpqhdp0aVBVl2gBW3B+Ls5FOK1MsMJwyLnPVZxTqaj24Gg2wYngeJMDm/enhK7s7uPhZ9plticvXrxAp750hdxdnICH/3wj+DAwTEN2hdn55TXNjQ8KouG2/dm8Nrlq1hcWVdTOzF5GqfPnNUQ/vr16/jUp/4NJicnMdDfp6EpbRv5nngQcVD94R/7MXR392hNXXr1NVy+/IYsVgkMfvi55/dd40/Vd3G7WZKay+OwY3RsEE0LVQhJAW2pVBaNBpVKBDO5Hhv6OvdWr90Ob9MqgkOzWoPHxUGaD48/ehaxNh8uX7mIRDKhbFpG+JYr5pAtVBo4cvQ0orFeHD5yGo8++pQYwLfv3MTs3DTu3L4h8CIWimHy5Cm8/7u+F9lCWSyx2bk53JmaxuLKquzGWKDy4NqzKKd9BlXlZBkSXPT6mPtLVVlJa5oqz2MEyipVREJh5DN5bG1uo1FrGhuJCO3zHAJBzp89hanbt/DcN7+tjKztbAkV2BCItGnYTdtEa4P2TGQwmYxRbvB/909sMHnBf/+TH9QBSCYTbW0IrtvJ1K1WMTs9i42tbQ0HOnsGEGvrVO4jD2ZL3S7rPA53ed1fefUCNjd38L73fg/8noiYsAR9CrkEcpk1bGzcx/b2OmoVFxp1WqZaZMlM4JQDYRFVuGU2myjls8rabXBIXy7JQvrQg+/D+cefajXP9B7mXsW1T+IDjzNjxbzHMJW1MJmiHODIRss00FQ21/aylL7DxtLklvD54pCoJnCGxTeVAyR2sEjkPsoLaQA+gmFsfqn0pgqtrMKrVqjhp3/pt/at5f7ePsN+aln+cV8Wk020KBazZFl54fUGEG/ratk0F9TMUFVKdSaHqVQ/Erw+cvioLB2554ix2Br6kWXPM+P1y5fw0ssvIZvnvluTRTitTZi1TUJOvKMboUgbTk6exfkHHsGbN25jdW0T3/3kOURcNVnj095kdJgHqGaTxvq3lc+gTGqyv4tU1UBqWVkNN8vKiiG7jcNFDh+lXGNeFs8f5cyQeOKSFSnBRe5N/CEFZoI0CspMIrgui6jWAJiFHwsQMnZ5L1lsnz7/9L5rPHX5KlxeByp1PszMKrPILp6swly2hGg4jkqRA7qaVKwsEGVF66DrBAs3mwpjDoS5VxlAwjQaJlfaWA/DUgc4VDEP+FuxCtqbZWnJa2XRvsz1xKJkbmZWhTqvB5n2kWib7GltBDjImPfxOfAJ8GfuNG2eLr92CdN37iofjSSWna2E9vlAewc6+vvN2W2zSXlGZTnPFZ4RZMQRVCGgy4KJqjUCLyxOed1Ym3R0dokIwDOMBCbZXReYy5LXM0sFMMuXp75vfwbwrfvzstqyNavYWl/C5z/7GSzN3kF/dwwnj40j5HfB6bDiyKmHUPP1ajDlRgU3rr6Bz3/uc7h65Q09431xH97zwDFMjHSgtDWPeO8AYkOHEBg7h+V6BNWaFTbmuufLSCfTygZaX17C+uoSdrbXtd5Hxw7i3MNPoqt3FKWmDblyHcVaBTU1BXxOCUoZqzvaR0p9JIC6hIW5aexub7YcBqqw0BKt1VQyS7ZWlZmQnnXeV669PdcNDj5ctOFkRin3FwJfbBhbw2LuA3aSTOgj6XEg3BGHxeXA+voaKrk8uiNxWLJFhJ0eBP/RqeTDv/U77wC2XLGwFKDcW5j/emL8II6OjSNOZwbaEmmQE9PrI+OYLg/3pu+LLcs9igOXJ9/9bg2Dv/6N51DmHgjg5OSk1sKbN25gZ3MNHidzc6ECuLtvEKFoHOkc83JiWid0HSDgHnC74NfgsigFcIOZ3LR0IhmIQyJYVcfx7FtaWdUzTXYlfy/X2aHDh1SkM7OYiofd3R1MT9/DvXvTWFpZRzAcxyMPP4zDhw6q2eD7JrBEZ4x4LCp2/pU3LuPSKxd1z44cOayfw6EYyQ8F2kOSKOZyIbGzjTv37mF5fU3Pf0d3N5aWlzF95fq+6/z8l/8cFy6+jMGhISlQl+YXMHHwMNJrmxgYHsPMC9/GL/7Uz+C7OaDvieFrly6iZ2QUJ46fRK1URV9PLw4fOoDCzjYW79yGs1FHNrmNO7duIUeGc0ccO9YGNpI55PJNtMfbcfTgIQz29aJKO6XEJqzysKtjempKhNEKagLqAAAgAElEQVTO7k7cnbqLgaFB/blMIMBvcvgIyvPbOZQhCzcQZOZbFB6qHFvRBQTC9tx+uE9yjTJ3sd5okVjY8CniwFjn8SygGqrG/GrueWyiW/mmtGAjuYl21FJbtM7K73QP+s5oGZIhfvTDH9t3jV9+8VkRNfnsMK+eexNrce5LS0uLAlA4UGI2nwgVIkRx0E2QmACxIXsxL5YuI29eu4r52RmTI7q1ia6OLvg8PrkL7CTWYK3lMH5gVM4jV67dRLlSx7nTp2XN3SzlMTt1G7fevI53Pf4uPPTwYwhE4nj96pv422e/jmLdhnwhi4MHx/DYux6GP+DR/zMyhANw7rXMew0FOQBm1QEDdLtciERisDk8KBRrqDVogxlQnAMBGtYhjAxiWnm1lEW9VkY2RTILc7F3FUtDK/V604aevkH4/CRI1vH6a69jYXYWfo9LmdtU6w8P9GH4fZ/Yd41t1jxiVI3Wq4h7XDjQ043Bjjj6GUfhZd4t73MTJdaEbieGDozhwmuv49XLd2DhkAYWkRQffOBBeIIB3JqawpkHzqNvcMDkKNWa8FjtcDQIbOWwmeMAeFdgEgEtEsJYo6wuL2F1eRG5DMlxFXS0x3DgwIjuB9U28a5enetpEmt3qc6mwpwk1oqY5bkshxJFOOxutMc7UavUtb4rVLdWyrJyT+dzaFgtiLe3q19jYz9xclJuU4xf6Yi3iSjEmojEJoK8AggJakjpSpIuiWamZhT5jPlfBDistNYjwF/Ew09+9zv25Ff+4Rn1S3wO+e8JwMtNI8hYjryIKex7CXqW8uzfqUDwwesLGgK1/k1JQ1ye43QRIdlMbikc8jpN5iuBHdpWs83msym79XrD9Owuko0cpq7l80IbU7Llray5aN+cRpFrk/++UlamGB0p2Iezr/3Gc8+hh/mYbR3aNw4eOqJhHetEkrNmZ6ZNhh2JfaWyFGO8thwCydVLzl4mkkjZv1S7tyxt2W8SGCJuIFtY5nQTKKWt9tCggMTtrU3hHAQeSc799U/vz1r++PeewenJQ5icPK71deXKNdy5NSU3pCLtAgs5gUvJXBPpuhVehxOFzRJYZYZcQGcPkMgApSrQ1mZB0BVANVMmtRfhUBAWlw02H63NfWhYvCInscYkedjhsus1kuRADIKxP4zm8gQiyDEOp1SVQrYMC8qFJnyuiGIkqJIlNlEvZRCwVxF21tERcMLTLKJRyaOrLSpSADEHZgpup9KYOD+JQ8ePYOr2FBZmF9AsV1FMp9ER9MLVqMCJMga721CpVeT41jNyEPHeYcyubOHy3UXMZp1ohnvRdHpQqAO1FjnIXq8iaAeqyXUMxoPYXZnF1xItq+DWij41OC67XKfTgu2ddTi4RuwOFJp2DB+eQFvXINzuABw2l3J1Cae67Dm4HVmkC1ZUrUHAGUW16dSapOjBbS2hmFpDJrGEgMeNAF0inKzrrcJYSPoj8EZiOnGKPfyJe2G5mENXexSFbEpEwUqRgLFT6hvGUbDmZ23M+omOKCS3sY6l05vDadd+QrtnDp67urt0Xjn8fty6dR9+L/dAvwFFbVWsbzBqoRM2OwfAHfAEYloTFWTQdGTQ4WwiaKkhVWyiZvEiX7GhXGXv50WjXFQ289zdN5FKLCMU8CK1k9DzeG+3tB8f2lhqDYDNs7I3ANZwq6VofVvpa1z0ZKXeUva+Pcw1M1457bWGyfoaScQt8YC6SgGyb2fZfueL2QN+DchriEa0MN1JbMBGTM1uQ1dPL/yhiGKaOPjlII54Hd0nqGQSyaOVay/SSp3ODxWUiyVhbATW+ftZWxC85b8hhmVir6gchtyLYm3MRDdOPNwnuP+SFMLeRQTMvQiWClVXxmmANa3N6cXA2H5FH9/jS3/2R+jrbmOeAG7fuIIvffG/y36ZQx7ibozyikTbsbK8glw2jaGhAZw4eQLvee97AK8LjQLtgelo5UKT2a5SN9PN0A72ARtrG3DK9tYOG8nD1RKuvXkFsXgEXT0ditRhD0wb82TS4Iq7u2kN1VnKpDNJDaSDijNwK2aF9rs27tk2OyKhINLppOocYjTEyriPugMhOSbS4UhRBySpsu9schBhiEpcd01mcze5RhkXwpgokucb8DhqqOSTKGa31MfZGl4cO3xSOO3rl19HjbFV9ZqEMRRq8Bwj0W1xaRGfeW1h31o+dewQihUSo0lkImjvRjFvLKCDPp+GrXR3cLpdyBVLiMlaNi08Q/1Ti0TN/nrPPZK1FHGwvf6Ka5iCAbqOaKHLFcMiFbAcJUhKbmW10sVKCmBxJ0zMBoeJLhKoKQ4iaVBfkc5USvR4nOuOcQaGAMZak/dAgyXdfw4hq1hm7E4bXQUrwlv4wbXaHo9LrcnagsQYDgtfv3xZxP2V1VWpyDp7BuVcxeeBdQuVu7l8Qbg7+w+eZxxycI0X6Cv8HR+f+Jd/hPa2MMrlDPJZroci1tcWsbK0oAiFeq2B/v5BnD/7EI4cOibngka9iOWVGbzwwgvYSGxqiFeulkUmY88raKkl5OIgj3UKazVi+pVGQarHesOGQDCOasWq/ZQ4TijoxUBfN5549BHMz8zi5RdfgsvhRiQQhdNjV/51f98A/H5DEPR4/Dg1eRa9fQNv1UWsa3hbDC5u+kjaVjvtdrmQ8e94T0UoVcShsabnXsH7TfcS1jOyepbjGlEH44Cy566j+oP7nvIrjVuCUVgb63FGe33nx5e/+P9qsD0yMAwrncNSWZRyjL1Jaa/i0Jy/q1qvwO4ytWK1Saceg/1wMKV8Zw0QTe2jeCI6++QLGlKxz+HXafHLdooCjGQqgfaOCHaStHtmtKMH5WINbocHQwODyGcyCAd8qFaLuHnjKsoVKpJJinHA7QnBF4gjFG2XFbiigJgp7mXWNAf8HNpyjWpcB5vDOEzw9W5tbmFzI4ED4wd0nZQ9nU4pysDv84ik4nRR6dkUWYoZzawZ+YxwFsS9hEKXbCol4iyfyUxqV45+dAwlOftnfuNP31En33j5qyJakRzC3paOiSTKMeqIAz/288Ja7S5ULS7ZW/OeFstcm8RSSD5ixFcdDqfbzLKaRjm+p/6lIpdON1wWiv9TtIrjrUxcEn75u3iGcM2wT5MDUIOWxl6pma31AvwuzoMKci/gnpJiNnMkKrJpLs+oNL9IUDxdSSjis8xagPtoLBhEJpkUxk7xDt1yFOPpsKu/IZGIdZ8R+1hEHiZGyj2emAXxEH4fyQXcz1kTE2tiDco5gXCPchEDfb148kM/se86/86nf1M9M98L758hMLm1t+hsJaFDriOM/TSZu8RuSbrkWhD22RKEShiqqDNNrFrOvuY1y2HT2lD/IZt9uv5w1VlJznHB43bCSYcyC63bi2jUOctIY57k7EYNvX2H4Pa2a+/kucT9mNGt3JcowuD+yeF9JkcSRUl9EB0XONT1h0nor7I5w8rKqqy3eS/Z71BcSuyHfQZrDBFDuPfLqdEu9Xt3Zyc64+zXA9jc3sYm3Vr8Qc1DZuYWlK9NR2Du91QAf+QTv/zOAfDTj5/B+546j+6YF8995Rns7uwiEKAdjFvAFkPgc9lVtMWdCPrJVCfbi2opvigGmxnLFboWlipMtfNhdmEbL79+E05/FMfPnMPRiQlZPrAIcNigTwYqk0XNzIcmWaGVkoYALE4ITlbLfFj5sFvww7+53x985f49HYitu6cmmKpafnJTJTjM18fDgA8Eh0tU2dqUpWkUMlwk9VZmAm8KWRn8mXX6tzMbqOXfn0pnJa8miENLwGg4CI/LDrfTrvBoLmJO7qk6qVTrshekCo83I8EwZirA6k20d3VLScLsOLItCdYyh9DvsuHUiSPobQuhXsxI/WizNnXjqXZJZXIaJqdyRVRqTVlYjYyNa9BMUJQPJJVStAQzjSoLiay8zNvaO8WuXV5d189h4cZsIgJWVGVGwyGB7tbbt/HoN/YPJ3d+79PKj1HOMgEBDhpol8HNcW1Ni46bzJs3biIYbcNg/xCG+4cRDYal6uPP52FdaZRhcRGursnuL5crCLT2ewKolZtw2uxwO5zaVIyaj2ofbspJWd91t8XRETUKQTaj3MhoecgCj+q5SonFNUXRTm3wd+/N4M7daVl4nDp1Vk0xGTlXLl/Cc1/7MiaOHcZHf/SHEW+PKaCdLCIWBSxsFpZWcf3WFOaX1vDsV5+T8urHPvJ/YPLMWayur+GvPvdXWFxcwNGjh9HX2yP18oGREbx26VV8/bnndYD9zMc/Ifu4AwcP4cKFC7h44QKOHjms7NTTf/An+x5AKYCbZTjlE1DH4SMjiMaCUpQmCQgUOIAiYMJixw6LjcMZDttpr+VE0OlBo1oTOBUN+tHdHsHDD00iGnPj0usvSiFI4kG+XMP6RhLlKosNP4ZHjuHY8XOYOPkAenqHUarWkc2lMDM3javXXserF19BR1uH1BMsfGJt3crOunL1Gi5fuYqF5VWB33tZ3tyoONDhocgtltc8EPRJhciCkPloXSQphIJivlE1FwtHkdhI4Mb1G3DYnOjs6II/7ENHbxuctiaG+nt1MFy++ib+/h++gQaz6KIdapTIICrkMhoAs5jmbqShVrWKV19+9R0H9v/9i98nBmUoHMTw0JAYjrTFISg0t7iMVDYva5suDmnaO2VFz6GtpWkXQFoopZErMKtglrcJ4VAcXe39sFu4DziRzyWQ2JjF1vYCdnc20KwSNCGQ5lQRygKAhyoVpbIXpg0PLZcTmygX8rIQ2U7lcPrdH8LZR54ypAlDc3orV0z2rmQJtgA02VySHUU7dWZma2/jnkY1k1HYs2BksWns7E0+KA9PApN7mU3aJ8sEKkkuMOxtX8CnBocDNX6fim0Wu60m3Nl04qM//6v7rvNQ/zBK5ZJybdLZtFRuZMjWarTN8sDvj6BetSCfTcPjtMDjsmF8nLbgXlQqPFgb8PsC6O0dxNDgAZQrTVTrFgTCYbhE7kipkQmQ6FbJiKH3rZe+LcBpdmGBtDntvdlCSYBMR1ev7K/j8Q5Z+MQicTz66GMY6gmgllsX2NLe1obTk5NIbu9INcU1TCcAHrbc90KRiGEhl8qIt7XpenCASZb1noUXizJeYw6ACWQqC9fhEptW9oYtG/uWWE1FqSFMGVUZi2uSZ3iB+f8stJXbCuA937/fnvgzv/9rsqvhvTlx8hRevngJowcOIxRtQ5m+/7IuisNJq28nCTZN2YV6vbxoLCJp62w3uZlMoOV5RRWXxQGX3SNAkGQMJ8GpIsknJveY64pggxkS8KWSrcomlE9eXcXT8tIyNtY2lT/mYQ5wOGKIQ40GwuGQhrBKn9UZ31AsAfNX26IxdLS1Y+r2bezuJOGj7azPDav2DwcGBgZVEHEd7uzs6Oxhvq/JDW+omGQ/Tbt4NvtskFLJXaytrGI3nRZoRst0EnIME7+hYp/qVY40H/0uKvje/rg1syLlp4Oaiew2vvCXf4Zrr38bB0a6cWriEDraI2K0h7pGsFOPAA4fvG4XFmZn8Lm//AtsLM7CUs4hYK3gwRNjGO1tx3BfF0LtPXBGulH1dSDV9CNHq+V8BjubGWwsbSO/u4NKLoXZmSvY2bonFcHg0DCees8P4fjJJ1Co28QmbTprqNsZBcC6y0RRUIVN8hyBLqe1hpDPhWxyDS+98A+Yu3cbVhbIBIs4CLCZgrRUZitoV0FqVJJmz9hTZRggk1fIWHzJiUPqcZuKU+ZMOJiRSKts1lNU0hC8d9iNI4XbDZfdDB3+9V985R17csVhxeNPPGEUyvU6OsJRDPX0oq+jCw2CxdUSfEG/2LFSCy6t4PIbVxCJxQQscWT3PR/4Xj2jzzz7rGo/ZhXTIpp50SzmmdeZz6RU162srcmS68jxCdUKrPf43LGxKNDekKppdprlIiy0vmcBz0aT74eKfNnP18SwJEGQSuAr16+ju6dX5DBaWfIZ5jrbY/UvLS9hamoKm4kduDwBDAz0Y2hwUIPCaDSiod7E8eM4eOCAQB3m/1548UUpGo8fPapzlEpmEhrLxbJcXGgBvbKxjtevXMHi2ipGx8dx9vwD+Ptn/x63Xnl933X+Tx//MVx49RKefP934YMf+RE4YhFU0ik4iZwUKrj4/30Wf/PHn8FD3/fd6Hn/Y/iDz38WT7/v/RjvGMClLz6nXMDJJx9BzcL83SKuvn4Jt65ehrtUQT2xg+ihASw7yphfWEctZ0EsHMf4gXGBkxxarq6sIJvOYmZmWkzfp97zBPxBL1586ZtIZ5P6c6wtgnC0F1Z7UHVYqVRBJk27SStiMdoOhwUosLHbcygQw1cqG555JGuSTMM92AwsDdufkW5ulKsNuL1sigjicVDSVOaq29oQyYNZVlaPX5aFysmWZTqtooyjA/d8rhPl+9bq+NjP/sK+a7y5MqXXxt8pRxtZ+iVN3AGVPS1VkkAhsaKVdqioBjaNfN3cQ+vsgWoludSwtuG5ThCC/SSbfdqS5dO7CPlsiISDOHJ8Eq+9cR2lcg0R2qIxy8huRXZ7U9nXfGZGxg4isZPCzMIKrt+ZQSpfxU6SIHUEH/zQB9DeGUepXDBA0N4AOBJFKBQRwMKBBqMmAm6/nJhYzzDDTlEIzPl2e0TuY4NMpnS1UkAhmxQrfmd7E4XcFhx2AunM72N+uQ2xNrL1uYfGNPS6+vpr2FhdQbNawcLMNDriMfzG5y7vu8Yxf1PRNXWqEZt19MajaA8F4LVbMDLYpyGghY7L3NurFe0bU3PzmJpf06C6p6NT5wxJh9upXYTicUycOa1MOqqBU9tJxINhDHT1wOV0YzuTF4OaQ5i3B8AZrC4vY2lpXkA7yc8EEUeGh9DWHpP7QM3qktLQZABSmWN6J56f3EpYAyrJr2GV/SBBeFrtD48OIZ3LaPherlXBWAinxyPmPkkQrBuZu0YiM0EP9nl0b2CNKNtAklSIFNFmWQQ/Ar5ktBsHCLLm1e+27PutdgsefOL979iTv/Df/kRrnTUrK08C0rzHJKIYu2UrCrmssgQ5BJZjijuAQCBqSEK0S5aSzpwbgq9bjls8mPnaaHXNZ0XOYSJCG9WLqUcZ1+ATEMk6VZlaLYBXCtx6Q31xjTfb4dJrUa59C8ghEe35559Xfnhvbz+8vgD6+gdlV80hBm0q5+dm1CfwvhBQ5ho07ihmj+F+y6+RBMXXyRqG4Buv6R7IxBqcPT+f3bnZGYGIYwdGZflPEHJ0bEQgDwfSv/Hp3913nX/9hx7E6KAf733qPJz2Bu7cuotmjRlkXkxPz2F7exPhiBe+UBzxrjGByPPTN7Ewdxu59KZIoSR3bm1lpcbriPdgZXEDGxsc8gIV2hYb8x0RhcXnUza9s5UJzSyygCwWDbG7NUaw2LCxnRQYyZo7V3OiaGFNSJVZDflMEplkAhG/C146t6GGrqgfYwM9cDSq8LuppC9jZnpa6tWJxx9Bz/hB3L8zh5deuIhariyShb2ax1BHGF1RF04f57lXUqSQzRtDuenB3HIKt1d3cStTQzXSCYfXj3LDgpKUVxY4LQ3YayXYy2lYC7vojwfw2Wvr+67xyYER2CwkE9hkmWsnidzmhMUTxPDhEwjFOkVi4cyJLTV7aY8jB78zj0zZgULVjbo9BKvDb8iyxTSC7joODLTDa6sgtZVAOpmEzcq6tI6e3kH1klTbURHHYRtfK3vScikvgJiOVT6XHdnUDvxeEh4q2N3NqK8nMZ41LcF1EhII5PIwK9LJhwAkaxTmgxZLuj+sw+xuJ8ol1mBBZeHxefQH7MgVqPaKYPr+Bqq1ILyhduQqRdi9JMcU0OGxIWhpothwoGEPYGk9BYudQ5EoMjvb8NqaWJufws76IvzsA7K76mtuJfZbQOdSmy2J7p6e19wCOUe0lDgSaLT0vq00NdX+XJTK920piL9z+LsHJpsBsFHqCKT9TuPovWzg1kBYWfTf8cHfT4B0eWFe2dX/swFwvWkxA2APiepmACzFYGvfkStWnsQXkwuuCBWbXSRX1hnMXWeNwH/LujmR2EQ0zuzVPbcu1gymR2fPx9qY2Jjs8OWsVDbOO9ynnW4Mjh19x578P37304j4nbCjjNX5abxx6WUsL8xheGgY0Xg7snkqvJoa1DIGjHFbp0+fwpPvJpHcqI9lMcr3Vq2jVqrA3taJ8so6Ll54Rf1aJBRFIZfDsSNHVePQDpj9Lu8Z62bikHR+4x46MDQgQu7axioS24yrSmioyAM4EmmThSyBbg4USYT2ut0aQPE6GvIC+w4LYl3dUj0znYzK2AoV8yRdgnFYOak36aBCTI+fPLuktmU0DAehzTKqhYz2JUYjNKo2nD/3oPpnEgyJx/K8oZowFmNNE1RtfvvWLfzJa0v7rnN7NKDXz03TKMeY8Sq7GDmwsAiT8yPjWCqGvCSnGjrFa9hKshBds2gJbyKfiMNyWSoGysbBAgcPHPQYciL7KRIC+D+sM3hm0tVDg7btHeP2qN+xN7CwKtKGrgl7To48Zft7u1EqMW5uTWpL1qt8XYwf6OzuwezcvMhkHGzb7I2WoIGOSds4cuSYHJ+sJGTZLGiUC7A2qhI6MV+Sw4k796aRYj6lzYHT58+rlltcWMTQ4IicOm/duiOXFL7uvKKijNIuWeB1e/vjF379/0GtWkQ6tYVCIYVyOYflxVnF3cgdMBTBwQOHMDZ6CAfGDiEajcvq/JULL+LlixdFHiM2kErvtmLGjDuJznKb1WCPdKwhHlOmKCAr1x2Cz8Eg5xk2LK+sqj6Jx4I4ceyIyK2vvHQB9+9O49ABRoqMw+l1o1BhlndQwhsO6fz+IE6ePG1iIoibsFbmerBbNfQmrsiBl8Ni3NeEmUsYZURSItjL9aao+op1Dm8SawqewSar2KZ9kxgQCSasn7Tft4Y/hvRqFMASV8GCyVP7nXKeffaP5SjD4TUxcWbaFylgy2blEhHlYJIDYM5h9ggWFpKbjSWucChSyzU/MepO/pnPHXEwipw4B+FzQAIMY/DoftlARRnKmeyOcC8OBhObSUSCURw7ckwECivjV7bWcOf2dVRrRQBV3ZtAII54ex96+oaEGRkyp3GpM8pXg3PYLcYqv06np9b7l6PLZgIHxsZEbGQeMYdyoXBA9TmfEylEnYwZgWLwGOHAZ5KqU9Y2dK/jWc49RAPgdArJnR0sLy2iu6sLn/jX7xwA/91f/5e3+jrtEfzkvtZyeVAdrBhBBwoF3luzVolncc3ITXUvWpQjw5bSn/dMmFvLCpr+YyTuqdttkaz2nFP5j+TAwTUhlawhXOjMfCvblIRjHmnG4ZHvj5b8vK6sUymqiMXiUl4TZ6FgiRgq9x1GL8WI47m9SKVTRpUuYZBTDnF0cSAhgLgx8SH2LrSP57muCMhmE0uL87ovIkx5vXLrJEbEuRGHwqxZKMyslov42K/sV6cePdCLjva4XBI4a+HZyjxcktnZn3OwSqcqPgd0MiAeKNciu8HkOfvjc8c1TTI5SxKqnCmCI1mP5C/qmxl7QXtw7t/8XvYd3ENZI6ueaZEteM0M2dysSz7L3Gc9HBI7XXDbGnBZaqqN/YRziTHQbcHqEPbAGUMyxf3RJkV+f1+/9uhYVwd20mn1IcmdpPpN3kv2/IxGZc3QFouKPL+ysqQoWKrnuY4pwgmHfPpztK1DJCbOB6/fvAN/KIrFlTXUmk309PVpDX38V357355sOT3S3fzJj34I5cwGiql15FI7Yt76fFFUaya0mgPgQmEd3R1ehINNOKx11MsGfNHohf2sGBZAvthAoWzHykYG03MbGDl8HBNnzqPK4YHVgkiQgyIoE4oDUFkLOWmDathMjpa1AZm58uKuVKSsfd8v/Od9L3x19r6aXjEEmdv2j9ZsXJRSVOVZDJugaILDLF4JDnvsVtRKZCbQ47ssRdve5sqCmsMPDmrYLDJnNJ3NC+gj8M2sHGW/2O2IhANi6rMp4kCyu6tTzesuMyPooe6mRQHzT7PYzhWxW6zIj5uKE36Nh7tyP6zcoJOwNSo4c/IYxod60CznUa+QWcLnpyobk91UFomdXeVBlcpkEhTR2d0rWwo1pQDi0ZiKUnmHGxqlWAAEOflQb+2kkMrmxP6glcL2VkLFDTckWh447t7F+a98dX/x+dn/oiE4D3a316ui7Pq1a7h+9ZoOPReD2eNxFRlFFpblOtojbRgmc8pFvnIDbZ0xxLpiSBV30bA14SBb30pbbmbeetGsUNZvgD1u+LQszhcy2NpaR3JzDUG3E8cOjGGwqxMVspjJxmVWJm3Dm3VkiiyWMiiUGghHmbUa1OB9bm5RhwVBAA4duUwW56Yxffcm2qJBnDl1Ar3d7bKAtlKJTH/7rSTmFlZQqjaxtJrAhUuX4fIFcfTESeymM7If4SDjoYcewKFD47Ks4eZFFen9e9P40rNfxnYyJds9gmTMUSTTngN2qhrcDis6fuk39l3j37LmcK2SVcZPPOzBiYnD8AfcSO4mxPyvlmkTS7aTKSikAAbt1CzwMlTc45WFKC1U/VRCe+2IhZlPU0VvfxsefuS8iuvt3QwWFtexuJxEYquBAwcmMTH5IM6cfRTBUFxFOA+bnVQCn//8X+DLX34WbqcHT7zrKZyaPIcTJ85jeWUDz33jebz8yiVsknhQN6wabv6yh5UCjcPfgJhTwaBP+wOZ+SQa7O5sqSEjcEWWHNVFd25z6OYQ+25jfROVRgnHTx7WkL49HhGwGI614wvPfBnLW2kNgPNlk8XEopWAKIFO5tpyaEqbhbs3776jifqPP/d+DS4IyrDIpr0ImwreV6rBKjXAF4qiq7cfsXZmckWUc7azkxJJZDezhWCIg0Gqk0rIZYpwOwNo1BpaX9VyGomNeWSyG8imEsjtJOGktZHyuV167pVR7eLhykwpMoygJjCXyWCH2bupHJ7+gZ/C4cnzOmD2VLfKPhCTkEXZXtNs9l/zNQ59W2yzNOEAACAASURBVIUA1SACzsyw962hr7KZzNdY9KgpbTYEgMkml8w4gpYCuSxSMdGiTuo/NSLMoDb7sSyZsyX8i1/bb9lxYPigyb1wk/nLLcg0SCxo6nWyqTiM7UJ3exzDfW0I+Ph8diiHy2ZrqrBcXFhBKl1E/8AYDh2e0HPNPL9QLIZQNIxtZuWQ+d9O8MqJv3vmGbzw0gXZTTVtdmWvc71TTcbMGreb+UVuWQqdO3ceqWQKtmYK0UAT83Pz6O7swuTJSaRTaVy5/IaKdwEBdrvUN8ndXVmrMhuaDFQWvmzk2KwRACT4yvNFgAcLtFrd5J6oEjMsMkNeN4xFMtRkJcYno5WDLqufVqYJ7ZPI+twDNP75r/7avrX82Om47MJpwcUegkPyULgd2+kMqk1gfnkRieQ2fJ4AfG5m4DG7jq+mDrebTR3zPIIqJqjYjoZjaIt1oFZpkHgtRQRBRY/fA7ffg2i0DS43rbU50KZKgbZgXAdUjfH9UbVTEjC9vbmFudkFFPNluAN+tPV0w+/16bow05g5pxbxxZpIbm3j9o2bqJUr8Lk9CAdDWF5aEkuV1zJdL8MbC8tOiqp9nm2biQQ2NzZU6B09dkzFHc98Olo88MADWFhcVNFHey7+/XYyqbwSNjEsQHlflO1JVxBe50oJlkYDj7zvA/uu8a37S7LZIqhZTifwzBc+i7mpqxgZ7MDkxCF43TbE26II94yhERxBukgL5Tqmpu5qALw2Nw1bOQNXLY/OoBMjA32YPDmBQxNnEe0eQdHqxXahiUQqieXEKmoFC/LJKtKb69hencf87CVYQFs3t4aKDz36/Thz7nvhDMZRtrpQtuRQsnA4T5tVrjVGOlAiU4WLdnRNuorY0dPmx8r8HVy++CJm7txEIZWGhyAoG4xqEy4P7XXN4JfNK/ebPQsqDnZLVL+2bKEF3tcJPNNannsLIwd8Ykjya2Shcm9hoyV2duvnaljscuJf/vmFd+zJA2MjePe7n9a9ev211zAyOIz3PPU04pEYSiyCQYY6rcwYPZDE4vIqVtcTsm5m4Xx/bhbdfV04eXoSN27dkOpyfmFJ1l1nz5xHd08fCtksciyu07vKCuez1dPXIwZsrlhUzcD6iPWmhQAzm91iHrYqFUr8f1qtW+GkuwStvZhv06SqKImp+zO49uYN7S8Emfi8k4nc3dMtZfTMzH2srq5IFcLv52CJg2I2Lhwy8IMRFrSlffihh+SQ8fw3npN6kwNkOhPQWYOkFNar7GC1di3A/MoyLly6hMW1FQyPjmlQe+vmbdx7/eq+6/zLD03i8tXrmDh/Dh/55x9H92A/POEgO2G88Jn/im989vMozC8jcmQc0e99F+z9XXjo8ceRnF7Bt//r3+LQieOYfN+TqDktyFdLuHXjCqZuXEOkVEX5/jxcPRFs+GtYXNpENcc846gAiKHhMbk3ZDI53Lx1WzXbgw89iMNHx+H1uzF1/xZev/wKllcW0NHVho4u5rXTHopAYFWuOyzICQIRGKLSgg21+WgZRiozi/EtBETqaiw5ZasS0FI2rUUEIisJY8zQrpnhMF1vmqUsHM0KfJSOMH7E4tCQgQubgBKfBZFCW2CN4hSoOvzHpvbHf3q/OnVjeUrWWHNzc7h/n4NuWv428dRTT6Kzs0vNJJ+zb37zmxgcHMKhQ4fExOZ75fHAYS+bRVJni/kMXnzhefVGJJXsbG0hm0qrcSfpJxoKoC1iWMHxzj5Zi9+Zui9F2UBPN5zNGvwuO04dP2rY0C4v5hZXcevufVy7fR8pOqkkt0TO++mPfwyd3e0oFHNy6OHZTxcQKn255xJyJ3HVxUxbewDRSFwxCyKJsT5psDYlI7yIOPO/UcfuTkKKMSqUqHxzOZoietFmjCTDIjNG7S4NQgmueJxu3L93F9cuvy4C4+LsDKanbuPz1/arzX7ig+9GMZeVy8360gIS6ytiPjutTcU40BKZAAvV93QuoKqXhI2/f/55nWEjfQNoVKqIBiMo0l45EkGdimm7HWvbW8owGxsZxeSJCURDUWQyBQEgqVRGfR9rTCqDV1ZWlJFI9rrHwxiYUYwfGBPgRJeBEq1qqfJRC0a1h2GU06VHa6lKVjiJBU70dPdJPT07N4tHH3sAy2tLRunD9Wmh2qkhxYrGrI2m1lHQz9z1su4t930ByxzwkqzTiufhPTSxG7SIqxlrWlZtVL7ztSjuqIHJR556x578zBf+XIN9/m4O+SXEs9uN2o0RG7Qky2ZUu9KFh+czc2K9vohRuLXAHjp+qB6iRSKB5RaIYmJG8jrjTTyDOU9Yp/DP7CW4x/F1smcjKGNcTEzNpbpYtath8jPTmOShnq5Ovc/5uTl8/Wtfx5GjRxTbQxcfDrNJvCbJkWoE2hQSWN0DOlnTcmDB9yo1jlxPOH8zQL2pldnrQIMiOVdpAGXq69u3bsoF6sD4qOyVCXh1dLZLnUFQ59f+7f7Yn//0ie9Cb7sNZyZG4XM1cf3KVTTrJGG5cPPWFLKFPI4dP4oD40fQeWCCdmC4/sYF3L5zFc1mCV1dHRo8bSV2EQ6149HHn0Z6t4CXXn4ZM3Nz4HA/GPIhX2ggkWBmrQE9CQLu5Znzv3xeuIaUZNhsijy19/55nqcbDtgjHep549EoopEQrBy+KrKmgGo+o4zdzmgI9UIONX4Wc3Db7Whvj2MhvYNMs4lssoj56WVUMiXEfSEE7DVYiil0Rmw4dWxUQ2rGCRUbHmSKNmwma5jZKWOqakVV+cRBlGlRWDVKKg6AbfUirKU0+mN+dIe9+N2v7j/3TgwMwG4hAGeT+tDGOB6bE65QHGNHT8IXiQmUo9sQzwPuPR5rVgNguGJIZgE6HlscvNd1VAq7UgCfPDyAEwcHYalVlTlZqzRRKFbQ3dsvlQ0Ht4yKoGqMeZis9eWj0Kxp72asRHp3Bz43Fe7GWp4EJy4n1klt7R3CkTa3t7TXUojA55q5h1ynWzs7Uuio5qoWZSNvt/h1ThBPcnvIyyshX2jiwstvIpW2I9LWixJd7gIN+KNAp88Fn6WBVKGBXNWG5UQGTk8IkVAMqe0EXM06dtYXsLE4I7FHUQ4RbtzczOzbL3K7ZgC8p71+y865lQ//9t+/bQetXohkxVZOsPYF/QQT5cD9bw/A5jljFDnsD60iFe6Rqf7pxrUHhEutr8iTpmJj5mamYf9fKIA5RqECin3B3tBGvZnqioZqYA2A88ynpW2oyezlPkCAlv+Ov4/uVqx/1zfW31YA82e07J8NcducBwSnibtpf2zlo8tlyelG7/D4O/bk3/+lnxeu47XXUUxtYeH+XawvL0rwQaI6bchhI2bE6JiE9oez587i3VQAc5zKwSQHOyw22JjXmiinsnjxm9/C6so6PviBD6JcqmDq7h2BzQsLCxK8tHd0az0md9N46NHHsLC0iOs3b2DswAgmT09ifWMVd6fvqO4iwY9KdtbmR48ckWsJMR4KO7gH8jqQWC3FaKksZWq8swusegokljaJK1ONRdyypOHv/MKyYhE4pGAfQbcW7jt0h+uIReB1WrG1sYrFuRm5MISCdHcb0x6/tLQkQih7PuaBklTEgSYHb3fv3sGfXV7bd52H+rvNGtSw1ig36cJDt4s9MQuHWHRWs1lNT6J+iOuNefUtBdxe5IGI+xLymOGLWHzKxabzkskV58BEhKp8Hnfu3NUewOxWRktR2GMGwHs0KoOveZ024Yi8FuzqiT21t8WU/by5uaZ+jL0unR8DwaBU2/fu35cjBonhU/duokbnkq4+ZHNUMneI6BT0uNHTHkdiZQERvxsjw/3o6+/B3NIKXnz5IuoWK4YOHEBXT7fw+JmZOfR292nvunvnHrLZvEibFIKYM6SO+c3dfdf4x3/+XyG1u431zWVks0mRBXd3t4TZ83pHwjH0dvdjbOyQBvmxaJtI4nP3ZyQsIAGNA/xSxRC5tra3JEba3FgX6Z6kfJ/Hq7qBYIbTWcb5c2fQ0dmPesOOXL4qa+2V1RXU62UMDfYi4PNgY20Ngz0DePDcQ+jqYC41937OCWpYXl7RgDESjuKJJ54y6lgOD70eCamYXUoiBB042ed5nMQXXBgeHtY+wf2f14Ln6dLSsvq+4eEhrK6uSQ1Jgii/xrqJeBPrK9beHNjyLGG/wg+TDcwz2xBN+P/Enx56+OF91/jrz30GoyMHEI21aVDP/ivJs7VQQigYUjSFhqqt/kaOqDzF68bpUxGNxAOIs3PfpYK95bLEgR1JiKwFSbQ3dZANq6vLqDXLpInrunLIzEHWjTfvaAD88IMPw+f3o5JLY/reLayuzKNUzsk2vrtrEDaHT8JBRrZ1dPWgSRWljSrZlmJTA1Hu/6yRGGlnXO14GJDkQwXw6Mio1h6Ht1JsuhgnQnvkIsqlIlxuEydEBy/iRezzRBpFU+rz5Pa2BqL8e+KxzORenJ9X3Ngvfuoz79iTX/rWs/o7ud604kNNzW9OPcUCMCrP5kDARxc6YnwkClFY0lKut+IAiDeKDCxnK9opKyhd+wGVrbli5m3HRzoRKOKLxB5zn0xEZlUiAOG+raGwcfJjb9Cyi2aUYKOumRX7SxLTuJ44VGXNQhUwHW9JrueeMDM7i4gvCAd4j1eFFXO4T9cAzttIeCX2yffKQTwdwbh+6WbCHpdrbZuY1lZCtTefPa4h/pm1Oi2giX8H/T6Jgj7x6/uJkgFnWUQ5kWRAwQLVsw6tScV3RGPqIeiy09fdg9HhYd1PZoCzH+T5rJ6ELhTROOJtnRKTygW1VNOsj7soCdC1WkmCJYO7c57BfpgRd1n188oHbjnQsCYhFmSU/San2UpyV7MEt6WCmM+OmJ8iCNrD84ywaTCbLVSxmykIK+S5y+vI/oFuVYndHUTDEUzduac1zRksCQW8NhTB0dqec5WZ+/dQKGTR09OJhbk5HD58EAsLMxIznTx1Dj39Q1he38ILL12UKGh+aRXDY8SkejA9cw+//Nt/vG8tW/6vn/rR5mMPTuDVb/8DiulNVAtZqWVrNV5Kl4C2oeFBFAsb6O70IRqywmGro14yzHuGzhM84K5Li45CGUhsl1Co2BBpH4A3FFXx7g0GEOKh7bDCVq+oIOABq+wz5gzJdskcmHxQeHFZhDXR0MI5+s/+7b4XvrEwJyBCChWCKMWiMgjIZpIFRL0h0IyAPoe/BJip9qzmU9oQjIVTSWAlmb/cfFl4MP+1t39Q0/OddEYDIvq38zCgLS6VpJ3tbVqYZC1QSUzFGzcC/m6ywlj883XxIUnkK9gpk3VVEZOai4fqABYEtH2tV4rwOaw4M3EUowPdyO4msJvYIHQFn98pgIX2SCXSeq0O5EtsAnZlbcVAb7I3uJD4jPA9EwBxO1ytbDSr1A+0X6MMPJnOSrW5tZ3Ezva2LBzYjPA6tW2s45GvP7fvGqf+4D+CLh582Ng6XnnjDXzrW98SCM9Cg4ACHxqGr0upvJNCwOVDT3uHmIZU8QYjARw4OobTD56Cy+9GjjZ3su6qyy7GYaG9NLNSrSgwX6pM65M8UiQiENTqasdITw8apQISq2sCSQkuME/S5iHb3tiO15hY5GYGmVVK5zwzMcW6cYntw2E97ens1gYsjQrcDgsCfh7WdhVjvG8ra5uYujeDkfEj8AWjSBfKaFrs+Px//4KGCeFIGCOjwxgfH0U0GlZD3EfQzWpDLpPF7MISVtY2NPBjYX779h0d+Ky7O9tiykbz/uwn913j37LlcMdaVQbwmZOTOHhwCJuJVWXxbm5tKnejKZWXyZqm4p5Zd04XGUwO5WgHvF5kk7soZnbhstfgc5lD4OmnT+LEySPI5PKYm19GKl1AocjDcQjhaB/a2vpx+uwj8AdjsMluPItKrYA//dM/wuU3Xsf4+EFMHJvAU0++F42mDzOzS/jKV7+KV1+7jAwBelpWaFOkIsHYL3DYy2KIWcjRsB/b2xto8Bnx+7A4PyvFH/PsmAdIK+aV5VUE/UG89tplhcife/AMXc6R2t7EJ372Y7IfJks0VSjjc3/3FTi8YSQzfO7YWDdRyhlWskWDNSqH0thY3XjHgf17P/de2YewOOY9YWNABhCHwBROVqiy8QUQ7+hBvL0bkXhcQ2A2P8nULraTm+jjEN/jxvZWCtlMUQpfh9WOjjhBetpabCKdWkdyaxmV3S3EQkGTpVBraADMdc7cPhb2BKDIliKbh7bZyyvL2M2VNQAePnRC94+DkY31de1nsvNosaHZT8iiqmXBygLEppyoVjvesnnm4Uemhf6rwTEHN0Z92UK4UCgXZZ1IdjNVobJ4Vf6Zw+SCEiJqWZtR/caikIVfPp3Dxz+5306iv2tYxBD2mOFIUFkdBO7ZxOTJUi4R/HSJuBD0OhEOefDYow/g9KkJFSP3p2mfvYtopANWmxe9/aOw2T0oErmnioTDJ2oWazkkV2ZUQDDz4MIrryBLiy42iBzi2E0OH98m1xSHTGfOnMPq8ooGVwdG2lGv7mJ9ZRWjIyNiKHIAfOmVS9oLWJizWKeKgUMlkZvKZTVUZMlxPyEoZhTRZKIxVkBJXwJECQASrNmzPeQAh6xqFSNsFk0qmFGwtXIm9hQzshuVr5H5+MCPfnjfWn78dFwKlkgogoX5LbR3xNHe2SflBpE0Dn9T2bRyyTzOgNRbZFand5Pah9piQWUyie5BK+VgBO1tnUjtZrGV4FlQRzqVExHHG/DKEouFU0dHj3LMaQFJxefoaD+eevejOHRwTJEOXrcHm+sJ3L83i0bNAl84iHAb1XsBgYwcBLORliVLE7h+5QqWFhbR3d6Jns4u7Gxt69k1qhlaZ1aVJcyGms07yUdrq2uqCzq7OpXNQgUL/57WXmy6eC1ZPC2tr6JtsA9FcOBggN23hr8czrMYp9q6VBC7+7H371cA37wzLRcOKoCr2R38j7/4z1iYfhN9nWE8/ug5OB1NFWDeWB926mHkqnZZe7Fp//tnnsHizD2UUluwVvIIOpsC/g6MjWL08AT8bb3IVGxIFuoo0Ca1lEU5W0Ml00Bqcw3rC9PYWLuJznYLBof61WiNHXwI40ceg90fQ8XiQtGSQ81B5xQWuGzQiC82xLAliGKp0fbHgp6OICy1HJZn72H27k2kt5M6ZzhBpDK3UdmGpZ7VM83CXYM07RmmsVFDYzaVFmPVNCUky4nwoPgGkw9J9SrrD94vAsv8LwfvVK3wvx/41/+EXPaPbeenf+vTGohyWLG4uCQroWPHJjTgZ5NQLTGXJ4WdnTRSqbzUg0srG4rmGBoZFviUzCTRxWJ4cR7jBw9iN5VBNltAX98QDowegt9r2MhUI/KTzRcz3Zk9vLWbRIDPN1nbtGqnywY9rYoFOOtVuC1NWGtllAhTeUxNpyYmncX9mVnMzi1gc4vPYBdOnzkjsgyZ4CNjo1r3d+/exqVLr0oVJqII1aCtwSQJJeFQWM3FsWPH8MjDj6ope+nFF5Hc2lJ9SWCatTEVFAR8qF4lecrh92J1K4GXLr2C2/enEY23aVDK52/u2s19+8VHjw9i7v68zurH3/0U3vv009heW8PKrbvYuH4Llq1dOHbzeLOygzt+N37+9/49xk6ewMy1W1h97TbGjx1GI+5HspDGsZNHcfvmVbx28UW0l+uI7mQRH+yApTuAdInqBz88viAKxbLcQjq7mSXlw6079+Qk1Nc/gL5BAlFRWKxNXL16GbduvYnOznZ09Q2h2iSbn0OgGsrlqhST4XBEQBD3AKOy2SMWmRDgPXgsm8/pmtuYaZtmBAUdaCB1DHNvYfdoAKy1zSFvMSv3EBfVdLUK4PTC6nLrOdjL7WP9SCKDQNxWhhjX/cc+8S/2XePNlft48cUXNfC/evUaxsfHdYZwPdDye+rePZ3h92fuK5v0oYcfwsTEpIarBDzT6V1YCFjZOAxO45vf+JqspLhH0RaegAQJY3RNoTLjPe9+TD+TiuW5hWXkCmUEvB4M9fUiub6M9NYGTp04hr7eftku09lk6v4C/u7LX8P9+VUUSnm0d7ThZ3/u4wKrk6mkbEZpSSbyF7PdIrRep5qUyhAvXAiKLBRgfI/Lhmqjgq3kJpZXFxAIeBCLhZDLppDYWNNggwctHYLisbDs8hlRQBcOsqA53Ke9GYdKfgLojTpeu3hB8UNhv1egwZ+8tB88/NN/84vYWFs1EQb5jOJKSJpzu+yqw7mfkWBEQldne4dyMpk/v5lN4vLly+iMxGGvc3hkbD8JPJep1g8FUWPGYSAgS/nhoRHQyLqYLojQRKY29w/uRyR0rqysYWs7gUw2LTByjPv6GO1+vbJlLVlMzI+xEIexGuefeQY53bKAlgrYYkc4HJOyhH1Sf38cW9sbsoHmnqv4Dg5HBNqbfZcKjhb3Qb0NqwSCHHt25aZbbmrgbNTrVMWUtH8o7aze0DktxXyzhsPnHnlHnfyX/+0PBRwyLoVgkHLBlO3FHDVjrcqNn7E8yvMtM6+RYBczSGlfZ/Z/kTV0hLydu2VsBQ1gJacEl0NqYH6PLKCbhgQou0RZtxniHGunPQCUP1GKFNpbN5vY3trSgOOxhx8W4LQ3AB4ZoSV3n4kPkUWvV+RsWh9TtcvakUA7r6uJ8GDkuVP3mX0x+32+Z56NJpOYQD9tot1vXUNZbToduHP7lqzeSQZgDRMM+PT883USkPzN39mfAfzvfvQcusJ+Y39cSGJtdQ7xuB+hcAjrGwk0mk6Egh2oVhrKxs5mU5ibm0ahmEUw6H3LFo/kVPYuZ04/ICLg7bv3dDb19PWip7cX2zt53L1HW86sMiZNP2AU1Ozdu1hHdXcLECXAx/siBXqpLOJStlqHP96uHp+K7N7eHtVaxE/kKlQti3DW39MNH69dPoepmzdk90hXhaWtRaQ4eK4D1SJgr1txbGwcB3rbkNlcRD65DK+DIKbJQA629cHmiWM3b8Obizu4U7KhEumGY28ArFzEvQFwCZVUAof6O9HMJfG5qyv71vLEYI8AOBL2SQqmEwTtGOM9Q+geGkOR4GmD5F0SJZ2wNqsIuCoY7QuiYQ8jsVtFpmiFwxWQimhrfQ6WWgrnJ8bx6LljIn3vJAhs0rbWjlAkhnQ2q7OLPQNJYdxXSYil7Sr3wq7OdpF91paX5JZAcrPH7kQsFNFjzfXJYS9Vv4x1oOUqbSs5XKKCk/hUKpNpqQLrqFXyiIbb4LD6dUZw2N1AERZbDXenFnHt+hx20w70Dx9CIErCSx7BNjs6qSJs1GW1vbieRLHukp24EmGqZbSFfMjtbGB1blrxRMU8B8Au3PinA+DU1jv2jz0AXE/+W0C02ctMbcm4KuM0Q3KHnBFae4RidDjoZT3aGuIS49N+RtC6lQXOZ1Jk87dUTm/Xq3tgPL/Ggczc/WmgnP2fKoD3BsDcf+SEo1xIXguqTin+MI5MXPN8zcYxhoNf5tjbtW/tZRNyn6BVLt0gpBbSezak671Mc27nrE3kKkCwUwMDMwAnztbVP/KOa/ofPvkJ+F2Ai5bmjZIcfTZXl4XT2hwciDXg8gQlaKH7WFdXO86eP4uHOQBmJixJOrKgZe1jnOQ2llbxxS98ET0dPfhnP/JhWmcA+azIVxcuvCznQILjLo8fq+ubGD94GG6fH7ML8+jt60HfQC+WVxaxs7uD02dOaRhH4ko7z9/OToS6uskcMouKN5GCEOKYmazOOJfXozOXhEqedbJJLpc0JDVrwgKbk6r3EjYSW9qTKTghsZI1XsjnlQiH7j6721vK8WQOLHsH9uq894mthHANDn55vd2yWi4Ia/nNv35533Ue6O0ycYItpwzuk0ZbRIGKsQlV3i7xUGJxTpdU+3xe+VpZOxFV0dpl76NcaBMTKMWfHgheC95zQ+hiz8oBJtfzwsKiBBBDw0N6rbTZpnPaXgTTHkmCzyNqFXg9Lg1PSHyKRcOYvjeF3eS2CIeDg4Pqq4g3U2xEJ0H2kSRxpNLbyt71B8KKfWOEh8hQtSr8jHaolxEJuOF20uHFLdVvtlTCbjaPpbU1tHd2SPlXKpaVo0sc9+aN27ouHGaurxvsjTX06m5u3zX+/h/5KDYSdF5bkdughnOVYis31Am/L6haf3h4TBE0tKNNbm6jyqEC9wa5cFQlRAiGgxrOsR4hAeuFF75pzrTOTpGdKuUc3M4SBgZ6cfToJCxWN27evKcoBD5vRqnqhsNukY3q+dPn0dHWJWeWBi26W3UVXc2mpqY1PP2BD/2AsrAJz5DQcW/qDubmZ1S/k1B//dqbev2nTp3GyYmTEvCwDmAtyj7wmWeewdmzZ6Xa/Zu/+Rs89thjOHvmDBaXlrT3s7/h+qPykDjlXjYy8Uqee6xXGA/APYckB+bd/sRP/uS+azz7pc8KC9vN5eEKBtHe8/8z9h7Qdd/nefBz994Te28QnCKpQYnaMx6yHcsrdRTFjRMnJ8NtkrruyfiStvm+5uRrVnuSJpWdYce2PGRNSqIoDolDJAEQIABi4wIXF8Dde7fP+7+gBavfOR98cChzABf/+xvv+7zPaEWNYgZGBFqtgpnw2OTcggI5Dphrag3ykj3M2k2x1pZ6h2tYo1XiPOiKmsthZ2dHyJV8TcT1TEarvAfEjTO5BIxGxc1iK7KF8Ws30N7aibGRfXKHlAtZxGMRLC7OilU0TcQGB8bQ1NyFhaV1RBMZDA4No7mtWUQGysCU2ASHuVTLKKReqoNFPVuH1H/cK92dnWJRzNrGbKIgg0KKkvRXJGvyPaOYkX0lMUohpFh4hmtE7cvYDhIxSPaiGp17aWF+XrKMv/qHf/ehM/nC2ddu/94u6WhXtLErKhT3HxKGtCTas1ZU6kXGsfFMUFwVhfXUIGwqUXl0wJX4HR4oxCC0uxbzxFCLUntxdsX+cvfu4PvJ2pn9MwmSQqzkHVZWovOU2AFGEAAmIwfTajkveUeR2Mm7h0Ng1smc5dDB9Nq16yLmc9nsWF1ZjMatrQAAIABJREFUlfXG89Uf8Etdzfed5wzXAsnJiURcsB4KrEi6UWk12FxZxNzNm3KPso6nmxHVxJy5sSdeXlqS2QCdfH7rj/58z3M+ur9HVNl0kxL3BNDKOiv9CfEbDpr5xtJdQ1uro7uzQzBNj9t1O+qMwgaua4o4SQSmX6HbE0CxXIfH65cay+OyI+h3ydoRanNjrsV+gJ88g0kCYx0i2cCCiVExTEKPUp9I7GE5A7OmghaPBQGHUWygiTEm0jkkswVx6WAcJ63MIxH2rkY5JwdHR7C6EYLX48Gt2VuCQVNZzR6rp6sLO5FNDPT1iBp6bWUJ169fESHPxnoIT3/8I5ibncb18XEcu/MeHDl2N5bXNvDyqdOwu3zibjo0sg++YEAi0b72X/5mzzNWfe0rP18v52LYWl+A00R2WFFR4fBO1hjENqO7pwPZ1AYCfhM8Di2M2jryHEwJPVhpjAjQl2tasZitq6yIp2mF7ATrY5vLhY6eLgHvVaU8DCoykdWyUSmRJiAj7CgplhR/8d2LlPuBi6f17n+754VvLi9Jgyl6SGYnZCivjilDkWpVmhraQDJbjpavVAslt0KoZOKyOba2CQhGESQL3WJBaH1DFj8Bir7BYQyPHQA0emzH4tL4b5PhkMmIbUBHe6soGpm1x8JQFH0N5bJSvCioKQub+UgS4WzltmUlD3lal9JnPhXfgc1kELvGFp9bnmt8O4xKIQ+3i9kKUVHTkblS5fhSMnxLwrQjO31wcAg9PX1KRhcD7KmgJWtIqxdggKx72oJygJ0v18S2NxpPYGs7JsHcBHyZh8gD0XRrDo+e3VsUpf/y/xU7XBZhp0+fwauvvCpDKYJYzBIUZhwgtpw8QAjCWPVG2OjTLrkSZai0dbj8Tjz85CMY3DeEbJGsPKNiIwEtNHWNNGcEYbOFHPIlDvfywm41aVRoDfhgZUB2KITY1pawbsnKNFiMcPu98AT8MDsCKMMgG5KARTKZkaGV2bxrwUq7DeYfKh7tWuYL8BDUquSAEVtZu0OGT2RMNLW0I5rMYGkldNvqmB7qLpcDNpsFbo8Tfp/7tjrH7/ZKEeX20Y6HNsnXxYKWTMql5WWR6fd2d4pFluVXv7pnHf+xNoNtnxP7hveht7MHm5urKJWziGxtYGFhXsAiMgapmtbJRcKGk/ZuatgcehjNapRoeV4siG2l1aiCuk5LQWB0xAenyyIgwdT0Muhy6fM3ob3zXugNHgSCnbj/wScl1432QDvxTZw+cwrnz59BOLyOgwcO4J577hWAIRYrYXEphFNvvIlrEzcEzKPCnCQjFsMslAlWkxlLS3QqgF12E3a2wkJ0oG06C/W56SlUmXFB3hnV9C6PqCqo1uzr78f2TgQdHS0YGeyVjLWe7g5kSxX42zrww9fPILSVwFJoUy5MtmpUQ8pAlySOQk4AmNnp2Q9d2H/x608qWTsNu1Me2JLNa3MoLKBKHWq9SVgzbn8QTrdX2KxrGxuS25DJpZXmz2SCTmtCOLyNbDoHq8kiF5jFRJUHbU/WEAnNw6bKw203w2iyyPehmpjWYGRkkkFJK3Y9rfZsVmEZUUFUqmnw2DNfQlvPsPx8VJ+urYaEDSQKNVpNCUtMYZCyMGMTQCUvizhhTwvFuir2tiwK+KuoRBouXWIXTUszDiRVdWSKWQG1CBjuDtHI5hRgjLkVVGJomPnN8wxy8dPWqZgt4BOf/dye5/zkQ08LO5NDlpuzN2SvMFuQLNHBoVH09w2jWlFjIxRCMrbN2AOcvO8uPPzwA9jaXMdrr76O2Zl59PYOo6WlG3aHD9k8lcdlselSSEYkzNRQz8VkjdIOdmJ6CleuX8f84gJKBKwNRslw5r1BlvTJk/dLUcILd3BgEKp6DnMz12SoPjI0hO7ObjnfL753UQZGVEOw0GUucjafxyDZbB4P2jrahRVHCxVaujPDQZS7DcszFgtSzsmQosEEJINdPG0agADtWnjf/RR4IYVg4+/IkEgy1OsIdvXuecZ/8G8+gW9/6x8xN5OB2Qw4nEYcOnIc2UIRK+vriCUTYKD6ZjgpSiMyYsHIg1JBnDYYg2C3msWGnUVpNpuHx+OXgT+tROl0sbK6jo3NsPSqxQqksKZdZSqdwyZz4w1k31nRP9CNEyfuxMEDYxgZGkU+U8DM9C3otSbYvS4ZArOWYGPGxoMAvRwYtRrOnz0n5KyhgQH4PT6MX78uQ3jeKWzgatki9HWVDHpZdNJGl0VYW3ubEKjWQ+tob2+Xu5eM0/BGGINDg7LH37t2Bc7uVliDHECzSFSstVmgs3kiAMPXwOKMvjD3/8wn9zzj+Vu3oKctd72MK++exusvfhepnRB8TiNO3HVYcokGB3rgaupBURdErsb8LpMUei+/+jpuTk1ieyOEWiENg7oKj9OJ1tZmBNu6YXYFUNVZUAIbrzqyhTTimwmUM1Xk49vYXLmFcGgCPjeEad8/OICB4XvQ1X8nyhoLcnUdiuoCaoYKVHUNanRRqlHdRY+IukQJ1MpZWAwquKxaGDQlsblN7WxhbnoG2WQaerVRsr+NBrJ8FZtScVL5YIyesKgV5jHX6wfz3RSiPMckyr8h9LEL0LOpUT5oR2gTpjaHAnd8Zq/1DP/GufNnGgp65orS/rYm7xfPRZ5PlXIGse0wVtc2kEzmkEjlsLq2if0HD6BvYEAGwKHwqhASVkOrEoNhsTiwvRNHIV+G3cF7qFUBWqTBS8Nk1sPldkhBnMplYbI5pK5SBsCCworiiioYM5X+lRJKZCSblCwturrQrvL9a9ewshKCWqvD/gMHpX6g8pegJu9AAZsKeUxN3ZBGkmcu9zjvKdp6tzS3yNnKu4+A8WD/gNRUzH+l3c9AT7c0RYwG4ACnxIaPOTxmM9RGg6gWz1+6iMnZGVG4EfihMnDi/MU9a/m5hw4gsRXHzI2b8Ht9+NK/+nnE1jfw/ukzMOeKcEODzFoYN+o5mMYO4Jl/+xtYSUeR2Yqj3+6HzWXHG1fOIbQVwrM//wVEY2G8eupFeAtlHHH40NbVDK3XjIpOj6qW9tQ6bGxuS4yGy9sEO7PpwjuwO93iqEMFCEEGUcCgJsxrkunae7sl25pgK4cvu+CX3eaE1+tXarlGNrsAy+wlJLNdsVajeJcKAZodMMdQQDsAecl9YtahDkWqgTVaec61ckH+LlUkRK92EmmodYpyl+cwh1j8YD2tRJ/Q8l8h1n3sZ/eScl76/j/je9/7nmJda6Jrglvu7vPnzglIRTcNWvyRPc074rnnnkNf/6Di2kFFWCImA2Cdpi4kQQ6AmRXJ3N0CG09awNXrCIXWZNjV0uTDW2+/jfsefFie9eDwPqyvLCObTAjBdXbyOr707M/L3qQTTRUazC4s48y5S9jcScheb25pwsc/8XG0trcgGo+JvR7vHQ4bmJcqNutq2mORVGKCSeUUspDEepj5vKkkDmMttCjEQbOJagcqDbMwGZiF7ENrc4usn0I6KXl/FdbmQkBlBM2O1CkOqwUtAR9K2RTeevUVrC3PSx7w7/7D1J51/Ke/9nlMTU6gUC6is7sL0WQM1yauK6pMWpdVKnBYbWLh3OwLQqNSy+DH4rHI94msrCOxuY2ulnZhg3NI62tvh46uLqzfXE5RJLEXLHDgm8zKAJgWlMzJEuAonRU7TKqTSDimHWFPbw86uzsFACT5jHuAtZg4vIgtsaK6ZGXG+oNsdVoLFgoEJrSiuqTqqlpNQ6UhWKMcw7wm2c9xv7Cn5NnBoQPjjXS0r6eqVwYhSq/J91RqNdpAN2oL9pq09eTgmElNJKexHuA5Uq8Vsf/eDyuA/+Vb/016TKn1CNrznNcqPehuHq6ixK/LvlCcfwiS/GTovWuDtwuIcegr/Xwja55/zrVG8I0gHftxZW9zGKiQDPmxOwTatfuTQfhuRjcz0ep1sZjnkPXpj34UXq9HVBtU2rcyA9jrk1qwWKYrl1mGUPz6G+trsmYUy2kFeOVrstn4vtCSFQJws9dlfUFAns+bcwwSJUjCEQWzXicA7/ytOYTWViUDmIA+r0D2ijz/SVL4y7/dG1/1G0/24cSROzHa14P49jq2Igvw+Q2wO80IRyLQ6x3o7twvMSIc9rDOpbqKWeK0CSYpnMNzG7GZ3m4hdNN5SsvzF1pEYynMzMxjcnoB6VxNicUq5KUPkHgGnpVGA7o6O8RlgrjLzs629A7Dw8NSF9+4MYmaqibW5FSOsUeWM0GlFpUx9wXfTw7JibHwtbodDolRiYTDYkeaKWwjV8xyBgWDhriAFb1tHaLYjYdpzRsVBbTFYhQ3s2RehThVt0YPNvNanFuLo2D3Q2e2gyZYxDIElBYFcAHqQhr7etqwMX8TP57Z2XNeHOwOypCWTibMcFVpjVDpTGjvG0ZTRy+SuRwq9Qp8XqeoccvFLHTIoLvVCY3Bg61ECdEk1euMdEkgvrUKr0ONh04cxsGhDiSZ+5zNSb3MKA4q5Bg3wrXT1NQCi80mQCfjYoRo6bALaMcBFGsRiSqg7bNaA32N71FByCZ0aLM6nGhuaxdL4GgiiTr3g0aLdI49t7I+SYw2aFmz0OvOLGCu1WJAHTmodTW8f3UG0zfXsb5RRrCtD77mZpTVGXhbzOjwOGHXaDC7vIG1SBI2bxsi0aS4XekYEKVXo5iOY3N1QWLZspmU3GtXN/aSclIxKoD3fuxWf7txQVLH3c7BpQqWzZJibbsLVIsVdGP4JuTMBv6nVJHktSqqWzFHEEt95ez7advnXYvU3VekDIBnoSrRFvL/nAGsREdZpK/ftcvnN+L+5rPmeaGA7Yy7UUgiPMeJA/L77/Z8QrYp5EV5GmgKSBOoOAhz6PcTVRZ/U3EWIZ7TiOLZJXarVAi2dn3omX7zT/4vOMwaaGs5FJPbuHD6FDbWljE0MCQDYAK+eqNVMMB8hspdLw4fPYJ7Hn9EXgcxACESNe4h1jkrs/P4H//tb/HkI0/g0NhBrK+ui9XmxsYabkxNi1thZ08/kpk8bi0so29gRMiO4sblciDYHBQSWbVWFjK02WqGhqQjHbsQMVCWfpKKK7owcJ9QrUVBBhFS7mNmf/O58llIdm6pBBMdtiQfkxeAQtbiwNrhdMmARoS2wlNQxDeMYKOiTTLp8xnFYtuokHzTHApXKjJsUO6WkvzK3+s5+dk9z/k3fv1Xpb7nGuKAn+plKneplCSQz/dKyWXUCtmWGC/J/RyWiKW1vF6NYBQcgClZ1IqYia5IiopNcQjjouYaIun1/IXzQjYn/kC3Kg5vObAIb0aUGC/5wj8h43Id0wKb5z/FMMShgwG/kFRYe7HOZA/CfoYvgAQSfj0SMKmg6+ntgsvjRCKZQSyeFiUz1eus0fLpBDw2EwIeByqlvJB46JCiYx5otYa5xSUZXhFLIXHN6XAhlUhhenpW7gWqZOmkQSIR39cclekf+Nh3+JCIWug4w3tUcCtUYZbILY0IJAKBJjgdHhn6EcN1W53obu6Qu4/1Fp9FOBLG7Nys3GsjI8MST8Fae/zadRmqEQ9nfTM0wHiOTgwO7IPP34JLl67hzdNvSoSW0031LQlyGYwMD+PQgcPidKNVGwSL5hCYfRzVpdeuXxd16Zd+8Rfle5EwShXe6soiVteWhczKtcJerlSs4/HHn7hNumIUBesHxgb+9V/9tdylg4ODePHFF/HJT34Sx44dk39HPjXfb7EF12qFwMUahYM1/h7P391zj8pf7hmSTZ599tk9z/jUr3wZ59+/glAshs6RERx94CQczU3IcZqo1wkWyXubrilynrH2oTV1XXEF3B1aSmvfcEThWubwl9gJ9wf/DmsnGVJWWKOakS+mRdXb3KKQL1lHZdJ5uOwuwQlS8RisZgojMpi6cVVy6olhDw4eQG/fCGZvrWJlLYyOri5x6HK66ZDVEK6AmaxUVJJszh6FTCUBHqQOoZitualZ3iM6QXFtMa+bhYdWR4vuhFh2M16O+4l7hDUOa3buaWYG04acg2Ke17RTpy307MyMqLF/94+e/9CZfP7MTwbAUns3nCp24w649xRnCK3U+0qkHPFn5VMi2BoDYGJvyod4QitDYMVDUGrWPEU6daXeVqJlFBUw62aJp5OYvorU9wq2y6g2xX2C9btWqxd8nr0Ij1kRXEqOLlXyihsFCQh0TrK76CphF1zwypUrcFltCLg90s9S/U1RBkmCJChQEcznyb5XsS6n+tsjuJyKQ+TNMPKpBJbmb4nAkv0L+yuee3EqgRlzIWd5SdxB/8vff3fPcw46DYJV8vwUzLtWFXcUrgHWV6y3srk8gl4v+tvb0dbSJD8nnaU41OfQmi4gFEn29Q9IHu7WdhQms13ElLSvF9dYo1aiTXjeDQ4OyCCWdxWfKwfOJPOwn+XPvEuSIF4uMz4+a1ZNGj10tTzM2gravDa47XQjq4grTrZQRipXRCJdkM98viTxrEY9Sa817D98AOGtTRG+kKBKEjPXXntrC3q7unDl0nu4+/gxee+YMz09NS4OqJw9njhxl+Ba77//PvzBFuzbfxiJbAEXLl2F1mBBaHMLNqcbTS2tiKeS+LXf+9M9z1j1wJGh+ubaArwOIzxWI/q624UFS2UCL2CP1ykD4FR8DV6XHm67VmwoilnFPlmlFRRGcskqdQMqdT3KNTZdWlRVSvPl8fthtpqgM+pgozqkwpBjKnu4+KhKK0KjrjYyEhjErBU7FNoL5PJlZPMl9D/49T0vPLG5IcNfDgeoYuOmprycIDEfKrMISoUiOtrahBXEJqCQ2MLO2i2Ew2E5lBnKLN74dod8Ty4Qsup7B0dw4PBReANBsR1KpNLCVEhnMlIc8OvxIlAsQahUaAyAGzl6uy+Uxe98NI+1tNLgskHlv49Ft6WAKWbTYJKdgdEc+bR8GtQqNAW86GhvhlpdEVUDGdjReFJsd9OZvABHgWCzgONkAi3OLwjrYaC/X9i6eg6jqTbjoJXFNkPU6xqsrIeR4gCqMYSiNQvtM8Q2YX4eJ9/YmwGs//a30Nndi5dfeQ1//3fPC0uYuV3cDMycIchJSzI+d2Yd0cpTx8KnXIbFQIWfDTqDGnVtHV39XXjyoz8DnUnJs9GTJV8Dirk8ChxSi42NSppOyvE5/KNWTlUqIrYRxtbaKipkNtESL5uBy+tG/8gwuvv7JMtmaiEkRScbfwI2K8trcoF1d/cIQ44H+8L8LG6MX4XX48Cdx47A43JIdtN7Fy/JkJ/rfXBwBEMjY7h6fRJvnH4bMzO0GlfYHru2bzzAy6X8bQuJgMcvuV4BWgt7fLJuurp6hHF09txZLMzfwtEjh9Hf0wX9l/fmx/0nXRZrNuY4NcNqdMBiM0hm0dLSXGMoxywsKoC1UqgRe6H9s96oAoUt0OWgU2nkeXNgXsmnkE1uiYW41QI0tzjEQjyWqIEZ975AEA7vETQ1D8BkcmL/wTvh8gRwa2kBp958BdMzE9Bp2aSoZDjz6U9/Bu1tPchkgYmJGbx5+m1M3ZzB5taOEBG4NnkgE1zg2hZih5EAoActAZcA+K3Niu1vKZdFOh6Hw2ZFOBQSZRQJGNzDLBypVGbGLrORejpb8eQTj6Crux1VtQZmlxe3Qtu4PDmDxRBzZ+Kyvz0uJ07edxK9/f1y6M/OzuD5v/vwhf381z4lhaHkAZSVTFeCb15/UDKzKtBAb7bB7vbC5vRI0cufLZFLI5VJyb+jHeD6xqbYXCbiKWVgwcEkMydsZngcViRi29jZXIZLl4WmpqhGg00tctnw50xShZ/KCMOKv/L3yFjlRao12fDwJ55Fa8+QDFho3bK2uq40y8zopY1gI6dotyAgIMyPLJUTwthTySCIQz9aMJKlz9enqOAVNwUOycViplSA3etAOpdGPpsTtRVBM9ER0+LVapcGkyxg5vexp2Chwfebyr8nPrI3Q+7rX/2PwsyUItDrwDtnT+PylYsCbjCLV6ulM4FegA+/h3nlNVGx9/V2IRj0QqPW4ubUHExGB/bvO4p8sYZYPCsqZNqhEcTKFTLw2o0Y6uFg0Cln8iQHwNeu4sKl98SmXTLCq1VRK4zuG8XYvlFhLbIw5fAwn2OhR0BMi6GBQXR2dCAS3sTlS5dhszALSCWFvxQppSLuu/8BsWdjJhLtR0g6aG5uEnLULoOPdw4vdAE+GAMgChiV2PSwEGPDx6GCZDSTZcYhWoM0xPdvd4C2C2Ls2vz4Wjv33Hv/4defwuzMlCjDDXoTjh2/B4889qS4Qvzo5Zfw9jtnoDcZZOixuhKBjsQRFcTiLuj1wGEmicsOj8slucc3Z2fFEoWgk9y5aq0AimsbIWxHc8LSFGtVlRZ52r6KKlzpda02tZBg7r7rOJ794nNoa+3E9OQs0okc7B4nHD6PPAeCtsxvZwYwD2USGq5fuy7AWGdbOzK01xcgl8pltQD58dUwcjvx2wNgkmlYZLK4nJ9fkLunpaVVckGYu8YsZz5D7rdcpYQw7Zd7O9Hd0yvvA0lKBHI4jGH+KptlElN4T5586hN7nvHs1LiSBVsp4Eff/WfM37wmpAOqVfp7W1HMJbB/3xCaOwZR0vmQLWuRK9exFU/jzXfOC0mA92G5wDzMBIaGBtHT2wsbVWgmO9QGC4p1jYCDtMJK7yShKqlQiG9hY3EGoZVxmPU5Wd881x587NM4ePRRlLRW5Op6FNUVFNUlASJoW0wQkBbcUopx/ZVITNEg4LGgTqtuxpDUq7h47l1sh7fh9zbB4wmiZnYgB4XhK6qqhn3e7rr8oLURQTqxwmxkgJPUwPdWGQyzZlOIDhzNiXsLXSHEojsh78mjP/WM+cCvXLkg35NnCmslEkvYJEgeOc+qTByxaASJRAbRaAqh9QguXxnH8bvuxEOPPoJEKobJ6QnkmSvFjBoqetx+AZ22tqLIpAvw+f0yVGYGX7HADFYVrHYL2rs6hCxCazyjRcl6UrFWKhZQz2VgrNdgYQ47QSoyZ+k2otVILUib6XcvXhRlBMGL/fsPCjhGZTqbB6fLIdakfE0cCHBds2kmgZDPcXR0n4BSodC6EPG6urrR19srA6Nr71+Bz+3G0SOHYCJbmAM5qq6YN0k1HyM9tGrEMmnMLi5ieWNdrJicTjeqpQr+7s//as9afuyBXsQjMcxOzuHg8BCaXB4YqnXMXbuOcjwLlhDEKM1OOz7321+HtiWIF86+AbfRgicOHJfm4tzVd1EsZXBgdBCdg+24MH4B5Y0NHHb7YbPokcgnUNXpkOMgneErehM2dhICtDPHMprMo1zX4PL74+JoUioQCK7ijsN3SA3FO7RrqAux7I7ciRwA8zVxCEzykE8GwBZpvgQUboBrbKhZx5NQaDAbEY1FUS1kpT+hewyBMhKHMvkiijUNqsw5N5qFrJjPZQTc5r5gJAztoDhA4xnBu5gWb3yNvJvZJHPwtgtAf+xnv7jnGX/1V78kAAnJRryjuH/IlmYPRWsmDpYmJydwx5E7ZJ/84R/+gWQbs46nTVkqGeemFds6suTfO3dG8nzJfFZVqzDp9bj47rtCkuHQZmCwT6wRm1o7hHTCszmTjCPoc8Nh0uHaxQv45Mc+gq7OLiHpTU7P4s23z2FqZl6cCrhe7E6H2ORSjUy3B4nTodoZdO9wK8p8Oldw0KYywKx2Ss6SxWYUhVm5lkcmG0Msvol4klb7Kfm5SbggKdXmDXD6jnRqB8vLt2QowhqIz5iuDAIC7OzIz2k3GeCxWRAJrSAd38b87E38yl/vzQD+v5/7qEQ06C0mOP0ehKM7yFfLcPk8Es8wfeMGdsIRWLVG9LR2wOfifijC4tSjye9FeGEVG0ur6G3txLHjd0lekor3ERUdNgu0tDc2moS0S4Z9JaUMgOkAw36JYDZJjyR/cN9T8UOldFdfD1paW4QUxbigOgHuOoe/PItJQqA+iPxoEmaZS1WU+AYCZOIUxTxgsYgkwEbnKwUc5zrhOcg6jOuIgJ9yRiv/f5edzvUt0Ry076YbT60mg0vWOVSsEQQpMUqJMSkGI4YHBuF2OhHeWMWXfvtrHwK2Xv7R80q/mUjDaLaJspE5WSQRUyHFPchzXdy1aJMvOWd6xWpdnEuU8593/m2QS8AnBRrjXbHr9spf2S/w6+yS3oRwIANmBVwRspzMhxRwfrc+0qsAi552pUsy9H36Yx8VR53w+rqo8SXH2GoTcgyV9pLbTsVEvS52zQSJlExhsvipEsnImaxEIFBlnhfyEt8DgoSSUVxh9nVdCEp8P8UO2sJcsyVRkNAdiv00LQVJ/CCQSCvEf/zuj/Y85689cwRf/uK/hnN0H5BPYP3CKaQya3B7LQLea7UWBLr3A14/apPvY+7mLObnaQ9uQDZbEjDO5rDC6bUj0OIVu2kCxhq9FVcv38Cbb53HzeklbMcz0Fkccufw5+LAXRJJqqxHSfikBXRdyMwOh1WGwQ/cf1KsLV9+6SWU8nEcHOtHa3s7EsmUOOsQP2DsAXs/jy+IpuY2sf8keZpxS+uhDfkk+SKb22TSHIx6C/yeJnQ0tcGk1iAZWRMyfm+7B5U8lWAFtLR1QG/1IVlQI5at4/pCGHPpGupOZgA7FAto3tHi3sIBcAm1bBxHRwcRXVvEty/N73nGh3uDqDADjsT5It0pjPJ8nIEWtPUMCOhNsrmBUUomuhqRjJ6Hx2GE1dmCnVQF65sp4YNRSUyRhFVfxEMnDmGoO4hKPi/DqmSKBPK6OGLJMxJyTZuQ39g/sMbjehYHGmaE01YwlZQ1T2DcSce7XFYGPls7O8gVyzBaLEoUUSCIIm1g+TeZd10sIpMryJlcoVDDQFSUgK5DahsOgLV6rtESrl6bxcXLMwhtVOFv6oHDF4DJqUawwwGXpg5VLovVSFywE7u3BVvRlJCT6+UCannaeacQ3VgV9y4OwAl+Xvn/MQBW+H8kNimkQFGHNQZCYodK4jEJWY3Iod26U9z8GqBrh5SRAAAgAElEQVQ5B2hiad8gtnC/SQ/SANkVq1IlZ3xXBUyCpzgxfcCGkwPghblZqMv/3wNgRpwpA2BaWTIvXakxeA5n8nzWNQG2FcdCEvhYbxiE5MTzjXtK6mZRyOVl0MPhqPK6FDLZHmaluHLS1nrX2ppqUQ60FSJac1v3h87k7/3ln6Et4ITdCMxPXsFbr/wI6yuL2D82BovNKaIFuptQVU6pvcfrwv4jB/HA44+grlOhSitiE3M++XOR3GbA8swt/OWf/QU+8dTHcfzoXXjthy9KvmBffxfm5hegM5hgsDjEHW5+aQ2tHd1I5wro7OlFe0eHOA36/F6pGThIUFvoolBFKr4t4gfiBqlsEVaHVwBwWm6SPM61K1xncTAjmUlgP+nFdCQ9cQhG9ywR0nBIrAhYeFfy/uHQSUim4nio1JFca/waJiNJX4pNudjbN3I42RdwiEbQfneANXbfp/Y854mJ64r6mz07XQvY0zDCQbJCDUKY4fcj6F7K5wVnpvCB2ZnEDUnWoGsGXdNkaFMoKHUEs08bSmKZ7/AOqVawsxPFpYuXsL4RxuzsrKhFGc1HlxwObDY2N6UvYi26S3QQJyvuC4mTUmLQ+LM3BQNiEcoBOVWjdB0QZpz0YyoZ7oi1r9izWgQjpjMkrevZ9/De09ar0NTKaPY5YeaaKRckYovq3/XNLaj0RjmXSHLgnUeshr0a54rESvK5oqxjvjGsofm887cHW8qj7uxpxw6JM+UidFSe0sHEbITL7ZPXls3kYSPhkwq9YglulwcHhkbR7FEISOzzSUCnYpZujF3d3ULaP3n/fWhvbcWZt9/G8tIyOtvb0dTkw+BAB0ZHR+D3NsPpcokjxqk3Xse3vvVPiCcjgqXGYtuiVhwb3S/4hdcbhIYxScRatVoZwE5MTMp6+uUvfxlGo06cmqgwXVlZwOXL78FqM8nwiO4PWo0RLa3tgiXdddddOHDgoNRiwWAAf/RHfyz93v333y9nBrEMPiuqpjn8JibIn7OpqUkGjxSuEbfaCG+IIpd/f3NzE7du3UJff598jfvvf2DPOv7NYBM0dhv8fd3w9vXAEPAjpa4jxXgNtQq13TNT3ABIF1MJ6Z5+Mly74rIgZ6DCBheyCu/9dFre990ejIQ5I610MyXBD0rlHDcvBgd7ceTIHbI2qJQv5EtIRDn8NcJh1WN9fQkzN8exGQnJAHhk+JDEvYUjCdTVeunXmE/c0d0uKmslWk1xwNSoSALSoFilg4xCqqQrK90B2HeT6M19QayTfZXCx+Dwms4cRZgYZaYiMSQjRCyK64gjUfFL5zjWbVQAF4sFIQncnJ4S5fe//4/f+NCZ/NIPv3Nb5LErKvrJPlVUpMpNyHtBEUsqPw8/OaTlOaFgt0pNy7+skDhJ8GRPy3N6t27YJT4p70eDAKVRNUgBSh0r0X8U/zQI+eKyUeYgWHF+5PfkzIrrl3cN3RT4ekgM4XtvNJnh8XllKMp7TwbAFH/4vLeHzlyX3BN8PXxtdHjjB/d7KpmSdTs0PCRkAUZfFuiesknXpKj0S8TdeeYtLa/IuUbxFs8wujh9+d/tFQnYdDWZ3fC8GhgckJqKbjZ0QuHZwWxz9sEBtxNtXo+4rFIQ5fP7BOvns6KanrFLzA2mO+v4xA3MzS9KV2a3u9Da3iGYQSrK6BZG5JE0qpfMeCGQLS6KuyvrDZI9lV+tgiVzNscPgzMAh78dNkMdNj3Q6rHARkNOKgroNpQrCZGKw99kuiDzKbrUkUTG97J3qA+ZfFZx+8wXBCulSMrtsCPg8wqxmxg5Zwskc6lVVRkEs+ewWc0y0Jd+T6WR+EqtwYrZhRXky3XEUllsx5Lo7u+XONif+829EaSqu/Z11uNbGwIcDPV0wkKgi4UYx81qNfx+N3p62xHfXoHLqobLroPVQPtARfqs1qlQU6tRIWsORhn65opqAY87ugbFFieejKO7h0xSJ8xqLfQSpFyG3sCLqQCNrgirVQOV1STDNtDWUGMCilrEt+lhn8X+p/5gzyaMrCzLYqelQzKTlkXJAHACEcImq9XhtNsxPDAgi4GAXHxjGfOTlwUMJqOGC58Hmsfnl1yV1dAGzHYn2rp60dzWKSABbU94sPOSJhuAi4qMN2GC1ZgJom40iApLS5p9KSSVhjGmsmI9r8HGRkiy3Kg6zaVTkl9FgGpjdUkA2lIuBavJiK6ONrQ2BcWms8LsEqoAiiVsRraxtRNV7GRpv0y7Bq3udpD54sI8NsMb6O7swqH9o3DaLDBZbdJQMP8MWhZkBbFVYfbDytoqJienhOlCqbnm5jTuO3Vq70H3jW9Ko/c3f/v3GL8+KewskcGXK0rjz0FQY5ORvVArlQQ4N3EYqGUIOtlwasn9bevuwH0PnJTcXl4etF61GIyiBqWZb564gFYtah7mCJD0yq+TJzsnFELhf2cpsaELr4Uki5Ps5+GxfegfHkaiBLx8+j0pHE/e/4AUEq+88po08U88+SQG+nqFtXXh/Fm8+vKL6Opsw6c+8TGR1NOf/pXXTmE9HJaB15133oM777pHMokuXrqCM2feERWPMI+1Kngag6t6vYK+3h5Rx6UTGSEr3ZiekbXyC899Ca0dHXKInz17FhPXr+PkffdibHQIup8aAP9nXRZLJg2sZheqZYIcFRiMom1VrOA4davTs1+tABoWo2QtQFWCwVyF0VZRBgEE0PU6bK0voVbioJAFMVUxylU+MjqM7u4hGCwtKKINxbIBep0N7V2DAvBwPZw9fxrvX3sX5VJGbMxGh4fw1JMfQU/PAIpFLW7OLuCdc+dxc/aWkBGo6JFwe2Z2UQkp2ZDKnmC2RMBjg7pWxF1Hj8rwe3N1BVMT4wJsHzl4UJojso44/GWOCtWWk+PjmJm6IVYhoyP9+NTPfhwGeuXrTcipDPjey29gY4cZ0TEhIXCA9Kmf/RTG9h+Qoc57772H//C1vYccF/UP/+QXpLnjfmJjzrwmKkGsDpeQPLRGM0o1NewenwxqVBq92ECr9BSF0TJPjZ1oApEIB0llzN+al6bvwNg+ybsz67VCKKAVYzSyinomhMTOhlwoBCjdHq+oSKhQJ1BAqzeuMaqBJYy+Bjj9TXji08/B4g5CrzPKkHt1ZV1Y08pFrjQDYuYheTJ81hp5/jFmcrM51VHdVERNwO2aEAFov0KLMDbbZE3yHGM2yPLqMn2lpAPjcJgDOYLYgUBQcjSpPnd5/NAzR9dkEzv0TC7fUPsb8OgTD+85L7765d9HZ1cHRseG0d7ZBK/PiLX1Lfz5X/4Fzp49L+o8/lzJeAIjgwPo6miVnHMe1xazUayI+fNazW4MDx2ERmNGPl+V94pnNrMLqb4nSak16EZ7R4uc4Rz6XrxyCdfGr2FO2GbMO6N7kQaHDh8UNXpLSzNctAhcWkK+wAy6shS+VASP7duHVDyJq1evyiBNsl9CIWkaeMewIOJz0+p1OHrsmGTukOzAoQCLX4IjBCn4XrAQahg+yfCXdxKZbsxsYyFDKzf6sOzaQAvwSVVwg5FJ9rOApFRf1mto7erf84x//dm74XbR8p9ZMV50USGs0sneKZTLePHlF3Fz9qZkLUZjeVRLVckr62xqxkhfL3wOB4Jul+Rv0yXjytVr2I7HpblnfnKBynI21bxCaZmvM0Kr4fC/jkQqKwM9DoJFcE6FcBE4drQPv/1vvoaD+49gYW4Z0e0kzAQofcw40kjz4vV6JZeDRSmbyBuTN5Al6GowCAmIz4AFEYEc5tlnt6KSUyWsV34Kw76oELfSKSEh8c8Wlxbl/qW9lbgwuF3YTiWg9Tqgd9pkHfPPdj8IEvHv86yiKprKunse++ieZ3zz+iWxgNbWKzj39huYuXEV6dimDFN7O5tg1NfR39MOh7sJZZUD0HHoDIS24zjz3vtYWd9EPJUW0JrsyuGRYbS0tSm25Mx40dJyryp2r7l0HKVMFvV8GdH1ZeyE5lEvRtEaMAvbmkXzoz/zOYwdeRDZugGZuh4VnQZFsqcILpB8BjW0zJWkXRBZ1eUcnFYjWoJOIQOpamUhK0xcGUciloLTRjIKtSJmlDQciGkFAJN8I4myKAjAoQBtfPYEqRRwZBfYY32l/LeiWlPWMQEmAjxku2qlkCbRhE3BXSfu+FATdfad1wWM596mHTILdYeDZC3lnKOjQzS2I1mHoVBEMsEuXLiEnv5+3HvfCXT2dGJ2/iZCG8wgoiNCGQaDBUajVdjtCRliWIT9zoxVNu0lATZ06Ozplv3CSI3W9i6Fac8zkNaW2TSMtDllVg9z+ninmTj40iKZTmFxeUX2DVVX/L1gU7M0Nqw/mAfKWpfFPOsGAuEccLIpEZeaWBzBZmYEV4X5T9vrkRGSVPbB5/HgwrlziG5tYv/oCEaGBtHa1AS/16PkMpXK0DKXkgQ01JEk4z+fk1qdZBZm33700af2POcHH+vH6twyIssbsKo1GGjrhENnxPTVKXjtBhh1WnGB6R3dj4c/8QWEiwVMRVbRG2zBHU2dWJiaRjyxA5fNhPWledz1+AmsV6O48d4FOAoFWAwkTm5LBAMVWtAZ0N0/hFxNLXmLVncAZpcPm1sJ/PjVN4GaBnabCwatHsePHodRS/VVCe2DLUhXEkilspIBXBabSFr4KwNgRp789ACYzRhBCTLQmcV2+f3LkmHmNBtQyCSgJqDV3CKDC4vTK5EeJJPqJI7BIDng4dAqqPiXXoYW39msANe8SwlCsZFlVAUVpkp+UQF/9T++vecZf/bpp+T949nF2oIEk31jY7IXXn31FRn0c+DE+6SrsxOPP/64qOmEDFQti8KqXi1KJlq5kME7p99EKh5FSzCAlcUFFHNZaFVqyUifmBiHx+sRq8XITgKBplaJrKHDSjq+g6WZG9jeWIVRq8FnPvMZsYW9/P51rG1EkMxUhIjLPC4SNfh6PveFz8tAmLbuBOH5HB0ul3wP1rxiTafSwag2KyCLSYNMNoF4agupVBQpOipRLW+2oq9vAMFgq8Q8MIKAjhDj4+/hnbOnMDQ0grEDB4WgqbFakQhvYn52RhpZIxUtqhqSO5tybjX5vGh/8vf2POPf/9mTQsLNcc/WK0gUcgi0tcJNhyCrHWfPnEFscwsWjQHNbj8ODI9KTnChGMdAdxdyOwnk42nYdWY8+PAjGBzZB7PXi20CQT4PtFRW1mpyj4rdXSIpdQprPjbshVIF8WQa4ci2DIAdHg+OHD0Gj98rDlT5PMmQtC9Vokh416Fakdxij9MhpDfWX6wTVlfWhLnOmpXONwRipqauCqDLmuL48eP4/g9+gKXFJYztG0NHR6eco1Q70DlpdN8+9Pb1y7o3O2y4fO2qqJ08Xh8iW1u4eXNG2PET45NCkuQ9yz3W192Lhx54QIBsv9eFr3z99z90Jn/7+T+T/UIrd7PNKaQ/xg+RIE2gW9Ezs01XVAziWiLYVUP7xyEtgfzGIEixQmUPoyg2qJT5iTJYIU7L0LcxvBFVseRrcRDOIqPxTxtD4AZiJk5lBo0Ka6sruDU3i08+/XF55qy3CKwrGcMmyQmrkxylM0ieMl8bbaupFtnd66zfWFsQtOQZSzCF/1+xgNY2MtY4CVRIe+x9RRHGrDmdkjvMLMD29tZGdtwyvD6PAPEcAnzr+y/tec6/88xdeOajT6N3eBDIJWX4n9xeFvcn5jOaLSRLGqGtA3adBuurEVy5PI2lpS3sxPICXjk8duhMdbR1+XHPfXfKEHh+fg0//tGbuHL5JkM3oDHSaaSRqaoh0KvUlgXGeDAr3GyE2UBAi7W3G2Ojw3jg5L3SE3/3O/+CSn4HD917BAcOHRQlGQeRW7E4zpy7gO1oAk2tnegf2ofIVgzTN2/JvUu3jsXF5YaYhXm4zI+2IuBtQl9XNyq5PNbmb0JVysCkKcOkrcpZ09bRhVQRWA4nkKvosJ2tYWojiprVLRnAhapKBsBcE1Ln0OEoFUVX0INyOoYfj6/uecZHB5pQymahZn5giWQ0kwBjVk8QTZ09qNICsU7nLyNcLjMcNoOogEmBqWlsiGeqyOSo8jOgWqJ1bQROUxkP3H0Qh4Y7hWRLPGIzsgMfs+VILNiMyD5kr0dyMcm2QnKQYSXz2KnQZWZwTnoDujmZGEWQ2JHagN/LzQzgVFoUd4GWNlToZFCkHbQJhUpF/kxixjQqxHfCsJpt8DibxCbcaKRldQWFUgozs2t46+1ryOZpA9onBEWVoQwY8hhuDcBv0mNtK4GazoJsRS0DYO47umcYqAbLJRGPrKNWLiMR2xEnn/e3lLil3Q8O+7jPxMq48aEcA3UZchVyedkDvBd5xnGQynOoUig3MoCpnGz45e2qYEUBTJtMZYDH93uX7FIiSZrDYNbwYunLIax6jz38B0kidHGanZ6CrpqH2aiHP9gMm8ON8DZxNFqX6eRsEAJZAzCWGldsICF9Pnt/vm72J9zrxA05NBCXEBniqhXlnFojf48DYKoVxbK3Tjv+hgPULsn3A0rcDyrHFHcy9f9xAPzff//rGOxuQYvXihuXzuLaxXNYX5mXAZHb40cyk0M6XxKg2O+0wuawYHDfMI4/dD9qaooralAZtaICFuevShXFdB4vf//HcBiteOKhx3Dm1JsSWTK2fxhrG5twenzIFWs4fPyEOKfkSzWJxSOeyPeHhBOeg3QlYV4m8TWNjkQbjeCNuRL3kUliPfjvbS4fjGaz4vCghuASNrMeXpdVIasX83CaLIIhsrEkcYfqVA6BGTNGApbZZheRANVkFO3w/efQnSQ99uM6LYny7P1VyOYyipqS/SfqMkhLppThMOu7saPMR/7Jx4sv/lAwVf5bnu08I3lPOGwWBP1eWeOrK8tYuDWHaGRTcuxZ93f19sPl8cFiV5zkKCQhsY8YC3OjOXQRNxCCHPze5QJMOiVa48L5C+IoNL+wJIMNxnrwLGHu8vrGhhCWdkm5CimfxESjrDv2A3SPIeZFgmhTICBEU9aIHNYRVyPgTweRPAlgYp9PslVB7lyNzgi1RidOn8SRDRq6R9UQ9Nhh1ioKaw7IuOe2YwmU62qUSbwkMZakOcaDiLqfWbQUMEDcKejiJSdAvY4Yi4cPfHR2BAXLzhYKqPKZ6AxobmvD2IFD8lrev3INK8urQqAxm6xSu/e0tUgUD+uai5cuys/W2t6GtvZ2Ge5cvXZNIh4/+8wzmJubw/zcHNrb2kQMNXZgVLAqs4lxXdy7VhGe/ejFH+B/fuNvYHeYoNOxjlHD6XCjvb0bPl+TOAsy55Z4Dc+GpaVF+Vk/85lnxHmBwgVi1FM3xsXFamR0EFtbYRlGtbR0YWlpRTD6537hOSH98PlyPvH889+Qr/fII49KP82+t2E4JBnQa6ENeS2jo6OSBc06hLUJHYWoZCSWSKIp1wmVmF6fF088sVeE8Rliq8Sa770bJYsJkVIBeYMeNTpSNaJF5P2nFTwjaLgA+OZxQNjAoHb3yK4bg5JdruAwCtFTGRDXKrQxt2IzvAm9ieeoBh2drTLg5qCWf07XIAUgqAHVPCLrixgfv4RweA3MhhgaOoA7jp5AtU6RgU5Ea7QFJ/YkTmOilKXTKPFlkm3IK803/kwhSWbS3APKTIb3DI9YnqV8b9nzS+RntQQTyb9qrexd3kvE/7ifeB9TAcxP1kcyAI7FMD19Q0iFX/9P3/xQnfwv//SND+T9Km4Utx1rhBTfsFMTq2BlIMxhqyh0ed5J9rsyCyH2oAyIqSRX8uSF5NkQyrFnkPlDo+5U3gt+T0WNzT/j2aDUxg0hccPKWKPSCqYpw+HGAFjJnVccd3kH8d4iYMr9RLyJCmC+Fu43CkYoHmEtw2dMLO3a1WvS75A4oURc8n2piWsi32u69NHxj+SZLZJ6E3GsrK7J+c/9zxufSl6KCTmMZ4Tq3Xfeif7jex2Jupu9Igrlmo/GYhgeGVGso8sVsYBmHcR/7zAZMNbbCZNOK3U4nwWdFNra2qR3J67F2kynN2B6ZlZcTHkeUqxHEkkqtgNNtQibxYybMzPi3LpvH88OrYhFuQYcduY40ymuJL0DRaB+v0/pgSw+OJp64HMYxEW52WmCWVOSNci7LZ7MIJUpoFRVyycjsgqMhG0QeQ1mg8y9iEtSiERCgpEueMUC7BYTHFazQjqpFGUIbLcYZQ60tHBLCGjlUkGJy9MbJXKLTjfrm1EkcyVkCmWEt2Po7hsQVfYzX/mdPWtZtb/bU+ewAJRv26xw2m0SYE7ZuZPWbB1NMBqZjZZBNrGJfGobLQE/mn2tcrhqOQzWalGq11Gs0nJYi0g0B5PFjaHh/cJumbs1C4fTIsWF1+KEUaWFxcZcxU2otQlAnYS3xcYsclETo2YEVDYgo8dmuIBkoorDH/v3e174+tIiEsk4tra3hanLC5+biBm9ZKrTO5sqJzKfCd7QK35rdR7R0Lzk9XCfcPBExRubV3qEs9Ag09Jsd4nqjdbEwZZW8aUn6yiyFZFNycJCwrfJhjKbFRCKF65OK4oGMh5FFQNgOatCzhJAOhkXy45SQ3nQGvRh7uYUssk4mvwetDUH0N3Vic52Xn5GWQRUJpjMZrGH3QhHZHgktiANa0YWlwT9+np6xOpiZnoaE+PjsJg06O1ug9nmQIbAJME0tR4Gs02GwtF4StgTyysrUpCTPaqeuoEHT7+95xln/vq/46WXXsMbb5yWQ9jhcMlwhAAdmTESci+ZTcrBTMWTWauG12mDzUjZfg06vQZGiwlWF20X/YgmEwICPPXEEwKMMEHDQA/4ahXlGpm6zLwiMUAFB7OZSkWoS2W4aEOSTouf/KUrVxDe2kJTWyvGDh+EzhHED06dFVvsJ596Suy7Xn3lNSneH330MVkLBNomrl/DuxfOoa2tSWxnCRhQQfajH7+MlVAIXZ3dGBgcwr0n7pPiIxFP4nvfewEvv/xjec0snpg5Rqsc5l72EOjd3MRg77Cwds5feBc7/3to9+xzvyhFHIs7WpMwn+PBB+6XoZfhV/dmAP9nXQaLBhWsFje0apMMzH0+B4wGjRQN9PnPprKiFOAg0eWyIpslKBWDWl+E2VGhkTaMGp0or7fD67AYlG20s03LZ+AjH3kEjz32EclKnlmIIhQzwmylpXUQKrVZmiAr7XoNKpy/8Ba+/e1vIuj34PFHH8XQwDA62rtlX1PB8+prr0v2IQ9hxZJLGR6wgRKVKhsBsbAlEaCKJq8DnyQ732TCt775DUyNX8XHf+YpPHDyPlGZyMUHKnWUPJjVpRW8+dprqFbyCG+s4OjxQzh+773IVoFIpoTvv/IW4rma2FVxKMpB8+FDh7FvbL8MDJhT/Q/P77Vc46J+/b/+shQLtKugQiK0HpaM30Bzi9i3soFiLpSvuR3BlnZRyjBDzt/kwkY4DJPJgWQyC7vdIwUeL8FYbEuA10RsS+wanFaLHMQGdQ2J8AwSO+tiP8FLkoMNYa9TUinqXmYLJ2UQTGCRgFOgtRNP/6tfhs7iErtvDrnX1jbE6pUel8zN4+XGYS0LKjXt9xvKCDIpmW1Wr5SgJ1ZXrYjFPIcJZqNB2G1sgNg8cRDNvNKZW3PIlLIYGB4QS1I2EQQL2dCycbAwk8UflOEvnxF/ZZPDb282mPDgIyf3nBdf+uzvoKOzDYcOj6G3v12aQbfHgEy2jB/88EW88MIPxJqou6MTC7M3MTo0gPaOZvT1dMtrj+3EcWNiBj5vK9paetDR0YeNjW2MX5+QJo/ZSoGAD83Nfik0HS47nE6LuEy8++4FXLh4HteuX8Xm1obk1+wbG8EdR2nZW0Z3Tze6ujowOTmOq9fHJd+X7gUE7g8fOCQKkKnJG3K+0emATSIb+dm5W1IcUcFJVq7RbMSD998vz4oDAR7yfM9ZmHAoy7OfFznZcCzwJe+OQIDYMDHnzQmjzSKAEf/HhlMGAVTwqJmLp2TZ7hbh/qa2Pc/4q794j5A7mP/Q29uPQ4fuEAUCrSl3YlG8/sbrKJTycDgJBqeFbV/jHdHejpPHjqOntVWGwD63R+7EuYVFLK+vY351FetbW5LZRl6iyWZCrc7XpIPJzGbcgFgiJUSRnWhOYVcqzta4794j+JUv/xr6ugYQWosgn63AaDXB4XVKw8N70O1yyRBcrKGyOWlUOYAmoE0ggWuOltokIfBuYaMpdlm09ioUlVxlGfAZBAwnCMMBEF0syO5j8ckBRffAANZWlpEgMYx3KIkxNpsUt7vDTX4PsubEJqha/dAA+PxbL8HncsHrtGNpYQ5zNyewODeNZHQDXgcV1Cb4PVYYDVa4PO2wOPxI5MqYWV7HW++9j9VIFPFMAUarHe1dPfAFAlKwkiFOyzA2vnxduWQMCcZSZLMoJJOILM+ikt5Gs8eM/i4qWasCghy55xH07juOvMqCTN0odrv8VFdLUFWKAiRq1VpRA5MhWCvn4XVZ0Bx0oVxMi4qDANjk+E3EdpIyoJ+dviUKPLKAWWPw2ROIJRBPMIIqIDYXSuOgEE2Y40wATKw8xfWEDYhyprEuIUmC9xXPDg645ufnhUHJ4eTzb775oSbq1KsvCMuWKi428aMjo3LHcZ3wfSYLjHakGxtbmJ1ZEFvLK1euSSPR3deNBx9+ALFkFOffPYdytST1G3OjyOIulanqKkiWns5ohN1mZvsrGdYcAHf39iKdywuJqbWjUwYbzACu5vOo59KwUOFOhl6JSdIq6M28J1USocEB8MTUNLL5grw+/lsqAdjsNzcFZQ2TWCeWvTXaWlvlHmDjRrYyFVmioitVpFGiQvTI4cOSY3RjYhw3xsflbHzisUfR09kp9SCV6pxAsJkjkFej24eqjhKzyiSnTC2E05ZA657n/IvPPohqvgxjRQ232oBH774P0bV1fOsf/gFOp12G6ENjI2gfGMbp9yexyFzVgAs+rRmtJS1WJqZgggoeiwnrC/NovaMfupEgXn39RUQW59BYSIUAACAASURBVNHZ3iK2/IVUBsntuJCEhg4cQFljQCSVRaC9Bz0jY0hkiqJIa2lqg4sOG9DCbrahkMlhc30d9iYb9E4NcjlmHCkNkpIB7IbHvWsBzQzgXXa1kr1ONi7P1UK5hDPvvI356Qk4GMdQyiKXiglRpKWtHXqLA+FoAgmqDJxuyakjqE2W8q25ObEtZV46zxuClATwCMKxRnn0kUfk3CIAuBWJ4IWX90alXH/3bXEWEBJQg/gg9zzqmJycxHe+8x0cPnwYH336aVRZL4vLl2LVS4Z6KhnFztYmPG47EtEtnDn9Boq5jBBFZ6emZHBz34kTCK2FZE9xwLC4vIpEpoCBoREZnhTzGUxcvYz09iYcZj1mp+fx8198BuubEZy9cBEGk03qUVorUp1C4D3Q1IRPP/NpON0uGV7S3YFr0+X1oKm5SQa7YlPJ11ljjUqLtTKisYgM/Xk/cO2R0LB//2GUSrQYMyOdLqJaVQsb+erlt/DCC99AW1sHPveFL4iVNr83n1UyFsWtmZsopBOwGTRiA00i7NT4NfzW3++1gP7KfYMCQmwnEthIxKC1WdDc3QWr0ynvVTqRgkmjw+ZKCK0eP1Tlqpzf+0a60dvaCo/Zju21MF5/8RWpWT//xWcR6OpColyEiyAjM82YlSYWq3VsRyJSf7OeZ8Yyh6B00tncjiKaSOHonXfiwJEjUk+FI5sSE8I6OJtOoruzXUgVk9euigJtsLcHx44cljueYIaQn/IFfOzjHxe1NUlptNBeuHVLrCBTiaTCvne68chDDzeUZSvS9/FrEAhipt8dx45jYX0FZy6cFfCpq7tH6hqCKwRySID9/gsvIJPKwGl34GMf+ZhYzfPMHds3hOe++rsfOpN/8M0/F8eWQHMbAs3tYovOn50uLKxb+RqowhKSuChy5bclE5q1j8QtFIsyaCUoL0Q8IQcp5xSXPoEo3vc8z6h84TBcLK55xnJ9Nu4RxWlEK05KShaXMoDNFfLIZ1OSmT3DHL75BfzcFz4v99FGaA3TU9My6CAAzhgA2u7bHS4h53Loy+gm2uWJPoMvHorlM58r33uSmXk2EwDm/ydOIEMoOhzpdJI3yZ+HvT/zy8evX5M+kPUlc9CWlxaFiEawiPjD899+Yc9z/u1nHsRQTzNMuhq8DguOPf0xeRaLb7+JSCQEg0kFta4sMUrx9W2k42VMTqxiYTGKZApQ64lRGFFT59Da7YLDZUY0HkEqWUS1pEchp0OlxOELUNepJTKJgCOVbFT9MnuRNbHFpIdOzX6iKJFIrS0BHDowJjlxNyYnUMpu4o6Dfbj35EmFSWwwIrcdxY9ffR3zCyvYf/gYDt1xp/z3pSvXkUzlkMkURUnKyJsi7WdlQMbVo4adZHru1egmzNo6+jqCUFULSlSLxyfDyHA0i510BRvRFLYzWejtDsUCusYBsGIHy9fH2sfMJO9CBkaU8dqNtT3P+PG7RpGKRlHlXZJhLq4RRrMTOrtbMoBph+kJeEW5RPVvf1+HAMEkCcRSFSQyVXqzCRhbKWRQze2gPWDCQycOoiNgQ5HDXTpEcEhYVlxQWD9RKOAPBAXAVc5TZQ2ztxXSDyBOUuUq7Ta10EY3UFiZAyOmmlvbxHo9mctLL2qyO8Sdiv/NAXC2SAJTUUg6dH6LhEMYHhqFVmVCLpeSAbBKm0e5lsPS8hYuv7+AlVAJRmsTTDY3YKighBQOdTejy+tEulSHw9+KhbUIltbWhfDisVth0QLJrXWEFufEZp3uIyRGTCS5Z37ykUps364NFdIqyR0cVFUFG+NwinuFBFgOgWnZWy1XoOLw9fY9LmwSRd2vZm/JmlcZNuyC6gJ46/Riy0rVJfci61D28rsqftaq4jrTcFVi3cX+i2RybTUPm8kIX6AJVqdbznBiFyRk8vCiTbzYE5PE3hgQ8uyhDaYihFNIKxwCUlzCmpeKUKl/ZahWkjqPNcLGBl3y3I2H1LD5bAx9lRxx4mK7bgZ0ehCds3wPDphbO/s+dCb/4Vd+CT0tXgSdRsQ2FjE7+T621lfR2tIi5EYKO7g3Cpk02gNuWGwm9Az1Y//Je1BDGflaGXU9xRVqITGXcgUY1XqEFpYxOz6NVn8zMrT/1qlxx93HJKZgcTmEQFsXXIFWbMXSiCZyIo557/I1vH3mDD796U/jgUcfxez4dZw/f1awyuZmHwJ+F86+dxlvnXsP6SKwGomhpjHC7gkqTm+FgpzbdD20mTSwm7TQqWvoam2Bz+nEVjgi/Qf743giJQKcoeFRcWrLFRXMiYR5JdquJjU/LVQlV1NdE3yOvR4HpHTi4YAnEYuJGxgHcXQE0hsNePKJvQrgl15+6fba4R1LYhp/JoLvAZ9HzsubU1OYnLiO8BrJOmG4vT6M7DuAzp4+tHV2iYsMIy54P3LQwX6VdyRt6DmkEUVeIQ2vw4yRkRHcmJ4WbPX02+/I4Hh5NYSgkBScEnHEc5H7SiIRhBCukG4/qCpm/8YakmuXLm50A+Fwmeek3J02u9zdrFPEFY02yhzkqrmXqDLUy9ekArhWysKk4XsRFCEY9y6Hv3SXUxvMQv4nvkcHEe4/Yib8ZM/HWQB7nLW10G0794T4eP/kgzbmvJNJwKTggnFrZqtD9iUJjT3dvZiampGenkTZpmAz6qUMqsWUkN2WV1fE9pjONew1+Xf4vYn3Hzp4UPZDaHVNXtvIyD509A3ASMxKBI/MQWV9TmdEI15/48fI5VNKvGUmIxbMKyvrqFRUaPJ54LQYhZTDDw4D/T4/Hn/8MbE85/POZpOYmppAPL6D1ragOA+yJguHd24P8oKBoNQ2PB/YQ/f3D0h9wx5wfX1DMGbWDXy9XDPMNj1//rwMtahcJjFYclZdLiEwEPfgWmBmK3ETnknEuz/48dK/+03c9/hjiJdLSKKGnFqNko4kDKYI6MV+n7leRhIr8iWoy1UU1FVk1Q13r4bF8y45TpxP6OJQ4kCL5MaynHWsg1hftjZ14p/++Z/Q3BpAS0tARH733Xe/qFeZp8yIPJ7rdFOrlTPY2QlhYuKy5ECrNSoMDx/A2P6jzH1AgSQlEn6MOrEJl7NW8rMZs8axPBX8aqTYJzAXkb/DPot9e8OdjMNNt9sh65TOIlYrXV0ofMnKUJ9OfIowIynnOXtzqoG5n4mHieyhXJa5wPLioiiH//i/7rUm5vN++9Trt3vRXSKPBPDt3msNRwshlTTI8fx3SuSvYg+/O+AmjrXr+CdDYMkEbrjdVOsoFenu8xMfCfkeMuBtuOmoFBGJ8vWollZITOyzKPaV97xxj8neb4SUcrjKr8uBN3Ef9tLEbljn8vuzB2E8Bh2UqIbl+0/xH4kWvOuYQc++l84KLodT5i1cH3QOELEG70kNhNyzshpCPJWSISzJKay7iYWyJ3XYbbjzzuNw9x7Ys5YPDNJtol32x90nTgh5mHcI3daI5aezdJ7ZQTmTxPbyLZTyGcGl2NsfOnRIzkG5i0nozRfQ2tYmBJKr16+LuIqPhIrznc0wyvksAn6/uLSxHyO5h4Ihzi/dLka4tci6oJ24Tk1LaI+47vLZweKHv3sUTW4rHEYV/HY9dNWcxBNIFGON4lgNamoDylW1OHvS6UzOXZIWUIPOqBecJ8zIyUwGFopWqhU4bVbYLAZUinmJLy3kUkJSJJ5F0h9dPzhgl3kcFe46ozhvJLMlEbSFt+OoqnXicmd3e/CJX/qtPc9Yddf+trqWBJBSCaloXDLGOjraRbU7ODKAQ4dGUa1ksTAzLjY4Jm0dZp0OXodf3kxacpXYmFLZa3GjojKiVNEjk6vCanUIkLe0dAs+nxMHD47AorHCaqAqo4pqfQd19RYMpixcXg1gpg0wq3s7UDIhuw2EN4pIxGs4+fm9CuDxy5cku0rCp1P0yS9INiNZCgyDbgkGhQ3MjDHmOfBh74SWsLE8g1QioTCUogrDhguBw9V8oQSXzy9S6mKlLsOPjs5uYaPRBokXEC0seJES0Oehw8aKhb+SO1CVxUw5HwFs/tlSWoW4zqUshjKbkSTUtQpU1SLiO1ui1B0ZGpDBLy2lONBR8irKMBlMUgyR/cTXRiYJCws2zxwskFnGBrMp4Mfo0KB8//XQGuKxMI0/JDeGRS4HwVwA/JnIFlxbD8vC5iCMXTUtT+oT1z+UARz5kz/F89/4R8zcZBi6H7FoQg4INkUMpKfNFS8m+qobTVaUGaJdysGorcFuojrDCL1RD5WOi1/JF8uXivD7PfiVL/+S2OaSsWe2WZCjahE12F12GE16uWiFL0v7IErwyVaq1bCysIjT77yDqZs30dTehkeffBwWfye++YPXBDx56qmfkfdmampaGqzOji4EAn65tBcXFzB/axYupx2jo8Mi6c9k0pLbODl9E4cOHpJc5WNHj8lFG9uJ4Xvf/S7ePv2mDH0JIFNyT1YRA92Hh4eE4e12+qTAoA05C69jx++UJpBqkFOvn5KDgwrgluYgtD+lAP5/9FmsWXVwugLQMD+sVhBrdA7AaV1BC1dabFVLdSkE7A5u/B2xDuUAWGMswGGxo8XXhMjaOtSibAR2tjJicfLII8fwuc8/C4czgLm5Vaxs5lAwNMFiY14isxrqwpRnUWm3GdDT04JXX/khLr57Dk9/5CMIBprgsDthsnlw6s238d3vvSBKeSqrSCyg5RwPcuZV0H6Ba5/ADxtBA4q499hh3H/ibsxOTuKH3/2OWDN+8Qufx2BfrxQyVMmreQGq1GJJXCtW8dpLr2J66hqcDgtcXhvuf+xxqM1WhFMFfOelNwQkIH5UKVWxs7Utl57b65EzgJabs1MfzgB+/c9/GfFYUgoKWvnx4mEuIRXAbArJcDRaXTDZXUIAofKVuTapdETYS3xWBDd9vhbJH7l8+RIim6uyz0qFDPq7u9HW0gKf2yeDV001idhOWAZXvOtJEOFlyfwEGgMqQGwJSytrWAuFBXhs7+nH0z/3r6E2MOtEg0h4B6HQphSutFMh25UXMPc5ewIyjHhWiK0H8TmOKsjsKiv28rSfJZDMApZn0VpoHbcWF8UumE2BDKWMzAXRiYUOsydpz03wjANXqj9ph213+6DRm2G2uRVSSTbfsIB+bM9l8pUv/B4CQS8OHBzF8EgPNLoaTBY22ZDcvPHxCYyPTyIZ3cHYYB/W11awuRnCgf1UubRLwfjuhcvwupsx0L8fszOLmLoxKxYmLc3Nkt3p5NDX4xbrR2a+Gs1khAOxeAo/+vEPcOqN15DKJLD/wCj27x/F1etXZOBz6NABbGyuC7GGqj8yYDl0OrT/AIYGhxHZjODm1LRiP1qric0OB4d333NCLH0j27ynFPC6q6NDVMAs6tlsclDMBoyDLhZfPE9XlpelaJLcC6NRQBACF/5gAO4g7xhuFSX7iu8Nz3sy6TjY5NfdtTpsad+bCfXJh1swONAtxSuLbKrCOZCnqstqt2E9vI5kKi5q/cGhQ5IPm4nG0exy496jx9DhD0AvVlLKGb4V3cHi6hom52axEokgEouKvaxap4beRKZ3BywWp5BEmAXI2ITJqUmEN3dgMjGX0IKHHnoYX/jsFxHwtmB1OYxUPA+j3YSmtmaxCiNIwgKFz4fMQTYXvOd4P4vihuru/8XXe0BZepZngs/NOee6lUNX6FCds7qVaQVGJCETbBwGw2LsXXtYh7XH9owXLx6Px+vjY3sxNgYbBAgQIERLrRxanXOonHPdnHNYP+9fJSh0Zu45fboltapu/ff/v+/9nhiNyj5Mtyj303KtIr8onuDATjUsr19HRwdGRkbkz3ye2ENCQpmDHp/9EydOysyxurImAyAjXzlAcr8kaMZ9n4o+duCwX5UxoScf+9CW+/i/f/EP0dvZKYIsEnocSbLpOFYWphFZmoaqXoTTzH5li5DdVocP68ksbk/O4cKtMZSgg8bqgivQAk+wVWKG2b1DgkCG0XweyVQSpXQctWwc6kpRujtjC5PQltMIui3w2vWSFEBwY9ehk9h15D4YPe0o6x0oUFWvMkDdKEFdKwn5S2co3RpUDdarBfi9dgT9LpgMJGu5RpVw984EsukiZmcWcev6baCYgYprRbUiyk5ed5vDIbMSiQqJLc7m5HPi8YsEO6O2pVea8WhadiorsfoEOEmWcED3+gNobWsX1fL58xfk4PqdC9ffA2y98uJ3BSQcHR0RUQtjkEOBkOwL/MzolGaccLlUx+pKFGtrEVy4cFnWX/asPfr4I6g1K3j7nTfFmb4WiUgkXl/fkPS8JBJZJKlYZtee2YBiMYtcLiPxvp1UfrLDj0pQb0CUwRzsKYZUlQtw6DWwG7RQVYoSi25kfxCAWCKB8alpXL91W1xRIoSq1sTdQ5KPzzoJAa4zSj0nCUUCOUpXDoF+HkLoEGLkNcUfXG8PHjggsyNJeTojWRnxsY8+iTZxC1c3VNo8GmqgopNLw9WeOumN1A21Gma9HoFg+5br/LGPH8PR4QPY2zMIVSKPLpcftlArNw9K/xUkTgtcf/klPP/mW3jr2lWYfS40oxkMGFxwN3XoCYVhoxMumUTeq0f7+w/j+ddfwK0bV7F71w6UywUsT8wgNptEJg8M7W6FM9SClWQaHf1DCHb1iFu1o2cbdu4YlkNprUTHSg4GtRax9XWUNWVY/BRPkiQroZBnFDOFI15JOqBTkukRm2kJ4sjR64Wk4RqTZVT1ubcxdusaHEYNjOoG1pfnRSRCp6XayBmzCZWOUaBGAea5N1NAxm+0urQsB1ql26iAyekpXLp8Rfbrjz71lLhtotF1rP270ObzX/izLdc4F1uSZ4Zr/KYDngdwvj+udeznoSuhb2AA2VRKwGYquMXlqGogl00jmYjCYTcjn03h2pVLSMTWJe2G4lWS+7lsBvv27JV4VYrGSMqxn/3kAw9KkgkJ4InROxi/eRWpyIo4iB9/7DEBS5/5/g9hdXoEQOS9x4M6I/QoPGCfdld3lxDAAkSo2SvP2oqgzEoECbhmM7OC4Aij0fL5rAjQGF3OCo9gqBWFAkGTFNrae9Fs6hCJJmG2sEsuimR8DgaTGR2dXRJzJ6Kdzk5ZX2Kry5ibGkMuGYXbZkYyuopXXjyNvz6T2HKNP3OsW1ytqUIeZZUKrX19UBuN0BqNmJiawp5du9Hf1YN8Mo3etnZcPX9RuoWHtnWIqMNptIozeGZ8Cs/+4EfS2am2mNEx0I9jD96PlvZ26NmxWyrLfsP7iURqjL1MxSoq1YYoudejcdRVGjz18Y/DGwhgcWUZC0tLkuhBYiCdjKKnsx2Xzp3DhXfOiluIfd7b+7eJuIPRYkzyoaKdItFQOCxnS7qyKO6Ym5nDS2fOIB6N4bFHHsORw0fw1ltvCUhJlwxJcMaMM6WBAkWViX11BA+rktjFlCiSJSSAfT4/Ll++gsX5JRw/egyPPfqY3JMUX7lddnzu99+blHP66b+X84DF7pJ1j3Owxe6UmGfOpCJA5sDBlUhi/3muq6BUYeRvQc5DFAsx9YAui2gkIh3EBFMokE4lEzKP8jlrCYVRb5LsYTecUsvCP3P2IalPAFuck3qD0t2t5axKYDaHaHRVYv4Ysc7Y5Q/8h/fLs7K+tobr166JiINnMc74JNfa2jvl7LyyvLIB7itk1mbfMNccziciuOX3VnNv49xAILEi4BhTARjRzM45npcoiOjs7MDdO3ekp7e7u0sqhWZnpuH2UCytkOL/8q3vbrmX//p3fhXhgAnlXBQWgwZ7h/fAqLfJ3qFpD6K5Oonrt99Clb2w6zlEVgoYubuGtfUKUmkViuw0tuqg0hXhazGitd2LWoPPqBGapgWpWA3VklGSZgrVPKKxKDKZNEwmg+wxUimrbsKoZ7JUjQgdmClBgCngc0nsHjtlTboSujo8aG1rFcGodHuqNRKhR0fevoNH0dc/hMmpOdy5O4GV1agIr/IFpmE0UNEaUNNKFp5SHSFpJQ1Zm+kyQ7WApnRNlqVyp6LSI5GvQmVwAAYTIsk4DFYrdHQAbxDAJOyEeKtXoKuXUU7F0Opx4LkrE1uu8b27e1DJ56AhMUciT62HzmiH1RtCsLMXuWoNNpdTHNfiXGoPiriL3cClqh7lmk5IY84FrFWqF6JocWnw0Mm96AjaUGPSj7jJSQKzSqQusxFnfjtnKBoMShW5d0m8sYve4w+I8CeRzsq9zvlUG12ELr6MlnAYJosNJZ7vNDohfdV6oyTrkQRWG4wiWOPZhU+fEvMeQ9DfArPBjlqdzr4qdMYqtMYmVtezOPPyZdwdS8Ht74HR6kFDW4HRoUK7XQ9rk9fZCl9rF5ZjStIBRaWNch4BhwWNfBors5OCC1alq0+Fq/HilmucTUVlPeC6pzgSlfhNkr95YnKlosxb7CHn/E1wloSVXoRsGwISkgMbQhKlO5YkqRIzvxmjTNCf162mNcjeLbGYJjr0bO/2UvJ5/Z8SwLWi9MrTAWx1urAWTbxLAHONEBxzI8XsZ4F4EbJsdJFznSNhIUK7DeEjyQamwvG8JmKPCrHKpMzJ8v7FnUwgXnEUb/ZCCgG8ETctwP4GOM+1qKNn4D1z8p989tPwWrUwq8pwGYHbV84jEVmR9YYJNEz3aGoMMOm1sOsAq92Mvh0DOPzQfairGyip6mgaNGhINIMaJpIzlTq0NaCULgj567Y4oHFYgUpeCOCxqTm0dvXD296Dicl5FGsqGC0OEX9897vfw4MPPITP/vp/RGt3F1AqIJNMwm43AWY93njxFXz1376NyaUIaloz8lWAIYTVjQ52A1P+ygVU80mUcwnYTDo89vCDeOR9p3D2rbN47sc/FrE900raOzphsTkkdU6lNWBgxy64vH5MzsxjZoFiGatETjNpksB4rcr0QI1EIh8/flRq6F595WURmfL+GBwchMVuw6WzF7dc5x8996N37zf2/vL+JORH0QwxWmIsFAAuzE4hEV3DO++cFUF0sCWMvoHtOHD4qLisSOJlsoyFZ/8x11lFMCB1IhQyq6roCnsFD7p19y4uX7mO23dGsLoWlZ+RPy+rMliJxGeG9+PmHiWJSxtpYfL8qFVw2q3iVOYZTSF21TJfclYgpk3RExM9OO9SCMX7l/gEz8UkgElAcG6lYcekBcI+p/yZ8yRZIzrlU9k8yg26qolhaJXESI1yjuF+yb2W/eVcI+gCJnFNjLwgM8NPX61e5bOiqExnssLjb5E5I5XJSaoFDTg87/b19CK6HhFn6cLcKNDIC/ayvLIsWDhJfJk1SiVJ+OC+SWHb4MCg4kquVAS7b+nqh8HM9CcS6FxzmFipgttlhVZXx+joTenvJQ5MknFiclYi/3kuz0RXRYTCZ5Pvg1jvL//yrwjORrd7hnP61csolfPwMM1Tpxbs4uatuzLX0903MTEpUd+MFz506DAefeSxjbhno7gfb9++I4kvirOW8xMjw2uYnp5GX1+fdAVvxpgTHyLXcenSJTz55JNyX/B6/PZvbzUUpb7+dWhdTjTMRqh9bsDrIdiDGvkKqehgDHkd2oYKzXKVP4yIxIpNJgry3F8UHJXCfZ7bScLye/Fa88WfjQluXNdoejIbrXj66adRb1YQbg3B53Pj3nvvg9XikFRMuf9VjGTn8aGERHQRly6/jYWFOeE79u45gqEde4UAhobVZaz94IbHfWUj7l0+v00CmD9HXUhy3nec0UgCc9bi3G4y6qULnYYS4ucUgJjMBtmLeG8w1YU1LMT9udvQHMM9i+mpFGxT7EQTIWsaxkZHZV79q6+efs+afOX8+Y36K0WQvEnYyvWVf1Yi/kkOS8Lj5lcQ8ndDOKl0okiKoCTqCCFLcdBPv52KdTKsidl4SVK07CcbvfIkmjdSBAVuEDEViz2UdA0N47ObymeovDdln5aobyY/Sr9zXs5+fI5I5vJ+JIl78+YNqSTq7+uWe5hkK9cOvldiGbxXud/x3qTYgRVvm/3QNFlybuhpDUKvVokwhtHP4fZ2iZpm2ipJ59t37qCrqxNHHrgfVu9WrPO5Z76FA4cOidiA+BRvX0WAqvDZrEOl4MWqVaEUW8GrZ05jZmZW8IDWcCvOX7gAo8mAcGsb9h84IA56CnGIq42PT4iTPhKNIJtOo16pyozPv8czKnk+CjT4/HLWZ8w+93veF3Q2s3rSYjEhGY+jYfIg2LsLQZcZNn0THosWqnJG6qWYMlisUEyogUZv4SCHFOe/Imtv1XIO0hp1UjHIcwxNMUwCTvN8SJe/2yEpPUa9GqvLC/B7KDRXwaBXw2K3Ih1bF8yeKYpcq7U6E1bW42hqDTLv3hmfRonmuXgK23ftxmO/8vkt97LqP3/hU83b124hx8i8SBy84SSGMeCB2W7Cnt2DcLvNmBm9hWY5CzftyCQn9RYBvehmKlKZaTTDHWgHaTuVxobV9SQKuSIGBnjwZe+qDfccPwi9ygKbyQGjqSzu32pjGWZrERo9M+Z582mgt4aAmgWrixUszOWRy2jwxOf/25Y3fuXcO+L+lcMwQc9GTS5me2sL/F6v9DQukbCNROVGtFksMGjqEuXIi0xgk4dFLlCMm5FDCn/2Wl06n0gCB1vahAAmKNrFrtlyWaJBuVjTRceHhTcUwX+SXlQFMrObCBcPo7xNZ7JNTKUasJoN0hFaLeZQzCZRzWelB5PZ3ozH5EDAG1vcvexRqjVlc4hG4jLs81AuSi72YBaK8hfFJUVLusmA/t5etLUGUCqUsR5ZQDoTE4Ucu4+oCuDgTDfw6npMekx5UKGymSo3AjyGiTGcevudLdd44g/+BN/5zvcwN7sEu82BUpEdAXTZMD6E0Z5KJJNOR/WO0jOoY4Sxhq5UqiIZdcA4UQ007FTV6eDx+eD1unH82CGcuOcIjDoVytUCDCatQhYz3rBalqhGbbMBKw/9LKOvNWQZjKysYWZuDnNLi1iPx7Fz7x74uobwnedfF7v+qVOnpD+VKnC9+P6sBgAAIABJREFUziBDAb8fNzBG3DAigNEFjOuSLoxyGW+9c05ILSq43E6XABXMYqd4gHFYfOAZUWu3W0R5QWLbZrNIBjwjoLVqPaoVxsCVJL6Gqn4OQiQc2AV35swZ7Ny+HQG/D/b/tFV1/9/1OSzZ9LDb3aIUaUhvrAkGo0oGGZIFOm6MJTo79TCZmfdfQLXGa9aE1liFWW+G1+lFaj2OgMeFdDyKhYUk+vtcOHHyXvQPDiMayyObq6Gpd2OpoIXTHYaRB20w794nfVUmgxq9PWEE/A5cOk/wal166+hGnV9Zx9Xrt/Dqa69L/LOAZeWqOOcpCuCmSWUR9y6CDG6nA16bDg/ecwS9He149cUX8eoLp+G0mPAbn/k0ggG/XGeqf7mO0GNAsVKJTqHlCL7y5b9Fb1+HEN67Dh6A0e0FLC588/s/wTtX7sJgtCCZyEg0IqOAGF/I+5i/psa29kHxpn72//kU4rEEcoykqtYENKWqlG6OlvZOqPUWBMLtqDQ1KNYBfyAkEW+ZzAquX7+BhYUo9gwfksgSRsCvrS3jxTM/xNLClAw2VEUGvH50krDj8JtPIBmPyPPFjYO9yIwhlq5SRqroDEJ6MzJtYXFZHCEdvf147KOfhEpLp40KK8sRLC6sSPcFO6Dz+YKismanj5buOypC69LxS4cfo17pwmeqALv0qBqicCGdTGJ2fg6Xr1yVYZ6kLj8zRhsbrexxUQQrPEwwFp1iFgJwjD2k87elvQsOTxA6kw0mrgNlAkwVfOQXtnanfubJP0JnVzt27hpAS6sHPj/7xwh0VKWbZm52HuvrEcxPT+LY/l1oCXqxvLwo6l0+SyvL60jGs6hXtahVNBgbnYGqqUMoGJKUBRFhUAXVaIozgOowdqF4fW5x54+M3sbpM89janpc1IgmiwGVahEDQ/1oaQliZOwucvksmiqddIUyxqOro1MOHFQzEsjjc8aBhuo3xgdv37lDcfNns7LfEAxjNCt7G7k+8zkPBALyuSidDjpRcVFcxCFzdWVVCF75GQRENKKjtxvFallib0m0EzjggMVDAX9OEsN8DwSSCMD+7OuTT/RAo66LanFbbz+uX78pe8XBw4dkmNHptRgbH0UuV0JDZcQTjz0Bh9EEp8GE7lAYJoIvVE5X6d6imjKHpfV1jE5PYWRmGgtrq8gWi9AYtXD5nNLdbLHSvWqA1e6SvYkR06lUAqlMSgju++97EI++7wn09QxhcX4d8WgGRqsRZgdTBZQuDrpl3o0Qpuu/VhNH29rKqgyNJOU4jNKJSrK90KjIwaS3r1fWaB6IBXRmFNfCohC+VPxy/1lZXhaHNp3bksJhtsLrcKM11Cr3+WYnEa8p9yMBrAjalIsyG/x8B/BnfvlJbOvpgYOd2IGgKAoJinL/1hO5TEcxN3kX0eVlIdg5dCVzRVwfncJ8JAlPazfsgTakWVxnsMDA/lItI0CVGDyqyxn/XMkkoC5T3JRHen0B+cgCnLo6LMx+LOVknyUoGOwewMH7HoarYxCpugk1nR0lmNDkHqCpCwFMAlXinOjYreYR8DnhdVuFDOYcQlD+7t0JLC9FUK9psDi/jLu3L6JaSot7TdTqWiVOnjHn7FPldQ0FgvB5vIisrsmzwgPSjWvXxc3RpLOACR4mdlEflX7cSCwhgrlQS6tEzN66fVv25W+ffus9h6ibV16VmYkx0JzJCE7QGUgijr3BGqMN5aYW1XIdZiOBax2Wl1cl9isSW8fRY4fgC7ixHl1FIpXE9559Vsgaj4/93F5Zpwigmh0ESCuIx9YlkpnPGOcQRjiTmHK6fXIAMpIUrVagrZXgMungZIoJHcBNiiFs0gGcTGdELMYqBAKyWnbQ0tleq4s4gV9b+qUrFbnHGZnFaDa6i5SobSbF6OFyueVaZzM5+XNHe7v8PxQlrCwu4MSxY3jqyQ8j5PcpXU3sY60wKQCiFhV0iudiEsycfytl6NVqdPTt2HKd/8//+mvo8bZg6uINTL19Ba6aFqcOHcfO/kGksimMzUxibH4aBU0DLf3duDs7BZPThuU7k+gzenDvnoOYG59EIZrEzs5eaPtbUBzy49L4LeSKOQG+GXMbnV1EYS2BpZUUAm0+hLo60TQZ0DUwCI3ZgkQmi937DkgEsrhK2R22tCLVBCQ6MtUczF6bOEQZ6ZVmrQbUG51gfoloo0qewIPUTXByEQLYJsTM+MQoFhZnkFxbgoUdZiWm7VBxrMeOnbtQrAFzy2tw+0LiAA6HmfDCxImbWF1aQj6TQRudol4/unp6BIx5/vRpcXY/9Qsfw86d20W08e1vfRNf+h//suUax5cmlag+goaCdCidSNI57qBgKi8zCn9uzoR0OlKUxDMLyX0mA6WSMQGTeeCem2OHeAyZZEq6BilW4d5ks9px+dIV6S6i0MFodeD9T3xIQDVVoyLCs4tvvYp3Xn8ZTqsJ73/8cdy+O4qbd0fh9ofgC/gwNT0ph2S6NTo7OrBzeJfEYGVzjHYjmtCQZA3ulySAqZ6noKhSUxxdnF24T3FNbG/vlB56LbvE00WUKg24PUGp76GTm93yOnUOUOWVUzs74hoQAS6d76VCXqKtcuk4JkdvoZhJSqT4wswUfvlLW+tovvDobty4c1tcjR3btmH3wcNYTyal04xuCh74w/4AutvaEHC5MTU2hsXZGYQDXnEWqaoN+JwelLJ5mfcnZ+dQaNSx/9hRPPDIKYlP5v1EgR339UQmhUQ6LTUdjA0nscW0gPVoAm6fHx/4yJPiUlqPReWX0n1OR78ZtVIRr7/yElbm5xHwuDE8NIBiNou33ngNfX29smcxfSkaj6Ort1ei7/PZPAb7B/HqK68in8liZXEJhw4cFrENSVWe+RaXl6X/la50ghm1ZgM2jxWdvV0YG5/A+UuXBEA7cf/9Inp47Y03RJzLpJyD+w/i4YceRiQSlX3YYNDi07+9NQ6M9+0L3/x7ccsy7plECcH21rZOmQP4PFKsQhCQ508CQdxL9UagXM2KAIsiNt4n42OjiKxHRHzNuDnWH5FgZZISnW7s0PJ6A7DYPdI3Kc+0gNrK73Qy8/vxWqm1OvmeJGo4Q9EttR5dE/EPARimLdAhTyEHZ64L588L2E5yx2ZziAuKsz5TBegKZCgo12YlkUdZS/iZS3x3hV2DGQELGc/Pa8WfWTrF9DqUKyX5uTjXEyTr6enG5Pg4VtdW0dfXIwQwn1/OJySFquUy/ukb396yXnzt//5dBH0GrC5OYn1pDkFfANsHd2OQncBtQaCRQWH6MkZHxlBMA1cuTeHGjSUkkrzOViGAK80y1PoSDJYyAiEbWls9yKaYelCHQe1CrcQu6hpKdT5/THiso0bhuYCxSjwi3b8adUPODepmRZx4VqMODrsVDjtF+moEgjbZt7ivDQ4OicOV5wiuYUODO6UOJJtn5yOjDNW4evWmAFy1BkFlEzQW1k2URVAm6VkEHutlWFhVUyqgKh1yjHx1IpYpQm20o6YxIFeto9iswmC3S3rDZgS09G0yFpIi7HoZ9VwaqlIWF5eUeNfN1/7ugIihGYVfphhLrRcRqyvciXDPANZTOWjZYUlSTNWEz+dCNJ5AgXOxzg6VxiKx0SL7LmXQLMbQGTDifSf3Iew1idCOZ12m7+TSWYkhJHBHcYIIaeisqdZFKE0CJl8qw+nxo6HWyhmMySEV4jMUD61My7zj4HmMojCoxQWsN1skArrKbkA9nR0FIZJJ+pF8kb5qpukZHWg2mUqXgc7EM1sdC8sJvP3OXczM1+D09kBvdqGCIlSGCowEJwtpuAJhhLu3YTnCCpgC4pF1ZGPr6KBwUFXDyuwEKgTa2aWs0eJ8RHHEbb42CWCJvpT3wktJQVMGmVRCzij5bEb+mXOvYEcaDSgJoNhO6b6VosafRmYSwN5w8fL78GfkzF6DGiW1Xq4D91Jifdz7Zf83KLV1/zMCWFPNy2cjEdCbDuB6U8wRJMo2CWCJk+bZZKNXVvB56aAU3lTOFozyZ6od5zHiVOwN5DPFswVFkdzz+d/4s9H9RZJfXHNCzmlkLeH/sEkIC/m9EavPn6G7f+v8xmvw9b/4IprFFDTlDAyNAkZuXMLS3DS2bx+UWOSltagI2+gA1lTyCLcFMXxwH/Y8cBJQ11Cly1/PfnhKBpuSxqrlTNtQQ0WYUhxiHCapqi9JmsbM0io8oQ74wt1YiaWRzFdEEPHm2Qv41tNPw/jvcZof/fCH8Iuf+BjsoaC4lcrrK7Km5MoN/L9//4947fxVpEoNJPIVcQDTXc913KihTyQLXbMMTa0oIpjB3m5xwE9PzyAWjwk+SZD/scceFwKFHeMU5vtCYZl7fnT6jDicmNhIcJ2kKddwCq9DoQDsVgseuO8khndtxz9/5cs4d+6sXGWDiSSHAeno+pZ7+fnnn9sgWrk3UDDLqN8mXHYbXHaLdKWTROJaycTG8+fP487IKGpNFRZXVuXM8cDDp0QoJSSWtDgpsbDcJ3kPcB+3GVRwGIHXXn0Va9GYuIZHxiYklXF8akbmXYpneZaVnmFW7jHFiLj4Ru81/z1xLuKXrKHjXrS0SDMChWA16cikMJvVhvWmSlnXSD4bKBBSulO5htARKt2ijMxFDTpUEXBa4LFzboOIzvjz5Us1RJNpcd9z3+SeT46AzymfP7q6SRZyT+BaTryan12soiSZbb6O7d4m1Ue8VylebKr00BgsioHIbMHu4d1yFgr4/JgYHRNCpFHPw+MzC6m8sLgoFTyKuEIjgjDOouFQixBSdqsdDs6VFORoDTA4/ZJ8QJLSTKKQYg9NA163DXpDEy+99DyKxZxCDKl0gsXRAcyzeDqyKGeHSrWOWDSOU6cewW/+1m8pa5NGJcKzixfPw2AyiDGBSSAk0s68eEZMUSRHOWuRGOcZj05dpuxRaEb3Lkkw/neuA5w56WimSYLxz1zzKPrjGaWjs0PwIKbN8ToTY+L75VpBUfzv/t7vbbnGXzS3YCWbRnjnIB586sMYevRhwGlBga5ldRM1zvQ0o1FI0CBWUEGT/dx1zl7KfcqzC2dh/jNJv00SmtdV6aRmFC6LG1VwWJ146aWXMD07gcGhfsHFD7Lax8DcKI2sE4x7p8CsUkphbW0OczThZTIwmywYGBhGuLUbpQpxYItgwNU6yQRlP5EKEJLVTQ3UTa6pWkmXY4KGVGCalV5iVp2QAOYBg3M4o7opVDWZ9JIaSLyC+DyNCPIsMhaarmb2YlvNiKyvSeoP/x6FP0yGWl1eFgzkL7/+XgJ4bnJa9ix+Lc6Qm130mwIiOQ/yXmHs/oZjmtdUEvAKBdlLOD/yM5B6p5qSDMXZgb8Lb8KvIT2QSgrApihK6XJvyN4i12fTTLLpHN5InJA9h3+F4gfyNdzbJImH0dklIff5vjmfiUu9XhMSlPM5Z3Ya5urVIoI+t8w1CwsLyOfopDaIeJjvkSZImmWYMLStr0/WRd7nXKvmZqexq78PtVJennFyI6wXIu7NNJTde/bgzt278jXIE3Yd2BoB/ey3vyUzAzET4qYUfvBr8IwtXev1OmwOG7SM1a8V8NLp5/H6G2+IMZG/eCbbNTwsjmbWGjKdh9eA9wy/ZyKZwJkzL4oAh+f+/v5B6WCncIZJHZwNGAfNtXbvvr0bqYTs+aY4qCmpYZz3HcFuuFt74bXqYdE14Daroa5kUS5kRWhJTCovBJkRKq1R1hSej8UYw7XCxO5rk5hheA9SzMAqSVZl8nxsYxpBNol6pSh7kdHABBKd9JFnkglYGNW/cd4hCayiGMzmQjSZRammwuJqFEWa9aDGJ36+A/gjjx9oBt1BeBxenPnxS4SH5QfWGbWoq6pobfVh755BUcTUChk4DHpo2K/DbjjGnVnM4ChstLvgDnYiV+b9asDSchTpVAb3njiGa1fOwWrW4sH7j8GgdcJkcECrY6diAaXyCsyWCvKFNSE0+FB4fR3QaZ2Ym0vh7p0lVMp6fPq//POWhe7OtWsSn1ARizUduRAlD+3a3LwX5+YQi6yL+pBsOuOgA14nivm0PODcjEuFghzQlEWvIodsfjgkuKoNoKe3X6ICmUvf0tGOltZW2dy5CDLGgbZyHsj5UJMAZnw2nbz80KigpUtrIlHB9cUk1M0aOsIh6Bm3kCJR50Rvd6cQxrzJZatklLJKIzcgNwqSJYyi4oPOPk52SxBkYoY91UwSQ9SoQa9RwedxSVwg+yEyeVrMEwKA0ulBEIPdHYzyYIwZf05l4eFgFRFFs+XfHQ+Pnju/5Rpf/Y3fxqWLV3Hn1iiKBXYiWWVjExBAHEBUSDVFNcV4JdrRUc+jWkxBVS+IS5adLVTMkxJml6vS7QEMDW3DA/cdR09XGA47iZOmdPLQBUxVlmSIcXAulSSmwsT+VnaCcLOsVARsXoqsw+5xQ2MP4vsvvImVlVU89OCDstBfunBJolhJYLa3t8n7vHnrpriNWtvC2Llzp8TCcBO9fO2GqNBkwFKp5N6mYICZ8HqtBjarRZSA/MW+JCsjra3snlMiJehc5O8ELziAiQJIOmEq4lB78YUXBQiUmKjf/c9brvHfmMuYUtego7tQpYLRTLKEjnXGMuhEnaLh4RUaibCwikiCfYc51OoFQF2B2+6G2+FB0O2Dw2zB2ddfE7cync8ko12eMFbW6JLXoGFwwjewD6WKBuvrKWTSRYlaYTTM9qEeBP0O7N09KF10zz7zjBAcXDwL1Toi8QSu37gprlUOcgS9OeRKVJuomniQaMDlcKCzox0dAQfe//B9sBkM+N7TT+PujWvoam3Bpz7xMbQEAzI8cZMiAcEOQTqbytkqVhdW8d3v/Cv8fqeQ4X27dsIRCiHX0OP62By+88MzqFSBZDKD7YNDEgHD+5FOwsWlBYzcGtlyjfkP3/jjpxCNxOTvKbFydjhcHuSoxNGbpWeqo3cAGnbdagyi7GRPViI+h9G7o8hmazi4/wQCJHbSSSwvz+Pa9bPIZaM4dnQfTHoD5mfm+DhKly27yRk3Svc3O6soImBcNJ2XdDUqfTMaIUzY7814nVBbJx758FNQ6+gEV4v7l+ILseUQUGEUnU4LvY6DBRVgJPEaSiRatSzEb7NWhtmghaZRFZKS8RBz87OYnZvHxNQs9CYLgq2dsDvpcvYJkMDBlSkCVLrya/OfOXDTKV2o1MS51dU3CJ3FIdE9jAOul+t47IPv33Kdf+9X/xL+gBfd3W3o7aPIwiMx/UvLC7L5cvCJrEdx6+pFmDVUVXkFBCcx3j/Qj2KhgtXlGNZXU7h8+Q6cdh+CfnYKqgXkK9DVXMwiVa7C5Pajf3BQnL1d3Z3QGzSYX5jBG2++ivGJERi4fzUr8Ae9+A8feD9qjSpee/1V6RGOxlIIt3aKOGT3rl3o6epBIhbH7Vu3ReEmziwqF7VarK2vY25hAR1dXXJwp+v0wL49QrxnM0ofCrtY2J3MCA+qC0kssL+PhAFjjCXqjcAHyd+uDgRaw6g06qJi57DPwZUkGYlk/h05lG30Cf+8A/iJBwLQahqYn5sVBzzBXZImBOd4HU6f/glWV9lHCPT2dmF4+y4hgLvYp9PSBn0DsOkNQrZR2VrmYbfRwFoygbtTE5icm0U0mUCmlIfWqEG4rRNOpwexRBrT8wuyb7i9bnG48LNjLYDFbMfB/cdx38n3IRHLIZsqoVgvIV1IbxxKqxKDxZd4GAX80UhPKsUJJP347zmUcnAjEZksZpEsZtASapF1lKAA11he/3QmLS6y3Xt2i/t3UynN/jU6fEi2t9J96/IKQc3PkYM1X1ybuS9Q+ck9mh30P+8A3jsYxp49e0UxFwh3CjAnIJEGsPO+KrIfbRH5ZAL1clkSGgjSseuq1NRAZ/eiqrMgUaxBbbKLk5UxwkoHCx0VeXHnVzMxaCs56OtZLEzeQCm+CBtKqGaz6G1tkf5Tdi+7Wjux98S9CG7bi4LOiZLKgRLsUKEEg7YBPV1TBKl4IOAsU8wI+ct5p1Zl3zU78NS4e2cSkWha6gaK+RIuX3wNUxM3lQM8iVGbFb19fegfGJBaDc4FdHIxGrmQzUpPNuN6GbPFOSMWW0U+35Cot0OH+nH0npMCalIoROK9r79f1vfR0VG8dn5rpCs/i8mR84hF1wWY4fdZmFMidsPhVgSDISGWVAYmqrBPiI8f246pPM+gVC7AZNZLwoDdaRVg6+/+4R8wPjWHRDInDmCfPwyjwwY1XfX1KtKpuHwGjAzmoYL7Gd0FFMnxHjTLbFsVZ5HTpIXToAXK7GjXwGh2CNmbyefF/fviK68IIUQAzuP3S1wwBToUPxGUYRoG1wg6rzmDMraaZC3JC6fTJeICrhVca4aHd8szQWIsl0lj/d/BhUceeggf+sAT8LqopOZhWCUpEOxWJZBfqpXlMEcwUjoRGzUY1Gr4u4a2rMknP3IQv/mp/4jMzAr+7o++CGOuhmIqBiO06O/uR03dRFFVx5ETR7Btew++9o2vy3qAbAntJjcGuvvk0BWwurAyNovAwR2wHN+On7z9GqrNOkyM/84VsDw5i9RqRICluloNi9sBvc0CM52mHgopAth/6CDaJEqpIkKFVCyOGXa2s//QaoTBYZG0Cz5PuSyJAc5eDiGKuAbxpKsQwMqzzAM191L2bM/OTeD27WtolvMIeV3IJWOyF3KNJeCuN9uxvBYTNW4iyfqIqgizgl43vC6XOHu55tLVMTI+gYOHj2DHrmGJp+NhtX9wQMjQc++cxa9/fmsdTWxhVInE3ehCIrhBAJOv9o4OUVbzfVMAQhBFifxif1pZARyqjMXPSG0GxaPsBOYspXSpquXQTUEjO+NSSZJTKrg9AfQObMc9J+8Tso7dckwVmp8cwdf+8e+wa6hfhI5ML6HbYvvwXtgdVpy/cFYEbbxX+d+PHj0iNTh8PkhA1+pleDxOhFr80sVFJX2pXEQykxJXAF0a7GT2uH0oMGoqnUNLSzvMnoD0PxcSaXHz0cmZKxaha+TRLKVhdjoFHFSiShTCgKIPg04DvaaJ2NoyRm5elW5XOpnu+8w/bLmP//CjR3H91h3EUilYXW4M7hxGplgUcpCzXCwSkeSnbnbDmY3SLT0zNSVR/+Fgi0RvW41mcZtzLTZYLJhaWkSwNYzubduk0oL3gVnPLvkiYpm0iD1i8YQ4Gkn0MD0pEktKZPxD7zuFugoSR0bgrtGsQ6NjP3JO3Ed8FikmMapVsBn1uHTuHcxOTeKTn/yEnFevXr+OazeuS99WJBbD0SPHBBB77gc/koqMmckp1MrcL+oyWzDukI5kLpbcz6hqp/hNrW/AKB1SKhGlWB0O9A0O4dCRo5JQ8MPnnpN6FNbZEOAg4kiQh+DOn/7l375nTv7xN/9OPh+vPyTiI5KzjFFuNumwo+Bw89eGk0AkQBXUm0WUiiVx/N65fRvn3nlHZjaJSSsVRVDLgwLPVHRBE+Sleyfc2SuRkBRBK329JHKasj5TDE2QWqvXi9CUYBqBU86smVxG3LgE7ujSOHhgv8zWvK/eevNNxcWr4d7gUpyr9J5KLDU7XRU3osS1E3AT0roocxovMElinpEpUiCoLZUc/H/NRjnrEPTh+kHQjA7gmekpcU9y/hICmBHQHpf8HWID//j1b265zn/++U+gq82PqxffRmR5UXomd27fhY72VoRCPlisWiTSqxKnPDG2ijt3ljE+HkMmr0WlZpUu3BqLOrQF1JtJWK2Ay6lHNplBhYkkejdMWifMFgMa6rLiBhEnIs8+JH85D6lh0DHWFqhX8rJWGrRNuVctZr08l4E2fj4BAVJZCUHBJMVI7ESkq3v70A5Zn5n8kYjTYWzDxPg0JianpBc4X9FBTXISDelEJpC1uDCDXCIGh9kAl8UCHREntVb260g6J2eMmlqPZKmCaLkILaPtrE4hewhiUWIs7rxmXYhfOlWbhQyuRhSH0ubrYFcYmmYFZr0a+UxSBHhME3EE29E+sAsrFJpqDCL055mdAlRGS1KArjPQ8W5BEzo0azXUSL5Vk9jR4xUC2GfXiHiQ6zNUWiSjMeiqJZj1SpUJ70tiNXR5cr4wmK3IFMuwubzi7s0wUp7n53oTtmIC6tiiYD/sNXV5ffLfVvk1SagwgprTsc6AbL6AKp1XrEGhq5YJNrWGEMAqFasoSBrXUKymsLiSwp2RVSwssevWC2itYrJSG2sw1UuoZhKwe4MItXdjcT0m7jL+TIVEBG0eG2zaJlZnJ1DOZqXrmJ/R22s/1wHMCGg5K6k3hMmEo6pIxCJSOUSBD9MtmIbC5437tEmnh5VCP+khVQhg7p3ikiVqQYXbRqe4pH1IB29F7vkyHTQ647vxz1zH6LqT8/T/ggBWV3I/JYBdFAwmUH6XACahq/QKKwSwknAgKVsE4DdSAiRxSUvSSXEAM22QzkulDnPD/UxirFx5lwAmiMwX52+lwUPpfuX6RoELa2B4/TYjPcX9ODT8njX57//oD+C16uAxa5BZn8fs+G3cun4Z27cPwen1YXZhGSvRhBhKGHftD3iwY88wDj9wAg1tEw2dCiqDku4hgheyk4zhZkcr7eUk6qTIXaIgxcE6u7QKd6gT3nDXBgHMDnANLly6hhd+clpm1RafBwf37cGpBx+QmOQbV68i6PViaPd+vPzGWTz9g59gMZpCsaFGKl8RsTOBfCVuuAi/0wKnWY9SJilnIpLzi6urstZwNiMRwhSTfTQh6I1IpHMiflmPZ/DKm+8gXSzDHQiL8IxRxexDZvUSCQpWathMeuk2n5kc34i+p1CFRKhBBHM/+/rJ8z+SWYvEBysC6NxiOozPTbxaJ6Jd3s/NegWFXEb6H0lGUZBx+dpNROIp7Dt4BD5/UNxudAJL/Ls4xhWzDO9jOsQ01QxeOH0a8VRaajLGJ2ewGomLq5nR+eHWdsEDxIHJe5LiJ63SPa+coRWnXzqdknuQ9ypnVz5fJFBHhXrqAAAgAElEQVQpTGMiGg1AXC8ZK09cmTizife6Ridzk9QRSUc1oFfVoGtWEXTb5DMhpsyvzXmZ/ZXJbEHWUL4H7ntSpcBn2ki3MQUPjCa2Cp7KPZt79cT61hSXpx47ilgig2pTg7VYCuuxNKoNtbiRjSYLuju70L+tD4P9/SLIpFjEE3AhFGadXkYSOOnOowuYSVOy7kAlGIGSJlYTMpiEKgU3ZY0eFocbDqsDThuddAbo1HU4rHT8N/Dss98SIwc/9yJ7qwsV6bE3qqswapiqp0UuV5Dn4cknn8Inf+mXRBjKR4W4//TMNPwBPxwuh7iCb928Ab/XjZG7d/HCCy+irbVNZpq+3m0iQmV6D2doitNIKrMWjmdBznbshSUOyvqjUCiEsfExMRHQCUzcjIJLmgR4D5EY5nVmJyoNTz/7+t0DexHJZBDo7sSDH3gCO48cQlmnQZmi1A3yj2slqyPV8rzzHlEriR0bIh3OO7wv+H2VZDolXYFnF85lvF4UNFOc6na4xSl6+sXncfjIQWh1auzds08wIV4oChjYu0zNcrWUwvLyFGZmySdQpGBFb+8QuroGUK4xG4SYHfdNpVZks0++QQK4roJqgwDWGHjvUpRmkV5fvrjuktcp8jktcV/kWSsPg1RbhBR3c74Au52mJ4jrnfwJSWaKPBKc45eXBOegWDGViGNhdhZLi4v40jdeeM+aPDkyLnvOZvXApgP4XSJ4o9eX5CzxLD4vgj3xHtRTeKF0x/NZIm7IGUk6guvs/VbqUkRgyVZU0tp0tnOukNh7ritKxDufPdlXSMbK91SSJjYTBGuVGvhLmW05ZmiUJJtaTTHxSedxWe5f/jsmnFKozPMpMUZGDvs8TiFTOSPzzEbejXgd10Cv2yP3ycrSsjyDJMx5z3LNun3zOsI+Nzpbw/LcMGmO6XAkcPk5cx3mfcx58p57juH+p/63Ldf5h9/9rnBNnKPoyOUzwGRV7vmcY3ntSOSXMwl49Co8861vSHoE71nihDSF8PmgYJZrJnkc3h98kftj5DMx+ktXbyCZLcLjC8jZJ1coiTmK13dunl3VkEhp8orEcki+Esun+JSpEAa7D77WXjhNalh1DYmANjRLkm4rOn0xSDaQK7LCgAbbuvB6xAFIAJttZkiFY6kkSYi8j43se5aKiSZqFYoVitDT9KVqoL09hGtXL8Jo0GHP8C5J9MkLD0mcTw9aJRn5Ts6ZruOpuUWZnZni8Itf+C9brrHq6N5Q897jDyATy+Hm1buoFGvyYWv0KlQaRQQCThw6OIzY0jxq+SxcZOPVEOemhogo4+gMZli8fhhtPqTyVDNoMTW9IM6HJx5/BNG1eWhUFezfsx0arQNqtRk6XQ06PdXWEdhsahTyceQ5gLNT0ROCyeTEymoao2PzQNOA3/jzr29549MjY1iLrIkil++XQJjVbJIhJs+bdGUZcS6YpYISCeFixyokIpmgCwcMqvl4SOUww8VNejgDISlpJlDHzZxEEDtX2tgh2dcnCyCBSA4z3OAZF8eNms4SuiFI6jJuhkAve9vGEyVMxItCzliNeonXcNst2DHUJyo1go7c/LgIJzI5rMXorMrLDcLBwWSxiCuaazXfH29+Dim8ERknR6UWN2v+3hZuEdt4XU2wIiMWeQ4AVIAR2MoVSbSTmFJAc+loQlNAx/KVyzjx0itbrvH5X/0s5mYW8eorr8OgY0+KsvjzwMQPikOzdD7VSAJrYDZqYdTWoFPzMEmloxKHkivVYLJ7UGuqhUDigHrPPYdFENAa9kKvbqBazKBUKaHaqAqQIipLuqGprKQio0pdrEqUXAaLVaKooumkkMGZmh4/eOms9GY8euoRGQCoRKFC6OhhAlxecXkzWuPylcsS2bFv/z5ZJGLJBC5fvSHvk0Ad7wmLyQiX3Q6vxyWfUS6TkiGL/UncUBilZTTqRawg6p+GGhazVRZ3LnJKXIayCCsET0EWOnZLOX9nqwP4b2wljDbp5iUobYGKIgi9BoV8WlSyVODws7UaNfDYjeho9cLtNGB5cQqxTAGpCpWBFhj0Fvi8AWhVwPT4CBx2owCKNrsTgXAfClUDPIEeVBpGWN1BFIrsKWTMXU4WZSrn+/vZJd2GzvYgutrD+NGzz+DlMy/iiSc+CIe/A8vrMVy5fEXcBslkWhZnboAES3hAkthniWZ1oKO9DUOdfnzsg49heX4BX/3yl5GMRLC9rw+7tg9Jhr7L44KPRLCZ5DckfnZ5Zg2RxQjujl5HuM0Lk1WDju4uAd0WVhKoa8x49sev4O7ULOpaPfqGhpR+UT03kzgWFxbxyhkS4FtfX/vDD2N5eW3DhWmS7ib2x9FhaWA+vieAUEc3CpUmssWqkMMkWR2WhnSyVcsETeyspMbIyB3EE6uYnrmF9jYvnnjiYaTjCdy6dkv6Nb2+EHzhNsXNX6/KupDPpGTg4oGYKjS+6AImsEUnNV3JwdZ23Pvo+6ERAhhYXFzF3AwJYD7/isKZqi3G2KhUNenjo0qVAKqGADDjjzhIVIuIry1jbWVJelyYdLC8uiZdQSabE05vQAC+QEhxUE6Mj4u6qSXgg9NukU2RG2syk0UslYHD48fgrr3whTvk+WXcu7qhwf2PPLzlIv9fv/ZXorZrb6M7yI+2NrpXK8hmkzJMMLqXPd2p2ApGbpyH3+eAz+/Ftv5t4lhhZOvbb11EMlGA29mCconutqYQrQTFGZdJwjvfUMHgCWLH8C4cOngQvX3d8kyurC7i3PmzGBu/C7WWg2QTLW1BHDp6CFMzU7h4+YLgz4tLK1JPcOTQYdxz/B5xNkbW1jE1OSWkDElEKi65xnMIyBULsLAvPBrF0NAQjh85IptvPBaXgdzldqG3p1fWD/Zo0QlDdysHPq4xfCZKBQLpZYTCLXAFGKmtRB1yuCZhTHUdYzG5vxA49HhdAvazQ/ZnX4+c9KCzvQWZdApejw8/ePYl0ETxvocPoaUlhH/6yg/RElbDbnPC5QrA6/Qg4PZi9+B2tPr9qBfKMGkUgUutUsXS6qqsWcV6DUvra5hfXsLMwjwiqTisbttG759aDn8p9kMz5cGgF/GL1+9BmKSy3oThnQdwz/GHsLoUx+L8GlR6NfQWZX3kYEmSctMxxNQNAkJTE5Oyj9FlSiUxh3jpLeGgbDagVC3Bu6F25eDJwY57YTyekOGvv39AlKRUJ4aoQodKIkrZGcjnirHLimqSXYOKS0AUgASXKdSpV2V/OfHoB7dc4wMDAXT19GHXvsMwOLxw+cOy51DEIZ0mhTQysRVJ8aCbiO52klLSJ24wI1NuIlNtotjUQ212Srx8mVG/lbIAreyUK+ZSqGfiMDdL0NVTWJq6Cpe+BnU+irXZFHpbSGCGUKk1oHO50bdvH/r23QutpwPZmh1FtVsi/1Qoi7KZDmBVrYomgelSFj6PDS1BD6qVvMwLfH+3SQBH0nA6A9Bp9Bi7eQ43L7+5caBNyBq8a/ewRN/wc5ifnYOe0b9FRvplcfv6Tfm9xt7behX3338cHR2tuH7zNs5fvooDR47h/odP4cr1m7J2hFrDuO/++wWgu/8Dv/SeNfnGpZdlPaRwh88IVYw8cPEU09bejkBbL7RmNxrSJaWGUU83ZFPWeeZFtLYGxZnYUNXl/TKaeX6RoOca5uaWYbI4obdbUddrJd2A8XCM8OFezl5gutoZz80OP84yDotZZlsTqrDpVbBoGmgWc6iDPdguESlFEwlcunoN569ckUgtppvwsEBSguRIOBSSpI/lxUUhpbJp9rRoRazCIX9mdk5RtRo5R7KDyIGuri4E/AE5UExPTmB2agqf+uQn8NSTH4HbYRcnDYH3d7uQGN3EGL0Ge5BqsuYTVNM26ggNHtxynf17/fjiH/wxDmzbgaf/9ss4MrQb0dkl3L5+A30D/Qi2tyLfqKKrxY/18bt49UWlI7WSK8FnccLf3oa1QhYeswOmIhBRV2EY7sHs2rIo7hv5EpbGppFOUqimRZXCmEIOTgL+bgcqjRosDiv6Bvqw/+A+OYwzMprKaz6DVyXuOAaj3YY6kSjwLMDOQCq8mbrigs8XhMvh2YgSpbJaAY0pluG6QULjx889g5mpERhZF1Vl/xAFVw64vX55hu6MTWF1PSEuQH5WqFfgd7uwratDqlj6t/VLbyNB+dNnXkK4swv+UFgiIzkfHTt2HJlsWgSTv/bZrar72PydjWuuxPkTTCdYw2eO4iCuPQSyJYaLjkISQ+Wi7N8kXkks83ceuiUEs6n0vHGdVESacUnPmJ9fQCgYxvpyDEaTXUhdupo447P/iOTpzcvv4LUzz+PE0UPirFci94w4ft8DsNqMeOml05hfmBeHCSN4jx07Jt+TB/9qtYhKuQCn0wK3x45MJiHKdK6hFgej+f3o69kGncaIaqWBs29fwMzMAg4cPCwko8FmF1W1ngSsxQQKcsqpODLrq9g2tF0O1+w+4vpM0o2sWrlUEDDYatIhvraCkdvXJb76qT/c6pp85ku/IWej6bk5ccrwLMEzE8EPHvAZK8weOIvRIDFwdCTJQZpR62YLcuzertak+4t93nGCp6omnB4P+rZtQ4s3gJ72DjgZFZ7LSw0CHcDRGAngkkIAZwuIJpJweby494EHJUWA8c9LK0tyBqW7qKFSC9DgcTik7qTBtTMVx+1rFNLexIkTx4UAXlhalOhqvn+6cz73uc/JZ/3ma28g5A9ienxCum2ZKsN9keALRTpCrNMZJOIHK06eOCTrQGt7B1Yi68gVSwIs79i9GwPbt+PchYvYf+AQLl++KnH8hw8fluhuh8uJJ3/x19+zJr/w7FeQSKTR0dWDvm2DKJToDOA9yW5PRbylOOMUwEqAtjLTKiAAG+Orz519R2Yg7hsEvglkCAnCCFg0ZU5i/UYwFMbg8LCkbLS0tAgZzvhq6QkzsppJBS1BZ5NZyBKKr0l+E0xjYg5FinRpUJB5+OBBAf65prz+2utyJuH8TZEj0cRNAplnwRQd25sE8Ea8NMlrPq8SP51Teg2VeEGtEFMEa3iGJABHYJx7ajKVEEHL3OysJNn09tIBnBICmCQ3nx0KzP+/r/3bluv8v//CSWzvHUJkeQUXzr6FajmL/fuHsHv3EMxmPcqlCtKpPPRGFy5fm8DsQgKra0WUqkbUmzYhr+hc1Roo2mD0M8+u9Z+KpTVm2E2MeDejWFGcouKuphBOHIw6JYWBe0itLGJfrh1mgxp2gv8ESho1+Nr98HewF43zdxY7tw9ieOcO3Lh2FZNjYzh04KB0LY7dHcWd2yMC+kYjSSwt0UnFOYvAIUG0aRF1GwxqxNZXEPS40NnagtjyKpob67xOb0YklYHZ6ZH4ukihjDlGr5sd0Jis4k+r1FXiHjFoNWCMLEpZ1LMpIYEvrFEw9NPXif4+qOtFGHVNpJPr0DLq0WiC2RtGz/Z9WIrnUWowRpvuMsXtXeZ9bNRAo2PdgwHSvFApo1ZIQFtLYe9QCx46vhtOI4FzxZWnUumxODOL2TvXsb23R6kjyOUk6YFuXt5/RqsN2VIVDm8QWqMVeaaF0QVSrsJSTqMRX5YoZYq1KZBfWF6VrvO2zm5xD5P0pWqeyTwU+zDKlV10yeg6tGriLnZomLqmq0FtYIfxGqKJEq7emMfcfB1qQwBNrQ1GuwH+VhdMaGBpdko66byhVuQqVXm/qJZRTscQdltgVdcQnZtCjSSzdHqr8OYaUzl++mLc/aYjTOYTFfuCCQYvIhGLyj1D7ITEAkF1pvywpsLF+09ilH/W1aQQwDxPKf2FiliT+yAFiux/zWnM7yGAmRhER9z/qgNYVc4KNsieUbuLCUM/JYA3BSaMbP15B7Cu2YCBIhGDfuOzVlIeeKYn2UZxFIHzaoUEuVKhwLVJqQOis1ghlzfPIBS3SAMjXX/ssCW5Xa3J+YjEMFO/hob3v2dN/v1f/Dh8Vr10AOtqeSzNjuPWjSvYu3ePzCfjM3Pwh9uFwM/F10TANTS8A8ceOImmpgkVcVqLgWwMVXO0rQPlClAoo1mqoEm3C2dskq5oIJ0rYn51Ha5QBzwtGwRwoSrA8oVLV3Du7beFmKCDv8XrxlMf+RD8bid++IPn4HZ68LFf+hXkyjX86zPP4uqdCYlwZ/0GhU6csYxMOmHnosuBvo5WIWrB9DKVGjfv3sXE+JgkytEBtWP7kCTr0P3Je4BVdmqDBSvRJO5MzCBXrotLlV6XbIHzFCRtkUQtZ0Ctqo5CJgWXwyoVHhTQyxpf2upmf/5H399IqKrL2YZnPZfDJgJMJhumk3GUCjnBl7PppKR3UQzKVCw+m+vRpGAjjFXmM8r9is+0dEfze1IAXK/DrK6gklrFj3/8vDj6Wzu6MTmzgJkF1nPNw0wjQhcjV2mgSonYhTiygvvQGEKPpEIkUYxAHIA4u6S3QCU9l0yOWlmPIEMRpXSqmmWm5z7OuVunVlI1uJcq3ckAZSa6ZgVtfhdsBrU43PgViRmRtKULmK5amlC4P1K0zv2N7kG+iAnwRWcm3cdURswmtl7jT33omNQQxpJZTM2tIBLPoFTjLcnI3ipagkGcPH4MJ44dle5LGqky3OeJfZdLSKRSgl1LLUeeiUo6IZpEJJnPw2FzoC3cKteG5HZZo4LD44HZYBZhn5V1Raq67Anx2CK++s//gJXlBSVBsKGBWqVHMNCKoN+OoI/JZ3ZJs8hk8njwoVM4fuJeETUSC1llZdjEhCTAdXZ1Slrg4uI8LHotxsdG8MILL4iImfvK/n0HxUQzOzsngnlW0dEZTFMX5x6+dxL6FAjLda1UBC/m16Zxwu8PCFlFnmFkdAQ7tu8Qkpif9aFDh7asFx/99CnZIymY8LK+z+ZEe1u7VO0U0zloqw2oyzUUWfepN8BuNKHCc1R7m9wPJKCIqXA9bW9vV6o5iqxpYApNYSN5gfuNcob1OFxYXlnCV/7pyzh57z2yz+8e3otgoAUGRozTuKXXwGahSL2ApcUJ3L5zCZH1OO8a9PfvxPDuQ9DorChXm7IMGUxMVt2MM2YiA2usOH/Kv5QzJV3uvN8tZoqGdUKe8f0RD+X6TPaZCQ38OlwP+fwQlydhzLWamGIpn5ezOZO/GGG/MDuDZCwOl82GdCKO6YlJ2Wf/7Bs/ec+a/INnvv/TLnqz5d1kVu51WyKhmbbD84jwJazLUmZMvgdePz7DFI3yd+4tFN3yPMgzrZ5EN9MZaxXBRyRFSqeX/UNMgkxwlU50kvdKHRXXnE3ugb8Tv6E4RGoUiDuYzRsVFZtJG/QMVAQbEQewmQQwn4UmlpYWkExE0BLyyxxP0wWxGV5rzsv8dz6vV+Z61lnx3mFlJg0Yjz72GN587RUYVA0MbOvFytqqCK/dHtaVcD1jnYteYsAnxkfR3d2Jj/8ff77lOk+NjStOXH6Ias7lWbl2FOjybMd5gjM/MbnV6VH81X/7Et45d05J7lGr0dbWhvedOoX9+/YKzkhHciIeFVPf4vycrJvcXx565P1wB9ukCo8x/BTM7Ny9F74AxTyM86+LsIYY9t3btyXdxO20EdyXpC6nL4z27gER95AADjqMMIIioqJUv5qsDhEpxdOsF2lKlavweyq1mFa1Rr1U7vGa8r4kf0VbHX9RiElzZ6mYFeJZhZr0jp975y0M9Pdh/95hEX5z7uLWQHOW1BVlCuI2LpTrSOWKKFYaMnd+8j/9HAG8b4er6bR4kYmxu5WHZaeo8WLJKCPZ0dERwO5d/ZgdvYNmsQgvi6LZD6itwmgxiKpE73DB7m9BTWVCoaZFU2XEzVujAoY/dupB+Fxm1CsZtARdqDdNKJUZHcE+gqZYm9lHZDHpRDXIm58LO2/WYpEOyiJUGh0+/Jt/ueXmWJqZFVcQIz25eAohp9cKmSubIvuBE3Gly0bPjcsgC+3yKvuxkhJLw4u7tLAgh1hGRxCs9nr9cNhd8iDli/zeWgH/qaPdtWcPOru65UEjQSxzuUYnA2s8FpUot/7ebhkcSAA32RuRb2I6WUZ0bUViT0JeJw7s2YHWIGND63IY5g1HgnZueVVINoryOORTRWwym0QpwZuCQBDjEflAR9fXRG1J1x4JwnqlBJ/bhXBLCFrG6JXKohjlwZ0HB3ZMZHJ0XJeQz1PdTFerSQhyPgypt9/CQ2+d3XKNz3zoKYmVevXl1yRqSPLpN1wOEtGlghAWRoMFtSpVOiU4bRp0d/oRDrlk8J9fXMLyehKVpl4Ocewi27NvFx599EHs2tGHZqOAYiYhzpt6syaLOwcLymsNOq0oRrl5NcsVlIrKQYRR0mp2LhOcbtYRyzXx/dNvYG52Dh984gOyWF66eEkWq/379slmSbLy+o3ruHjpElrbW3Ho8GEZVqhWpvvXZLbKYuZ2OIQAJjHPWF06CPg+GPXDYUlK6RnBq1EGOw5lJKUJfkrUlqintLI5EMgTF3Au965C7lzfri3X+K+tOYw0CzL4WW0uGe44pBIMZjeTBlU4rVo4TE20eM148OQ+HDu4C5fOvYaz1yawkGHnNoEwIzR84PNZpOJrcNn1crgnWbf7wL3Ye/QUUgUdvP52pGNJJBMpJJJpLK2sSYRlJB6VzsuB/l50tIWwe9cgLp57E//29a9iz959OHDycSyvJ3Dx/AWM3BkRII0L1mZckqjp9TohvBgX5nI7cc/uXnzyw4/jtZdfwTf+5eui9j60dy/8Ho+4WUgA7z24H/sOHZROw9feehNnXz2PHLuG9BW879F7oTM1BAT3ullEn4HDFcLZCzdwcWQcDYsFZp9XNlO3ySIbJF//4y/+5j0b9j/93gexsLikuAH1JlEpsvct0NKKUFsXtOySsTikPD2dL4vymgqy/i4PDHSTTK9Bp7UzRAiLi7O4fuMiHE4qRrPYPtSNeCSK5fllZJIFdPcMSneOxmCUiPZmtYJUPKLEY6VT8jvBPt5zihLTIM9VqK0DR+57QBZuqrmWFlaFyNCoRSevxIywH4MeFnUdatXGn+sVaEp56FV1lApZTI7ewQ0C6/GIpBIwCp1xzk6vH3rpmWrC6nDDF2gRMJYEzMzkhDgR2sMhcQesENRUqbESjSFbrqFvaBe2D++DwUqQzoh6oYbHP/qRLdf5T3/9byRavauzFQG/HaGgGzqnlBNjaWQcP/rhD+W5zGfjKBei4mT1+r3SQbhv/0FRIb72+jnEonTjOySutpivyjrFTRtNxu6rYfMF0b1zDwaGhjC8exjhFoJ8EFD7wsVzeOf824gno2jrCMPmssET8KDaqIn7t62jFWOj40LeHjl4GMePH0drKCzRG1RoivpbXA5zojqlg6u1vU0OH3fujshQHA4FoG42BeTn4Z2iHBLDXHfo1qKLmM8FBxEOnhyC+XxwQJXYJLdTeoj4//IzJfnLSMjBgQH5WuzP4b5Awrizp3fLNf7Eh/p5zEJXZwemJ2eQzxawvhaTGOA7t1dRLgPDww7YrQ7o1Aa47C709/Ri58Ag/C63rKdGdvM0GjJILS0vC6BcqJSRJnCVSWGCcdBTY6io6TagYrUKm9MFm8OJlvZWiQilAjSdTclhM+Bvwb69x7Bn+AhymQqiayk0dE04fC447PZ310i6GInyEHwluTE5MSGEYmdbu/zcHCxJntCNGQz6UKmUlAGfyQClsjiqeRBhBCPFN+w4ZBqGEqnEBAb2GzG+Mw2jwwF3MCiKW4qeJLJog3CnipnOTB4wiRgcfXirk/3EDp/00fTt3Atvez/8bb2wuv1K1YMQwBmU0jHU2GNVrUgUDAc9KhR50KaasKLWQ2txoaI2CQFcJIBdKsoMUMmnUS1kYKgX4TWqkItNIbU2gt6gDaXYPFLLMegqQCDUIsKgPBM+erqw8/ijCGzbh2zDjXzDDbWW6t0yVPWGKHq5zqiYUFLNI+TnLOBFiRmSTGgxmnDz1hgWl6LQaCzSi5RdncH0nStQ67QoUPCRTkknZaglhFCoBfOzs4iurctnRIHL9JjyedUrNQQDXvzpH/8+duwcxOjEFH7rd74gvXV/8md/Dp3ZIsP07MICAqGQ9D/+1p9urfDgTf3mq89udFFnRJCWTWckPp1ROOzf7tq2E/62HnG6kwQmAWw2GDdIhwKYX2eU6gitKILZn1co1TA1s4Br1+8ikcqD0mMSwOwC4n5OsoAuY85XDpdbxDeMY+R9xvlJ16wJAWxUVWHXqaBtcPIzQm9iDLoeyUwGl65fx1vnzwupr9Hr5aDAQw07g5x2O1pCIVkfWEVC1XlkdVWi1qlc5lxJFTsTZIYGh4RQIFlBIQv//uz0lPz9jz/1UTx4/70CdvO5IBBELXCTsXdE3wSg4XPUgLpRRSWfQTGVwvZ7n9iyXnzgV5/APYeO4vCuvXjtx6dx+9I1rM4tSU/drr17oDUbEc9lEKZTOrqG6OwcNA0VFucX4HK40TK0DbcTK1CXG9jbug2rpRwSNi0yPGw3VDA1NagmcuL8jlKoQ7JaDTjZVWPUUY4Eu9OGnp4u6WVntHC9XhEBDaM8b1y/hvHxMVl/mIpAp2GtyhlKB4vFAY/Lh1CoVXqAaWEh4Kz0JLF/3CTiAnZFnTv7ElSMi3M6MDk2IsQQZy+j2SaHr7GpedTrJF+VeDCn2Yh7jx3Ckb3DuHrpgtwPd0dHJSUDWj2OnLwP+XIVN+6OYHl1HZ/93OdkHeH3+ou/+sct13h95vq73WybsWAKGKEcsjcV9EKAqZX4PAKUFHKR+JXIM4LeDUUBTrCQX4eHZOlITyTFFU0gqJgvo1Hl12jCG2yR+5egIx3AnKO/961/xcL0GJxWIwYHBzA4tAOZQkm61nYOD+L2nWsixGI/95FDRzDQvw3TU1OyfjWbjLGsSl8XyZpyOS8kEknkbdv3wsBI9lIVbocXOo0JL77wMm7evINjx49j/8EDMNstaGh40CygjipMVhNWJ6YRmV3EwaPHFDERXfzsxaw3BBDx80EAACAASURBVDSZmZ5ELpVAd2er9Bst/P9kvQeUXNd5JvhVzjl2zrmR0cggiMAgBmXJlJPs0ciSLHs93rVm98x4d2e947Pr3ZHHx5YtS7It2bK0NmWLEqlAkQQJkACIDHQDaHQOVd3VlUNXzuvvL1DjHvY5fUBRbHTVq/fu/e8XlxexvDCH53/nazuu8a3v/wkqTYUAchSciGhzOy9OKu7TTIGhqNBmM8Pv82B9dUXEQhanW2Z/Rv5zjSHQb7LZEEnGxcE7MDQk5KHP4YLLaIGO9zP3mlwWiXQa0ViyFdtX4+95BD6WSlKtMjoxiWAoiPR2RkD+Cs9EWh0sZouISVQk8es1PJy5i821VTnQM3IwkUrK2aOdbnj2q5UreOrpp2QN+vpffg1d7R1IRRMCRnmcLmQzWREucoZgLQWjozdCIYS2NnDmxCHsnhxHKBYVl/3DxUVYnS6cOPU4NsJhESjv3X9AhHc/fOVHEjHYPzAoZPVHfuHfvG9O/tEP/kqSX9wen5DAJCU0rCuhi0g63RhpybNei9CVpIMmOzCLuHP7Dn7w/ZewuLggohUS6dL/Rom6CFioiGRPqFIAdKfbhZE9uzAyMY6B/gEhgEnYMz2CyVHS+0nHo5C0jH2jOJ3dqiXp0CKIwv0ik0rixPFjcv6oFIu4cOGikNGcXxln3YJSWsQLXSMktN6LgKZImM8nxdV83nh+k/5gAenULdesADWc1QkiFmXP5/uJRiPo6enGRnAdgfV1DAgB3HIAU2RM8qparuCr39wpXv+9X3kcLrMPdrMDV9+5iFIphf37B/CpFz4q4ssrl25g9t4aMnkglq4imuJZHmgojKjDKCA6Hd8aDQn1HJq1LGxGwOcww84qmGoVGka8atXI5DMyT3Iu4TmP362Y+tbaQzEOo+XUqMOsVwsZw8hGkiAGlwn2LiYvtBLNCOTt3TWB6du38ODeDCZHxzE8OCTilPBWTAjgxQWS4VsCbivrgNVoQSgckI5ai0UPjaqJkYE+SZF7cHsG1WIFKhAU1SCazsDu9UNjNCNcqKDk6UJKaZBI2SKBM6GdGCOsFNBPWc6hnkujlkvjndBOsuHUyCiUjQL0mgZSiU3o+TwaDDB5OtG/awqrWxnkqmqYbB5UawoYDWaUihRr1aBQMW1NI3ULjMis5uLQ1NI4cXAAx/YNQY8C9NpWHHChVMW1S5cRnr+PZ584Kyk+nGFZ/WR1OKWDuq5QI1MoieNWZ7ah0iSIrZB0JU1xG9nQqqQ7cd7jTMIECs4yBw8fQZGR9BViI0COc4BGJ667FPEmCgi1FCno0WxSEJFCthhGrpxEqaLBu9cXEdhUwO4ehFJrh8qghL/HLTNiYGVVHNBmh1uipinYYFRjJRNDp8MIIypIBlfRoMOGBAUJ4MjOa0wCuNVzyrWhtUCw+5dAK0FSGgsouOM6QZcThTEmrQYuvZaTTMsdyR9+r/SQ4C5jRoUAJqrWitgU8Uupigz0aGoMAhqzy5HPMslfzlvEyHZGQDflPc09uC9CAaZCeNvaYbW7EIm3CGClWifn7/cioN+LyWTKEUk3K1/nI5dXq6uXjl0mANZa6S7s9yvyvJeXSgdijBT5c1bl30VsjOs2CTFimq01iMLklnOL/5vzIPd4ksEEm/ccPPq+Nfk//dtfg1lVh8OgFGfR2tKsdNHuP3hAnOHRVAYv/Oqv4eUfvoSt9SWJM9+9bw9OnnlcolTp/FWY9S3yV6uBxKdRTFAooVEhoU3ReF3EsEoK+IoVcYU723rgaO9FKJFBpliTTus3zr+FOzdvwExBbaWIg7sn8Kuf+gUUsxn83d+/KB2Hn/43n0X35C7cvTWNV147j1g6C7XBhEg0Jmfi3q5Occszbt5uMvIhQyGXRSAcQWArLL3kNrNJYtbVFLhr1XLOI4ZBp221qUZn3xA6+oZQpruYADeJLa1Z6loo6OO9rFXRWJJFgRUWBdb+paW3nbjkzPLajuv86istAphYMCtVXA4b3A6rkNAk1kn+tsxErXMKcSQmK6qYDGUwSbwmMRWmRVJsRLHSzwngR05w7geKUgbR1Vm89dZb0kPd0z+M9c1IiwBeDcg9OTg8KvcRMUDyurLqcb0Xx15dcGZi2TTwEM/lHM39lPMN90gKAun+ZToB0zU4c/HfC2FGcRVJFbp/hQBWyuynRVUioLt9TlgpggFdx2oxI4XCcbnmfG1cf0m+SnyskvNYCuUqz0iQZC7GtAoJpVBiI7czAvrp411w+9qxnavIPN5yAKuEtOfPMDmFZzCKCfbsmoDf40YqV0UiW5XZm/HP8rs1Wkk3ablpS8jnCjLXscrL72uTpAqr3YpQOoze/l5xALMeiXUATIVAvYDV5Qd4+aUXUa+XxZBRKTeQz5Vhs7ngcprR1uaA08mEvDwaCjWOHX8MA0MjKLLqgHH01ZqQ7KyF8Pp88v6Xl+axtjiLVCKOpaUlcffSGNDfPyjiOVaVkABbXVlDtVqXSheeYTh3tHe2IRqLCL7BBBLO/5zVVlZWUJUO0jaZ/xYWFtDf34+DBw+KI/Tgwakd93GnlRUArFLUoKnWiFiRsyqxJtaRaShALZWRiIRh5frpdEJnc2Ly0DG5f/jFe+vVV1/FM888I7gMCWHpipZUU7UkB9H5TFeq1WQWgdjX/+prOHr0sNyng4PD6OsbEIFwC7uje5eEGAW0QSyv3Jd6u1Kxhv7+MYxP7BcCGIz4JzGoU4uou9UBzLQgPpfk21o1nSod70tiBiRGdfKaJCWCiUPE6uXepECxJbAlnkmijTMeeRvOrkxtiYS25JyeCIeFDGZNS7NSlWtEUTJx5927JvELv/9f3o8nf7V1BmSiDEWFnEn5+zlryZcko1LcQwe1QkhXPn+5XF4+C4oUeG1ZIVkstc6VXOekJYdR/BRKGnSwGnXQ0yDHeqgyu7XZ30vhlFb2FJJ9nPEpIi2WmFTE3ZOuflVLfEKR1c8rB5SP6lC8Mg+KKJBOZM44kopTFaEUI445o0cjISQSEcHiaGBhYh8d6uz6pYg5u50VAt3r8cp7pGOdBCnxuQMH9mNhbg4ba4t44uxplCoVhCNRWXN4rUiK8/V5vS5xbJNn+dgX//OO6zz/cE7WEYUIwxXS405xL8VBnN9JmvM8oaiV8fqPXsLVK5dkDmfHL3Hbj3/8Exjo70cxn5ekMYr2yMvFwlswm/SIhcNSVXP01FlY3W1Sb2ixOSRxhckEFPNScEQsnvH5Ho8bNrMFDrtFOD6S5tvpFDZCTPCswKJDywFs0UJVzaFSzEsKLqPNmaSQLdTQVGrl8yHmUy1XRVym1KrQlM+hKrMAkZ4Wr1KTFArymi6nTdJnWdPw0kv/hPv3pzExPoqJ8WEM9XaKSIk1pDSvUtBYLNVgtbuxEYpK6ky+XEOmUMGnv/SHO66x4tAue1PdNEJR00CnMmPf3kPSsRoKb0KhrqOzwyM9wIGFOdRzWTb8wqSjeqEGq9OCPC3sTg/svg7kKkrpcIHSgNu3p2WjPLR/DyZGepHPxmAxMeLYhO18TW4aybZPpODz+DDQ0ysHRkboJVMJxEiYKKnQtkl85/FPfGnHCw+tB0SByxgM3sTsaOV9QtXU6vKiDMgsqxeHrZbRwVUB8engoCuDRDFVDgsPH8pw2t/bK4MQyRKz2do6cD+Kh6JLZLtUFAcwXUeZXF5ctYw+ohKZ/YbSB6JWYmJ0RCJYK4zRVisRKgBv31tGOBSEQaPEnskRPPH4SRl62AvKwZ/OlbVgCKVaE3oLD8EkWaiCaZERdDlwoCQpwQMrh+3I1qZslj2dHXK8pQOAsZZ0rRrY2ahrqaa5YKRzBSwtrwiZzvcmpem1ihycuVltBtbRmLmLD9+6s+Maf/vISZgMFqwur2JpcUVK6QlC0Y6/HlyX4YORLka9ERoFXW5p+D1GTB0YxchQp5Ay7LbYimexHkrD39knZNvI+DAGhrqgVlWR246gWS5JLCnhbMZASyxprSwPNwdwI2N/GD1dpeK8jnylAga4mOwO6MxmxLN1fO/lN7CyvIwPPfdBIWcvv3NJQCYCq1T48zAxNzcvJDCdPG7a/zk8FAri9iSwQvUL7xk9iWcOqEYDLCYesOiyVYkihwszY8epAKdTmQs5N0FOADwcSM+IjhEjWgETWPAuEad0vAC4OXZgxzX+irOC+/UcNGoj7DaPDAN0OhLYYG+CUaOA3aqFUV1Fh9eMs6cO4NTxA5i+fRUXr0/jwUYO+RJne6u4QqhGlZ7pXBw+rxNtHZ1w+fsxOH4YwVgBTz39USzOrWB2dg7RaLzlfDaZhAQiSDtEAYPVIMqSXDqB737nb6HV63Ho1AeQyOTwzjuXMH1nRlTqDcbc1Bvyft9TJdINSaKcw+mRiS785qdfwM9+8lP85IevQFFrwGmxysZLB77OZMCBQ1N48pkPiAv4Rz/9CW5duY31xXVsl5L4wm99Bm6frRV7TPdVdBu+tj7cXwhgZjWAitaAhtEgYK9ZrZb7s7+vH5/59PudDX/8xXPSaUYVrs3ukgHZ19aJw8dPwun2od5kv2NeFk46hugWzpcKOHxsv8RRxqM5oKHB3OwS8vk0tLoG/H4zQlvL0Kh5wDUjHuHQXsDU1FG4/W5Zl/iZM6aOgBid+lnGkJYLshFxOGI8GHuhbE4P/J09OHzyBBoKdp6pEFiPYGOz1cveUihTeU4RRFnIXwary2TE+I5iEqpmFTeuX8WVty/AoFHD73IJIM7IHxI6dIizl2pjk8BgUeItm3SiabSPus23pZvZ53NjaXFBNnV2yKyHonC39+HA8TNQGhjfb4C+WsRTL7yw417+ky99U2IUuUHaLFq0+R3weWxyCK3ksxKx/NL3X8LVa29DqSoKeUMArXegHyNjExI19Nrrb2N1NYxMugJFUwu9ziwDBzdBdoj5/S50Dgyhe3gcfQP9GJSuVg6AwHoggGvXr+L23Vtga5S/049IPAKLwwq7y4HVwKq48KJbIViNRhygsOHAQYkjjIajEl/CtZXkA3sSQ1shIWEZ/c8qAB7eSfqyT0piph71o1CdOTg4KEPXe71RrXgYtSg4OShzSBSAgdGlRr30ykvEWb2Oe/fvyXDOGGyqnUlqkKDmoDg8ubMT6rO/cgBarRIXLryFeLSEkaFuBFaD0nvL6CSq3eKJmIhSIsEt+ez9Xh8kPLfRxGBfv9QhRLciWFpabEU6Ss0IQULGJDYk2igQ2YSr0494Ko3llQ1UmE6qBNo6PfD4vUJAFRmDp1CL2vPs6Wdw/OhZIYAj4TRKzQosLhtcTqfsv1QOS0I8+7wqFSHK5x7MinDCaraIG5mdQ1RI8n0oGjWEN4Li8pF+MfaWVEjUca+la64h9zTvUT73V0T5ZxLwbTMagW9oELsOTaGzs0scGRThtOK4OBwr5HfRmc/T5+Gzz+y4j4/2AKlcGb3j+zF++AxcXUMw2Hxy+NUxioskSZ3vvYmNSAzb6YS42NjPwXuDgi6KOPis5Grs3NGKqKvAbrRUHKVsEspaCW6jGm69Eqtzl6CsbMCtryO/tQJ1GaimAKfbIg5GRiGqXDZMnnwGw1PnUNN2IV1xQKFhvF8DKkbjkuBmWkatgnolC5/LKgRwLptokWV6I6bvzSMYjKJQZEpKBaZ6EYGH94SQaHWzkPvSSCoDo7jpyGUX03YyJY60RDiKzUhIrtVzj53BL77wEcQTEVHAf+Obf4f51QD+l//9/8CBw0exEY1idn4eV65exZ3pu9gsk+Ta+fXtb31F3LL8LCj+y2VzAkSxo8VoMsLX2Q+Xv1sANXL17LPRaxhRqUelUkA0FkK1VpQDY7lelbhPRjWvBbewsLCGRDov7tZEni6omtRtiChtfU1IBva8R2IJOXTy/iTwoKiy/1cFAwlgLaBpVFCpsdPPKHUa7Mq7efcuXrtwQYR1ar1BUmK4R1KVSiEJnW9PnDmD0ycfEzEZD5fXbt3EletXW93rdocoyBl1zcPr1lZY7uvDU1PinmGKx6/80i9i3+5dEkFJEFrEExIGxcMtAVJCTnTWK6ColZAIbyAWDOLML/8POy7y53/tlyXml93m//XLX0ZgbV0ILQpQTHabgMp6ixmPH56CuVbCdnATNqVOulJ5aFV3ejBTiEJbB3o1dtjbfNio5rCdy8Hv9MLA9rBsEbfuP0DdoBdFOw+TjMnjwZszscfjwuQEDyujUhEg6m4FVbAVqSd459I7WF5dEhUsCWB2RxkNFhFiMv65s6NX1hiqWzlvvKdw5vPOCCWFooEf/+A7CG8uYtfEuMx9i4zQrQM2pxdXrt6S+Ge7wyPRwHQ6NQppHNk7gTPHDiG4toLAZkgcHHSXOjx+lBrc98LIlqtC9D9+5izGJiZEhfwf/7f/e8c13ly83pr1uFaJE6olBGwRS3QWthwgTIJ5ZAIWx0uz0ZojCRSQrOQCybhlUWs3idPWZF7hwS6ZTEufablYg6JOVbROUgkoRqVYopzPYnHuAa5cfAPh4CqKuQw+9tGPiDiB74lnmOc++DSS6Rh+9uqrojT+pRc+JdUf92amUSnnwfHWYNCIC7jRKMNk0qO/rwc6kwUqg5PSRFy9fA17JvZjbGQXQltRIQsJtnX0dqFUyEDvMKFayWG7mIbRasC9y7fQyFZw5NRpiWe0ur3iwiZ4QaHuj3/0I2wGVnHu9GMYGepDg1UWTKM591s7rvG73/pDOP1tIt5bXt/Am29fwoW3ryCZYdRhTdIveN7ye1wiZGP6Cc9DnR1dEqdIYIifSVdXh8z/vP+pLt+1e688hxRSqaGC3WyTfVw6gNNpJGIpARgZoybR3omYiKM5u+45cAAOj0/WdrpjSMxxfrdZLOJgySbi0jXICEqasNh3Tfc119u2zk4heHRGo8zew0P9MpN899vfhoqJMak0CnRiNAGfx4O+vl45s/ja2wVMWd8I4tLly0hHYvj4Jz+B2eVFOP1elJp1+NvacO7cE4iEwrh/74HEEA6OT+DmvXtY3gyid3AAl89fwLe/+35nwyuvfFMiLJmQwphpJgjROcT7l2sVn07CMZSb8znjn7zPSYb+6OWXcf78een9TCeTiEdjArjz/ERBGyOaeYYj0MH11ua0Q23WYXLPLhw7dhyDg0zYMsrnozOaBLzO5otClJBEIXDC+UT6tctVGX0Z28c197GTJySeku7cS++8Iw4q9kJSZEkHN9N2GCXHvdAu6Sd8VlsRnfxqPaetCF8Cha3OYW3L+atm35Ze5nkmfbEihT/MmoThwUERSxKc6h/oF0CI/+x2PSKAKxV89W++teNe/ncvHINJ64Ci1oTLzllvE8HgA0xOjGBrYxPpZBFWcwfi6RqC0aLUalXqTJvQo9Zkx2RD6oLUyoaIvZS1HNwWFQ5MDGCo2wOUc2iUcrI2hKIxicMkaE0hBwkKgqgUThBk4saqZMYFky/UCugZgaziLtOAyqbG4L4hjAwNCqhaKeUFV6FgnPcqnUUUJwTWN6FS6WAy2nDlynVsbGxJLUk5k5GY2KaiCrvDKLO7xaxDh9eD4PIK1hdWRUhaKVFA0EA0WYarzQGdxYxosY6+088hUGxinXViTIWQLkDuDg3oFQ2oyjnUsik0chm8HdsZ6UoCWI0STLomUvENGCwmqDhXuDvRM34AD1Yj2C6r4GnrBxQ66HQmFLIxqEA3lkH+HQdeEuGVbAy6RgbPntmHXQNtQDEOk1EnZ9KNzQheevFFjPnd+MizT4sTho4egqXsCudslNzOI5rMQGuxi9C4odIJPkMBu6pShKKck/uZzx1nEsa4s+LK7nYLWUhRFT9Lfo78/Oj+p6GAMc5mvV6SQaq1HMLRFWyGF6HSNdHePYJpRocvFtBUudBQWaDUKaGztPZXvjeS7SSnSRAFA2so59JQlrMY6/HB0CghtbGGWj6H7WTrDPp2bGfMdkYioP8Vf9uEJOotPHyAXCaJwnYGyVgERq0KdotRQFOTTg+jihGzjI2lkEvQ8lbyDxMhiO3UW/se5zKe0wVcZyd0nV3KVZmh6GTiN5MMuvv6YDCa3gvHbfUiNnnujmFhbhbNYko69fwdnbC7PIID8O/jnsjry2eb4hG+Fp4NSHzxeVA3K3LfS1qy1OSqxXUVjSeE9G3ydVYrsveaiTNqaEBJQqNTCpHYMgeYRLxG8bWSFQmVmhg0OMtI5A6v36No/QIq6BoYft+c/Gdf+l0hfs3qOuhmDizPIxBYEfES6xB8XT3oHRrFd/+/v0cytgmf140DB/bh7LkzMveynoBnTiF/Ja5b4gSlFqEVd91yJFVpeKnRnd5AKJ6Cs70XjrYuIYCzlYaAy9ev38CNK5extjgPRbmAJ08dx+984XPMd8U3v/N9RNJlnHniCTz17LPQmCx4/c0LeP3CRUQSKemGJXHf0d4uEfI2kwlupx1mA5Mbm1gObCKRSsuaqFY0BCeplQoo5rNyTqAAmVjpZjQp7vXTTz0Li9OLAkmQcg0pisXNNqTiEcGuSGiqGmX5M5eOY2V5Qfo+uZf+0V/tTBh548ffF4GSdIUWcuhqb4PDakZZiF8KmRjFWREygWcUkV/SiceO2FQGSp0eHd09Un8hRIx0rpOsaZFYFBWw4qiYCGH5zlVMz8ygqVSju39YIq3Z47yyvol8qYKhkTEhiuioo1mAdTt02FNMxfVaKsWkP1uJbHYbbrdLxMdMOAxHY0KQ8v5iAoGRMyOTT7J52cdUrBFsNlrkL534NLaoAJ2iKiRwh9sKr8NMi7pgr3SDBzZZm8HYaIrSqyK+oghDo2utTZxdNTqNYKl8PS3yWYWtIqnr//blNcUxPjkpGPDy6qbU9TQVJLEoZFULdkSRtMWgwy9+8hMiFNhKFJHIQdJPKISkiMDIqGl2EktiB2ePmMxs+/buw+jIKDrbOxCKbCAYX8XxE0fR390n9Uj8bnCtzSWRToSwGViG2+0Q4mp9bQPxWBoajQGVah4qVUNSSCh66OkfwpNPPQt/ezeqDeK4JGzUSGWy0BsNkubGe/ut869jqLcdm8F1EaERk2GEOZN2stmc1HDwPXCOJ5bwnri+kC/C7qK5pC74BZ2+be3tcu+8F/vMlKj3SEUvRS/t7djY2MBHP/axHdd4n1WFEgVgXB8tVrR1daF/ZBhGi0U+K4PJINj/6uqypDZKLG4F0JtdP3eY8u/mzMz6Mz6rPAcW8nn5nSQtib9QEEfciyQpKzi+/o2vYXBoQAit3p4+7NmzDyYDkym1Ml806gVoVBWkUyHcf3ATwcAWlAo9Rkd3Y2BwXDgjEmXCWTRr0BtbqQuSfsr6EbqDq62ggny55f6mG5ZfPNvyDCW1aaWimAOkIo/JSkxoqFYkUS+wtoF7M/fBA/b8wpwkUrIeLbCwSBgFWqUKZbrbaYSIxXD08GF84Tc/j4EP/tL71uRvfeOvH3EzZuFw+IyTDKboR2LSazUh0ikY5L8nRh4OR8SkwhpNG5MBGQctHALNYjXY7BY4nTZ57Uy2JQHMZ9Fq4OxFsRFTakkCN4UAVmsNch9RBMxO2byIIusifKQrWnrouaaRiJaEiWYrEbStXWYICiK55/F3UdhCQyHnGqYf8HVRgJJKRWE2G8SAQRct9zTO8CSIKXRlzY5O08L3nE6HpGW+e+WKCB+4jr75+qt4/vlnYLFasbC4KKlQFGt1drbDZrPKeYzCHPJjH//vTJ6XLl+RdZbXlslS5DY629uEeL1397aIy2ha8zhs+NpX/kS4PGKyqXQaZ86exRc+/wWZxxbmHuLhvXsi4OE5LBmNYt/uSTHyXGRdplYvNQVMudq9bz+0Bgvml9dElMOkKa6lFKfyOkrtA525aqXwhg67VYhWl9sPp0kNm14Bt0mNRjGNUn5bMGtWOjJBgRVxvMdppsxmCyLs5z1gcthkDaFYgHiw9DKzmlZSesmtNDA+PoJGvSKpPT/72U/wD//wHeFZPvaR5/HM02eQioSkpjVHwUpTgVK5Dq+vA8lUVtbwbLGMZLaA3/j9P95JAD+929VUgEoaKl0NcDh9cuiigp1qo+5OHw4d2IPV+QfIJqMSvaNm/LNJDb3FhHK9DqeXkafdaCp1QmTw+MAFMJ1IYHxkEIf370E4tC6OX6vHi+1SGX193bBYjdgMronygiSfUW3Avom9yKRzePhwAdvFAib37YXZYcXI6V/e8cJ5qKab470HjBFmVOUtLy4iEgrJptnX042EZGqXZCBbXVqWxYDKBf5vgvgEjnkDnzr1mDywVBVJxn2hKF1xdMhxomQXUrXZxNGTJ6E2GLDFvtHQFlJ87UajEDyMEhgbGoTbZkWV169WxVahjodbSbFw8/vAvkns2T0pG5ZapcPc/BKuXb8lm6vZZpVBjepsdiWxx5PKCA7I29tZUYB0dnQIiHn92jWMjoyIGoJzAR8GEmWM33U6reKIlsJ0gwWZbBlz88uoNRSwWOwS0STu6dw2trMpybu3b6zj6Xeu7LjGf7P/ECxGiwz/V9+9hk9+8hcwMTGBmfv3cOnKJdms6Lxhl4iq1oTFqMToUDumDo6iu9MlSs4SVQlVNbZLKgyM7IbD2w6nx4EGSgiFlpDdDoM4tkmla2XbcyDRaaBQtTohCZo0yjVx/hh0jG9QS1wpY4uMVitMTgdo9PnBj98S9cdzzzwjZMLbF9+W/oxTJx9DT2+PKIa4Ya4FA8jmqeoimABRZDF2iYoYRi4L2ch4C+kBNghARoUcN0tubozpoPKKZLW4XvlaicNLryX7OlrF6CRVxP0nLo6KRPzEYnHgVz634xp/1d3A/UYOijo7pH3iMOam1XKVNWCg2EJdg44EsN+KNo8Jfq8FRq0CNbUB70wvIEd1OPSo11sKeFWzDpMeaG9z4bHHH5cepnLTCJXRDbevD4loFmtrASwvryK4uSmbFoGOw4emMNDXK862UyeOyvD74j98V2JrR/cfxsLqOs6/8SYecbsGeQAAIABJREFU3JuViGIq2Ewmi2wsBFDoeDaZjdBTiOB24vG9/fjlj3wAP/inf8adGzfFAcx+M7uFyjAWoqvknu8dGIBGr8Pq+hqyiW3EQ1E8WLiHqSP7YHebBVAmQB4Jp8TBvBSIYmZlA3mlBg2DEUuLi9A1a3JvToxP4Dc+85vv27B/+7kh6cKjwpqk61pgU9xBTz3zPAaGRpFOZ7G1FZfYXQ5oJJcIRM2vLWHm3kOMDO2G0+bBlUtXYTDw4FpCb68banUNi0uzMkCSIPZ4ejAxvgtOh06ICR5YH8zOyoJuM+vFpWszUsFUFgdXU6mRA5fF5UN3/yCOnDwhZHSjocXqahRb4Yxca65VSkUFSpK/zaI4w7k+8MBG0ieTDCK3Hcc7Fy9ibWkR+3fvwtjgEDwkRdhvqTdAq6IQgYeGPCLhqCjLVXY70jywMHJ6k5GReowMDki0xeL8nMSbMrpCb/Pj2NnnUVGa5DV3mzSYevYDO67zn37pm0J2ZDNJqBRVGHUKjAz1wG41SocOnXe3bt7C7MNphOJrsDut0sftbWsTh+lWNIVr16cRi+fR0z0Ku92LeqUpyjqzxYiuDj96ezvh7+qWiO2Ozg50dvjB82M+38Tq+ooQwNdvXofVYZUI0gfzsxgYGeQDinA8Ks8voyY9dguOHjkqJDBjgxIx9jmso87hRqXGgwezuHnrlhCj3T29OHLsmAxt0VhUVNLcX+ji43PDHjgOxzxIt0BIdsy3hkJRtNfrjzbyVmKC1qAX4QzVn7wvbt++LSQlY4x5/3JY4kGKyveRPTsTA7742RO4f/+OxLHYGT/VUKJaqqFeqYvylYArVY99Xd3Ip7aRjieF/AttbIiq+MihwxgaHJTPYnF+oRXvUyi0XMxjYyI2Ivm/lY7D0eETtxUVbnT9tmJzVVA8qn9g9w2BWQ4zTz3xQXzyY7+KaDiNpYUgHwU429wSz86hkQAwyWhG0vAwm4hRnT+L4No61Oyz54CbL8hANDI0hHQsIkQ9hy4SwBRj8Z/9Pr+Qg4xI4kGEYqax8TEszC/AZOZwpcBSIABjhx9Tp05idGxCfo4EsESwPuor50GeikASbFOnd/boPDOmQjxbhs7Zgf59j6FtcA9s/j5odUYRVqgbFagYraxQIFEoIZ1KIJfcknqHLq9LDiaMziw3NWjqLKL648Exl8kgnYigkkvDoKzDaVBKDHQydBdD3RoYqmmkg/MoJ8qopRkRD7R3dSNZL6GgVaJ7z0lMnnwWRtcuxAt2VBRVqI2tXjVOASQOmpUSyvkkXDYDuru8yOdS8r7p4rp3fwHRGKshakgnc+i0GhCYu4fpe/fQ098iGOgs4vWVrjKC9eUKcumMCHhIAJt1XB+G8dS50zh2eC9m7t0RIuo7L/4zbszcx2/+7u/hYy/8IvLVGhZWVzG/uICr16/ihxcvv29N/q9f/j+l/5ufPQ8OHH7Z2exxe+QZMNlYAWCXgZkChiITTAoFmFjBoFNhm+S2so5oPCyu9f7BYezacwD5Il3AG5idX0Y0m0GikJOoaZeDUVCMuaJyWweL1SFgHkkCHoRs7HisFNHtscGmgxDA2mYFKq0dSrVVZl06X29NT+Mnr7+BVC7HbFDpAE4RuHK6MDw0KHNEb2cnxkdG0O71iehhcXUZ5y9ekD5xxgnRBUxCiodlvmemMFCAlohF0fMvwMfn/u1nMDY8JCCjxCs26RBVAAqCHuz7YcVIReL/USkgElzD1uoynv/izoif58+dQ9/AAF597WdYWlkRhzfdgzzQ+3t6hLhmNBMJKNZMVKIJeBoaiXamGLPut2JBmYPfYsdBby8qzTrubawikUphZHAIiUgMdqMFd+bmMLRvP3ZNTkq8dGBlGb0k29i5rNfh6OEpjA4PSRekwaRrxTqWCsjms3jzwlu4du0yag3OEOza08Fsssms6nJ60d3dj77eQRFZ8b4kfsm1lWsVxTI8PE/fOI+1xbsSF0UHXy5XEkdGranB62++I93XnIXtJgO8NgtUpW0Md3ow3teFZrWEu7Oz0Fvs0ufWPzKGSGob4WQG7vYuWJ1uPPXscxgZHxfxwGc/9zs77uXQ8p2f906JSkHskkzoaDlKWi5JAnh0YlRkXqeAiwI/klo8tBOYJfhBlT0d3iSCSVCKe09pQLFEEIX/LfvHCnC5PELUsm6G36ViDu9euoRXX3tVZv9du3bj2Wc+gDfPv4FrV69IJce5p5+EwWbGyuKiOJyG+/vg89gxe/8ONKoayuWsvA/OLQStOzq64Xb7cfHqVXiHuuW5v3/lNvp7BjE0OIYSSSGu7VotqrkCVu/OSEoSmEyiYK1AERd/9FN4TBYcOHcGVbUKdSYxlamyV6OczuHya28hFtrE8cOH0Tc6gLsPZ+Dr78LuqV/fcY1v/PUfSPKP3eVFTanBvbkl/NlXv47gVhTdfb3o7u6CnQSDXotIKCgiYEa59XR0Iri+LrP72MQohoYp5CK4p0dgYxM+X7vcc3TttLV3o6e7V+4hRkSymiEWIZGRR61UQTqTQCweRiS+hXQ+g0MnjqNveByETlVaM2oNRicq0eb1ivC4kEnJrFHMbcNs1OMHL72EBInRdErcJPumplBtNARoe+rsKdjNRqzOz2N1YQ7xzU1EggF47HYRNbDv1+PzweF2oaFUScz67TvT+O63/gEfeO55VNj1qFPB4nbIDLKX/dUWB9LJtIiADU4HppeXcWt+FkMT45i+dBV/+Zcvvm9Nvvruz6T3jq44I89+j9z2ep1e/l455/AGfhT/zPWJZ9/Z+/fx41d+iPv3ZiR9y2Q0IEOBdnpboqqtdjvMFquApts5OsvtAiJ3tLkkTm3vnj3Ys2cPfCT5jWZU2XeuN6PI+D+SVNKfxmhvEr98hlrPDddyzitPnD0n5A3nrqvXrkmNBwFcgqwEcOiSp4u7s6MdQ709AuRTdNTquWvFHNLRxN9D95ZEsj7qJuW1YGc7hUcEFRm3x+eSJDGdAewkJABMsRvxBiZB8PzDy0Qxw99+a6cD+D99/jlxxr7z1lvSd93f04VIJChz+uryGnq6BmAxuXHt9iJqKjeKNUp9FKgrSEYphQAWlwerupiYVsvBYQDOHtuNI3sHoFcUoKhuS/XSSjCCWDIj5CFFCiQkxSFAF6CkDDwiu5hq1azJ2fG9Wil7pw2Hz05h8tBBwGxCdXUZ16++i3qlImIlkrwX33obCwsrMLFuQWvC9Rt3sR7YlD5Gdb0Gp8UgSSX+dhdcLgqly3BZLUhFYjBAj0aR8aqsnKkhmszC4XVBazIixtShMx/GUqaMlcAWcsUqGsqWc1mNBozkFgoZ1LNJiYG+kHjkvHl0R5/bNQBlrSjgaSYREbJPb7bD4utF3+QhXJ9dR66uhc3XBaXWKDGyzVpFiCde4ypBVgri2LacZ8dvCk8encBxOoDrxKv4rDdw8+Yt3LxyFSf27MFwb58Qg1w3GHEu5ACFJwp2XibF3VhixCXPzXTAe/0C6PH+szl80OiscLr8MFjtmL51U6IzAfamqpHNbyOeYkexTmYiijsK8ShMOjp5OA8UkNoOI7i5JviJw9OD+aUYZh5sQW9uQ0NtluQFpVYtca3sEdbozZI8ZzJZEd7cQDEdBwpp9PtsaLcbkNpaEycln2diG29u7ozZJgHM4+d7Bl6CHoloHLP3phENBeVnGX/vd9ngc1phIzag0aBRakJDAotpatJPTZKyRQCLyKJUkjQF1nwJTkP5iUqLWk0ljkSJMhfxtFH+HBgeFvEfU7QIfvL18DsSSWBx/iGU5W0Y9RqpPGoRwAkUGcEoBLBKiA8KjAXj4fUh4daoQqciaVdETaFEqa7ARiyJ9Y0tMYBwdtOxT5HuqlIRDqNe4l/z20koVRVJX9OptTDqTHDY3XC3d0KlN6JC95bOCLVaDxXU0NH11mSsUAMlVRXujs73rcn/zxd/A0ZlDQ49xaclhAIrEpvZ3t2F3QensPfQEXzne99HcCMgJgyb1YQ9u3fhqSfOyVrNpCNiMuKQYXqBdEayn7yFU3HNI7FdzuWhZjxlU4lwchuuThLA3QinMshXOX82MT+/gNd/8iPcufYunEYtenxufOpjH8LukUH886vvYGYljI6uLnzsk5/E3sdOorydxcVLl3D33n3B2yiqyW7nsLiwKJVtDptdZsaBvgGJeE5ltuGxW6GoV4BaCaVsGulETFIi2SPJigPWWF26dgtWlx+DY7vR3tMHBat3Kk1o9CYkIpvybVA1YDdpoFPWkUvHJHaeFVeTkxPY/9yv7bjOr7/yPcGP2f9LzNXvdcvaTHFvOZ8TDJDEA8k6rVon7l/el8xgyBbKcgZy+f0SvduqVybp8t8eDoL7xDPLyTA2Z+/g4dycuIZpiomlcwiGoljbYHR7GoPDY3K2jUWi8nwwBYjkDIEgkmlMrqTw0emwiyhNuni1WkkSYyw1q/pI+nKfINZFEX+OHfcUp9Hgom4lJr1HABPCbRHAFbS7LBju6RQDE0knfiar6yFx6rKarFBk7DP3v1Z/KZPVLFYz7E67kMrzC/PiMuS1WUm0+rzf+9Lr09h38AB8fh8y2SxisRjWA0E4HU4om0qU8mV4HB5oFBp86pOfwmDfIFY3NtDUasXlyN7dWDwlQgSSXXI1mJS3uSHr2cBAP0bHxuB0OfHaGz9FZ48bzz33NNr97ZJcFYtG5Tyytrwo7vI2rwdjo8O48OYFRMIRwf5IoJAv4HrAvZ1kW72hwOe+8EWMjE4IAcnPlwIVkjZMn9EZdIJPvPP223C6nbAaTfjaV/4cPocdzz5xTiofH0zflsja7ey2OMahpiDDjFJVgXyZewBT48oSJ00hKdcXkoUk+HitaRZhwg0JW555SL6S3Dt46MiOa3xuF0U9vC+VcLe1o727R9Iy14NBSTkiJk1jHisqKFaj/I3uxXgyJ2sB8am2tg7pLOa6SFyKZB/vV6vVIudbzg1WmxWjw8Owm8wyd33rb78ppGdXT684hA8fOiyGB2K38kzpWNGpRjIRwd07N6UiiQKYffunMDQ8LhgJeSfuu/ws9QYd7A6H/G5W9pCAJN5FHEeEFUrlI96lJMJxzvMkm98zYenFEMhY3QLSGTr/TbjxxlXEgjE49vbhrTuXYGrWYSvVkJ1eRLvNBb/bh4cPmB4VQj6dks9rcO8o/uPP3nrfmvzVP/0zwczoxl5cXGzVbAjmz6rAVqqMdLvTKKZsVZCt0Ei3tCz/DUXgJNH5O3jWq1ZLsDssaGv3CvHbIPej10r6p564LyPCGxQFUyxHkpfPMBMv6ailQ76MXJ4pIBSnkIvQiEiEJCG/OK9SlMJYcwqhWI8maRRKCozLrS5xMSVqRWBCvDmbzSC8tSFCYIo2KUhhog2F16zVoXD/1o2bqBRLIsAdHx0TMcXtW7fEoc695603X4fDYZUqJM7VJGhp2uzt68bZs6fRPzKEdDiEe9O38IHP7HQAX7l6vcXLaDWIRVnRN4/F+VkE1lawvDgHv9eDp598QkwX7P+9dfOGrIWsMPv0r/06Tj9+WtI7lxbm8YN/+h4S0TCOTh3ABH9nPCq8Y2B9lZsS7P42MWH2DQ7jwJHj6OxlaooRDaVWri1nEq5XsVgU2TTPhWGJk+Z16+qm4OEAnCaNkMA+mx7NUosANujUaKp0yObLKJQbUOtNUCo1yOeKck3JHdo8bomBJhZcKBaFP6IIlbgY76Weni4EAmvY2FjH3r27UCjm8I1vfA3+Ni9+8YVPoM1txp2b1+C0O+Vz51wuVUtGm1QXcW4kD5HYzuPTX9opXlf86vHeJtnpSo1l8Sy1Zx01hyG1OJe62/2Y2r8Hy/MzyCTC0FNEplZAbTWKyoRuF09bJzy+DlE0uTxeuQkYK8ZFlAdFxiLTZcrYN1ebH5liHv1DXWhrdyMe38TG2hpYGauHDsNdw9L7uBGMIJxKwdvZCWebFx/4zP+64yFcX11EMBgQgIzdAVSLMH4pvLkpCgaC7iz0TibjchAjwMbYA4fFKlEVXO3i8ZhEKrBHhOQRFywhezVq+bB5CCTxxIvKngK3149Dx4/B7HKiwviLfF56l0SZwQNkvQ63zQa31Qod3WD1GkL5KqIlbpbMdq/gwME98HjZWaLF+noIt27fF/Uso3ql89Drgt6gQSy8CQcv9iPwmgMBXWSMGuXrZBE3XyMHAC64fLBIKPCGodLG67HCYnFKbFu9oUY8kUM0nkY6k0MkEhP3aza3jWhsSzLFO9NJPP7a+R3X+LtHTqBc4MJrx/raOk6dOiVk6sP5Obx79V2JDebgYdHr0Of1ocvvwFC/F91djP4keFWTeJZCVQNvxyjae0fQVBug1nGQj2JxcRqlUgImkv9K9mdooDMbpD+MRPB7ijvGD9DlRHc21asKnQ6lRhNqZsDbbMgVlfjhTy4gsLaGDz7/vESl3Lx+Q4jZ/Xv3ipqK6pP5xUVZhNj75fS4f56ZT0UpI4Gp9jRQrUPiVsFDClU9WolEaKlDH8U+6zTyWhlNQLNGucCsd6VsruIQLpfFqczoUlH+bG0JsEH149KRMzuu8Z+Yi1jRNaBo6GE1umXD4GZAAk7PTmWeeRsF6DQ1+NxmaDVV+bO9zQ2l3oDrswsoldQolVQoFNlZVIdWqYDbrhOn6K69u6AzO+Bq70cokUexqkVnxyiSibRs6nRNUjTACJld4+PSacV+nsMH90tv7RuvvSYRvf2TE7h5dwYXLr4jkV/5fBl6vUkIVR4eqIpnJFKL/HVhfHwMT00N4sTeEbz6k59KD3ApV5A42hPHjrWivFUK5EtFiVjntSyU2WPLSIcGHi7OolwrwuJgvHhL3b2dKaCtYwBbiQKuzS5hI1NEvqlEgGuLoiYEWH9fH/7kj//8fRv2Z5/ole4YEs3s/TWYrFDpqAruwonHzmB+YQXxRFr6Bz1uv3TDLi0v4eVXfyidsZPj+7F/zxS2QlGJiKEDeHFpGgYDo13WsL7GdUePnu5hDA+NwqhXYDuXFXVoNtdyUxm1Sph1KnR47OLYZydNIr0tkdNGmxN7Dh7CvkMHBUhsNHRYWQkjEqV7rSn3oVJRhbJZahHA7P+tM166ChYT5+IbiGys4c7tWxIbcezQIfksGUnK4THPDDn2JtJhoVJLnPzC0jJMDpcAE+xhm19aksGcUW8sub944U2oNVScm1BWGvHYUx9BQ2dFraGBpQE8+cIHd1znP/riV5CMxhANb6JcSKNZK+Lwwd3QqRXSGxba3BCip1grQGGow+JoxeoxjogENDfIap33MjtMeMDxoV7j4NOA3W6B1WKQZ4LPbv/QsJBHfI8k/hgDHAiuC9k0O/cQo5NjEkl58+5tKPVqLK2virKcU0mtsI2BDj/OnD6N/fv2o6+3D6lESvYsEi3snaOD7O7MDHx+vxAoTIQIbgQFKGQ/ONX/AhoqgLGxMel44X1KpxDXCa7XfPZlEBS3RUMSEwyPlOtUBLvcbtn06YwmwMIDFEFQvl8O4/z/Jg7s23GNP/GRUYRCAUkV6GzrQiaVRXB1A8uLYbT7rZgYZ5xiL2JbW4gGNhAKbsqeQSEKo1EOHjiI4eEh+RxCG5tIxONy0KTzm2slSYvFhXlkK0WYvE6sb2xK9BYJM0ZEx5JRbOcz6OjqwPDYsHSB37x5ByeOncNvfv53oVKaEArGUWyWYXHzM3RIBLae3U90Amt1XMGxtryK1eVlRENb0HNdbwLZTEYGfYpDGLkl3TFmS6tHvVSU/Y6RbxYKSIwGObQRUOeaQwUi92uuwSvBIBy93egZHUF7R6dcVw6GJII5fNNRzmeEzkqCmYfO7BQyPDdUQRlapGpaWLsn0TNxBG39kyJuYyqEqkYHYUaAoYqeEepRxINLAtIMdHilMoAii0pTDY3ZiXJdKREwxVwW+XRSCDsbY7YqOQQXZuAwZHH2eB+G/CYkVh9g4fYcMptUAtfgY2SuRYdtZQ3GzjGMHfsAvD3HEc3Zka+XoLHoJB2D3lD2wDIOp1bMwOM0oavTi2Iu9agzVYk7dx8ilS4ilydwnobHrER0YxEra6vo6u2FwWQUUwIPU7zmyXhC1o/A8iounn8TsVAYe8Yn8YmPfBR+txNd7U6aYpHYzuH3/+A/IxhL4rf/p3+PD33yF2Rvunj5CuLpJOKpBP7g/3r/mvznX/kvUs/A30UwvSWKU8NstshB1GhmjDCFfXxs1bJ/bCeT0DIVw0bHRxWxeAhbkRDuP5zF8NgYDh46AY3eIvMsI8ZmVxaxuBGQyg/Zo1V8bgui0mfMPw9LXJ8pAqRThW5aEsBUcXKYdxg0UOudKFYY7Z1DOpfFrZkZ/PTNN4UMritVMDChgIIOnR5DAwOS7DI6OIhdY2NCAPMei6YSmH5wH1fefVdU+kx0YCw3D4LUJdhtNrn/E9EoxkdH8Buf+XURMNIBIPHPJCSEAKb7k+QDo8xK0CjraBRziG+uI7K+imd/a2fEz5GnzkhE4tz8PELhsJAwjE8jiWG32oQw8bg8eOajH0LZAKiyRVhiOWQDITiNZliGOxBzquAzWdBZVSGRTuLa/D3MrSwJ+JNMp3DuiSdgsDqg0PO50uPK228jtLqKTo8XJRIjViueOH0aPR0dcDFGyWFFPJUUgIyd4rfu3MFbF17FxsayxFvptAZYzHYhoAie9vYMYmRkTHrNCfjQEf4eAUwgjMrY6RtvYG3pjsy2VMIywt1sdSOeLmB6dgm5fAWVcg3KagU+q0lA7ucfP4aRLq987vNrARRqdczMLsDm8eHe/DJu3ZuFgcBAVy/6R0dx5twTOHjoIPbt2wm6LM1cFhW1dG4WstL9o5VOn6IINOkCpyiRoh3G/PKMUcinEY0Ekc2yq1QlCm52FFKhTze0022XlAge59lKzco+KubZTWlztsvh22Vhr5kSmfiWqIdnZqbxF1//KzwtZPUEgoF1cWMF15ald+/JZ59FLJNCYTuLM6ceg9NilDPdRnAehRxj54pC0Lu9HtgdfjgcbUgkCvi77/0jjj1/CqeOHYUuW4fVaEU2X0KJLji3E8lIFL0uLy5972U4lCrsP7Af8NqwtbmCN19+BUf27cPAqRNo0q3OCFQ0JLXC2NRAV26iUarA7XACJg3uLs3CM9CN0eGP7tj3Vr77B1hjIkStCa3FiYpCg6987a8Rz+TRMziED37oQ+jo7JTnPBzaxK0b1yWmVlGt4OjhQwJAsGdKyXgztVru28B6UACVKFMAFBocOHAIU1OHYbHakM6lkUykEN2KIZtmnFdZzkk8LyXSUWRLOTz53DPwtHejXFdBrbcKcURKgyp1FogaNKoWeKxoSjQq58nX33gDG1sh+XzoAKYYjAASP4t6qSBxq+VsBrFAAIHlJez5F8HtRz/0QZlDOENqjAaU63QDFrGysoZv/MU3xXnUNdTHeAR0DfXKXMIz0+6RCXFoOt0ebCYSmAsGYGnzYd/hQ/ibP/1zfOtbP3zfnHz7xtsCtiqVrHRp7QPcM7m/cv+WjjWmXan4XlnhlJF9/J2LF3DrxlUB+2rlouytFEaR5KXDmeBeZ28/tEYzVoMbLYW6x412hxka1GXm3LVrF/oHBuBq65YKharKiBIYw6BvdQtq1SJ6YV+t3tByi1DI9nD2AZ59+gOyf5DQvXbtmrj/JGpVzR7OVtIOgUV2fnX5feII3NoKyazDbm8RhlF0zMhZ9hoqVbA6HXA43eIWZzQ1Y9YoGmOkON2aFA3QocD3RscWr1mpkMdGMACr2SxkINN/vvX1nZHxN17+OrY2F/D9731XXE5D/SPQqloJQiuLazh18iQ2NwP42fnriGdNKNVVqDKGmZG4jBaUmhIlVDRaVavQNkoMhsbZY+M4NTUEi64EvTKHmlKPeLaBtY0tIRZ4f9LxSZCQ0YE8V8j7JlzfYLJAReoEmKzHM7C314GB3V3o6qBjzyCOELp/PS439hw6gmwsgQsX3kY8vg2L1SX40VogLKL2aJQ1L2Uhky02Jdo63GgqCNZuw201igu019eN8nYF8UhS3NyJTBZWlxMqvQ6Jcg2e3UewnqlgK55CDXRS6OXa83my6TVo5tMioGtkU3g9tpNs+NCxMZQzSRjVCuRScalHMlocaOidmDx8GsuRLAKJPDRWF7Rmm5CJjGtinUaxyj69qiRVkDwiAawuJ3H64CjOHd0Nq6oMnbIBrbKBu3fvYm1xCePd/RKty/fntNvR3uaXNZngJd3sFH08XFrGNp2XKjX8nZ3o7O3DcmAdl65eRTxVhtXehmPHz+Lxx88KaRfeWoOikYfFqkM2l0I4nka1oYbB4kR4M4zVBw8w3N+FSi2LaHwD1XoOK+sB3J+dw/DYQWSLKiyuxGC0+qHU2eBt64bF7kKumJMOaYOJAg8KMlXIJhPYWl1Cs5DCSKebOw7im8sSx8seQEYcvx4o7lgv0nQA11ogsqS71xtivpi5exuZRAyoFsXF2eV3w2E2QNVsoFGpwKDSQqNkDDKjQXkvc5ejqgviIhQqn1icinVyrLdSQcW1SGFAOssu9LycGTl3kewYGh1Fe2eXVMURh5eUHxUQi6Wx8HAWmlqLwGMahsPtbUVAU+ir0cqZgTVrPHMQcGe0NzEYnj/0WqUI1Ep0p2eymJ6dx0pwU5y8dOmw3sOk1ULbbMDPWh+NBsloCLVCAsomBdAGmWWYuuf0tUFlMIIUekOlgUKtFUODy+qEg6kTjDFt1uBs73nfmvyHn/00zOomfDYjdKhgbekhlpcWMDAyjMeeeBIVKPFXf/ddmK0mFIsZqZdgouEzTz4Bq4mku1oilzlIE7Dm/idCFzEyEPdl7+82Stt5GJUaWSNimTzcXX2wt3chktxGoQ4xfJx/8zwuv3UemVgYfX4X2h0WHD+4DyN93bhwZxE3FkKw2Kz46Mc/jqeeeRpquw3lzDYisSjm5heEMGPf64MHcxKF6/P6cWD/7JKRAAAgAElEQVT/QUnh2IokJO6VqZHtXgc215aw+GAGFqMWVhPdbgqpP3C4ffjH77+M6YdLOHn2KanOWgqEoHd6UKhWkY5HUC9mMdLfif2Tw/A5LLAa1PC5bGJqIMHiPvjhHdf54qsvyfWhE67N5xGHF9fEQjaDfDaNslQNMbaTLjDGAKvkPi1WKkKSUqjg7+pC38CgCAQkxZDCP1lUWpGelWoZilwaidU5EY6wB7yje0BmmMW1DUmp2YrGMTA89qhigGLzhuDofF3cW4lL1ujYq9Wkao1nhtR2iU03ItzVs8rO65Me4q1IVBzFPOeQyCRJaaRphf3b/4oAJkyvU9bk3ur2OXBk/y7kmH4Sj6NaV2J5dQP5cl3ca4Ui35NCMPRkOinucrp/SdgR26g3GzCaWbtSw73A9o5rbPNq4PW70dHpR76QkeQe7pGjwyOwme24fPEKgqsU57fhd37rf8Rjxx9HLB1FoZaTxLpUahuxeBLReArJNJ9LVv6UMUfS2WqG1++Fv90v69HyyjyOHNuLqQN7BetaWVpuiebNFsE9SvmipKGZDEZJJOzp7hHB/aV3Lsm5iN9REl5MAtHo8Htf+p8xODQi+0KlVpVnhmcYJvgMjQyJKevSlcvwtHWg3ePF3//132CUVYO7JhHfXEUxE8PwUJ8YCOZXVuHvGYLB3oZwsgCN0YlKrYC19ZV/JWpt4s7dafT29Qnhm0pSyM+4Y6VgKnQ+su6x779LDHjuZJ8IW+hQZuy6nuk9Or0kgAaDm5LCQ4H9mcdPixCUdRXJZEY+11Y9nk7E6w6HCyNj44KtUdzMvYw4cVdXp3AtdHse2LcPPtaK/Qv5/u2//3tEYjE5gxOjYTcxX6tEIIPJqq3qhlhkCzPT00jSSKFoYvfuvejs7hXCejtXFILdYKLxzizR3JKopGylJzFBhqYLdulyryFGwEQmOqZJSlKkKL3yJFz1OvlZ8iNM0+MzeOvH76IQzcN5cgQzW3Ow1yuIXL6F4rUHOLp7ClOHj4jhgW5zdY0x0QuY31rBy63Mmx1f3/iLv5DPhQQwcSkKd3mWJnlPspavsRXvrRLROsm+hflFBAJBwWPImzicTsHd+CzxPE+hl5epnW1e2B1W6PR8XmvQq0rCX20ENxGOxAQH8Hjb0dM3CIvVKamV2VwJOUbhlyimIl/BmOhHIitlK2KdZ36mAjB9iOJIUtZ0WBOrZMy9EMA62rSaUplFB29gfUUEnPxamJ8XrLCPtXidnWIguXv7DiZGx5BKpSRVijHsnBM5W7pcDty6eVUScvbu24uJyQmZz1fXVkQM8/ipE+juaked9UX5DCae3Gnceu38W7JP8bPj+nf58tv45xf/Qdbl4cE+nDpxDN1dnfin7/2jxD+T56P5gjzLl77073Hk8GFk0xm8+cbruHPjBpT1KsaGBuB3ORDbDMo5hubHMvFlJsJWmGrsxuS+KUzuPQhojFBoDCIepRhNvoiPadSt9A/un7UKlpYDUg9kUtcFM+ryWqFtFFHKMyKbkh3iJjlkciWotEbhEplK9J4D2OJyQE1hdKEg3eCMgZZkDqZFarVwe5z40Y9fwa1b1/HUU0/AbDbi8pV3sI81D8cPIxxcwsydG5g6eEhwNDsrea0UZBpFsEOOgedmJtF8+LP/Ycd9rPjiR3Y3I7G0ZESXq1Q+MnOb1nSdsP3tfg8O7N2Fpbl72E5FYNCqBNDncEQrN5QaOQRbnV6Uag3ZnEkKE2jiQnX+jddEtZKMxyRjfHhoWAYuq8MIu5MbRU5ACqveCHVTBW2DKrqiDAINOioJGujV+Hd/9E87Xvj87LTEFJDcaPPR6ZKVaGfeKPFoBJlkSjZ0LkLBQEBUwuwe7Wrzi1qXh8XLVy6LnZ3xnVS7MOObahMuJlQQUznCh5gqaBK2R4+fFMVhqV6Dr6tLBrCmUimRyIyeZvQfu59EFcOy7GIB86EEAinasivSzXH85BG5bqViBVev3kRoKykxdw6HB/liFiaLASYrO5OLKDDGWqeTh4WAIYnjrs4uUUmm02k56PJ1jo2Py0GdCzS/kvFNaNgZ4nBL54nT7YdKbcB6MIRAcEs6HQmAMF5iO5dBLptFVzqJqR++suMaf3vqCFLxtKhZqTiiQpNYZDbX6nnZ2toUl8h4fy+ePHYELitV4hyLSAQqodBqEaUFvdjE7qlT6BoYRakGlCoFrAeXMP/wrvz3TpMN6rpSoj0Y0VpjFB67UxvsoWCGPSNQ0IohKJSgN5kktlZt0MNksyBTVOHFl96Qw/yHP/whuJ0uPLz/AHlGKnk88Lf5ZZPgZ2W122SToRqSijgq02tVKj25UbV6h3n45aYlB2E63tAU1Tk3FN4n/DuMZpOokNjPwDhjDgI8BXETldJy/hQ74BjHwP4E9o/pDbg3ubOz4Y+NBYRoN6qqYNLa5feUygVsZ5Kw2YwwGpSwmNQo5Kmqp0O5hs52F3Q6lcRgN3VcTFRIxHm4bqBZYe9JAWYdVTwKdHT5wZalvpFdUJkcGBw9AKXKhfn5RUzPTEsRusPO3mNja2FvbxdFzdjwiKhSw6EQunu6UVLWMT07i2vXbmBzM4JUOodcoSRRL9KRxggJOo+NVJD5MHXwAD76+B74zUpcuvg2SvkCsqkMXDaHDB/cvLmxU2HG+FGqUvnPPKjw2Zl+MINb07fkWWA0NQfdfL6EwZFdKDe1uHj7IaZXNhDOlESpREcdPxt+3j/4/vuj7T739CD6R8cFyNEazJjcsw/t3b3iAl4NbsHjIfhqwcOHi7h75x5Gh0exFd7EGxd+iuHhYfR2DcHt8gsB3NnhxeSuYVy8+FNsZxm5o4DD5kK5WEel3ITf2456rSSxFblCWQBFElH1ck4ivdtcFuS3U1haWsBqYAPZYhVWlxdPPvc8RibHUaHatq7FymoE8TjVxuzB4cbMWGSSv8VH7t9Sq/uzVEQhuolSOinRJn6vF3v37IbNxv5fjZATVOcJyCGqaoUQIBRFcMMo1+oCUmyGI1gLrEusxfBgv4BXM/fuw2xzI1VoYNfhx9HWOwqoTHBoHTj1wZM71ov/9/N/JAd8RqisLi3AaTPjsRNHkEpEcf3aFelsoHppfSsAjU2P/uEBGBnNptFicyuM9eCWEDfbmTKgYMyymXIc+VwpxGE0utVqgtPBda4hriYSLhw4uZ5HohHcuHUTDxfm0dHTDV9XB+ZXlrEeDiGcSsh6wbyjaj6FPSN9OHv2rBCmXZ2diEUZFzYvZGUrApDqXaXEjYm7F8CNmzexvh6Az+2WmEfGlXHw43BDkoWAP/cdkosKClQeDX8csPgeuH7ys+AhLVcooINpDtUq5ubnBNzlAXv3nj0/7w3nGnL08cd2XOPHjrgRj4XRqNak93dkaAzX3r2BfI61CnYBnA5NTWF0sB9Xzp/H1sYGPvzhD2NifBKxaFxEROzl5X5FspokNZ23BGrp0l1ZWcZGMAiFQYd8s45IIiGHHfbEUjxRqpQQDAVgNBslwpFxf8FACGcefxqf/fUvwmH3YW11S3ogO/q6ZAYgWMLrKuFzdNVUa4hshSXipFauSuw+I6E3AkERz/B10Enn9bpb/SrsHwmHpQ+HeyC72vl3cj1m36DT6RTimuIn7mkNKtzZUcV+GILXVD0zKk8BOWDROf6eOpWxMkfPPLvjGp90xOFq9yFT06Koc6N9eD9c3aMwO7ziAjfptAL+SaQbo+NTMcQCS9A2y+jyOcXtzRlIzc7MpkbcK1QRVhlFnN+Gji4Yoxql7QgeTl9BT7se506O49Spw6gEFnDr4hVszq8jGo6I0tbs9yBHINLSgcGD59A1chrRvA25Rg1au0XcUBLLw76bZg3qRh7dPhvcXgdKmYSo4pkqcOPmDFKpPLLbRYkAL+djKOXiUjdBkRSjSXmA5zVnlx3dTJlkEm/87DWgWhOix+f24NO/9MtymEvFtjA+OYZANIo//PKXMbZrLz7327+DsV17oLdaxVV56V1Gcxvxpf/w/h6dF1/8DixWCyrsMVVTuciOExLQBhni+bqkT4s9gQqVPFMV9mg32VWjhVanwOzDGaQzSUn26B8exvjkfnH6aLRmbOcruDs/K7GnrW6vsswUVFiyS7SpUMHjb8Pi4jI8LpdUdDAuzmVSw23SwGvVCSBisXcinW8iHIsjnk7j1v17eP3iRZToAqNDRaGQ1yxrFGMM2bs5OYmpffvR7vNKb0w8k8L07H1cvXZdVMCdXXw2XJLqsrGxiZHhYXRzHYr8/2S9B5Bd93nleV7OOXS/zjmjgUbOJMQMMYkiTVuWRAXba1uWg1z2eGpnZz01VbO7rlmPq2Zty2GsRFsiKYkSRYoZIJGInDqhc3yvX845rs7XlF1togoFSiSA7vvu/d8vnPM7QSEwPP/cs5KBRUy5OEbFqcF7nvQJDruZiFiGslZCKRNHbHMdscAGTn/9/9lxLz/7W78hghSej1aHHYlUChbWiXQplMqwmLaxjA2jDjm9AhaFGgM6OywNFSwaHdKaKjaQhctogqNQg8Nphz8VQaacR6aYkwWu3e2A0WxFIplBYHkdG/fmEVhfRywUQjqRwP49E/jMk0/KYJwKeQ4I17f8aKiVaFRqWFtaxoWz72DyxhXB0HOQZLbaBVlqdbjR1TuAgaFRmH65AOaQlyhXGdRY0aiWMHn9fazM35R4B2aXzi6siKo9kszjwkc3EInEJUNa16hDUcii12vHC88+AZdBIy4TkJBhsiBXrkpmHRfAC2t+aMw2WN0efPrpZzC/vCSLqG/+/U5H3/Ld8x+j9BQoFXPQ66nwTcsgmThcLpqIuedSjm5vumgoGqvXipJ9Wa3ytayF29skOOVavQKNQYPmFp9gMGs1ihYaMBkdstQ2ml0yVGhyWlAvMrcqK8SIMx+cwYvffwlPffY57DtwQASuJoMWVy5dwJ2b19A30CvRLQO9fTh59Kh832vLc6iUUigUEhgc7ITb65ZaQakxw+1uw93JBbz68zdx+tc+g4N79qLT6kUsHMO58xdhavVi+OBecZR0ebxIzi7g1e98ByN93dh34iDevvwBZm9P4Xd+47dg6mOWvQIrKyu4evMOWlo7cOL4SXEBsGYQao5GiWQuDa3FhLa+nbnsL3/tPpgsJsmCJFq/qtLjey+9irVgBGMT+3H6yadw9NgJeSdcuHAe7733LmLhkGRj03nOdwAbZmJ6iUskAYmkFuZNr6yuY3V1A1qNHk1NzJPUo65qyOAo6A8jzWFjroRkMioO4Hgqggqq+Mxzz8LMnLh8FSrdxw5gtRpOu00yLhn5QUQo0f/EkLFfev/MGYmU6BsclKExUWzEJ/d1tGLp3gwWZmYwPjiAqH8TyXAYR/bvR29Pt9B1KBjrHx5Gc0ebZLbfnZzGi//0A6ndRibGobEY0NLdLksyOhkWZuckx7u1g06uZsQLeRRVSjx4+jF892+/iW99+yefGGzdvnEBiWRKhrx6nVHOCQ6J2H9ySUI8PYdFdPJxIL20tCDO8ysfXUIsGpIlKYdIbS3NQn3hwJBu/+s3byPNCCK7U1DrHBBThNbqtqOYTaHN1yzul96+foxOHIDe5kIBWpSgliEM6ywucbik1ChqIsamA4KiwpnpKTxx+nGhN3ER+9Glj+APbMkCmMJe5qbqPharjo6NoNXrFWFtIBCSrz+fy6JW33Y0cSnCfoRY2ebWVhn+5AU5XUapkEWtXJLM+EQyLXlrxG0yV45Eh2qV65SGzCKYs8hlCzHn/+P//r92XOds5AZWrryNxbm78Lpd0KrNaG8dRtAfx8LcCvZO7MHLL72IN9+5BK2xC8WKEiXGvDTqqHBJQfJ2gzmNSmgUKhiUdWhqOZzcP4Dje3tg1RZgUGVFkJOt6TC/vIZAMIwSc/SUXAawtVMIypTvXnJ8Ofyju1nwosRAs/lVFqDSVzAw0I7+gXappUheIbmMswXmldO9Ho/lkMvVEYsywsOMJCMxGlUkmVOby8BopkOqgUQywYhs7N01jpGBYWytBrGx7EcoyJgKHdJ5Cn6dUGo1SJSr8IxMIFioytKPCzO6dGXRXq/BRqdKJY9qOo5aOoH3ojsXwJ85vgv5REScwsV0HGoiUY1WZOtadI/uR6KsRDBdgrutS/Jg9WYzVNUa6vk8cnRilMvSn6qYJVhIQlVJ4779I/jUkd2wcsZBCoyijqWlZcSCIbRZreJ25NCUs5Kujg4hyHFwvY3iDmN2YRFakxkNjQZt3d0SLfDyK6/g7tQU9CYXanUdkukSunv78Wd/9h/Q1elDKrkFq82ITC4JfyiGfKkBrdGGYCCIpekpdHf6oFJVkC8yCq2ChaVlfHTlOrq6x6A3NWE9kEZdYUKuBLibWqX3LVfyMJq0MJltsNmc8G8EpK7yLy8AXJx1eKGu5ZEKb4jALBmPiPv+zfXtjMhf/mDdSzy8xFNQmFAqCW3h5rWriIUCIjrSq4Ge9hbJMuSLjuehktnHHyOguQSQbHAlZ0vE6tbFlcuaigse4i1rHAKrtNBbPOJk8W9tyeKX1KhitSLkl9Fd4yJS5bOhVJC8tr0AnpuZhqqcgUbZgLe5BZ7mZoSjcVly0I1KIS5rUIvJJDFf7Cu56JMM83xWhuiBSBRTc4tYD0XkXuF9yGeevQwR3G6bBUO93SLCnJ+8DUOdTlqeV4xrI2HSAIfXKwhycL5FSglnRQo1XHYX2pp88iu/b2/n8CfO5D//wq+gUUzDZdahv7MFt29eQzAYwPi+fdj3C3T+i6/8WHKyeQ0Zv5CMRyXu5PQjD6PJ6ZIlMCkd3I6z/iUNg8N/wcBzrlbdjsfLZ3Kw6E0iMkyks/B0dMLe1o5QIoVCHVhdXMJ3/vGfsLm6KA54h0mNJx89hYeOH0Eq6Me71+ZwfSmC5uYmfPa5Z3HoyEF5Z4N9Nz9jFjoarYjRZ2bnEI2l0Ns7iE4KsBOMx0mhlM+jk/eL24nl2zdx/ux7kt+8OH9P+nJGMw2OjAmp5dK1m/jaH/wxjp64D4FoFGkKclQKye512ozobvWg2WUBSjlYzAZsLTLOJir40aaTX9lxne9ceFsc/+wTPC67CLYqpbwIuTKJGKIkeXAxRHy53iQZq8S0UwRssTkRTaUka3F09255rxf4zqCTUzLk+XhQ5FoV0QqpSyRkUljQP7xLFgPzK+sIx1KytOX9TNIG+z++TyWHuJiXbGKam+hq44KGBhNGTJEwyLOGDS4R2q3tnWj2tWB5dR0b/uD2QoiCLlIUiX1WqeT38v5nnJRGrYCBC2BFGX1tXjx031E5u+nS5HtmcWVDvkYSAzjP4gyNSzLWUFxTcCnKeoR/Hs01jC5JZfIIFfhE/NuPkbE2qDTbM8nl1QVZcvX396BI92I6h3NnL6DN14kXPvdVPPXEZ+HztgIaQo8YjVJBjkvgZFaWwMEwUa8pBEIhbAb8SGZSEgnJ+pm/sk779OMPiZPyzu070uvQbc5ZQyQYkvPT63KjXqlhsH8A47t2wWF34Iev/FBQwpxBMJqHfV1bexe+/vt/KOSmEudoBgrSaojFY1jfWJfFc76Qwxs//zm+8MUXkEsmsTw7A7MCcGhV+OlL30MpHcPDnzqJEyeO42dvvoULV2/CR7PI6F6YHU3IVCvIVctCpGQfzEUs5000bDQ3+2TWRDEpjQIkRTmddrT6fJjYd3DHNf7S0/vl/iMthNFymXwB/lBYUNYUNHIO8tgjj8Dr9khkBw1zjPfgOUXnNoV1dOEn01kR1QyNjGL3xITsRtirkhxAYxeP/AN796HN45Fr+tLLL2NhaQmj4+OwWqw4fPiQLMt4ttNVKnP0RhWh4BZmp6YQCTPru45du3ZLLUdHKzH7pIfzvPR4vNvRNiXmDivlM2UPS5cvEeQSPUiXajojWGH+nXRTSva6fvvZ4CKNy1Uu/hnLcOXn56DM12Hs92B2eRJdKi1St6axceYK2jo78cQXfh0Rxidynp9K4+YviEqHjx3EU8w2/3c/XvzWP4kjVm/Qy6KatRF/SqSIIDE4+98Wm9I5TUPJtSvXZEnqtDlkXq5sQEgxrDtJ8WiAGGgz+gd70dvXAx1nHCjBpocQ/O7NzMmsgpGEHm8zevoG0dXTD4vdjUy2gHSmIAs/vpNJ4aUgUa1VbpteOOdlbrbBJLGQfIZ/mQFM84zE/sgCmESKurh+idPe3NwQgwV7WgqKZ6YmQdru+OiYLI5f/M53cejAYbhdLixR4JYiUcSEvr5e+b7feftNhEJbEvHicrtkJsp9DOm9nOWSzEFiJCmRux/7d7E/l67Iecw682ev/UQWytOTtz9GOSuEjNTa3IS//7tvIp1OCm2RJhvObr/4xS8KkXFzfRNXPvoIhUxWCCSk//R2tmP36JAY3N5+83WZbdpZh+tNKNeBvQeP4vGnn0VDY0S2TLyrDhXGMOqIh68IPYACPYqS9BoV1jcCSKfzUNfzsOoV6GlxwqCqSOwhKT0k70bjKcRTecFLU4zKc5TiBH5SdjeppJyB5iXqif0bBQS8vw1GPYxmPbL5DH72+k/FXOff3BSXNesuZqW3e52IhgJ44BSNbPfgcjvxwKc+BVNLC2qpDBaWV4U2kcgU8Njnd0bpKv7ijx9vTM3MIxCKioLTYLTLsFDCpBsNNHlc2LNrFAv3ppBNRUSFa1A1YFZxWcawcS28bV3QW51IZkuwuDxweX2iSuZQj404URVEDpSocE5noWbVoQbMDhOMZgMWaOf2eKBVqESFlkmmZWjm9DqRLeVRapTx1f/0LzsewXNn3xa3AbN2eKNSIUGsGZEZVH9TgcwhPV3BC/PzsuSkw9Fptchil0oB4p+5QOZAmEs7OoGp5uCwgLhg/h4qUaio5nJo7/4DiMaTsq3nMrG5pQV9A4Ng7qlY25NJ2CxmWIxGaf64AF4MJjG5ugWVuoGOjhYcP3lU/vuFhWW8885Z5HIVdHf3i0Jr078Op9sGk1kvdvVOrwcum1UKH35txIDxVx5oXBoQEXHzxk0pzm02bvy3mfhtPhfUyprk5fDra+/shlKlk5dyjKr2aBzLK6tSSItKJpWGLx7Dvld3DgT+1/iE4EN5wLa0taC11YcWXxPUihpuXf0It69eFjv9Ew/eBwfr+yKL5ryoTGKpNGLZAiweH/QON0b3H4LR4UCuzGGvUhzOH53/EOl4BF1EVTjdoiQzmLezn4rkrVfKolRjI8YXAZU1HGbyAecS3GIxyQGcKOnw4qvvY2ZqGs8//7xket69c1swylR38WXAAomDR+KDuLSl24nDRi4i2Uo7rHZBWbCBc9jMcDlsqFeo0iAqlENYdt0s5LbdJ7x/+Hu50KGOkoNQScoSvArxxmTss6Ghgkm17bix25F5dKdr8n/aqvBbtChlKrAathfA+UIG6VQMbpcFNrsePp8TqytzsNo4hFHBbjMILkJvsSBDRGdWgVAwh0ZVDw1USEVjUDeYM5uDy2ODxeWG0e7BA6c/g1imhkRq+0VLfDoVy7xP3Q4XBvp6pTikOndsZAyVYlkC3bmE0DuMWF5fw9VrN7DhDyGbKyEUjgtCisg4FrjEJ1ktJhlq7Nk9hheeOAHkIvjo4kXqt2VZWS1VBfkzPr7tdKSik0sVXqNcPidKcx6u4VgM33/5B5iZm8GnTz8q9IBcLo9de/ZDbXLgzNVJXJ1eRiBJ1K5CEDZcZlGs8L3vvvSJF/bvfHoQrZ3dMFpt8tn09A/BYLFCZ7SiUGmgt29IPjdmXZ+/8BEMXJrUmFVXwvj4LnhdLYjHUpibW0RrazPsDhM21hdE2EF3P58T5lTQWcdBotfpgre5WdwBG/6AnCkmnQpOsx6VPF04CXEAbwSCMphxNLXgqWefQ9/IsLhSqlUN1lbDiMdJDtgeyhCfpkIRqjp/ltAo56Vh4tAitbYGO90k8/NwuuwYHOyXFy4XggoWX8RV8VziEuVjzB2XmcGNVXR1diGa5KBAIQtgvpx7ujrQ1taKV3/yGtQ6I3IVNZwtPdhz+H5oDC44De247/H9O67zf3zq83BabDDrLZIJzly97axspQxNl1bnkMpFYbBb0TE0JCpu4no6u7owOzuL+fkFKVrW1/3IZYsIboVhNlmlOGVBxcJY8uPUDRjVNLwwY8kg6s2+nl5Rf/Nci2cyGCaSbXwcMyvL+Oj2bcxvbsizQqIEVXVEqR87ehR7JybQ3d0paI/VlRXB3vI8ZPYJB3qxWEzyNHRaLtFrgjQkQocO3EqtIoO58T3j0Om1KKTT8DoccEkmYxYhvx/xaBTJVEKczr5WnwwpWtq7BdfC9wcRuRSKbIWCWFpdxVNPPw2nyyVxBFzOHzt5345r/MiRLgQ2V8VVyHudWPmNzQSMJmbSVHHg4C48yT/DYsTMzUuYn5nG/Sfuw9jwqOD8WXTSkVzIFUR1zr+L90Y4SvVxGP4tP7ZCIVjcbsxtbGLNvyHnbzgeQblelgUOM4CZszE5tYhyEaI+PnbkPvzB174heZ2hrZi4I21uh+CduJiVLAsunTgQz1HgkpJlL4vPbUw2P2RixrZzk6w2y7ZwoVIR1A7FXkQ40fnLZTVdvPxnfj6JBF2hGhgNRvm7eE5w1kAnYC6dlsEU/1sKBVxeN4wWo7zDOc0uVUo4cXLnAvigLgpXkx4NvQM5hRk6dwdGDt0HZ0s3VEYLzDa7NBq5TAZK4tPSCYT8a6iW85K/RcxcTalFoaZEvqqU+5fOeGQTUOUS8BoUaDapEQnNI5VZw67Rftx/4igcBi0KiShWJm8jsHBPsNJmoojdbsSyeQRyarSNHcfQgdMoaHzIMpTZbJVswEgyJ24Vj80IfSWBZjNVoi7U8nnKsdDQWnH7zgzi8TQKyW1nTCoexvLinKjyKXLg4IYiBOZqd3d2YX11BXdv38LM3bvYXF/F8kIQ42Od+MoLLwgaul6uw+ltwjvXLuI7r/wYnR2t+D///L/AatnOlmtfE+wAACAASURBVG0d6IWvrRWTN2/hkWd+4xNn8tkP3pfPmqpH1l9stqmjYh1jMm3jfnOFgjTpag66tdrtgpqZyIoqDAY10ukYtsIBcdV19vRiaHQPtAYrYsk8pqYXsBRYR4FYx4+FKWwKJAOa4iWlGk3NrVhZXROaAJFzJo0CZlUVbrMGDoMSnU1O2D1diKdr2OTgIBrBlVu38d75c2gQ70jXGYUMVSovbejt6pLak593a1OTOIGdNjsS2TQW11bFiRuORAVlziaXAjGew1wA79+7V2JT+vt68Pijj8Bh43KTyFMO5hVQqrgM5DNS3s6oUtVEVJQMbSKwvIBEYBO/9p//ccd1/vJXvybPAPPFtyLMQ7dLzIgQTJQU26SQ4sJHqYDV7YKZuZvhuCxm2XBnykU0jBpxvtul3tEgX87LmV6ulWEw6ngZt++RlWU4oEGPzYOOri6UUcP07IwQGw4dPgRvcxNMFjN0Jj0WN9dQVgFuhR6FzTCmL17BzKWrUGoUGN09BpVJj4X1NdBz1LtrHIN79kFttsmAl2I9nUotQkuPw4r4lh9v/vi7yCf8sDo9IuxiTlyprsSaP4Tbd6ZkAMQmUFMpQ1evYt9gL5779KNoddqxODcLo9XOAGxkCkUks3kkiGyqNtDU0YUxxgT09eIfvv0tfOt730FNyViYf/vx3g//QQRaaSJ/iXgvMUIni6lfOHIpYuFZxXfsNvpZidt37kpMS09POxKJrDhKHE6v1Irhj2MKfG1NgusWDHSVGfcKOJ0+eDytqNfVWF9ZhsduRovHitDmiiDYFhYXsEqigsmCg4cPY3z3OFKJKN5/9y0E/RtobnKh2evCBEVG+QLybJpzSSTiAckL339gXBxPfCeptVZ0dA3hzt15zC6t4Innn8XY4Ai8OgsioYh8D+7uNuw6tA8mnQaackn6wSsv/QBn3n4DR08dxd2VWeRSBfz+7/0RpmfuYd2/JUPPnoEhHHngQXF48dmZmbsndTPjIDggWVtbw1Nf3omq+tvPdqG9sx2FakNq2cWNMH5+5gKCySxcvjY8/ezzaGptw42bt3Hx0iUEtgLiTBjt75Yzg+SiAwf2yyCLn4Hb5ZGBltvtFbFzIVcU0TEHvMSlxTJJRKNxbAUoYsiglN9GQEejIWwG1wSlevrJx9HU1okMc5lVBnFO6Y3E02slI5WowShJTcGgELA4JOTCjH0D8Z3MagtFonIe/enXvya5isxXVPL/31iDqlrFw6dOSS/JfpR1OLHRw+O7sObfxM9efwPTt+fR1dWLXfsnoLUYkKuUpB+k0+DG1RuyqCDWrL23FyuhINztbRIzMnn1Kv6/v37xE2fy3VuXEInFRRSr1xul19nOG1QJ9YQOOS6B65UyNjfWcPXKR7h6+TLWVpcFoUtqB8VnVOdzEUFxFgXfrIP5HF6+cQvZYhl29nsaDUxqov0zsFvN4iLicv7o/Q+is38EJaVOENANtVbqIbqf1MyH00BmDFwKbfn9mJqaxOlHHpWvk7UEhdH+zYAgIkXwqTdCodRIDh5rps62VhFQEFHNBV25UpS6hHXFwNAgbE6n5Ivy9xM5ymG+TBaqJemVKB4i9YiiFw5MGZ3i9we2hcTFomBjiX3nsJ6RHP/5T/54x3We/umfIx1fh91qkK/ZbvcgkWRfbEajoUUykcXPXvsZzn94DeWiDiaTQ742k9Um+MhktohQbFsQy17BrFdDUc1hvL8Fn/7UQbQ59ahmgqgoFSjzGSvXsLy+AX8wIqQdNFRQK0liUSMTT0sNxlkKe1hSHRjNw4xrPQUskSCaO7V49MmDcv1WN/1o7+hHb/8oVtZmJc7FqvciHa9gcXYTIX8M1WoErS0mcdFowVrO+q+xEnT3NDe3IhyKY2ZmCf5ABJUqRVQaMSFoiMfV6REvlLD7gYeQqjHaZV2WLYwr4CyEsR1NLidS4bBkAaeCW7iQ2LkAfnB3L1TVAmx6tYjg+C6jE7ysMqBndC/ixTqu3L2H1u4+6MxmOFgHM8aIzu46ndbbLlQViQEow6iq4sCufhzZOwIrdWp10mSU2y67VBIOBRDzb8qzyqw8zrwoVGTvRsdYLJnC8vomXE1NlPGitbMLCyur+N53v4VioQKzhSIqF9JZLuMyuO9Tp/Crv/ZZeLw2mK1GpLJJwcRSTKg32RGLxpGJRWAxc4mZR6mchlbXEPTf2pof2Tx3bQ4srEQApQm5YgN2pxcqrQ4adR06HV1KRolwWlpYQpGLdQ6AVXV4rQY0SmnEg2sitmAkFF1AL9/b6ehLxP9tASyu2UIeKwsLuHLpItKJqOCpzTqNLID5zxQZiKOxAREQcpnBBTAdwNIcbPslt2c0JPhxMF1riBBQxc+uoUOF7/SNdfl3Hp9PluiuJi8OHDoizrEGT3vui1UKRCIJ6X9I2mH8HNGmXACzv8kVPs7fM5kki5BnNt/bJBrImVAuS+3JjNeltQ1ZAMeZBQ8lchSDlLdjHRjV1tfVieNHDgk57er5D1GP+aEo5sT1WWLevVIFs9shotqWvh4RODVUSllQaDh3tDnECcz+bHDfTkIcD44P/u4vUUxFxNXqsltw7vw5Eeb+yq9/AdNLK7h2Z1qESKlUHOV8UoQyFIR1dXTi/hMnZUFBAskviS/s+7is4MyFw2bON0lpICa+VGFdqYaiUoWjrRkdY0PYIPayUsH01Zv4yXf+BcV8Wn4qVSXs2t0PL7f8yTiyShdWE5Acyy9/5QUcOLgPl69cRL5UwJGjh+Hs6mK2BSZn53BnehbtXf3o7hsS7CuH69p6BbV8FjPT09KvsRf5m7/+a5hNFvT29IiQqMaePJ7ApY8uy1LwyNFjsnRjPTs8Niz9KWNhrHYTqrmEuNDTkS2YNUoE11ZgUCvh6eqEefxzO87kG+/+SD5LisdGR4YwNNiP5YV7WJyZRiGVgNNkgtVgEGpePJeD1eGS+BeLwwWj3YlcpYZYKouJg4dgtFgRT6bE0SW9DNG/qaTM2iwUWqa5ONwU81Q8lcNGIIQQ8eIbAayurmKgf1AWtal4DOV8FlpFQ0wZzD6v8fNRcwFZEXIF604OJikWbGlrFVEYrw/fC1yUKZRamM02tLZ1SC1A4T+dwFzcEovLjErUK+JcY27lrr4OfPlzz4qA4/aN68jki9jwb0kGO51sdMLlSxRhBMVAQ/cmhV1Lq2uCuid+mm5dCncLGtJu/u1HX7dDTE5DI/0olHNQqPi8V4VG2NrSDofNg6efeAaHD56EoqFGJlWAyWyA1qgV6g97H9b/pOWQZpZKZ2RZmc6mcfPOLVy58hHyxZzs34zE1jZKUPDaGc3iBrQYTVheWhJMfYfUAEUUsjlZ/JJ2Rdcqxe+cr/MQIW2I36OvpQ1f+epvSj1EY1KxVBKjGJfgYhIzMht5e/l0/NgxzE9Po9vXhPmb11CMhXDxnTeQiwZw+qFPYc/4GN4/+yHOnr8Ih7cNbd39aO3sQ0lvhtbthdPtxuLSCnwtrSII3dj0Swwlf9L1zVkHRaUUFbBnfOKpnaScL3x6QsQxzBmnCziVzSMqC9BtBDjFn7wWjN966fvfl9lIu88HGyMeaoxsJCVvu6/l52lzufDgw49geGRUll/8fn9JYztx9CiGu7th0uvx5ltvifmCGarcqRw+fFhmj6xtGZ1BFC7jO7YCfkzfvYvA5roY9PbtOwAP6QhavdRpxJWL+FCWuertz6FWlTN5+1kySRwm50ScwRGpTSw0P0OK+/nhcwHJ2TI/Dxq/+DO4FcS5n7+LFrsbOrcBN38xs+huqKBYDSB8bQpllRJ9Rw9CYTdDaTIgvb6Bues38I3f/xp2/79/84k6+aUXvydYds6e+YNfG+fPfCfQO8LZFe+fFJHsZrMY9abvTqHMmFFmDWcyYnTiclwIo6oGtAa1LH37h/ukB7bYLTAQ21/M4c71m7j20WXZUxC/zFlAc0srHBQNu9zynNLBWq0yz72GeoXVq0pmXBSzqjU6MbSQiMOFO9/7QtMS+hpjK4kdr0htT7c2jXdcvAe2wvKOqNeLUKCMSGgT66uLIiqiaOrVH7+G4aFRHD1yTBDqM7MzaO9olzp67t4sXvqXH+DI4cNobWuX3oczZf47iiRJOvW4nRIBs7a8gAd+/c92XOelO1NCbdNqVYjGuWxnVnJN7hteO4qvvvvtb+Pll1+Sz32BpiOXnaekYK25b6HAMZPOoUKhYx2SM04xwu7xYSxT/FwpyJyF8S0ut0eEMm1dvThy4hS6B8eRr6mRyFeg1BNrr0Imm4eiVoHNZBCip6pWRjQSlb2aTlmC3UiDl0GW9oyW4n9byJcRi6WRLlSh0pqg0OqRKZIcURKMvMNqE4FtOpWVJTCfdfaINUUNWgPnLRncm59BvpAX6nE8nEClyBmIHtlEBj6HC06LBT6fB3anGSNj/dDoFNAw0qtekVksY3djqQKe+3eYbcUP/vtvNM5+eFGwCgo1H0BioGtyITgs44J1fGxEFsCZVAwGnUaKRAeH8LzhVRp4Wjuhs7oQTuWgMVpx/NQD0JutMlTmcI9IZXL/+SJcvTuNUiyJXJUoHEhOI1Xp/BC0dCqQVc4cKrUSOoNaUFxGqxFf/T92OoDfe/OnYkMnFoCOXy4G2NBRObW5viYDK7K/qf7xNTfBbqMqjBhWnRxiLIA4VBZ3hFotrhc2uXSCcTDGhpvfP5sXOnztbjfG9+yR3AyqlANbQflv6HQmRpQ3Gx2QVCrTrkr2Ol8+a9EcPrw+A41GAW+TExP7JjA8MiS5v9eu3YLRYIOSnPFcEYGtdcE/d/W0Y3SwDw6DUZrIjfUNuYaDg4NwOl2S9XD58mW5GYhEGNs1huGhYWm2OTDPJqNYW1oQBc7o2C40+ZrlUKUKhC/rUDiKxeVVbG2FZGnCX5siURx5680dD+DZpz6Lq1evob2rQ9B0otggErFRRdS/jlQ4iD3Dgzh1eALKQhzVErMZytgMxhBKZKG1OtG3Zy9G9x+EtbkJhXoNZVEZA9lkAh+8/Tbmp6bQ6nZDr2iIK4b5IXT4cgFMpTUHk2rJ3oWoZnjcsvmiWsVsMojyJFU340dvX5blF7nvHMSuraxKs87B78zstLjHiFvjIpiKdqWauV9lGUCbiBzksEOyY+qSE8LMgmI+IzgdWv3ZyLscTnH5EO/MrAjmRBMpXWQuFHGG9Ya8wCSziigdih7Z0SjoFK6KUu+3z5zbcY3/p6WGeWUFxWwRnS3tuO/kMXzwwbsIh/yw2fSw2XTI5hLwNbOwrcr9QecTVav88zmsBMxIJCpQw4RSrohIYAMmbR1uBkMxw4gIJYMVh08+DE9LH8oNixT/bHaImqZjkXg3umlcdgeaPM1ob+vAndtT2FjbhD8QQCwbQ3NbqxSt/q2ILIA3A2EpNllYUs1F5yhV/yPDAzhx/AieObUX01c/QDKeEAd30L8ljiNmJe6b2AejySTLIDZaXESxBaTyiCf16sYm/vlfvo/3z57B73/9d2HQq5DNpQX929LZh8nlEC5PrWAjkhclogZEUuvl5f/jH73+iRf2rx1xSxYGlzd0IfQNjkBnsqCZA7x8GWarU+5d5o+Hw3FZ8FPMtX//mNxP62t+VCp8uRKxwWY3i2qtCLNZj3K5IEUm82E2NwJob20Xx4/T6UYincHM7D0RITgsBugUNSTDm5IVxEaNiGh6uVzNbXj8M8+ga7BPiudKRY31tQiSSbrWuLTg40wvdxFqYqBrRdSKWXHbVnN5FEIRtLo9mJ6aFOdvZ1cHvEQZUSnPJkGpksKQ6kAWeJl8Xhwpq/MzGBkZkgWw1mAUVNnq8pIs8vt6ewTPSTQTXTfM/z144kFxxJl1rXjkmZ0O4MeaW2BQ66DTmKBRmtDU1Cou8WA0BIWuAaNNC2eTBa6WZuSqSjS1tImakH8Pc9N4xrGY40Ji7t4cksRnpzggZ85cWc4wDsy0jRpcRh2sRHfpmZduloxw6oooeqHaet/hwxjauxdVjQaxQgHzfj8u3biB2zOzglXbOz6Aw4cOYvf4uDjWg6EtyQDm+Wm1WAQnMzU5hbWVNdjtTrT4WiV/fH5+UZy3RD7XFSw16mhqaRJ1mt1kRDmbxZ0rV7CxuCAL6p6OdjCPJBKLIp3PiPvXYOZ74LBQBMKxqDjyKB9Z8/tlsdo/OIC21na4PR60tLTvuJePDDlhNmixvDAvzn2qjKmkZn4rc62IQfP6WrBrpA9NVo0gh3eP7pLCsZDOwmWzo8XbLBlMjC4g7lOl1WIzGBSXAh0wHADafS1459wF/Pzdc3C5Dejo7kCulJOv2Wy1yBKLauNQICmfwaMPnsYffv0bsNtcWFlaQzKTFYTiL5WZfD9S/ccmnksnCq0oiqEyk0N/PrcUjFGUQtHVvgP7ZShx89ZNmQ0Rr7OdPWORwpRL4Xq1Ko5lNgj83/zMmEXCBeTivSW5d4o8myTKwSC/ly5mRm5ZXHZo6EpQAseP7kRAf34gCZPVxfQ1pKpqhHMNtAzuwdDeo7CIKlkvzRUdzbVSCdkUM0EC8nUQccss0VKDSDe15EM2OGQh5iexBVM5BZ9RiVrcj1h8EaN7WtHf34+J3fslFy0fi2Fp8iqia3Oo56MopgJy5ppsLkxvZlDS+XDooV+Bu2cvYiUFyloLqmojgskCUMmjyWFCk66EDrtquybhAlhlQU1jw60706K0z8e2gGJGXNgko1BVyCERh8wcXjITm0I2Ks5nZ6YwefuWKOKXFldIwMSXvvAsTj96GqlYFu+c/RCvnnsPgVQKgz1deOjUAzDpDIimkpi47ygmDuzHlXMX8Jt/8t8+cSZfv3lDGpBINCZiBzo3eE9yMMbTTqVVy+DYqDdCRweIRiM1ItE61XIOZpMO7Guo9uZykwpmp7cNBrMDtYYGW6EEVkJ+hFJxJONxZFNsnBXbWUFsfjiI1BtFHU0UE3Nh7CadLIB9dgM09QJcFh2a2wZRqOqwsbUFfzCIC1evigNYxfBxtVpyt9isMruYLl6KAohybve1wOfxiFhjM7iFQCQk9QLvc1Ihurt75J5l3nh3Vxdam5sFITo6NIhHH3pIamIuk1nHUJVOJCtzLJkXxdwuoxYo5xLYXLqHpak74gL+o2++teM6f/bJX0U0HJb6W2XQoqaoo8hBrGa77mVNxTOV6nj++XQlE6tOhxsdA6xvKRCJxiKiwlYoed2InyNuCyiV8yIYoqflgZNHcaR/BOOeDjTUKtxbX8bZixeE6NLb3wen2wW92ShI1a1kDLFiFt6aBrX1KJKLG0gv+ZHMxkX4WdcpEc4kkVUAHSOj6Bodp0RdhlAlLqdUKtiYF22zIB7cxN1rHyASWEIgHENLRzeUepM4Q2/cuosf/OAVWazzWVWUgKF2F5osRjz10IPQkFpCtX80KsINCs+Y6TY2sQ/O5lZoTVYM7hrHRzeu4ebUpCy0Xz9zZcc1/g9feUr6pPmFe4KBJqGC+Nv5hTk88vDDUqNSqLK4sIB4PCFDzO6eTmk+vd5WWG0uhMIxGXqQcJDKpsAFMK+XeAobHCwwWqMFbpdPCEmJSAidPjcq+RSuXvoA//hP/yiDcT4QnpYWjO+ZQGtbC6Ymb2Nx4Z4M4F02E7rammDiQowuOrMJOo0CN65fRGenD7t2DYkghkIgs80LvdGJGzengV+4bXtHRnBgzz7YNQZ53/I9y9xZhUGFWjkPt1GP7Po6FLk0fvrDH8DT4gIMSmTSJfT1jeD65euwmqxobmrDkZP3Qdfdg3qpgES1Io56rdmEvq5uxEJhXP7gPP74f+ykEX37yxMwWYyS/2d2NuHMxSs4f/UWqgot6modRnfv3R5ErqyIE4W9EF0yXe0t6OnqRHd3txA66JjhUKC/t1/eTRTuMXOaWfJEcvKFQDpHhC6SWAxb/jBS8QxKhYo4G6PxMFY3ltBQ1LFn/17sP3wcCmZxKfVyb9K5TSEke2M6Y2enJiWKiIM21jc8zwKBABxuN6qNBqZmZjA8OIjf++qXoCiXsDx/D+feexfh9XXJ63vu6aeEMBSiKMtqQUdvr5CnVjc28Mabb2FzNSTZxd39PbB7nIink1QZSK736uq6iFxK1Tra+/pA/15bXy+OHD8ORbmIR04//4kzefruFWwFQyKy4LX5JdGIfTLVORzIEGmeTsQk1uPyRxextDCPWCQkverB/Xvx6UcexPBgP2am7sogicIiLt845L5w+Sre++CcLM7czHo3GoS6RMEthS5cAu8/cgLjBw5LzZmrNmQQSeQ5HdU6is/1VOw3o67SSTbY5N07on4nq4nL+xs3bghlgdQNLoXo0GL9qzNsL7SZBU+hK/sx5odrNHxX2oR0RJHKdm9YE8QnB950cDImgAsiLvjoPGIOId0UdABzzkHkNN2pFA9y+JjPpkG6CPvFv/vLv9hxnc/9zRfR39WEcJAo7BLaOnph6x4UClQ+WRBR+D//88u4dXUKE6MH0dvVJ4IhitC5IE3ny1haD2B+aRW3p2YkgqJRyaPNbcH4QBt2D7TDZ9cDGuHViehzIxgSAQbvBafdjTZfBxMUMH17Cv4NPxTMXjfoodCq5f3AftZUA2xQYeygB6dOj0rcwWYwgvauQThau4W4sLg8hYHO3VieDeDq+TtQVTWolDdgMhUl37RaqgnKv7m5RZYmjN5hHtq1G5OYW1xDJleG19eOfJFOXzpbfEJDqGs0GDx0ANl6DcsrKzKDEbG2Si1CYs59KvkcGsUiQuuruPnv3GYnhzthUhMVrUIhHoZGrRaHUKpUw+H7H4S3ow/X7k4L7p+1N8k2yBZgrDdEZEKRQooimSJzlSpwWHQ4/cBxjA52CU6WOe1ag04E0KztnKo6NubvidCICESSs+jY8nqaxMlEN3qEszADcdApNLe1YyMQwJ0bVzHU141qTQOHqwVdPUMIx5L4wQ9fwRPPPImTp47DYNEjSVqDPyjXzmxzCdqdCEO9ToFQeB1z83ehUBA5rUM4kkC9pofV5sOtOwuCljaaHII/Zt3BnNh0Iiy51sQFsr9MJ5Jocrmk/tEr67h39wYCa4vQqRvIpWJCknh5objjPmYGnkR3SERFTagX8zMzuPjhByhkU2CEsdWgkwg4m0kvziKKcbRQStwWz0POgjh4plCYbknOY1hvMKaCkTNE2JJARNetw9UqONsN/ybi6YyQDRRaAuQV2HfwEJxurwhsuSiisC4WiWPh3ixUlW3xSEtri/RJm/6AiH94nrL2Zd3LMzYRj0muXz6Xk3kN63wuf7m4jyRSCCczSGZzIg5g30XRIt8x3R0duP/kcTkXr1+6gDSjLIp5EdvyjGH/ojYRsFuHt6sVbh+z3Jl7yiFxFTolTTVauO1uHPv05z9xJv/gz78heF49o0+sZkHNMj+aRLOXf/q61Dp1CpcqRdSLWZmP0TBBbH9/3wCGBodhNplREWqUZhv1qibOXyWfH3srCmyypTLyzDWv16Gv1+HubIFvuAtr4SAqKgVSa1t4/+XXMD83hUa9hLqqCGhKePTgPvQ5bXj7ygKWoiQP2vDEk6fx8MMPCC3w/bPviYGEtIuLH11GIpvD0NhuPP3Z5+H0+GRZyQUVSQbZeATnzl8QsfXC4hJeffWnSGfzeOGFLwsON+DfwltvvS3xP3Q07t27B1/58pdl6dfe3oyeng7J0aQwPx7dgtOih6paRMy/AU2VMXou1DIZ2B7+xo7rfOkn3xG32fvvv4dHH31IFg3z01PQooZEcAuxTT+8ROB2dqJI8tTKijgr7d5m2L0+tPf2I12qoLmtA3a3R943XJjx8+d7je9/kjC7uztgczCXl69mHaZm5vCd730fFy5dFhMQXb++piYx/oQDm6gVc2imkJpmDxLlMnlZABdKRaTSSZkzE2nta22R84g0EzplOUMS+oWSBMmqZH8KxaJaF4ol42fMZpNQDml0aXVbUMnGsXugA599/GGhOxGfzu9javae1FaMb+C8nyKkzQDjyaJwN7VAZ7RgYysss6xiqSrCKMYmbiQzO67xQ8dGYbGZYLYZEUtFEE/HkclnsHfffhw+fAwtLR3o7xuBoq6BQW8BGmoR6/FsoMCWP7iXYN/G2QG/H860OUPaDGwKUe+DD88KYpb/Hx+wlpZmMQh0tLeLIYhkFL77e7q6JeOYPTxrP9JImA3N2EsKDziLZI/IWohI7f/tt78mKHd+FVxsEg/tD/hhc9ixuraCV374Co4eOYIvvfACEqEt2LQqbMzeRXpzFfmIHx6jBr1tzeKs5uyDRjKK2Bi/qdEbsdXQwtg1IMY7is6afG2w2Bxi0uJ9QTcu33+clbAW4lnL2uJLX/nNHdf4Myf7pWYx2x0iBKWYSsv3Xioru4KNtXXkM1kRJbJPZaZvb1srXBazLCsnZ+4hHE/CxGgitUYw5X1DIzh6/LhE1NDIQErDzMwM7jt2HGM9PTDqdbhy9Qrefe99DAwNCcHp4MGD4m7lc0mxDw08JGYENjdw+8YNhIIBeQdMTOwTMSDFfBRO8J7l58vPljNTxn2RgMp3heQVU6hEh3NtO5qEVBE6KTn/IZKZi1i+5ylqIRWNVEkuj0keevu1nwmpwWzVYXnqDpyxDDKTczAmi3D6fMibdViLRbAaCsBYrsKl1WCsrxe/M7X8iTP5/Td/LucsdwbEH/PvZB/Ne4bzfvZHFDHxXVFVqzB/b15iEAup1DYBo1GHpsGYSc4jVNDolFDpWINpYHKY8cAjD8Jkt0DPuW2+iM3lVSTCEZkp2NiTK5QwW61CAc3RPc73Za4gdFeJyawrUClUUG5UJHqHvbzkAmsNUmORbMj7isYLzq22F8DbBBiSMLgEpkBrYXENdocLjXoeM9M3oVaWYdQrcev6ddy4ehWZdB4nj5+S55eCk2g8Jg75WDyKWzdvSbzb7vHd4mRn3czFOOdwdNjz3TkyNACbxYjZ6bu4//k/2imUPPMehaIlRQAAIABJREFUamWKM4siOC+WC6gy+oq0kUIRynpDXOyMpUxxAV4qyM6QOwm32yKOfTmHNraQTOTE2EDqTfIXougTJ47AZmcvtoo6TUUfI7spIuA14ntp/MAxdAzsQl1rQU1NwpMC5WpDIkhYWjMuTF0vI5tOy3PJBbDFALS4DHAYSX8qiaiOAu9UIisLYKXWhLpGh0SugEwhL8Jnj9kGt82xLawJR0QcRkeyzqBBQ1HDhfPv4/KlcxKzmU1n4HI2YXBgVEydH52/gnIiJ4Itk0kDT5Md3b0tco939bVjaHQQoVhU3u2pfAWf/52dJD7F333j6cbV67ekwNIbbMKqrtQghziHcWS97+ICeG5GrNp6ZpooazIko7KDijhncxvMTi/CzEqCCs88/zmoGHq9siJh9US0ctDU5PWgHk+hGI0hkk5jKx6H1eMSpSWdrcwIKeeySMVCwgQnLiKTI7LOij/+y3d23BxXzr0nyr0Ci7VyWRpNLnyJ3+JCmMPLezMzkr+6a2xUFodU/XKoxgeWBRIdQ7IwzWXR1tomRRAPFJ7+bLgl58NolCxPIknuu/+UKIuJktPrDIJO2AoE5dAh37y3v1cGKIVyEWodVYwVLGwm8Na564KJtViN6O7twtFjx7C6to5795bQqNPFkpMXXDQaRCwegsdjxyMPnsL44BBcdrssKvlSYvPKQ45OYx7AV69eFYzoww8/LA9WIZ8Xh0kqEhblmM1uQ09fD8yW7aE9nWaZXF6GwLNzi4LAUim1CIai0C8t4+SZnRnA87/7+3jtZ2+IZV/BSgFE2iWRTcagqVfR7LBhYnQEB8b6oa9lBHWWTOcwt7wB6Ixo6R1A9+gu7Dl2DBEqDMvEiOigUylRyxfw3htvYPb2bRwYHxOkEwOwGXPHJZ3dxWBsA8pUghaLcpjyhUAcgQSbE62iJKZMi0zdjHO3FuSzZsYlX+yTd+5IA8ZgcmJ+ZmdnECQSrkKkUE3yZ/mS50tEVa1D9bEzyGzSw04VEKiKKYlChypVq8kkQyW6HFgwZ9JZUZtz6UtkVElC1j/Gc3EBTAQHl8ENhagBaefn/fXld8/suI//u7aAO6UM9GotTj/8iCARisU0zrz3FqxWYjEBj8cqRWMmk5DBk1JFZZpKMEZcNFcqWmSzdWiURlQLBeSTcQx0e/Glzz+HO3du4NqtSVQVeih0drT37oLb1yuDkng8LM+KzWKC2+VAb3cPejq7hVF/+fINfPjBRWQzBWl0fF0t2HfoIBpgtkhMcL2RKJVleWSpmi7mYTbq0exxoLuzDY89+gCGfRbMXL8gWSJ8XuicZHKYyWhGZ0eXLFalASGexeEUFz0lSN29PZhfWMF3vvciZmZn8eUXPgeblUPQIto629HS2YNIXoG5jQTuzm/h3r15KOpFGZ76mn34q7/6pGLr1484xbXPc8lgsWHiwCFxbPAnsfUUCCXTeVEj2mwu9Pb3i3NHq6bzVCfK6kKhjGCIeUg6wflqNErYrGbBT7gcDrkvOOQdGx2TppqZG1ww0GkuCsFMQha3qloB0aBflizReELwEs3tPXj0iSfROdi7HQBfVmFjPYpUqiIvPKJF+fJVCxSvKC+faiGDfDqNci6PeoZISLfg8LgEY+FrEbGDQhSfVM9zcL6di0a3aFoywNeWpuB22QV/STV1oVLF0tK8DLtcTrsMCd4/8yG0FhfSZQX2HDwJX/sgzPp2PPLMTrXyC4MDopLUqk3U8KHKbKkiqRA2tHT7UKzlkCrExG3lbWWu7nbBlpVi1iBnMp0YzJDnwoMLdWJP0iliXvIoFZiToUctVxB3AfH4djbxDmJ5iQ0m4teM4V1j2HNgP6DXocAYAC6zNGr4IxHMrSzj7q3rqFcKmJjYg317J+R6EZdJ1xCLIb5PiN2h8u38hxdkmMhlPu9Z5l8n4gk0N/ngbqLb0yHkgpaWJhg1aly9eAHv/PSniPg30dXagqH+XgwMDsDT5IY/tCWN1NpmFKPj+7D/0EFZchosJthdTiyvrclQmMtQZv5xAf3Cl76647wY9DZgMxvQ2tIkGXrpdBaXr15HMMzcSyGyw2K144nTD0FVyyATj8BhsWF0cAgOM53J+Y9zcAKCgtYZDPJcBKNRxBih0Kgjk8/B4HDiOt8xt25jz95xwd7ninlBtWuJgi5VsLa+CbVCC4vJht1jE/jiF74Mr5uDzYgIH4g1oSiDRZXX65XngIUSMYIUT1HRyhqDBT4dqPz3dPlyYDY0PCxIYjrDKczi+5u/EivDBTAd9XQQc2nfwkWbz4d4PCbnCBefyytrSCXSyKVSqBSL8nuoKme+vIYOLZcdZqtZltKHDj204xr/6YGMNOfEjCoMTtxdCqCgssgC2NveC4PVKY4EhdaIUl2NeCKxPQAn/pOYG50JZWhRpwu42hAXJ4f7jVQQTboa3NoqViYvI5FcxqlH9mJocAiDAyOCfSnF41i4cxWprRUYlEUkQ6uIp7Owu5sQLRmQqFnhGziArvETKKnsSFa0KCkN2ErkkE2E4bGbMNJiRp/HALvNjEahgJLKirLailu3p0WpmA5tIr61LuKoaCSM4aEhEa6JI7tYhNPuEEGPf2Md0XAQ92amZaGVTpRQrgFH9/Vjz/gEbl+7g9vTc0jznvNY4DJZ0dfZjcGefswszMPU5oWr2YtMPIm//9HO2oIXfObegjSIfD8kE3GkUkkEt/yicuailm6Zlq5OeF0+GFg4V4FGlXEMJRl+KpUE6dEFlUW+mJXP0GRxQmewwmr1oA4NZtaWcGfxnkRZFLMlcW1TQe3xOmEwabYJIyo624zIJPOocYhjNwv6Wd3IQt3Iob2LYiGPLF2C4TBuTU3igwsXBJ3/cXqdLBcobGKNEA1HRBShpmuXKyXmW2czct+zBjNazIIWdbDGUauFstHZ1gatgljtCL74uc/h1H0nZWDEhUNF4ifqgjJlJl65mIGaDmhNHflkGNHNVbz6/RdRyWTwV2/N7riXn/nMc4jFoiJC6RnsAyc+RC8TA8iaPOD3S7yC2WhBh69TMtlCoTDW1jZgNJoxOjomQ+Xp6Sl5vugA1urU0jBWqiUUCtuZahP7RnHivgPotXvgqWnkLJlcmMPF61fR0KgwPDgsZBZmWWpNRsRzaQSI49OYYUyVEZxaQHhmCbFkFBqdChqzDhqzHul6A029vegZ2w2l2S4DKGIYmWNm1uvgtloQC/nx0aW3kUwSDUnahU5ccv0juzA/v4R33z0jS7g6h6JKBfaPjcCoqGO0vwcr92YlR6h/dBhWpxOBUERU8EdPfgrjBw4JSYDZzzLwCwYRjITwH//bX+24xp8/tUvyZbkIN1sMKJeLkntkNpvx4IMPYCsQECElzzhGuIh41L8uzsNDh46LAHRldUMySrkod7js0Jt1MlySQaGS4kQDHA4KWd1Ix1KIbQXQ096E4OYKVhdmsL65jjuTd8WdbnN74GtvF2dCiQSlQkbeGY1SThwxNgud6t3iMqEj+Mb1S8jm4hjbNQi70yGYa5XWipX1EO7cnYOvtROtne3YM7YLCmZzur3werzYikewGfIjFQuLq7oaj0FbLcMueFEdTHYj7t1bhs3qxlDfoBAZYtEkJu4/Je+REjPCjHpEsxnU1WqprYObfrz7+pv4r9+6uOMa/5fHe8Rt3jc4DFZB5y5dxfzqBpxeH3oGR0TATAeTt6lJagQOhTjYLxQzaG9rlYED6wpSBZh5PTw4JGJELr44FOcy2GFzyIIpWyggkU0hFIkhsBlCMp5BkQ5gWQqHselfQTqXhsPjwjPPPQ+HuxlQ6lCu1qGz6KARl6xK8lLXVlZgNZllsMhnmc8RB/CHjh4RF81rP3tNlllffPYzsBl02Fhexj3Si9ZW4TSb8cRjj+HEsaPbQlWLSdTcGqNR8uempmdw68YM1ERX+5phczqk92RtT5JSOJ6QpR+fmYMnTkBvs6G9u0fING6bGT0DE58YbN2bvi74ZMa6GLjgJEuVQ0+VWkTWJCGZ9DokImFcu3pZHMBrK8soFnIiKPj0Yw/jsYceQGuzV6gRjGUiecNgNImCfmXDjzfefBvvnTkrNR2HhSQGed0khajFvdw7NIq9h4/BaPeiQNquQinOWrpIaDYzaZVweFuh1JsFw8cF8KmT90mNwIHWjZs3sbiwJLU1BXcuD3HRzAS3Sr1FhwrnBfwzjUYdurs6hW5FcTCvHQUEao0S9JTyfVco0m1Ftw9zzlJIZ3LI5QsiUObyQgbSlaoIFnmmUihMTDZxhzxbf/zdnVSGD/7iV7H/8G4Uk1HB/+rMVuw++QDgbALiWZQKVbz8yqsIrkXwzGO/ApPOLE4a1lzFYhnZQhnxTAHheAp3Z+awurqMcDAAt02H0d7W7fgHqxZWm1mWAg21WlyLwSjFLUWJq/G6m6GFButLa5iZnEY2lZFYJC5paoQN0bmjUMGsUKFn1IKjD/RDb7VJTq/e5ECpSqwdz7AMelpHMHljAVfO3YKqpoFSwTzxBMzOVhQqHIoqBGXP5SWHaPFkDuv+kJzTjLthHl2lUpfvzWyxwWgwQaXTwtXmhcrA/Nus/OQQk443OpbpAlbyPlcppd99Z2M7x/mXPx6dGJKlmVFZQyERkiE169CtWBJWTzPcrR1o6erBwOgIFpeXMMccSbUeVq1FiFD5Sl1oEHTxoVGBy2bEI6eOoqudAhrlNqpYTbJRWgSAxjLzU2nWySOVSCAc2BJXCYV1FFsTJZzI5KCkUFWhgslmw9TsHGKBNTxz+mF0dvZDrSOdroBYOot/+Pa3sf/YEew/dhB6ixGJTBprmwGk0jnpTzngpgg+nYkiHt/C6toCUqmwnEHs2bUaG8bGDuLylUkYTU6YLRRYK+QdUytzkBiTQTId8YODQ0I+ItWF9R5pEctz01A3KvC57YhubcCgUeAn65LO+68/YhLrVpc6h8PwbDqJmcm7OH/mfRhZIxQL0j+PDvXDwR6sXJDlPUf5JAKxbuASgLUmRdVcALPGpwAnGI6Ic40NjdlmEye/xeKUBS8dvOxXOnp6obdYEYrGMLHvAHxt7SL4oAMLDaWIrZYW5lDPJWVgywUwz6LA1pZ8D01NXqETcOBHDDzPEsaJMMqNQrt8TYXbU7NY8wcEDZkjhrZUhopOdCJZP46VYTYnEbI0CUzduSkiKEaxUFjGa8PleAV1JHMpKA0a+NpbhAZlZkxNtSYLAWW1hmZ3Mx7+3Nc/cSb/zR98Uep6t9MqA/q7U3dx4MhRvP/heawHGXmjljksHWl6Ul2SSYmZ286a1GPPnr3oaO9EJpMTFyApF3SEkbbFz297AZxHoVpFle5BGh4USnh7WtA00IGNSAgN0t3qKtx4+wO88fpPkM3EUVXk0TXgwxcffwymYg7/9NNzWMtqsGdiHEeOHMKhwwfFFf7mWz+Xa5/KpCUzu6W1Hac+9RB6+wZQJkXI6ZYZEM9X4j45m+A89KWXX8HPXv85Nv1hQft+6oGHxHjBnFaeAVzy/cZXvyLzlrnZGTz84CloVA1x/1KYbzVrYTfroG/UsLFwD16LWa7P1O3bOPYnO8/kH//tX8jM4+zZ9/Hbv/Nb2FhbQSiwic7mJixOT+LKBx9KrfnQQw8jGIvh2u078uzbPU1QG83Yc+gIHE0+2D0e2FzMO6fpY5uiQ8Ep3zc0WFidVlTrZcmQzxVKItZ44613cebsh4jFk1hbXUVfd7fk1Ac31lAtZNHsssGgUSEVi0psk0bJaJySzADprKB4hWQd1ja8jjwDuAhyujzQ600IBiNiRBHHN500gpA2bcdRadUiKB/p7cDW6hzGBzrw8MnD4uDf2lyXHuXcxUuSI6kzWeVsUqh1yOYLYphgH8zsVjqEjWabZM2TikFj0WZquyf75Y+n798DX1szMvk0ZhenEYhswWSj2PsAHC4PNBojWlu7UMjX0OrrwOjobnR1dEktRZICfwonQGjiNXEu8t3LHFgxdWlUWFpaxI2bN3D2g7Mi3mGUka+5WWZ5rL8Ya8QZBIlhnOOz32WvxuxSzg9FwJNKSkwk80f9/i0MDY/g977+h7LYEwRsrSbvIzryONfbCm7hzp3bOH78OA4ePAxUilifm0abVY96KoRCaBMtFj20PCNjUSFZBYMhmflIP1et4XoojYLdJ8SB0d0TIkJdXtuQmonI2L7BIREMUzBNgRn7Zbppn/2VX9txjV94fL/UJayZegYGRRSzuLIqkX+s2VmPbK6tI7y1BY/LKTnIPS1N6Gxyw2SzY25pBZeu3ZAFldpkRpHXXKUVuhYjMUgloghicnISe3eP46GjxyS2j3FyP3r1VTT5WEdZsHfvXvhoPCMBUNGAyaCTRScjju7cvInQVkCcr2Nj4xL3QzIQe2LGmYj5RqUWMiQpCiRDkkDBfQvd2dyD8Nziu0IIcMmEEFA5z+K+iWcfP2PWcZxpcP6/vLSM1157FcPDfShk4liZvIN+tQHaUBKmVEmMFuOHDiEQi+Dv/tc/IhsKQUfyZ6OBb9ncnziTX//xj+T9y/6eYiHuoiio4QyL7lw6xDnb0jBWbW1NsnJVxO2nMyhls2h2OqAj0VTRgM1qgsGsh9lmEuS53qzHA489BKvDJkvsXCqLyNYWNA2FGLQ07J3KfM5p7mJOpVZ6Ygpr8rmSxF1olRoUsgU5G1SMa9Ua5OvictPlaRLCJc8n3uO8xlUugGuVjxfAjJok+UcluyHWZ7lsDGfPvIl6NYvxsQGJ1/Gvb2BhfgW+plaMDO9CuVKXXVo2l8HK2orU8sODI+jq7JbFeKlSRiCwJfGljDmh+IBiaYqzuF888szODOA//cyDIr5TKhvIF/PI5NJiqmQtTDqpzWxGKhoXWtfcZliIqFykh8IBWKw8Dxto9rUil6WJSiWUCc5uSbF95pknYDCo8Pbbr4tYj+YG3qOs2fj98p7cfeAYHjz9NNr6xpAsMCqxAaVGL0YEEOdfLkKvgtR7zLTWcAGsB5qd+n9dACtIdM2WkIhnkK9sx3doTFYUKRIl4Vaths9gg64GRMslpBo1RItZTC7OYWbyDtKxKJT5DOIb6zAxN9pmh85iRyidRR4KtLR1or+5HcHVNczPz8DhMEsfPzhIoYNBZgkUrVBIx/r7c1/bSdZS/O+PjDfo0uKLgQV5kfZx8sOp/iiVBOFIZOv8/Kw0c8zZIX5Pqy4LnqFARanXJwjTKFUm+SL2HT6Crp4eyb5SqhQw6DVyYPH32qBAMRJDvg4EYkk4W9sEzcoGsZhLI0UFXjqOUj4tysDNwLrgev/TNz/Y8RBOXrsgDZzkHwg/OyM8eyIYeciw+WYeCQeJdABTNUMlFofmHAQwjJ1DaR6odCFyWUr1LhHGXEoQLcAigy9ZHigGmwXDo6PSLOXSOTgsDkGs8IVMazuHNf3DA7KgUuupui6J29UfK+HDqzNoKKrQaFWiYj9w8CCMJgsWF1dBgSCxhyxsUkmGiWeRzyVlYHNk/wG088Bta//YHZeTgpVfF19yXFK30zXb0rqdN5rZzmUQ1QiHXUadLB6oIiAOUjJpimVEEknBBK2vb6FeUwnatjY5hfs+3HmNZ3/rd+UAmJ6ZEXQmkUfpdBybK0tSSI329coCeGKoG3Z1WTKhgtE4NoIR6KxOmL1NcLS2oXd8F+hTZVNJd3WDOc0cBPzwRwitruHA7jHJ6aGjts6lLh19FhtsThc8vhYYzGZZjMiNnM/KS5cLVQcz5RwOJKtavHbmiiwD7r/vPlHbXTx/XoY+/N8dHe2CVrl957aIEuKpBOq8y+kEVirFaW0gFkdwA8SdcchMdRgxKczG1AlOjoUc1Ud0KPFg5guJzwmzaojW4oHDhTCb3Ap/rdEB3ECSBQct/ukk/n+y3gM8zvu88j3Te8HMYAYz6L2RYAFYRYoSRdVYtiW5Ky5x4tixc+14N9nc9N0ku9k8e+M4d508SZzYjtwVW7ZlW4UiVdkLSIBE7zMAZjAzmN7r9XmhZIMr5tGjxGFCcOb7/uU95/zOpy9e2fUc//d6EstahSSFjhNTYuKfU8fs9G0AdPQkUcinoDdqBG/CoR7Fa16Gc/ky8mVenvSoVJRQ1FTIp+IiDh4YasOjZ+5FOBzEnaklBKNZbMWLUOrtUOptkgwl3pqmjo72Fowe3I+9e/bKMOytt67g/KtvoVpl/7JWuvceefwR7N1/AOtE4qWLmJlbwuZmWMQPHsbYw0fkQU9HM4b6u/HQmVOopUJYnZlAJBqVdJSirvh39CyFGo7HmQqmyMhLP125LV0d8LW345Vzb+DLf/MVGch98Qufhl5bRTbL98yCPQcOwOBsx+25TYxPBSRZkEpEd9ATvb343Od2uzv5gX/0mEPwZhRCRw6O4Yn3f1AOs6++cQF794+iXFVIkfvGehBdXb3Yu3cES8srWF5cwYmT98Lb0gK/fx3Xx8dhtzfA7WmSv/fU3buCmaeIysNANLIlawy/b5oteCHl75WaJCZlbEZo6gUsz00L6np5zS9rr93lxZMf/BDc7S0iAGcyVawHtpGnAb3Kg0gNem0NtXIGBnVZ0n7sFGUyj6JerUw3mVq62NpbWzDY1yeiPrF9PDVTVOTnzQsgD83E57D3bHl5Agp1HU6PT9BnvASGgpsIBtdht1nkAH31+rigbLMVFTr69mBw72EY1A48/P4ndj3Lf/XE44Laq9ZYep8XDO5WLI5YLo3B/YM4dt9RJLLbuHJ9HG5Ph3RQ8WBus5nF3UTRmmtaqVCU1EghX8TdO1NisiFmnAM29sEqyoBFY0SlUJCNmINHj8uJJo9Lhvl9QwNobm8WHGKhXoXabBQxmJ3yqVxW0sXRrYgcUGnc8TV7Za+an58TtyDXSSJoOfTzr63LukTUMp21PNQVsnkZ7Pham+H0sI+WeDEPAstLePH5H2NzaYmF5WhtcsOo1aK7t0u6UmcX5rC06kexrseR4/dh/8EDcHncchEIbG7A42sWZy+HlF6vD1/+m7/BN77xzV2fsbkSxeFD/fjY0x8WbC0HtedffRMvvnwe68G4HCiK5TpOHBtDetsPD5OuCpVcKA/s2YtqoSidiyUiDA0G6e+hC43rbqlak0TypatXRDBvaPFJ11FzW6s4UbfjcUS349LRQqfm+vom+noHYTJYpGvwIx98GkNDw4jHEojGYtC+3b1LIYSDF7oWeVnjcJ5UAfa3cGBKQwX3Me676XRGPn/ilbivSv0C+8LBcy5xViYxbe2swWVxgvOd514+PT0jl0K54wqCpyYOezpdOYjR6TQwmU3SO83hHdNYPEyOje02MnzlvTp5xzt6B1BWm3Br1o9LtxdEDNZZG+H0tEKjMyFLWorahFgqK8lNulX5rrMrCWoDVDrjjkmH6ZJiFtpSHG02NSqJdSzcvgijqYSTp0ewb99+tHX0AuwIi8WxfOsKEsEVeBoMKKR2uuNIK9guGrAcLcPo7sXh+98Ls7sHG/E6MlUN1mNEjq/BZTfjaL8Xg14znBSAiwWU1DYUlSaM355CeCuKZHgDq3NT8v0b9FpBFRKBzssvL8nc67huBDcCIpYuzM8hHApKEt+oV6O9tVX6wrbDcUE3aZwcDMeRiWTR4rDhycffi+B2BGlNHdkaLxVKPPva+DsuUfOLazJ8Y8I1nYwLkufWzatIxrfR29uNjoFBmJwuWExOaDUWoKYWdzjPdMRt53JxpDMU3iuo14solXledcNiboDR2IBYLIMLkzewuLUOrcKITLyA0OaGpFO6enzQmzh8Vu9gp+o6KKpGxMJptDW50epxQqNMo1raRmt7Pyx2L9Y3N2WItbi0jNfeeANbkbAMAnn2Y3qTw0qul6urJNrY5TnlBVR+XqJE0xl5z/heUFwgZotDOl4y27w+0IUU3wrjT//oj3HsyGERWvNiuoAkd3nGoLtbWStCqyhDXctjO7iKTHQLz/zjP8Ck1uDLL+8WgO89cVxQcRReTXYr1AYtlJqdoRQFNxola6UyjCYrGt3N0u0YCm6J6YUC0LFjx8VUceP6DczNzaKjs136iXhZpOAZCKzJWeI9730Ih4/sgblUg60ASe/cnp7CpZvXYXLaMdw7CD0T3pUyzC4HtlMJ+ENBNCkNsBUVWBifxPzNSeQLGVQqRWhNOhmUFlQqtNEgcfAQVJYGSboUOHRWsk5PJ31vsfAGzr3yE0SjATT52rC6ti4CAx2yTD9sbUWRiG6La7i1qRG97S3oam5Cu8+DxdkZuBudaOlql++ms7sPtgaXDNv1Jiv27D0Ag9kKg9GMjeCmDJa+8F93X6KOeBRoafai0e2C09WAOqpIZZLo7emVNW2eFTSZDDo6OmE2W3b2sVJe6m+YiNXrzTJE4/rKu4a7yQVLg1lwcBzaqVRE6VHAcMJitCOXSGFx+q6IEjSUlbIJOc9SFLw2MYmp+QXpuk9mUtLv1ui0odnrRmxrA8uzU+jq6JZKAA6o+fktL81heWUG7Z0+ERJpaijVNLh28w4WFgLSD37mzL3o7uwAKjwTk+LiEhwejQ1L83PYXFlCYXsb0fU12Axa6dzT69WwmmzweVtl4MgBhFSjUOy122GkWcZqlWoY9mISoRuNbuOFn/0c/+ubN3atF+/b75T+aYvNLlg7iiganQHdvX3S18p0A9cSVg2RjHTl8mVUahURRIms43vGtD2NiKSznDp5SroI3S634KA5HONdl4ZEDlcypawIUn4/kxJqaNUGLCwt4PbELQQ22C8dFlPtRz76MXnmlMRxceBjUMNiM0vPPdM8HEQN9Q+8vVeFcPHiRRmO3XPypHzfP3zuh7h+5QoeP3O/oJ83/WvS/xtYmIdFr8OZ++7DfSdPoq+vV8wjm+EtSXTkigWsrW/g5ZdeEwMx9z/uZ8TNslqjo6cba5tB3JicRHNHN/YfPgK724OOzm4ZFnsbHWjt3vOONXluZlxwxjR2mgw0EKrljsxBNtN6TPkyDJFCAAAgAElEQVQy0ZGIbWP8xjUZmDMpxLsfB4of/+hHcGR0P/IZ4i4NQk+qlEtwNbplkJlIZvDaG2/huR//BEsra6hCKYYtmkdJUWFqxNvaibFj98DmbkaBYg4FjjKTB2pQ6lATWeltg8bsQHgrhLuTkzhz+gHpmyO69caNm5J+ZlcgxSNi/om+s9obJNXNd5KjZNLCWlt8UgHCO16lUpbzAe+WPENk82UxFXConisUxaDE3j8Of2n2ZT8pDXhc92my5FmMA8/O9nYZ+K8sLmJ1dQU/+OfdhtT0T/8n0sktrKwuIFPISY9899AewYkXqkqY7U5cvHId0+OzGGrdC1a+u4SmYpGz8PTcIiKxpCQUtWabGEom70ygu92Hh+4/jmKGeOAg2lq9cn8VOpWCZ9+8JFstJquk3Su5MhLhbWytB5GJJ2XwzWGmmp19RE5rdKgU8jA05HHgGE0gHSgQ12q0oq5kBybTSTmUMgosz2xgcXoNmVgWdlsFdWQQLysRk6YFrSR8QpE48sUq4mmSI2SeLneRfAki7O8MU1lh5ZJhbjASlr2SpCjeWzjIpUmUxkE+g/VyGV2tLWgwG/HM9fndYsORfVBVczAqyigmIzDpmQwyIJbOylC7ptbi3jNncOqB+xBY9+PChTdRKqpRKhC5V5e/H4US/pmKtxPAjz5wAq0+ptbVKFZLIgIzEZpNJ2EoZeA0GcRglkmkhPrCLmC+N7zH8BlhLRbXLXsjUcx6TNydQjrox1C7F62tXWhu6cDU7BIUOgP8oS3U9FoMHxqFgbVluazsa/F4Qgg3JOlQSIpuh5DPJRCJUhwmpSMFfyBImzWeevJpXL50G6WyAo2NPkn9kXRnsxoEZx6LhuUccGhsTO7nly5ewqVLl5HNZCWVYzHooChlsLEyD5fViO/P7UZAx6IRMTozPctBdiYRw+0b13Ht8kV0tTbDbNBhbXkRPZ3tMqPjOY/0H/a/8ezPhBGT/+yzpAGY5lsKkeyS3AyFRMgispoJPBIcSHmiYYT73NZ2DN0DAyhUamJyYfdqL5OuFrvUW3G9p9lxcX4e1WwcakVNDFg06XHPotmEewV/Uchh3VskGpH3m7NCEoy20yVMLSwhFk/KTIo0Dq7xNMxyeM51lCYjric9PV1iJp2fm4GOA3eVUs57JNYoWOGhVct+VEYZ9gabzCRp8KGRucY6klJFPocnPvP77xSAv/gxNLnscDkYpolLhZlCpcT3fvADHBg7LGlork88ZxfTGdl3SG6hgY9JaoobPT390Gj1kvqi4YyGGIVCLWIWk1s0W3NeCZ4N6zXYVGq4O73wDrQjFI+irKhh5tINnPvej0CgWD6XRCy1haH9XXj40EHoc2mMr6cxF69J3cLYoVHsYx9urYpAICCpaoq/b77xphj/P/uZz2LP0DA214OIb8dEqFaYDNBabQiGwlLLwmTX5avXYTRbZC1vaHAKep/nBN79SLX5w9//femejGwF8eTjv4R8hqGEJOr1MkYPDIuBwaJTIRMOgXyPyevXcOf2bfzGd3bP4Z79338hab6bN66hrY2I+k3sGx5ET1sLlqenMHXzJlp/US/W3dWNHz3/U/g3NkXoZb1aiel0jxf9I/vga++QBDDPbaz04H2VSWyKdnxPsoUsmXyyJrK3k8LqG29dxuUrV5FMpjEzPS0VBXx/kpEt1DjzU9WkXk9Zq8jdjIk1zi07OjtQp3iytCjrAc07TOxSXE6ni0IQ44yFSV2S63hnV7PajC5xhVLu4w2ca/f14N5jo7h+4VX0NLtw79GDyKfjiEZC6OzqwdnzrwqmukgzFGfV+dJO/3GNdjAVoom0oMOdHq8gY2mKolmpqKW54v/8ev+9+5EtpGF1WhFNRrCyuSbnfIPZIoJluVKH3mBFMkk0rA8nT96Phx94CC6bQ6hJFPzo8ud5hHsAcbv8xfkiny+Gg7Q6Dbaj25iencGFy5clqcuUL4NTNLvQbLcVCsn+LNjVeELoECSEktRDo100vo2t8JYIkSR/HDt2Ar/2qU8LPpvCJIcRnEtw9sl9lwEpOfs7OePQopRLo5DYgktbgyobQXp9FW6dCk6DHplIWIxLdDPz2ShVijLPvZup48p6TMTW/uF9CEViUBvMuHj1ptz9H3vXe0Qo54yZSXUK1yQWHD2+m8L3qSeOi7GA65TT7RGqH5HS/KT2j+xDaGMT05N3RCtpdDjQ1dmB3mY3HPz5mnwoK5R44/I13CIpz2BCXWdAvlpHS3sHGhrdgqftHxySefqR0YN47NQp6NUq+Zy//b3vyrvKNXbfvhEhqgh3t1aFTr3TNU1t5o7UM27KWfLAwTE4XW4RqCh+05jCuzTNKaSjXL1yBZ4mt+xRDBNQAOY5jX8hJrG3t2MiKFILsNpsQnLhY8FAB2eeTIrzeSEp7vwb5zC0tx/ra0soRiM42t6J2J15hG5OQ5mrYt/gPvR19+Ls2ZcxPXEb2XoOVo0aXzHa37Emf/Of/0lMTyTjcL5lt9l3aBhE6ytUQiKi2MmfmXTDqTt30NfZzQ40FFIp9HV1wvJvM/h0AmarCW5fI1Q6FTr7OtHR2wWz3SrnTJ7vI5tBWA1G6Pke8AGkCEpaH01INHVxtsY6tTyppiz30KDKTnQwKc07pFbmHOx3b3C4dkx3b9e8/rsAXClJ2I3iL8V66j0kYiYSvEdWEdxcwcTtKygX0tIx30Sahj+IxYUVSewzbcvzkvyZGiVOn34AFgv7kXeou6zw49yPVOCHH3oQTZ0dyISCyGfTCG0GcOzJ39j1Of/Wo0elspVUrcmpSbn/DQz2y1mBpDrONZUSyTfi1sIa3rh0EStr63B7LGhu9clnx5oLVlVyJpRMpGVmf/999+KRRx7A5ORNfP3r/yCzRJ47aVqje4wmfhoZTDYX7nvgUTz8ng9AZXIgX9oRgHmm4/6jqlehI8VTan6C0CpLMGhraLRpYTcogEqRCBDks0XE42lkCzWhA7Iml0ZAmsIoDFhqalTTOcRofqpVcGd1Ea9fuSS98y0eFyw0URTy2AoEEN0Ko6WnDzW9EX6K2e0duHfsCDZWVvHK2RckpHninqP40AffB4vFIPNs6gnUIlgB++HP/emuz1jxn+4fqWt0dLSVJd5cV6jeZsGXxaVNcbGnp0d43nypyP3mH8LAlc6gE/yKzdkoh1peMCL8oVqaBUHKlAAdgBS1GLumgNzjbUI+EUdFqUe2opCUDXu7eMmq0tWECvRqhcSsKWoSA0KMwZ9/Y3eC5OZbr4i7jB2QHCJzQaEzgt0rwY11+Z+p7LN3wSSD3p2hFx8eMuG5aBCLwgeWQ2MKNkzQciPlRiIHw2xOhnh8EQ3sKDIaEA1HkU/nJE3CMm+mZeii4LvV0dOJ9u4OuJoaUagUBQ+aKKhxe2YdMeKzTXpU6xW0trVJd0I2W0Q2U0IqkRKOOEVHs0mDamUnTcmXnZcIDiZ4uedFmS5WHp6npqcEAUGHNpOz0nOcyaKvrw9Oq1X6KCu1sqQMqnWKwXo4Gx1yCU5JF3AK/jW6MbIIh7eBqVmcems3nvjS+z6M9o4u/PRnP5N+UB64jAYtFudmUcll0dfejr6ODhwc7ESrQyuYoMUVP6LpLKocLmq1aOnrR3NfD2pajSSvcpksNLUaNheW8MpPfopKOoPRPYMyyKL4wwOM3eWWA0E4nhCsAZMZdCCZbVYRK5i85YLCHuDunh5o7E347k/O4s4vEhCPPvIIGmw2zM3MirOLZeRMSXMwMDV9F5N37wimgIsnhWQeHKw6HRqM7IKxyCVRwbGEsg6DYQeNTKcSDwl0rdI5RhRsnWlfCr9EMspBSCkCNZ2LecGTlHdQvnR4qtUyPKBY8Zu3KOz+n19/qcoh0+yWzkWfpwl7hvsEseCwG1App5FORXD50hsIrK8iup2Cu4lJVsBgMIvwzMQmD01McnOAn0lEYNHV4bFroKzmxUCQzFQxtxRGIqtCJFGQTgKmVxUKOhRr2Lt3EMeOHBKMxs3xCSws+qHRWrC2xp4Pgwh6Dz7yqPSRxonkrQDXb0xgecUvzyLFj1I+DatBIwLnyHA/Hjx9LzYW72B9ZU6cuHQB8SBMowM/P/9aACN790m/KgdzvNSyE7GpoxPnLlzE//zLv8bk1CzafK34/Od+BUqkYdAXkcluo29wAP0HTmB5M4vXL08jvJ2UYngOwbhW/fqn3+mi/cKjXTLgYOJx3+gYDh4+jK3tOGYXV9A/REx6i2y0iURacL9cD2Zm5hHcjOFeJlZUStyZmhJs1+DQXvQPDMt38Or51ySBQPdQg80EvVYlSRFfc7M8w9kCk8l8b/SC1+pp8yIRDiAVC8vaSGQPE8kqvRn7xg6h0ecRhHixoBAEdDbL56wsz6BOXUWtlIJBWxGsUSy0gXIhj2K+KGjErXBE+pdcdjsaLBbp9mDvud1iFcFva3NLBqyCL+dQQllDPB2AzqTByMHDgsjOV6tIpZKIRsOCQCembyO0hUBoGxWVETaXD/vHjsOit+PhD35817P87U9/XAgA26k8ZpcCWA/H0NzdjdbeLlQ0dTi8Dii0wNz8Mkp5bqI19Pf3YXT0gOC2KfowZcYBLtdDCic7afusfB9c3zYC6yhnq6jmFNKzR/cY0YA0zDQ67Wj2euCmm9FqgNakh6XBCp3VhGK9iiqHeoUCAushbG5E5ALR19cj/ZjJVFIO83SZ2RuYBFIhsL6Jzc0QGhxO6R2ZX1iUQTNT8kR+a/Ra1JU87KgkLf3m+XOYvHkdtWwWDqMBIwP9MgRpcNjE4UfkbSSeQrJAmLcWf/CHfyip2vbOTiEjzC0syPrHy83A0KCILv/37//Rrs/4yKBFEvHepkZJw7J34+7UPM6+8gYuXp4WegfPhy0+F1q9NqzML8FlN+Lgnj24757jUFYqSDBpX62IgYprKA/tWhqLeFBeXcW511+X3lRPT5eYb+jI5oGRw9twJCaGEF7ImYiXd0Wjg6+pGb/52d+U7he/fw2bHEJY7fIz8iDOfYufN/dT7rdMQ7LDnhcprjskgHDQx9/Hfc2/HsD6RkCGExwKcbDK4RW7Xiggc83ggTvg98seTLcoe1akM6ZeQ12vkXXSbDDA2+iW7g+KmhQJSebgAZqXRSZJDv//EsDP/V9dIugMPfiw3Hjv3l3CM8/+HOuRHEKxPBRqEypVFTIKHUoWB2oaPSxGM1pa2tDa2g4t8VVqvXxmHLBU8imUM9uwqvLwmmpYm7mG+MY8Rva3Y+RgJw7sPwCToKW1QCSCwN1xxIKr8LmtkvjfCIXR3TeImUASz718GSprMw6efAyNbQcRLxgRKyqwkcgjtOGXlMCpve3Y22KD3axHNZdFRWNFSWHCrclphLa2Uc4ksDxzV3pSmH6neY77k8lgRIVJ5WpVMJm0cc/PzmByckLOWtFwgo8NDh7o3/m9+YqkNaK5NIqFIsyMDmWLODZ2GBqTESm9EuYml5zjvvHypXdcombnV+UyR3OLSllHcMOP8ZtXBZ/JNaG1u0eQdNWKCiroodOSyGASQwwR/MViColkELV6HvV6SVD8FrNDMORGgx1rgRBevXYBoWwcdrML8XBanKsc6DZ57VBodtBCKjXTEAbotQ6k4wX4HA1wN5ihVqRRr8Tga+2F2UZMfFhoMFwHXj53TlCExUpZBDIKUaFQSMgBgcC6/IxW4haJnSXlIZ+X8ynfJ5oTKDZy8EFhjGcJ0hsy2zHUftEh+Xu/8zsYGR4W2gcFYL6jCumrroK2M4OGCdiKINvo2s/HtzF++SKcZgt+7Uu7q1JOHR5BOp8VDBTR+0zll6slMdloiFcrlpFPp1BWqODs7JbqllgsIQ51Dl32DO9FY6MHMzOzQp1xuxvRzos97zeVEgLrASGxfPCJR3BibBBenRmNTKSHQnjjwls4f/kCNFYzDg/vR5PRjqKyjobmJsHdzy4voR5JQblNAk5FLutKRRWpxLacXYnWr2m06B3Zh569B1CjaKFUI1chBUUhPV9OCsCRTUxev4C5qVsol2pynlUodPKsElFFQwqTWdwX+7o74XW7MDzQjaNjB2SPowGJHee3JidgtTWgb2BYzGBQamWf539GpBfPi+wIu//9uzGNv3pqQLp+I9Gtt/vYmt7++YyyZlFU+ddn/1UwqKcfeED6A/2BNek1IgK6ubld3NPh6Db27tsrQ6GaoippVuKyFTCgUlVDqzFDpdAiFtxCOsbaizIUJIrUijuIrHIJ25msCMDZUlHMROlUTM4ZDptZ0l0Lcwsy+KEAbDeb4bRbEY+FsLo6hwaHGU0+j1RGpHNl3J6cQ6FUF7rLo48cF7wiMXgmkw16gxl6Ld8ZgxBImGTaXFvD9uYGJq5fxcwdP3yNKjQ3ujEyNIwC63C2QjA5HUgUCnB5vYKzZfqH6G2N3gC1QY90sYiXXj2PL319twDc51QK3UOhVIqzv6urS4agO1QIM/r7eoUMwCSpdPm99SZmaVxJxaXvkWd1Jp8VdZJFckLwaHI3STczEYG853JvkUmZEtgMb0g3MDuXS/kqVKqdfq/vPfs93J26hWg8Ip3FH/jQR0R0UCjYq8d0fRVmi1GEkc31TTGsHRjZJx1zX/va1zE6ehCPPvqY7D3pbBaJeByvv3oeHpsVOgUQ3dxEyL+Khbt3USsW8MgDD+DAPtZUeKW3L18qyV5NIxvNg2+9dVWwkBTMmI7kPbeqVKB/717MLC/j+uQddA0OYWR0TPoK9wyPwGK1yp18cP/Rd6zJi3MTCKyv7/Rsk3JBw26N2UFWHqolvcKuX97VL7z1Bn74g2el/5f7RqOzAb/9xS/gwJ5BXL9ySe7wpAvxc7VTXK/VkcuXcH38Nl56+RUsrqxJ/QlrJXiGIzqUxr+2rl4cPXkfbG6aEpUiABPTbNKrJRFVK+bgaumAyeHZ6QC+cwePPPSQVPPQSHjz5jiWl1aEvGRjP5bLI6kkVl1IcqmQE5wijZrN3iapEuJwnoMyVtFQzOXfmPQpppQT6bR0NXPOENveluSFw+mS9ZhCM/vkKa5x0ELBw9PYKJhJJoAD/jU8/82v7vqcf+8Ah1oa7Nk7CI1eA0eTR1IcTW0dUBlNsHd1I7IRxPPf/zmCMyEYlTr093aLsZMJJtJNEuk81HozXM3tklCcmLqL3p5OPHTmPhSySamY6fA1AqWMmHH4XlEoonmGlAeP04NsPI3Q6oakD8vZvBC0eB4j5rGurMu7xnO52VlF92AjPK0tMFitYpIxtndge3EKyytzWF/ZwtpiEBvLIaiqKjQ0KKFU5WFta0U4n8fM/JL8vIlMHUp2W2bL4PUjlxf4G5x2E0oFpkNrMGiBSgkwG5lUJPWqKANdg2nH+MdkDc20FBRJVmHFSmODDd+doJnsP4gNR4ahqRVgUFZQycRgNOhkoJkpVeBpaZPB6WPveTcOnDqJQiyCZ7//XcytpZCtOpArVlBXvN2RWi6JobrBpMEDJ0bR3kxMMuudKlIBkykU5Q5mQhn1Ql5StCTNKao1OSPxueBMQFJBmZzgNZ0e7sNmETFzIT9sijKMepMgUOOpHNQGEwoKFbayGXTvG4HaZEQ0mZK7G+kiNrNFnsVMgWb4DLK5hMwHQlvrQi1YWgrCbLLhEx/7DF5//SrM5gY0N7fh4Ogo9u7dI8JDtVpGYGUJM1N3hACzf99+fOvb38XM3AKO3XNSzD7lfBYbSzO4cO4FJMPr+PHibqQraSUU8GuVEjRKIB7dwvXLF3H31jiaXEyXtePW9Wvo6+mWYAZTtjTSLq6si1BNmiD/86YmzrgaxMBBsZD3WKZ8w9sxEbM4WLbbrXj/ex6XqgWufZwNeVvbBDsbS2fQ1duP4b37xLxFXhZnLpFITMxJtXzqPwjADrlL8M6mNxnlvkDyGJPe4XAYs/PzUg3HUMxqKIY0O5f1BhGeWVVFAZJCG0VfCrGcaTH9RYMOn8vVwBqgVYuYzK5Hij1saaW4yPVFS4KKRoUGK4k5ZujrdSgKZSHQme0GfOiLf/ZOAfg/fRxWq0FMVSaTTva7b37zGSRSSVhsNiHj8WdjTYrVaBFjE2dPPLNw6K83WtDc0gl3kw81XoqUFAppglGJIMxQCM0rDK1ADVgozDOB3+ZG63AX4tkkUvkM7r51FWs378BhN+LO5E3E02F093txz1A/9vg8WCvpMREpoK29XYb/nOdQEOG8h6SZhdlZIWJw2s4u6DrPe/x3pSLn4EilBpO3RQRE3kk9TT6cPfcaXnz5FRHkifamKYv3Se7hBw4cwJkHTuPV8+cxMjyIMyfugc/tgN+/jPFb13DP0TEcP3QAtsYGIJdBdHoaP3/uOSzPz+GvxqO753Bf/HUhQdDAf/3GVan0+e3f+jy6W5sRXFmSvvGh7m75bL/7vWeRSGfFEEO6QjKfx6J/HQeOHEU/K/eaW2C126W7mj332WxG9g2SjpbXVpGvFNHc2i7fh1ZnlD7YN15/U/YPztmJYu/vakMuHoWinIdZQ9wouSdVmXdUi3lYbFYMDw/JWY3VH/z+KU7SpMBqpug2U+BGSVVSaOYaxGehWFUImY3vLR9YpvyOHzmEDzzxLrz60vPw2PQ4dXxUREwaRPoGBvH6mxcwt7Qq8zKSPvl/H9yKSBiEsyo+X+yZZ3c5k8b8/rh/pti19B/X5BP7sLa+AovDjHg2jg0m9ZxW+NraoNRQJMqiUCIGXo/u7gH0dA/g8IEx9LR1Cq6dAhJ/Xl4++C5JH3y9LuZKzsH53zMtSgML0dCkBLB+berulNxvOcO1WShUsXucugTPJnb5N0MP/2bYzeSzYtZwOl0SPNgzsg8f/vDTEgDg2ZNzB5pGOL/g3Gh07KDMOfh5QG1GrZRHs8OI0OIEKrEAQnNTcChrGGhuRZ2z0kwGVjPPHCVodex2K2NTZcWbi0FJ89d51tQY0drVh8//9u8hnS/hve//EJ5++peli5f3LYrAPOsMDO7d9Rl/8t1HJVFMAZiVYPwueFbhDJxzlbXlFayvriEWDss9gDVlA+0+qAoZaIwmNLV3YHbFj1cvXUG2VoeO6dyaAkMj+9E7MIh4kjRLg8xvThw5gnc/+AB0pPXl8/jGM89I4MXhdKC3Z2euxuo6Cr007JYKWansmLl7VxDQJBAdOnxUEqk0N8eTaTGmkHrEM+jVq9dw+/YtPPXUk3jsscfku+c7xO+ZZ1H+4iyIgiJJtZwj8X3jPxSGOVtgeIP/np2dw+TMHfQN9KAYCWNPcwsGGz149u//Cbdeu4h6tgKfwyuYYJo2V5cXYDbqhHTwj1paR3b/+s43vi6BRs6UeF4UsblYFi2Ie8SNm+OYnp4llA/pWAybAT+OjI7BKNUVOQz29sBuMSKTSWJxYU66fx3uBtGODhw+CKVWJXd2lU4vdKPIVlgqj1hnxt54vUEv1Zg8j4FncrVG6A1cH0laIilNr9bJnIwhB+6JPNNzDbA7GmV2TaMUjSmcUZHOIQlgZX2nflWnljMsSac0RKmUFahUZUzfvYn52TtyxnU5nKhXFbhy6brcj5xOt+gnpOmQ2NDV3SX3WgZpOBNhnSrFVoa67jlxj9RnRQN+FHIZBNcDuP+XdyOgL337H+Gyc39T4PvPfleIi4NDg7Jnk15HvLSIwBotSnUlvvYvX8fL514SAy5nfE2+FqH/xOIZWC1O9PYOiNm3rdUHn68RP/7xv+JnP31OTAfE2iv/zexntQlJmHeT0UPH8MSHPganrwtlaFBXM2y3Y3BhjVKlWJB0NvU2ir96TQUOswpWvQKqWgUKivR1tVBZ4qkCVDoTzA4HlKSIVMpyZ9fWgEw8hY1IVPrlC28TQxjQy6RiQCmHSDAgZxlW1NKYbjDZEE/nBZtOgwTPINvRsJyhWCFw4p5jQpzgd0ijCw29NHl9+PO758mK//LYST4rqPAPrdUk0Ui3O5nd3IQpqvDFYu/sjnNGI90DpSpxPhVxZHt8TFOYJE1UrJTksE1HMA8KHUQ+JCKyoVLp3z/cj3g0jGS+jlxFDX8wDrPNJZdDXgLpBLVbzLCbTchkC0il89Kv9F++8q1db+DExXMywOSgbX5uXoaGvMzRGUAkFR96dpPMz84KLphDOjUL7LNZEQPpCqGblAc/Xm55IeShjo4OKRjXauUCxERwqVqGkUKCIF1UiEW2kY6nYdKzE9coSSNiMfuHBwRXzfSZzqiT7rN0SYf51Rj8G2tocNnFAcYF1OH0wEHhO18Rkwz7CaLhDdisehGB6dBMJ9IYHhoSVxKH5kPDw7IIEjNAAZs/N/9suipfe/112fj2798HO/sUiY5TcUNk76Ra+OlECba1d8p3G95KSLo3Gk0hEo6jPj2Do+d2i+znH3sPmlvaJPlCtyqFaybd6PiOhbbgtFjRaLOJANzpNiBPtMfCEvQ2Oxw+H0weNwbHDsLh8yLHl0sBwQDbtXpkQmHcvnAZ5WQaLqsB28E1TExOygFieGS/pMLZSzqztIxAkBurWvpf+4YG5TA+v7ggDvpjx46hfWg/zl8Zh391VXoYKNIy/W0yGNDY6JLieA6KZuZmRITh4sDva6ejo4hyJgt1rS4pcBtTMkzYaomb1sqzw4WeBwYOnJiyZAco07/S7VGuikuch2kOS4h85oCAGy/FX25WTLIRPVD6RWLiP0/P7nqO/96uRq7VJ4Njdsd6Gm3obPeh0WWEx2UFf4Tl5VmcPfuSoM1sDQ4U6D5RaZCh648OVB2ddgq5EKuQR3OjESZ1CUY1+56cCKwnEAjmsJ1SCgo6lU9DqarB6bSi0WWH3WZEoZAVhxsXbJXahM7uYUzeXcR2PIO2th6cuv8hdHT1CCaZzr+JiWlM3p2RviNu7npiqWtFuKw66QDravdhYeoW/MvzsgEwDUOUJBn8REBfeOuyYPc++YlPSu8gB28WVyNu3JrE//jyV3D+tQvQqY1o9rXgM5/6MMwGohT8MJ/ykCgAACAASURBVJrZBWRDz55jMDS04+KNRYzfnkEqmZCLGr/vv/jLv37Hhv38X39O+lWZJOfnx2QjU9p0QzKlt3fvPvlMydHl4JtJTxu7w6oarPrXMbc0ixW/X0Td02cexr4Dh6WPb2F+CT9+7kfQa5UYHuzBYH8X/IEV6Q7in8X/380tLWIuMKggRge9YkeoV9YrWFnzo6m5DS2dPWjr6oHZYRecYLWqFfFZKqjoyldxPStBrShAC6Zg81ieuyuXTBIBOodG8IPnfoSJ8RvoaGlBPpWW3pjTJ+9Fb1e3uNL9K2vijqRgx78bB+jbyTVkiymMHj8hh4gSMSvJOGKxKJYX5yU9T3cxse51dvsa7dg/ehSVQgUf/cIf7/qcn//dz2NtYwub0TgSebrTzPB1dSFRyGFjO4S9Y/vR2NyIiVt3oVWaMXn7rggKR44ewuHDY7CYjYhEtnDt2lXZ5LnXNDTY5SJL8wA3MCKSsokSkuEszHqDHFYo/vrcLridNtgtJhiZoidGVMe+Gq10vVa4yKoUgpNfWglifjEglwKmgA8fPSy9FFwfMjleYjjEtchg78rVa0imUkJs4CGXA4xWb4vgg2pkuyrrMvClu/3sCz9DKhKmPRrHRw/izL0nxCGmVCuExkBRM1eu4tXLk4ikCvjEJ39FUMfs/PWvr4uBhHso3acUQ/r6B/AARcj/8Oveg414z7sfkb83h6VElywtr2NxKYA33rotKHOiaNrbfGiwabA8t4yjo0PobmtBT2sLmt2NKKSSYpDicJaCqxhUsjmEohHMzM9jdmERVm8j4tUiNreIQgLa2ltRLNaQzZGKoZdeDekZejtZxZ6p3/rCF3Dq1L2SpmbHH88GFHbpxifClvst10Ouo7y0sQuRlym+s3Tbco3eGU4R+58TCgfXtXA4InQLOvaZ2OJFzcD6hhITwCFZO4gAIp2BPw9nHHlUEEvFUSfO29WI1mafmHlobkhlUmhwOgRRw/X92PFHdn3GP//jo9K53vfQQ9KTtzIxj7/75+8jmVNicW0bW9Es0pkSiloj4io1nN4WtLd2oKe7Hy2tHdBqTajW6brku8mu7gQUpQQ85jpMSCIwdxMGZQ4jIx2wObXYt3cEdnsjwKQMcdJBP1KRDagVJSjqRcHOWZhKDOfwxvVZxHJKdAwdQs/I/cjWHQjngFC6IsYTT6MD9wy1YKTVBptRi3IqjoragqrKjInpBWyF4zCpgaB/VS5XdD4TEUwRttHlFNGXw1iH3S6X5fEbN3Dp4kX5e6TTFQbpceTwGAw6PVaWluV7SRfycNnsGGhsgSJdgN1ggbnRgbhegapZD43JgL/90e4KD37gd2eW5AxTKeV37FP1KuIxdrCl4XDYYHE4BY9fKSmgqOugVhmkF0rOb1V2sFWQThPbt8VaczFtUYhh75WzwYNMtoQrU+NYDPuhqGpRylRlWJtNxaHT1WB1aHdwwzojajUNzAY38umy9Mo2mHjWS0FRS8Lb2gOzrUnQgXQ6z8zN4eKVy0L24GSvuaUVh44ckQQ6n2Um6IhRpsGQZrVsOgMdEXAms6T3KP7y0tJI8YHD3HxREPY8h5i0Ovz6r3wCLV6v4PCK5YKYCylKSRGAUgk2S9crOWS2g4gEllCjGJ5KiontxKf/fNezfF+nF2kK464GlHm5YzKeVAQodhJe2TwS4QiSNJI1+wC9fqdDTCJaKnmvzGabVJCwhoNpfJPFImIo11MKBq5GF55+8jGMDXUgu7GFtYlpSRLdGB/H9Nomaiag09EEe1WDolqBhvZmeWZYm2Gva+FUGdDY4kNDkxtupx3VErs28yL6pLl/dnahqbMXRZUWJe7X1SpUb9N0WNcRDq7jzrWLCK0uisvX2eBGvaJEaDMiBAeWeTY6nDgwMiLGDkeDFfVaCcNDfUJBqVNWV+wYTIh/9gc2BVva3NopPfZER/EMQ6GJPWGDJ8/s+oy/9Qe/isHBfvjX1/CT538s68vIvr1oaW2R54PoumvXb8BqtWN09JB0FPkDq4Ll5sSVtRoul0dEpqPHjyJTyCKZjqPR4xYSRLWmFQFYAaY/gEwsgWQ0DHW9BK2igmoxIwngMlFCPGNRfIrFJJWwurqEZXYAGzTSVcrqGaLBnDYHnDYb2rweGHQKpFMkXGyjt79HTFMra5u4Oz0PhUqPcjGDUyc5YO+HwUrx1yq4PoPKBJPOIkKSy+7cOQ9z+HHpIl780Y8xOrwHNrUSBrUC9z/5OELFrOwparMJbncTKrkSlMU6irkiQqEwEhQWjXpcunsbX/vu3K7P2GNRyTCZSU0OLSjaseKFQtCpe4+jmM/K/ZIi5J6hQawH1nDx8iX4wyExjiYTKenGKuTYea1FPlf4d+HX42kS8ZRCJ938FPPPv35WKBDepnbkcxU4Gjyy3165yuf6KgqlnKTh7zlxUpCjCiWxmjxvKEVo4rCRSW/9Lwa8TBvPTs3gH/7xH9Hs8+FjH/2YdN1yUDU9M4V1vx8dXi/q5RLm7txBmQPj4CaiwU3sHx7G4dFR2Bvscn4wWa0w2+24fWdSuscnJmeE7KKTQbtK+pk5kN47NoqVrRCuTEzA19WDBx56BI0enxgtabpUKKt44LHdBBd+4GvLU/DTwMLjEh39wlOlr6EudyAak7k/EPv3ytmX8M1nviG9mYVCDh6XA5//7Gewb2gAr73yEm5fvyqdwQ89+CAOHDiIgH8db126goVlmlljIrRtRhMixDBtSHM264pI3jh5+kE0eFpQVdLIpYLNaoFZr0Uhk5C+W7unFUaHRwa3NGA+fOZBFCju5rLSqb6yvIoUk4wOJ0xmu6QeiPamkTnJKihHgyD2+fxYzRTqdPIM8LzCOzUTXBSfiOWMJZNIJFPyfOfzWZitrFbqRSKZxs3x24JWpUhJ/B1/Bi7X0n2nViOfzeCHX/vbXc/yr7fU0NnpQ3uHD109nVBoVcjXKhh717sARwOIjqpnc5i8No3oQhSaihIOmwUaZV3MOjSW0YSXLdWxshnGzTvTWFjbIaU1eT1w2K3wNTXC5zBDUeC6XZG/80Y4LDh7h92BjtYO6BUaxDfDKCTTyMXiIi5SqOK6xNlOrlKEwWaGu8WEBo8ODY0uuJt9aOvokmRRMLSGzc01lHI1TE3M4e7NaXS1dUGnraBSSeP0ux9D3aDFT35+FjOLq1jfiqNY5721inSuJrQD7jMH9+3Hhn9NzJLHDo/h1bMvIxEr4d4TJ7C6somtcBgmmpbfTm4zdcnvS0NMtUGHUi6LH89Hdn3GHxjrhlXHFbOMbJx7sV5EP6Kd+/aMCILvkcffhe6+LvlOL154HVcXUghkHXK/5d4nSPFSEcpyHg6jEg+dOIi2Jp6rlNBoFKjWykhkMnI20hChyD2xVkOVQ04Qe2mWXkCek0WQg0rSqnqLDQ63R2Yd8dU5dDnM8n9DCpa9oRF1rQ4LGyFonS44O7uQZYqShiylErEIRSEOaoFcKYdkJoF0No7Q1iZm56exsuJHMlWFu9GLJ574CF566TUMD+8Xo81DDz0ohlcO2GluqRSzOP/yizL4bWpqwuVrN+Fw+/Cepz4Au9W2E8j4xd3wp99/Bj/912/hheXdCWAKwDy/8+zIhG1ofQ1XLryJpbkZKKslHDt8CFOTE2jxeeVdm5yYwO2JScQzBZn3MQXb09WFjvZWCTowlbe0tCT3dBKqaOAgSYj1GuzZPXJgrxACeH/nc2y02rAejsgd3uXxYmB4x8i9k25VIRqNYWFuFihmpNKLxKQmD1PZNChQJFYJbYnCOtfSNX8AN2/dkn9TPAnFs2LSI82F6yDNPDQhkZiTz2XlHRc6S7UiiGOTmSJxDqHUzjs3MjAkw35iKkkJy+WzklAjSYHCi1Wrh0mpgoH2RnZUN+jxkf/8TgH4f332g9AR1WvWo6nJhVBoA+fOvYzu7k5Zdyl+HDxwACn2FG9yCKzCmn8DG5shSZobTXZY7C64PM3Q6plkplDI7mSGfZjGZxiijEqNacQaLCoFvBYzPJ1eNA+0C7o6Xchg5cYkrvzsLIq5JCwWHVo6GtE31A5dLoVsYA3z6TrWyjocOnwE73r8PVIjyNQx76OCMk2l8OrZs7h+8aLgwZ9+31PwOp1YWZgX4/ct1oqV6+jq6cPo2GF4fC1SE/OX/8+XMLvAHk4lbA0NMkurlst4+pd/WZ6fc6+cRXOTB7/y4Q/AYTaK+Ds9PYnT992D0yeOwapTo5JK4Pnvfw+3rlyRgf23grvFya/+2e/J/JhzpB//5IdYWZrHn/3XP0JXiw+RgB8GhQLdLS2Ihrdx7tXXxZTU3N4ua+rNu3dwc/IOHn3Pe3H4+D1oYOWBySQd8tJHWsgLXnxleQXnX3sVN27fgsvdJJ/RqdNncGtyCj/5yfOS7l9dWkBTowvDPZ1IRTahKGbQ0miHSatGIhJCMZeA1aTdqRNpb99JS1IU5UyY/bC5gghp7CZnoKtcJRWjKqIghf5onB3WpFoaZB/jXX3v8BA+9uH34eLrr8Bp1uDB+46LAJyIRWWfu3FrAovLawgnUljyB6FQs0aJ9RoVxFNZJDN5waPnS1WpPMtk8pIwztJo8B9+PX6wV4xzqXwSJZR4lUNZUYWOdDoxXfESxwoNM0ZHj6Krsw/t3hZ4aRK02yVNyTs1ZwicW9AMRDFXBJk862h2CG2cA7DWR6HRyXtNY3giEcd6wI/w2+lfvs8UsQYH+uV93jGnRGTeT3OPUqOUfnSelzu7uvHUUx+Q8xxnGZxdrG9syBrS3NKMZp9XDDmklQS3i0KbcFtViPmnoStu4+7F15EPruPQwBDcJgtK6bQQTjc3VtDT2wqbTYflvBKToZQI6RvhGBqaWqHQW/E7f/jfkCnVYbQ58OBDD+Nzn/tNIchwhlIuF9Ha1rX7bPHkSXkmOJNmpyirKTjD72hvF9NvJpFEjHj9UFAq1IysnfE1Yn1+CqlCAV0Dg4jlijj71kUEkykY7A6p9WR1yP1nHhZjA/dsGjC8jS780un7ZR+m8PnVf/5nCdgwQNHS3Izunm6havI8wirFdCoOUiOIa2dIjwagsbHD0BlMQkFkcplUlVu3J3B3ehqTE5Oy73/0l5+WRLHZRDz0jqGCghfn96xVpImSZ3WK8HwXSBjgvZt3cAr0DNCQaLW64UdLSwuaagoc7+lHLriFv//Sl7G6vApVTQWtYsfkSTOB0aDBQF+XmDD+ZHm3uYwf+DP/9FUJ9ei1rKTk76cOxHetLPvOzfFbmJ2bR7XAWWUY+XQaQ/19sLJ+RAF0tbfKuZO0q3giCrVWCXODBT39Pejq75aaplQuLbh1aiqkSTABzFVLp1JL+JJ1Zua36UkKEYEZjishlcygVq5KrROpGUIfqO1UiFAAdro8QvyiSYN3Uwrk5VJhZ6aiqEFHCoROA41aKcZpnoQ2g6soFpJwOS1QKapSN0Axcm5mEduRBAYH9sDb1CwzC850CRmgCYqmWArN3Gepy9BQwX/v3zci52P255Luw5qx937uT3Y9y198/7uRSzF0QNS8Epl8Biq1EqsrqyiStqRSo16uyfPAw5reqINapxJ09mYoKKYwklzi8Sx6+/bg/vsegLfJB7VagXhsC//01b/D4tIsDCYL8qWaGN58bido5aWW0uhpwqHDx3D4xGmYnT4otGYYbOx3V0t6muQ2mgXCGxuoFguwGJTQqiswaaowaWtQ81wE3gNIPykjlStDpTXCYLMBNG2VdnqLqTeEgiEEN1kvaYDT1SjmspvjV3H23Isol7NQqqo4efIe9PX24c3XLiAajmOgdxhDe/ZiJeSHu7lJBF/OQgu5ArTUcbV6uJwutgTI+8Bn8wO/sZuOqvjsU2fqdASz+4mptfaODhk8UGRj6urfyralX6BQFExymIIW3YjRKEJbERk8cGGgS4d/Gl92OuuNWgXcDpbXR7AVDIgzpr2jGelMEnW1BdR2N0MJUemZlKBrtV7KSi8BxVqdgcgv4nKs+O0v7+5suPnaC9LHwx4SpoCIeCRPfONt3AixA1x8iIDh72PShRd8/h04QGbfCBcyuhvk4aHLj50IxE0qKDjwkqGXRYbscg4xpf+QboNiGfVqHY1Ot/RhUYxlqpRigM1hx56RPejt7xWHaKqkw9pWFluRIHQmvfTQUlima6rBThyPSw72RPGtry1CiTKcDpMgTeggPfPAg7Io8b943uQhgZshxUoOQrkg/uAHP5C+SB7iuUHuGRyQB4/l2fw+OESs1ZmwKAmikiLw6mpAMNAbGyHUakoo5+Zx7PxuBPQrD79LXt7+wWHcunNHBHD2KNHBQwHYwkJvvQFjwz1wMdm0soBENoPW7m707BmGq6MNnq522DxuQKeRhCqxTapCGcVoHMuTUwgtrMKsU8BuVsvnyAOLzmiR3ip2HPmDW5hbXhGcmcXegAa3WwY6xJOzl/K9T7wXHUP7MD6zKBtBW2ubfN/8GXlhp4DO5DJdU9dv3MDV69fgcDkkXcELAAWmu+MTuHt7QgQH9nexW4QbOt3c/DdFCTEGsHNCLjwU4yg20CGtlJ+ZeDY+N9wIKfzKEOFt0Zi/hwIW0QK/M7MbVfW9zkaUOlrhcLjR290LtbKOvp42WUhafQ6YDCpUSlnMzc/i8rUrCAbDWFkLyAUumkqgSDyV0ykHIrqma6U41PUkzES0axWCgvCvp5ArmhBN0FFkRV1TQTaXhEZdh8mshdmkQ61alL4PlUYPo9kJpcaKjVAC+w8cQd/ACPbvP4pgiN2/G8jkSoKZunH9lgxgiJHxNJhhN2pweN8ARvcPIRndwnZ4A3MzU3Iw6+7ukcMIuwfownnxhZcxfXca73vq/Th6+Cg0KnYfF/H/fu0ZPP/qBWi1FiihgafRg9/41IfQ4tVjcf4iOrvcopM0dexBe98Yxqc38cZb17G5EZLvgv986zv/+g4B+Kdf+W25DA3v2YNILCZD/GA4grXAOlyeJsEzdnZ0ihOWPd88BNApb9SacfaVV1CqFcArPLsAXZ4W7B05hLHRe2TIPH5zHHuHenH/fcdgb7RiYWpCBls8gM4vLmNzc0PEJo/DivhWQPolg/4lEY0j2zHBo3X2DmBk9BDcTGynKbZUkUoWYdDZ5DnihsQOYJ26DGU5hXRsCxvL8zDr9YJE6j9wCH/yp3+Gpbk5HBkblfdfR7RcWzve/8STgllaXlzGwvyipGuzxA/FohgY8qGmKOPgsePwtLahptKIQYKpveXFWVlfaJZY24ggW6xDZ3Fg5OAhGLVGPP6J3ZvJ13/z1xAIRbHNdAJ7DupKtHT3wN3aglQxh1KdiCklCvkyzHobIlsRTE7exqlTJ9Ha2oyWFh9WiJIs5CS5T7MO3zkmlpkip9uPDtx6mVgtreAwkrEoLAY9Otua0d3eit7ONjR5GuVwpaB7olKUzZTo1lgiLs7yQkWJmsKAYHBDunRGDowI1nRpZVHwP01eryC2aHxZWFoWnAufXV5q+Iyq60pZm802Cxxup7jl2IV38/IlVCheGQ149L5TMghlrQHvZ3SlMZGVLVXx0ps3cW1iFh/80Idw8tS9aG5tkX2HA3ri0NldQ6F577592HdgdNez3OOt4J57xsQ5z8NTPJHGyuomSmUl5ucDiCcKkn5raLBgeLADH/nAU2j3enD+xZ9DUy/j3qNH0Gi1iChgNZvEtEIsYiQel2qAiakpcbJ2jQxgMxPD8lpYBHWjwYpqRYmtLWJ3SzL0ptmFzyb3RCLaPvvZ38Dj734X0ukkwsQv0p3madoRdHNZcWPy9/MfoqApKtFsRWcv12f+53QHcqDCAy5JHfzfiYuzTCe+Xsw8TPoQaUVsG80P7FekUMXLAg9knLCoDBpsx6PSAWwg/tFkFDccN1EilxpcDkF4UkQ4fGy3yP7y//4QfE02dO7fKwLw8tIGvvLV76GqIOqYpg4ltmNZxItFbGaTaOnqQntrF7zeVjhdXmjURH7tdH9RbEQ5AZu+CoehhHxsGZVMCE0NWlnjVeoKxg6OwtvolUtEPV8AKnmkoltyQaQwQyPUxPQMIqk6qhoL8hUdBvYdw/CRRxCvWLCRqiKcJ0KLgzw3DnY4sKfZiqYGEyqpGMpKI6pqM25PLSIYjsHrciCbiOH1114T6gkR5jzMGnT8mVSCNuJ5it1JTFidO3dOBhgU+lhHQSrAytIStre2xInMA6xJoYElU0GT3gqnxY7W/l7kXCbMx4LwdnXgv3/92Xesybduz+xc6DJJMfARP8RhJA/8NBES38nUVp3o5zrFeoo0O31QdM0plBUkkxGEo1xf2XdGXClZ+0o4HB5ksyVcvnMDiyE/dCoTVDWdjL4yTAXmtuH2WuBr2eldisey0KoaUMxW4RIBmD06aaiQQlNLjyCgiSXcikSw6vdjdmFezoO88HZ0dsLb7JPkGQVSXkpJLiiXKvLsS5c8u9d5dtCokSkQt1cT0ySf+RJTDVoddAoVelrb8IEnn4TNbJR1mDglGlKkskLFIYkStXIW1WJKTALxkB9lon6Jo6rWcOa3/mrX5/wHxw4hkkmirbcLXYP90kPOTlqi0dWVOuLBMNKRbVSI4HVYxQDEtZbnGTpjeZZRKImVr0g/OGksTJ3w56ephl1Z7FEeGeyEXllEZGUVqfUtOSPbHQ4YvY1o6GyFvaZBdjmIhUgQwVJGaEFML7gMVjRbXWjqbIOrrVmw+TTF85xYzGWkc5KEIWdLuySAS0RqQgGtUQuj1QCz2YBAYBm3L1+AknjQYhVetxf+pQBuXB2HXm3A8SPHcfq++2VYqFLTI0vU8JYgNBXKGmLbYXhJj2hyYyMYxvTMnIhlI/sOCtqOCDVi2s+fPy8C1VOf2k0YmfjWX8nFdM2/itfffE36DLm22BpsKJR28EtM/XIozeHozqCgIAjttcAmnA6PpDV4FuHdgbf8urIqnx/NYwolU2SsKDHCoKNhgFj5PEoZJstTIogxMU2jQHA7LkYupkQ5lJ6cHBdTmE4DRBIprK4HkYjGUS9W0N3WBofVBI/TgnIphfg26SY96O7pECT1a69fwJ27CZy+vxunTw1Bb9EgUSxJx7ZKZYC+boDD5ITVyKR7SSgW7Hh87vvPYuXuDE4fPgZ9vYKb1y7i4affj8OPnsYt4kTZf2gwIRWMohRJo5YrI7gexHI0DLPPgytzd/Htn23ueo69DSbB89KYEo9FBSVnMRmkz8lht2BosA8drc3I5zJiXMlm02K4PPXwaeSKO4hLJlqNBgtamtsEOcmzPM+mHCCyE1vMQ+wyrrJfMCdp52KeJCArTEa7JPyJO6/WSqBXUEnnY50pBCbYIQkyg0GBorjp61gPbCKTymJkZD9eefkVvPDzF8TAOzg4iKef/ogMvcfHb+Lw2CgUTNlWKliZn0OVSPztKDZXVqTm4rFHHhZjL2sYuB6yH/Xy9WtiBqEJkzVEPOtZTbxTOpAq5tE5MIC8WoHbCwuw/CLpMLR3Hw4ePILtyLacuylg/48vfeUda/KGfw7rG5siAPN5ZTKfn5MonHz/adAq04hYx5VLF/Gtb/6LpFyZZOj8RVrq07/2Sezp78H41cu48tYbUs0xNnoQ+/fvFxH+lfOvCSaSachcqYJoKivrqkalQEtLsyQIXL5WnH74l+D0tqLKNIxSDZPJID2I5XxaMNB2TzPMDo9QySZu38L9p+5DnutuoSi0Ana+EVNpsthkKM2UCet4WHOhMugFccyzpd1qESGKqTya1EgJ47CKolOY5+RcQRJVnAPQkELjAXtIeYemkePG+G15liLRbXk+5I5LM32pKPd6Ctff/rsv7fqcf/aF98HdaJOqJ3Z2LSzPI5lL44Mf/yjQ0416JIq1UAjZ7RLUaQ0UhSpMOv7ds2L8YD0J/17xbAkb0RTGp+cxv7aOGHvnSiURqbo62zHQ2oQOp0lSijTcBKNRhGPbqBHXaXOgye5AOZlFaM2PYiIlMwgmvMWYogDKGsDktsPuNkKlq8p518m0gcMh5ItiKYtyOQ9fYzOuXbqBi29egsfhQb1WQD6bQF9/v4gUE1MLSOYrCISTWA8nsZ0pI7SdljQiSUTdnV1IxWPy/Jw4dkQQwkKL6+0TCg/TVuy35t5K0ZjPCPd/imKsaUrGtvGdicCuz/jjh1vlPqpX1rEdCghBjdUlTDON3nMCNa0eTa2tqNQrUrXAM8i2yoe0qR/VGkWFnfqQci6DdHgdinwM9x4chMeug9NMI4pazPXB8JaIB+2+JjlrknBGlLXFaISRxIoyZwEQQYZVAkv8nlIZ9A0Oo9HjxfbSNBoURSS3Y7K2EZlYUaoQyuTRPDAEZYMTc/4AVjY20dnSIpSA9cUFIU2lcxmwWDCe2sZmaANzS/O4OzWHcLSGvv5ePPbYk3jxxVfR2zuIzs5uPPLow0LmozBEEwFNxBv+JQQDqwisb0hlycjYMbT3DolYQISGy6DEzTdexr/87V/hO7f8uz7jRDSCcokQdw46q1hbmpcEcNC/gqX5GTzx+LuQisVkWM952o0b10Vg9b7dR0taX39vDzra2sT8wVkcB/Y0fJIIyD2T6XveiUhBsBu1MpgmxYnzIXbxzq2siXGSFK3u3gG0dfZIgIV3NdbVzM/MABygooKWZiZ/vHLmlABIuSz4WIoOwXAYU7PzWF0LSLcrZwM1tV7WQJqOiN3lwNrnccOo48zEAKvFhGIhj7XAmpwLKEAQzb8ejeLI0aPwutwo5fKYuHFT1oZiqSDGYhoYKLzolWoYeJdUa2HW66B36PGJ3/2Ld6zJf/5r7xN6oNvthNNpw8sv/WxnvqrXoFIqCP1soL9XehG9bp/0v1IAZkqTswUSiYhtN1mdMFqdqNTV8g8F4Fp9h/hI/G6NopyyBGO9ip4mD9r72uFodyOaiICqRWZtE2e/8wMszU+jr49IWKYUPRj0uOBWKTATK+LFW/PSu/7gI4/J90Gz+vB6BAAAIABJREFUMHGu0j9bLGJrYwNvvPKyVFg8duZ+DHS0y7pOCtHzF69iMZLAU+/7IA6OHZZ6QXawv3D2HL7xzLcxt7Ak7wfRu0wz/t7v/i72/sKQ9/3vfRe5dAqf+cTHEA8Hcfv2DahUNRwa3YdTxw4jFwtj6sY1vPjcc6jmclIJ9A+LxV2f8+xrLwhdYXZ2Gt/7/rcR3AzgVz76EXQ0+5AIBdHb1gpNdefeee7VN8UY0NPfh3gmjRfOnUOuXMbHfvVXsWf/fihIcqLJOZeVtZquGt5Z+QyQpvjKK+cEz/vJT30GJ0/djzcuXMJzP3xOTGmB1WX5PPb0daCSiUNVzqHFaYHNqEN4w49yIYHO1kb09vXD6XLJXsQ7CAVe9mbzO48l0yL0EPvKkAO/W1JoKPTnigoUKgqhag4O78HknTuSgH38sYdw9eLrcJq1eOSBk8inEyhQEGluxdT/R9Z7QNl51tfe+/Tey5zpvWmKehe25SJ3TDGJCb0moeWS3PWFm/XxEXJJckluEkIIJbRAAFeMjY27JVu2ehmNRmU0vZw2p585vX/s/ziXO/GspWXAQpp5z/s+7/P8996/PX0Da7GkrA8/e/RXkjwjWYOEL1YRBEJR1JUaWB0uRONJEZw5rS6oNyOg97Y74HTbsZYII0tkvs+NfKUgxiw7hQoVU8AUiMzYtWs/ujr70N/VLd3LMofS0ghZlTkQZ9GcixNjTXMWhSW++5lslPOo2SqiNE1gnJvT+M0UNmklnOk2eT1iOmlvbxPjM81fNJQXiwWp2kum43IOmpiYxC0334r3vPd98vlwPkEBmDUQNARyNkwtIRJZQ2fPAAJxGnk0UJTjyK7NwVhLYeHiOSxOXsSe4XF0eZuRiydQyqVQLq+jrd0FhbKIq8EE5uOkP1gRSWahtXkQTGTx9W/8CHXOzGrUDIz49B99Bl/4/Oc3jGrVCto6ujfdxx974CBa29sFf8tudK6jrPLp7upCq69Z6uJCq6uwGvQIrqygp7MTPocFS9en0NBo0dzVhemlVTz5/IsIpdJvCcBKIVYcuvkwbrn5sKyd7Iwv/Za2cv+ddwjunmfAn//iYQllcbbOSq/e3h4JrnCPxXc1z93pZEI0mUgoIPrM7t17JaXO84bOZBYT7A9++GNJ7PLsTKPeli3DMovgz8znnrh9GiD4RcGeZECmjlklxvcMZ8AUu2jI4zyIn9fi4iLWYjF0t7bDF8vDFs9i8rU3cO7iBSwUo1CbnOgYG4W3vRXZcgFry4totVnx4M234PA/f+dta/L3/uWb8l5gjRL3FqyWUau18r2Q6jgzMyuzgkq+hOD8ktSuiemH+1unTYz6NK8xccvzhNaowcCWQbT3dEovNtO9+XIRsWQK16fnoFWqRADmrJPCvYp7URsrnfTIlEvQmk0SkuMzwLMYmWkGrUH0IO5zGw32V3OKoJS9sOktAZjnlw361u8EYO6FqcHxn8VcFql4DKHQCrSaBvr6OmAx6zA/N4dLFy4h4F+Dz9MiAjCvQTIVl3Q+606z+Q1aKKmG/5nQl+oHpUpSqlazWYxhFIAvXbyID37pf2+6zn/zuT9GpZiD0ajFwtK8zAQHh4eE2kvinooqc7UuFRyFXBoarRLnL13A5JXL0JmM2L5zD/yhqFBkjtz5TmzbtkPCZ0RKT1+/jH/91j+hUFyXd2M6V0aFfetOK3KsPChk0d7egZHRcQxv3QW91Y2KQg93S7esfQoVe92pBZYRCQbknGYxqaFqFKGs5aGqFyT9q1EooFHpgYZKzNQmq1PqZFlHSBJEpVFFkYl9Vs+yblNnEpMGw4wz89Py6/r8FDp72nDr7YfluXvqsaegqCrhtnokbW5vc0OlVwstkbPytpYOdLR3obW5daPGh7Ont2hZ7/3EpzddY8UPv/23jR07tsHb5JHiZG5O2CtAxZgxfx6QmcBiDxhfNHyRaVVaVHMlFHMlSS4Rm8LDKVda4kncDjsyqZi4dc16JUw6JbKpOIrsXhvsRoUtCA0DKlUtorGMXEgOSuluUjfooOXCroC3uQ9WRxsSmRo+/zff2PSNv/nsY0jEY+Lq4UCLw0sif7kZF5RzLguz0ShuZS7+dLYSISKl14zR8yAtCZ2SROB5gaQ/sMGS6Q2uu/Qf1WrQ/XazUSLbnEIe+2INdLA3obe3X/B4yWQSwXBQEMSxeATjW8dls01xgWmdWA6Ip2KSBPOHguJOohuUfHKvu1l6HVhonYqHsJ5Yg07XQGQtAJvFgYceer84NMjcZ9KZDhYmFeh04WJIof7MmTN49JFHMDQ0JIMML4d0ZoM4tjkEicY33LH82Yi46u3rx+pKAOfPT2DVH5IUinklgAPHNiOgX7rjbiSS67jjzrtxdWYGMaZYq1XpQS5msvA6XXBbbTi4axQtDjWC/iU0tbZImsPsckBlMaKm18LZ3IQi+0V+u/FqdnlQTqyjmsogtRLC4tQ1qOpFmHQNcfcxJaHUGpDJl8T5cuLsBcwsLEmHUU2pRK5cFhc8eykHhgZx8y03SzpkLsiBeXDjMy+VcPm3PR9Mh73j0CF5gVBgYCJgYmICfYP9aG1vFSG+rb0dVy5dwcsvvYLZWSYe6A4lGqcmHcEbqEMmblXiquA1peDAJCt/Hv65Lo9HLN8V8t7pQmM3NdFRzJO+tQB3tLeL2PyZMxOb7uNfjw+gPjwsi6jH5YFOo0ZzkxNmgxp2q54eTdRrea7tuHr1Mi5euoiJyUuyaLNHDmqmwxWCPuTPbjaqYNBVUcyuIZMCdDqpl5GujlxRizq0qDbKUKsaMNBooarCataiyUtufjO6ersRiqxjbimKlvZRjI4fwNbtB1EtVxAKR8XtxwMsheCrU5eRiIRg0atE1Dxyy0H0djTLs8w0Bl+G586ck+QeMXB00G7glQ34wfd/hFAkLg4ds8Uhh2M6VhdWV6E2GGEyMImtQetvncl33roP20c7kY7Pw+02oVjOomNgHN3DO3D+yiKefe41wYlR8Ofz+vDjT73thf3YN7+EQDiBmw/fAofbjfnFBRHcmOokepZOTQowHNxHKCym0tIlXS8U0N3TgX2H9iAYXcMTT/0K88thWG1elIoqfOTDn8DeXXvFHVUtr0NDkVavQb6uhdnulqEue984qOpu8/4W/FuBVQvMXLsk14mDsFK1jr6hEezYux9t3b1Yz5aRy9WQShah01jlPmrUK9CpqtAqS6jkY/AvTKOWz2xsvqCCzdOKRx//pXQYjG4ZkgOmTqWUzpObDr1DMKSxaByLi8vicOZwa3VlCYVMEIPDfdh14B3YunsPErkN5CjdhekUcWKzIk4WKg2shuKwe1sxMr4LTe5W3PSezQjor77/QZQbRJfoUaGz2epArlIVRJdIGcR2cojrdAE1pWAb2SvJQ31be4tsFgc4EOjqQKlUEIMRzUYkG7BPg5uVZl8zMqkcVhcDcqCkE1jVYDdySbpI+rs7BZ8qfYUWi6RxK7mc9OskU+ywTSCdL6MCNcLhIALBALaMDWPPvt0IR8OIJWJobmsVpDBFkNmFBTz2xBOCvmni353JQKtQo9XXImYf9gDncuv42X/8O8KrK6jms2ix2zHU1QGbYaNjsaXVh2KpIBsitdGMX796BtH1krhH77v/fnT39GDr9m3yvb386qsitBHXxr4Vdjz9319/8/9+DLt2jeGRR34h5Aer1YErV2ehVDHF4kCTtwMuV7O8y/fuGceu7WM4+sLzuHjqTQz3dkDbqMJtMcFmMojwEU8kML+0JMl2ds1MXbsuCWBHuw/zkdAGmicJeD1EkLmwsOAHq5c3akiYJHpLeGxqwhf/9Iv44Ic+ICluJoCJHuImioPVjUF7VQ5xXCvTqZSgnZnCpvGH/ztFXA6LeLDlEPPa9WuC3OYhjy5dduCV6GKOxcV5SfQPnw3uVZi2ZDdlIOAXR2a2yAFjFQalGlr2C3FNpmmI+5Mmj5gRHG6XDG7Gd29O9D317Y+h1cfBMKscGogkCvjHf/kJcmWmvh1we7oQXlvHYtAPtV0nTnASPfQ6i7jtdRp6+tVQoYZilgiXBHwONbT1FFZnz8FhBrx2LWanr4rb8tDe/ZLIcTJ1USpBR/ckB3rTV7CeSQgGiAYo0lLqaouYc7p6R9G99RAKGieWkhVESlqpR+Dha9hnxEizGf1tbtRzaZQaOlSVRly8MgN/OIGutlZxLBK1zkOxh6mKPHEzaZiMenkH5bMcMBnkHnv+ueelnmFwaEiwWPzcFubnEAn6UczkBfU31NyJ3I1VWCoKGNQ6bNmzE2m3AWsoo/5bMfd///zJt63JFy9elb1TKOgXzCzTYhyc8+DR2Ukx3SkGtkaNpgA2OVGgNkCt4SCAGMmcXJ94IiwHDqaCuIZTuFSrdJidXcQLx19FNM+hSR+0MAhuiL/WIktwN5lw8KYDgnucnVmR/r9KvgGv0waXxQCjtgBVI42mtl4YrU2yx02m0ghHI7h6/Zps2ilS7ztwAKNjY3j++ecFncw0O/umuC9lDx37wvm5Fthbo9ejRPw6TQzcUzYakrZx2xyYmbqKe4/cifc/+KAMGUlsoamQiV3uS6jwkTiiapSBag6J8CriwUUkwwHkkwmUM1l89t/YA/O7r28/cCfi+QxGd2/HyM7tYmrh/qjD1wKTSov5K9cRWlzZMF5wEFcsSYcxaQQcpPK/k2TBtG5gLSJdhKlcDlUFxLmfymYQTyXhshngdRhg1Wgx1juIwYFBWMxWhKt5lO0mGNYryN5YwWRgCVfiASFwGK0WeCwOtLi8cHq8MNsdMDOtkcug9lsUdimTEXGeaQlfdx/UZjsqKjUqahX0FgMMVgN0BjXm529gzb8s7NAgyQTZEkKrYUxdmMLth+/Apz72KekJpwmKphD+Yv9uOBLE8OgwUokIcmshJMJBOFxeIZ0USlUZjLq8PlmHY8mk7BG4Jv3ep7+w6Ro/+eVPS2c5+3/5mZFAQBQkDUccMq8GgoLoo/ly2/YdQofR6zSS5Ikn1tHkbZGeUuJpSa0gPUilVYhI1dpOsdKKclmJRkMDs9kJvdYonVoVdv+WsyICJ9NJWZOnbszgmedfFJPb8JYhjI0Os9YP8WgIC/4wri8uIxpcQ6Nchc/hgM9pQ1erG+VCCoVsBB6vDbt3USzchUuTU7h+fRZ3HrkFdksZM8szWE2noVDrUSjU0WJtRl9LL/RaM0OLsLhduHr1Kp5+4kmY6krcumMvasUMJi+dh6bFifd/7lPI63gWViC/nkEllsH6YggGaKCoNBCg29tswGuXzuOJN3ObrvFAk1UGdjzzEP9N4Z/r+aWLF8T4QfMI3xkHDxyQ3/Psb57BF/7k89i2ZytCayG0trQLBtVgoNhdg8a04ZaWjTXVzgYjr4xzVdColKDQK5BY9cPpYYpbj0quIu86NcUnNX8/zzMVuY4ceNIQRczl6tINJJNR+JpaYDSYcfbsBelbvXBhQshBPD9cv35Nutd4zu3s7JRUOcksW0dHoWk0MHn2DE4ffw3xUAipaBRDAwPYs3cPdu/dI/2+yUxG1qCJqUnphyde2qYzoqejS2qJygpAY7PA3NKMlWQCF69dh8XmRGdHL9aT65i8OIlStYgr85tFM17wkH8WgWBI1hmKHzzv08xKUYsmLIru7PWlODQ3M42nfvVLTFw8L8SYseFBfOCh92HH6BZBlEeDfrS3+GSYxLWASHwaxsNhojBXcH1mDstrMfiDIRExiHd1uhzo6BvCLUfugd7mRkNtkLWC73RiZikAa5R1OJhmdvvEDHDp4oYATBM5zd1E1ZPGEInGYbbZodOb4HB6pE+2QVSEjijovFDCuN90OZ2Cu6SwLf2CNO3YHLLWJ5IpJEgOqtU3+hKH+4WgxXQwazB4ZfjvaKzkGrqyvIx0KiE1CjRVMfH38Hf/edO9/MKXP4l6JS/nfZ/bhtm5a1hcXcTQ2Ci27d8Pq8eDN86dR3gljnsOvROJQARG4gDrFcTDQTlTOl1eFGpKLIXjCCYzYoAmFrcKpYhoZosZe7b0YbiFg3UFEutpJGmgLBZRzOalXspnJRq1iGQoDItGC7NBL12unFvwnWNqdsDd3Qq9mUIC8bAK6M0GtHW2obOnG5FICMlkDP09/Thz8gxOHj8hdDSi8fLr62hxuzA2PIyZRT8aahNiuQoCsRxyNQ2C8QzS2aLQN3iWJoJbr1aiSvKDUoHmJg63MlJX4PF6Zc/G/SMNixww0lDIATLJSkyg/uDUZmP1Fw93C7rZpFUhHY/AZLFKxQbfIVv3HURDZ4SGafksxQTuY+vImHqQd41Br2MtAwRRWy9mEVmaRS6yjIPjfXAZFPBYNDAa1DLsXA0ERFAYGRpEMZeTYASrVUx6A0zEjitU0mVLPCrrFZj2W/CHsHXHTuzeux/l6CoyK7NQ1apobfKKYDS7tAyDpwnu3kFEK3X85tVjCMTiuGXfHgx2dmD5+lXUinlkClmYrEYEI0EsrixhbmkBUzTCZ2ro6BzAffe/D2+8eRZWq1PE+Pvuvw/dvZ2yl1JSHMolgXIOWmVdqi2gMcDubUNZye44pkhUcGlquHLyKH74T3+LR/6LyE4BmDU+HHSiVhba16Vzp+S5vzxxHvfffTccVqskZSmOkhYjVTtXr0pqx2mzifjL5KXVYpaZCQMmFEnp8SO2kP/UcOBNsx2r4bQaZHMFqGUmV5eOXrPdCb3ZhqaWdhEdbXanGOX47F6/dkUEYCaUW9taBKXPYTQJJkwZE5kbS6WxsOzHDLHx6znkyxX4Q2FkchtnFuKatUyba7VwWc1YT8TEUMqQRjbDM0hdCEkUIWi2IKbSYrYg7A9Sn8f1K9dw6uwZ+bua2lrh9Lhho7lRkE9V6KCU/Z7RbcYX/3ozLYALx9c+9RCcbge6u9uxsDCD14+9AqtZj9YmNwxaFbxOu5zle7q6UC6yXiIgNW/E8xbLNZSqCmgNVhF/zY6m/0sA1kgntaxhdb6NKqjWstCUixjt7ED/WD8MHjNCsRCsTissZeDa66fwwnPPIJlcQ0NdQlVRwEN33o7bt2/FQqqKY1NzWFhaxZG774XN6cWV6zNCReI+hjNOeqYe/8XPkI6vYc/4CNQ0YHCPX68imClCZXXhzrvuka5FaHRIrOelt/vf/+MXePXY67LmkgzW39+Hj3/0o4Jt/uY/f0PeM7ce3I9SjqboGLQaBawWPR64+wgy0RD+/TvfxurMDLx2Ozpb2/Dfn7+6aU3+5Tf/Xgzhc3OzmLw8IWSYbeMjMOs0WFtawo6REcxcmZKE1nV2qipV2ELBqKUZJ86ewfjOnfj9P/gADBYz6EE1sqovm5X9XyaTlRkKBao3j7+BJ594UqoW3/t7D2F8+y6cuzCBl19+Vc5Cc9PXoFU2sH24Fw6DCiZlFTYtYNGrUc6moVYU0NvpxdZtO6Tjl2n+dCaDYGgN8WRakOhMUrLqj3tZ0r1oQOE7nH9nua5FNMEeYgVuue0OTExcEqF6785teOPYy7Dqlbjz8DuQTSfkM3F5vBJiYJq0rasXjz/1HOaWAgiF+fetS0KRz53RYpPZYCC4BqfbK0L9yanNtMNbhztgd9mQWI9JCthoNwlFjWlij9eHfLGKfKGKJk8bWpo7sJ7Ob3SAyvqs2OgJr9dFl6AALKb5aEzOKWaLDaViVQRgmrH4M7OzOJffIF9yZkuaHfcYTOpzvSGphWuTBPkVG3ME0rD8wVUsLc9jbW0jtf35z/83PPDAu2X2wC56vn83iCEkyXA2u/E+Mju8WC/TMAI0SutQlaLQlGNYujyBMy+9hH2jO+GzOrEeicBq1EClLqFcZqd3CjP+GNIVJbxt3YikClCaHJicXcE/fPcxqS6rMIDUUKKnvx9/9md/httuZZqxCc2t7Nn93ddd+/rg9jbJfZERc7dK1tP2llYM9vWjVirLvnK4rxdnTpwQDHSb14XkWkDehxqzBWcuT+Gl428imsmx51OeQzoeec/dftvtyGfzYrLk++HIrTdvaC8mE5574QVMTF4Wqp7H48HI6IjQM0mNocFvPZ1Abj0tGHjB1Tbq0gHMzy+bL8kMmGSsp3/9DCYnL0tVCXuZ3R6XrJelQkF0kHvvvUc+S5oaGPriu8rb5N3Ag8scviKfaalMHHJeDH0L8/NCEunwNkN3dgaxY+eQXFyBq6sNpyPLsG4dwh2f+BC6xoZR16lw/thRvPmrp/DxW+7Avf/8vbfNLn78ve9CL4b5DTMRTYAUgGlempq6JiZxCnK1UhWZaFIMzdEwTas6dHe0wW5jNzhrLjhLq8FkM+Hed94Lk90q+GdSwhi8mWYNYSAshAii8ykoolpBrpCDzqiHzeuG2ekQcmRdqZR7lIYbms943uDzwv0sI7k0grADmM/nBgJ6Q2fj908ENIXY/0wA83zKLmDOVE8cfw2pVBSdnS3QaBsol/KCpGaAx2n3wuNqQiHHMGUOdWKPFQ14vU74WpqxsBKQvnRWhPF5YdUDyawk9XJev218XII+Vy9fxse+8i+brvPRH39HSATsI37x5edhdzmwd/9+qcLhgCKfLcBsMMqMW9Eg1VWDZ55/Fo89+QTau7vFkMH6Ec5G3/Xuh7B37wG5N/jnnT93Ej//2Y+hUFRQrALrhZqsuyTGFNJxuMxGobl1dHSKAFyqa5DIVeBt7YHH1yrvJxJbhIicTEmNgcWoQq2cRSmXRK2wLgQVNeckpGXpzLA6PHC4vdAx+Y0GSvUyGqqGUMdYEWLQbWDESRHimhIO+/Haay/j9eMvwWBUS+UW95fpZAZmow2JGPdKNtTVVWiMpC2o5Gx755334tDBm2Ex2zEzMy/zKJPFLHuwhz75qc0CcDo629DreROzM6KKaqWEeCIqrPZEMr7h9qg1ZDjLNA7xoe2tHdDUN7odVBqt/ACroZA45dn9xT5EdgJR9K1VCoKBblRL4iTQW/WoNOiSccFm9aJCrGQ6ieDyLEq5KJq9RhnmUZC1urugMngEvfgH/+2rm1/YP/gmlhYXBNnBw7vb6RQhNUm3QsAvw2I+oEzh0M3IwytTytLjkcvLgZKJIt6EXPj5oND9yxcLExx0A3GzyX8ykZUpFNE7NIiBwWHYXS5xLLk97KqlAEdsrgoL87OYnLgIk0GP24hGUKuQqegQyTYEfcFKhLVYBHqjCaVSDeVSXT4kijXEXuvUdawFF1EpMQ1Tx03vOCxORjrHLly4gJbmZgwMDsiDxhVueGhYUr1c6L71rX+RuDcTjrzmXGi4Eea/3+hRLAhXn3iYvv5+Oay+eeKEIA05lNAvreDQsRObrvHju/fB19wmzq6x7Tvw9LPPodZoYHlpBaHVANQ0BlisuOOmvdgx0o7Xj70ElVaN8Z3bZUFq6NUweZzQWczQW02CJytl8zArNNCVG5i5MIkbFy+LMGbUcXHioke8CPsmc7h87QbOXJhAIBKFzrzhmtAYjXA1NYnoevOth+XnrWp0uDy/iIW5eUl5MBn29K+ekvviziNHsGXLFklQnzh5AhcnLmL7jm3o6euVBDDdUhcvXMavf/0c5uYXxGHMDRzvFeKHKKDzUEaEDQdMRFgz/ceFnwumoKh0Kuzbvxd33HEHvvqXfymDX7PJCKORg7K8DAI4vKKI8bFX3tx0jX+1dRTl4XG0t3TA526Swvi+7i50tDWTPwW7hai7BurVHEKhBSyuzAq2YOrKpLh2mGZR1A2olpRo1PhCIf6EHcRJ6I2semmg2lCiQNReiQ52u4h77P8zsJNGWYPDqsZAfxO6eprQ3uXD+clpJDJKDI3civHtR+BrHkQ2FcbC0iJqKg1SuTyWV1exsjiLQjKMPWN92D0+iJ42L+ZuXJPBGjdK5yeuCcKdOMsNdIVWUCTz80t4/qWjWEvlkCxUsRSKodTYQLYY1CxRN4qriqgkHri2Dfdg+5ZeQSvodQrBfVqbWtA3tg3Xl/x4/qVTSKWYeKdQr8SP/+ORt72wJ159DCvBuGAdtHReqVWyKHId8BNHotNjdXkFyURckJ2R8JoI5JnoKu6//wiGxgZwfW4GZycu4PrMCoolJsAt+OAHPo6d23Yiux5FMh5AJh2EzqCFwdEBaEyCkAuGgkIqcJp1kpQmZmfq4hmcevN1GS7ZXV4cuOkwxnbshsPbDCV7l99CQJeIgGZHuVohSFidsoRcKoiVuevQEcVRKsHGjZPahKtXpgVH09nRBgOTKpWKdHcOD2+R57xSIbInI6ljOtyJZDEpCrBZjKirdejdMoIMsTHVsgiWdKddvTIlyUJo9JhbCsLqasLw6C60+Ppx+H0f2HSdP/vudwse6PzkFMZ37MTc4hK8LW0IrkWQK5axdft2jG/d+lZni0qSorwXvT6PGHeItNq+fSuavA757Bk6yedLiMfjCAVDsg4SG2632HDuzGnBoTFdx01sMhYVB/5Qbx+GBgbR1dYJLdHiHC6ls1hfzyIZT8LvD2LBv4IEBS6TQZK5fQO98LX6EAgHBONptJgwPDoiA3kanN44cQI3ZmY3zCEKJTqaW9HibZa+Zg7Zj712FA//4j+QTcZRzmbgNpkw3N2FejGP/bt3wdPkwoWL52CymiUB/OqZKayspdDU1ISbb7kFd919l6zzFH2Pvf46Ll++jOEtW/CeBx9EV9/Apmv8rb/7MxkYFoo5+V76+4bQ3NIJr7cdrW29MOitqDfYg6LGOvsfVQ387Ec/QNS/iMGuVjhNeiTDfnHWMXVZrddRKJWh0hlQZb1Bel0GVQ2DCq+efh2BYAqlEuB2W6SvPhbjRo69EgZJAJMSwg24wWTAZz/7GXzqDz+FXD6LxaVlqTqgU1PMM6xUkORv9v+Ykfi58t0rzl5GqMC/xyOGEb6Po9GI4HT5/+NQn+8sojU5JOKAhUgm/pxEAxFHwz+b+xSi+xUNOlSzcJmscFlt8NjsSCeTmJm5gaHRYawXs7C5HVBlOzpIAAAgAElEQVRo1ejbcXjTNf75Nz+K8eEOdA/1CcLn2owf3/nh45iY4r3Rjp7+bfD7E4itJ9Hc0wSNwQCb3QOn0wejkd25QJV9gKUcUM7AqCrAYazCv3AJq/MTaPNZ0dJkxeXzF6GBGttGxtHsaUIxmxURmANzivP+wAqK5Ry8zS3Il8o4f+k6lBqTbGitVg/2Hrkf7t5RnJwOYCWrgEpvkKEVBeD7D23DSJcPpeQa6mozFDqbpM5XQwlsHRvDUP8A1EzISx/yhqAvpanEyPI0rGigGovjH//hH/H440/Itd22Y4f0mJJCQrMUsf+xUADj/cMwlRpQ+5OwlpViELz/Aw9h5yd+H0WjEuvKOnp23/y2NfnKFXash2QfxyQFxWeudewdbGn2yTqg0zAZThSpSoxOSqJW1Vox8pFsksmmEAityp6R6CF2OlGgplOfB/hTly5iLrgCj6MZPmcrUvG4GNUSKRpfOnDfA/eKyeHsmUmkEhXUSkq0el3wOiww6YtQ1tk1NwC9xSMkgFh8Y+j7xskT8g5sbmvDBz/0Idx2++34129/G6dPnxYzAlE97LOjaY/GJyaqOQxkcjZPXBjXZiIjlSp4PV55H1eyefz5F/8UH/3AB+Rwnc8T7VuTChIxLDKRR8yaqoZGJYu1lTmpzkiGgwgvL0JVq+GLPzm66Tp/em8vtuzahpVoWIx4XX29gr4NLC6jv60TuoYSy9OzyAciUCfzKKQzYhJk3QENeS0dnYKW4r6LwslrJ0+ChRcGhx3BWAzzy8vQkMDQ1gyHUYPeji5Wy0sXotVkxnRqDVEd4CwooA9ncHJxGldzUTg9HtlH08jBjnqr2oQOdxuMaiUKqQRWZmcRDfiFSDI0PIotO3ZDb3OhrFKhplFDbWACSAW7w4yZuWm09rRhZNsoHn/4MRx9+RiuXLyCwnoR9xy5G7cfvl3eCSLOa9VobmvBsn8J0UQU3f09eOrxR9Bjt8GoIIK/ilyhLENlIghnFhYxtn27mEBHxsfw6BOP4gv/YzOm8WvvOYTm1mbBPleqJczMz+LazLR0wHmamjC3sIDB4S3ibufgrK29UxImFGfniEYNrGFsbBs6u3vESNrU7IVKusGUaGM6yuREpcr7oQa93gqHyyd7SlTzMKjqKGUTWA2svtVdG8M/ffNbCITDghn+9Kc+gXvvukOwdGvpden2+vUvn0LEH0RXsw+6RgW5RAgumwaKegntLRZ0dTbjwP4DG1QZs40dFLh07g3E8mlk1EqEoinpBr5t901od7ahmC/D6WlCul7CI48+KsOKQ+PbYasqseRfkSqcaGkdGocZD7z/QUlMVUh14HvZH0EhmYFBpUOx0UAkncb0yiIeucIF6Xdf73vHuHRV8uxDlCsTsTTCnjp1Ci+/8rK8R0iyoGBAUyf3dF/6H3+ObTuH5X3Acxt0JuTiaaHotHd0yfuJwxG/3y9J+/aONjl412olZJJrgiwdHtoKl7NZ1l0KO4FgEF3drSgUMjAadSB6TQ4MZK7UqkiGljB56aKYNUxGK779nX9DwB+Wd9X42FZZnxbmZiU129nRjnvuvRt6nU5wjLt37JQuqRefeRqnX3sN1UIBqnpNzpPE/m0ZHUFbZ6d0iJ88exq/fPppmIi3TqbgMlowNrQFHocL65UScvU6vAN9uDQ/h0szM9h/4CYsLq7i0tkJ1MpVGMwGXF8OvW1NXgvOSxqQfWGS3BJkBl8TVVmjOezj3owW5lx2HefOncHx147i0qWLgnF+zzvvxbvuvRu0mpK+wjQTe7J4NuWQjHsFemeJTX7kiSfx8K9+jd379kmSc2lpQfCBB265HTv3vwN6mwdqoxUKigHC461Ivy2FUFdzK+weH+IUwicu4o7bbpcudZ4BODy8cP6CIGS7enphsdGxr4FCRTstsE7XPmcROh22DA8KBjrgXxXzkZBGOFTS66HRsesuKfsc4iaZ7GHnuMfbJAknCsz/KQTT6MOzNl+lNNhw8ElMHs8Tz/zi3zdd5x9+8SFE/UvwOkwwqmq4fOks1tYCuPnWW3Dve96LYDyJXz3/ItaCabxjx21QlOti1KgVsijn1sEUBbGJ66UaqmojGjozjp2+gJmlFenxE2yuXof9Y0NoMqhlj11pbAwCacQrZ/MyTDRxOKxQQcOKGQ4x1dzfMiVSh8FihKOzCZZWpxjWSdyqKWrwtTFNPgxLfzeqwQ1SEjraMfX0Uzhx/A0EV1cRW0tAWQOaLTo49GqE4usoNbTI1bUY2LoP0WwFx89MChKPnZSkWXFIxd41GjnWU0lJWtZrBemEJ1aX+F61ViMmTp4bRkZGBF/a39+LRCyGH52Z33SN/+reXuQzSRiZPEqnoDNZUVfpYPa1wdPVj6JCC6PDKT3PNOZz/pXSeVF29sPlaoJGpZV+UkWphOjyPDKhRWzva4PbqILXpoXBoEUqFZc1h/tXr9Mha3IsEpHzo6Ah2efICos6ZI/BLsfTFyYQX88JApp0nx6XGdHZKekP7utoE2MQSQ2DO3cDVhdev3wNTzz7nAj7B3dsw/bBPpQTMTE8ce+r0Ciw5F9CMBqBfy2MU+cvIxipiVD/oY/8ESJRomDr6OjqxG2334q+/m7UaaZrKKGtF1BIR2AxqAShGU3noDDYoDS75OxFk4C2kMSJ536Jx77/DfxyJrXpGsfXooIXZAdwrZhDYGkekxdOSwL4yqWLOLRvrwx4+VzQxMlnuNGoyWfM5CrnbXzuuefkusJ7iYZEJvi07PvUcJ9H8YqzIci9y+5TSfVpdUhmc7ixuISWzh6YbRsicG/foCScSC0hnYR4eJrldBqa/VvR5G0S0YeiAM/B7J5fDoSwElzDajiKtXgK6/mi0ANIjaLo4LJapc9Pp2jA57DLOS8aotlnXmiHLS0+NPl4bnGhr7cH3S0tuHjmrCCZaVimKfH4qVNy5mywM9jthslqQaNaR71UE/KLTq2BvcWF//lfqu54wb/955+Dy+MQdOXRV1+U9K/DYoJODTQ5bXDazGJaolgyNzcnhjXum1YDYalkYle43mRHqaqEzd0MqI2oK3Qo19kHq0RZunVp0a5Aq2tIAniguQnt/e1o6mlBNBWFWq+BT2tCJZTAyy/+BhOXzqF3qAPju7bgptEROFDH5HwYR89exeKKHwcO3QSr04OZhWXpeie9b/u2rWIUiq0FkYiF0dPejF3bRrE4N43rV68gHEvjQx/7JPbuPwSt1Y5gMIKaUovlQBg//OnP8cKLryCZJlFLhV27duIzf/xHsr6+8tKL0GtUImrlMqQqWGQ9JfXks3/0CaTCQZw+dhS6OtdRl+xP7vxfj266l//hTz8ryFLS2iKxNanOoKl8dGgA44MDaCfWWamULuIL165jbpmpbwsaSgUsDjv++HOfg6e5CWa7TWbCNNEX35rN0iDERKIMxqoNhP0hrPiDQtrSGcwifLEihCZbYtRLuTR2DPeJAKyrFdDmMsOqZ6+kGt0dLhj1DSFrebeM8uFAasWPhaVl2V+mMzmk1rOyv6EQyEQmU8KkY1FkSBeAfGXjMyeFYOLyFTEw7d21Ha+++CwcZj3uv+t25DJJFLIZtHf1YGZuHuFIDGPbd+F7P/gpFleCuHr9hqxrVocb/YNbZH1d8gcRiSYk7c3nbyYY33SN7909gkqNXfRxWJ1m2eMyAcykP7G0Op0ZJqMNTocPes7OYmk4bUbZ5zLpyRkuRT/+cnu9YqicX1zaMEOVqlhZDghJkXuL9UwOS4GQrCOsQtm/b59Q5Tgf5QGdph0KKqSN0aDOd//aWhhzs7Mi/oYjoY3PrKHA1772N5ICJkWGHyHXe9JOOTOkEZnCvcGgg8FsR1UJZDNV1MsROPVlaKsJrM3N4o3nnoNNZcLNew5BR9NJZBWlUgLZXBjpTBCrwThszha09w1jOZyEwdmMmUAM//jdf8dqpAClXgeyFmhK/dCHP4SPfuQjogfs2LV30zUe6zLLz8xDNPt4uU9h4GJ0eAv6u3tEiGQt1kB3N1554Xksz8+jp6NNxC8apOLZHE5OXMLsagB1DffkCkHskxgxNr4V+/fsFQof67TcTgfeee9dIixRrGRd2suvHpV3NQN0w8ND8u98FCmNehGAE9GI1HKGg34xfLO3XcXzvEIlRmwagZn+fePNEyIAMzTV1OSVn5VBgVMnT+LDH/mgIKa5J6OJnUh4CsQyQ+KzR4Kr0ShGAe7Z+e7gHOnylcswqzXQvXENudNTMEEJa3sLrjSyuPUTH4Rn5xiSpQI6B3phq9Xw/b/6GmyBOL4+s/i2ffKPvvud/zPX51yVFCGG15LJNI4eex2XLl2W58BssGA9lkZ+PSv7q2KB/+SWqRlbx4aFAiXofbUCd959J4bHRhBfT4pZUciLc4u4PjGFxZlZ1IoltHEu4nZiaXlJErENnRr5Whlbd+1C//CQBCZo3nRY7TIvKFHfqtLYw95kHbSsLTVbYbHYRRSmviedutWSmPD5LqdAajIRb62RCruQfwmTk+cRj6+JCMzfG1j1C+GIQuTQwCjsVocEjNbTSfHRNvvc6OnvxaWr01LXQP2EdWM0W7LyxuNyie7FECfpR9RL3vn5zefqPzuyE/VyHhr1Ro0eiSecwdL0wSCCWknMsUEQzqVanZkihNaCOHtpAm1d3WKueePUOTicPrz3wQ9iaGiL9OGyXvXChVN48YVfo1zKIJrMIFtWoFEpwKRRoFHIwKpTSS99X28/br3rPtg9rZhe8OPa3Aq0BrPct5x9Vtj7LNVBFnicFpTzaTE9s5aJojBpE0wAK0gz5ZnF5YFSp5YASigSEmx1cT0Ph8UBnd2OogLIV8vIFHKoFbPIJaK4fu40AnMziAT8QhjKVWtQGU1Yr9bha20VE5VBo4bdwWCoFh5vC/r6hiX0x3Wb70xWlK1Fw/jjP9ncs6xoVKIsYUIkHMD83DSWlxdEGCA+mCgsDpl5gxuoJnEBqlRhszrgEFfhFnETECWi1hnErc9k4OLikmyyRAROJzDQ2y0HC6ZxeU6usoNMwZSMBiadUWLXinISqegCGtUYao0KAqEgltfyyNUMMNq78OVvPLzpIfzLL3xCBFYuBHT1kH/NAxc7P65fvSq4l1QygZCf6ZKiiL4t7MYslWTB5kLOIm0+AHQOc6BotVpFFGYqg2lgDhu4KaCLqK5U4fa778aRu++Gs6lJNuQKrWajT1TJQ4xGPvBYOCy9MS1ej2D/qlo71tarCMfWRABOpJNS3JwvVJDPlSTpqGWvb70Kq0ktrmCTQQGf14WW1k5J7F28eFH6pe67714Rxjk0JT5z957d8hKiYE1k69FXj8oGcNu2YfT1dsDb1IJUKoN0KotEPCW4Z26uifnmsPTMuTOy4V7PpKGdX8ThN89vusbf6+2Hz0fHYhN27T8giNBTZ85haXEZ8zNzaG1qlm7RjmYHRvqbkYiHBDG0ZXxUDpBai1G651QGHXRmg7glcutZKPJVJFZDuHj8FNYWVrF1pB9KFCWNZjCa5IVOJMT80griqTTK9YagAPOVMly+jSHm9l27ZCBCDHQkk8elmXlBuLS3tsmsYOryZUE07Ni+AyaTUQY7/POvXJ2Cw+WQlBlXKvYav3b8tHTOsquXPbhMww2NjCBbyGN+gfhXcu2bcM9ddyMejeHC+XPiuvd63LKAq7UK5AtZ/OVXvoJrV6/g4Z//HB6PCwf378PpUydksWP3DJNA9/3sl5uu8ROjW5DtGURHW7cIeadPn8Le3bth1LE/Kg0Vqhjs7xThU6OpIxILIpZYwzPPPo2Af0mSoY2aFtWykk1gssFpMHXVyMFgUUGjV4pLr1RRIJ8j+okbQUBZb4ijVYMKdOoqeru9uPueWzAw3I3HfvUsQrES9uynY3gvEskq1gKLSGeYhupCWQw4CgT9i6gX09g10ouhrmbk01GUchkRbDj0XPVHpGu2XCjC7XBisG8AN27MYG5+CeFYErF0Af5oEqFEBsl8CVanGzplDV77BnKbB0O6fvdsHYZVB+zZOghFowyDSQut1SFYyLJKh5ePnsXKKnGxOtkEfONbb3dsnXjxCZTqekHdMy1TrJQEy8zfT3wLO32YdqArTYar7E0oZZHwX0Nrix02t1Vw2/5ICNdvrGBgaDu2bNmLoYExSfsRy3n18hksLU3BardidPcRWJwtWPEHZMDoX1mWaz3Y3YpOnwPBpTkce+UFOcza3R7sPXAztu7aC7PDvZHSLqsQDCZRLhElW5d+dMIv9eoyUtFlxEOraLC3OZNGe3MrqkUlImsx6TQhBpZ4mNR6SmgOxLCFIxFxpVI9Z98ruyBZeu/R1BBcWcb8ahAOpsIcTuklIN6wUsrLGsruSx4WiXduqPQY2rITA/37cdN737XpXv7Chz+JWIr9MxlJudFhzZuNbkSHw43BwWH09vTDZDaA9mf2XhAFzL5Huvza21qlo5HPq8VCggFFfaIHN0RwDvA5kKNoFQ6wz5jmFSUKOTrS1uQQ3dXaIYmEgd4BmG0UgBuoZkvIZQrSQce1yx8JIJFNCLaTPX77Du2DyWLEjdkbiKfigu5vYnLFaJTU35snT0lanO8IJoD1Sg162jsxODIsKfxXX30Z58+flTW8ks1AVS5j77ZtaG/ywEgnnU6Dcq0sn8fl6zdwdTkqXWjcJBPbv3ffXmzdtg333HufDJj59ywsLkri+J3vfXDTNf67r/4JDAYmplsxNDQsTj5eo1y+Ih2pSpVehDKakogipUP86sQ5RANLQDEDNYdq7IMv5sTlzG5LJmwo8NNpnc4VJQlcUdVxduo81iJRHDp0E1wOD06fOoe5uWVkc8TiW9DV1SOdI0wMMWXy4Y98FJ/93Gfl8Mt7huIyB978ebj2k6TAnh2pIvB6pROY72KaboiRpnnjP3t+iLJhOpg1DRSEeQ+E18JSDUHBl+89Hgi4oeN7m4MA3hsUitnNYtZroKnXYSI2N1+CqlJDNpUSY1trRxsCsTDWy3lU1cCnv7IZ0fjaY/8POput8LQ20cqNydOT+MFPn0IgUoTB0galxgF/IAmt2QhHsw0GClg2NwxGOxRK4uKqgvNUVnIor0fgMNbR4tIik1jBWuAGvC6if8s4d/IcGoUGnFY7XFa7DGV1KpVsoAWJrQKK1aKkRpnCXFoKoFpjJ24DKoUOowcOYuzQzVgtaHEtUpSuID5/O7rdeP/dh9Dd6kQ54kddZQJ0VpydnMFKOImtY1sxODAgjkkRfDnF4wWmAMzBvWgvDcycP4+vfe2v8dJLr2Df/v24/Y4jggdllxRRTqQY1HLr2DuyDYitQ7UUh62ihqKuwF1/8D7s/esvARbeW4DZ3fl2AfjyDfm8iWniQYBmKTqpK+WyoLU8DgP06qrc3+yHIjlCq6MATv4qhwwKhMLsmw7CYNTLM8F3/vLy8gbtxOnEzMoqnj92DLlUCd1t/Ugl4lJHotXXMTLei4Pv2A+1zojXXjuJZLwMRV2L9iavVJeY9WWgloSvnb2ozdIHxeeTVICTp08J4qmnvw8f/fjHMT4+jq9//e8xOTkpFR0c0FA8CTHFl0gKrYD7YQr5PJDRrdtQKeX3tbe0IUqDy8oq/tdX/yd+7z3vFuQgTR5yD5R5QKQbVy/VI6p6CeV8CuGVWZTWYyhn0rh26SJsBiM++e1fb7rOH9nRinccuQ0Kow4nL5wDLcdjY+MY7u1Hk8WBTDQBTa2B9Pwqlk+eRy3LfkwnUpm0VELYmTIgHYd7VIMekzem0URsWFcnQqxSmJtDS0cHthE5m4wLlj8UDAv60Go0YU1dRdqpg8qfQnFyEcuNHJIuPdTEdZFgYzIKWcijsaPD0gxNo4Z8Mo6lmRtIRSJwub3Yvn03hrbthNHhRgkK5Os1qHRMAethsehx9sIZmL02mN12PPPUM7g+dR3BlRDWAhHcf8/9+MRHPi6i9wbauiGHyNJb+CUevIkkHGvyQl+tIBBewxoxyioNLA6XCEY2twcPfegDSK6n8atnfoU//8rfbbrGP/2T94vbnfQIfmapbBpvnDohg+vh0VHBSza3tgkakc+PUGcuX0KlRFyYHzqdCd09/RgcGkZd0YDVYSX4WwyKHZ1dsFg9APTIZstQa8xwNXdsoNtrBZi1SpSzCQSCfqkYIC3nX7/7PTH18Fn++6//DR589wMo5TPQWG3IVKo4/uprOPX6cVy7cAHqSgHFVAhOixJb+pvR2eYCzcSsP6GptqOjC9n1LOavz2Au5EekXkGuUoPJ4sSd+w7Da3AglyvC7LDDn03g4uUJHNq/D31OLxbPXcJKMoWe8a3QmXR45fhRjG0blbqHFPF06XVkojGEV4JQVje661dW/IJs/rcZDup+9/Xxm0dw6+FbZPhLQxqHXG72Oao1Msj/yc9+LoNmGvxuOnwrpm/MYveeHbj//sPoaG+BUmcUDFc+U0AuVxJzLM2mmcw6Lly8IEi1Pfv2iKEyEV/DsZeeQWBlFaOjOzAyshPt7b1YXF7GwsIC7rjrNjHZUijmGZHvWpPBIjUvUNcQW5jD0uKKDF2+853vY20thkKeA5Yydu7YgZXlJVl3ORgjepDCx8DQCLYMD2NxZgaT584itRZGOZtFk8uJ1uZm9PZ0i/OdCPZMoYCnf/MspucWMTw2KKhhu86E0YEhtHl9WAyHkKnXYG5rwcX5WXQOD+Oeex9AKBjFoz99GOl4Slzozx59421rcjyyLAIw3+tEzvNcKzU3XLdIAyPJiRUNapWkucIhkiqu4ejRVwT7fPPB/fjcH35Skvx11n7kspJua2luEVxaej0rHVqs1Pj+j36CqbkF7Ni1S9K3N2ZuSEr4wC23Yef+m2H2tEBjdgjilUPqWqWIQjaFeqUgyXyn1yd7d/bU33nHHW/tMarSHce6H/5drC8iqrJAgYNYzlIJq3TRZzPymiPS2qCjwaiKcrEoZwiHwyFDaQq97Pqi0ZsDRJfDDDeTcFabDKEWFpflHiLCkLh/nh+Zwpu7cQMLC/Nv+agaePj7m1N9Zx7/Z/zkO9+CVdOAVVODopoXo++d99wD7/5DSEzP4aeP/hIXzl3DzrFDQmtAuQi3zQxVvSxpas5ZaGjwdQ3g6MlzeOmN08gUS7A4nPK+4NdQZysGWjwbe6NUUtaMRrUmVBS73gBdtQZNuQKrTgd1gyl29r7XYLAa4WvzwdLiQEVfR63OBJYODe7ZdQp4fE709HfC5vWx2wQw6XD92adw/txpLC8sILQahwZabOtvxkhvqyAtg7E0QskCdHYfppfCuDofQCoPrFeB4f5u6VNub2vD3XffjaOvvIJyIY+Du3bixPFjgv2keEkjLTH7HApvGRlGwB+Q/l7uF35+aTMy/t8+PCZpYp6dKBBXFVooDVZ4e4ehsnqQZQGl3iREMT5XNInk9HYULE3Sn8vubhW3RqUSYitLyEf82DXYBY9FC7dFC42GCdO4kCF4zzh5H2k50GTooSImsFw2LwNhBTuLVBrBP09Nz0BjsiAUjcPqcOLIvu1QZeNYnr6G/o5WScIPjozA3dmLnMaAnz7zAiauTsPT3IYenxtbe7rgUAPh5YWN9JpaiVg6jlg6DX80iqkbiwjFmOa14YH3fECM35F4Ei6vG7v37sTu3TugVenl/WxRV1FIrcn9Z7VZEVsvCHpUaXZLUIDJGmMpid/87Ps48ZtH8ZOpzYLOGnuKNSrZq5RzaYRWFjBx5hTmb1zFwsx1DPb14shtt4lxk0fqjfS2Us7VtXJRTBIiADNtzoE3073r6xu9wipiI/ncsxK7hgbPeeUydNxTxOLQmkzIFku4sbAMX0cXWju6UIUKXT0D8ErPn1bOnzSmoJYT80ZHR4ekeij4rK+TohAT0arcUCCWzmJ2cRWBaFL6fykAcyBONLnbbpN9ibpagddqRiYWQSYRlRlNf283fD6PnGm5hnCmkl5ewcrMLDLpjIjYPH9rLRbcWFlGJJeFymhAgwYR1p2pdbBSBNTpobeb8d2HX3jbmvzw178sz2Y2k8KVqQkxNvDebvY40dfVjhavW9CgQqAr5uWsT+Q4KXoZkhqrCpSrCuS5mVEb4fK2wmhzo1RtiCmBe2vuTRSKGjLZOLwmPUa7OtE32gdrsx0roVVUUIM6XUTsxhIuXbogJvw777sdIzuG4OQc1L+CUKyA6YU1TF29JsJh39AW1JVqIT1cmb6BRDImc0ebzYTJSxcQDCzhwL5dkoZ75cXn4bTY8Yef+iNZT2n6If0hW65Db7HjF489iWPH35R0K3ved+3ciY9//CNiFqEByWGzCl41mYjC1+xFPLYGo1GFDz70IFZmphFaWsRdN98CvVKF9WQSO/5kM5XhF3//NTEMRGIRTFy6iOvTVyUM5bSacfett+Guw4eRXAsLcSOcyWJumdj0VTGl3HbkDnzwIx8WulmBneGsEyCZigS5ekOIghQTOWsyafXIp7L42c8fwbMvvAinx4fR8R1CpCCOnAJwPhXHrtEBuEwamBUlDHc1o6vZDZ/TArWyiGRsFT5fsyRyedakEYnIctI1+F4i/re3b0BEUlLFiCXnmZznNq3ZgzL0SGUL2HvwJhGAGVLYvWs7zp56Az1tzdg+Piz3F2f2FFcuTkyK+Dg6vh1f+ouvSAUcZ9gnT9+AzaGBxe6C1mgWcYnCdqlck/dmusYist99HR5nLWJVZj+dPe2o1MvyizMIzgk9rE9SGZDLELdOCiCTqy4oGnmZAXDmkMnnJMxAkxP7pXk/kHBIIb3K+7zSEJM/KTucYxiF5KnEtq1bRQimOYszLYq/vB9JDGM/cI4VYQnSpGIolfKo8tytprmjDV/60l9g29YdIgCz053GSJ5b+bkyYHF9+poQn1yeZqnnqFYbsBiK0NSSyEXnsB4MYvLkafzm0Wfwjl0H0NnSinwugaYmE5QaPq9zCKxE0NHah5buAVxfDMDR2os8DPjhI0SX08kAACAASURBVE/jxeOnkasqJNHPZPPhW2/FV77y/8ls5cChzcbq/VtbpHqL+2NSL0hL4/5yZGhYkPQUgJvdvJecOHvyBCYvXhACA6lfROr7ozG8fuYcQskULG6vVMKVahQI6+jq6sLBvfvhstklUU3Tzrvefb8IvnyHst/9md/8Rn4fz3Y0aTiddnicDjG185mMRdYwe+MGAitLYmykkMZwBmfUxJWXKjVMXb2KpaWVDYNFoy7kJaadaRii4PvAA/ejs6tTzH40TTAFzN+7YTRSiBmUZ3CG9zhjI6KbAbr5lXm0ez3ASxOYf/IVlOtZrEOJeLMND37xc0hpVQjHo+jr68PWtja8/OOfYvrJ5/AwDYj/5ev7//ottPh8GBgYELIFDefUUnnvvfzKUZw6dUY6d61mO0o5VqYoZT3hGl6rkD5Tx02H9qO1zYcr1y6LztTe2Y5bj9yOse1b5VxMvO/81Rt45dfPCXSo3eeDgbVJJOxm1yWoEs+mcH7qEnoGB7B15w4RRhmCYEiGBjTubrI0O/CdqmTqXCvPtBh7FRtBS869WeHC+55GKYr1pDGyF5g0OpYFxOJhLK8swGjUyLkylUgh4A9JfqC9tRs2i12eD1YV8n1eqeSlkmhu1Q9fa7sk7o3sh7ZacHliQu45EntZ5cMK12ZvEz7yl5tR23/17v3wuexi6Dl+/HUJF/YO9gvhjVU31CNNehMMZpuEV5589hlcn7mOAu/xzk4YLHYs+9fQ07cFBw/eiu6uXqGtsfrywvlTePKJn6NWzSGeziNdrEv3Lyp52A1a0SRZS0ljXP+WcSFn8H3EhD4rZZim5vf9xvHjMJrtuO2OO9Hqc0On4bOvEfIMQ2/cb1P8lZyFRitnkEK5iKqihlA0JNjqeo7zwgbq3AM57SgpG8iV8tArGiinE8isLqMYjYBJHAZWp+bnsRyLynvI1eTDntERmLVaIZfR9OVwNaGh0CBbLGNoZAwXL00K7ZBVtn/+F1/edCcrgmdfbZw5fQKLCzPSA2oyamC1GiWeXq9XZMDOG4QOTaVCLUnSIl9mPEwVynA3tWBk6w60dvVK+otCwY3ZBUFmMuFDUW5ooF+EFar8ZqtpI32rNkGj4JCWDrgSFKUYSplV2ExME2mw4F/Gmcl5hFJ1pIo6fOfh05u+8V/8y99ibHRUbqp4LCYHanb8nXjjOK5MXUZri08K3+dnZiUJLChrhUIEYC4cXMC5sGwkZDdQLxwaUhCms5yOkpWVFVmImEY0Wh3YtXcf7rr/PvSPjkBBoZhIYHbbViqCtCSnvV4qwsai7w12MGo6B+JFBaKJCNR0dybj0BqMKJQoMLMnSAuLwYBKIY8aEbIoYdfOLbDbLMjly2hta5ckCQcfPIzzJUUHEr9/Dr4pLvF/5+fDgfn09DTm56+BxvTRse1wu3wIhaJIJXMol6riAuEBlwNWOp1SqYQ4hFWzc9j2zCubrvHfuz1we3xy2B7ftUv6k5578ZWNoT8TwAoVCpkcXDY9DJoSujqacfDgfgwO9YuzweywwuSwijOD3XfcDGXTdDWsY/riFM4dPwVNVYG9u8ZRq2al44dIbS5M09Oz4jzjgsVHaNHvF657d38ftoyNiMhMMU+r16Kg0CKer0g6lyICN0UiDkEhL2v2PPKeo7OZyFe90SAHHh7yvT4fJq/cwPMvHUMmm4PFZhfUYSSewHouLwMlCsB0I73j4CFBH9BkkF3PiDMpFotIH5hOr8YH/uD9gqR79ZWXsG/PbowMDeCN46/JJpUvsJaWVvze45sRjU9v34ZM9yBMRguUDaUgLvp6u+UFyWEDN/tOuwn79+2Cy20RLJbBqMULLz6HJ3/5sAxhGhQFKkQBbwjA9XoJDVWFtAfpy3V6PSKGlUsbGBEOF+lIYiKJPUCNak4Gf4NDXejsakEgGkcwkkWhbEImp8FaJAeP3Yyt27ajo3cQBpsDTc0teOnFZ5EIr8BlVGK0rx39XS0wG3UIh0JYXF5BNlPA3NwC+nt6MTY6Ji+ls2fPSwIgHEshGEkiksriytwiikQIOt3wOsxob3KJMCT49mQct+zfAb2ijGanEQf37URza5MIxkkucNt34cyFaczMxuTlz68vf/XtPTpvPvcw0tky7E47EumUJPG5oeSwhMlvilEWsw0D/YPCztdr9QgHVnHj6kUpjOe1pKt6dmEWyXQWn/r0Z3Bg/82CwMqk2BVZxaULpzF56azck3tuugN9gyMyBGQf2Y3pGwisLqOz1Ye+zlZxvZ499aYMMDxNHuzbfwD7DhyEyeoQsT6zXkU0lkWtznWX71wmv8pQN/LIJvzIpyLIRIi7zEg3FNePXCaD/r5+6S7mxo/iGTG8BrNZ0hAUqvifKUDwgK1TNqAtxBBbmsPU7DJKaj16RraiQGQID+CCbUmJ2YSHDPbAENs2OLITHYN7cO8ffGjTevGPf/tNnD43gWvTN6TvyOP1SOKDYh17CbihJ4qRGDKL0yh9MEzRB0MBdLS3QaVSyP3LVD3T9ux7ZXqOYiA/Ww5bme6rFLOIra2IyM11e3ZmVlyALocLOrUerc1t2Da2HU0uH2UjoUyUCzXpGZybmYd/bQmh+Ko4Soe2DOGuu49AZ9Ti2o1r0v9Ckw4H8T29fTJgOf/bfgoaGnhQYU+V27KBkfI2+3Dq3GmcPX9GUIRaCta5HJSlMrpbW7CfG2Ai6lQKcZO/eepNLPiDSJUU0Jo3OmuZQuns6JDP/5ZbDqOjq0uu25mzZ/HSK6/iX//t+5uu8bf/4au4864jsp7x3cX7j4m1zDrR3VpJLzBpw00133dK1KBpVJFLhOGfu4ZkaAVGVR35TGojbcHvV6NDgcOAYhVWl1fcvDNLc3jz3JtSOfCud75L1u7Xjr2Gyckp6dtmdxtxWEypJVJZoR287/cfwh9/5rNSFxGJscdrozNHBiMmCncq6e+huYNueT5zdCzyZ2F3C9d//vrPLuBlCm7+Vfm9HLJxXeGBgPgh/nnEyDXEwQiEwyERhH3NPgz09aLKf1coohRPIekPwVADjEo1zAYDHE47lAYtVqIh+BNr+OQ/bb7Gx3/8CbR6zWjq7ZI+2YkL1/GTR36D1bUiTPYOVBtG5AoKdPT3A5JENECjt0CtMQIKpmqraJR5AMzDoaMIXYTdUEMxF0VgZQY2uxHFYhYT5y4jFkpB01CKeKfm/qNEhA8drHroLUZo3uo9MVksmJqcwo3rN9CoNmDWm9C5ZRB7br0ZeXM7/n+23gPK7ru+9t2n997mTO+jGc2oS7ZlW7Jky7KNG4GLqSEhBBLSKMkj5MKFJMS5KZfAu4Q8eMRAgGDjho1t3NRl1RlppGma3ufMOWdO7/2yvxPevROe1tIya7HA0n/+/1/57r0/e3AphRwNdXYPDvY24UC3H3VmFUrxICoqExRaKy7fnMZiMIEBCsA9TMYp5fmJ1EIRmKdUEYOrst68/vwL0k3F9/DovffjTz7zGfgbmmSQ8A9/999x9u2fw2XQ4mD/HmTm1qBZjIoAzGH4A7/5ftzx5J+D/LKali75ragq/iuHr43IWaaQy4uDlulMXtDZ+SydTNkwVuZGsRZYh0KhRktbJ1rbOqGn47PITquiEGdoViHam8YR4vjo4mdfI7+jaKaAGxMzSEazqBZVWJidgd3KTkgTcqU4Gpvr0dm9DSdOvYN4tAyN0ojmOq8kgM2GAmrlGKyuBlid9WIgW1hcxI3REQxdH0Y2n4fT7cLRe+/F/Q88gK997Z+wuroqaRf2gTL1xuE01wyaVIiB1hqNULNTTgRgFbb3bcfOgR1YXVzClbPn8Zdf/BLuPXRIKhT4syCiXC4M7JNRalArspswg1I2jmhwGeoKEfdJvP3qKzJ8/LOnt1JcPtZsg6+1CSqTHkuhoKxZhw4dQl9XDxYnZxFeXkOD24vJa8OoJpMoZNJiNiTSmDhDdoUR1cwuCSJ+L98YhsHphMvvF8w/kdC8fDp1Rpx77U15l9jtW8kVEA9FMFtKIO7WwZcETLMbyNZZoBlokWEup8Iuvw96iwkOhQ12hRXKchGlTEoE4Fg4BL+/Ef0Du9DZNwCDzSnu1yxxS3YzbA6LDGqef/FZvPr2L5DMZyR9VREsJdc+Nd73nifwiY9/Ui7G3A+JcI7EovDV+6DWqlHf2IBoYBV7GuuxPD6GK0PXEAhtQKkzoK6pGXcdPSqJHbVRL51MZy6cxcc++bkta/LfvucQ+gf6BZuqFnwXcOHKRcSTSUlsco1lYoJ9QqxQ4XmD56RMMirp9oGB3Whu6cDYxAQuD15BR1c79h3YA37zLW1tMBgdUKtMyOdr0BntMDp9MuRgpztNZeVcEqHQOhYW5nH6/AVcHxmV4Q8NFV/8wudx9NBdMOnV4i4uq9VyDhu9Oogvfu6zSK6v4IHDB9DsM6G9wQabSQm9poKFuRlJeFbKNXS190JR0uHUlUFcnL0Fh98Pr78RLVYf2r2N4rjnehpVFOD0OeHzuJBcXMbEmQsIVpTYfvcROC1mBFZIjZnFg/ffJwg4DhiImF9dXEZwJYBSMo9aroS2hhZ84q2ZLc/4Dx/cL72rTFU7PG5BbCcSUekD6+rswLWhIbz19tuo8zfhsXf/F9wcmRDR4DOf/xMY7TYU0mkRBXifYNKhmi+I0EBzzUZoXd5FYnOJC1xZmsNz//4dmPQ6uD312HfgTrR3bodSpROzlJhzlKwxiGJ4eFjW0N27dkl9QbFM4k8V1y5dg7qmwoUzFzE3v4Qs+/0Ca3I25NnIatTj8MHbMXfrlhjHzEa1CFuhEFMSMRRyBWgVVezc3o1mvxs20kOyOQRiGVy8fgvvDI6gptKhu60O29qbxTzU2dYm+xvTSdJz63JgNR7Hez/yEXT09UOh1eOVl1/F0OAgvA4b/u6bP/j/EYCXZE1lAlir0UulEGcAQgIrl5CKxwShz9Euz4fsbCeJaHJiDOM3b8DjsOLeQwdh1CgRCayiks/B53YLuUOjUkvlSSQSx9zCAt65eAUPvfe9IuDPz85IZ5uvrg49A3vQt3s/bL5mqM0OEXZ4b69WioL4rBTYCeuC3eOVBPDly5dw35F7N1FwSiXGRsdwdXBIBmjNre1QUkiqKsTQtxwMiQDMdBa7ZEuFnHQdsj6Hpof2tjbB1xNLyXWc5gan2y2ieAcReKoqlpaXZcgeWA+JcNm3fUAoUUyusGM0GY9LeoLGdKLunnj4+JbnPH3pBTz/w6fw+nP/joM7uuB3mOGxWbCTZmWHF6PTnH1M4MrVMdTKBnziYx9HjWbMcBDbe7rEVMQ7SGtXH4bGp3H2yjUsrm8AfDfVaqEb8SqkV1bhsRiRTVHMIs2iBr1KBYtaC7tGB32lAn21CgtJIKUCyihCZ9bB6XOhrsUPjVWNDNKo1UxQKi0oo4BCJQudQQlPnR07B3ZD394FmDRYOvEarg1ewuz0FAJLcShrrKBJYFu3D1qjFUqdCWZXHaoaM06cu4zBkTkRgPUWHQ4fOSbYWHZ73nvfMZw9cxZ6lQZH99+JyRujci5g4n9qehLpTErEWppAmNbm/Idnv+dvbU2nnvryg8ilkyJ6RzaiSBaqkm7VuptQM7qgtLmRKgOxdFqw6pyHqB0uaLw+oWRpNQaoa5tUjuD8LNLBVezsaEKd3QSXZbODLxKNyDfNczgHy3Vut+w/HI7TpLhZO5OUYARTpePTs5hbXpVqnLmlFXjr63HP3gH4DUrkomHUu+woZJNoaG3F5FIAOZ0ZL5w6h0gqh/qWNtRbjLh71wAs1SIyGyExOnJQGCFBLxJBulSCq74NXQN7kS6oYHM3YfzWHGYWFkWoamj0495jR+CjyTiXg7qYhElVRK2YEspdpgQUVCYRgMX8oVTCUkrih9/4W2xMXcc3Lq9ueY/XVwOS4uK5sZRNILA4i2uX3sHEzeubXdV6HY7ecw88blZkbWJm+LNjDr9SppWLR5xNwzXvQRQqOC/kO8wXmN8fDT4UgDO5vFQPMMk/uzAPvckEk92OyZk5mRu0d28T0bChuQ1ur1/EIYrvNOTRiMKu7Za2JphtRklc8R65srqOCxeuogwN4qm89GgXagrkqxUxrxLCUUjG4TQboa+WUUnFoCzk5LxAgYzny323346O3j5ozGYsBQJYXV7GNp8bPotJqFRjN2+gUiyivaNdiFLza2tYCYbl7FSsKlGpqUS8MposMl94+tXTv7Ymn/r+NzAxfhPD16/C5bAgn0nBpNPg+L1HJb1H1CRnjZPTtxBPxxEIBmVNLVU2BbFYMivYZ63RJilgh8cPu7sOGr1JBsUVJoErNfpyoDdqoC2X4NJqUN/uh95lQjQdh9ZkwMroNN556Q2MjY/JGtM10Al7nR2NFjPaHHZotDZotHZY7HahKND4wMTs2noQM/PzGL01hngyAafLDpVGgdnZKaFOcv4YDpXh0QMfePwo3L4GFPntKTTYSOVgdftx5dpNnDhzVgQizuNuO7APn/zEx8XQef7sabBPmqYRks+29fYgnY7JHGzPjj6MXR+EUaXExz/6W/KccokkPA9vrfF45p+elL5U/vl4drt0+aKYw0q5Eh4+dg/e++hjWJyewvj0DFQ2O66Njsh6dO999+KTv/cJtLa3wsQ+WKbbK5uJQN5jRABWqqQWjilWCjmkIL751km89OovoDGY0d3bL0LlejCEtcV5hAMrODDQA69VC4uqjN09zehuqYfHakSpEEdofV5mPF4vq6VKSGWysg+ReESiHAPzdocTdX6/zB3GJyYQJdkul0djRz9qGquk3R99z/vERMbe3qNHDmN1ZRE7ervhcVhQqxSlnogC6+mz52BzbiZ9P/PpP4XeYMbR+47hu0/9AD5/I+KpLFYCIRHxWJ3A+yHvZxt53iX/96/bepqxvLoo3+Cdh26HSqPE6PiInMMK+RLikRRQVcNksKPO24h4NAWDrgq7RQmD0SCJT9bNEAlPEiWT05yRp3MlOJ0+ed9nZhdFTH7Xw48hFI2ioalR7pi8G/Iuxb2Z9KpKpYRgKIAlmnuyRNdWZHbMxCq1D5rjGZYiPe/DH/pN9HRvExMf+0u5TvE3f865TEZMaCJQW+xYDcRgMavhYXtRMYz4+i0xWk1fv4nvfP3/RXglDzb3tTUp8cCDd6GphZWHWWysRuF3N8Hf0oWp5SDs9R1QWX34+ckL+N7TL2I9lkGFAnClip6+PvzFF/4Cdx68Azt379vyjA8M1KF/YIcgtXmGIbFKqvd8Pphomg+F0NbUCEWpjJX5eamJIz6ZWsfQzRGhOkVzedRIsDBZkC9XYbY55F2m+X7PwE60N7dsdrAqFdi1Zwf27d8rptqJW5N47sUXpdaE+sThw4dgY3+zSiEhj41QQKql1ldXEVpnbadOKnF4JszmS2KSYs3kCy/+DIND1+Q8TnQw19mGBv//R2+49+g9aGtvE8MfZ0y8C3FGRAQ0K/14PiJVizN+ajk0mJ8+fQbJchItjX5kXr2EkWdfQ4wBwWoO604dDj/yKNo6tyEWCMJnsUGXzWLwldegWVjD14XTvPXXd775TThsNjQ3sXLNLVS0QCCIcCiC+YVl+fPzeeQY8jPaZX2iWbKQS6O+3oNCLgWtugajSQeFoip3x77tfTj2wHEhTZFORHz8rWuj+PF3voc6hwu7tvdLdRdpI1QXaWJeCCzjxq0xdLHuZ89uNDQ0ylm0ynWSe6ZBi5qOSV9SCSgA6yQBzOo4JpRpTOG7X+G9u1SQeSEFYFZrkHAUCawgHY8ikeTfawZqjUIITIl4UkyuJr0Vjf5mmI1WlItlSesy6ZxKxSTwojPboNLpsH/vHjmvjNwYxvWhqzh6+LCEopYX5xGLRtHW0oLf/quntjzk8//yVam74v/n5SuXEAito7m9DVabA3a7S8jEnIVx3VZoNDh34bx0OnP/bu7sRDyVQ1WhxW13HEJv7y7YrXYJiKBawPDQRTz30x/BoFMgkS0Idp0kjTSNXWqFmC2ZAG5paYWvoQ0La2HMLK5ix57bsHPnLrkTRSnCrq5Aa3YIJtrvJYVYCbfTAqfFKPpYhc+3okS1rJB1kZVacXa761SIxMNQEAGdyqOYL0NtMsHqdrP0E9lcVu738eAa8pEgvGYjOpqbZB7/o2efwygNZuWq3IM++sQT0uXNDnjSmDu6e/H26bOwOT2oa2pCLJmGxW6T4O2nfv8/JYB/8KXfq5WKWVgt7PjTSt8o1Xv2RqlUNahVWlSIKmFFkkorSBu6ykoqdlVZkCuUkCmW4fI1oL1nO5y+ejg9fkzPLeLa8E0sr6yhq7NbksNU061mDbLpKCqFCmzsSKGrN7YGl7mKOrcKfo8aSoMaK2urGJ+PoKbzIBgHPvXFrZfVN1/4kSwmTP3SYWwzbx64Tr71prj22AEZDKxh9MbNTe6/0YiNRFwGT7z4EZdCx7akT6KbHHkOpPlDp3uFzj1upkwy0cnPTkiX14sjx4/jnvuPw05hkOAwDvJqxNNkBOO3Mj8nFyqKumYipjV2xHJKEZ0Y69+IM12gEocSD6F0j/jcLlRLeUSDq3A7zHj4oftR4cfInkWVSoaJXOQ4YODQkwPFhoYGOXDwvzt79qwMxHft2iUX9VuTE4I7sNlc6OruQyJBlzr5OyoZggmJpFJEKhVHLBIW17tqagr7Xz+zdbBlt8Nqc8pLZnW5sRYOC96FDieO1wrZAjxON9wOE5oabehoa0R/X6+UnENRhdlK4Zw9DwopKxexLJVFeDWIwXeuYPD8FbjMDtx9123wei2ygIdCGxgdHZcUOS8hFMB5+Sd20eq0o6mtBftvPwCbyy7DFKZ5S2qT/N5MemfE9Uvxl4MZuiKJSuLzI+aNXTdEe1MEzmSz8Pn9uDU5j5deeR2hjYhsmvF0BkUy5gtFSQMTp6ERdEBF3hcmI2g2oCue/WPs1KWoZbOYcfGdc9IV9dgj70Ipn8Xa8qJgdC0mI7q6uvAbT7+y5Rn/tLcXqt23IxjaQHNTi/SDEYVFzr/JQIxvTv55+PBB6PQ0ASih1ijFCfX1r/0t8rkIUFWhUlJAUWXZtwKVKsVfdlerodaxLJ4du3YoFHrBA+VLOUkwl7hBFAuyyPo9Nqg1VWj1KnHUpHNVBDfyyBe10Git2Nm7DfccuRdWVx38ze3inv2Hv39S0ic7elrw4NGDaK5zIRYNCWqcQ5LQegjtrW1orG+E1+PDpUuX0dXZg5W1ECam5wRPxOThmYtX4fT5RUghFsjvtksnGofnHEQeuXMfOhvdmJ+4gYHtXXj44QeRLBZRVKigMFhgcTbi6vU5BNeDkib8v76wFRfPB37upe/L4YDCZ5yDgRJ/Zp2ChKfLWE+kGlEMdjeaGluRTmUlMcpDJ1NfLL3X6NSSyGKHIL/Fg3fcjn17dsPrdkv/U4iDmWhUXGd2n1PwOzyM0m3Mzu2J8QnYLFaYTQak4hHEYxvIpuNiutm5ox8HDuwX8a5So3u5jEiM/cDsKVHK8IuD2Voxjko2glx0HeHlOdQKeTR4nNAq8kgnY3C7vJLWDAej0jO+fWC3uNOIfq4QpWu1QK2jE0kBoxpQJhaQWp7HO8MTmAsnsP/eh+BtakUwloDL5ZAe7Wq5jIX5BblQb0QTaOroQfu+w3j0/b+z5V3+k0/9V7x96qxgusrVErw+t6zP7I/u6uhBuVCVrmv2L1o9JjhcNjFRcLBIAYeDRA6u6J4nEtrldMnBkwdYDlAp8nIfiUfWsTA9ivoGv5hvpqenxfHocnpkuGi32LFzxx60t3RCVSN1II9itiydEbPTs1ijABxelINPV08X3vXoQ7A5rJhdmBFnHdPhyXRSesYbm5swPTODE6dOygCWw4yOhiYYtTpMz83gzZNvY5WDTukOLMpgWcfhaKWKfbt2oLujQwTgW7+8LJ67cEWwpRXiJKubPfPsSqH7nQe39vYOPPGBD8gB+qtPPomh69dxcejalmd89cwJmK1WGT5JX12Z9QMa2Zc53CapgJcE9mm73HWCxHKa9ZJGja8vYmbsunyzFIBpMiKaLp7OYiORkYt2747d0BisMkiAuob1wJoYqIhvoWOfBqOf//znGB4eRSa7WaPI300t9Xji/R/CBz/0EXg8dZhfnEc2l4FKvdl7yL2fJqZkkthmHkTpgOe5oopCIS9/Zhqa3G6XXB70OoN0kXI95PCYhgAO2oj150GVAzYKlUTLUAhmfxMFYHatH9i/D26bFcGFRUxevY6Ji1dhKFThUOvQ6PFJl5CKa6tOiWgxg/d981+3POMbP/4dmHU1+JrqkSOifi2GHz33Bq7cmIfd2wmbqxkavQP+lnbB0RY4QIEaanZzGszSN1bk88vFYEIOy9M3UEyug3PWdCoCs9UsNIWlxQAyqTLMOj2sWj2UlU2ku5iValWpTWAnDEVGvqvhQEAE4o7mZhQzWYQSYfTu6kPHnY9iNqPD9MqGpKaOH+jDjmYHvAYFKskQKiojoLXhogjAKQzs2I3ubX0w8EUlrv9XP8X/UwAuFvDMD3+Ip576HgaHhvHh3/wo/vKrT8JO6kcihb/5q6/g7FsvwaFVYldrD1JTyzCtpWHK1WTffM8f/i72fOWzgFWNoloJp73x1y5RYyNjYvJgV3w6lRGkDi/rdM7TlJdLLGNk8JSkubij1zc2Y8/eA2hsaZU9jZgxXgJoKkink7IX221MMvCdysoZxGirQzCew/DgOGYnF0UApvjWs40OUQXqGrzoG9iJ0fFZXLnIgbsa3W0taPQ5RQCuFCPw1rdDZ3QJ8pnC6K2pKbxz8SJKTLi7XNh3YD+OP/AgnnrqKYyMjMp3TbPKRjgs/7nBXw8XyQqptNQIrNOcptHAYLYIjYV9gaSpZKNxQUD7PR7pQeSAhIIU+34ocuuUWqioLlbySEYDSEcCsBmJcizjhWd+Iljf/3FmKwrzWDkGhUEnNBaD3YaG5mYcOnwIFaXbZwAAIABJREFUdZ46TI2MI59Mw6YzYWRoEMnIhri6ubfJOaJSlqGl2WpBkSl+kwkLa2vSUdnS3Q2dxYpwIo7p+XlkYgkU42npEyPi2q43wmk0Y8OswJKuiP1GP/bW7Eh6DNDt6ZCf7wrx0RYTKloVnAYvPMY66FWAQa2UHkFWxjicbvm5W5xeQKuXc1m+UoXRpIfVZpKut5Mn38TZc2cEx2az2mX4NjkxjeB6GLt37cUHP/BhOfeyj5x4aw4wORzY1rtNLrOh5SWoYmGMXLooZkObwwW72wet2YLmjg5EU0mk8zm0dLYhnUvj6INbqQyPtBhx550H0dnVIZ2fJEicOnNaBGCb0wGL3YmGllZE4kmM3bqF0YlbaPC6pRonHk3gjoN3ihGGz06n1yKZTohRjcITBSyN1gKl2ohKRQ2zzYOSQi9pWZOGXWMZVAspBNdWcPHCeQxeH0apVpP0AzvBP/dnfyrJUklbqZlKyYlZlGvxxOhNfO8738L6/BTqLBp0+e3wWbSCBk3GwlApSN1YR2trF/buPYpMVYE33zkn2NtquYb4ShD1Dg7B98Pf1oT1QgJ2rxM1CtP5IoZPnUXease+4w9CkS+BwM94mGeetCDNV4Jrgohmj240EEQ5HIdfb0F/Uzve9/bklvXih1/5E5y/eEVSbvXNjYLQ0ukU6OlskfRZcHVZ6EtNzZ3Yvfs2pDJloam86wPvl0Hu+fPn4K+rw47+AdEiaByjm5pCAkpFMbyxyJf3h+Frl3H5zEvSs9jU0oGungG0dvbJMEGh0guGjzcgpkFmZ6cFe7aNznSivVRVGRJODo2hliljfHBUOm75vzl54Ry6+rrhrffg5tXLcOp1sBOlZ9ajzrXprIfagky+io1oGi6rHrv7u+C1cQ+tCM5rcimOk1dncO1WEEqtBb31RuzZ3i7DKPbzrq2tiICi0KjQ1N6OxfV19O/fj/2HDyOnVOK1t9/G4OAgLIoyvvfMqV9bk8Pri9iIbEgXFUUULUVVHsqEwloTYy3PZhSHKACTuMA/dzaTQp3biVR8A+loCNVcGuPXh1BMJdHT3iG1ORwgLq6sYZ3GkIUFQcs/8Vu/Lc708bExrKyuCrqyu38nTA4PvE0dMNhcMoTMksxEsTmflbSw4AE9bql8uvDOOzh89yFo1Woxit28OYJz594RozVd8cQLUoyg+354dAxJmowKBbS1tkqf8fLiopw75U5XKuHA/gNCSSgxGZGheOSUAX61nIVWg02SANehQlHOpTTC0XDJYSAFc74dTFZQmFxZXsZXP//ZLc/57GvfBbJxPPmFz6Cv0YX+tka0+H3oYOdrsoCh0RnMrkZx7cY0gsE0+nu345HjxzapUOmU/LuMZhsW18K4cG0E2QoArQGlCvGYTL3QCFVBKhGDslKGggQhklO0Olg0OpjZOcrUOgA7McLVktAItBYdvE1e2HwOaCw6lFVZVLVFaFQ0z+hRKKWh0tWkWgiqEjyuOuzetQ/qrkYkblzG4NV3MDU5jtAqh9wqGCw1+BsdgqvW6I0wWJ2CPz559gIGh5OE88Bg4W8K9EokUnn4/D5ZC61GC/qbO+A0MNlTgEqtkEoE1rbEYhFJbRExyaoFBgC+9PTW2cXEdz+AtaVVJOM0BeWl462s1ENldcPkbYS/qw9FlR7pMkSgVmkMyPPcpqVWqYVKqeOJDvlUBstTt5AKrqGr3oMGtw1+l21TkEgnsbCyglg8Dq/Diq62ViF90BxOs0O+UIZCpZUuymA0iYnZOcwTrckUSKmEe+49il09nYLJ1pYLWF+YQ62UF+T2ajQBo68B33/hZbmLWZwuNDmsePzYEVTjvP+F4XVaEYtHhSIVTabEjGV0uuFv74KnsRvpkgaDw1OIJrJiCDJadLjv2GHU2Z2C/1YWYjBriLufx8LyHNLFCjJVC/r3HZeKl1qhBETn8c2//FNok0H841Bsy3scCq7LmqlkdVwmieXZW7hx5SJmxm/K0LhaLAnWvqGxUYbNevYiGw303whJgPdCnt8pJHAWRxNoPJ6QhKcY3oiIVqlQpiBbqaHE2jm1DgtLi5Iu8jc1YmktIMmalvYuWBxu6SNlpRJrxHgXHBsdRzmbhdfnRFNHvby/uXJa7pSL88sYvTGF8VvzKFbU0rPMKVEOFXR2d8LKGo6NEOxaNdx6NcrxEDLhoBBXiIvt3j6A2w4fQdloQSCdRyiVQSqTQZfHjNsGtkFTLSO8soS1uRmEVlZQpWG3wm5SheDbGVoIp/Ioq7RQGUySjnrxrV8XgD/7nkNQKyswGzRCQIgE19HS2IAHjt0nM8ZIKCwzr41oGIlsUrDmnGUlUlkRd5MZpiQVMgPiHkahrMC2F4VacJakSFEcIA3FbDPBpdejyWFH944eaBx6BCJhpEsFTF8dwZXXz+D6MHtjC9A5dFCbNTBVyjBXKmhr7cb9xx6W+iIR7bM5RCJRMdwR1cuairXgOrz1PjFQLK2uiPDBCgwGVvZ3NOGRI4dw/7seFXPT7Mo6loNRnLk0hMn5JYxPzSAlhvA8Bvr78Ok//iMxknHmxgRjeD2Iw3ffLaJUPk9hjoJLEjcHL8Nu1OMTH/0t2M1mmEkZvO/jW97lb3/5z8Qwli8VEYpGcOrsaTHU8XvuaW/Hjp5tyCbiCMcTCGVzmFteRuWXtYlf/sqX8O53PyYiIk3QShXnbxRUiNvfNLZy5+R9gDU6NOGUc3lcuHQFz/3s58gUyuiTPl8f5viM5meQikVwYKAb9Q4jLKoiBjob4bMbgXwael0N1UoGDrsLLqdbEqHco2g2YdqX/2SSmOa/Hbt2ijB2ZfCKmKeVKjVuP/IQtFYvrt0cx30PPYKb41MIhCI4eu89SCXiaGuuh82kQ7mYk3R+uVrD+QuXpAawpaUdP/nxTyR9d8/R+/AXX/wylGod0rmCkMM4S+D7xvQvv9dYaatw9vWvfgE3bgzh6tWL2LFru1Bzzp4/h0tXh4TypObZqsi6OyXaWjpQKdWgUeTgsavR2Fgv68J6KCh/ptX1sHxHWlYuKXUoFGv/IWbVsGNgAPv234aKkpk+IpAdyOezsmeMjY6KEEdSD+cI7ANmfzdDB/wZcjbhZA8r/+7ligRXjh07LrNZoo8pCvMwxNk9TUM8H9GkziQqhfF0toaTp17H1StvAvk1HOhvwIcefgCKVArP/fgl3BhawEoMqLcD9x3di5YGIwzqJFLpMhoau9DW3YO1jTh0dg/UVi9OXL6Jb//gp1gMcr9Uy5yB6yVnZj6vG2kWmP4fv/b0+7Fn9+5Ng32eidMUMumU0Ejr3B6h5O3ZuRNLc/M4c+o09BotipUy5pcWsRIISEikypqtPFOKm/3gpIqw75T/f6QNOqw2udNyrtPXvw2PPPqIhORIy3zm2Z/C6/HIPb5/e5/MbWjKUNQqYpgs5DZpfbFIRIw/e/bsg85gRCQWR6XGd6eCF372M5kVb9J+yti7d4/gu4nS56zowO23ydyQ83jOfviusw+bezJJJ9REmEomgYs0DhrMGdzSkLymUSJ3dRyYDyC2vII3z5zAVDQJb6MTLS1t8NvdKCXSCE3PwfJLgo/vl6LpX5Nc+59+Pf1v/yZzO84DhW4BJTY2YhKQZNJ2emYWJ06ewuStaTH5MvTA7tzdu/tx39FDUKCExQWe7zbN6naHDUeOHJbKEt4bhZoBYPD8IH724xfgMtuwe2BAzKJ2s1HmASR/zCzNIZyIom/XDvTtHEBbW7vcccnWIFo5Vy0iVc5DqWQITifrvN5oEVz1rxDQ0gNcKSGXTSObSYopksYc/szymSTiG0Fkc0kkU3FYbCb5ZkgIKZWqiARjMOgs0Ci1yCRTsq9bTXoJqdHATtrJxNQU7r7zoJy1r16+iOWFORy955CsNzeHr0vdFRPbn/2fW+llX/7gw9gIrMDjsgmWf2R8DL6GBgnp6fQmFHKbAZh0KgGv1yVmgMkZElaM6N25ExNTc7C7/XjXu96NltYumAwm+XelExsYvXEFr7z0LIx6JbLFCtKFmug2yUhYDKYmHetgDejp6ZNu79mlgJCOU5m8UF747tb73OhoaUJdWy8aOrfDbjOiUs7DpFOJQUtFOb1IqqgKep1JqFwMDWzEN6AzapDKxlFTMn2dh9FoFfotf0Yq/jxYy4Iy8hTSw2vIJjfQWF8n3/7TzzyPkfFb0OhMaGxuwZF7DksnNoNXRKhv37ETN8cn4PbXy5qsM5lgNHFtyuL9/2lmr/jBlz5Qc9iNUCp4GEtKgTmqObgYgVYroVbr5CFnmbBM5WEy2xFP5FGq6aFid4tWh3y5jEQ6A63ZipbOHjS0dECls2A1GMPN8WnUlHo54KvUelQLAazMXUeR8WWTGX67GW31dnS1OuGwKaDipUOhRDJfwvRCHNG0BjpzIx7/vX/c8gl+/wfflo5ORaUEq14Lp8UkGLwLZ05BU6uht6sTk+NjkgImd9xhsyNXqyBVzEsXoMTRLRYUsnkRm9iTy3Qsh+s1Ho41OqwFw4L7Y5+O1cJOXRt27T+Ae44dh7+5TVC4JptDkImbw2l2FKWko8Ns0MFiNKCqtCNXMiK0EUe2WIbV7kQmn0MsGRd0cK1WhMmgEXRJKZdDW3OL9EsWcxkUMxFB10ivssstBdocBiaS7Bapk0vw3PwsRsdGRQD2++tlUGwwu5EtACtr63L5oluCia1EIi0YTg7eKfwSyVDK58WdYw+s4Y6TZ7c8439wOUVU0BpN0BFhMzcveJxkKitCeV9PL3xur0Tq77hjBxw2I/wsbDcbpfvJbDYIWpXYwaJ0EAHZHB32azj91mmcfvM0VFWVdKF19bTIcGF8dByzs3PQaXRoa2uTDhWKthvRCExWEzq7u3DX4TuhN7GYXiGDsoLShHSFfc1FceByYxJHd6Uil0epN6xWYbVZNjuEMilxMNLl6W9owMTENF5+6VVBCzHlzL5no80ujiS6J3ghczhdgprgam/UGaBW8lCXFudXVVkTV79cagr8GTbijgP7EI+EEAmti0udHRO8sB7//nNbnvHTPdtQ6d8jSRcKOWvEyqgU4izxuBziSmlgH0tjHRTKKpwuh4hNHKD+09e+ipXFUUmRl0s1SToyxc6FV6lRwOrc7GbgcKtcU8mliFhZ2vdT8YT0VOqUCpg0XLBUMkyt1krydw6GE5J62nfgbnR3D6DV34C2ji6o2EHnrcd3nvo+vvudf4HDrBUB+P3vfgiqCg/naQwPX8fwjRvSOXHknntg1Btxffim9LkywXXj5jguDw0jkkhLZxW7nhvbOGQ3oaOlEQaNQi4PPLxwYH/k4D4c3DuA2fFryKWi6B/oxd333gud1Q61yYp8VY9wnF1udCgr8OGP/v6vbdjnXvquuDGJ7KKrkSi9Lj77mkJSHfkc8SFqGRQTzcTUbj6XlyERvy0i1jkI5zt44eI7ePPNN+Vw89lPf0b6MHj5oMmkpbFZDCTjs9O4OToqPXChUBjLy5v8/jqiQWsVEfnr/R4ZstKAU+fzoL29FRVOlhRapDNVxBK8uG26+emY3hSAE1CVE0isL2N9YQYaJiKNWtiMagQDq6hVFbCYbJKCimzE0dW1TdK/FP7tbpekugrlogjldW4bautTCCzO4frUAoamFtC153bcfd9xlHgZ4rCN60WZfZohQRnOLy7D19SObQeP4fEPfmKrAPzJ/yZiwL7b9iMQWkYmm5Q+icW5eWzv6YfZYJU00Xp4HTYve4oU0ovN5IukMMxMGijFiclNkElCivBMo3AgSZedjCFLWSjLOTnkLa+y/2ZecEfEwk5Pz8p6t2vHbmzv2yG43MDSOjJJ9lsAgdV1RGNrSCRDsjb07+jH47/xqJAppmcmEU9G4a3zyTOiY8pf34BYIo6Tp05J72x7ezu8Vrtc5p9+9hm8dfIEEumECHZ0F9fYG1MowqLTo7neLw7IQrGAFXZGBcIwWPVQGW2IJdnhq9h0NXIQZyfqxIlPfeoPoDcY8K3/519w7cYNhBPJLc945MoQbo6MwkoMz3/gpWhO4uGXmHs6XbnGLSyuoLOrX3p+dcS8E52uLGFk6B0EFqflHWSqqFwDVtY3kC0r0NTVi/qWTtTUehHT3C72qhRlPcpk6JydQDi0LgM4di8OXRvnX1n2P4o0jz7+Xnzowx+F11uP2fkZOZBJskK9mbDgEHV1ZUVEfCaoOPDhhYtpfxqbuE8TXyO9JPwMFCp5B7lnsZJBkrF6nVRUyD6nZ0cYReQyqpWyuONEjG5sQF/fNqzOzmHkzEWce/FV6OJZ6DIl+K12uQiVqmXY/G6Y/S6863s/2vKMJ//9txHfWJUuXK3JjrVoHr84PYTxuTA6tt8Ot78DxYpWhhQaI7vptSgrNIJXZ9+SRllFrZBCNb2BTGgB1y+cgLKYQl9vFww0QlWBtVAY0WQGsWROsEzEVbPDVVGuiAjEAZfd4xaCBt2AiXhMkpFeuxUPHT2KepdTSB/JTAQNe4+j5OnFxFIIaqsHdw20oa/einqzCuXEZgK4prXi0s1ZLITSGNi5D13btokAzHeP2QxB8YkAzER1FbV0Cj/80Y/w7//+E7k0fOzjn8RDj74bhXJFXOcTYyN4+el/RXx5AQ0mB7KzAdiCOShjeekw+c0vfA59n/8kYNMgAyV89vpfW5Off+YZ6XwkeYGGO7Vqs/tt01CXQ3JjFjevnsCVq1ckzd7S3oE77rwLjc1tcj7jWYIoHp5nMpmUXATo/E+nYjIAd7pscNd3IRQv4frVMQSWQnIBbW9pQmdPEzKFsOyFLR1dmJlZxvgoHa12tDc1wG7UQKfOQK1Mw1PXBrXOJmg9JmWmZmZw4dJlGUyyu3PX3j2SAn755Z/jlVdelTMC8VNEdHGA0NPTA7+vDovzc3jtzTcQjkWhN5kRjESEjsBhMc1YHY3N+NbX/290tbZKyo5inQyUUBGcOwXgWqGKQiaOYi6ORHgFmmoeXrsFN65exvXLV/GVV29sec5fPLwTN29NIJZJQ2sxCeLY4/PCTbwx97xyFbFgGOVMFi6zBeU8U/tK6SymY1elUMoAhc/f5fFKJ26aWPY6v4ixhWoF45OTKFYr8Dc3oXfnABrbWrCzexv6Gtswng3iZ+OX0BQpoz+uwrK2CMVAM5w2KyZHxpAs55EBeze9cDhbBZ/ktvPPkZVnILgqnsU0BtTUOkm58R1kH6hep0ZLkx+R9TVMj45JfyqNXHyX3j5xCkND12F3uPCHf/DHQnthkvzxRx+T4TLP68TO35qYQG9nG0qRdcyO3URre5fcayja8vfS2houXr2Ku+85JPtasVxAfeeOLc/YldzA/r3tqK/zob+3V84tp0+dFNoGO5+JkN5/8C4RzAvVGi5fu4ZqJoNmtxMWs0nEw8uX35H12O6wCA7MSAKG1YH2zh7UNbShWFEK6s5odkGjcUDPy3wpzzgJlKU0hi6dxztnT8rZIxSNoaLVob6jC+/76MfQ0N6JilINpwZQs5vIpEeiWkK2xsqeJXz7G9/A3OAg2s0mtNst8GoAi56GwhzC0QA2SJMwe9DW1g273gR1sYJCJIGF2Vk5c/fv3w1nUx00rO4wcJCslP1xbHgYhgY3Wnb0QlFQIJ9ghYURNaUGG8kMplcWMTh6E/lYDHa1Fs5cEZ5SDXd19OH4ibEtz/gPHj6IcCSOYDQqBBM3U1YeO5rqXLh+5TxqxYIkjxsb23D/g4/KoFtHZ/add2NjPYifPvuM0FGOPfigpFJVGrWImhTUuKcwTSjkCb0ewaU5XD77CmxWE9weP+qb2uGob4GgjJR8iDpJLm8KoxUhZdHgyYW0zL4qDoOWAlicXMDPnn5RTFrsvJ5amsNDjzwErU6FkauXkI9GUE4k0NlUj5Zml5hS2TVeAQ2AOahrRXgcRmiRkzqY5dUAppZiuDi8hPHFBKA2od2tQKPHjO19fXJPmJ66JfsW/379u3eJADyxuIjdB+9EtgacfofJ9AQanWb89JXLv7Ymh9YWxVDD3xRTDQaj3JW4pvGb4Z2HSV0+LwrgHJzSXKDTaaDXKhFaW8KV86ews7sdTr0WNy9dgkK6yxqElKPQGTAyOYO51RU8/J7fgL+1GalsVoyWkvJTquHw1MHf1CJCDp8190sKwLwT8DsmBcRiNUsvHDslL5w/L/U8hFfQRDx07TouXLwMlU6Ptq4ewRia7Q4EwxHMLS1KQo5Cqd/v3+wNLpYknUUDMf/3TocTHe2daGxs2sRfC2mmglIlC71BLf1qFLOzqYwkLSLhCKIR1hcZUebeSYGvXMLC8rIY2X/+/a2Eka/9zR9i77Y2vPPGi0ivTKHZbYPPbkOdvxmRVAVjswHMrMYxMb2KXEElRtp77jqID77vfUjG2RuYF3P9tZFbUJk2O5I5W2D/uMmog16nQjGflqSc9KgyhVAowVAFbGotXGod7NL/W4OJ9u9KXtJyljob6jrqoXOYkAVNEaRAFFApOZDPsje0AIOZicUqSlWSFpQiWg/s60MqsoTxiesYH72BwFIe+awOc8ENBBObqG0a/Lhs83isoXFFoUQqU5VvJpYE7C4dcsWKJBjsTpck2Wu5tNxvNjaSYK2hVqsQmhffw+amBvT0dAvFzWF34E+f2orODbz+O1iYXkMqWsDc1CqcDh8MJpuQ2/R2ByzeelR0VkRySpSZblaYkK/lAQMTfLQ6EHGuhwoKTLBeQatCm88Jk6qGZr9H3hNWCUXiKaHd+PycMZlh0euRiEaFQpbjfVyhg87qRlGhxnMvv4owZwjKmqRRH3jgGJxON+x2J+w6DfLxKAILi5s0OZMFVZ0Bp68O4fUTJ4SS4bOZ8eixI9i9rQvzY8MoZ8LQKlRYX9mQbzLJxKK2CkeDDzZ/O9yNvRieCGF5PQmzlUZ+A7b1NaHB5kUdEZB5dtmOwOvJIhxbwhunz6BQa8AHPvxXqJVU0NWUWBn+BV753j/CpyjhCxe33kU2QmExY6hqZRRSMcxOjGB06LJ0AOcSMcFBdnV2wmKxSQ1MC3vXdVooZNZInGFF7nk8A/Gswf2YdwEa8/nNUfzluYP7NYWuSk0DrcEkvcs8h7l9PknUcP7oa2jaTLw0tsDu9MisIxZPCTGnmMmgocGHhlYflNoqMoUEkomU1A0MXhnB5OQS7O56TMzNS62FkWJ+d4eQsZLra/BaTehq8MFr0sFlNsBlNeP555/Hzn370bNjDyaW1gCLHWaXD8FwCPpiEvfffRtCq8twmwxwGPVCNJkaH5f7+Y69+zG7tIaF9Sjm1kIIxpJI5YswWq04NzT6a2vyE7fXw+Mww2xg2VRFSFNMULW1tErPMIWpXCYn91WFXg2FWoX5hSXMzi+KgMP3eSNKg1kRWj1RvWbZg/PcxzmgVqhk8FyWFuAq6qwWdPl8GDiwE6Y6OxKFHGLZDM6/ehLnXz6BbL4IhVaLkqYGhVkNQ7GMSiSKxqZWPPr4b6C7sxMlmmwyaYQC64hENlG7JDKQgGJ1OrAepoBXkTAM+9hJyDt+2wDcOgX0xKZWlYjlSrB6GjA0cguu+iZcHrwuBjcaL6wWCz77J3+EdDKOoauXhX7Gafcnf/cTglVlJVsgsIjpqTGMXh9ENhHDgV27xJDtdrrwnq98d+us8zOfFMNctlhCMBbB8MhNXL16VUxBFNmtej3q3R4kMjksRiKAWo32thb8zZN/LcQ+zspJ1OJ+xD2Rd3tWHmyGpzYFQwrCNEywZ5MzNoYgQrGkGFA2onGsrAakb5O/9/d3o8ltgVVdFgHYoCgjEVqBiaEOdRV6GiydbjFKJ5MZMU7QSMt78trqmhBhDt51EH292zAxOS7VS/yuDhx+CHZ/Gy4NDWPP7Xdi9NaszOH27N0jNMh6rwtdbU3yXDmzJAFxcnoGlZpScMh/+1d/hZamZiFC/eVfP4mVQFDuAUqNXgwHjc2tMjPmnfHqxMKWZ/zpT30IS3PTGLr8jpiZBnbuElPkyNQ8TDaPpNSDoSi0Gp0YQmiM9VpV2LOtEXv37pT7wOz8LGYXljE+tYR0QQmTo0HoW+uhOJQoIhpew75dfXjwgQewHM5IR7HdYcfrv3gN4fC6zGhpaGfFJau5GOqoq/OJCEzhvqmpEW6HW5KFE+Pj2NazDXfffbesUTwncN2nSYzzGqGPAVheWhasdFNLJ85dvIk//69/jkhkCbpaDu++txWf/sAjMOYTeOO181hcSePSSAi5InDHni7s77CjQRdDSmOFo20bOrtaUayWEEklUdfSiZGZNfyPb/0Q125tSAKYNkpSrnj/0SgrUFvcW57xQ8dvF9Jgg9cjNFLeo9gZ29HKWXq9rKMMVl2+eg3TM3PIZPPSE1tTK4VIR5Gd1UY0EdI0xKQ159+8V1msrDbySW1RndRvhNDX14vHH39M7owkBT737LMShvN5PVLDSTGYlD/OalLJhMwSabJcWwnApDcKQpnzK6a633jjTTEn0gA+Mzcrz5mklt/8yEfwxBNPiLGOM/LNegAGOxJS6cUZpd6kh5ImkER0s96PJlcSQHUG6JVqbKytI1gtw9vTCRV7cpdWUBydwvAvXkd2NYCGlgakank01NUjn87h2vmrMGmNiOWzeJYaz3/69fV/+HupiKEoTi1ke18/LBaHhG1UKh0C60GcPXdOwmwUtQNrK+hob8HHPvZh9PV2olzMQqflPIvVVio50/rr62QtppFDZtWRCM6+fRFvvHRKzFg0otBkaTboUVNUEE1GsRxcRaqYlTqyjm3dOHjwoCC4tRR61VpkK3n572lSpKGT+4FWZxQEdLWmkPMtn6v0/1aKUCmoIzBFvYrFhVlo6TenGURVQzgSQr6YkfWNIQ9/XSPKbMkqAsVcUeo9We3Ac5DH45A51s2JWxgaHhYibzy6IdWmBRr5dBocvvtOzBDPv8Yqjxy++K9bzU9f+9wfYWl2Ugz7a+ur2IhF0L9rl1S6MNCWNmY/AAAgAElEQVRYKLBX2CHnj8DiFAaHLkttZ9/OHVDodHj97dNo7diG97zn/di5cx9cdocQR8KBJcxO3cTF8yehVhTEhJPKV6XCtcZe8CLP0QaZLbk8dTh09LjMRamhMXCwEQzg+tUrCK7yO3OhvmcXGnt3w1/nES2MdCfWEfD91qp1Uj9IDDRpozR5r4fXoNISBZ2CQlNDOJkWwrC2qoK6rBDjPE1rimoRPh8rcIp46+QvZE9rbWnG9avXMTs5B6fZhZ0796C9vxfRTFLCbAyaMpjQQSPJ+rpoKvxuY/GE0Gie/O9bMduKn33t92q1Sk6EX6WSSOIi7DYdvG4HnE6bLMZU+hOJHIJBDl6ViESzUGlsqFSVKDL1xIuwSoVCFdKn4WtogdPXhGiqiDJ0KFY1iBATaXZAiyg2VscRIdaPB3mvEwM9LXBalSgUIjAYKtAT7VCsYGYhjnCsBre3Gw/+9n/b8gm++PNnUcxnYFAp4GY6KJPEOyffxtjwdZjUKvT1dGNlcUFSeRRmKJiySD1VKiCVSAhelvHsQiYnog8/PB5U+cDKLD6HCkuBdUzNzEkSw+0wQm/QyYXy4KEj6OnfAQ0TzHqDMPeZMmU6M5dNIhnbkAQHu4XKNQ7Zzdhgz2kiKzhlrdEgSOhyJQeLRYdqJY9cJolCOsdTLjRKHTTsKqtu9jTSTdPZ1Sk9DsRqE4lAhw87jNmLQ2wwB+oUDngxL5TZkWeGmmmaUhnpdE7+jLxEcwDPgzsRDHSuUwyPhINoSiXxO8GtHS//6HaKm4uHtN233Yahm6MyADRZbHKwuevOu6FTa1FX50RndyPqPA7pz3NZTDCo2V1aEScJL8Ql4lFpcNcaEY+nceLNU/jZ8y+Lg4RYAZOZG1tNkrtatUYOABZiflh2nUoIZqOlvRn33X8v+nf0SXcExXCbwwajqwmRnEI6nLi5UPjVs6C7yAMYi0/Y8WMQsTjIvtcCnwe7IdTS2zE5Pin9yUQ1ZQslrEei0BjNMNns4m6j44xIm1p1s8uSjku6za1ms4g7/PsVyiVJzROw3OyvQ193h6Q82a1NlzrT6jt3DOC+f9vaAfz6gdug2nO7JK3Zt0m3VioZRzgYgM1kRHOjH53trbDbLbBaTPD6PLIJ89L593/7JczeuiypUYpl2Qwv8psdd0wdsueV3Hy92SJGAJVGC4vDLhcEHu5UFMUNBlj0OunqikbCMvynW5tOl527D+CRx96DhoYWmDUGWO1uKPVWxDMFfPJTf4TBq5dh1Stx5OBePHL8MNKxIFTKCl579RVBK+7a3ofujk452J48fQ7t7V1IpHIIReI4cfq8DHPzdNkT8+Grg8vjQUdbM4rZtHQxz8/PIxgI4Pg9d+KBe+7A+sIkgmsLMJm02Hv7QXRtH4CrvhGhRAE1rV3qLJnM2LVnay8GF47x88/Kd76wvCKHQiY7eKiJ8/KUZ3dOQdAZPEiPjY1g6tak9NH+/id+Vy7kTPOSo58v5vH2iRO4cPGS9D7+7u9+Arl0RoRKXsT8Pp+4bS4OXZd+MCbbfvHa69Ihxp4Qn8cjnW0mox6d7S1wudhJALicdsFuECVOowzvCsl0GaWKNAmgXMpvCsCFOLS1NCIr8wjMT8Os08KoVsKoV4lpgD3ALodbOhnydIFUFZJyZ0eGw+WEzkDHZkYu2vl0HJZiFKG1FYSzZYwvBrCRr+LAocOCvqTQRzQI10oeYlZWAhgZm4C7vgWd+4/giY99esua/C//8GMsBdbg8DhQquWQzsbQ2tyAc2fOQA0N6n1NOHjb3ZLELikKImzQzEDhj+5LopB5aAiwZ5TIGZVG+iSZbqXba2MjKkMBrvm8iNOBS1dYkujA+jqk83m5rNAs09XVIylgOtXWltaQpwu6UJZnEo+uI5XYENwz+3efeP97ZSgzMnYD6UxSujgMJgMyuaz8LPktLS4tC9KVQ092pvG5/+v3v4cXX34Jq0H23VagqtHdW0AtX0C9xwufyyVJVb4zS6vLiKWS0qepZm8vOU1cV4gzqlRk6EisCDHQv/8Hn5K+QYpMX/vnrf1xP3nqJ7Db3dLbw+dI4ZfdNg6nDSYegplQj4QRDMfQ2NQt6c5KNgllmYYrNabHrmH21k05VLFXKk8qQ64Eu68RvpYuFKoqlFlLwIF2uShdzMy36rTAwsIkxsZuoFBIY2xsDKdOEbMourv0OR899hA++9nPi9tuLbCMFJ2nxMFyPWY/Imoi4lPI5WWYFy4Olnn4I6qf6WVJunJ91erhdnmEgkGXZz6fk/QHRZKNcEgGSFqdWjCgfIca6v1QKGpyKeHEke9DMhJBYnoJrz31E5gTBaijaRiLVQx09aB3ey8KigrUThPu/LetAvA3PuJHtZiR/RM6C2ZXY1iKFGFyt+L2I49AZ/EiHM0iHE0yBwazzQmFzogs6yQKBShrRam1qKSCWBi9gloujt29ndje2yu9hOyCo3OXg8iF9SAWZ2eQjUUFAW3UqAVNT9oF0f082PPvTaFheWYSc2M3sW97Lx4+egRmfQ1T49cR0vjh6DuMAtdAowMdHgO6vEbUWzUoRwOSAK5JAngOC+EM+nfuR3dvDwzazc+XK4ykgKvcKzlpIzI8gmeefgajY2O48+57cOCOO6Xridg4vVEvvW/Pfv9buH7mBIyFGkqLYRhX0yiHEpKi+O0vfx49f/xRFO0apKFCs73h1y5RX/u7J2GzOQRlZmZnjUYnKDydTi/Yd001jmhgEiNjN6Vby+5yiXDNQzmURKlWUZW+69qm+JuKI59PolRMy/vqcduh0HsxMrmGC+cGEV6LiUh05PBd6OvvwFJgCqFoEDv37sdbb53FqRNX4bD6sG/HdjT4iPPJQVlLwOfvgMHklgM1e8KmZ2dwY3RURHruqdv7+3H/8Qfkwnfq1GlkMhlJt/Ru60VjUyOaGhrl/Lm8uIBXX38do5O3xORI0VS+i0oNhUwWfR1d+Pb//KYkiVKxmCRBib+UPvZqGaoyoKmRPJLCxvoS4qEVuCxa6awJLi9Jf+hHvvHilue8+PL35L0kEnZ+dRmrodB/JDMiQnCxGc1YW1qW/sJKqYzw+rqYAjOJpAy+lLWaXIhorKMYNLewJEhVdrypdQY0tbZJx13nju2w+t1o6e6EbFmpHBwKDYZjy3hm+Axa1gvYGVXiamQB6x4NulvbsLG8ing5hyqHWkz/Whtg0CjFQaxgqqiYh5poeIsVOpMNJahQKG0KLOz4psmQBrm5WxOYGRmBlYNks1VSy6+98QYmp2elf/7hRx7D8QcekneKgwtiXmuVCm4O3xBX+a7+XvlGl+enkUrncPLUWRH2H3rkMRmQEM28c/cutLY2y57Rf8fRLc94mzEt9BemIu+64w4RKYgxNVk3Kxfae3px+NhxFGpA6ZcGtZmlJenfNVQqCARWBHHl8zlx372HsbQ0j3K1LEMYtcaAvQduRyNNOUoOOHRIxLNwOxulvkNVLiATDSIeXMbizASK2ZR0RzGdEs8X4Wxqxbve90F4W9qhtdjhJLe3lBWkuIJIYUVN9szIWgDP/+v3sHTtGiJTk9ju96DZZ4dOWUKxlMbc8hIMLr9gUbm3+ZxuSRPyHE2jVDARgb+1EQ1tzWKQI7GBF+35mVno6pzwdLagmqkgvh6DsqqRNSRVqmBlI4wrFIzm57Grswt3NLdj8uQ5tP3yjPnpJXYY/+9fuz0q9Pb1S9elJMBqVViNWhg1Nenm27+7F8fvOwqdwSIILLXejJJSh47b7kalUMTKyrIkc2k4E4SzooZUMiWD2p+98DyOHj0qvfQUPYeuXkIysiS9eMlUXv4/Xf4m1KpK6VWkeGVzOCR1lS9kxWxCEy2NV+yYbW/tQHQ1hIkb4/jWN/5Z7lD/5YknYHXZ4K1zo5BPS/o3vDCHicFB7Onvg96ilnuWSmeD3miDUm2QnxX7MjPxdbkHbkRimF1J4NLwPG4tJlCoKOExZFHn1KO7qws7+vvEBMhuQtaKdPb2oqbVYnB0TDrd0tUaZpdWxNk+0NWCn7y8FRfPp/0rAZjDPN47+Tx+VT9E4S2VSok4zAT1r6qIjAYddFo11MoaAqsLWGfXmtsundqVVApRdrWmsmhqaEIkncVSaAPt2/tQ19yM9XhUMPMcRPGeJeYLG1PzLjFTsXuwyKRHriACArvMSGRipxgTMCTuXLpwAfcdPSqiLH+216/fkIRVValCM5OBThfUBpNQi5ZWVoS+wXs0z1405/T29IrB89LFS1JB0NrSJsZVnlV4l+SBgikTj88OE5Ox+RIsRhOioQ3YLVZEwlFJdzEZHEunhCBFY0x9cxNmFubxnb/ZSiR670N78fjxQ4gujiO+OA6Toiwkpky2gorKhnTFgNlACsvrKeRLKuQyeTisFhw5fAitzc2YmJzC9ZvjknAqMuuh0QkuUKdVwmRQI59JoFxgWlcvSFv2iymKZeiKFThUGni1BrhVGhjY5VwpQa2tQaNXwFxng7XRBYVFg5y6DKO+ANTiSMb0QMUDvVEBBZHBKs5/ilAqDNBpzfDXM73AxF8EIyPXsTCdQqXsRCANjC2EZP+g4ZDDxVw6C7tVL7hupuKI7DaYrGK8zuRJrtLKO5DOcO4h3nE5+4mRMp+R+wh/dbS34v77j8l7w667j3/tmS3rRfr8x7ERSGF+IYJbk2sY2HM7evp3IVspI5hIIJrOI1VQoFizQG/0olIzI55NQG1USacb07ulYlV66hgs0FUL6GzwwKCsosXvlrQfz7eJVAaJNBF7RhlqKmmQy6TFWJXNV4Tg5G/rwUo4hmdffhUEsRlMOmzv34Y7bt8PvdkGj68BHqZ6KmWA5ot4DMlMDplKFTfn5vHCK68IOc5hMuCRB+7DsbvuRC4WxNzEIApCVPuPDstIECqzAs09LTB5m2Gr68LodBLBaAEWmxt2lwGd2+rht3rg0psRWBhBKjqF/u06XBp8GzWNFnOLCuw98Fuwm9xQFstYG3kdZ1/4NupUVXzubHrLM6Zhv5gviCiZT0Zx68aQiOWpaAjp2IacI5sam0TYJcmJqfpNQ35RTJs0lzFBx3sP5xE0XHN9IaFN6nE4z6pUpNueBAWNjp2eNsH/0yzS0NQkayaFRCZZHR6fdAGzA48CMLG4U7emkE+n0d7ejIZmL5SaCtK5uAzZ2WF4bWgcS8shGCxuDI2MIp7Noqm9BUajFqnlOZiVNdiMOtj0KnTUe7Gjr0fOkP/8z/+Mnr4BNHZsw7VbM7D7m1HX0i7rSzIwiw+/9zGszM9ifmIMVo1aEO+c50xM3EJdfRMCkTjCySzmV8NYCoQQy+QE6Tgyvfxr5+SP3lMPk7YGg5qJyAr6e3rw4P0PSLIttE5qixGxaAKZYgEWj0NmPBvhqNzV1wI0LRYlZcR/crbArlY+H5ocSPMjjZA0A5JDODjnmq3J52HlGcBrg8nlgNJgwPUzV3H95BVYHC6o9EZECymU9Qo0Wu3/i633gJL7Ls/9n+m9z+zMzva+2tWuenOTLctyBRtzsRMCIQTCoZMQUiGkkEtyL6mEAKGGEjAYGxsXLFtu6l0rrbb3Njuz03uf+fO8S/LPXqJzdDAHGXt/M7/v9y3P83k2zxRfAw7ecgu6O9pF1LoRWMPkzVERRLC/4HeA8xkaK0q1umDNR8bHkczkxC14cKAFZuSxsLoOp7cZKpMd0UwRozOLIjpn/u4bp06LkJhxUR/8wPvhsJpx/uxpBJaX0f+L9+z9732fYDUTySgyWeKSVzF67RLWV5YQDoQx0N8pNIonrge3POc/fPejcgYlczlUVUoxCpw9f14ECgYNDUYWIVksrwUwsxZAoVzGPUfvxl9/7i9k7st+ul4tC92EMVb8+0iU5FyOAjCedQXm1ZYLqJTzaO3shr+tE9lSDWNT8/jJT5/FyloAyVgY46PXsKO3Dc1uCxzaGnb1t4vQMxcLycKIhBXuHk1GM8xmq1AouGDmnUxXJKltnGMcPLAffX3dSCTjsny7MTaGlt6d8HUMYHJ+Cf3DuxBJ5lBRqNHS2opIJIx8OoHhwT6EQwGUigV0dHYjEk8ItYM43W99+SvYvm0AR4/di69/89/lsyQxkMRPRj/yPeUCmL3c1FpsyzN+y5FhmHRqyTlmDA/fAxJBVsNpmJ2NKNbUiMbTcqZz7utxOdHVaMMd+/px1523ywzszNmzOHP+EibnAkhkgWiG8wtmDgNWkwaRIDHWHfjoRz6MHz37ipAd9uzejZeO/1woJYwaYw45xbUUDTtcdpYTgt+lI9nf5EelWMHa0hqmp6akV9i7d6/UQDyruPBjTURxL2tHzjF4ZlFI2uhvxZ//1T/g2eeflaWNx5jDh955FI8d3oVaeAUXLk4illbj+Lk5LK5F0NPkxsFuO7rMGeQMdjQN7cHg9l4Uy1lxobf1DmA1msW/fP3HePGNm8hXlKgqjXKPciajYUi9wb7lGfd1e9HV3oJmrweFVALZZBxGrRoelxvNjC3z+pHK5DE2OYOZuUXkixWU6lUha3KWxFxT0hv/s84i/ZQLYH6e3CFsGxjE3n37BWtOGqbH7cK995EYwfs8gx//6EfyXXO7ndgxtB29Pd2/JHNmxODF/QRnj2vLa7Ico6nu+o0bMgNi33z+wgXBa5Ok0tzSIsvgxx5/DHfdddcvc5fVEr/BO4MCI4r2GCWTKWQRzyRRqJZkHsjazqwzQFmuopLJIx9PQelywNPRjrWpKdQCIeQvj6I2vwxruQqVXY9TMyM4dv/96O/tx3e++DVMzc3DorPgO0K52frrkx/9KE6+8QbWVgNi4mC8D8mRjHLkgpLzZJJoRm+OyvyKBj/2E+94x8NQKYhKrsPf6BIRs57iSb1Wfn72KA6HS/7+5eUVzE4FcPLVK5i4MSZn0M7tA2jyNaBULWF5bQlZ0notepm7dg/04f777hfBQyS4IbWWWq+G0W6Sz46iEQpYOWPhvoGGJ1K+KG6sSCQDc53VUsvzmXIP4bCaxNRGYuzE9BjWg2uyO6H4xGiwwqS3IRnPIJPMysKdpkwaAM0mnZBIr94cw8uvnpAMaLWiLvNgij+yqQRuv+2gRF0xspVi2t//0stbHvJr3/sGEmFS8uLyvoajETS1t4EoK42GlF4dvA2NklP80nNP4fkXnoWn0Yu27m6cu3wZ88truOOuY9i79xB6ugfEsU16xuLcONZXZhFeX5SZOmegkUROzjujXif3KoVqWr0FLe3duPfBh9HZOygiRlnMr68iFlyFolzE0swEMhordt55vxi6KO6pV4qosGYplEVIYtBb4CDJqFQUglwsGQFUVdSUZXECc2fKXSIXqDadGXaDCQuTUwgGFuHzOtHa5sXi8gwq1aLcLRfPXZJRXVdrtwjWE7US1uNRcfFzJ6g16nHf/feJUKJUrsh3NJvJI/ULEvCffW7rPFlx9j8+Vw9vrMJhZzHPIOss+nvbYPe5ICB7BpxSrhJLI7gYQCDAsPk4FAozzBby/nMoViswWiyCWhLcSF0Ft78VFYUB3qZOFMoKLK+FoNYZYTVUYdZWoKrVEV1fR2KDGDs1NMoCavUMWlrdslAuVBiErEM0XkOxpMcH/vQftnw5nnrmh5LxYtXrxP0bXF7AuTdfx8LUpCCYB/v7EAoEEI9ERLVDV5DBuplHWymVpHGMhELIpFKolquiWOKXWq2n0pXL7LrgembmF2Sg7HGaRKXoaWzC7v0HZQHV4G+WBbDFZpNi1WjQivs3FglJMUCXaK7AAlWHbL6CfIHPyS741bqyLkvPElUA9bLIKOrMLqNChyhfomjyCUGc8EOlWplLCV42HFRwmUOFDAfebES4HCYegSqwQlGBXL4mB7d8LnXikwpYXQlIjh0Xq1R75NIpyctLMhMtFsMj49NbnvE/et2yHCOq6fCxe5DKF/DSiVcFk8zBa3NTizhbDh7ai9b2BrQ1+2DVaZGOhJGJbKCYy1L7KzlbREAzB8fZ4IfBaMWZMxfxkx//FJFQDGkGkJezsFmt8HoaRPlFfn29VpUigM89nU7C43Xh1tsPwdvoQTgaRLlWRm9/L6zeTqwnqnK5EOvG6kjyAGt1+e9ExlChRIUQ0alUtNfpkpX8Ay8mR2/i0oUL4gQNRWKixty2YxdsLg/OXLgo1n0uwDgb12l1cFityKZSsiRhI5EvV+F0N0izSuf2nuFBdLQ2CTqBGbbEQPPz3Lt3N7r/5otbnvG3m5tR6N0OtVYPu9MpaqlMKin5sypU0ehlsLgKt912i+BRuVByuTdVX//wd3+JuamLsiyn6yQSjm8OjFUUHhB4rZQ8FqWWLm6DLISdHrfgJ/O5rCCquTwkbMJi0AuOnMosKkYP3XoH7nvgYTS3tMJiscOg1sPm8KCuMeL4a6fxh3/yGbkYOKR6z+OPwGPTwqKHFNwsclvbWsXJRDTdT3/6M8EN0cESS+UQCEYwNbsgzh66eTw+r6A7mKPCvLBIKChqpaWlJRTyeewa6MEDR25DNLCAPBGqJp0MhvuGhtHZP4h4roJAgoi4Otrbu7Bt8JZfubDPvfCVTQfiehi9/UPwN3WKK5/FEIdLHZ2dolxbWVnE1NQ4tBqVLN97O1rFIcc86psTE4hSna0zCLJnaHinuI7Hxyexra8f/X3bBFvMxvPZn7+Cu+46Kmp1op+pOuXwkcgr5p1RLUqHdz5PhEkW2/p70d/fg2wuIVSFUlm1ORCqcWpLIngeOlUJinIKinICMQ7aFmfhMJlFbaTXqsQBuby0ApPBjPB6WNzIHHhzuUbxCkUimVwGiVR808VRyMJaz8vAIl1VYTmawitnL8HiduNd730v+vq6pDFfW10WhyazZmbnl1CoKtGz7wje+/E/3/Kc//en/lkQpyaHEW6fDSarDgcP7cG1K1ewOLsEv5cikWZBlKysr4iLg+KOxkafDI2Z/9rc1CSZ59evjaC7q0eEOURac5HLjA3BUK+tIbkRlEEnVWEtne3SfGYKORm4cTFDx3NfX7+o66ulGqqlCpLxpCzEM4kosskEiuUChncM4dG3PyLXnGSM5dKwEbvrcQmKlwMIukr511xWUTxkUChQL5Xw5E+fwpM/fVqwVlwA02lRL1egV6jgcTjQ5GuU5TYXnUtrK1haW5Umm4NJCo04AOFZxQUp8SRsLrio/71PflIWwDwPPvv5z295xt/9tx+gvaMXp06dRWdnNyw2CyxWI6x2kwgjMpkENsLrKBRrsrjSKFWo5JJQlYl6rSG+sYLJG5dl6cCimyHhZocHLn8blEYHsuU6aiqdoIFIB7BbDbJU02mJ1U3iypVzGLt5FTdujuLSpQVodYCv0YtsvoYdOw/iD//4z9DZ1Y+1tWVEohubw9NCXtzTxKOSUEDXL4fIzLPnfcbmilkbzKZnVhFxSnYq4rR6ZHi38fM0GWGxGKXxXyU2tFYRt8vyyqJk+XAg6HI6kEgmxIGmMuhkqYZQEt/7239Cc1UHa6aCcGAWA/ZOHDlyJ3KVIqomNQ6/+MKWZ/z5x71o9Dhhd7kxuxLCXCAJla0Jvs4d6Bo+hFxFg1SugkgoinImK0snuoDTzOEubGaq1wsJpIILmLp6Cnu39+Ktx45Iw359dAJXb0yI42DgwD5Ey3lMj91EeHUF9WIRbT4ffHSOk76h16FQI+pUA4NBh42lWZw98RLKzL70++C1MK8ri7ixHZ6dx2Bv7UNeZUaLTYU93Y3wOnSobCyjouAC2IqzowtYDOcwtGs/evr7IJSe/2kBXCoKueInT/4Er7/5Jg7dehgPPfw2uDyNyBUr8vPS7XX65z/ByeefgSZdQnk5DNVcBLVYFhWtBr/+R5/A9j94PwomDdJQosPe+Ctn8nvf9ZjkEff2bhMxDhWXvLssVgccTies2hJK6U3lJxseukF0JuYtc4BlglplEHor6QCpVEIWK2plGQo6eepE3dZRgA0T8zGMXL6JeDgNt9OBfbt3oKPbj43YMqKpKLYN7cSJE6dw7swoPM5GiTvwua0wGUpQgpllLTCZPQhHogiGQhgduynCE9apzCTds3cfHnrLW/HCCy9gbm5OEJasRdrb2qWpo2J65/AQYpEIjhPBen1EcmH1Zr6zZsnOcdscOHLrbfjUxz8hjR5rpwLDohR1yRXjB6WsMNeRGdN5LC9MIRlZg89hEtxqNc9c4Dzu+OQ/bR1s/doReJv88DU3o2dgG1yNPllK0n2zurImKPtiLi81XiCZgNFkwvbePqHRqKtVpCJRzE9NIrC0Io43DrO29Q+K24PDnkQyJXe1q8mLukGFeC4t75UqW0SX3YOgtoR/P/tzNC+m8DZjG06tTWKkHEZXcwtU+TIihRRqRg0cvl6YHe3QqOqClGR9yjqCNZnd7YHGYJGcctajxEkyw5RYP0WliNeO/xw3r11DZ1urqNanZudwdXRUaguet3Ql3HXkKB555G1SXyeiccGYUYjlsjvxyvEX0OizyQJlfGwSJ0+dQaO/WWgGRqNZFkFenxdxDmVam9Gx+9CWZ7zHUxMKCBXEw9u3S2769es3RNA3uGMH9t96G3yt7TDYHLIEXgtu4OTLx7GxMC8iHLNJL4SXw3fehpGRK9I4M6/UZLYJWaGxuQNKisKKFOIYYNQYEWU0QzELlLIopqLSRxm0KpjtxPdnEc7kUFBqcMcDb4W/sxd1rQHVZBw6quNZE5qMyBIZyyw1rRaleAInf/YcvvWPfwd9MY9tbY1o8dhQLWVx+uQoOrvcKLKZDCVgsKtR1yjha22Cy+dhCvEvscplQSw2+3xSwweWV2HvaIO+wYPIShCR1RDsRjtsdhfCqRQWQ0GMzc9gY3UN+4d24O23HsYr33sCykgKX0iZtzzjL3/2I+JmpJCRQszIRghdrX6MXDiNl5/7Cd7zG4/j1kP74fJ6YW3wSl2XyFfQuutWFHJ0mLNnqcjgSpSaXOyRjEPKzMI8Gv1+mD2ZzMUAACAASURBVFwuLE5O4rUTL+Oxtz0Ac4MbxUQG10fHJafP7vGh8os8z0/+/qfw+K89jl27dgidRakkhaAsA9/p2QXs3b0XiXAM169cx799+auycP3t978PLW1NmJmeQKu/AQ6tBhdOnECN/ZzTDovXDoVOD7XOCo2O4lQDlDXWEzkUMhERPGWzRUwvhvH62ZuYmAsjlSvBYcyjs9WN/bt3iXKfKnsSM1jDtHV1Q2+zoqxQI14oYmZlDSNjE1hnpFAqivX0Zm3533/95wKYcQocxPGuliWbWi21LBedPNNI6eD/xrgGLoCZeatW1gQlfO3iGbgtejg52KrVYFaoUClu4l6ThRI0FpvkSMfzBTAm0OHiQo3ZnOxZNdDqjdK7ctBDhCOdalS3cyi2ST1RS2SI2+UQKtPlSxdxy4GDQvWio5eElDPnLgipoLmtA22MoFIosbYexPLamiDBiefn8vGeo0cxPDQsWDe+s0RREyPf2toq9ajf5xO0JOuSRr8LzU0eOS8pVF4jZaWjE+GNCAIB1qNr0mspdTqsRyMyF6Ho76mvbh26vOWOQXzwt/4Xrp1+CaHZa9g30IMmTwNu3JxFoqBGUWnH+dFFBGMFEdhxsdzX3S0DaC6k+d32+JoRTWUkuoN9FBGMBi2r5BKqBbrhcsjXgDjva7UOuroCxnINNqjgVevgVqphRA0GLma1RMarYGy0Qe+1oGxQoGwEzPoClNUYCmkblLVGaPQ1wr5RQQpqbRkGvR3lEqNHcnC6tdBTkDY9hpV5fk4eTK7ncXMxAh1JXWYDulsbZXCWS0aBcgHtrc2CtGOtTnGDv7UdnT194vimU72kUuGWw4dlQC80onIJ62urmJgYEyfEvcfukeEln89Hv/TMlu9x8ul7kK8ZsRwtYiFcxL4j96Fh27Bg8KaXVzC3uIZkqgSNwgaLwYNKUS1LV7vHI85zxpzlsjmY9HrJECVlob/NC72yjBavXfIk+T1iximXZyTcWE0mcW4UsxmpPavMXTXY4GvtxqXRCTz/8qvQmU2S/3bLof3YuXNIMkAbm9pgUytRjEeRj4YlwoyoQAUFypUann7hRYyMTwhV7ujhO/DI/ccE/3/h9AkkNiLIJ0oo0/G4Og+1qYa+4R7oHI0wutowMZ9FJFGF0eKAzWVEV18jGu0NsGoNWJu7DkUliKbGPG7cPCXf3bHJAvq2PYrutn6JswlOnsDI6z+GCyV8+PmtBoFYLCzCXFW9KnfQ1I2rmBodQS4RRYpEu0IBXo9bIgdi0TgOHrpFYn7yuaQ4JmnMII6XQ28O8pnXLGcO5xU6rfRe6UxGCDicyTk9TYKcPX3urNRdPX19EmvEWQCFIg53g2QAUyDIJWc8nsLkxBTyxND3dcHb6EC1znifKNbXgwiGIihXNTh5+iICwTiCkSjUBgPau9phNqihSUXQZDfD5bAKlczrscHvpaOtiOdeeBGexmZYnF6sx9KCq/f4WwW/uzY/hn3D2+C2WXDp9JtYnpmE02LG4UMHRdzKuC9odJhZWkOAee9VCAZ6YjmIm7Orv3Imv/NWM7b3tqG33S/u4yZvg/SLocAGctkinE4PjAaLRGME4lE43G7pVcPhKK5cHZEMetbWao1elr3FYlWWwaXS5tyT9ypXSmWKbdjbZnPQFgrI1ArIqCpQm00ostbNKWCHWTC0ZqcbBo8NRQIxNtXq8DY3omegT/rGMuvXVBLLM9OIb2xIJBLjJFhP0WBQqSvh8Ppxc2oOSq1OZgJWpDDQ2YBIIgOLyytxNol8FXqbG97WTpy+cAnf++EPZfFEIQh7uFsO7MPJ11/F2tIS9gzswr1H7hE6YIADekVF4tOuXb6AajGPuakJOc+tFiu+d2HrrPO9998mFIV4Jou6ZtMJPD07Izh3zhHddjv87gasb4Tl3uJg/aMf+RA+9pEPolzKixlJnG0GvcSBsa9nP89aRUmyXIHnCTMpKxIZV+Wix+MTSgmFAM/87HlcvzmOdCKGhZkJDHQ2oclphklRwFCXX0gv9UJKUKcUenOgz4UyDVpcBjMmjL0czQory0uyxDl8+HZ0dbVDrSZZU4nLV6/A1dKHhvZtWFgLwdfaiZpaDzBbW6mUOzERDWH7QB/W11ak5yQBrVAqYyUQhM1qw3e++lV0trRg34GD+PzffgG33H4nWju68OOnnpXZKYUzzP/l9yz8/5BzLx3/tiBsL54/jbZmv9AkT5+7hPMjE0iXlCjU1CDRWMOMepsNbS3N6GtrwKGdPTiwf7fcA5evXMOZc5dwc2oZ82sxhFMVwZkTAa2qMws7i+GBTvzuJz6OJ556Ub7nb3noIbzxxusiRt+5a4fcOeHwBq5euwK/3ydRZy2tzYKqt1gtSMaSWJxflGUo64C7775blr0UDpAU4nQ6oaM6qQ5ZBjNmkDuEr339W/g/X/gXhCIhqLVV9DYZ8Kcf+3Uc6PIgPHMTK2sphBIKPP3KCFZWQ3CatBhuMWK4UYW6xYX24d0YHOyVjPJQLIzmzh7kocf3f/IKvv/UCYSTFdRUZpkdMhKEQnMFEdj/7dfthwYxNNAPq0GHWGgdWQrsFHVxzDMuoa9/u2SfX7g8ImIGg9ECndmAvsFt4uC9cvUqQhsbMncrk7qmUkvNbbU7ZP7W2taOHTt3yYKetZjFbMSxY0fh8bhltvPkj36EcDgEl8OOlqYmHNy/T8xxdOoGAwERbqYZhTQ+icWFJTnfg6GgGNPuf+AB+Jua8IMf/ABDw0NCjeAs8Dff8x48+ra3yXeUdwKbDYkOwCYRhC9ALB1HOBlFMBJCmihvxoFwUUjxW7GMTDROponMw6OzC1AGY6jemEXg2g0MdXVhJhfGc9Nj2HVgAP39/Zg/cw3R2WV4LC58Ubnp9P7vvz71iY9jZnJaDAwrK2vQavTiivX5/BL7R7wy+z8SWsfHr0OlqGFwoBf3HrtLolZbmr1ClU3GI7IEpqCAvQQd/RR1UFjA32trWXznO8/h6sUrMGk0ghzmHVSuFrEcWIbV40ArXeP1KvqHBjA4OCifY2QjAkW1DoW6LoIzukDZh3ABzAW1x+3dFFgKop4UmLIIJAqkrigVMFuMEilDFHJofUUMd6uBZal5rHYK/ixQKbXQqoxYXlhDPBIXxyvFBjoNhV3EeRdFUPXzl4/L2SjvfCYJvUYJg1YpWdt8Lly8cuH6qS9vjaT5/Hsehol/TqcSk4lEBigUiCczcLgaYDLZZFnOs+/FF58X+kZzeysUOi0m5+cwMLwLh++6Fy6nF9WKQgQDpALTABNYmka5kIBWXYZKoxehHpfhzKUWUoNCBa+/DQPDu7HnwG3wNrXLHJLfq42VBek7y5kEPBYjcgYnrJ3bZbnNXY1eo4JWREBcevPsr0Ct1KHG58w5saJC9fZmTKdBjVyatU8JxUpNZjPc681OT2F9cRbx9VWhJDP/3ed2yHvEfF+T3YnG9i6oTGY0tLXB7HLg5VeOo7evB/7mRnF10ygYDIaEpqtXG2A3OXD3w7+95XusuPL0F+vRaAB+nxNqVRGlUhJDuwcAm2nTEcJGjBN1PsCNGKam5xAMknVeh8PpEeUsbfpksNd/icxNkGltc8Pm9sPuboJCYxa3TDKTh15ZglkLmA1GGU5TJahCGZHwCnL5GJpbG7C2vi7B4GZrI3J5FVZWYvj8V7a6dH7+86dkASWs7WoFN69dwY0rF7G2MA+H2SQL4MDqKor5vCAfyGpn9h6XgAxuX1pYxPLi4n8VnbTIe7xscoxSkDDXeG5pBQvLK/IwOSzlReH2NqJ/+zD2HroVXX3b4PA0wGBiw07Ot0aU4KlEVBbAZJ6XKsyVUCISTcsCjLnJdCho9Bo0N3tRrmSBalGQAOq6QrADqvpmwVCs5GUxRrQPm++29jYZ0HFgTiwt+fhc5Ag2Va0SZQ3x0NUKc4nVsrTkMokOmdGbY1hdDYjLikuWRCwqWAJy2JkZZAus45Y3z275cnylqQHpUlkUCr72Ttx97/2yzLtw8aIstIx6A+644zbs3TuMzg4/mrwuJDZCGLlwXrJP3A6bKIDo3JmcncXqRhS+5g40tnTi8rWbeOrpnyGbLaFWIbIBcNisoihi00VUYyGXhVajRH9/r+BeiWjV6NVwuZ2Sd0KX15Gjd8Pg8COSJkqXqC4ufIuCF+UwQDKBUReMNx2DHF6USnlMTEzI0OrIkbskD/fEKyegZ3FqMCEQjkouJlWOaTZiKo3kQNPfywXs/ceO4eL58+JE42RWx6y7aFQaQL+vQZCCVF6FAivirubB0+Bx4c477oDmQ1vzoL7icqDQMyDCAB7QVE9RRMCDkaIAq1mH1uYmWRBazGbBjHkbfJKp+ad/8nEszV0V5ygLYi5VeGHTpV+tq2RYT3UeN9NGqxk6o05y5ewONybGR8U1ysxpFscsWulmy6aLaGhowV1HjmHHrn2Ct6D72agzwuHyoaY24Jvf+SH+7u+/KAMndb2ID7/311HNRzHc34652XHY7VY0NTdie/82jFy5iuWVIJRaA944fUGcPJlCGctrQfl3pZPC1eCSrMPGRq8gQtLJlDzzqalpWeAf2Lkddx3aC1Ulg/WVOfT3dspgpb27B96WNgRiGUytbCAcjuGRh9+OoZ13/sqF/dTX/1TwbJEom8Gd8HhbEU/koFRtIlkdDhsy2STS6Rii0SC6OlvR292OmbFrOHv6FMbGp+D1N2H/LbeKCplqx41wTAY/s7OLGBzcjkfe+og0u9/89ndw/NWTuO32w4I42dbbK4g+Nrx0pnN4yWEyxRHLy0uIxiLiDh8Y6EMqE9l0dFP5n6fiSC1uFWZBaxQFaDiAyYaR2gggtDQn+aE+ZhCL+z0n7lm/14/5mTk0NvhErcl3gAMzuhgWl+aRyiTQ4G1AR1szUoFleVbz6xGML6zixNmL0JpM2HvoAA4e2IPurnbJ1OTig8tvKkFnFtfQs/cIPvTHW7H8X/ijf0RgYx2pLJ26JTjdFtx++JAM0CgacnmaMXpzRi4mtaomzVginkSDx41qtYiRa1cFk67TmZFMFGQptLa2Ln++r7cXZqNV8ryYzcN8tRsjl6HXAPsP7EUNVSwFgrhyc0ycHnTaEsnZ2uKH2+FEuZCXz0oyeYpVKIgjUNbQ4PPg2H1HYXNYEI1uIJWKS+Pj9XlE1MO8tXgyKYhpt6dBPt9smO6eERx/7QReOP6SDPqIyslnMoJdoTvKbbPDT0xqsShnBzP5uADmkrC4yeERta7gdxXM09vMyiX+lhknO3fvhsvtwac+85kt3+WXn30Nq2sb0Gj0UiA7nA6YzAY4nBaYLXpEIkFsbAREIedt7ECFGCpSJJRlGFVVKKoFjFw+J3kfvEdsLjf8LR3SCKYKVUEa11VaUQ+yiGHx1eCxIxZbR62ShUJRwpkzr+HZZ5/G+OQ8enrasXP3fqyuReBpaMVv/fYH4fO1iviKKjgix3lPUZVoc9j/a4DMnRbPq43QhjRRxNaQXLAWWBNUlZ55nwVmZpUl34KNWr3OvIwUVteW5QxnM7weWMHC/Cz8jV54PC5pxlighpNx5IgfDKXxpc98HruaOtFl8eDmhdNo1bkwwCzGJi8sjU4c/PFW12To5N/B5HZK3XPj+jhCyRIM7lakKzpk6zqE4nkoNEYkoinUC5XNe+aXUQoKBYUAKSRCi4itzwHFBPbuGMRdd9yKXL6M8el5TEwvobmjF4N79yJRKiC6tozw4oIIoQaGBzDY2QuTUoO1bByhSg5mpUYQqTyXLlw8hdWJm0A6CWUeaHEDKZ0Ltp69uPXYo4KnZY6nU1eHy1iT7GGqhusaK87dWMJSOI/tu/+nBTDNv+R5V1HP58RJ9uSTT+Kl48cxtGMP3vnu35IlSLFSl8yeTDKG66dexBvPPgVNvorichjlqXWoMpsDo0c+9gHs+YMPoGjRgtrQ1v9hAfyed74Nh++4C61tHZIdBREJSYIiXO4GOI0KaOp0GyklV7VYLQveqVSuSaRIHRpo1HQcalFlJnwxK9SUaiWNcikJ0Iusa8DCelYygNPxPBpcLmzr70FTqxvR1BrWgisY3LkbZ85cxo2ROThtPskA5gLYZqmiXo1Dq7XDZPIIUpMZVJevXJV8buZIag163H30Hmle/+1r/4bJySlpqqhAJgyWQkNmGN137F7Mz83hiZ88iVA0Ig4CngOs3ei87evsxoff9zt49KGHNjHybBTqxHqWhJSg1mpgUOmgKHN2TspMUBDQlVwC2XhYKDgoV3Hoo/93y3nxrf/zCawE1kRRvkphhcuFvm3b8OADD2Jxdh7z07Py92VKJQTTGbT29eDu++8V6gPPMafeCFW+KPgWNukcAtjsTihBN6VXXHl0QecrRcQycaTyGbioPo/Eoc4WEVEW8OOzr6BwaRK3qFxYKiewos5jsJcZZy4EEhFZKdjcLTBYfDBqNYIPZu1MFzUpIT5/M/QWO5Q6o+T9UYxENJXdZJQ8pEtnTyMVi8mQLhSJ4Mz581hYXUU0mRJEpMfnw/96Bxd2u+H3NuLKxUvo6ezC7p278Pqrr8rCb+eOfnR1tWJs9CZSiRT6+rfhVhJudCbJdOKdvLKyjO7ODngHh7Y846O9dsHgkqbT3dmFgYFBzM7N4dr1Gzh0+x146G1vRzJXQGNrO6oKJUKxOKKBNSxOTIholFnsjHhobvbJHRTmAImCI4cTra3t4oas1Ul10UCj0iATDiMTj0pesoIO6nxq0/2rU4vrWG00IprJI5TOYd+d96CxoxuZcg03Ll6CXafD0O7dqEAJtd4gERg8b9nox4PrePVnz+BnP/wezPUKOjxObCzNIxvK4C137EeM7/ziLGp2AxLqCpz+BqiMWul5FNWqLJl62trQQwwggHBwAxq/H0mVCpHlAFKhKHwOt4hZiciN5bI4eeG8uJh+7e2P4pHbjuDHX/kW5i+P4ts525Zn/NXPfQJ79+1DNluAQauHWqFEZ5MXL//sKXzvG/+K++85LBlMA8ND4iy9NjaOmtaMw4/8JqDUo8jsYzqT6cCenZFaqL+3V+5cRiewv1paWsTxl47jzjvvQC6dwI4dw3LPjk/OCKJxz979gigmSryxqVFcgEI4IqKdWasKBZQKLdQKrVCWQutBnD51Gk6XE03NfrQ0+1ErF6CplRCcm8X69BRsXOrRudXklnx1u8MLRm8mEjnpvy1GHdKJDanvmZM3uxjCybOjmF+JIZbMQlGPoaezUdy/VN9zwBJYWxXywOCOYYRiCUCjR3NXL54/8Zoo8usUhZUyuDYT/h8XwBRlsZfkz8OFjKCuBePLSB269zYHYjy7BJutqEu2Fl1QDrsJLz33NMKri9jR00mWP/TMPSwzXVsJu69RFvSZahWJfAn2Bj9sTmLNNdK30V3NhQR7V/4nJz/8a54z/N9lSaxUiQOYfQb7pesjI9gxNAyn3S4xK8zCOnX6LOLpDJp+kVtIoSgH+vNLKxIZwugWDntI5SGVY/vgdunxx8fGMXJtRITI/LWtvx89PT0yI+By3+uxQEcHYTItMUD8fGuC+GQbqEI4GgdvUKvTJWftKN/vX+BU/+OL/7jlOf/h77wVv/2ut+P1F5/C6Zd+ive/83Hs270Xzz79PCZmA6iorDh3bRq5shqRBGsok/S1BoMJSrVG5hQUKceZOZoviuuf5BxUCjCoAY/DKjXfeiSGus4ELRvdUhnKbB6mmgI+nQFenV6yTU28V8tZ7gDgaHHB6LWiqKujqK1Cq8zCoC5Ap2pEtWRDpcoMRN5FZZSrGagUOnHFqzUl2Ox07dSxsrqASIgLACtGVwtYjteE6kBMX3erHysz40hHgvB77GhrIkrSJdEnSyurMNldsLka0NHdi9OXrmI+tIH3f/hD0pOR5Nba3Io3XnsDP/yPJ/HgA0exf98uXL8+Iq6bP/vh1viq2S/s34zviKexkc3jwJEjMHV2Cv2Cvc5qOIt0QY9q3QWVugHFApF/eThdJhjMVqlDOIijiH/s6kXoUMS2Dh+MqgoaHAbJoE+S1BWNysLDwSWVy41aMY8cxY3BoCyAubT0tnbhzQtXcPyNUxJ5pNQocc+xIxjY1rfpAPY1ST23NHYD8dUlFNJJqZud/mYozFa89OYpvHnxssw09u7eg0ceeAAeuxkjl95EaGUVpVQZtUIGKwuTUOpL2H1wCDq7FyqzD1OLBYSTNah0ZjgaLOjd1gK/24taoYDVmRG4LWXoVEuIRGYlQ3pmtgyH8xbsHt4HRaWC6NIZzI68DEMxg/d8b+tykqShcrEsS51yNoml6XFMj44gur4q91GJ776WIhEDlpaWcettt6OhwY1gYHNBxRqJtDfmI7IH4inDs4W9LF2/rLcY3cVnwSgIi8OHQCiCN0+dRFNLM7p6e6AipYBxXwqVLLkbGptkAUxXOSPPxscnBPnf29MBk0UjAutEIozAegixRAqr6zHMzK9icmZR3q2unh6JCsvEN9CgKMKpU6GjvRnd3e1oaaWYmnS0jDhRawoNVtajMufcsfcWmKwuTE1PI58KwWHWwWWzYGbsBsrpJOwmA3YMbhNRMJ1dXH79/JXXcH18WmhQfE8vz6xiPfareZOvfOk30OxzwWk1QcF5KWN7lgNQKZnPrhLCHzMdKXJJlSuUY6Gnqw82pxsj127gzNnzv8SKsqysyxLH42lAuVSVJXE0Fpeht9BAUmkYeL4Sx53PIF7JQ2k0IceeNa+AWWmGs6FRMNZt/T2I59OoMM7PaIRCWUc2l4aSy89MWgiDM1MTyMYScFDgnMogE08ins+hrtNBY7FgORiCVWtCm8+PciGCI4cPwOL0IJUvw+ZtgtnlQ0tXvyDUuaD/6te/gatXrwjRg5nJj7/jUZw++abUf7u3DWPPjp3o6unC0vK81M8d7S2CiG5vbpIlBOu0Jn8T3vVnW2cX77p7r4gIeE/UNRoRdvB3ILAuEYFEqjI/lQjrVD6L/v4+fP5zf4V9u3eiWsohn05ifXVZolPy2YzclZw16PRGiWsixYwCJmYe1xRVqeUovi7WFMhXgctXRzA+NSvRfIzX6W/3w+8wQZmPo8tnRyERgqqSQ39/N1pa/YjF01hdZZQBS2SDCKSlI1LVEFxbFqfw3XffBZ+vQZYOROyOTU7D4u2ApaEdi4F12NxeoeFx5kkTEe/91eUFEeYwp5U4ZJ7NFAmEojHYrVb87V/+OYYHBvCWh9+Gj3/i9/D4r79LjCGf/uxfiqu8salFslApll3Pcmb6///KLL4OVIoyO+FshtnDTz/3Es6NTGIlnEIsW0GhqpD7lJjZBrcb3c1O3HVwCIcO7pdl+rkLl/DGqfNYChB/m0KuygxbqvDUMou06FXYPdSLz37mT/HVb3xX8NgPPHAfbozeQFPTZmwAhV3jE2O4cvmyGGY4f2A9QTOQ2WzG7OysZCazd2NsyIc+9MHNWoh1ExHmVquIzdjn8c/T4fnM08/gM5/5rFBSuTKpVrM4vL8Hf/Lx34DPUMfU1fMoVgxY2SjhiRfOYTUQhcuswcE+L3a0GKEwWuDv7EZXV7PkpyazKVhcDVCZPXj51HV8+dtPY341hqrSJDQwFb0D5Sw01q0I6N/9yLtl3qwnkjkaQimXg05NYopFohKamtukf3v95BlMTs9KJF9zR4ssgWdmZnDx4iWk0pn/mnczY5QEMJPZiueff1EQzAODg5I1y89DparLDoAYbZ7gP/3p02IYIZGNotjBgX6Z6VLgQ/E+n9/U5CSef+5FjI3RNd0Iv78JM7MzuPW224R0Srw+9xQb4Q1shMP46Mc+it98928KbVMymBUkreYkT5t3Iuv3Iml2lSKWAitIcl/CuX2lCqtWD11NgeDCEoqhCPRF9roFBJaWMdTQjEsn3kCJQrpSFpOJddx24CBsWh02xmbg0hjQt3073nXxV0k5H3rfBzA/OyeifppS0qmM5HIzKpJufEaV8N7jzmFqckzmir4GJx568B40+hxo9DlhMbGfgyxCOaOVurOuQDC4Ie8AZ/yz81F8/Vs/RTySkDkvTVsk89FAyAi9gR3b0T+0DV39JAo0i6libHwMZoMJne0dZEeKoNhgNP+ylq6JAc9JUbWGea/8xbxrzk8KsreiOYQueX7P7GaTmNG0Bg2KpTxiccZNZCWjuLGxCTazAzOTcwgGgrLP45yVewGeP3y3Epk0ghtBjI3eQFd7q+zsSoWczBW5LHU5bWhubsLCwjx+/19e2XJevPNAn+Tx0li3tLLAyRQMZhOi0YQYe/RaA1x2l8SIBTZCUmuX6zUUqlU4vD4RpzjdNOEwplRHFxXmpyexujCFmfERiXnjHIWUgLpGLwQS9oPs9dVqrZBZXA2NcLi92L33AFqamxGLbGBhckxibmbGr8Nm0KLn0FEM3fkgGtwu6eN5//EsZo/KJXC9AhEIsI7hHoqxqFWwhi7IXaCnuDtbRJpErXoV0USc42HoamVcPvkG0oFV1NJJoV1QbHuT/SunWxQwq7UYHN6N9o4urAdX4fM3CLn59JlTSKWYjewV+mU+U8T+3QfxwT/++60L4DM/+mJdpaqiva0R5VIClVIK7f3tgE4B0OEnnR/ZvTpU4mlcuXod4XASeh0zC92ieOMgmk091eTEecTTeQIKBANdrmthdTUCKh1W1oJQV0vQK2vyQAxctip52HPAwve6yn+MKFCouq/XdYjHC1gPxPGFr/37ln/xs6ePS+Yim4toKIA3TryMm1evIB2LoJlLuN5eWfJS5b/pPtpErPKflYjFMTs9g4X5zZxPXjYcanLoSAewSmdALJPF9PwiAqENwUqhkpNFhafRj86efgzu2I2+7UPC2rY6HOIS+89w9nyert6qKFa5b1Aotb9EQGcFXcihlEqtRKPfA6ORCoCYZIFadEZGvKNWYpYrc5DzomZZCwTEFUVnARUyxKAy0N5qs0kOMH/xpYxQdVws6IapCgAAIABJREFU8r2F1WQVZSyXaHQs8kAK8mdRcASy2cxzyMbBBQ9m49IKDp+7vOUZf6PJiUS1hpLGiFxdjdvvOAqjyoAXnnkGEWajNNhw9N47sW/Xduze1ovluRlBrZQLWQRXlkRBsm/fXilwz126jInZZTR39mPPrXdhZGIWT//s54IfLafjaHIY4fU4YZXMyE3HIzE8e/fuwsGDB7C2voafHz8OncEAh8slC5ldu/fC6nCiUAWSubLkSBG3xiUNF7PknrOh4OKUhR+dFkRCX7l4HpcvnhPMwWPveAc0BitOvHFKlDFef7OgZuKZnAwfFeTmK5Ty/JhPyCUF///o5qHSnu5KPkf+ZuA8lU87BgfEXT06cg1GnRbZTAoatUqKj53/sJXB/kRXG3S7D4jThYU8/50S8YgoZIr5lOQ5tTb50N/XJxgsq9UmivW1QBAf/MC7oawnoNerUSozf1eiSWTpr9ZakcpS3cIcagWMNhN0xs2FqxIGUDhVrabhtOt/qdwvIRiIQgE9jtz1EG655QjMFru4e+TnBmBzNiBTBP7ir/8vXnr5VUEroZTGYw8dxb7hLmgUeayvzqGjswXbBvoRC0WRiCYl2+nk2UsYm15A97ZhzK8EsLS6jmK5hA4691x2EVfodBRn5AQNks7mcf36qJwtR249gDsO7oG2mkUxGxM1LvFq+XIF3uZW6OwejC2tY2JiWjAc7/udP/qVwdaz//5pGSStrUfR2TmI1vZtsmStEHlbqSOZikGlZE5VFmaTGk0tXtgtOsyMXsbl8+cl45wH7cHbDiMST+EHT/yEc3PJeyBmiTgpqiWZHRYKR5DMFKWQInJm966dIg6guohnSCGfk9wDqp7oWOS7293TA7fHBb1kXTGTToV8jgh1LgbrMjhUIwejpox8Yl0U18HFORm8drS2IxAMQavWY2piEs2NflgoZoAS7S0toi7b/F5FUSjQsagXRzAvaqp0mX9+Y3oeZ67ewIXr09g21CsZez3dbXA6LLJEZaOdyecls+XGxCy8PXvw8T//8pbn/MU//wIcdgtMOgVeP/4sSJbgP+fOY/fD09GPgsoIvbNZyA1GFJDciMJh9gjG8/q1c3ju+Wfw4EMPoqd3N9JpLeYWV7ERjaK13Y9cNg63w4uejkFBV8ZrRYSXp7A6dlHQuP1d7VCZXLgwOod4rogaXQ/qGvo6m9DcSBdwBhvRGKLJJEwKEzQVLdhJm21GPPjW+2F1mBFcX5YBqttpl98cOBJHS0Qhv2sc3gfDGxi7cB6vvfA8RsZG5cJWaNSbC51CAXbGCDDHzmSRxbPNbIHeZBIcRyyVkOwjNl9q/WaOoNlklkFIPBaXZoID1zsOH8b999+Hxx5/HBaPd8szfuK7P4JeZ0IymZZlsdfbIAhoFlvMIiRijbQENvROh1sGoio6aI1cqDJSICfqMqo1/X4/fI2N4mBIZbKi9OTQlcQD3mf82TXMBzcaxF2ZiG3AYTciHg/iiSe+i6Wlaezdv09cgFeu3oTf347f+cBHMDS0F+GlNSiLVTgb3FBpNeJmpTOXyxsOe1hT8Lzk8otnNLH0dFFzma7WaaV5KGRzIMeAdyWLfyKf+d9FxJCMwWqloEKNxfkZOWOJym/0NcBoNCAYWsfqzCJGT1zAG8+egM3iRLe/DcHxSbgNegwP9WAttIw7778b939nqwM4PfMcElEixPJIEZPrbkQokcdGKo9opoRsiVlZaiFtlEsaSeVJbqyjlotDV81hdf4mludGodVU0dbuQ0d3p+Qx6sx2rEcSyJcVMFlcUKt1SMTTWOP3KLAKpUMPa08Tdrhb0VY1ItNgwJodsGcBQzCLtUISr49exOS5M/Ao6jBo6sinI8gzYkGrw+DOO/Dgw+9Gf08PzMxmNOSRTS6jpuTQ0Y5LNwJY3qhgYNdOdG3rlwWSRooBgPX+Zv4vFaFVRJYW8bWvfQ3nL5zH297+GO578K2ASitUjBp9RrkkLr30JM69/DMYlFos35iBNVVDajUqIrf+Ow7hA9/9CmDVIcus6/8hA/jv/ubT2LfvAHREwqZz0OktMnhNMBtep4fLrIfDyJwmFQqVAmrKuuScUbCTyRaRzRB7aYHN4pB/f7rPUE2jVkmiUk7SOwaVxY/5QAan37yIZDQnRJHOjlZxAFcUGcwuzmB41x5xgVy/OgeHtQE9Ha1o8bvhcihRLoShqBtgNTeIAzkaj2Fiakp+R2IxGZrdedcRHLv3GL785a9IVjhrYZJRFuYXJCfqoQcflEwqLhe+/d3vIJ5JSTYskXPMw6ZIcbC3H3/yyT/AA0fvQYXOfBEPlqR548CYA35SOGrFGsr5pOQAR4OL2FibRyy4BicdSAYjDv/u1mXDxRe/CovdhkQ6hcmZGRk+njt3Ho89+nbs7N+Ol372HMrpHBp9TZieWYSx1Y+9j96LbLUEl9UOTbYEdTyHeDgGs92OhiY/cuUSxm6MwWowCyKfNVggsCo4XNZExXIRdpMZJo0Wc4ElPPfqS4guLMPJOjiXRM2skewoEiDShSzcfh98TU3YiEQF16UkepPu7kwZRpMN/QNDMDhcyFVqUOq0UJJywoxi1u0qldBLKtk8Rq9elSb3jZMnceHyZUHXsa7ff/Ag3vH4r8lZR7Hf0uIShrcPCpabqGZim1LRDZRzaezdNYxEJCw5ZxTgMF9sdn4FiUwJO3buEaJJ9y17tpzJn/vAwzLIvjl6U1x6NrsDao0Gc4vLgsn+jfe+DwaLXcgPKqKTK5tJXqvzczCbjIK1NzGQGxQopgRrH4mGBYXZ0kI0G5fQHFQZhDyzOj0GvaImA+F8KopSJiH4XeZskfxCd0ksX4TKZMPBI8dkkFrT6BFaXZehCbPANGq91IYUh6bzeYk5YL5xJhbG5TOncO21V7EyegPlWAx+tQbvuvV25Mt5XFmfw2Itg7lyHDDrUFLWUcoU4LeZ0WR1oL+lHY1Ol5zddItWG3yYTaSRXA+hksqgtaEBba0tMFpN8DY3YXZlGTOzcxjevgOHdx3C8R8/hye//SRewf8z2HrXfbjzzsMIhSKC1eL3q7u5EdloCE//4FvQKMvYtWMbfC1+LK2vY3J+Abfe8yDufueHgSrvxoq8ixQXHn/5JayurOBjH/2YRJ4UC3lxdrz8yisY2r5dFr+Tk5Oy/Euns7LguXz5qtBwevu3iduSWWmVWkmGT7yXeG6ylzRpraiUapILx+zKU6dPCZlp27Ze2C1GmNRKJNbXsDE/B22pAJNSIT0DbEYYHQ7Y7B6USgpEIkmU+R5ZTUKUorCJg9hAIIELl8awsLSB1fUwNHrSa/xw2W3Y1tuF+ekJweHzZ+js6cFyIAi9xQFnYwuujE1gen4JjS3NMJn1+Kt/3JqDyC81HcAUyXKQxHuZIjEZEbHY4BXBhS9R1cznZNa53OElGDRq2O1mEZWuLkzj6//6zxjsbIPPZoOqXJFzrrOrB56WFlQ0GlQ4yNOboDU6ZMFJZyt7LGbPMWaHg0IO+uj6oLiO8S3sbYkmpIubsQgc5OZyGUyOj0vUDN9n4tuYbffmqdPIFEpo7+kVBzCXpbMLiyJk7O3pErfF1WvX5H1tp4LebBZSD2sy1mN0iZHYMzQ0JD8zXSqtPrpFIQvgeDQu4rVqpQ6n04W6Qi0OKOLqjVYbJufmsLS6Bo1Bj+//yz9vOS++9Bfvw4F9u/DvX/sq6rkshnp60WAlti+M6ak5pNJ5jE/MQG/1YHYtBqXOjLbOXkTiaeRLNagMBtTUKoTjUdhddnGfkoChU6vgtNpEiJiOJ6FSkqpjlO+4VqWWnGxNtQZDrQ6rUgGP2QADqlDUSzAbNTC5jHA02qF3mFDXKVCrkqLBeAhm4eqgZKFAkRhpHDVmZtOxwrzHKlRqCioriMZDSCSyMvcZC9QwGShI70vKkN/jRC4ZE+cEYwv6u1phMxuEysXPyt3UilSxio6+7ZhZWhYn1a59OxBYnUVXRxtUNQOunL+B6Yk5HD1yFwYG2hAMrkGrNeJj//bclmd87kNDMJj1SOTiKCtL2HFwF4xeJ5KlKoLZClI1G/JoQLLsRVXlR13VCLWKjt+c9HU8b/kDEjs9cvEs7AYFhrqbYNHVhXTFHO9MJimOQLrMnNYG+FwN0BLPSXGLYFhLMNvcaKB78fJ1PPfya6iSDuT34i1vfVDE4mbG9XDhtbqExRvXoCvnYFDW5dkanS6UdAa8fukqXj59ThY9g4NDePStD6PZ58bawhiWpqexsRzadPQvTUGtL+DOe26B1uZGAVZMLhWQyGugNtjg8TvRN9iOBocDwdVlLIxfxnCPC05zBBfPvSTzienpHDJpP3YO7xakdT4+io2ly9CWcrjv89e2PGMiY4WeVyujms8gtLKAqdFr0o/RkUy+AHsifgevXRvBzh07sX//PmTSESFs8TxmbBLRofxrQawyZ5yEgXpd3HjMh+R5q9LqBdl99sIlzC/MY9eePWhsakIDhaFChjGLk8did8Pp9sJicyKTyQlymTSV7o4W1OsFxOMbSCYjCNOtWK5hZGxaZlC84202u5wFoWAA0cAydvhsGOhowvahbWhu9cPjI0peh3A0jHMXL2HH3gO4PjYLpdqEptZeGE12zC8solyMo7ezWZaCs+M3EQ2sSq199M47ZIbH2REd7xNTszh38YpQBhV6M2bjFcyuRH5ldjH6jV+TGWYqmYJezyGwWQh8PFO53KOYiZh0hcEIncMNq6MBBoOV825YrE7MLyyIIG1ubhahUACHDh6Qno7kGYvJgkwqJ9mVrN3OnDsluGKm8xSqdeQobtHqJZM3l2XUTjt279sPH3GyjT7oTUZoicdVKZGNhLGxtCiuWRpYpgMrmFxagFGlRaevGeZSDdOXRzAVXYG13Qu11YBwPIx+oxOGdBEmnwf3PfqIvCN0xxoZA2AwQ6E1IBiNi6Bv5MYovvWtb0qmLT/Xhx58ALVKGSffeF1y0h9+y0Ow2awirKc5hsjM1pYWDG0fFEqHgjFNlQpue8fvbHnOv3V0j5B7SPUxmC1CaaFRgd87ul+XVtakX7PZzajW8ujpasPX/vVLIrw8f/I1xDeCqBOZ3NYmxpCJ6RmZh+sZvVepom9gu8wWeY1SPMm7bG5+XhbBNBZQnEQHMJ/bpUuX0eZ1YbCrFYpsFDZVGQ7mn1dzGNzehdsP78fVm3M4eW4EFYUedZVRlkhmoxY2Yx16ZRE2i1ayRh1un0TbqXRWLKxtoKyxwdXUJTMnq92OSCyCZCqFpuYmiY6an5vF/v37MT01LXdgX/+ARCowUos1yFNP/lBcxQPbtuMb3/wO7rzrKFxuH/7lS19FMBSVCBUKlRYWlpA3urYugKd/JnVSLBCA3WLBxOwSnnnxFYzOBTAXiGEjVZC+musTLmUtZhO8dg2O3b4LB/YfkCiEkRvjOHvhGgKRjPzOVzUoVeuoK1RQVvMwauvYM9SPv/7Lz2J0dEJiw9rb23DpymVx7m7ihXXynzMz00Lw4+KNy9yNUEhqinXir8vEd5ewf98+fPrTFOHXf4mG1W0K30DyVEneu1deOYFvfO3rmJ2ZRb2qEEKh4hco8/c8fh9+6/F7UUoEcf3SeZhszXjj/BieffUSsgXAY9Fid7cXhwYY0WaF1WFHU5MHnga7GBpI7dFafbg8tox/+tqPMTK2gJqKztsqdFpSVTJQW7Y+4+9/858wOX4TerUKKX620QgUtSo62tvFwc1FOXHFjPLh3NLOOBeHGWsbAdy4cUPOafbfSqUa3T19OHL0GO5/4C1yH/7HD57A2PgEOru4qO4Wt3smE5flfJPfL+f3y8ePY/TGdbS0+GHQ6yQDnoII1sCMfeB8aml5GWfPnpczmO8B60wKXtva2+XdnJ6hQDMvMx8SZn73934PDz70kPw5Gt9YC3KuVefdo9x0t3PIVVcpkCvlZVdA7LzdaIJdb0A5lcHS1AwsaxEoV8O4mQjC29+Dvbv34eKZCzj9yhsSq+FracLBvgEk55YRmZlDT1srDtx7F2574nu/cib/5af/N65dvQ6lgsa7hJhv+IsOfH53OzraZW+xsRHG6TPnhVoXjQSwe+cAHrj/TnS0NcKgUwjxio5Zk4HmjYhE+LHi4ky2yd+Mc5cn8OOfvgab1YGujg4RvfDzjMbC0nO3dbRiaMcQdu4eFufneiiIRDopZiMuG9lfqjVKaDQ6EfvSoU86hsvtld6Yz5S/KYikSJZ0C7VKIWZGjUoJvUaNuGRCb1JY4omYzNp4xpJuqFOrUcjlRTwb5FyTtblBL7TS7q5O3BwbEWz0zPQ0gusBWZLSPR+JbMgepa+3BwYd9zIVvOez397ynLf7nSIMaG5txr6D+3Bz/OYmsTaWhUWnhFGjlTnrwYP7UVWUkeR5rzdgNRjG8O59ePAtj0hdTpEU+7FUNIwmrxt6ZRVnXn8FsxM3JGeX97/SYJGlNt95uss72jswvH0YsXhC3gv+rLt2bBdxBT8vj8smgp+Tb7wKU8sgjj72fjR6G0Q4z3ePcVAUA9Howu8qv7fsW3idknDicrvETHDu4nnZ8ZHOmi/lJVaJcwBGtIZXl2BWK2DVqJDcCMHjcaKzqwOdA/34+esnMLYwK0I3l8kHj60BWr0C+/fvgsfrwPHjL2Jyakp2tMFgBC0tnejpGcDv/83Wnk9x4vtfrHvcVlEkJOMByQJuanRILi1dWdLkMfycDqF0FhcvXUEuV4aJtmeLXb60PBA5hObyjRkuRDJki1VxC+ZKgKOhCVaHB4EQETdBaCp5UZRYrDYZNBPFq9Xz4VTFlbWJnSIWpopUqoBCroL3/O6nt3w5Lpx6ERIzWy5i/MYIXjv+ElYX5yTXtLXJj672diwuLEgzSUSux+OBy0Hs2+ZBzpwEDgGSCTpFSGTRyQJQQaalWovVcASTcwuy+DEY9FDJQlIvGb7dfdvQ3TeAnm0D2LFnDxp8jVKE0oXLhSpt9NwZ01ZPyzyHQUqVAbFEFokUXb0p+bOeBgcq5SzqlQKcdhPcVgfqpYps7BUqLebXQzKYZ9NKZy+xC3RaszEulgpyCDMPmAcQF/HEKfCzMPBn1mhEdUmslb+5GTuGd0pxOnrjhix/eXC6HA5pNKim08wt4i1jW7Eo32t1IVypIq8xSCO6rX8HOhs7kI/Hcf3yOUGC3vPAYbzrsUdRCG/g5tXL8DV4sH/PTujUClk4sWggzqtUBSLpAtajaRQVekwureOZF19GvgJ4bUY0WXWy6OQSgxmTbrcNO3YM4sjdhwVndvLUSVngaA1GQQ+2tXeJEpp5UVR/rjHXOBwRdzUvL/Lu6TzjcsNuswoqQqtSIJtO4vQbr2J9jTkUZllQW9xNeOPsJfn+tnV0IZXLC9a5RFxgJotKHYLS5nKEhRPVdqIOVqsks7dWKkDzy8V6s78RLpsN87MzskSgYyRBpFMuI5fhzn/YujR77eAuWA/dJnhw0i0sZgOCgWVk01EmtMBuMYhbsoMZDTodXC4PDhw4iO989/v4+y98AQ4LQHEPdypiqK9xgcgsUAsYKa3WmlDkEFmnhFJbF2SC1diAjvZGhCMLcLo0iEXXZTBaq9Ap345HHv5N9PXuRDZXkeG8Vq+TRZ7J6sBiIIrf+9SnsbQcQCWfRTa2jsP7tuPxh+/G8uwN6DQVHL7jkKhBF2aW0dHeg+n5ZXzzuz+EQssstVaMz8yJ6rBWr8ni1+XksMWBHNWjCiU0Ki1WAiGMT0yKyuzwLQfw0D13opKJoLO5AZfOnZShbrZYlAV93869WM8yMyEgC5X/j633AK/zvK501+m9V/TeWQCQYBUpiRJVqGZLtuy4xX3SJ9WTMomTOI7tZJzEzjiZxCl2bLlIsiVZEiWRKqxirwDR6wHOQTnA6b3erA373mB88TwwQNJC+c//f9+3917rXb/8q1vRxHy+v/V3vyZDuMWlMDq7+rFt2xCisRwUSj3m5xdQLOagVJZRLCaxbVs7amrciKwvYfzGBeSzaajUOlG+9mwbkCbMt77zffqyUK2qkErnkM8XRXgwOLALzS2tkgX3gx/+UPDqfi8x3mppWPP5cNhtcv9wTWLuGVXO/po6cYro9HSDalAp0RFRRqWklFxpRSUvA3aDuoB0NCRIoOX5GSQjUfR2dSMcScpif+bUaZRyBWzv3SYKJKtpM5uQhzFit5gxTEQSN/toNCKYrvlAEMMTM7g2Mor55XXcfe9d0LNB09GEpcCMZBQTGWu22yQbfXxuCSW9F5/7ytaD0V9+7k8ET0JUUXBqWDKLtMwlc7pQ0tugddfB19on6sVrZ07CpNKjwdsKm0mHi++ewOmzb+HwvYewd99DKFXcmFkIirPM67fh4qW3pcmyb9fdWEzEUXJYUE2EMHLqFdy+cA4NHg+6Bg9hLaPBxMIqslWtuF79TiPqa11w202o/Gcje3pxCcVoBmYF0UcV2N02PPLYgzBZ9VgLLSKXScBmMqClsR7KqlKGwDa3R1D/47OzuHTlCq6fPYPxG9ewsrG+qdqqlAVDxiEAD15E7nnsLnidLkGc0UGvVKsQicexuLqM5fUNyQxnnijV7z9TkxJRxMKEAo+77z4sSORf/p3f27LvPf+952Qwu7oaFjUkVWnMreGeydeUalTuOWy8sIFJBzIbBVzn2cikOnFpiS4YC9ra2hCPx5BIJOXQSkQzhTNswLDpSrWdXobAGqQSMUTWw/B6bPC4LTh37k1881/+HreHJ0gzE/RNX28/PvThj2NwcB9CMwFsBFag1GtRUSnkI4W6PNjzd9YRPcbUd6rlpIHDfBIlsmwsqlVQEPFTqUBnoEujjEQ6AcVPlYnR2AaS8Yi4o4gbo9iIKv96vw9uuw1OO3PC5hGYmkNsag033r2FSK4Aj9uLyNwClIU0HA6D5FQ//N5H8JkfnNtyjcdOfUeKwXB4XUQw8XQOWpMVS2sR5KsqcSOG1iKA2ohYqiyFRiUVRWplAanlOWyEZlAtJdHUUov9h/fD7vfJM5CvqpEtK1CqqOUcMD85h+k74zBm03BVCihY1YiYqqjJqdFeNMGypxPlHfVoqJhRl9RgPL6KF66cxfi751ANr0nOrcNmQK6Shdqggsvdjh39h3HgwGHBn2tsRSSjM6gojFBpHLh6awXBcAW9u/rR9p8Kdq0C8l4hHo4qAZ5WywXBM47evoXvfOc7GBsbxft/4UM4+tAj0JmsUjzQQVbJZ3Dh1e/h/GsvCpZ4YXgKlkQF0flV6Axm9B46iF/5928AXpsMpGz2rUIGWZO/+Tfo7ekTokI2WxRqRS5P7B/RxyroFFU4TEaYLAYkswlUVSS4V0XQRnNoNksRmxoGvUlco8VcClpVDiol81wiyGUj0NrrEYyVcPndG4iGU3JAp1O4vasR3dubEEvFhOJy/cYoloMJ1NW0oMHvhcOih8NaFQewEkaYDO6fIgmTkg/GYSXdZJPT0xjcvRsPPvwQvvPdZ3D8+HHs3LETtTW1MhDkvf7gAw/gnrvvliLph88/j7HJScTSKcHAU6hRzOfRUt+IP/rdz+GRow+gwkFHPi95s0QEcNihJS6pooSSGSblDOIby1hZnBYMdHQ1iGIqhY7mFhz6ja1RKa9++wuSXU/hms5okMbZtSvX0N7YjJbaerzx4k9Q7/ajp60bgbkl3F5Zwj2f/RDUNhMWZudQ3kih11MvyLtEMY9UsYBctYw65jDnSkim0phdXJDnmKp+3kZcc+j+CS4u4uaNa5LxwwGcieuJQQe31406RmQkY+L08db44HTQzRdFJpFBlTg3eq4yZcnzG9pzEE5fDVL5oqiAywoqz9Ww2qwibGGkiSpfwoXTZ3Dx8hVZo5dXV2WY5PXV4PA99+Dogw/K+Zj1AGMleP6lw8/hsMNiNAou7dbVy5sDikwSnW2t4lps69qGskIHaMySP8zC0NvXumW9eObLvy0ZrKdPn8HMzOymI8zlwno0LjlSjz7xJPbddRixJLHf/DoUrmrlnmXBTQetw071dxkZ7j82swh6NotyCl90Igpjc1xdKWP8yruoZJOSz8TnUFnOi6OKDU4KEhK5PKKZAlp6tuHg/Q9DZbBAb3PI705puUqlR3KVe38ZzsYWISJxkMtMdKqz2bxfGR3D69/7AW6fPot2nRH7rcRnFnAtPI/RTAFpL2D1W2GwmWBVqlHL3My1DcmNJPrNYrOipAQydicuzc4juhSCARW019XC66KwUIXtg/1o7uwQqgDPk/1dOzE/Po+//6uv4dnZ3JZr/Pj+Vjgddvj89XBaXaiWq+ihU99hwSvPPwOXjZnxFpQVFZgcVoxOz2DgwL2496lPoVjmwHIzAoaWGbo/WBvef999Igzl4Xl6Ylzyx5wOB47cd59cr1QkijfffFPISUQtUnx775EjUq8SSzofmBNRsb/GK/c1G+qVHESZHloOiYOBVADWQXcfOoDmWr8U9cpcFiYFRIhk1WthtZigtBpQVqmg19MNrpAhIN22LpdLVPfMQqNin87gG9dGMTY2KxSaps4G1NR74XYS01vE9csX0NXZJtQBOsh5z3lqm+CqqUciX8HtsQmE1sLYtXcQH/j0f/+5xlZ4OSD7PzNyRZj1U/cvzyU/e+PnfGdvgD8jpwUmGZpuCsVsZi2+8Td/hejyIjrq66FTKMR9QpW61edjCCoUJiOsnhok0lUUJce9LN9LxLsKDjc2s14pV6Y7l2cYnpnFiaPRyJmEXVgO72enpyVnnY4HOkNY5771zmlxW27bOQCt2Squ+/nAotRvZhN/zqycg9jK5fCZecabGWxKeD2ssfbKOsHBMGtqDrtqXXrowCytpMQOhJZC8qwzIofY6o1YUkQyWqMZkVQKCgpg5ufxT1/58pbr/OtP7xbk+OjtEfidHjiNFuRiSbnfomthaZRyCN3WvQOj8ysYmVyAxmBDPF2QzN//1OAilklBqWXfhA1ttQyUjHUJAAAgAElEQVRBjDo9dGotUrEUCtmixHiwRuUAmA3Wcp7uhDL01SrMKgVcRh18VhPam+vhtBkQS0cQSYZR1QD+xhqJniCGX8WRBRtawojilkRMP/tCWcmjZIOR7wpVBdHEBhaXFkRAvZgy4+ZcArFoGoU80FRrltx2JXspqiqO3n0ArY11uHH7pgw/Wnt3QGt1wu6rl6EPaVsWiw6TU9cQCa9ibiKEYkYBq9GBndv7cPjufhw//hJ4C/7Tha3Zqd9+uEHE9SaLGjV1DtQ2+5AoJKGyOpBTm5DVepHT1GIj50BB5YfKWA+dKgFVeVlILRwm0mmejEdx7cI5uC06HBjogd2khpLUNgWzU/PSk0iSSqB3wONwiSOE3onkxro00jkA1tncuDMdwI+Ov4FIMo2e7X147LFHYTBo4alpgM5kQWh8BGtTo+it96HWaRPHUEGpRrRQxunrt/HKqU3HaWf3Njz91NNoqnWjlAxidX4OCxNzyMY3EA7NIlfawL0PHITS7MJaSok7c1kUVQ6YXLWoafChuaNWCHxLs+NIrQWwd2cTzJogXnr+X7Fn9yACcwVkUzVobGiG02GDoryAXGIWZjXQ9fGtmG02tznR2hwAJ5HcWBO39MzYCPIUvauUIuhmTX/16jWYzRY89NADcDlMgubl31N4w/2nUq5IVBvfSKTgM05qEM//xH4Sjzg+G8LJd85IlNH2nTvgq/Gju69XXicKLyii1xutkm9od3qk98MBMF2VNV6KkmIiYs2Q9JXOitEjnivi+vAYwhsJIdoxxmFhZgpOgwZ12hL6u1rw6OPHYLIakaAg32zE7fExRBJJ3P/gIwgs0wGuhL+uBWaLE/PzAWTT6+jubJGvoygVMDN+BwvTE9gz2I9tvT1CNmG/IBKNi6PxytXrSBYqyFlrcf7a+M+tyaf+4pD0YZwuL1l2sNncSKeIqVQgEt0QNzqfP299PbQ2FzJ5gvO1EgNEGuDc/LzsVxSXzc0RW1pGXa0f/dt3YHJsCmajRehpZ8+8I44+Zq4nUjnJhlVoTciViIdWo76xFYN79sNfWyfCP2aG8o17KHukyVAQwdFRJBKbDsKx5SBuzM3ApjNhV8921KiNWJucxdWlccR1JShtWiyHQ2jKKVFX0aH/yD3YdeRelIirt9ig0hmhNZkRTzOiRIF8qYTAUhB/+cW/lAEvm/WMdKmtrUFfTzceO/aAnKMYCxAKhSQej/dOb28vDuzfL0YXDqIouNz76Ee2XOePHu6VnjNjwjjtSGbyyBarUBn4+1cRXAljJUzyZQxejxEP3nc3fv+3fwvL87M4/qPnkGO8hgIY2rVLzro894XC6ygqFAgnk8iWKmhsa8fgwJBEYRFjffzVVwVr2t3bB4+/FlOz83JPjI9Pwme3YGdXOwylNBzqMqyqEjT5JNx+q4g4RqZCuDo8C+jsUBscsFr1cNqN8FiVsOoLIsLv39ENu6cGFYUOCp0NG8ki0hUdtGaXOP4o7mY+8MLCHBqbGrCyEsLS4hKGhvZI740GLcaa3bo1go7OLtmJr9+8LL1IihD+8kt/hScefwrtHd346le/jkOHj+DmrRHMMls2l8PExlY3e2ruOJBJY2ZiQnrXo5NzOHH6Aq6OzmEssIb1VFHqa95/rBWkX2ZT4T1H96CpoQUL80Esr8YwMbOEwEoUs8F15LEZGcFeb7WQgtWgxl17BvFHn/sdQTSvh9dlkPja66+LqIRrC19n7r+krlEMyjqfwk7i2dkfSWYYccA+nAqPP/Y4PvGJj8v5hIMcDiT5zoEVh/U/+clP8I//+I+YmZqSoTCNXyatCo21Tvzef/8U9g20Y3p8RM6X0Lvxf779HKZCeeg5wFIDXqMC9+zqQltTPdx2C+rq3fC47VBoFBIrpTA4MTq3jm8+8wrOXhqROCeeV7h3FPJJqP4vBPSFd17C/OwMSrkcwsshTE+MSc5qT3ePuJmjMc4jdPD6a+UZXo9EEY6tI7gWxHW60EfHkc7k0dTcive+9314+NijsNqdYgQ6c/ZdvPjSS9IH5zCdzk2Krod2D8o9QaPJlctXcOKN16SvazWb0dbSLM8cjXg0X83NzWGSw8C1MBqbW6Re4hDdbLXCarUImYBubQ7JWO9wcPaBD3wAdx26S85hrIOymazEp1WKpH7SUEBfnZrpblBqVQguLyGTTMJnt0FbrmB9MYiFsQnoVsJIz83j7PQ4ful/fA4OuxeXL17D/OwifvjSi+jeNQAfjYpXbsKdLcGr1kBr1OHPi7GfW5N/59f/UOKCLGabYKoZY0CxCX/XQrEg4gWe6ycnZ2EyO4Rid/3aBYTXFvH4o/fj7kN7YLfqYDUbYNSrBY+dpHAmX4RapRUHsEqlxcnTl3FzlKhsik7acGD/XtlXAwvzmJwYk+vc3tEGp8sOvVGLTC4Lh8shQ1PunxTfCbpYpxeRRL5AooZR6L0kLPKZYO1OsSrPxMwC5pGRZz9+HwoHGZVKjDzP5PHYBmKxiJAwvG6n9HJJ+WBUG4k4PEPz9eFAnOttsZCGxWIQQSkFE6xnOSim2EhoH9ks2lrbpE/623/7/JbrfOr141hdXxPKWlsX790IAoF5XD5/DlfOnkMktIzmmjoMDfUjmYkgU8jj1p0xIdUdOXoMdpdPfk/WKkuBAKbHR6FXsaekF/cuxVmMqiCdy0wkNnuSarX8LAP9A9jVP4DG+gaE11Zw/epljNy+KQ5f0lz52jK3mddM5WpGU/9hOG02eTadVvPmPIjCBiW5R7JVSzXDXj+FvMwTplFsZn4OgdWQUCWSyRhCy0sILc2LidLL2tJlh0WjRn2NT8hUiVQCd2YmMDE/A7PHgZWVMMIz6zAq9DBZdOgf6IXP78JScFEoDJFoAtlcGY1N7SiWFPjnF89uucaKV/7ta1Wf1w69XoG1lQU0NtD5YJQXDtWiHLY4AKYCJJHMSKaESqlDc2MHopEYJscnxHHDjN1MdhPhpDNaUayqsLIRh9pghdNbD3dNPbLFCtam76CSWIfeyMHSprvSaNkcMpWrzADaVNewwKvSeMxFEEo8+KHf2PKDD18+KazyteUQ3nzjNVw6fxaqagUmrRYep0NwDwvz83Kw5BCJSvrmhlpoCNQrlYSTvrq8Kg1wNkY4AI4mUqio1SgpVJhdCmFibk6Gf2wKaCsFUZxZnU707RhAR1cPWju7sHvffnh8/k3lsoHY4RJSyYRgW8m7TyQiKBYzUCgNqCp0kus5PjGFVDaN2lovbFYDPC4r7Ga9IKAL6Swi4Yggs1eTORlGshhng57qJCKgmTvb2taGru5uUWLPz88jnkjJUFmKczpSC3n5Nx6wo/EEamtqRN188eIleVhZMDObjs7i06dPw7i4hP9G7Nh/eXu2zY+1UglppQ4L4QQKeQXqnbXY2dWNyTs3EI0uo2NbCx49egQLIyOIra5K0Pm27k5pTqmUVcTjURlKEqnc2rUNoY043jp/BZdujuLitdvQmW1oq6+BQ8cmgRnh8AoMBjUeffRB3HPvIVFDTExOSN6n2WaTXDcOx9vaO6FUEQ1kFjRgILSKWSK9s3nJE+HDTMezVqMVDAozIzkAq5YKeOvka1JQEhu6Y8d2qPRWvHv1JnL5IlrbOwWhQ5dnVaVGKsthvFpyqjigIJ6IilQ2I+gcX1xYwHJgAX63R9TQFB5QCbK+tiaoXy7URclmTuLgwf3Y+3/+Lyf74SHoBnfJIJGZb8T4hVeDiISX4KQrQKeCxayDSq0QfDBdLPzd/uKLf4n52TmYDVQjS09F8FXcvEslNcoVI3JFZhDZkS5kCRxAVVWQjNq2um2wWNVYj8ygf6AFzS1+vP7a61DADKu5HgcPPAqHvQFV6OH11cJotkBr1Ii65uK1Efz+H/4Zsjlip7JIrAawv78TH3ziCIJzwzi0rx9OpwUbkTUoKlrodDbcvDOB7z//E3jqWyXn4+K1m6hjJh4LF7UCTrsZNosB2UwSLodLEJ+B4DJmZuel0TfUvx0fet8TSIaX0N/ThpEbl6URvO/gQcwvheBnVobWgHk6Rlc38Lnf39oE5y391T/9iOC/qhUtdu0+hPqGDkxOLcLnb5A8oEk6J1IR6HVAXZ0L9Q0+qKo5hGaHsRpaQiZXRFNLB/p27IJCY8LLr52E3emFyWzHQiAoSi+6sx955BF5LhOZNL75zX+SjYOoi66ONsFrsNlLpDcbWm6vHw6nW0QMKrVWHP3Em1crCpSKSpI+RHDPdU3NPBtdCflUGKtLk7BqlSim4gjMzqKxrkFwZ7yHxu+M4fbN2ziwdz/am9tkA6fSii5iFn4c7DKDhs1JYn8mJ6YxvxiS/J8yC598QVCFmXQMHS11KBWSmJsZF6W1t65OiuZCVY3FjRJ+73/9YMt68dUv/C2iG+uwaBUoRENoqXWglddRo0S2XBV1f7xQFYf6SnAJLXWt8DkaEI8s4+QbzyESW0ZDSz16t++H29sjFIZMMYOxiRt47Y3n0dO5DY89/H7oXR4sJVK4duo4pi+9AyWdNBodmvsOwNG4E+OBDaynqtCplLAZdeL6Y9OPJIr1VA7xpVlo8hwoVlHb6MdDjxyFRqdEeGVJmt+1Hjc6W1tEKLQe3oC3rl6Q0s++8IJkeKbCa4iuriKRzYibK1sqQKnVSLNSrVDBbrSgzudHrdcPs9EMvdEANVVvkQhmAwFkyyXBfHBN4EGJTTpm4BGVQxVlbY0fQ7t3Y3JiAicuXtlyjV/44Y+lSRqLJQQxxYwaFsBscGeYu5QnKjErBxGPi0jkkvw9c1c47OBHopc5HOYAhbgjIropRmCzkwczrnFELfLnpvKcCn4eqIlb1usUqK1xIRSaxXe/+028cfINwfi0tnbCanXj6APHZADMHB3uY0Xiy5WQDHgqNHlg53UixoxWC0FkM6pAHMIq5MqMnVDCDBW0lSqKlRJydEIqK1BpWRwWZFBk1mmhIe6FLkzSMRxOdNY3iMOF7gK11SjrfzaUxOTIDEaDIczML2BuZAR+lxV79u2E0qBA12AfPvjlrffx6W/9laCmif7i80nsHJXoSa55Kp5Z1IJXTBBrZDIB5SJK8QgSK4uILy+gkIrAZFChpt6Pwb1D0FksKPLQBx0UWjPiiRxmZwNYmJ4WN5hfr0ENXa76KpaKMThywF5vG7qP3Y1Ugx3K1TRcaTUC2RjOTN5GeGoKqkRcYgK4Zxpteqj0CgRDbEzaMTg4hKNHH0B3nw/p9CLK0EOptuHq7VUE18ro2z2ANuIHVZsNXVljfuYAZuxHuYjhK1dkeEF1+Ic/9ovYd/CQCIAo5JLA7FIO51/9Ps4dfwFGpQ6hkWnYYxVEZpeh0RnQc/dBfPYH/4oc8qhazfC4Gn6uiPr6X/+xUFeIpTJZ7JtD3VwRkVgSweAaytk8uls70NrZjHwpI1islTDRihTbGaHTmKWI0yi1QqMoZJMw6YvQawtIJ1ewEVmEyurHek6JO7emkIzmsBiYx+jwLbR1NeCR9xyRJjrhpHfGZlDM69DXMwCfyw5lJQ+zoQCtiihWPXQq66YjqFBAtlBANBHHxNQUbty6hcHdu/DAQw/h+9//Ac6dP4f29g4Y9UZxiPH+3jU4iMOHDokw4403TwoaNJ3LoaIiIjq2Gaeh1eGLf/KnkgOcTaYEn57LZ6FUKWCy8nyshYIZyTTGVfOIR1awODuGVGQZqnIR0dVltDU2Yt9/+8qW6/zqv30Bnhq/PEfMCZLCY2UFOqUKLpMVz333GbTWNqCpphE3Lt/CRrWIuz/6FEyMpkhlUE7l0OD0QGMxo2TWYSOdQjSRENdwdiOBZDqNdDEnhR+LWKK3EtEo1NUqnBarYKQZyUL0Ntu7DqtVBhwUexHlR5eoz+uVTF86p5bCYcSprIcKmapSGuS79h6Ax+1HNsu4kLIUrGqterNBbNRL8zG+EsYbP3kZrx4/LkJAFrxOjwc7dvbjvU+9T9ybLMB4PX822NGq1ZLzRWHn/r17cPvGNZx+83WpEXra2+T/V9fYKo79VL4Co5l1kh6HHj+25Rr//ed+EY8++hhee/0Ncfa0d3bh1JlzuH7rNlKZHLr7tkuGtremVs6RFA+weUGkIEVYXK+sdMR6PVhdCYoI0sczK1FvbKJnmblalu9dyWVw6/SbSK2vwuO0Se6vTsU6iffmZmYy93IioOvaurDr4N0iOikr1FBp1XC6HBi9Noz5sVl0tnYLLtNeVweFxYhEtYgsXdyFPMyFEkK3R3H8u9/HyCuvY7/OjLp6Lyay63hjMoi4E6hpsaBvRy+6ffVocXoxfvk6xoaHJZrF39KAVKWIdbUOV2cXoMhl4DEb4bMYUSlkJHFwcM8Q6lqa4fLWIhLPwGZxQ6NkvnEUD/3qF7dc43t7N5sZXl89rGanIK0sei0KqTjiqwF0tTVArSxBZ9Zh5+4BBFZW0NS1Hfsf+RCgMqJUyEkDgup0uhDY0ON9KAJnCgmVCpw5fVr2w099+jPSBCa2MbS8jOtXr8nAb3CQqK1mES6yGXHyrZPo6upAb283NMywqQKaig6KqgJrG2uYnJrE1//+67CzWUDxUrGAjvpa1DkdMCgqsOo08DjsotIvqErIFvnKUchFNxa3xwp8NbXYiMeQyeWlcVAqVDFycwy3+BoGltCxsw/N7cys1ODyhbPIpeLYNbgTQ0O7JIePmMWm9m40tncjX9Xg+vAdvPz6CTz8nkfwy7/3J/+/A2DWjKw5eY2kbaFQCPaQH1n38JqxPuefZXBLUQEAs5mkoCK0yhLCoQB+/L3/gFmtglVPEasaPT19cDc2osjMSYNBXMnRZAWZTEm+Ju9v1qybcSYUXuukCcsmFTPVf/Z9WQezSUAsNAUUrPNrfX4RYWRSaczNL+CNk2/BV1ePof0HEUtnsbQaFpoXX2fWfhLPVCyIY4FnMP4962M+b+xl9Pf3o8ZfIwNlPqM8qynzEbjNrLE1IgiYmpoV9CpjURhZpVDrYLLZoWe9ZDKLiJhxVl/+o63i9ceHXJvD9aoCPe1dcJpsGL1xG+koz9wtGNixQ2rG9XgGHdt345nnXpLYCLXeApuHBIYSRmemYKJQRMefRwmzUQ8d0dnZAjLJDFRVOtN1m41x1g9qFcqFzQGw7qcD4LYaH7bRpe2xQ6euIpmLIRxbRTwTh9VjE2c6m3h0zREOIh858PvpR7LtGMWhJkZEUUGVApJyHrNz0wjH4ggXXbgTSEmPhSIzM11qOg0sOpXQPQa2daGtsU6Qu1dv3MTtyRk4/A3o3D6I5XAciWhWiC5ra1OwWXU4vP8IJkan8ePnXsDgwDY88NBeDI/cwGJgDd+8tBVn/qV9PiE52e1aNDS4YLDqEU1FYPHVoqA1IatxIq/1IZwzIl2xoKxxQo8YTIp1EbmSYsK89UI2h1vXLsFnM+HYkbsktzGT2BS28x7ciMWRIBZLZdwcABs1KCQTCAcXhWpCBDl0FkSzZbzy5ilMzgfQt2MHjj54VJqsjW2dQoWbuXEJobHbGOpoQl2dD/nYBrJVBZaTGZy5MYKXT51HpqhAS3s33v/U02jwOWCqrAPZFDYW1yTzeX15HgvBMfTv3Q6towbz4QJuz6ShNtfD3dABf6MfnlobFIUo1hbG4TFr0NlgRWDqTYQWbgmyOJ+yQFluFlEdHSdazRpQCcPLGv3oN7esF2zis1enrlZQTMeERHHz4jnMTYxKrBQV7VFG6ERjUmMvBUPo37kdxx4+Io1vOoF49udgZdN5s9kUZpOUUVdmnjkqZRG/UOR//too3jp9Fi63WxyLjc2N2DkwAJfXh6pSIbQNDoP0BouIoSlauzM6KrEKFP9HV4JIxrj35pArlqAxmdGxvR8nT5+XeLrgfEDqOgoPuxtr0GpRQVVK4/H3Pi7nxMn5adS3NGF0ehr5ShWDQwdgtHLgWoXNUQONxiDC3GRiDdv7ujA7OQFFpSgoVubPMhva53bBZrFIFAUpbhMTU5iansbs4grWNQ7cnl7+uTX51jc/JPsAqRBarRkeby02SIgolTA1NQELz4ccOrW2Yj2RRngjjlyugkKBjjmbRG3RjELHOqmDHJKeOvW2UMLYSwrMB7G4GGIlIOYV7n3Mw1ZqjICW4ssiPDWNgtTs7tshtSz7jJsUiAqMFD9r1VgcHcXS2CiKhZI0n2/OzWAtl0Gjvx4NnhpYSyooklncWV9EsJiA0m7EdGAW+mAM7QY77nroPjT1dsBi34zaY6+B76OT01BqdNBw8Fau4mtf+xouX7ksEXHcfx459jA+9pEPY2B7L5YCCwgEAtiIcFgQEMLajh07cOzYMVnb2bDnIGrooQ9suc7f+J2PihB6YnIKC0shEWWQi6/UGkXwG0tlMTI2geDSAhprHXj6ycdxz8EDuHb+LCaHb+HgrkHYjXrp7XC4G0smobOYodDpMTwxiZOnTiOZy6O9vQv79h2UAdo777yDkbExuDwebO/fhUgiLYSTW7eHYdaqsGtbDxzqCmzKIswoQFNMweGzoa6tDqMzy7g1HoBCa4XKYIfRoBYxcKPfhFq3HlaTGj1dLagotJLZrDbYoTE6UVYYka+opD9dZO8im8bInWG0tbYgsLiA5eVl7N49JHEIxKD29m7DnZFRdHZ1S58/Gl9HfX0tZmcW8PnP/zk+/JGPo62tC7//B3+Mr371a3j9jZP40Y9ehMViw52VTXPVz95mT/+TxFTcunkL/Tt2YnE1iheOv4ULw1MIbGSQLClFJF0ol8UhR+Jhu9+AT73/fphNTpx6513MBdYkBiMcy2E1zpx7JbLsdas3B6r5ZAR7B3bgr7/4Bcm+JSmT5qhnn31OCJHEvG+SHYrYtm27kH5mpmdgNVswOzMrA2OlRoFkNi7Dx09+4hMY2j0kzlT2ZjiEdLvdItA6d/Ys/uSP/wTXr1+XOm8zlIjRCcDBoW784e/+CtxWDS5cvIiNeFKczs+/ehHMO+Sgj4IBr0WFzno3dnW3YaCnVZyhFC5VlBWJzSupzBgPRPDcq2fxxjtXkK8aZO/h2YiESLVpawbwuRPPy8ApEl7D+uoKxu6MyHmedBS/vwbLK6uSjX7o8N0SOchaJLC8iPnQPO4Mj2JpaVnW0L17D+Cppz6AHf2DyBfLMJoskmlLt3MilZLn3+0ixliH1tYmIazSaEUX9Esv/hgup0MGouyHc42gMW51ZVlikHiGTGVz0DDyMJkU0g5JphzOO50OZLJZuTcp3iABhv++e/duedZJzMtlcnL9RUiTy0mPn0NC0sFUOkZf5kXspijkkFlbx/LsLMau3UQltITC2gqCpQJ23Xc/2tr6MDI6jWSmCJ3biY7dg3BXlLjx6glMvHwCarpxy0V8zbIVZc77+X/81h9jZHhUyAk26+ZrsLG+LthwOnPZayNWnMIalYazEAWSCRoXwmhu9OL+IwexY3un1G/RSBjLoRBqfDVwu72SGU4qJeOWnn3hOFai7OkVhGJArDvXvenJSYyP3ZF1vZZRGrU+uDxOmCwmiZuhAJdDR+Yv8+fQ6g1CG5AseK1RYiD5OlPAxd9OyF3/ZQBMMwrnJcQ6c5ZBsQhjaKLRdRG00qjGQSipnRwwk3rAWpqREBRn8xxOEmGlWoTLaZfhtry26Yzgnlk/EKHNwTDd/QcPHsDRj/3hlvVi/PZt5Ao5cXcrtGqJ3OAeZVCpMDk8gpuXLkNdYg61FvNLk5iZmxWy6Cc+80u4+74HRcTE+pYZwbxPcqkEqoWc1CanTxzHxOhtmHRqQf9TsCjY/nJFsr7bWtrEcNnV2YW+3h4RUf7ouR/i6pVLEpnKuDmaqnjP1/UMobFvrwjRGYVTV+OT3jPJYqRjcJDOWoN9T55lKEKlqJgZ24wHmAsuYp7xgKm4GAVpULBbjbAbDUiur8Gq1+Hg3j3Ys2c3pmencf3ObVy8cQ05MH5ICbfehp6WDnh8TuTzGcQSEbg9bthsLoyNT0OvtwmaXqHS4S/+eWuvU/Gdv/1iVaUsw+U0i/tXUc3B57WBf8fhDLngVPnSRs3ClAqs5eUwtm8bRC6Tx9rqiqAcqdZkgcYL6PT4pXGzHk9jPrgGq8sPpY6wIRW0qVVkVmZk2Gs0m6BgxpBaJWhfZolRjc1CnXlNbIrzIw+FR3/xz7bcHBdOPCt2+MsXzuPtEycQDMwL9pB/xwMJB8ATP81j23TyWHHvoYNwWc2iWGbDKp1MyY3BxTiTz4mjMFMsY3ZxCTOBJSSyeWgMRsmmNSr501cEj9nR3Yvt/YNoamuXjGQZErvdgkYQN5Z2E3XARnyhkES5nJXc5MXguuRgerw1WI+wiMhK6LvVpEWKAeaLS9hYXUMpX4LOQGunfTPnJ5mUApXqF5VaLQ37hsZGyaTk5yzWZbGkDZQ6rXwaq4F5uX5cqKmCJJKAWUdUvj//o+fh9fgEw8drc+PmTZiWQnh6Lri1ebitCSv5AlIKDdYzFSwtrcOqMWNHZxcq+RS02gosbj08NjOWxibgs9tx96GDaGtuQJWZcBthwelQj0jVINVoS2tRPPfScYzPLqKs1EoGjkZRgUWrFPUhFxRmjz762EPy+ekz72ApuCTh1hz+RmJxtHd2i4JJpdFJxgbVicPj03KQZlQvlaWbxURVHHk1zCdQVCVsnRjoE28cx42rl0XB8dDDD8Hi8OLqzTuS0cGvzbwZImDoUuWiyWEIh1ZcUXkoYJ4C1YVUAc/PzmItuIyezi5pKJmNRmQzm81Qfs6cZartEvEYjtx3Lwa+sdWC//aePlR6uuHz1MPp8ECpKCOfSwgW3GpWI5+NA5W8dOk5TOLCfvr0Wbz++tuwmJUw6RWoVMvw15rRt70bq2sbUhBnchpkcioZAGe4ISqLKCtycNicODBwP1SqHMKRSbS0O/Chj7wXr73+Gi5dGEU+q4fP0wutxoOOzgFs3zEgTUudWYOqWoPjJ0/h777+T1JcEHmTCi+hu2vvLhAAACAASURBVMGJT3/4MdS6dOho8WNs9CZsdgtymSoqVR2u3RrDT15/G3vvvh9jM0s4df4iLCyWbcwtNcj9z+ww5gKYOGhJ5RBLZjA5NSNqvW2d7fjI+9+L9EYQva0NKOUSuHTlMu69/35R+aeqClStDkG+3Lwxgm99+/WfK6Ke+9afYyGwiPb2XjQ0diC0EsGtW+PI5Taz27iR6rRKlEoZQXUYjRoMbO9Co9couHC61AZ27cP84jImZxahUBvQ1btdlHFchE+cOCnr1L59+9DQWC/D1ddee1Uauvfdc5cg32amJnDl8kVparEoozrJ5qAbiuphuyjz7E6HrLOFHN1nhAWpIVtUJQezroJYeAHjw5fhsZngtZkxPz0jG0tHN3EVSZQLZTz7g+fQ1NCEYw89gubGJkE6WT1uEYVQMZxIxjAXmMfUzDScTjeUWj3cvlpUlcTYbUCjLCMwO4EGv0NQQlPjw1BqVOjo6UYqX4DZ6UU4rcan/uc/b7nO186P4NKlS0hsLMOhLqKYWIZdV5bhtcGoFyFKYHkFnpo6aZY11LbCafZhemIYly69gf0HB1FWlBCO5qHU+sU5qNSrcOX6Wag0OQz274FGYYHDX48b45OYvX0JnS4jmutqcen8Bazn9Bi89ymkq2bcnAghHU/AajShpalVkPpmVx10Vi8igVvIh6fFAdzZ24GjDx5BpZpHeDkoGV50AJp1OlGqra+tC16MWeCXrt8QlWEpk8Ht6zcws7iAfLmMskohmHWepKwmC7rbO8TR53W6oVKoZO0mIWJ5bU2y0DVGvQyD+Z/w0Mj1nVkmPIBxUK1RKPGLH/soDt11CPc8+f6fGwBzLy6XKnJQ9vv9crDiN990zWzi43hPc/BP8RO/PgtiYnqYJ8+mCw/sJEuw0crBL9+5f/O/431cIKZUz0JfA7vVjnQyIdhytaos7+PjN3H58hlxKdodNsTiGVTKSrznPe/HwbvuFUESHc9V5rMwz1RRlSE5nSS8TsylUxHlm0wKlrPI4RQdRdh0q9iUWqjydLRlQN+fiph7DiiyaSm07AY9zFznIzGkgstodXnQ39JOgAgRCIAGiK2uITC5hLlACDOJOC7fuolKKoVPfeQXUOtzQK1XIJZP4uj/3Epl+NYffEhUs7FIREQjRA5The6ta4LWYEFwdV0aveNzc4BJL1SJaiaDajaFSjoBvUYJu80seDST3Y4CKIAAlBoTylUtVlbYFEtBx1FNPgl9IQNTuYCyvoqkMgePxohD3TsxcOwoljVVTF29g9xSDClVGYHkBnIbEbj1xBIbpbCoafQiU0xhZCSARBwidvvgBz6Iuw51I50Joqrk2cqGa7dWsLhaQu/gThkAM2+VFBWpAOR/KpI7ya7e/J0R/PkXviD52x//1KfR0NwmWfepbEGwaKSWnHr5ezj32ouwQofwnVm441XE55ntrkXbgT347AvfBoxKpLUq+FwcwG19+/pff17UwHSGMJOGhAYOKEMrK7gzNg6b0YZjRx8R/A/dv7OBBdyZmMBiaBm5QlWIGT3d26WJRQeax2GD22GA1UjnzhpWVwIoaKxYjGYwcmsM5UIF0fVV3LpxDfUNHrz3yWMwW4wiOqTKPbwWR2dHD7oFS6SBycDBGkU7CqhVJkEq8TrRSTo6RhfemAyCdu3ejfuPHsV3n/meDH1ItiGiPUV6SKmM7Tt24ND+gyKieOv0ackCV2i1WNtYF0xhT1c3PHY7Pv8Hf4iullZkEwlxAJcqRXGCUiil0qihLJMnRJd2Dsn4OhZnxpHcWIbdpEMhlZBM3F2f/MKWi/xrTx3CDhJZTAZ462oQjcU2h57EEJmtePn5H0FD8ojJiiQFh5Uinvzsx1HX2IBCMoNKvijn5DuBWayWc4JZKuWL0BcAW1UjMQ6LqyvIKauo7WxFS3MTHBYrLBodGjxeVDM5xFeYX1aGko0EtQbxtTCCgQWshUJylurr6YXLaEJybQ1zxB9XioiSBmA0wOb1S5PcbrShkitDp1CJUFKpVsoARMECVKuCXaPH8999RvLumltasHf/ATS1tIrQ1O31bYpBslnJ/2T0ApFOJOAQn8hilA1nFu4nXnkRxUwCDrNB9s5YIoXxqVmsRpJoae/C7t17cOQ979lyjd/896+IMO8nL78qGcUUdtGdSaxYnAjhYhn3HDmCuw4dlvMqB1oigiHpo8I8L6VknVM1zrMiG9ZsvhPprGBGZy6zOQymgDGfxfrUJCLBJcGwEivMe5XnWwpA6ZIx2uwIrkVQ39qFxo4eEUhmS3TOK2GxGnH59Lt49ccvY3f/Xjzx5NPQOuyIlPKomElsyknDRp8tQp3IIB8K49QzP8Tpb/4bWtobkXcacXlpEpPJLFxuDe49fBi9tQ0Y6u6T1/rFn7yIvKoKa70X48uLWIqlkK0qUUonxG3oNuoRnJ+G1aLD0N496N2xA9kipFak4NDh9KOlqQOH3/frW67xwz1WQTqy2W62uiW6I5/JILa+BmUpg552EnKAzu4OdPV2SdRDT/8Q9j/2IWIDZJjPIZia8Rp5fk5sc1XEwCRb8LkNBTddQ48/8R40NLVKPcAajmIOZlhNTU5hYHBgM69eqRCngsvjQl1DnSjol0PLGL89jvvvux+h1RBmZqbwd3/7N4iH1+C2mNDb3CTvNWyOoSyvHTHoJYqcimx6MUoGKBTK4vYlCtNKJxujldIZZDJ5qBVqzI7P4sLZdzE/Ow+L14P9d+1Hrc8tA+B8Jo77jtwtWPF0Nod0rojW7u3wNbQimasgFI7gtbfegavOh6/9y8+j7VaW5qQRQpGYoFgrFTkbUIDM8wH/zCYom/88K7AxyoFgpVCC3sBhZBXVUgbKUha52AaunjuHtaUlaaa0dXTC39qGis6AokYNX1MbYgnWCKzx+bWZpbwpeqAoOxLZkIE9ewD8O/5cfFb5nDCLkdeLjZnrV6+KiIbrKHsVHDS9fuIk/HUNGBjai1B4Q+p63hMcNBF/S2w1G4tsxDNDmBQs1uxs6lTLZQztGZIBMEUHbM6F18MwK7OodRqEwJKmUDsSE+EmRbeh1bCcaS0OJ3x1DfJxJbyOqZlZ/MP/2ipI/aVHuqUWyaRz8Dq9qPX4MXz9Fo+jePzYwzi4dy8W5mbw2om3cN/DT2BqPogr1+8gni4ini0JCSFXKaOmoRbLa6S26YRuxnU5m0xTMw21QiO9lVylJOvN5gA49/86gIkeH+juwN4dfRLnQHekju5WXRVrsTDyVbrr7LBKtuQmyo7DX54nufFWSb2hmCbH55a5rcQ+F2Aw6rC8uox0voC5qAq3ZqOCCGTznE1ZNsbMWgUcRi0ee+BeGdoQX/3K8eOwuH0YuusejM0s4McvnUAuqcBjxx7F0J52zMyMILyygUg4KufytvZ67D3Qg7VwCLFIFp9/YXTLevEr2xVQ6bQiWu3cvgN5hRLpchUllVbEeGlGRRnNqMiwi/ETBjj0ClgUBcmUNFkc6OvrlyPRt//lX9BeX4sHDx8EilnoeYSt0qGjRjgSk/Ngc2cf/D4vYmshxNaWMX7rhvSy+rbtRElthMnlRyRbQjAckWvj8fpE7NvQ2iGI1onL55AJLaDZYUJbrReZdBKZShXRUhWnbwzj7cs34atrgcXuxe5dQ6h3m2GvrMBCXHRBIa6zdGIDb5z6Cbbv3oa8xopApIzAhhZFjRt1rb1o7W6BSl9BORlELDQJbSWPnV01mBl7HcryhriXCykzCkmPmC+8HiccThoJ4nCwVr9na3wVn4my3Gtl6TlRlHTj0rsIzk0JkYc0icmxcTEZsGZZXlmR5+nXf/VT8vUsxDZzHZF1uCw9GyELCCZRIx8Tqc1zFNfCycUwXnj5uAwL2jvb0djUKA7g5tZWMWBwAEzhFwexFqtDkPI8p21E16HjADgUlIg4DSpI5vOIZ7LYtnc/QuEoFpdXMXLtOuKra6h3OVBrM2J3Zx2M6goamxuQzqaRyqXRta1XhHtr0QS2DewSg8tGLAOVzgKlWifuV8Zz1PpciEc2sLYchM/jkJiKuZkpiXBgvA2FJ8GlIAKBJUHPzwRCCCstmAglfu6cnDj7JYyOTcBiITFQAb+/QbJf6aYKhpZEfMFoO9IBr16/gXJFAbe7BjarSz5n/cfB3npkFb29XULfmJ6eFHFzX+82BBZCuH59WOpRNuxp4imx0FXrkS8roTGYse+uezC074CYL7j+05lNAR3dv3y247EIRi9fwgrxrbmcIICvTY6joFVhZ+9OtNQ1QZUsQMFnoJDCKvIoGTQYm52GOZJHn7sO23b1wF3HeDc/aijmJb61AtwYHpFnpLauAXqjUVyX3//e94SKuHPHNnz205/Gtt5elPM5hFdXhHLD7FAO/jgAJtb7iSeeEKR4kSIYpRJDDzy55Tr/6Mu/iZs3b4nzld+T+OeV9RjWYkkYLA4YLDb5O0Z17B3ohVmnkvN2Nh5liYOPffBpmLnGFXIiSCLWs62rS+6zN8+cxbtXroiZh87z5tZ29PT0SB0RjcexEYvBW9uAQkUpJqsbt4ahrpQwtKMPdnVFXMBmRRFWVRkWvxMGtw0jU0sYnQqiqjYCGubCFmAyquA0K9BcZ8Pgzm7s3N4tdIIKNLA6a2F11iBXBCKx1CYFhwPxQhbTU5Noa28VI1EwuCTDtrGxCXE1bt/Rj4nxSXHpUXhBwkN9Qx2uXyMh6nt48qkPSJzIb/7W7+Hb/0EC0htCJ7Q7XJiNbqW4vP2DP4fVaJSYssGBQaxEUjh55jKujs9jfDGMLMenKvaEN6OwGA23q92Fg30+lApqpNNV3B6Zx8xCWNy/Fa0R68yrrZZRrOQlViCfiOLg7gF86c8+L/mhdC0TOfyjH7+A1XBYzEjxZErOCbU1dejt7sHR+47CYbVjbHQcqyuriCTWkciSFhDF/fffj8OHDsu1Is2AtDbWCiffOIF//dd/xYULF2T4y2eAA+dKIQ+XGfjQex/GL33qo1hemsX5qzcxPr+EC7cnMLccRb4CaFQq1Ljs4HiedIUH9/Xj4M5O+H12idlKpmMSGxPPAYvhPE6cH8Zrb13CRqosUXasBRTVogg0/uvbj771v2Uf4vlGsrHjMRGcUFzH81tkIyqRXU3NLdi+YycCi0tYXF7ERiqCmak5LC6FUFfXiKfe90H09+9GbX0j0llSiDgcUuKHzz4rNAF+vZnpSXR3tqO/fwc8bpeYCjjgfeHHz8uf6X4Uul25KEI6vhbJeByxWBw5Zik7nCIg4nNa39AgZ0ue8Tkk4z/w98zmshKpdOTIETmHkuZKETDP5KkkSaub+cbMfiVlr4yyYNoZ46OvVpBkL+HKVcyNjKI4NwtE1tF0aD9cvb24NT6H0Hocdx89hrruLijtVjSb7fBVVHj2K1/F1Vdfg+E/e9NfC6/83Jr8t1/535KvPjk5LUNpxoCwliDNbpjROcWCGMLIssrmKsikUxjavRMtTbUoF1OSA9zaXCv9lomxO4KO9nv90On4e2WERhqPJXHy1HmsxrOSW37o0F1izqGbldeelDqKhRub6tHS1gyPzwOzxSQ9ZJPZKHso+0Pccxnvxr2R+wGjf6w2B7Q648+sqVsGwJI/qyXlRyVnYdJB+WdBQEfCIt5mf4uEEA6GuabS9MhDkdftld5iIhaXtWR+YU5qW5ppWHOzpqD5knMZ7nt8fbnOvOeJJ3Ds43+w5TqfeOVVqY3YRzNYjBi+MyzzxqGBAbQ1sD+RxsrCIs6deQuXr53BW+9cwP6DQ/jkZ38ZLZ29MkPjnszagvWEWU8qJOGZMdy5eRUXz53GtSsXMTY+JjMenunovKZYggQUnlv0OgPa29rR2toiogu61DlL48Hw/LlzOHv2NGratuPeY++H2+WQPm5jrR9G1u6VkkSTkTbG2EfWSqw/+PzNLSyImYB7NuNP5pcWMTUzKf0kl8OKpsZa6JVKJMJrUJbLqPd55bzI6CGlQYephVmspxKyp+krQHdrK9weJ8LrazIvIyXP6fQhn68gGmV2cwrZbAlf/c5Wl7XiH/7ij6rMeXS5LFArmZGQh8VEC3oeJqNuM1MwlZQimi7gwGIQwdAqBgb3YDGwhMDcnFj9PS6HqKT54vb07ZTsvKn5RRQVGrR09qHAsHviwQx5KBNLkm9kNBtQZZg5AL0MgHXQ6UzSEORiRecS1VocRN//2W9suTnmbryJ8MoqnvnOtzE7NSn5N2Ru047OAQsXlNHRMXEvTU5OSSN3764B9LS2SkA5i8p0MrnpkCVCeSOKcDSK9XgC8yz4YgnJwKDqjA4yn9WAXDqJZDoj6GFmOvTt2ClZGMQDs4igMoaHU35v4ly5iCXiqwivLiKTrSCeLGI9koavpkEaCKHQIlrbGlApMTg7DYvBADs3P6JlFRrEiYUplEUxwOYVFziH3QmXyy3Dci7CVKDwIMhcYA6AOVjKRsNyk1PRzJu7oa4WT7//aSnYWcyeO3MOb73zDg4ePCg5peT+N2TzePj22JZrfHqoC8u5PBJQS0ZDMllAnbMWLrMZXodZ0KxtPQ2Se7OxsIRCOg2f24mhwZ0SVn7rxnWsrS7Lgu7yeAVftJHI4HvPv4Cx6Xk5WJptTlGauIi/qPPj4MF9OHhgryiLL146j9W1EOrq6+Gv8WNmbl4GKTsHdsvhkMM3osQ1JjvuTC8IvoSOb+ZYsJigIpyLGJv55WJeHmCiCy5dehdnzrwj9+AnPvkJyUw5e/6y4Fc6urrR2taJjWhMGt18kNgI4lSFmRhsGBABLciGZAIjw3SIrqKlqQV+nw+7BgaQy2Rw7uwZEU9wYaQaiPkaBw8dRMuXtoZw/7irFtnmJtTXNwp6gEpuIiFKpSyUlQJS8XXEYusw6LSCnOIA542Tb4tjRK0ooponJk6Je+7ZjwcfOILbw+M4+eY5LK1kEEsBVbUJJRaJOmYkFGA0mtFc04dqNQWtjurtBPr7O6SAePf8DZSKBhRyFo5YcNddj+DAwSNwuLwoKeguUUtu87PPvoRCvoRyNot0ZAVmVQFPHjuM3/2NT+KtEy+gWmYOiAbpFGCx+XDq/GVcvT2Go489iW898xwiyZyg1TmA99d4BDvq5hrktIrrolisiMuORQ+f0+7WJjz9xDHYtBW01Xvk3qZqkbmrDz36OILEmrhdiMcyuHljFH/6ha1KZd7Uty6+gMXgMvz+esFtnzr9LqZnAujs7MEDDzwgWeTh1WWEgvO48O4ZpJIxfOaTH0GtU4tTb5+ERmvAtv7dmJlbwuzCsmSr0InGjbSjs1MGnzOibmNOGXHQaqyvrcDvdeEzn/pFtHe14PqFc3j3/FkEg0FBrFhtLsSSWXj89Whu7YTb45MMP6q0qkUe8JgIrhI3moL3QzmJTHwFw9fPw2HUob2hDiHB2CdQ39wBFXP9FGqcPnUWly9ewSPHHsNdBw+JS4EFcjiygTtjoxi5MyKOsN7t27Czf1AUt0T3r6yGEYvF5HvdvvouvHYdjFogGJiWRn9TGxsIBij0JiiMNXjyN7bey2++eg6+mhppANTbNIgtTSC9NiNIXFWFTs+cDC2bO7ph9dcjmSzCpncjtDSLhYXbePoX3ouF0Dx+cvwMVjcUmA4EodCrodaWcc99e9DW0o23T1wQtfbKxgb8JiU++sT9qPV68NKLL+Ly2DIcLYMwe9qwmqxidmoWyirQv3MIJrMTGosfSpMbkfmrKKyPoaIsY/e+Xbj33kNIpqLYWAkxsAEc86QiEeSICVOokMrlEWJBGY2iobkZhVweF/8zR3N0ahKJXEbQxqQ/EHNIZIhJZ5D8TJvZKqga0i2MZrMIjDjcYhYwc8+oOqW7hKplun+pkiS+uKWxAUfvvw+//Ju/BXPNVufk8RdflUNKJkMlc0Uw0Wwic+hLLR/XOynkqaIn0qxSFZcd8+F5iOTndDDR2Ts3PwenwynuHjqH2WC1CcakIg0POg+Za2g0GLEcDCGyvoa6Wo/sV9euv4tAYErQY6GVEG7cHIZeZ8bHP/5ZPP74+2RgHo5FQX54NBlHJB6TbF8X8zFVKpRIVqD6P1eQDLAC8+j5cxNVyyYsM9izBZQUFXmPZRIIrgQFUdNQ60eN1Y46q12GFLffPoPFmyPQZ4owlAC31Qaj1YxUPicq9oxajZvRFdyZn0Gt2Yb3PfggDu3YgYaOVsCkg/nxX9iy7/39Lw0gHY8il03LsIznnmyhCD0RyEarqAxtTjcWwxHk1VyXi6D3ScumIFV9Zqs0+AwWC0pKNVL5EsIsuvNEZgKpBFWretQwfz0fRXpjBapCDnqzCtBWJDu10edH34GD0PlrMT8dwMzYDBL5DFLlPLLxJJp8tXA6XPKaaY1Kce6US0YoFTZ4XR48/OAD6N3mQyK5AJXGDJ3eiRvDa1haK6NnYAdaujslt1EQNSJe+Onwl6xGrRpTw7fxB7//B3jgwYfEAazW6lFRaiSjlzEMpWIWb7z4Hbz7+suwV7TYuDWFmoQSmeCq6BK9Pb34yN/9Gex7tmEhm8DOnj0/V0T9+z98Ff/xH9+WPBvGF1SqJfCB5b1XVVSxs28QR+55ED192wG1BnOLS5gLhnD91jCCq2HMLSyKqplFYE9HB+6/5x7U+z3wOu2SW8P1PK82YXxxFTeuX5O8mnIhg4nRYYlWePjB+6SA5et87eoVcQzU1TdIBpY8V5bNvCWi9DQ6szS7iHeLx6I49fZbuDMyLCrYbdu24ch9R/DKq8cFM0oqyVJoWd5JzxgY3IW9A7uRWI/i5ddew/jMtKwXRBaZjGbU19Xh4J69+OzHPw4LhWbME89m5FoQ/6wzauWZ5ZBFo1CBaIjg4hxCc9Oo5JLQoASTVgmbSY/tH2Ze1f/3tr/FCrvbCbVBi5bOdnFnsvngttsRnFvAKz/6MZAroKahEYHIBtLlItp7e1Dv86PR4ZXiby0SgcZjQ1wHaJUaNNg9uLd3EOZUWYr+5Y115H1WDGfXpfhUliqILa/CTKd4KotiNA493cvZAtzEowZDWJ5bEMx7OpGExWhCvd0JbaGCvMsCRYMP6wY1okYtVCYLjA6XIPvVBcCq1kHDqGolYLKZUDVooNCqEA8t481XXkVXVw+G9uwT/C3P6hQMEnVFpGRbe7s0axZk3SPung2RdXR19wiiT6vTYGr0NiIrS5geH8Z9dx/GxMQkAkvLmF0M4cFjj4mw5TO/9bkt1/jmK/8m9KNvf/e7kjM6uGsP7rnvKM6cO4+pqRmcPnMW99//AD72sY8JvaGurlbcnMyOpMCNjkYOolkMc+BIao7JpJciW6nkAJg0ppJQYIiALoYjWJ6fQyK6IYJGq8UoQ22qtukiLVaqWI+l0NDaKcO/TKEkVCajUYlcNop8IovJO5Mo5Cq494GHofK4EcukkWW1qlaJMlmTLUCTLsJCZP1qGD/82tfx3R88A12dCyq3FcvZOGq8XtR5POira8TebTsxsH0bkoUsSkY1oihibDWAt946g9ePn0Q1l4ZVp4Zdp8bBPYO45659aGpplteIpKjphSAsDh927T0k9VHb9qNbrvE3fu09mJ6Zxs2xGVQ1ZhmEbWxEZf1SlHMwajc/9vX1oLWtWV73u48+iEd/4ZO4fO2GPMe7d+2SYRSbJBxyE+HH/NjLly9h544dks84OzuLnr4+oRwQicfGzLGHHoJJGl7TOH3qlDhktm3fJjWcuA4oUkYFodAyrl28ivc++SQCi/MYHx/FX3/5S1iZn8OjR+7F4cFBqPJ5GSDRtUW0fUWtQK6UFywlUajE7ZJ6ReRnuliB3uaEQihHBqlPSM1YXljC2RNvYeTWbVicbgzuHpTYneXgPKYnRrBn6P+h6z2g7DzL6999eu9zzpnem3od9WJZtiXbsh0ghBB6CBBKQgLJJayQkHsJTkhygT+QBBIIkEACxti4ybIs2bJk9TJFM5rez8ypc86Z0/u52c/gezN/r6u1ZmlJlqyZb77v/d732Xv/9k65L5hyI75Sb3Vi6+6DKKv0UOnM+MnPf4G7UxN49cqNt63JvrlJ2TsIyi1LJFxJ7k8KwPzxlvjLn3lGF9c8+9hKZViseqFdaRRFqfVglcCll0+LsKLXG7DvwEF4aXChwKBVw1JTh2LZiCrHoKW1DkoKi9zz89/js7lmAC9L4kMQgBqN1PnkaEpnF7FSiZs3rssa0t3ZJYZumj0uXb4Cd10jtuzYiVBsVTBvPn9gzcxezINVPTx/8Ew8zk730Xvi1LfbbDh16hFJ+TDBMDk+IZ8bn6+mGgPy8QCWlpal1oOpDPbo1Tc1w2p3IbQSE/wz04oUMBw1bgRCIbzvXb+97jr/9l4XcoUSEok0qhUlXDYX/PPLUhly8oHj2NDdKX27YoBV66WH/PnT5zA5uywiPhNpBvb5qRXSV0gDHo3vTFsWs3mY9WbC21AivY1D0WpFhoBMwdNIrGOXnlKB3pZGbOvugFZZRrmQhtao4gYG8UwcpN5zFqEl+pmCP82Y3GRym1BeE+pJ1cpk05ImW01EhR5gtpkkqUFk6+KqCrfH/EIRkSoUGqT1OqhKOfno27oBxw7tFxztr55/HpHVFLxNLQhEE5icXoZB6YZJb4KnVg2HQ4f6ukYxPfTfvo2e3lY8cLIPr7x6GnqdHX9zxrfuGp9qikNnscHqqUf7xu3QWGtgcHilyiOaSCEUCcBbx7O8UmY0DD9YmXjJF6DSGNHQ3IG9ew+hmC/j63/7d2isqcHOjb1iEDURG18VELZQ44h1ru/g8N6N7GoEUb8PE8P9qJSrUhdmdtUiV9XAVtuMhSD7joty71K4dHpqkc0X4RsZQD7kQ51Jg6Yahxh+VtIZ5LV6zITj8MXTOP7QKQRCUSwtLsOuq8CjCqPGoEE5U0VgaRGN9R7klWnM+GcxHUggVjQhVXFDZ21CbUuXdACrdCXYNXksTw1AU8njsRP74Zu/hBef+Tf0wbVvcAAAIABJREFUtDdhQ+s+DF4PSE9pQz0RikUYjAVJKZqPrp/BrcTCgvZmVZW6XEBkaQFDN68ivLyIVGwFgeUl+ObZKZ4REhFFOQoDH//o+2E2cNang0allkE5q2YEM07TQj4vImIqk5Z7h88sTcqBRAEvnjknRqf2zg4RgBubm9DS3iqkHs7quE9VKGnossj/Z3RsTIaq7P6rplOILPmQTcSxGAji3vQMqkYz7LV1WE1msDA5iUIshs7aWhgqRezd2o6tGztEYBoaGhSxVW82wVbjQrpYwpHjD8HpbUAiV4bNXSeEkFh8FcpiDlapBMhjoP8WMqlV7OnbJan+idFRWcMS0RhmZ+YQj8UFJR9P5TCfKWNgPvq2NXn29F+JYcRotMJuc0u/L4f3gUBQZkKB4LKEJZi4m52agk6jR31DC8wmGxZ9flnLiWu22mhiVGNqZlLEAe5ZNm/eDq+nHlev3sLrr78m1V2sWKPpVUxjRhs2bduJg4fvQ11Ds5yDpMJHzKMKGXgXCzlJGo7fuY1EwC/nThPPl6Fl3Lo3jFQsBYvBDLfBDh00iPGdZ9IjWa1gdtmPTTVN2NO5EV29DahrdMpsz2K1o8oBeCot63Z4JYpt23dIEOPipUv4zne+LeSrd7/7N3Fg3z6Z9y3NL6BcKAr+meZMinY8S/J8e+LECXR3d8n5lwnzfSfWm/h+9IUPiABMkUStNWBkYkpMdKFoAhU1yU0GlKpKNDfUYVNXC9587Rzqa2pweF8fDErgwSOHYTcZkIhFMTFBjG4GzW1tiKfTuH77NmYWF6FlWIGJRYNR7luKRjwrMHFcqCqFMJXJF3F3eAylbAZ7tm+FVVmCKhOHVV2Gy6CC0mFFQlHF2NQS5pfX+uH5TmeVILHCDR4j6t1G3H90P7Zt6UEwFIVSxdqVRh6noVRqkUxmpUuTc8l0JolwOCQJ4Ln5OTkDUQCenJwS8ub2HTsxem9cZgd1DfUYnxrDxs2bsLwUwNTUrIiE90Yn8Pf/8E1897v/ipdfOSddsdu27cDLV9Z3hn/lc09IN+vAnX40NzbjoVPvxL1pH66PTCOYLCKUzKKi0Qlhiees1tYmvOv4dty/vR79tyfwH//+LLJ5PQ4ceQQTC0FM+pahMhqQK1FYj8GkAnKrUezduhVP/tVfChmH9W2RlRWMjo9jfHJK5roMErHaq6GuQUxjNosNerVO3nEUF0uKIjKFlBDAdu/ehfb2DhFuKCKRPnT65dP45je+Af+SX/bcFJj4+7lsEmYd4NADf/rJD+P40UN447Xz+OUrF3BvIYDVigopzvboUVdCwmisubIZjfitB/Zh/4YWGI2cM+uQzSVlxhBJFhGIl3HhxgRevXQHS+G0ILK5BlL0h0a/br148affk70Ke8bZxcvPi2hmr5ckjZCkSj0er2gU1EaYek4VM0hkU1hcXAv3bd26E4+eekKMJnwOeTiv8TgQi6fxi6d/gWWaWrwe3L07iA3d3ZKQFOOv3Y6F+QX86tlfyvmK6xFpdpyhnHv1LO47egStLa2YmpzEvYkJeQ44b2Iym2RTPpvRWBR2h0NMa4nEqgTrenp6xDDBtZJ/xmGzQ6vSwkGznccrv+fzL0s4Sq1TrYmSFClJdV2Yx9LkFDSFIgxLfqyOjcN1qA/FBi+eeuU8Gro24sFH34E5Ev1KJezp6Ea3wy2o6K9+8c+QRg4vLcfetiZ/++vfxdzsAkLBsNSIsl+Z94fL5cTg0BDmZmdkTeLZs1Csyn107OhB1LisUCpIk00gm45Lkpa9svza2PEeja4K/cdud6LWW4d7k7N45vQZMeKzskZRrcj59d7IsCSBeY4ghaiVKWynTeikpGJpdVoJUjCRShGYAjA7f6tQiyjK7yvrvGRPJ0bOtQQwqxApAHPWQV2G87/ISlhMhtlMCvFYRLQZ1hSxfom6CvfJrL9hhVyttxZ2m12eI35fguGQGHU46+ReOxgMSJCR4RSi+m/cuCHzxkcefhjHf+sz6/Wns+cQioTkrJ/IJOVroghdw++7wwGbwYSV5QBeeP6XGLp7AyNjI3jv+z6I4ycegb2mFjUeGl44LCB6uSrEYNI/aJZTV0uYnhzFz3/6E5x+6TnYrEYxjK2upuVaNzY0Y2nJj6WlgGh6bo9Hwjb7D+xHT2+PGNcCAb+8M8sqIx54+B1obW6S61TnqYHNYoSGvdTltbVMRHIKIqiKcSEYCmLRtySaod5ogUZvxMLSAuYX5iSIxncqaSQkHRqUKiHckcDA7xXr9FyszaqvlT1JjVknX0+xTK2UVCsFpmbmkE6XsHVrH4JB9lJbMTR8D2duDq67xoon//TT1bo6txSXV4oZNDV4ZAHi0IFlzxwO8mVGtzrFRyIEimVIam14eETY9y0N9YJd5hfGG5kC2nKIaIEQ1EYLmjt6oNabxNHiVcSQXbyLXC4JnUHF3JJcFN4USiWxUhxksNNCJ72mUKz1Ah/9xL+v+8RHLz4ri8q1K5flJuQhRUuXcKksB9iWllYM3R1GXV0Dbt66LQe1no4WbOzuRH1tnThT+Hf4ABD7sMihVCgMf3gFQb4kKkwjkYbCXlQnGmzGtX48pUqQwO1d3di2cxc6urthtjskBcy0QDASlu4Rj9eLru4uqJUFhIMLqECPTLaKiWmfHDDIvGe3k8msg8nAh60Km8kEB906v0620glLjBdT1RR42VNELAfdlGaLRYZJJe7UiB7VauVAzj+jLOewOD0h7p/2tlbplNQb9MimkoI39s8v4MWXXhQxn8noe2Nj2KBQv00Avnl4M4J8KCpqDE3RsVxBo6teoulErlEA3rKrF26nHW6zHauRCHzzs6hx2AR7m0klRLiUYUIuJ2jH1y9dxlIggq27+gD2HM/OSyplw4YeHD16GFs2bxQ38Y0bVzE+MYqW1ibBcVHAmJmfF+cS+zIqkgNTyMZfabTDF0lIkoyiPhdGfjC1ZjIaxG1Kaz1fDOw0ukP3x/Urwut/7/t+B1ZbDa5dvyNJ8OaWVumqWvIHpYewvrFJ8L68xl2dxAIYxflIR8+Sz4dLl96UdGFtXaMgKbghZg/eSiQsL1+mgRPJVTkoHzpyGAd+9NN19/EPa43wO61oaPCgxrV2kDfqdIJIzSQTWAmHZYHN8nnMpRGJhZHJZaAz6WBUFWBXE7kG7N7eJQPLe6PTuHDxFuaDWVR1LoRTJdi9biTyKVjsOumctTgaoVERK5yFzVSGw6yEzawWxxF7FWfnYoDShQMHH8epx3l9PKgqCrKh/vnPn0b/rUFUilUZOMxNjcNu0uALn/skmupsOPfKM9i0oRUmgxKrSQUS6Qr8kThKCg3UJhtePv8GFpaCkkygK8xus0BRLYmBhJ3MfPHTbZbOFtZS+ukUNnU0492PP4QdvS3IRP0waRSS2KAwY7TY0b1jG6YiAdS4mnDu7Jv46v+9/hrzgl+/9BxsdjuGR0YxPDIm/Uw2uxMf/ejH5PuxMD8vB9Z7w3cxN8PNbwVadQVH921Cc2MdlvxhDA2PIVuoYs++Q9i2cw/mF3y4cPGi9LRRwCBeVHBn5ZKsZyIAu5145xOPwKhXYmz0rqDneDiBQg13bQO0BiuUWpOgpNs6u2F3OWWwUCnyo4pKsQKNogStogRFMY54eAGDt96EzaDB9g09SMZWMT01A5vLi/rGFuRyRUTCMXzz6/8Ler0ZmzZvl/u5UK5gYXkZmXxe+nx37elDV0+3YPh5yOLnw7WQicxEeBnTI/2IB2expbcVgUV2oa/Ki9juYZ+pB3pHEx7+xPpus2d/8gxq6+pRzqVQZ1HDY6yitOrD8M2L8E2PolLMSmrARvd7SysGB8dh0TmBch75fAQ7+rZibGocP3v6VQzciyFVAFo627H34C40t3jgctQhsJTEvdFRDA0PoLXGiPc8cgQetwODQwPonw4hrXXB1dQLnb0eKxS0V1bQ0NgBh7MOCqMbGZiQ8A1BkZpDWVHG0WOHcejwAYRCS1jxL0PJbpxKVfol0omU4EBIeSAmNpXLIhKPC5p8cnoWMbrTC1kkc1kRdCim8lCxY/NW2C1WVEsVcb7RtML+TYr7dLQvLi3KZpzUDLoG2RfOg6PJoEeNw46NPd3SaXRw/z7c976PrFsvXn/lNTH6BAIh2djQkEKEHhMyHGpzP0d8Dg8sFJf4PuQzRLyVw0mTVkH+Ow/FfL749ykS0ylNQxFR0OzwWE3FZbDI4ScPgkTO0L3Z1toghILZGQ5WggiFAxifGEP/AHs+VXj3u38Hv//Jz0LDvlGaCf7b8b+SiCMQCgqSsIXmKKsdy/MLSEaJMRbbuYjDTEYrKEpywJtMIsUNP5332TQCYT8WfPOCUbMa9Kiz2FBnsqJGocXc7UGMXb4JRTwFh1oPr8UhFBC6Qlu2bAFqXXhpahDzsQhazHaY0gV4ioCd93y1gj9emlt3jf/mPXUo5VKC7uRGmAaspuZW3L03JsmQdL4kyT6z24ul1aQkgZIrMSjKVZh0JhgMZunBJUFCzeG91ojVNIkYSWQzRcEhKqsquAxVuA1l5JJxSSjoNXyrZaDQKFFRVeFiH23bJigNJozNzCEQDAjtQaXQYNuWndi8eRu83gZEE0GksjH09vRBq3FKgpyD1kKJPZRjUGssMBprMDS6guVwBZvYAbyxB3oNHZ6lNQGYER9Od3NZEe2vvPYavvrkk/jMH/whTjz8qBjRyEChSY8pR6CMF575Ma6fOwNXWYPA9WG0ptSo+ONIlTNQeWvxoX96Eo3H9+FeNIC9O46+7RD1rSe/iB//+IdijmLKVaGqCkaSrk+bw46+nQexZdNu6QMjAo54+rHpWdwcGIQ/FEE0nhAHJUWCloZG/MapR+GyWUEiZcjvl15Es7sBt8emcPHC64IBLOTSSK1GsaGrA9s2b8AGkkWyGTz//LOyd9q5Ywcamppkb0URmISVRCoLg3kNXZxOJ2UzH/Av4erlN5FYjWHf3r04ePiQ9NxdvnodJosFgVAEmTwTUSbBp+3btRehpQB++vOfYXxmGiabDfVN7Ck0ioFy64aN+MzHPg49U9D5HIri0IeYJJnE5xCSm0wKRIVMEr65GSzNTgjyjF3rLosBLpsZG9+7Hjf6s+/8NWYWZtE/PIibA7fhrfXK11HncSMbT8A3NQOrVo+G9jaUrUbUNTVi+6YtcOlMqDfYZO8/G1xG1WmGot4JA1TQp0pQLK4gMTwjGEEm/EsbG9GvSSNdyMFmNEGRKcCm0aEQXUU+HIMilUM+EoVTa0Dc58dqMIxauxPRUBi5dBpuvQXGqgrObRvQef8BZNw2LKmqkoLiM2SEFop0CSaijMkhVwE2lw1KYmd1KmQjKxi5fRv7DxwS3DMFNA5K+H3gQYIGUDrNaz0eOOw2eVfT1cxuJg5t81AJZtHtMCH33xi5l5/7JbrbWxHgO0Gllu7B5rZ2PPDQSew9/ti6e/nSz74NfyCE50+/jNn5BaEGbd66XYZndrsDX/vbr6G3uxuf+v1PipBFwZ99whz2pdJZcUwzVUBzFPe5TFYxmeGqsQm1plxkl1pRhrw6lQrR2SUEFxYlKcxDJpFURDDKWV6lErxavgw0t3Wha+MWBCMxOGu8KGRWoFPmZa8Ks13e+ZlIDBqbHUmKOno9JmdmxFzU1diMOqsTqUBYDqA0/zz17NP49r/9KzLlPNwNtSikMrhv/3589nc/LoYVk8sOPnxlgxpx5JFUV5ALJfAvX/8OXnj2abTV1+LEscPY0tslCVgOBCiiMRFhdnjQ1NENk60GUOvQu/nYumscOfsDnH/9NXzn336CuVACVYMdJdYHGdfOZZlEFOpqUQxU9bUeQVB+7Pc/hfd/5rO4deOmvBv79u1FpVCU/bTFYpGkzl9+6Uv4k89/Dtt27WKkDxU+d4IYVmJ4cBAD/Xfw/g9+CIUEBxB6rASD+OUvn8bWrdvQt3evnMuKlbKYcylQ8tdcd3zLPul9++mPf4RmpxNb2zpQo9NDkc9KDyod7SUN1jBeGiXi4SgW2E9fBWpp7nF5kSiWpdPR5KlDbUurCPt8z4zc6cetixeRicXhW1jGnr7dsFn0sFsNCPrnpYeX5yizzY7AShwbt+9GXWs3jI5aKNR6PPviGXz9u/+IGf96bK7sg2fG5bq/Jf7+v727v0Z+co3k8IM/eM7mB889FIBZ3UMB2KRViOEvODeDIRprJidlb/HAQw/DxioiCr3sq7W5oDd6pJuK/85aggJrNUasYvo10YQGMYrQ/OAwi+JjJpeTYT2f4f47d6CoVKXTmymd5UAQ12/egqeuAVt37kamVEE4torRiUnp1Wa6Sq+mYRqCm6ZpnQl6dpsRO3nffUclXUHzOwdjrE/iELOtzg63RSupmYWFRUlYE9nX0d2DQrmK+cVlGdrGE0nByhHvptFp8aHfWb+H22OLSJVUMp2HyeSAxWhHkkkzjRYnjh/Dts0bUet2yP6MaYF8AfjBj/5L6ncc7kY0d/YgnS9ibnFB3g8Onre1agTYVa1Uw8E9CtP7/PokFUMEtBrFfFZSCTrS15RAnd2K9jovGogT1qvAfgFWLWQrWWiMGjgpAP+aEMKfaDgsFUsy2OS+kM8U9wxEUMdZgZFOQKVRyF6SomYwo8WkPyFCKFPTZhoJKMqgDKtOhT/65O+hkk8jEY/ipZdekrlLW1cvtvXtRaGohH8ujs29mzA6fgX9A1dRX9sk6Zh79yZw9L49OH6iD1dvXEYwuIrvXEmuF4B72AdrhMNdi+5NW2Gy1kj9hlpnRjpXQDgags6oQlWZQSYXhYlnYK0Kxgr7ZhVCGejs2CgUppeefQ47N21CrcMGVbkEG2dHGt1aj2siLeuXzuEUc7kOBTk/hRamJW1FAoWnuUNE6ERRgQtXbokBVqXVweZwCFmlrFAgsTiLtH8RTnVV+j8NDjumZ2Zwb2EJyYoSgWQOJx8+JSaQ61euYUdPM+r0q6DLWlnWijklk07A2WCHxWvDQiSFlYwayytq6EwetLCixa6F0VSBpppGIuyDx2lF38GtmBx4Hq+c/k80uu3YvfkYhq8FhELHc6/ZkoNOz967Wjge/cH6NTkWJiGTNwZ0ijKWZycxOnAL8aAfC7PT8PsWxRxCscW3uIRUJoPDh/bj5INHoOZCxzR5tQqdVrc2j1OxkKQqggA/aIhiyp9rqkpvxGpRjRt3BpFMJyVgwdSip7ZWPppaWmAwmkU85C5JpzPIu2VsfBzzvjns2LwRdq0aC+PjCC4uwk9RiInHRAoGm0MCHKlwhEgibGhohEOrRGOtBacefVBmPU//4ikMDPTL59Ta0YETpx7DwWPHYalvQqkMKAxm5MoVMZ+YAJmRcVhNE9DlNy/hyOGDYrwjMY6JevYq+hZ8MjhnFV2U5wiFFtdn3r4mj/zqy2hpb8f0xDRaWjqRzzGtpBTiHYf807NTUCo5KyjIwNjj8iCfI5EiJPsLCih19bVQKCuIra5ISi6ZTonordWZ0LfnoCCjmawdGLwj+6ZsviRVEkSOHz72gBAxaFqjiMAzG2dcJCnq1WqpfRrovy1GJ0U+J2dIdo6qTHrcm57A7eu3MdQ/hMhSCFlie/V66LweZKBEJJnGse37sX/LdrS01aC1o1ZEXs4leXsQUZsk1n9+ARs3bRYs+O3+fjz99NN4/InHJKFJzC/Xff/CElKrSUmy9vf3izG6tbVF3ht9fX3Ys3ePpKHT2Qzuf2I9Avqlv/2MrOnbd+3GxPQszr52Eck8xUANosksIqtJqYVz2izIJaLyHj68fzf6tm2Ff35GxNq2hgZEgn45E4RXIjIrNtttcg6d4fsil4NSq4XOZER7Zyfa2tvkXDM775OkMekAiXQed0fGkV6NY8/2bXDpaEpJwqQswog8snoDAvki5n1hRFdzUOlMUBFVz65Nsw6PP3IUJl0ZjfUuNNV7MDo2AYe9Bhs2boc/GBWxk0GtyckJ6XCluMO6o5aWFvh8CxJO2LW7T4RB0ou2b9uBu8MjIuo0t7ZiaOQu9uzbK/3ANBAQMX765bN46qln8K3v/DPOnb+Ab337H/FnX/xzfO7L6+dD27s0QkFi2pbY18P3n8Tg6DTGF8Oo6G1YCEdhdroQjcfEDLxxYzfu294IxMYQj5axtJhEIFSE3lKP1bwC4wuLUBq1yBZSyGTi0FVLKKUS2N67AV/9y7+EguTDchGryTUk98T0tCTv7gwMyjxk04ZNOLj/IPzEseYYQnHJOlTfXI9CNY/YSlTwz0z98V1st9owODiIP/7c5yTpytkQyS80qLB+gTNVRSWHDS0O/P2X/hQGjQY/+Jfv41dvjCOlBtJqLSoqinJVKMsFWLUMeKjh9dThg48ewq62GqCahUGojgU43V6E4llEUkq8cXMCb94aw7SPRquCPPflch4KzZox760frz39I8zMTIuZIUkB1elEfT3N4k4JHdA0wl+zF5t6AQlcJZ79tSqpzwsGV3D48DH07dkvJAVqHcRmc3bK6/j6hfM499o57N61Q8hzBq1OzjSdHe1CeeFe7YXnnpUEMsXQxoZ6QUW/+sorIhB63G75/N548woamluEwsIOXQq/mzZvlkAeE8Zr6f1VSf/2btggZp/oSlRohpy3NtY3ygf1EM7nA+Eg8qwKq5ZRX+dBMZ3AzPAQsqEQOmvroC9XULccQ3LgHu7qS1iwanBxegr7TzyMLdt2Y2Z2EZFIDPaqCrvau9BQ68Yb1y+i5egOvP89f/S22cUX/+QvkUmv9dcWi2URM/3LAQlgzM3OyfPFfSrXMc5zSVs9dHAfivkUEqthWC0GqW1x2ikIU56oILYSRzqTE6MP/57TUSPExTOvv4FAIIBtW7fIO4QVTjevXxXj+oYNvdhLE4pRj0KJoUoT9EY9MaiCHTYbDfJBAZh7EYVSK4YQs9UmwiPPLHwHcyb4vwvA3Nfx3ua/bTRQn+N2Y1Uw0Jz/UOOhSZ5BN/4/eB/wZ77HrRabGIEYeKEJksZK/ls0YAtZh8GQWAy+xUU0NDQKnbBr98l11/nsr57Dom9BENCcPbP+jcaHBhq0NFoszc7h5uVruHH9TdR4rLC7HNi6Yxd29e0XogJDlFX2+mrYl12UPX4yHpOaHKNWBY0SuHHtCl4985ycVxh+4ntGpdRILZlWa0AsnpL5Hit4SPniXoMkBOp7THmfP38OTncDPvThj6O9rUXqnDw1a1qGlj3eNPfmMzL35nmCmhPX2EgkLMYU7o10BiuaWztQUVQQXgmJsXL47iBeP/cqytkcJx8wqGl81YmpjZRErdkEjdGIVCYBs7YMg3ZNp+W70mp1olxRQqk04MiRB9HRuRmnT5+Fq8aN7/3iV+sF4K/8ySeqRAnSMaxTA92drVCrKlJ2TPGKh3Q+lNlcQUTgaDSGhqZW2L21UuDNLkeb2SR4n5VQSAbOu3bvQzyVRnBlFYlcARaXF05PHawuDzzVFaTnBhCP+aHTcfNXhVLBDiGFuGHLJSVy+bLcsAazEVW6U1HCo194eb3T5ft/i1deOSMin5KQYXbTAHJTMRHSs2ED7vQPoK6+Cbdu35E+ELp+OdQlMoCOYbrY6FSgaM1e3eVASLpqVxJJcbCy97GiVMnXt6HFCx3dcZUqlpb9aGhqxp4DB7Bl+3YZDvL3KQLrjCbpHnM4XdCxs6KYRKXEg1wBS/4YsgUlAxeSpjSa9SiV+UCQJ66EolKWgSx7JM0mi6DjVqIxrKxE5UGk05xoMKKHyOTnz3SzURCmQMkkEh86OuH9izMybOeiQQd1KZtDKp0UkV7ccst+9A8OyQaLN04XcYrPnV53je8e34FwsYREVY2BiQVkMhXoqlo0etzY3NMOd60N7ka78NDVFQXsZosc5oi+0amJICU+qopUIiE3OjGPHHF76xvh8tRiaGgYt+4MyLDmwIED2Lx5k3Qt9fffgm9xXvpKOzra0dTchGAogHgyJRgxGUKzy0Gpgt3pgtpcA7XZJQ5uJnOJtuQQ+O5gP1KrcXR1tq2hELQc5idw8fJFnD1/VjCnjzz6CBx2NwYGRsSlTgGrrqERs3MLcsDjBogHMd5Xe/v64LDZJHVAx/7oyAhu3LoNp6cBjz7xDkEasUdsfGxUnh0OMDhAYLcrX0xE3nV/bT0O7JvGHGYNxJoZYDLp4HW74bTbJelDwYX8fTqquXhUlVUUmAZVE1FFVGwOHlMVenVV+qk51M3nFVhciiOR10FrpvNYC7PDDn94GaR40B2kN9hhNhNxO4NatxEetwlet1XMBJl0EUN3Z6BQOfGe93wCu/uOwWr3YGFhQhwvd24N4O7giOA02S87PHBbjBWf+4Pfw9ToHayE5rBjazdUiiLuTQVhdTUhFF2FzV2LM+cvoqrWY3BkDbPDXgA6/ul2t5gMMnzhy4MDV/bQ1Hjc0qHc3VKPUw8exub2OlSycTR67Lh9+zY83lpxYDd0dSPAwZ3CiKGhCfztN//zbS/sZ37+A0F1Li4tySGNCyURuI8//rigeEgTuHHtuhTZ33f0KOq8tXjulz9De7NNEhXXb9zBnYFhtHdtwP3HT0oqmmjJNy6+gfPnX4W31g2v1yXiAI0XOjVRJUURPSn+2i16aIg416hw5pVXUFWopfuOSC+Xp0EK64msM9rM0nNTzFdRolO8rICZ6EaDCvlUEMkVH+YmhlDOJdHV3ASzwSQOYg65LByo6U2Ctf75z57GpUt3odbSPQVY7Sbc/9AJfOB3PyLkAqaniT7lGruaoPCfR4nOy2IRieAiZu714/qF03jHI8cxPT4sa7CSb0yNDnWtnYChBqc+s/5evvbCi7KpbGnwIhlcgNeqQTUdRnBuAkvzU3LoZzdItpxHvJDC8lIIBpUdGhXQUG+Xz4Up24HhAKJJC7o37UF9awecHhfGJ4YxNe7D4mwM8/NTKJWTaK+3oG9jk/TXLwcWsZgoQFnTCIPDg2xVJWuK1jpXAAAgAElEQVRAxO+D2eqC29uEnMqGaE6NfHQBmvwKytUSTj5yAvv27cbcHJPKyzIcrDFbkV9NYH5qRhIVdpcLDc3NMFqtcpB77qUzIkIxYVpWAal8HkWspWpbGpthM1ugZz+5zrBGDahxweFyQmtkDzwwOTEhm2BBPhuNWJyfQ3CZqLAaWIwGOK0WfOB3fhvtrS3Y8+73r7uXn3/6OTFIcT3NZnLS9cCNNQcnHG7Kz5W1nnumyzjgpIuPFQEc3vKDv8e/w6Esf02HPjdmNBVxE0fBM1fIyvrLd2kykcL87KxsPu02IyLhZSz5ZjE5OYIl/wISqVVMT88hkynine98D/6PL3wJepNJNn5VmrLAhEgCFVSlG9lb48ZqaAWp+Ko4tsvFEvTcg9htUOq4aVMikWFKIyQYSCaBVsIBFNlRkk4jvLgIC9HaqSxqdRZUV9OYH7yHbDgKfUUJi0ojvaU8vORsBmS8Vozr8vBnEnAXlGgoqNFZ1EHhj0FfBT5dWo/4+aNDOiRjIdS7XTI05cB7x65duHjpCuoaW5AvVSQV2LF5I8p6jfREzkzMoJQvo662AWaLA1oDu3mdULMD2mLjmFQchfPT89LRp4YSdk0JrTV6eD01aGxoQiUdQdQ3ibQyj0AhDmXZglpHBwwN9UioVcisxpFLrEKpMmLfgfux/+B9cDi9SGaigLIAi7sdqJo51UZ4dhpVBFEqEslM96cTgyNhBFaq2NK3c60DWKdGJhGTQQ4TwHSPCpNJqcRzTz2FH/3oR/jyX/1f2LJthwjARMSz35fJMoNBi//66b/g9sXX4C5pELgyiJ6cHsZ4HiupOFImHd7x91/Ezg+/C3mDHi5749vW5P/zjz+EF198Htk8U3lG6XtJZ1PQGrTo7u3F9q37UedpAxcxdpumCkVc7x/E9PyCdCoR5cXDA5MkHCx8+APvR3N9Ha5dflPe+ySfeFs6MbHox8XXX0M6GUc2lYDZoMexo4dEBNbzIF0qYmiwX4ZFjU08VGpk2E1Rjs7RXIE4dKPsF3nY4XudOCuKwMSn8aC7Z+9eRGMxXL1+QwSCsYkpRGIxoZRs3rIFjzz4MBQlBU6/ehZTc3NIMDmlpluZaMwiThw/LghoFY2HJN8U8tBolDCa9FDrNJI0pBlIWVGgnMsgHg4gvDSLWHARmmpBehWtRi12/u6T6w0jL/4E+VIeaeKbknEMDQ3g2pUrkr598MhRbGzvhNvCmogCrC31WJybR3ddM0Ljs/ANjmLrrp2wNHoxnV5B0WNBNhKDNpJBcmgatWl2niuxHIkg0GxBYJMXi6EAnGYLSqkMzEot8tG40GGsCg1cWgNSwQjmRsaRCq+gg4NWsxV6jRYuoxX5eAqKejf2PPEwzD3tCKiA0GoCCoMBZqUepWQO6lIZikIJaq0KTrcLFa1SEpSJYAAeq1XSv8Ts5fJFOXizg5cGKFKA5uZmxRhD0xkNgXw/ezxuqbiYmF+G3mjGnh2boVOV8carLyMZj8Bp4wG+gms3bgq15Oj9D+AdH/7Dddf4M+88gh3/nQp9+plfIfPf9+jDpx6TvUGNq0YGR1//h38QRPn+PXtQ63bjiccel5qclWQaqXRGnilSOph44Tq5Eo0gFAmKy5qiGp3+SkVJujaJzk+HEsinMuLE5j3C+5IDYKbG+Oxyf8z9ld3hloQZzXQUxJPBOaz4JoVaZHO5UeFASqNDLJOF0e7EQiAkQ1A66zua22A3mbESCMFqtSFTKSKeTuLZF57Hz3/+M+ldPnn/cfzmY4+jq7kVFgqxKCNVyqFi0KCgUSCjLMGm0EOTreBfv/fPOH/2ZagqJSjLJcFkka6xd88ebNiyTVDHXCu1Fhuqai3aWnetu8bfeu8BqZJ56eI1jC2toGqpQVGpRjSRFBQ+u9eM4vxPw6TXIRqJ4ktf/jJ+99OfQr5cXBP+aKLVG/D6ubOS9iVK7dbNm3j3b74Lc/PzYgJkIuF+Ou2ZhC4WxUFPYynPBelYDOfPnRen/q5du7Bhx05xZvNdRzWRAxe6vbmG0XTFDrY7166i0WpDOboKt04vqQQFyshUC8ipqojkU1iKhBBcDCCfysFuJmWoBg6XG0ZXLTq374KrpV2wtTTxlXM5DF2/joErl6HIZjFyexBNtXWw2wzS+ce9ZjDgg8msh95kEfRxXUsnnHWtKCr1yJUUOPPaG/jFiy9g1h9625q8ODshvydUKaLJS2uEqbf6d7lnoJgoXZ1MgUofLKEEVIKKkkKym3VYnpvC9QvnkYyEUUgmUVtbjx07d0NlsSDHyhWdFhZXLQxmjyQkaLThOVXSppJaYB1ASf4d4qi5xnOvQlOt/D4AE2lZKiXuDg6iWChi986dYl6bn1/Am1euwtPQhN1798NgtQvRa2jknqzdJOf4FubE7Mi0DM1wrHmamhpHwO8X4cbtrpH3ApNyrS3NmJ+bR2ONFeoK91IlOSNyQD4+MSWiE++rYHgFFptdjKkUgUtl9q1p8Fd/sX5Nfqy9JNg3ds/VeJrEdJvLFEE+5bt/4zHs2blVhsS5dEpMgkT2Xb42gO//6GfIltSob+6Q72smn4XVbhVUfLVcRNgfhN1sExNaNBRFSa9FUknfUEWuKfcyItbxXa9SoM5uQYu3Bl6nFRYDq7j4ji9CoVWgUC3AZtDD8uueVgq/7PZkkpP3BFMbNI5xHWBqkClLVsuwEmRlJYJILIVQFojm1oRwmgiZAubzokMJDW4HTt53CFaDCiuhAN5443UcOHKfYHyJ5g2vcKCvhUmvRb4YQUtrA+bnQhjoH0WxUMXRY4fQs7kRWr0KV6/24ytn5tfdyw+2muGwm8Uc2tLaCKPRIsmaWCIPb30rPI2NQsYKJcKoaipQGxQoJiIwVJl2bYCjpg5ajQn+5SAunH0Vh/b0wcZ1tlKU68KEI98ty8EIcjx7ebyyn3JZtKhk4lDmU2LyTKYyknRn+ndiMYRwMofaxjbpOCV22l1fL+evXCSIxNI89KU8zFq1EM+Gp2cQyuRgcHqQqQA7d+6S+c2Lzz4Lr02PbW02uM0WLM6GhCTEezaSCSKSikBjdkGhd8IfpDHDge3btqHGqYFamRSKDmcLnPl1dnpxZ+B5qBAHiim4ja3wjWURXFxGW1Mj7A72gKfhcnrQ/pFfrrvGDDuoSPArVKBTlLA0M4npURI0ljA7MY4oZxfxuCTpWO1R39CIB44fg8uul+Ern2PeVxx+87nmXIpzLt5fTK1L2oXir0YNhUaPDAxYDISFOET6Qld3J2q8Hknn0LzF+8xotopxn/uuXDYvna7j02PYsWkDnFotJoYG5fxQ0WgRzeYwvLCA0CrJfmlUUmkoUim0u1xodTtR4zHhxEPHkE2l8OMf/hv8S0uocbmwu68PO/ftR1NHJ7R2J4pqjWDtWZGloUEmnZX3EOcl8dUY7t0bxqFDB7Eai2FqYhIrYQYlFhAOhKTWi1QKGhoTpHdNvL0DePnN74iwYrXYUa2okMtyTS6LSEKRk+IJMdCFbBrRQADN9Y2IhOIi9lAobmlpkhkSTRomqwGeei/au7rk3p2cXsDW7Xug1VnwwgsvCL6UTSM0KNQ2tKB3yza0tHXKu4QGKL3eKLUxPAuqeM4s5DE3Nbk280omZQ5M2gBr14iod9d6oKwqMDs9gwvnXsfA7UEsrESRKFWQKlakGuehw8dx375DcHrNcNfZhADJ+Sm//8RUc/9N6gLP0fxeDw3fxdPPPINDhw/hwIH9YpwLBUOYnZjF4tyCiHjs4S0Ucqit9YjZi2EczhhpQqYAfPjh9Qngl//mk1j0+dC7cQtmF3x45oXT0FkcRHthYtaHQCQm4ixR+4loAFs3bsCJ4/fLvODyhdfQ2dyIg3v6ZH3lLIszw/nFBSg1atkf8GSe4Lm6mBfD2MZNG6UahmcqCsvz/jDuTc/LO2Fsag4rgQD27dqF9lqHYKBVhTRW/QtYTOewkGKVF6tFlKgqVTJLKhRSghr/9Kc+hFQiIDUxXR2tuH7tOpoaW/Dgg48iHk+JUYgz1qmpSUFjLy0viYBOxCmFCSb0eH/PTM8iny9g+7btGBoakrQoRevJmWls3LxFzl2xeELW1ZdOn8FPfvpz/NM/fQ+vnr+Ab3zzW/j3//gpHnvvR9etF3/6h7+BH//gB3jyK3+N3/7Ah7C04MfTz5/BXCCGdFUNrdWB1q4uzC/OIRj0iUimTM/j7qVn4bS3ob1tFxIpHcLxKhx1bUiVS0iVsyhWMlAoigDrCLIpdDU040//8LPQKKtCa0pmmBD1Y87ng1KjQTyRkPAa958UcYvZApxWm9R32SxWNLU1IZaMyTNHg4HH45H9BWcjT/38KfzFX3xJZic0HVAf4X6I8xODXoVKOYuHD2/BFz7+YYwMDOHHP/wPDAYqKJhMSFLFUiuhU5ehKmbkfaLVGFHf0I53HtmKzQ0mGPVV6LUcbVek23wpnMBqQYtzl+/h9sg8xufDSGWyUGk0QuFSkhj1P378xzf/GvdGRiTBzTCN2+OGu4Z1fl3yp0ipIcGyq7NT5kAUX1lHZHU5pWIkHIpi775DaGpqk3qLtUS8DioNq8yA6zeu4I1LpODslGccZYiRheEo7lVotnjphecwPzsjsz4KwKSyLC7Myz6K56G7Q0Myy+fsngYfVqp09/Sgrb0di4sLGBgcxOzsrMyjeH1Zd8n0PpG5TNryPNLS3AKXg+erjJjCssU8wtEwFnwLsBh1qK+xIxFYxsStW1Ck0jADOGipRXl6Caf94yh3NqLgtKNKI0OmKGQznz8Ir8mKnsZm3BnsR2/fVux6z0k8sGO94ZfX8Y8+/XmZi/Xt3iNrfnI1KRUyNBMSQT8yPCKEIc5TXKzfq5ZlzsiwUy6zKh3xjfW1opEw8MXAEI1yrP+rVJm8ZQAqwy4ERFnBNDIi15faVSy6grF7I3KG3bt3D3bt2iHvxPHJMXlXuj01koYm9UHHJK+KFEKj0Ab+PwHYLhrSWySf/z8BmOl2fi+MRj3q6r0oFfMYGR6E3++DVkNBNycEGJqqGY7jTJKampA8cnnRe9LZrJwVOB/l10C6DvfzFMpphua5jOLrE+9bX/vz5ksvSCeuxWZBKp+BxW6V/fjI0F2cP3MWt6/fgKJYQVt7C9K5hNRWtXf24NB998ucLpnJC8VVamWLrFXMia7JkgnWtPE9dunCa3j5+adgMxC8VsBKNI50Oo/Orl7sP3gUvb2bhfRJAqjJYhWCQJGkxhoXstkc7vT3I53KYUPvZqHBMZjv9bAbm0QTnsmL8pySYswZG+lefOYikZCcVXh9VUoDajz1vzZmJUTAD4WDuHn1GoI+HzLxBKwGk5yxSPxV6XUIRqNSaVPX6IWqyjmyGnp2tMdXYTY70NbGXm03Wtt6Jf374ounceLkQ/jsl9efRRTf/bs/rxZyWVjNBrgcFtQ4bViNhuXmYnqSXGx+cHGgi55iY+/mrUiWShLtZnqCqYU8ewbDETnAESEyNDyKeDoHk8OFxvZu6ToxO5yoVSSRmb+LwNIk9NoibGYFtMoKqsUicpkS6A8l9iiTK6GAMkx2DlB1ePgLr6xb6P7xSx/H7Zs3RXAh9rnG6ZRFZtkfgMvpwqatWyWVRBQcUbLNLW3o7GhDQVywVRj1awlgblDZ80i3CePeHDayd5fYz4pKIy9YrVohjkuzXi2bE6aF6cKhE/Dg0fvQs3GTiMBaJnhr3CJ0UqDM5vOyWYhHA1j2x7ESy6FUZbeTFhV2IGr5YKpgNhP5pYDDYpZBiqKqEMwKC6QpiFHkpWOJ7HziiBnx5oJB94t03nITUOWhvSC/z/5YRt03beiR9HI+k4VGr5FI+eLCIqIrFH2zkvybmZuXDZ9lOYC+c2+su8ZjJ3YjUloTgC/fGYXJ5EQpVUSTtxYNtQ40NnugMleFQV/nbUAxzyS2QkRgJqtYGs7kgKfGjd6enrUOJy059FXp+AuFI9LDwCRve/sanoXiCNHYKpVCECV8gfDGpqO+KP3SHsFv8cDNB9JMcVVrhYFoarsd8zPTmBq9h/amBrme5185Lagv3st1DbXiErl68xpOv/KyoLt/4x3vwNKiH8//6kVZyJke2bxlq+Dl+LGhd6OgtFlcfuTQIRFluPmNRcK4deMGZhcW0bZxG3buOygDBaJoOUgi5of3Jp2qb3Vq9mzowaHvr0+yf123ilElEV1rfSpEIxiIO+P3M5uTjk7+fSajKJBpDWooNQoRgVFKosljksWGJez5DMUeDqJ00Bg8sNgbEYwkkGBqqZyD02WUw19PzyZs3NSNmel7CIXm4a11wGozIBZbRTpdQCCUhMnowQc++Cl0dW2DUqnD7dtXMDjQj4A/iORqGhqlFtViCf03r0nH7TseuR9371xFJhnE9s1dkkiYDWYAnR2xRBoXrlyHQmuC1mTD+NSsDD2Z/OZwx6jXyEGfnXwUnNh/wOeuvrFRUrlMGD9weA+aXAbUWDToaGLP8D3BOrJrS2myQeXwIBCMA1UdPvCx9YhG3tQvPPszeVYo1FKIunT5TQwODWL//n3yQnrl5TMo5op47NTj2LVjF+4Nj+LVl1/A/NQd3H//YSwHwhifnEVjUztOnDwlBwX24vLw9dKLLyBfSKOpqU7WF/5DirIaG3t7Be1+4fzLcFj0cNhMWJibEVcyO6ztTi+qKgNaOzehvqkNar0B6WJazBwqpQ4GtR4mrRFmvQpGTQXJ6CJCvkkEFycRCy2j3l2D7vYOxFaIrk8ilc2jrq5JDolXrt7C2VcvolxdSxp/9JOfwkOPnILObEG2XBbMIztX0zkKfXpJk9IdlScueHEKs/f6MXz9Ag71bUG1lEaJKAtFVbqYauqbpVvzt76wvgP4zf/4niQlYpEASukYtCjAqlOgp6MNBkHlVMSV7/PPQqHLw6Q3I58CIgE/NmxoQWx1DR1XrNago+cBODu2IbIUFqpCqVLAzIQfZ09fQSjkg92pQb1LC6MiCYNRBYfbinhVhclwHCvpLDQmEzSVApIrAcFr927ajlhBi9lwDsUE+0HY7VrCqcceETwXOzUi7Lgtl2HXGQRVSve6olSRQwPNNYUKO/RCcljj/XxvagJVqtcatWBv6Xzu29UnCVcNVGLGsVmtMDDpi7VrTQc5D6fcwC0v+eS9FQosSycmBSutQoEDe/skzZ/LpHDqs+vv5e9849swmSyoq60XYxA390wAc2jCAy8diMResWOSglSGGDl5L2hkbaeTkxtyDrqJNuGLgwNeDldZw8D1hgcD4kZLlbw455gwpxu2raUVOq0C/qUFRKN+3Lp1BfOLsyhXipicmkWxWMX73vdhfOYzfwyFRoMYe0FU7Oq0yOadz7pJq4eLgxqNFhWm1UNh6dplgtritIsAXFRUscAutUwKykoFsVAIkcVFOPR62DU6LE9OY25kFCs8eDS0wGOxY2xwGEu+OWihRo3OCmtZIQaoidQK1N0NaHv8KC7cuYG7Zy7iwbYtsPuSsKwW4DZa8Vksrz+oHnNicWYCXqdFHN9tbS2CBr585Tpc7lqMT81gwReGvdYBjY1rahl+XwAMLDU2NkkSv6t3E7o3b0GZG+FiGYVyWbqPLpx/DeHlIBq9dWhymVFv0+Lo0aPYtP8wqsvTGH7zFcwllzESnYc6b0W9qQtFlx2ubRtgVauxMDqKpVAKW3cexn33P4ximd1nZag0JSRiJei1TuiUCoSXfTCZkqiUQ6hUtVCprbgzFIB/pYqte3ahe9MG6CkW+OYEy8U0D/HlBqtFknD/+cMf4fTLZ/CVr3wVtfWNspEnDYWOdXZ52+xWfO9738Cdy2/AW9bCf3kAW8oWuHJAJBFFWFnCqa9+Hsc+/3EE80l0NG59m9jw91/4oCQea9wueRYHhgYxPjUu6d/77j+Gro4d0GpdMozi2rYcWcHV23dQVqqxFAjhVv+AODEp4tECt7dvNxprvXjxuV9Jd+HhgwdQ19oh7vrbt25gbGQYK+GQdKy84/HHcOTAfsxOTQrqiAcrDrOZHjCZzJLc5Oac7xgegrlHYcqeiN7J8TGEw0Hs37dXUmTspWENAP9sMBTBU0//Erf6+4WwQvPXiZMncfTgfcinC7hzdwizi4sIUPRZiQjCyu9bwu996MP4s8//iQg8TL8TC6XTa2A06qTjVjpqSHvhPLaYQyGdwGrQB9/MqKAcjeoq9Koqdn/iH9YbRp79gRwGJUWM8lp62beEO9euo4e1FVY7OhtbECayMRFDo9sL/+gUskthbPQ24+7UGG7PT2LnEw+iUGdFYHYBulgO9lgBmAnK+3o1n0W6uxYvJ+ZR1arQVFsvlBkFu0zZZeQPrQnHxTKcBjO8Vgc6Gpuxa/MW9HZ0iQAcWFzGpdcvYnoljD0nH0B73y6kNBoshIIiVFoNZhQzeeINoCiXoTfo4HTZkSlkEYlGoCzm8cCRw9K/SQyZ2WwX0ZPED+ISaXihoEcHLg/F3JcODtyW7+nWbTsArRmFUgVbN/VAqyhjdmIEk6N3cfTwARH6L1+5LPt5td6Izz+5vgtxb4sZD5w4KQQhpgyPHX9ADEMc7N4bHsadG9flfEOsH93LH3rf+7B7/2EoDWYRiSjWmoihY9d8OiNfj29pQWo5dHoVdFoiufhYkhwAQX5yqCqJYB2pSRURYfS6tTMHBdw1AYqXqyqkEw6CE74pBCfugmW5XVu2IkHzqN6IuuZWwUMNDo5I1c++PftkH8wUPAfjOQ7nuZ4nVgVjOXp3WEhFRw4chNXIyhDWBOilJkJcuGoFCuWiuLY1FRXK2YIYGP/zpz/Bi8//SlK4XP8fe/QUjhw8JGKnQqOFkvQcDuSUCnS27lh3Hz/5UK/s129PLeCuLwx/rooie3JVGqQSq7CZDFAUc9ArlGJAKOQK+Mwf/gE+8keflp4t4jgp/hM1yoGn3W4VdNvVK1ek52phYR7RaFTw79t2bMf45ARmZ6fFmBwKBHDiwQele9Tr9gj6r76hAW3tHWtofAWJNFOCrd+ybZMM45f8PkmaDd++DXtViTqDCQ2shCiVkEquIpxLIIECUuqKDDKz8QIcJrsIwBxY8JpYa5tQ19ULtdON1UJJzAUaDhECAUwO3MHwtauIL/rhZw2TiftnExob3KitdUGrU0Ol02FmcQm+cBzNnRuhs7qRylfwwplzWMlkMLGwHpvLCz4/PSZDt7f2BNyz0QDO/QXNKm8JwG/1AfPvcK9BExdro7g/4F43HlzC+RefQ4biRC6PXTt3w0nTAbuE9QZkFYDVXQu11ip9lm+Jyf8TMS1pAo1G6FE05axhoktytiJVhSkYGkhH7g7L2eu+I0fkzMQzLbvA3XX16DtwCC5vnWB6R8bG5LzvthiRTSYkDdbb2yvDxWq1hHAoiMmJcfT335FULbu3ORTi+YC0IpMG6GlvFsw9xRWaNzjEZBJqem5OOuv4AGh0OiE/bN22XYSJ9/7O7627l3+7F8ixqqKuGQqNDbfvjLD1FPXeWrz7HadQ73FI7QvpQTy7srsrtJLG3339nxFZzcPmqpNeY1aLOF0OSQywb3V1JQavyw1VVYmwPwyV3YYEMeWoyACXzy4N5tpqGUalAs0eFzrqvbCbtDAwuV/NQamuwEjTHLtuFYCJtQklGgop9lOTYbJAJeZzXhvuK9lbzkRDMrUqInAkEsFSoAiYlMgoDDCbbXL2aqirF9NfZnUFFp0an/nYB2FSc26/ivPnz6J34ybYnC7U1NbjjYsXkIwGcOzIHiTTYUn/lQpGnDn9Jt544xZ27+nDzj09sNi5xk/ij//r1rpr/IDXDZdNBZuJiM0SrEad0MiS6SqaO7dg467DMLkbsbiaREGjkTUxE1+CASnUeBtgc64ZE/w+P944fw77d21Hk9uOfGoVlUJGhtM0Ss4uLiOZyUFrtsHJGiuXBdXcKuwG5VqtSxXIVtR45eI1lLUW7Dp4DJmiQqgmrPyh6ScSXYE6l4Eik4KhuiaqWaw2zIfC0DloctKipFShzuvB+L0RXH79dWgqOfRtbodZb0JgKS5rNfvPU4UoSioaUjkQdGJuKiwkpA3tTehpc8JtryBZUOLO8DSaWxvRs6kZU3OX4F8aQVOdA25jC4avLGH49hBa6mpRW8tUD7GLtdj9xfPrrjF7r/luqhaqQl9gJcXi9Bgiy4tYmptGLBIR8Zcib3d3j6BUaXYsFxIiAL8l+vK/U0BhLymNIGv4Ss2aGZFpUwrAWgOSZa1gicMr7PIso76xXv4s61Z4luGayXkfk6piks0XMDE5ien5afS0tcKp1WByaBCh+QWhPMTzBczF4rjLijgOhxNJqDMZNJLI0tGKns3t6N3QKfuxf/+3H6JSKKC5sRFNTRRGN6Nr8xbBhk4HQ9A5Xahva5P5INOAK+PjUqvD+jwKi52dHTLMnpuZlfdIwOfH5NjEmnGmAkRWYsiq1bgdJO1j/Y+xl54UEklDXaPUY5UKVcH48lzHgbgYJzNJwYNadDpkk1mEQysw6k2yjq91KyvQ0d0OnUkjlUU0gd0dnYTNVYtCSYXrNwbFVM/9LU1kDGnsPXgYze2dUrnE/UldXb18f5jTNlIYqpaxGgmh/9YtLM7NyHCayW2moJob6yUYwoRYjcMh4gB7j+dm53H6lfO4dO0G/OGoiJcPnzglcxeL24qKpirvGZI9uP+m2UqMzPm8BGAoAF+9cR1/83dfk+/v47/xBI4cPYr+OwO4c/0OZidncOKhh9DR0YapyXEZujOp2NTUKPjO1vY2MQ91bltfSfPdT5yURDUNBKvpHIZGxnHsxKPwNLTgzRt3MHB3VKp/SFopF1KC6T966ICYzC+ee1WMbe97z7uxZeNGoWeSokIT2NTcLCamJoUqxH0CKU78hvMdsnHTJjhqPDDbXZj3R3CtfxjRRBbjMwtCyDq4dw+2dbWg3mZAORnD5NAtjCyvYCFRlLWJSctJtgUAACAASURBVD7WQfHrKZdzaG6pxyc+/gHMz41BUS3gyKH9OHP6DCxmKx48fgKr8RSsNlYXpEWEaGlplp+Z8Ovs7JTPLRwKScXFzMys3AukL969OywEh57eXswuLIjZoqm5Bb6lJXR09ODSm1fw9W98C//0z9/DSy+fxTPPPo9vfvPbePx/e+99/5//HE/950/x7W/+L6n1uzs0hjev3kYkXcC9mQX0btuBmjovFhZnoNep0NjgQTIwimxoFBZzC27emMatOz5A68H2fUfR1N2JSDqKUjUrBIcVpgWzGTS5PHjvO9+FM6dflPt/x+6dCEQimJ6fR11TA7p6eyV5SDPNzas3kIyvynncYbVJAMdoMWE56JezzcmTJwT9ypefVqPF9777XXzta19bw0XzHKJfQzBz32EyaVCppvCR3zyB9588jl/94lmcPXsViwUFAmWD7Hu4gVcr0tCSomOiAd8Gb10H9vfUYFO9Ae2tXhh1rGUqyax7djmCTNWEl1/vx+D4Mmb9qxKuo7mdlWo0Rv/PH5//4LtEZBViqE4nJjnOdoh95h6cOgdTuF6PW4RK7qfUBqNUShgNFiEIdnT2SLKb5yYjCWYUEbWshsnjxdPPIxTxo729VWZFGoUOSws+HNi/T2Zd7MM9+8ppwU8TK865OwVnXtdAYFlEr4H+fiz7g2hqaZWZ07bt2yQJzM95dm4OFy5ckL04g180xL6FgOb8qLWtTfbH7JollYL7QprSUtkMAuGQVK/UOKxodDsQmJ7E2I3rWF1agk2pRIfejuTcMiJmJXacfEAoKtdv3sHM1ByqRgMyaqUY8zOrSQwODuB9H/0w3Dt68LGPvH2e/NdffhJTU9Nob22Hw+mU+Sn7oyfGJyQsNjU5BZ1Wj2KpgEwhjba2ZnS0t4gouHPbJmza0I1YNCIGUxK5aDBg8CeVysp+Uq2msK8QAbNM4l8wKHtQ9jkzbUw6b43TIRh8BttYDUmEMAkJpHxpdDw7rtFISYmiAMw6KhGABQHtkLWO9zih5Ayqsae2UGQn7xoCmglgmgiGR+6JALxly0Y5a54/dxbDw4OyzltZk1UuScCO73PSBHlGYvKcxjau79TDuNc2cQ76a5MXU+hLviVJ0vOM0djQiI999svr7uWJN18Tk5jJYoRSq0axWsbtO7fxg+9/H/7FZZkjxiNRqcdSGbRikD356CmceuKdsDndEt5k5zENE9SciFXm2Z9By2xqVYIPQwP9uPbGGXhtawStZDKNe6OTcDg9Qiw68fApqWpkAIL97DR203zBPRvvQxoYQoEQlFWlhCKYMm5o8MJo4Lw7L+HW/4es9wCz+y6v/M/tvbfpfTRVvXdZsuWKLRsb2xhjAjyAQ5qTkGxI/glpEGA32bChhYQAoS4Y4y7LqpbV+0jTe7szd+7c3vv6vAO7mb/1PHpsElka/eb+vt+3nPM5Gg37qZTg6Pl946yNc6+ZqWmZrWqUBlRX02BEWqBSlssGkwFLC4uYmZiEXqlCPBRBOBgW0QEjESi31dF4Wyni7rt2YWZqVGbrnIcpVVpEYymMTcwJ2YM5wPfdd78so1/466+uesaK13/yjQrVsMQo11Z5YTJohfVN1QCVXFR9cqlYKkFcc06nRxa5CrNJmrAiFx78ppLfvrwsy0YWYTf7+lFSamQBXFLpJKvI4fOhQV9GemYI89P90KkysBlL0CuLqORySCfYoGig0pgQjCRQ0arRvrYTFqcZ2z75w1Vf+Asf2i+cdR4ssjhSKnDxwgUkEknB+BK7Nz7F/DstRscmJMx+z97d8oGanZ5BOpGEXqtFIZuThd383IIozVQavajKI4m0OHr58tHNumFNHUxUNzucYgcPLC3BV1uLBx8+gi3bd0hBpWYuj0IpzlEuKwX5GQ5gYnQAkWge5YoeC8tJqPUW6JiFFg/D7mY2F1+2sijHrLR2q7TiYtXSVWYy/VoJoxL8AR274UgUSgWbMM3/bTpZMFNxQo75xOigMMh37tgmijUqCpjXSrc2Awi4BCYmi4fr4PAoFgJLaMjkcPjaaj74whN3YT6VRkalx9mrd5DJlKGDHq0cbiXD2LJjHXbdtRVmBxV7blkuUGFNRHI+k0YsGgbFBZFQSBTWdERQNcEmnwHgchl5fXDY6d7VSTHCQ4FIBP5kE84ihYq5oZFhLIcjkjHKYoqHWUWhhMVmQ0Frg8nbIGhQLlCGiIO9dBF7tm+RLJpjb72JbC6Dqtoaudyb2tsQz6QFh7t2w3r0Xe/D1UtXxJJPhWNDY6OEf9P6z2EwG2e6Og8eOIBd27fLwXHj2lXYLGaMTU9jYG4JS4k0nv3Iszh96hTOnT2L6uoqUWLxIqMKiw68ew7fjV3fWI1R+p/6CAaUJahVGmjUOhloFHJ5GagQFcQC3+G0yyGnNxug1nEBTFV3EflMBA4z1a5qwWMkk3moVXQqOQUFarV6EQyERK3Dz5fHbZYF8L333C/ICLVOiXMX30FFWYbd4xDsBNGmY2NziETS2LfnHqzt3YhYLIkL588IUoRfJxuRXCaP29dvYnlhHs898yQaq12wGVU4cfRlPHT/ITisBviTwMjMEq7e7MPw+DTW9G6E3mxDNJESRFiQy59oBC6nXZyPLErYRNCQRrQJHaqSlxPyY8fGbtS7jdizZS3UpYw4wompI0rN5KlHVmPD8PAUGhvW4PGPrGCd/+uP48deFYd3OplGX98NUQxWV9nl3SM+6+KFa9i98yAeePAIAsGwKNIZEK9VAS2tLYLMKCuVGJuYgM3mwAMPPIDGhgYZfp46cVywVGqtWkQxdx04gEI6j6I4LS3o77uJq1cuykKPZyobGroEzFYHrHY3PL46Ub4Tz60z6+TXEGXq4ZJOqwZNQIpSBuHgPIYHbgrmL5OIwmW1oKu9TbLYC0qDnJluTxUMRqs4lu8MjKG1vQvPPPdxtHf1wGhzIJXPC3KMz5YXLyH8HITSBU2nS5hoivkJZChaGbsDn8OA3ds3CvZjYmoSOpMFTl8NshUdPvY3/7nqGZ/52p8L9poDV4teIxgYqk1rauuRLymQKwJV9Y1IxBdQU6WSeyMVKWBhfhYzUwPy2WZeod3VAatjHUy2OnGJZPM5KOmISCrhn4ljdGwQNqcOdmMZHosCTo8VU3MTGJxfxHQ4ieV4FFanHSZVCVU2Pbp7N8JX3YBb40sYmAnLs7Qa1LLk3L1nFzrWtAmGORuLywLYqFBBx1ke3WbEB4boyFqGSquBnVlYLh9uDAzjpddfRSgRg1KvE5xrT08POtasgUVvElQrnTF0SrB5JT6aRWqGirlSUdTgxIVTx8EzPxmN4OTxt7F98yY8+fgHBZXnslux9xPPr3rG3/3WvyMajcPj8cq7SIEJC/ql4JK4MIgr4tlJxT2bUN4HFJVQXEPVHRtrDvLYEHPQywaAjQB/8J6XC4IIyFwS6WxcMHahYBgWk0WiE6hgXF5awMLiNG7cuIgzZ0/JUjuXEwMLHnvsg3jhhT9BTUsj5oIBLEfCmJiZFhUhh8ZbNmxEY00deS7QQIlYJCpKW4fHJdlag+OjePno6zh9+TysbjueevhR1NldMBVLsEOFyNQs/MNjiC8uIbwQELUhn8XI+BiC4bAs6+1GMwzJHDb29uLK+CDybiO8+zYiXMhg7ko/GmCCaTEFQ6okysGf2FY3UQcdy/A5ODzUore7Q54vFar9A0OoqWvC8Mg4Tp45iywbQJtVVHdE4TntDlkcNrW2YfO27ahvbZFl9s07faiuq8Htmzdx/p0z8E/PU6CNfVs7cWDHFhy85wHA4UNx7BZGLryFZVUCGbcG/v4oQoMZJJ0WdN1/EO01VZi4cR1DEyGs23o3du8/DIPFhWB4FlDm4HE2wGjw4PKZM7h19SJ27WyBz8vvsRrpDDA8kUQooUXvlk3oYDFfTOHsqbfw2muvoaG+Hk8//TRqGhqlhvnh976HkydP4y/+8gtCUWHDSWwtFx5URKo0Siwtz+F//+A/oArGYVlOI3TqGrwFFSYDE6jYbDDetQ5/8t2vYSabwIauPe87k7/3pU/LIM/mtIvjw7+4IN9DOpFb29thtTUQpicq+VAsjuV4AlPzC6hrbsHAyBh+/LOfyb3KAf6O7dswNT6GeDgsGLbG+jocOngXGlvb5L+lQ2FwoB/zszMiNnrg3nuxb/dOzDObS61GldeHufk5nDlzRrBOPb1rpZnh4lcEMuyKKmXJyzp+7BguXryA5z/zafT0rgjEWAvz88337Qc//CFGxsalAVIolbjr4N147JEPSoLIG8fewrW+W8iTNOD1Ye3ateLI/cB99+Pzf/Q5FEjbSSREQKc3UhiokbO6SAB3RSWJKLlUDNlEBMtzk5gcvAWPVQef3ST3RPuH/3rVc37imfvQ1d2JtevWyhLUYjYhMOfH2J1+zA6PYVNXL2pdbhSzVH8H4DJaMHN7EGYKKGweDPmnUXCbMVZJYEKdgU6lQSkYg7eohtIfRSyRgN5lw2AqhAuL09LEkIBAZ3+WNbZSAwsdcvSAFUtorq7F5rUb0FxfD7fNBq1KA7vVCovFLljNC1euIZJKo7a5BRqzBcuxOBIZnv8cCHO7SLdgFlarSQbiXKZxQcsMHA68OFSn095idWF2dgFLwTCamluEgjAzO4Ouzg4RJlLEEg0vizJbqzPAbPNiw8YtKOYzSEbDaK6vRnjJj76bV2E16QXlyHOOS9rf/rvVC+C/+vQTuEbkWobo/BQ8vioZlhGbx3vFPz2FuYlx2E1GHNy7F+t7uiWf1+T2IZHKcj2D5tY14goLLIdk+MScLY1OCb1eDaOBYiJGwBC9qEQ6wfqwLJ8NrVaFTDYpTTiXmr/Jd6eSmbVUIpmBz1e94libHEGg/yZUThu8bS3QedzQ2mzibhkfmcDV81fQ09GDu/beBZ1lJUO9rFGLI499EHGVDrMFVoMRZh0V6yu59TqDXhyGxKMzKzcRjkgGt8/phMHuQJ5Y5EpZhhS/+uVLGBsexcF9+9HW1AqT3iCDH54vOqtFBFXxbAY9HasHtF8/sgVFRlTQAaU2Si7mjdFxhNIZFBW8uzRIpxKodtPR6JLP1UeffRaPPvOURKmw7yN2jEtgi9WCq5cu4ub161jT3ia0HgoK2Zi3trQgGo/J0owDUEYJ8GLjsLC+pk5iMnjvkoTFrLpde/ZiTVc3XnvjdSTeW6p++KPPSXZZPBxEPODH7csXUWXQo5YDNihEfMWl+nIugzhKMPg8aOzogEHFvFXdypKzBLh9VYDWiHi+JA4z9txcFpWyGSiLBfgnxvDGi79AMRhEltjw+Wmoyzl0ttTD5bGjpr4GaqsZ08EQwpkShqYWEE1XkExxmRiDzqbHraGJ953JEyNcRlLwnRY3B3s1DhRZK1LVz+E8/ynoOL6NdACTh8DlIDkoxSz0qjL0yjLefOnniPj98FpJ0dkmjvySRiuD0Cxx2XojlBqzoMhXSMOsPVaENqQAiWDQsLII4P+HLgGK0yhe47kqlUqlLOc6hyX33Xuv1APMYb9w8TLsbq8sMVxV1Uhk8zIAnp6YQJmC2FxG0M7r1q+F2+2SHFLSxJjBNTExhonxURHTCZ6PdDGlEnYSmlx2OeuJgePgcWpmRhZOHAQR18w+nEhAus7uOXyvLID33fXQquf8ubt8yJVUaGjrwY3+SdwZnIRKbURdTQ0euu8QGmvcqHFbRBhLXLnLU42B4Wn823d/ioVgEmqDVXJkfTU1MvBkXA1JBalYTBDQOpUW8UgcJYMBcVLMiNBTVFAu0Y2QhbZShk2nRaPXhZYaH5TFnIiHPD478qU0ookwbG72HlqUM+mVha+SAzL2DCvLeta1dGzzvWfPOj8/i1g8ItQC3of9g34kK4BGFnNeERdzyMsFA8VLdoMODx/ej3WdrYgs+/HSiz9De0cH7nvgQYxOTuHS5bNIxsfxmU8/DavdiOVQEiZ9E15/9SJef+089u0/hHWb1iCeimF8YgZ/+frtVc/4oEUNh1ON3rUNaG11w8lcXQVFmBootU5YXE0wuxowH06gqNLA6nahnEtCUUgKVpWZbEQJc55x4ewZbOxpx+aedhH0hwKzIqhiRi0z35cjMShUBolCc5uZyRuBy6QSJyJr6kAsjat3RuGobYG3vg1mpw/xJBHmBhGGkg5mU6vQ4HIJZjqfyQhlJZhIoaQzIJnPI10sQFUu4ORbbyIVCmJNM9G2Kmj559Z1CPJ4aGQQd0auoqLOyfDXafcivpSUDESPUYE1DWbUuMpYTOkwH1fgmeeehafRhZHRk/jVK/+BbZt6sK51BwYvLeDqOxdhVKngtPPOycHrqsPhf7q26hkTvakloKJIwXMegblpzE2NyT8XZqcRC4VkkOzzetHW2iaC2Fg0BJNeARVT0ylCJiVL/rmCUuW7xqWAQqlCjqKSSkWQwFxSRHMKqHRGWapyWsusSLpx2JszQ5IzKIvNIYI9g8Eks6axiXEMjfajrsqDttpahObnEQ0sipg3V6kgnMvhVv8ABodHsDw7B2U2jxaPF+vWtMrnpq21XpDHvLeIYJS+S63F7n370dC2Btdu9eHVY8dR39qKQ4fvQ1NLq/SNd65exZqOdpTLBczNs8ZUyLO4ee2q0MYIf50YHcfc9BzyjMMqlDAdS+FWlI3n6h8vfulDsijg/K+xvkVIiUoFl03U1mSlPtXo1EJBNGj1WFoMIh6liLCMfDYn9Y7NYYWv2gOLwyQYYgrn5wJhBEJJXL81iHMXb8jdRjEH7+Kt23fi3ocelrxs4u0tdqcsNHhOcwFsIk0KwMTQIPpuXJNZR4oRLWMTiMcjqK32ocrrgtvO6BQ16utq4HK7xJHqn5nH0sIS7vT1I/Uece6xJx7HQ489hhg/EwbOPzTixDQajOKqo3CPizbO+lgHvnH0KL72ja+LFrKaQqy2lRmI2+rG+PAYtjPeqq0FC/5Z1FT5EAj4UV9fi3vvu1cWSIwP6Nq6d9VD/v19KwtNkied7irBXgejScklD8bS+OXLr8uZK/mY2or0hc2N9ViSnOspiW2xm0347c98Gvv37ZHe/vLlKyiWS0IVInqYlBHOR0oUcOYL2LBpI9Zt2opMsYzleAbnrvZJXNr0/BKmxsaxffNmbO5qRS4cQHB2HKngAhaSFSzleA+z/mJpUsLBgwcRCi8hngjjU5/+GO4MXEcssozHH3sEiWgcmWQaXpcPM1MzcPvsKJSzgs3l0peZv5yjcSGzsLAo80rmrU5PT8m7SFTw+PiY1ABbt23D5Ws30N7RKfdf3+1+3HP4Prz66uuY8y/gs7/7B/jKV/8R77x7AX/7d1/Ck7+12tH33//hs7AaDLj7rgOydE0kc7jZN4SRGT+u3hnE4Ycegsagw/LyAtav64LHbUMmMol4YAQoOzA/n8Ppd4YRjCrQsWE7OjeuRyQXQyYfhc2mxeD1qzAqKuisb8H+HbvwuT/+I3FBPvHUk5iam0Uql0VrxxqJ42Kt19nRiYmRMRE0MteSRENGdzGOKhyLSv2+d89umWuzF6QD+H997Wv453/+Z1kG83+zHpE6hfVwOQuNPovf/62ncHhDD7777e/i3PlJRLRqRLQu5DhfKWehKkVhKOXhY06o1gqnpwVr3AqsazBh+9Ze6DQkcuXhqarG8OQ88io7Xnn7Mm4Nz2M5WRH6FcUElHZxZvhff3zq0cNSn1ksVlkGMWZAhP1EK6fTv57zaIScwvOWsyHSRIxWB1wurzi6bTbSS03SF7H+YoxFCQUsLvnxk5/+J6LxkEQztjQ1Y/jOqJw1H3joQTgdDjkjz5w+iRvXr8rsnpSlZCKOrVu2SJ2w4PcLdYdkjI7ObkE78+vs6u6SOKdIOIKTp0/JEpj/mzP59evXiShB4jhqaoXi2Nu7Dm5S3kSQRuJKHBPTk5KHzugCu0GN8MwUiqFljF6/jvD0NBTRDOKBEKp3bcC2B+7Brb7bGLzVD3W6LMQg9l7FRAalVB7hVALr9u5E48Ft+Iuvfvt9Z/ILv/uCoPs3b94is7ZIeGUnw58D/QO4dv26zJrZw6u0ZeTyafR0d2Ln9i3YvWu7iNCJZuazYQ1LI1wsFpdZO+dMxA9XyhTSlpEpFDE3Ny+9CwmkNIix15OEVC5rtRq5E0ORkJjlGPVmMpsklgblIgw87212cXLn8hQD6uHk99pEuhXrwpL0RxT0MQOYYkgud0mWovD8xq1bMJkMYoTwel0Y6L+N1157WQRH3V0dsljl54hOXoqNKI6g8IKRDKWKUsgBnDXS8ct3hYJKCu55vp8/d04MMVwQ/81Xv7PqOX/5s78lOyBSbjRGnZBsfvKzn8q+zuP2IhqKoJTNS6xpdXMLgpEoPvLcx3DfAw8hns7+33kVI1TZf1KkSLEkCVFFxmy9FwE6PDiA6+ePo9qukvtzemYeC4tB6HQmdPduQGf3ehhMFugNZrg8PqkvlCQg8SvlO8j+KMHlLoltrPkouiBpkfFEnHoUBdVeyKdl4U8HNWvKEBHnRE6PT8A/s4SOtm7UNNbJz5KiIqQIxurQrEoai1Gjw8TIOF55+TW5A5kl761ZQfh7nFZs3LgOdoddyFUkoVy+el2idewONyLRBA4fPizRfS984X+uesaKs699v0KlczCwgBqfFzqqIBgarVlxbLHx5Qu2gpMsCMqpf2wMjb29gmjNEx+ZSom6nY12kkuESBQLgSBqmlpQUmqxQPxVTS3qWlrQaNQgMz+BhZl+qCtRGJUp6CpZqMhvzxP3bUC+qEQkkUNJq4Knvhp6mwEP/8XRVV/4Jw6vl+asvbVVPqhjY2O4eu2qLO6oXq+uqROHK7Mb6QBubm3FwXvuhsvjQfS9fKj5mVnEoxFZts1NzwpihAcgc7lY0HNJRWUnA+MtJh16WrxoqPbA7SFyxicuq8aWVqzdsBEOFoVU92h0MqwUXGE2i7n5RQQXZiSfKl/UIpUFAssplFUGGCxW5Mt5qPQKuFxWaIl9ULCZpkJIBYteB4dRI1l+PMxZ4LM5JoqbuFYWRXRKchlAdC+bdR6qC4uLuHr5PMxGHR7+wINob2mW5pYFCl2rtPovLizi1q07GBkbE9fCwNAw2koVfGo5uuoZ+x8/gIVMBmmFFueuDyCVLsOsNqPO54Xdqsembb3o3dIBvdUIvdkiFyULRKr92J5nqRwvcNg2JwhRHl7MaaJTmBeB3z8vWAAe5MFAGKFgCIlEXA4QPgc25lxUMCj7zkC/CBDqGhpQVVsLHRWFGmYTOKB11UFh8UCDCnRkxcejOHX0TaSjIXS1tiC0vCQFzbR/Dt6aGqzp7YGKeZc1NZLHMT81g75rN8SRzO8vlY7EFxANzkBwdr10+zIv8InHHoO7qQGzfbcQjYSwFIlhNJzAhVv9wrFn8+ufm5dlNi+8jRs3CmLMv+DHho0bsfEr/7zqGX/dksAokVvMtaNbggcxVZv5kuDDeLA63E75fmsMWqi1SnFzs+BPp8IoZCJS5ESoZC5UYDa5QCS/XmVGMVtGKhJFNhWFSlGE12sW5EJ76zopLjZs3oj54CLyqGAhHBT+PbNwotEEFheCUFbUcLs8yDEzaXlRFF4szn2eKsQjMYz0D6Da48YHH3lQBj7pcBCp6BL27NyCKq8Tp64P4lfHTmM5HENZqUFVXROsTrdkMBHRKDlaqSS8bhfMJqKo3YiEY6J+YsOxHA6L+CEdC6K9sQr7tnajtZa48YwMbhcWFsQpXNXSi7kYcP7cVSigw3d//NP3XdjvvHtUltbRpYQ4fGq8zMVMY26mX4Y0N26MQKerQUf3ZkzMLmBo/DaMFiM2rtstSqBIMo7ZxVlcvnZJcLRWkwHbN21COZfHJFHBxTLMdFeWSmhpa8WaxgZUirxUC6KCHhwaQhUHvIElcX1Nz8yKm5pLab7fFB6wEKquq4JGWYJdr4RFXYQeOSiLWUyOjyASjYhKicMHgnXnpsehVykRCASRKBmRKiilOfXV1IuriOi4u+97EA3NrcgVK8hXmLHJPAXFigM4nwNSPLeTCEVj4nLlhUbl/dzEEK5fOIVSOornPvyEOBGYvUsHIB3Fc/4lvPAvr656zsm3v4PAwpxkAgne2GJDKJaEp6YRgUgGU/6g4Ahz6SU0eMuC4lMWdUjGllEpxWBzmjE0OoLbAwtYDKqRK+sRTWZFoKBQlZBNAoqCBdFkDAo1ccIWaCtp6IxaQWcP+4OYjaSlKTQSraLIo6uhCpu37ITe5MDxi/04c4P5zmk01bvhchPduk0yA+nIzcWTUJfKsKp14lyLLi2LW46NIbF/VfW1qGlogMHuQbpUwYl338GFa1cQisfhrvKJopc5KGatAcQqUO3G4pADbp5XeotJmnUqynnfsoCrr62V7N/+vlu4c+sm9u/ZjS0bNsjy16TTYuuzq/Pjvvy3/yCOU6rQeSfzzzOaDILdo8KTxWAmk5bK0GgwrSi2NXSJKSSfnANc/jsV81wKyx3PjD29XpC3v57qIptPIpEKS64JzyKKPuxWu2So8vM/MTmE06ffwo2bN5ArUKxjhN5gwrZtu/HZz74AX1sj5hNhpHNZvHPuXbz88suiutWrNHjkgYfw+CNHYDOYZejAxoQ5wZliXob/J8+9g7dOn5CB3aOH7sWGpjY0mWxwV1TI+peQXliSDMw7N/tQ19wkLttj588iXsjBVVeLfDoDXTCGTW1rEIyFMBULoH7vRpg9LuiSRYTH5hAdX4RRwTQ64DU99XT/78eH19KhxruE0NGiZNi0trWjf2AYLW2dWFqOYGBoFFoDEZsVBALLUqhVeavk1zY2N2PTti1w+ly4fPMqZvwz2L5zm6jkz5x4G+VcDjrlilONYqojj30Y7oZOZKduY+b6cSirdVA323HlrSFcenkAisYabPnQB9BRW43Jm1cxNpNG7+bD2LLrABQ6M24PXEEZaXS2bUAilMPxN1/HpbNngK7r0AAAIABJREFUsKbdgu3bmtHZuQGZrAK3BpaRhxub9+xEVUMNHEYl3nrtRXzrW9+SYnbH9p04cNdBNDY24x++/BUp4J//7d+Rpa/V5oSCg25iiigKNFCgU0QmFoFXpUfg8m382x/+JcrzQWQySQQqaRz63Cex/cMPY6mUx32HPvS+M/m7f/2U4NuYOaY16GF3uWFlDUEBWZHJhXRxVkuOSyKdkXiO0ekZuKtrMeNfwLGTJ8XlXltXC4/LKUKSwPwcjHodujrXYI8o/ltWBByBgLwbMTrSSiV0trfBbrVIM8V3lZhvChGoQPZ6vFLn8v/G94cDWtZ7XCCxPpmcmMDI8BB2794ldy/PBtYJPD9ZowwMDonjPVcoyL9TIbx/90GYjTYMjo3g5p3buHn7NmLv4YFZG3BZ+td/8f/h8YcfQZY4yBQFmAppJog6ppOS1Aq6PiuFMgqZhAzRg7NjGLxxCS01bsGTqioFND+5WkVrdBHtbZJ4jX3796G1qRl1virMjIzjjV/8EnUuL3rb2gU9TSKBTW+AWaHG/PA4wlNzgFkPQ1MVbiUXEfHoRfgYnJxFg94GH3TIFAtIKUtYzmagJoqeg1k2m5yUlSvwOF0iYiyRplCpwGW1ico6EY2isa4e27ZskV87yYzAXB4umwv11Q3S/KboZIlEha5TVALxXIYGVRRKedgsXAB7kI7FsOSfQyYVxZq2ZqmP7Q4XnM4qEUMR58T+hcpzLtcmJ8ZEvbx18wapCzmouPfwvejq3ojJyVlROtMt2tHeAovPjesn38LA7ZtYXvJLHc1a9G++vzoq5dh//rMMJS9fvyGLUq1+BRHqEbrDApb9cyhns7h73x7s37kTBjbmOhPySuIIc6Cir7apFWabQ2gBVNyn6QhjphjpSGUOmSicLAkpBhWt5E8R0W8y6ZFMxpDOpOBwWCVygDnvbMApEE1QyEoMMGvaiVEs3LyGiLKMqp4O+LrXIJLNYnRsCsO3hlBJFfDwfR9AT2c3EoU85kJBqO2Wlfc+RZqHCT6HExrmGBSJTStAbzIgW8pDRYV2PgcDlPAPjyM0NYvO2gZo2xqRtxiEMsQFJhfxxKWl4ynk0zn5PNBNyO+N0WmD0WHFQmgJ67q2rzovvvGBrTDY7WgmScrpQSSdw69OHMfbFy4io1YCpObodbBazPI+qcvAZz/zPJ75+CdFUBEIBATXvn79WllSf/lLX8SRRz4gRJ+3jr4pDiviEVnjen1euYsorJybnYNJb0Q0HJWhH5X6dpsDu/ftE6fpjN+Phx99FPFUUno/d3WL5MklluYRmh7F/GAfnHo17AYOA8qIJ9OYWgygoDfB1dgKk9sLk8MNq9kuyL083+9SBVqjWQY26WxeakTSCdgf8rNJFyfJBUdfeQm1Ri2URLuffxe6Yg69TcR7W2F0WFCxWWCua8BCpohr/ZPoH5mHVmWWbMyGVjd+9PPVsUp84GNDt2Xwy5qAYjG6R3g//2YJykUoa4jf1BErTuAVhLNKUYJeq4SyxNyqAl780Q+QDi1j35btaGhoQDqTRV6pQgZK6B0ORIm3NTtE+MHfj7+XLJS5cGQGMHOFTWZZLlNE5/f7ZVDEbHYhM2g1MngdGxmWQcpDDzwov8/s3DxOnX4HVqcLO/bsh7OqSvIsg6GIKP6VuQyK2YyIdFtam2V+IA72bEaWNczs4jnBrDk62OhS4LaZSMlUIiZ/9o6dOySC6NSpU0LSoeues1g6UliX8Yvmopo/nn72t1d9lr/z8e2YmAtAqXdgIVrEwMgscnmF9H0umwF//1f/DWYNCWxaiewJR1MIR7P42S/ewIkzl2G2+2B2EJ9YkkxPo14Lh80iC2Aj81S1eiwHlpFRqpA3GCSehLcpF0GFQg6achFmjQqNXjfaaqugqRRhM9IxQmR+BGVlGTanVRaAaokVESumiKHodOFSbmXxX5F+hJ9HxnRkc2mYTQZEI2GMjo1jKQXE8kBXT5f0R1zqc56US8WhKGZFuNRc48Jd+3ZgcmxIXHF0RtDhkEwFcfc9ndi6tRU6gw65rAqxiAmvvHwFVy5NortnE9Z0N8nfLByJ43O/OL/qGd9vTqGlqwaPPP0gNuzqgdZqwexyCBMzUaSyeqg1bqg1dvgXQjAazRKlEg0xIiIjeH4rTQ4UIZSKOHnsdTTXurBt4xoU0hEszo9LH87ok/7hYUFHOm1VaKqpgUFZgEVTQp3LInh+yXCu0GFsF0pZTqGH1uSQZRLFOXTqUKCv57KlpVn6cqr1iPeN01FZKKOkYhVaEdLH2beP4vblC0IOMjocgvmrr14jwkNmWEdTfqRz7L9SUBbLyCwnkJyfgbWUQJ2jBJs2jJi2CZ7uA3jgyMOoaHIYnn4X12+ehNmgxLae/QhNFHHj3GXEFgJQVuIw6oDaqhYc+feBVc84EV6S4TERzhRUsO/zz0xjaWEewcV5JGIRiV1rqK0Vygo/RTSM6DUVQZbz88iB8W+ERPxM0bVGoQgHz6TOsPbk+cB/L2tM4JiENRZ7FdZVJOnxvODCl4Na/nq6700Wi1DuZmanMTM/CpRy2LV1G7KJOCZGhoX4YDAZYXc5EYpEcPToW5ibnEUmnkKNywe3xQCrJoZHPnBI6vm3jp+QaAn2v4xqOnjoHphtTgzdGcLP//eLsJis2L93Pzbu3oNMIo3pmWl0drYhn0sin01IfRLwz0pG740rV2TGR0fP1DiXgiEUoEHS6MGv+sbfVyef/PonYDYy490uOZFFmoZLTHrJS+ajWqMS8Tl7TZI+JL5Eq4dZbxSDC5fuPNNIkSsrS3DXVAu2XG204/yV27h09TYWg8zqLspSgov3bTt34Z77H5T5FgfsNodbcl9ZE1Mua1RrUMllMXDzBm5fX1kAzwWXMTw5JUIwLpItei2aaqpl+bp+w1ok00kcP/k2UoEwHFoDiqkcFmcWsO2uPXjmU59ExenGTCwugivmRBp1BpkTkmJFhztnfyQvfv/HP8KLL7+CdD4PrdGIqppauN0e1PvqceXCJdRWV2Hrlk0IBReoTpCfzCzdu3ePvOfZfB4dW/aves4f3+iWXsJXU4sjjz6BRCaP4YlpTMz6Ec8UcaNvAJPzfhgNdJxbUFdbLcLtTCopC26K+2cnJyUHkrRDm80qC1bGSXBu89axY0KLyyZiQD4rNCwuRtq7e5EtVpDMA7dHp8QBPDW/hP6+Pqzr6hYHcCroR8Q/DWRiCOW0iBYNYhAhxp1/zseeew6pTAK3B27hyAcfxpx/CktLfjz91IdgMZgQCizDZrLgxLG3UddcLbj7paVlEbpyKU3jUHVNDQKLSwiFQiKopViSiykugycmJ2RORzQ0STFV1XUy611YDGDHzl04e+68xKccvu8BfPFLX8GJk+/gi//wFTz+0d9Z9Yz/4k+fxsee+TAmR8fwyksviYMZCh0Wo3HcHhnDg0eOQKFRoJBPYe+e7ZicGEY0OI65iT4EAyWYTU0Ix/TIlqxw1LRgy95dKOoYkzgPs1mJd99+C16LBbs2bMHG7rX4s//2ZzJ/O/L4YxieGIVKr8Wark4sLAVkubhx/Qak4nH5zDBjU6/WCvVNzVisbBZVPh82b9osbkaec/z5la98FT/60Q9l0cmFHGcppHVKfaCr4MChzXjygQOwpmP4yQ9+iktX5hBUqpC21KFs4vmVhqGwDH0xBY+R4kcrbK5mNNny2NRqx8ED21ApUXCXlZjJ/pFpFDRO/PLN87g+MIu8gua4GArlsrhy2T//1x9feP45iRkjNaWtrV0MazwPKV6l+IoLv5UZUUq+ZgoesyVArTfL8peo/0pFJdQgLoAVrAG0auTfQ1tfunIBb739OjLZOLw+F7Zv3Y6ZMb8ITg4evEuE8hQ9Xb50ARfOn0N3VydmpqaEzLppwwYR2znsdrx97Biu37glVNaenm6pHRnPx0Uv30Hucn7+i1+guqYaSxSSVlXh0KFDsjikaW3O78f6dRulDieRlmdhKBqRSIzX33gVPZ1tqPc5oUjFYSmVcPylFzE3OITYQhixSALePetRtbFLyAzLE7OohwmhkRmERmdQrbPDoTYiQqODpoz9f/Bb+J1//Pr7zuR/+uo/4hrjHx0utLevQTKRQnNjs4huhc6q0uDcu+cxMjaAsakBzM1Po6G+Fs889SR6ujtQU829AmNpuMhXyOdUxI9qrcyTGP1J5D/7QcaN0aTBWZnX7ZaISJKsuDwmJZUL/1Q6KeQoOr7pIKUol4QcGny40+MsVmswyo6Arlw6gE0kEqlXxJecYbB/+/8vgHkXXLpyBWazER0d7eJu9c/P4ty5s0LIKeazsuexWs0r3pFKRYivnNtbLDZk8kVZmJJgy88ff1AcKaRTPZfcZXE089z53T9ZjSd+alvXiu6eEmmdRgioRNBzocs9XzadFeoNP7/Nvevw3Cc/JcJ9xkLS+MkoJMao8rmSGsIZ53IwgHIhLzMi9v53+m5BkQ2jyqpElc+LwGIQI6OTEhdCciRpfharE/WNzSIup5OafQxjUyVC0WgU4x6JI9xJ0FRUW+eD3qBGJpOQ6CbGM+WySSwvBbAU8CO0HJRZCHv5vpu3kY1n0da0BmanDb76GhisjAwoIxlPIB6NITi/IETJSqGCkaFREQhwHgaVWsRFrA0O33NQZnJz/nlUU4jo8yGZyuHKtRvovzOIAwf2SXzfH/zV/1q9AD76/S9VqAZiYcEBpuTwqBSCHyuX6eCKC+NbrWRDVobD4cLSUgAOp0kWrVyWZnNlqDUGmOh8Umhw9fJVGTz46uqRLJYRSKRgdLlRT847RTD+cSxM9gHZICzqNPTKPMRCo+A32Y10QYVgNC05lVRIEoP3/PeHVn3hf/z0QRm2ErtJVfW5c+cF08tlSgP58G6vFIAc/nApSkXk2s2bxeFC7j+RMxOjzK4YQjDA4OWKYDWZ3xaLxpFMZaR450Fqt5lR7TZh25YN2LlrFzq7uwXxxlwMjoi5hFISaSnOGK0sv7ng4UKxUuaHjV5eNfyLYeQrariqasWezrxLBpfX1deK2pj4BB6GqURSUNDqSl7yrZqbmuSFEaRQqSTKnZVAbS7S8jI04D+5eKeqZWp2HOVKDru27cCBvftg0BrkGTGLNxBcwsVLFwXRQCVvLBzB5MQ4Gt9rOj7LKuS//PB/cD/CpTLChYosgLNZwGlyidJtw7pOrN/cheoWD3QWHZQ6nYSM8wdfNA71+LUSWZdKJiTLdnhgQArM7s4OUUOcO/suNm3cIJlFUxOzgsxjgUksARehvIA5WCX+gH8vOqrb2tfA6XGL04sFPPOysloL8gY7ql1OWA1apIJLGLxxDf3XrqDW7UJjQ70UX2+fOoVoKoVNu3ahqqEBNg/zV3149Zcv4vWXXxZ7PQcVxH0auVgxGtHUyGdvEmSg026D22FHOhHDAvMk+F7wcjU7sZTOyRBianJSijMGtbscTvk9kqmkHHDEVn345dUo838xxTCsIUKkCCXR4MTt/Tp3i+HlHCJw4Ucsj9VhEYWPwagV/Fcxl0AuFRZHZ0WlRihKF2ca+UwRmjKQjSRhUAItdQ6s621FbQ0XrQ5YzK2obWxDY1sbHNXVospPFgs4f+WKDKbPvnNW3L68POjo12t1qGtqkIOXLhC6IlgopWIJNNXVoKejHYnlJZw7+TZ2bN6AB++9G8pKCfOpHL7zw59i1r8ogexNbR2SkU1hBd9L5vLx4mNWBLMQ6OTnAaxR6wXhMD03j0Q6hQYOuD023H/Xdoz2X8H2DV2oqvIIepM5kEZ3E64NhzE5MQ+VUo+fvfyL913Y5y6+jdGhMTRUt6KpxovQ0jSWAv3QapiV0orr14Zx6hSzKfLQmazYc9c2VNVWw2mrFQV+OBnD5OwUBoYHYWJHXC5iZmwM8VAYdotdxCAdPWuht1gxPj6OrpYGpOJRGTwS3U7MFZ3lVNKzWaHS8vz5FWKB3W6XjJWu7h7Ji1CzHSxnoMzFYEAOyWgIN69flsUmBQoUBnABHVpehH96UvBRV/qn0djWK9k5dQ3N6OpZJ8/QaLaJmpznDZtlqqi4/OWFz8qJWE4NB1YU+XB4JVmjy1ian8Lpo7/C1Mgd7N+zDTXVVZiZmxU1MHMFF5fj+L0v/2jVc5743p+jVMiIq5PDMC78U0UlvA1rMB9K49bQJOzeOlTyYdjUy3Dz77AQlQyD9jYnjK3VmLt1Ge+8ewtuX48ocM9fuQy3xwaPz4IlfxTTo0sIhOMw2Jzi0DRrFXD5qgRjORPK4srgNDweH+pr6xCdn0KD04q167dCb3Lh6sgibk2GodUk0N3lRVd3NzZsXC8ucy5gy+msvDe5aBxKyV8ui8CJWCtmTgkeV62Cxe2DxmTFibNncPTkcaQLBdjdLqxdt17iB/RqjSw5eI6xOGNDodHroOZPtUqQ19FQCHZmmdTXoVwo4vzZdyTjlvhnKqzbmpsEdbr/+dXDwy9+4e+RTKbhcrklh4fnJc9KLqb0ep0ogunkY76Y1eqQISrPE37G6ADmkIXLLN4fbF74/nEoz6LsN/9//ppEMoxQhMVKCDqNAY31TdBpdEgnExgdGRT377l3TyEYWoLJbBBFptXuhN3uxtNPP4va9V2YTkdw/NQJ/PinPxXMlOTlVACzzoC79x3AE0ceg91mk7rx5Tdfx1I0jJ6N6/HWyeO4eP4CbEYTPvzAB7Croxe2VAFLfYPw3xmEKpGWzB7idoxuJ/zxKBa4mC7lES7koFOo0FJUY4O3BrkIs5ticK2pR1tvFzLhJC6eu4xQLI1YqQCF1YpLitX33vMHNUA+iSqPHXU1PnR2dmD93gMIz87D6anBxUvX8OprRxFLlpAt6LDgD8rfq8bnERFda1szetf3iNr+xNnjmFuYQXcPlZJp3Lp2WbIkbSYjGuqbsWHDVuzYcy9Q2wlM92HunReRtxVQ8Kpw6egIbhydgralHjufehSdDVWYG+zD3GIFbd0H0b15GxajSbz+5i9QKCbwyINPoLW+E31Xr+L022/C6ymhu8uDujri5xS4MxJDqmDF+p3b0NLRikx0HpnIIl574w2cOfOOnO9cfNpsTkHn7t67Dx968sNQqLRS/PKMICaX7zbfBw5fC5kUlKkM8jOL+NfP/SUS4zNQoYQQsnjgjz8J+9o2nLhyAf/ytZ+870z+zucfFEQyB+lUuvKMIgqWjSeJCEqNFzpjrWCQWPDO+Bdx7vJVWbLlyhXMBzgoXsF0UuXvsFvlHaKwZdPG9di3d4/goefn52S5y2aX9QcHXSbDCrqW7yAxfBxP8vPPc3oFN8rMbJ3UYxxs6406WTbw3eA7TOU3GywORni/8/2hWprLEg7m2YBNz6zkGbEB37Z5JxTQ4sy7Z3HpxjVxOvNc4IKFIsQv/s3f4u69+2QBzL+DnuQHIoWYlUeUgNj6yyjnS+IE4gA9MD2KGxdOo7XOC4/VIGjNTZ9ZrfA8dN8WjI6PyaDA66uS923bps0wqbS4evY86txetFTXIRwNoawBxsbHUOvzQZUrohiKr+QkZhO4vjSNgLEiOGo9lOipaUKjxSXI9rJJh1KxArfVBa1aI01ldXU1bHabLJJYu9bX1SERT2B4YBCLfj88Lje6O7tEEMg66fbIMG6PjGB2dBo+mwfdbV2CD6Z7O8nFEYERwrNSCP3EYTWL+CwVjSA4Pw+DnjVjBrF4CocP37+CPspzba7CAgUjiwFB2DvsFoyPj4pT8crlC5L9fPehQ7jn4P0wGq0ygK6qqZEzNRQMoJBNYHZyFDeunIfDZpbl/z+9cmnVZ/nfvvQnuHjxkhAyor92DnDIwngcioDYgG/esAG9XZ1S11N5DLUB6ZJSvkat3ix3tZWLaxejO+wgPqIMZv6kkUpFkM5EUSlTzKMUMSid11R5s9Gm8IBiMzrZLXq9xDhIxnG5iEgkJLmcVTVVUFLgcPMmyhYjvK1N0HvcGJ+dxYV3LyMWjGLnhh3Yt3MvbBYHChoVEuUSsqqVHEan1giDhk3uSiQQ7xe+d9IbkthDKU0xh8m+G3jrly+iymbBjk0b4F63CRVfrSxHKRwx6i1CikrHk6jkKYTho+TSDzA57NCSqjM7g+2b7131jI9++hFYnA60r+lCRa1DPFuQ/MZv/vCHuDM9BVuVDyanQxa4xPzG3hOT/tELf4SPfPp5EQlMTEzg4sXzuOfuQyJO/fY3v4G/++LfY3psFK+9+grsNuLQKkiLyLROiBT8fi5zAOX2CmeR9yT7xHXr1ksEjVqnx7WbN7Bn/z6hEpGQUFKwNs4hHVpCYnEWCyMDMKsBHYcA+TwWgiGcu94HjcOD7XffB29jM1R6M3REvtFhWaGqXA2dOC+4DCFGpCJLShU/E6IMz2N6agKnjx2FV69G/6ULUKSSqLJa4LUYYXXakFeWYaz2oUjsm9WJgtKI631j0CiNmJvzw+xQ4T9+8NL7zuSh4dvixmPvRrwqXWt0nv0mA5jnPld/7E0kK52ZvPk8yr9Gq2vUCliMWiwvzuN7//pNtDc24O59+1ecIMmEiADovjPz+5TJw+yqg0pLMa9aFov8/XjWcWhEdwcHLKwb6Di9cf26DKtJ5OFidDkWkTgeZjkTCXf4nsMw6PQymD5x4rSo9bft3A1XVdWKKDuTxejoCIILczJvUFIIWk2CmAWS5KFSIhhYFFTd6Mg4mhpb4Hb7cIPfLzXFYgVMz45DpdagoalRFlMkAvGs59KXfTkXyex/FZUSUomECBKe/cQfrnrOv/j9Q+gfm0YkDQxORxCjMUdpkL9LMryI73z9f6DBZ0UiEUFZrUIknoHFXoWR8QX88KevYGBkCgq1Xsg4hWJOxDDMS0xGIjDr9LAYTQgHQ0iWKygajSJKJSquVKYbgeKIovSFdU47mnxumLVKuKxGmRmk0lE43HaYHSaoeI9xvlFeWfL/xoktfxkFxfqczpVQzOfF2RaNhkS4xHOP5+BiPC8I45b3KESj41PiVuIdGZifETH9/Yd2IxMNIJMIYWTottCSNm7eKFjt+kY3DKYwnG7SihTQqG1IJ9344Q9O4Pz5MfT2bsWO3ZsRWFrA5PQc/vqNm6ue8d01aezevxXPffxpeHua5dCaHJvEtdsTUOo4FPehWNJiORiDx+WF2WgUYwDFgzQ2UECqFAKVCm+8+gocFhP27dqBbDohC06lqiK464uXL8Dvn0FdlVsyc61mMxpq62RIS2IZKXR6qx21zW0r77nZhlS6iGg8jXJZCYOWThul1CM2q1mQmSTTBYMhyU1WYOU9oFrUaNJLPuavXn4JC/55WC02qdXMViecPh/MdFuSqa1gjVBBKZnGxI07mO+/BU1yGR5DAW5DAab2LqzZcxBdPZtEuBLPzCGdX0AoPIrO5nYkg1lcf7cPkwNzUNP9qTcI/eejP129nCQhg/cbl7hcACdiUck9p9EgGqKAvCTiWgr/KbrjgJS/jiS9lQXw//spi2QOq38dtyHONhVFCXTJrWTaG2weTEzPyn3HWoZOF4oKOHNj78pfy3/nMFZnMMiQloKOUCwg1KLtGzfBpFHj9o1rIkalGYIkFg6H79y+g2wyg2gwDKvWiHqPC8rMPB558BC27dyJodExcaYvhsLYc+AANm/ZJnFx0Ugc167ekPuhu6tb5o5LwYj0OzarEalUDE0NXGaqcOXyeRg0asn/pStzfsYvsVPZdA7heBqzaeDYxPtz2X/+hYegUVSkZioVKoyZlRxs1gDEaucKJKSQsFVEIpWDVk3cuV760GImK5FsqUQU2UIaKp1SzDh0/emtHvzyteMYGJ2FQm0SRxed3Fx07z90N+7/wCMIRKJyz9ndPll6MZKOUiZiKdPRCG5evIj+WzeF5pXgT6JEc1ksBBaQicSgKZdFSN/U2oxYmi69cTgqKvTUNKDe6oB/YhLN67vxyHMfQcpgxVBgWaggrNU4l+AAnE5uChyI8lx6L/bo6//6HdwZGUGhAji8zBquw7p1G5CKJHD86DEZiN9z6IDkPGYzCZTyGbQ0N+CDjx2RO41EwZYNqxfAf/XoNiFm3XXwEIplheCeA5EYLl/vQ7pQhsnqQF//INKZBMxWFTo72sSVTBMR+wEKGml2YY/A+Tj7/s9//vM4cuSIIPEvXLyAvr5bMGmUSIeCmPf7ZYna3tULvcWOosqAvuEJLEdTCIQTuHPzJjra2tDdVIvQzDhii7OwEbdu8KKgcYAbCs4geWY8/5lPIZlN4uyFs7jngcNYCi8Jqejhhx+CRW9ELpWBSaPDKy/9Ck0d9VAZlJJP3tTYjKnpGREI+nxV4gqmkLypqVnMOfxQd3SuwezstNzdW7Zsw53+IVkcub1eERkS28/4Cy5Imlvb8eWv/g+8/Oob+Na3/w0PPfnpVWfyR599AC/83u/hzu0+fPmLX5TlIml6nF/O+v04dPgepDJJmM0GPPfRZ4TskwrPIxOex5WLExgbjqBYciNXNqGqqQ0PP3UEapsCIxN9UOuKOHPsbbjNnBPeh9413fj0859ARVHGox98DHOLCyKCMphNskDs7u1GQ30D5mZmxY28Yd06mHQkBKaEhMd6o8pXJQ5os9ksiyre73/++c/jzTfflLkuyXnEG5MEUl9fj2eeehRH7t8JkyqLmxdP4+ibp/HO2T6Ei2bkdE7o7Qbkyxkoskko8wWY1Qb5DDk9TlSZy1jfxjtxj2Sx5zNRNDe3oH9kCjB68ZPXzuBq/xTKegdi8aTkqqopSOP267/8+PKf/57sQCRyobYBZpNFBDUUXk1NTwlxkU5F1gJGo0Hm7xa7B8XyismPYiian7jn4TKRZBPWZhQxHDt+FMPDg7Lk4sKPy1yHzSELcNKlKPxlv91/5w7ePnYUZvYnJhMCiwtS2zxy5BFZEp84fhx3BoZx4K57sPW9xR0FAXavC21daxBLxrH8Xv710ZdfQ9faXqH5pUoFHLznHjTuwbfoAAAgAElEQVTV1GF0aBiReBytrW0St1Htq5bvFak6vD/++5e/hPsP3422hhrEuexLJHDq6BtIUZw0PY9cMgOr0STzGmWpLHMB0sc45+JC0aOxAMkCcpy5V7vw4J99Fp/43BfeVyd/+xvfwi9/8aLMCbjs5fvT1NCEfK4It9sr2cB89sl0DDMLY+jvvyXnMIkEJqNenLP8J88M/iTOn6JhIrcXA3x/Q7K8Z425sLgsQlRGJLBP4V5EehyKqBsZ1cMFcEpygK22Fec3jTx0brP35D1MKgaXl8USaTBqcYY63V5ZQnLnsMoBzD6TaGot63vGJZ4TYd/adb2or6tGPp8RvP5ycBHxOM1lK3GdpE2QJkAnuNVskXubFF3GsobCYflzWMuvyAkVUjeQDiIzk0IBH3v+86ue80e2dYrghsvtZDYtwuhogqRNnTitGX83PTkNpd6MJz/+aRw4fJ/0Jdy7sR7g+UJBeI59pl4Hg16H1155GT/6z+/LApj0MFKj1jR40FnnkPuVwpjR0XGk03m0tnWiu3c9XC6fnHl8FjSVyjy/WJLemxQSg9kOp7da5jUVlOCtcqFYyiEUWoDdZpLzbGxsWCLISFcmEZdRZLyj+aIWUwXUemrhrHajtqURdq9b5i78/vL+I0UtshSC3WzH1PgUzrzzLpLpLIKhkORjb9uyGQ0NdRzPwWQ1iXs4EiNPY2XxT3Ecl/vDQ3fwrZ+cXr0A/tXXXqgEFsPIZctoaGwVNTYLNY22gkIxiVg8JBZm9umiLNOb4HPaoMqE4PN5Mb0URbKggtLohM3ihk5jwvT4FFBWioomxf7VZEFWq4GrqQnt2hIwO4zA5C2oskFYiZVTFoRPzXhmvaMKJZUJM4sR5NJ5Qd4R7fvJH69eAH/uI3fLso5YYTZ8F85fkAwDBoS3t62BzWaXId3KkJtDPTVctbWw+aoFL8JBAd2aRA5TgcDlYyaVwvjIqFwAzJ6gworNL7+xNpse23dslUB45gt7q6tFYUzcI1E+zPLih39kZAzDQ6My7GIxUFVNq71BXC1sBqb9C3jg4UdhtNnx+tFjsLu8oqhSqbj8UyCTzkFDJBFxaBWi3nKCyK32eASTy2wEqi44F6CrgfhJqsT5QSce+vadfmQradjcFtR5a9HR2oG25hakkwUMj47i+Inj6Ou/jVI+C42qAg3HuNkMLLNzeGY+9L4FcEqtwXwsgzNX+qBQGuC1eWHUanH3wd3o6GmGtcoEg80Ao9W6ktvyG7WwTIqYea+SjC2qpYKLC+JyY/FPCz4HsJs3rsfc9DwK2aI0msxQ4QCCv564B4a+U6XGzGAyzju6umCiyl8BeQFdbg9KZhcWs2VoKiU01VTBhDI0xTxunj8vhz+duPzeECdYVCix/777BRkQTWfQ0NqKsf5+XDn/LuKJpLiP2WDwM8P/hl9HfV0tDuzfJ9iXcj6Hs2dO49KFc7IELCrVCEILpdUpogIufzlQnp+dkyKW//1v8q02bd6Mw9/78apn/C+mBIY1Crk4aPVhk80hCP98LkY4TOXfl2x/YqyY98mLlYseoiAr2QRylTLUBgPmAgFMT81DVQbUeUCRAQ7urMbDDxzCtq290BvVWA7lkM3WoawwQqHVw1ZVg7xCheaubpSUkEPl29/+Jn75i5/B46TidEmKnC07dsoly4uSOWoyjC4W4LbZsaa5CedPn0T/jeu479BBPPX4Y5gcHUVVewfujE3gX77xTblsmlrapZkgap1Drr6+2zIA5+/Pi43vS3iZQx0tquubxVGzfecuaNVl+KdG8cjhPTjx5i/x7JNH0NbSKJk6i0tLmPCncP7OEtJ0qViceO3YK++7sI+deAnjI5OwGtyoctnQ33cZuewcnn3mYWm65+ci+O6//wqJdBH777obW3etRywRQTSUhctbjWyJSv1hTM5Moa1tZZEweOuWOER7u1cyfOkI9NU1IBwO4fSxV2EzG36NztNIMcmCnw4FXh4kDjB/jjkXjY2NmJ6aERWmw+WGjkHydj1U+YQsaGLhJWQzKdTU1cvflw4HinR0GpWIEbioMHmasXbjdsFUqDV6UWQy/4BuEnBQVyF1l1mkRSl4VGqlDIz1/Kwo1ChWmAFWkbwljaKESj6FxPIcjr76oiCTqQql4KJMwoFGD63Fge33r842G/zXPxZXFgeDUGlxrW8IA+OzqGvtQc+mndCaXUhmS0hH/bBpYvCPj2K4bwQepxbbtzbDXGfD0uQd3OgbQUfXLlkKHTt1DL1rW7FlSzeW/GGcePMcBsfmsHbbHlGWhxb9kmsXy5QRLRpRNlaJgKCQycM/OgSbqoyqmmaodDZMRcqYjStg0EWwrsclYh6iOrPplGQ1cvmrI5Z4YQlZIvSyOaj4TNRqwdKSFpAvl1BUqCWD7Z2L53FrsB91Lc2wOByoIlKQw2E6WJjT/htni2IlEzFdoFgnj0IqLQ0cBSXc7TBj8Ob1a2hrbETXmnZpJtuam2Wof98f/sGqzzIR0MznSaUy2Llzl9xvdPzyriMqnjkeQlag007DfBqF4Ju4kOGvZRND0ZQQBTQa+e+4IGaTw+b+N9l+y2E/lkNzch5ZjDZ43T4oygpxzR07+gbOnz+NceIUAVitSvT0rBPxAbNjHn/iabi7W3DsFpciU7KAun37tpynXP6qShW47Q589OkPo7WtDX23b+OdS+dhcTmwFIuI26EQSyIRWMb2Nd14aMceHOjohToYxfD5y5i8eQeqCiSDZTmbRp5khCoPxsJBjCwuoMruxB57Fe5v70VxKQi7SY+BuTHUtzZjeXEZBosDJ67dwNXULPLQY8pmXvWMP7Vfi1RsCbu2b0Jba5OgC7279gLzAcBVhYGzF/DzF19GKJpDtki3TUhwaHazAS311Vi3tgttbY0wOwyIJpeh1imQSEUxPTmKkYE7mJmYgdtmwt677sG2PQdhsdQB5nogMYXApV+hYM4ia83j2skZjJyPQtdYhy0P34sGnw0L4/1YjhjR0LIPrWvXI61QIrA0iXQmhGp3I1rqOpAMLyO2HIDVkkIuO4tYLI9AMIWZxQqyZSda13ajsa0Jyuwy1KWEYB15x164eEVya1k09g+MYMOmLfjg40/C46uW5T6pDVSoUmiQzuSl6eCiUpHPoRSK4Jf/9A0sD42K+8PVXANNZw2q1nXggceOoLVt5/vO5H/704PS8GTzRRQqSmiMJmgMJonH0OiMUGi80BprodYaJK5hPhDEjdv9KKuY/e6QgTJrzMmpCRlE84wMBvwygOzsbBcENKMnZmempNYjeaGhvk7EaWx8uPwtc6HNJk5conRLFqSBZvlCRBHPag7ZNXqmDNP4uIIq5PCDgy6e33yn6UyjqpxDJKqYuex54803EVwOYu26ddi+dTeKeQXeOHYUV2/dhMPjhoZYO7NF8rW/+bWvobG6FplYXGgtFA2y7uQBQfwz1aa810HnBt+QfBqzY4O4dPoY2hur4bLoEQos4NCfro6Y+MRHPyCilYpKiTPvvgu/f0GG3XaTFfl4CrUuL2x6I+YC88jpgVAyCo1RD5fRjBqjHcpfC0asLTUoea2iTlWUyzCVVVCnciirlbBUe+AwWNHirUdbS6ucK/0D/ZiYnBLsX0tLi1SFVABPT0xhObCENW3t8rw5gNmxbTs6161FMl/AqbdOIpfMorezF/FwXJzeIHrWbERJrYBCoxQihMtmgdfpQDISxvICs6UicIrryiDqZrPZCbN5BWt26fI1TE1MyffNajFidmYCQ/23kU7FxB3Cv+OBfYfwxBNPyeeQuWw8y5aXl+Bx2hD0T+Pvv/B52M3/h6z3AJPzLM+F7+m9z8723qTVrrSSVr3ZKrYsF7ljg4NDwCRAgBBKEuBA2pWc5ARyUnDABoeEEsAGU4yxJVm9d6229747O733mT/3sybn2t/iWiRZq9XsN9/3vs97Vz2K+Sz+5f9HNrzw+AFZd2enpzEzPSkiQfbxkvyhU4u9cdu3bZN1eMUVqECRYj+FDlBSXFEJu9MDu7MMBhPBmxWRDt/5XJ7x+lFks3H5PY3VPOj52BupZfQjk4FUMLAyI1+AMpNBKhyWDlGFIg9/YAHpfAKucqcAq2F/CEWdBlkSuwYjTp46h2uXrqOrvROH9hxEW8ta6HRGKM1mRvmAsApd6uZcQZ4Thc6AHKOIGdtMFyC7QRMxmPVqoJjBO9/7Dr79ja9ha896HNy/G017DkNTs0YEgDxUmww2JGMJSbcI+5eAbEKcselsEgo6eMs8mPH6sG3zw6sJ4A/dvzL/t6+D1mRFIJZAWqvFr8+dx/d+8XNYystgJCDldCDoD2B8aBRf+MKf4EOf+rT0s/EAHPD5RMhGQeo/fv0f8MRjj6L/bi8qKsplxp+fmxMnMJ0HebpZDQbpz2Pv1mDfgJxPCJYeefAhARHHJyehNxmxrqsLBpNJ1jGjyY5cKoWY34vg3BQmSb4U8lBS7a/VYXpxGW+cPAu9uwqHn3oW1c1tUpOkZ7S+dMiS/FwRUXCN0uo0QrDpSPyrlSjl0sgk4pgcH8XFs6dhKOZx7cwpOPV6tNbWorGqikFCyCiKsNXVYnhhAT379kNncWFschFz0wsYHZ2AzqTASy+vPovwgvcN35WIdYIlXCfZ7UUxKA8jv41mzebzKz2bOr2IhkqZFLSMAtdqxRXANXd0eBCvv/YTHD50AM0N9SsERDIuhBr7zUks54oqmCtaJBGLpC/lGpxB6fIXElhJsQPBHgrpVLhw5pxcE/b2Gu1mzPkXBUDhGjI7OYuD9x6AUW+E3x/E6VNnBVDbuWsvyioqVojnfB7BcAiT0xOIRQJIpyIw6RRwWHXg7assUayhgVajx/Agq148sJi4DkThdFYiVUygb7RXnKEE5+hqZQyzw+XC3OyMgKskHziX871aid/T4NFnVtd4/OtT7VgKxpFVWjG+mEQsq8HcIv+uAcjEcOTATnz0g08iV8wizIhJtQEjI3O40z+JG3dGcevukCQqEXziGchi1ktKGXuNtRQqarTIJNLIkKQRsdRKlC6YJsCzYjEPvbIkIo3mynI4zToY2QHMXgpFDi6PAzqTFmDnNDsm6cb8HwL4t+5ffnsrDhatSonlpXmwSowCBUZNEzhOlNRo7+6Bq7wap85eQDASkwQ2v3cBLQ3V2L+7B4VUGKmYDzev3YTdocHWbT1wut3o2bIeeksScGsQGh/Gkpeddxvw7ZffwKlTY1LB07WhDdOz07h9uw+v3AmtWi+2NkTR1lyHRx4+jK09G2VemPf6MTkfQDyrQDKjhMtVhVQih2KuIHuOiXnGeVZ1ZWC3myTGj2Kld06cwvZtO7F9yy4sLS5jYY79kEUh9y5fOYdk3IfmWgvqaqtgtnpgd9UglVdjdmlZPqobarFpS4/c23Rt0sHJPk6j0QZ1Ps1OB1jcDmS4zzP1jvM54yOLSmSCcZjYt8pn0WICjHrcnRwVAkmTJa6RRDgVR16jlIQbp7tcnFzeqXmo03n4xyfgHxmEKRuDTVmASZFF0gFseXg/dm5/AGq1GdduXMDswl3Y3Ul0b2hGOhHCtTPDuHlhAkhpoVeYUOmx4TNvryYnA975FfKXIDb3nUQM0VAAiWgEgWUvrDzXs9eO2CHFQiJmyUOtoOiYrRorYDCJYMZ78hxCQSuJXLpbeHYlTsB1n/NgPFvEyPikpChVVdeImEBIXzWT0bQCOPPZpECDEbkkgJeWF1FQZDE4cBd6hQpOiwlTI8MS089Yy7WdHbh6/RquXbuGeCgK78w8DEoNuttbkfFPoKO1AWs716GxtQ23+vowtTCPgw88gDZG2idTCIQimJyaRjQaFzKH57KZyTnp+uX90N7WhG6KQU16TE2O4tqVy6j0lFMejEvnLyOwHBQwmyIwZ9MafPHff/aeOfk3/+d9sn/QTEGcjOdbBjH7A0F0bViPQDCAooJyTAWU2pXYcSWFzPE4UtEYsqk4ctmUgNN6kxYFlRomuxPjc368deqy3Ku5ohZ6jQpLs5NScffI40/iocceFwewWm+E2e4UbJjYJNOLKLKNLHtx8+IlEVEx1cRRWQFLmVOcuYxkDS35sDQ9h2A8imQhB18shGwpi/KSGi1mO5rsLpSiMTjbamGqq8RsMguNqxzdXetRV1MrqUoELjhPM4mO2FHvwBC+8ld/LW5jCitMDgdqGhuxbdsOBBaX8ZtfvQFlKY/2liZUehwoL3PIul5bXY6nn3p8RbSmVqKl5/BqcnJzDQ4fZl1Kh0SAvvSdfxenpcNTQXskYskM+gdHoNYUUVVlEyccSRupIbOY5WcmSjARYXJyShIhPvnJP0R7+xqpkqDg/513TkCZS6MQC2NqakrOzus2bELr2i7orE6cvnQDA6OTIk4e6L2LtqYmdDbXYmF0EMvTozCrClCZyqG10XTRhkjAj1QiiqOPPIip+RlcvHoJT37gGURSCQRCQWzevBn+hSVUuspg0Rlw58Z11LRUI5FPSOodU8QmJ6cl1YHR5nQZ8nUSh/L5vPK9tLY2Sx0JBeZ0w966zT5gg1Qi0Y1JF3MoHIbWaEJ9QxP++Rv/hgsXr+LFb76MvQ98YNU1PnDfHnz5y18S9/N3vvOy1DayN35ifEzSFHfu3I5t27bAU14mdVq9vb1I+pfg1CoR8ikw3O9DKKiGL5iFp64GXds7YavSY3JhCNHUMi6fuwSPw4MnH3ofujq68IUvfhrJTBwPPvQg+gcHEWFCaTKBTD6Hzq4uEQP4l33YtnUb1netVP4wBSQRjEKRLch5rrGxUXAT4iLETD7/+c/jzOkzIg7ibEJsd9PGjfjo7/8+7t+3AxZdCt6JOzhz8QROnL6B4+/cRjKjg0Jtgc7K41uaWwwUBS20CjNsNiXKPBrYdEWsaSjHw4f2Qp1LIhleRnNjE0Ym56C0VeB7v3gH1wanoDC65L6LRCIiuIxnVs6lv/3xxc+9gKbGZlRV1UKvM0GvN63gYaxbSyYk+YDVmbzuVdUVWLOmDVVVjVJhIHi9hkkCBcF4KTDl2MD/GxwcFGcuxc4k7PjnRSaH2I0o87hlHSf5SJyT+NPPXntVImmJ5fPv01j4zDPvE1KLEcnLwSgee/wZ1FtdiC37YHBZoLYYEMvEEVxcwsmf/RKdmzdiKRrGXCyEffffh/aqBkyPTci9vXHjJsHISTaSa4mGwwgGAnjlpW/hgUMHRbDV3tQoOPSPf/h9SaAILC9DlcmhYjkD41IUVqUGhnIHxkpR9C/NIpBLwaE2QZtVQFvmRtveHdjw7FE8+/7VQgZe61de/jZefullEYU6HU40N7ciEooK6cuEVvJk+/bcg3yJKQUKcQDzTEjHOWOAWffZ2FAvxKvDbhOynXgCzR0DQ4MiGic2wjQrJu9SsMREUpvVgjKXS86yNAqy35wEcCQWkdQJRrPXsG+clkONBg6rBWpFEdlcASUFaxU4ZasF06muqRNejPfGewnglfpFpmucOnVaKiM3b+pGTU2lXMtgcBkjI0PIZlKSokaRN9e5gM8v7zerM4ntU9zPpFmuK/z9imOeJj8F4rGYnIc53xN/fPYjn191Lz+zqVWqTMORkJixKOJYWPaK+DZPwbmrTKK773voUTz7wsfhj8TEBMmzO2cGRiyzdo/XipyJQafFQF8v/vIvvipCT7qwqasvM6uwtq5MhMFMIPX7Q0gk02hsaMG+fcTn7JiZYQokRdUlef08p/FZIL7jqKxDz657UcXuX5MeBpNO3u9bt6/C651HdVU5tBolZqYmsbQwL0k/FESQKwr5Ayi3uNDa2AxXFUXMNhQ1CqQKWVljmOhlUOswMTQGq9GCG1duYGBgCGBNocEoa9jGDV3yvWiNalRUVyBTyEg619jEFJa8fuh5nmdfcSaFF394ZjUB/Oq//llpYX4Z2UwRTU1tMsRINEsxhXSaD5VXyowZJ0nLttlohZt9M4F5lHk88MdSSOQVEkVo0FJFpsLM2CTcTjdGRscRy+Vhr6lBibEsnnK027TITA/AN9UPI+IwIQadKguVsohEtgAdXQRmF+a9EemxIQFsMxrxuz8cXfXC/+pjj6GtrU0WonPnz2NgYFAUOfUkmVtahYQgEEUHAhcxLkx5qgPpuqJD2OkU5QovDPO4hweH0H/3LpaXvMK6kxRm9Ahds1SGu10m7NixTbog2TlRWVODHbv3oqV9DQLhKHr7+hEMRTA4OCREHt84KmQy2bQAiC1tbfCHwzh17jyefv9zaGxpww9+9BOUV9aIU3l+fkmUfY53By2dTov2Na2i8KJjwMJhWgAlu6gXCNbzhrx1+w4CwQjMFru8NnZ/me0GZPLsZi4hE8/g6ENH5TW99O1vY2h0GAajDmaTHtGQHyadGla9Drk7d/DY2Oyqazz3+F5kDSaMzC/j7PU+iRtyW9wy2B88sBs1jeWwV5phtpskjosLDodyKiW4STE6OEvQmNEGSgU0SqWAs7euX0XI50VDXS1cdpu4INk1TUUxAVES29yMa2pqhUQh0EI1PsvEeR057LP7hWoubtJhaPGr81cx2teLuvIydLc0ocpmgSKdQjoSEjL2yqXLiGVzKKuuRffOXXDV1KGkM8BdUYmIdxGLM1Oi/CaJwzht7nssc2e3LnPj2SnCAZk92aMjQ/jJj/5LHJR0AP/83FXkdWaUud0CbnKoaGlsxgsf+Yj0QhJ85iJEF7rj059bdY3/zZxEn4JuFeb6rOTKy9xLsIm9OPmCDETcXLmhUhig40bCjZiK63watvJypEsFzC4xjmMBqSjAVNOt67R44QNPYt++bTDZdKJGSmWogHOhAAug0aOoMSBdBFwk210uWB1mcRB+/R/+DsffegOFPPtBylHb1Cxg+9zcnIAwVMSxW4BuIYoT3vjZz6BXqfHh3/kg2pqacfXyJeTVGmzcth3/66tfFWVuU3MrzOyc8y7DanPg1q3b4pzi5sJrR0d7IZtHOpVFQ3M70oUSHn/qfRgfG8KPv/8KnnxwP37z+o/w0d99BlWVHiQSUdTW1ePb3/8VhhcKUCg0Al5euHLqPYeoH736Ei5fuimdsyrkMTc5LC7Q++/bIaTl1ct3MTzkRTJdwM5de9C1ieDCGE69fQo7du0VhzUFBBR9MKqa7uPQ8rKQfewSCUWTuHDlJmyuClRVVyPin0dNlUeIAYpJ+N8oBhhl12w6LQPuxMSKopqRdktLXjQ0NKC6th7ZZBx6ZIFMFOpcAuNjI2BM/xS7foslNLW0/o9DqbW5Ae97+lm4atpQVOrlvqHyh1giN0kqoekq4dDLSFLxRGnYJ6gRAliZ4WFcCzZOS+ICASIe0JHD8twYpsb6Ucwl0NDUIOQ0u4rC8RSqm9pQt+aeVdf52oufl9gjCinml/z49dsnEYpnUFnThHsPHsaGjT1YXPQhkwggG1+QA2QqnILbrkZdDTuNQpidH4J3OYK1HdsFtDt36TQ2bmxD+5a1SM8HcPr4JfSPzKJz6250dW5Af+9dZEoGFLVOXLw7i7HlLPLZEpLRJEwooMHjgNNTg5xCh9mYErNxFez6IHo6ndi1ezcamxgRz/V/EEaVBia1FsVYCrHlACJ0v6pUMgirCcQy1j6XxdJyEHNLXsx4FzE5N4OWdR0or64S4QbByTJnmRzAqUwkqEvXdZHOGSk3XyGZS7mcxJ5TbDQxNobB/n6sX9chzw4HVb1GA4/ThUe/9IVV1/jnP3ldFLeMZt66ddtK30Y2LZEwFvY2JlbiLp1O10q3nkIpRAvXNQ7uJK6am5tlPaLqnusN90kOcNwn2ZXBmMuZOXbDT0g3u6esEuXuCiSiSdy5fRPf/8/vYmx8UACd3+pPjSaqQJ1Yu7YLL3z04+g+sBuvvvMmLly+BIvNKorjgYEBhJb9SIbCQmTVVFRJmgPvOYPdikUSl+mEEO3legsaneU42LMNDVYHQkNjGDp3CcpwHA3OMnGQMUI+kE6jak0bJsJB9M3PIs+o3nwRL2zZgwea1sDbPwBNMYf5sBe1TfUILAWwoWcH3jh/CedGhxDSanDGkF51jf9gbxkyyTAOHdiLrs4OAS2tXd3ITs1DW92A0et38Ms33kIgmsTMkk+cPkYKMkoF6WDcu6sHNdUuGEwa2F0mqFrqgOUFXD93BtevXML89DTcDgc27tyHDbvvhaJkhyJvA+KTmB86DmuVBhl9ApeOT2H6bgnVnR1Yf2APjNocJoZuIhyxoa3tfrT3bIbawRifLLLZMAppFQwqCzLxKHSKItQqH/y+ASwshTE55UMwYYHF1Y6Gte0w2Ezou3IC2kIMBw/dJ/3vbx07gV/96k1xTml1ZnEjcu2jQI3/jWA/FalUPyeTaQH82deYSMZEYasPxaBPp/EPf/PXmPLOomZbJ373jz6O9rUdMNup2F3943tf3i/COb3ZjkgiDa3RAoPVKR01/LVS64FaVwEVo1BTGYRicQyOTsBVXg6Xp0Jc9ct0m4TD0LEDDVTyeqX7i8N+Wxs7RrUS+8xnkQkrVJzysCEdhiQvuOeWIKkwHMj5rLDmgDMA9zkqp6lKN1oM8ve5nhOQ4rzDz2G8Mp0kjKoicMs9ns8WBT53++4KiFJTU4Omxnakknn85vgxXLlxfSUNgJHsajXWd3bh83/0GThMZhTodk0mYGAcrd0i60WWBLROI7G2+VRKwMBsMobR/tsYuXsTjTXlcNvMGBsewBN/vbr+4OCGRpTVVAM6DXQWCxZ9PszNL0jqTT6VgboAOIwWaG0mqMqMMNd4EEVOunrX1zZBm8whsbSMeD6DglkHp8ct17Cxsgo1djfMLjv0DhtURQVUmZU+IZLgVGPzef/1r96QfW/L5h5YTGZcOnseVy9cwtq2dqxrXyvz0ZZNm6DR6nHrdi/8obA4VGzuMokTHJuZhrPcA4uD3ZuQWE3GQjltZonJp6qaxDcJ4GQygtGxSUkSeuThJxCLpQSIBcAAACAASURBVJHOFCTWjP1DdIKTpJibnYSimENtTQUMeo18PUqVH3v8KbR1dmNq3gubuxwbujciFQvDtziNE7/+GZZmxmHQKPGVV46vupGfO7xDHBKMl2I6CsVsVosJTY2NQrazD27Llh5RcVdUVCCZTKCg1EmUq8FohdXmgtFkky5gkkpUMdOBpuDhp5STOLhiIY1iiUkFBSGAl9glV1L8DwGsU6mhZgJRfiWWvZhLQaNif/08fEEvDCYtlCWl9DVq7VbEC3n0jY5J53I0Esf2zTtwYNcBtDS2wWyyQceeVaMBiVJRBHp8rqnw1lutEgmZzufAf5Nx9haqmNJxzPTfwqvf/zZuXj6NNWsasGPHZmw58jTMDZ1CeAfCSRgN9hWHFt1JjBBLJxCNBhFPRqHUaWGw2TG5sIBD97x/1TW+8LHHhGRXqrQCcs8HgshodJgJh/DL06dhqayA1VMm86R/2Y+B3n78r//1Fbz/Dz8h0bic7bPpFLRGA1KRCAYG+jA1OS71I6xh0KhV6O/vk3uVJJnOZEA1+wUbGiXZZ3hoWMQgNdU1Eh133+EH5FmnOj4aj2H33r2oqK7B5PikCGQpigktzOLutcviUs8kEjBabEIAn7txG9XtXTj85DNwVtbB6ibRaJKZjuuR7MH5nIBqnPV1nNNQFEcTe5JI9M3PzWCg97aQ77Njo6h0uhAPR2Bm8gdrCNracHN0GBq7Hfc9chRKDbszMxI5dvt2LywOM/7xay++Z02+O3BXyHKSkST3aLrnGZjPM7EBusGZcEACmIS2OHZzWaiLuXcJ8qw4aSfGR4Sk3rltq7hCee0zTIugoEUi2NirroWlvBlZKe9ZSZArivO99D8pE1xjSQrxbDjUPyDdYRRv55RFpAoZmX/YKX3r+k08dvRxWM1WObOdO39B4gHvuWc/3OUecX3RBUESeHJyEsveRSRiQSiKadgtOrgdZnlmylwOTE9OIZcrIhZJyFqi1fA16GQPKKlW3CacqY0mC3bs2i37kG/ZJ+kAjL3leqJVKYT0Yp3W0edWi/j+bJse2ZIWSlMFhubiSBWNmJ5n0opaYpEtmjw++tzjWNfdiUixhGAih+/+x09w4tQVKDR25KFBOscISJFvw2zUwmk3vbsvJJFLpSW9RqkzIlGEuBx5TRUqaXyDqpSHXlFClcOGjoY6iSfPJxltXYLFqofWoOHoKJ3t3HP4Y8X5z/eFe+ZKHCZxCb5mCl2JJVDgrVasxPvyjBMrKtGwtksI4Ft9g7h2646khBkNGhSzSTTXlcFuUuHwwV24eukMurs7MDo2LCLXuoZaHHnwEBTKPG7cviwEzL33PIW33rqKN944L2aFTVs6UVbmxpX/7i/9y18OrrqX76vXQKPMY9uWbhw6tA9OirNyeSwEYxgYnUEomsGu3fcKoUXDgt/rhc1GF3Qa2VxCYvzo3qAw8/y5C3j4oaPYumk7JiemZfama5eJDFNTo9Bq2cGsfTcGXIdosohQLCdnKvZ7tnd2YM26DukDDQYjUktAZ6/RYEM2GkTMvwibxw1npQcKCiSKBcSDISQCYWSCUaxpbRP8ipVoSrMBc0EfZmfnoEqtCOvTpZykY/CDe0KRnRFZIB2OSjJAcGoU5kIKbqNqRVRs1+CeJ4+ibd0OkJV484ev4FbvO2hp1eOevRslkWmq34fL7/QhvJAA0gpYTBp86fJqt1nAuyBpKgT5ea/T+R2PRpCKR+VeIFZFAcSKSzgr3xdBVgLSTI2Qrm9GiBf/3z1FkpygM2sHKG4i2MszbSKdwXIoJvG9v+225D5JwwAdbsQXuB7J35UI+RVxaygSEucrX89gby80xQIifp/UJrS2NgmwfO7cWUkCzCZS0reXjsTRwjjvXBROix7V9XV46LFHsRTwY3pxAQ1trTKDNra3M88SSX8AvXf7JO2F+GEmmoVeo8WmTRuwtqMNNTUVSKfiUjNEEJhEmsPuwrkz5zEzNYdclmIjMzx1jfjg37x3TX7nn55HIcNkt7T0+lrMFJiZhQBubW/DwtIi8kz8IDFrsYoJRicO3Qgifj8yiRhKhbQ498xWA8KJFOyeKhw7cwVXe0ehM5chmiBgkIV3ZlzS5p56/3M4/PBRLAXDYhRQG0wrRDUFMgqlYD2hxUXcvnwFoWUvXFYryqo9UgfHnYskczqSQi6RQ7xUxM2hIfTPjCONPJzxLCoLSriLCpgZ899Qhj7vFCb+W7hzz4OP4JEHH0J5WRk0dL4XS7h44bJgq9V19cgUgRt3+2Evr5Q6gXNXrwk5vX5DN/pv3cHU6Ah6Nm2A22FFNhlGKZ9CIRNHz8YuHNi/F5lMSkiuznueWbVevP1PX8HNG9fFrbu07MPC0jIMFpuknS36gghG4oKreJdm0NJUhrVrWwXjZEcpUyq4T3V2rRexDAmVAwcPorqqWkQ6/JoUP/L+GL5zA+pcCqFQUOKs13ZtQM+2XbCWVeL4uUu42TsoIvlb166jsa4O+7Z0IxVYxOzwXYQX5hDJABZPPT7y/AehKOQwOT6EA/fuxfjMJM5duYjHnn0GebVaelLrGhowcKsXrfWNKLNYMTc5iYqGCvgjfvh8fsFXSQAzjY/JZYFAUJyeNFUFQwE5uzQ1NQgZHIlGhOi8datX4rh7enowMDQkRDDTGKdm57Bv/wG8+M2XYLI48MJHP4a2TatTXHbsWo+/+Zu/lYqd/v5+Ie6OHT+GixfOS/RsdXUl/vwvviLi3evXr+L48bdhUAFqinIyVigKDmTTFswtRhHNplHSF7D13m5E0z6MT/djsLcfLosTjx95Co8/+jiOn/o1xidGhKR+/Rc/x9TMtPT/8rowVphYJgWB+/buE/MO5wZiYk21DVDlSxIxX1tTK7MPiSviuJ/93Odw7epVwbpJAD9w+DA+8sIL2LRpE5S5BDT5AObHbuHi9TN45/RNnDzTh0ici50ZUKdQBFNztJLEomf8s1UFt0cFsyqL9joPHqIDOB1FKuwTnmJqwY+SuQz/+fMTuDUyB42VyRUr8bClfBqB2Or6qo/93lPY3LMFNdV1UCrUQtabjFZotFpZZxeXFkU0Nj09KQS82+1Ec2sH9Aab4D5yrmU0L2WlKkbr68X0w6ovnn8pTCXPIiLobArxRBiRSBDt7e1y/uX8zfnxhz/4gZCTPBdt27ZV7v/169cLtsye33l/CEceeQL1FicyoTBUFh20ViOSTLaamsaZX/4Gazd0YTkewWw0hN0HD6CdVXKzCxJzy/uPaz/nP+JadPJS6Pnv334JG9Z1SEJilacMIwP9OHvq5EpU8YwX5mgGXSo7qvNaaAsl1Ha1I1puwLE71/Cra5dAaY1DaUHz5m7c8/4nYdjcjocffu49c/L5M2fwr//8L7h7t0/MhjqNHjPTs6ira1g5P2n1WN/VLclaJIFv37kljl+DXiv7JIXENJWtXdMucz/5Hn8wIMIuGiuYcMHzhZiGtFq598iLMAKa1VBM5aQ5MUrRn0Yj+9zc/ByqaqrR2Nz0Lq6nlVQ6k14j+AnrTBPJDPJcez0VQgAz8Ur2bxpb3u0AZm89Z3+eiSjAOn78hIiYt27tEdydibwkfu/cviVJrkwpM+rYD1+StY6YCVO97IxORwkzs7MiLhGzSS4npC+d4RRE80Yj9sj55tEPrp6TP3LPVliMOix6F2CxW7Ec9GPR75c+Y/YXu5xlcl765Gf/BAqTTfYpkuRMyKRYlcm/xGucDrukdlKYSPL6my9+AxfOnxWxJit1TKo8msptYlRMJdIi0iO+RfE4o8bpMuf8S7ka72/+nvWk5Ge8y17EoYPRUwutnoJdGvYMImgeHx/GlWsXMTnBxLEMImI0jaO9pQ31tbVYXlyCb8kLVaYAm8EEvc0swt2ssgC1SS999Rs3diMRjmJhag6xUBTDA8Pwef1wucqwZft2uFxOqfesrvaIaDNfymGR1QcqBQaHRzE9s4BIKAGPu1IqJP75e++sJoC/+49/VgqH48jnSHKWCyAl3dFCAEcQiwWhUUOyzqlu0Kr0Ak5n42EYzWaEUxlR7qu40BhMUJWUmB2fhMNqx+3bd2UYMHsqoHc4YS7zoNmhR2isF8tTA7Brs7Co6AoqCFgRJyDFxUpvQzDCKNEosqmMFMf/3k/mVgPh3/iyZIwz9vntt49JgT1Jw507d8pCxD4Mgt+M3qUagW7SeL6AtEIlPahU9hCc4UM0PTWF8dExIQqpUGEpNWNM+dCRHNAy9tOkwubNG0XpTRJr34ED6NqwEbfv9uPVn/0ckzOzaG1bg8rKaom/JtDO+GAFCnB7mCHegBOnTuHkmbN46tn3Y13Xevzm7eOYmVuARmvA+PikEIAtzRwscuL49FRQCdUhNxtjARXFgsTkMmefPbtUOlDNveT1SdQrB0JmtrvK7AiG/bhw6pyoGnfv2IPqqhr85LWfSqecp7JMVMPexVmoinnpG45fvYqHh1ZH/Ewf3Y2i2Yqbo1O40jsCT3kdjGojmhrqsKWnC64KKyobPTDbDKLoZoQEIx0LRcgDFAiERDHLoZFRp3TapeMxBH1ejPT1SRE6SW1OGoyw5r3HmJm4qCkNMqBwOJ6YnJQeP8asMXqbPaZCVGk1ohYu2t24OjqFN157FfPjo6ixWaDNZaDOZbGmvk7K6knCXb1zFyWtAeu370Llf8eVGOxOOMorkI2G4J2dliGO94XT5RRynZsXN3kufgQu+LrLy1zS3/ntl76F8dFhjEzNoGj1IF5UwW61irJOBSWeeuwJfOFznxObP4Ezdr8yGlj9B6sjXf/VlMSdQlbAJW7IvBaMWFtxAq8AIdzoCMJR7URlPhctgojshjXx0F5WhkQ+h1AiKnFaoaUEqs3As49sw9HD96KhtQHQKnF3eBCDE2G4yvbDWdYosXyRRAaZArEYA6pqauD2uGGzaNDX34c//cJnsMToGatJnA6MDQ5Hw0IecrPgwupk3x8UiAVDqKuqxqF9+5FNpjHQ14/z12/iife9T7pjj594B2vWdki818LiojyTHIiplOS9XlVJ1eEyMkmKHcyoaWyFSmfC8MSU3G9TY4PYuLYRF975NR594ADqaioxNDiAx594Eq++cQZvnh+E0+GRDtwLl0++Z8P+/J++AJ3WglS0iOH+PpS7CdJmUVFukuuZShTR0rgRFy9dl8GnsbUCE5P9eObxR2EyWTA1u4RsSQm72yMbcTaTFheSw2aXAvg7fcMYHJ1Bx4Ye1DY0IR0PoUDgXlzxdOsnJaopGglLH4LJbBRVJd9TrhXc+Ddv7kH7mnUytKQjPhgUjGrL4eyZ07h67SqMFjsOHX4QB+8/jGXfsriN1q1Zg01btyGZUSFb5IatFJJGqdTIoEgnGmNM+cwo1cp3hRoMGV4B63X8OwydFpI4Lw5hRTELtSKP1374ChxWvXxU19bIoZcq/qm5BbR0bMCWHY+sus4vfepJtLa3Y8vO3fjxT36Gk6fPQ6c3i1Jr88aN2LF1u0QfR0Je5PMx1Eh8Uwvy/klEQkNYWhqCzz8FrdaMDRv2YH5xEQNDvdi6dR2q1tUjNjqHi6dvYHLRjw07dqOzcwPm5xZxvW8ayzElxpZziKnccNjdSEQTcBrUKDNrAI0RwWQWE5ESlnNGVJpi2Nxqwdbt29DQ2IDFhUUMDQzCpGbvuhm6ggLJQEhAGIoc2IFC9eiCzysiG4L0dqcbyUIWV2/fgtXtwvrNm0SZ7rA7RPxEyLaQKwgBLBGuKiUUWvWKwl2hFLCWzzLXBhLATJ6oLPegq2MdQn4/picmUV1Ric9+ZzUg8JPv/1giSNj9Xl/fIF+PgDUFIVw/6AigA51DklZLB/qKkIT9KVTh8dd0PfMwQJCZLkcSerxPOZDxzzk0Tc0MSw+bSqFGU2Mb6msaMD+7iJ+++hO8+uP/Qj6XpLFcvgbXqHwR0OsV2Lx5Oz75qc9gyz27cW2wF9du3oDZahExzbG334Z3fgHFbB7FTA7JSBSta9rR3NqK3Yf2iwLu2NnTIlbY3LIWHo0RHr0JxVAEMzfv4PY7p5FcWAY9BSYtRSPlmPJ6YfSUYTmTwVTQL2BDNhPDh7v24EBTK4pBP8aG+qB2s+/LgUwwiZqqRkwuBDAdiWFJUcQ3YiOr7uPPHm6EChn0bN4gB2B201Z0bURsbgmW6ibcuXIDr73+BpbDUSwxoiwZh0OI5zTWtzbg0D3bUemhsEWFVCYGf9CL8gq3uFSvXLyEkcEhGLQ6VK/txKYD96OmvhvIOZFeuInhW69Da83AG5nEtXNLUGfbsXHvHrRt2YBYdAG9d84jFnZic/eT6Ny1DYFCGnf7rqBYjGNT5za4HNVcbBALeKFS+hAOjWBsYhEz8yGkix6YXe1oWd+JxrYmeMdvI+mbkloF9v2OTUzj/MXLCEcScLIHzVOJuoZmmCw2OJxuGAxm2acEZINCOvNYRWD12BCPhOFSKBCYnMRffPFPkMwnEVbn8MATR/HEY4+jsW33e9bkX/39w/AHw1DrLYhnCjDbPbC6yoUYKKm0UOvKoTNXCTHGqGfGz7MTtq6hScD8aCIhiQUp9qWiKCpLxhMxipLJKYwtYvwRlXWM5Syyl5skNh12jMSXZGUSimpJn2ByB1W1VKfyUMKfKQaMp2Kw2i0rMXTxuBDA7Hm1WC3i1OOezfubgkiSNjyUUaFN0IBuabpNDHornI5yzC8tYXhiDIEI1akpAYz27t6DJ48+hkyU/fTk/LLi5GJyDKP9csUclAR3GfuVz0OnVkif9MjAXYmCrixzophLY3F2Bo999d9XXWdHxA+HxyYOSXddLbSM9UJJHCtmdoQnUiizOVFRU4mkKgdLfTlmMxHk0xnEZxZhy5Swv2Mjdu7cAUu5CxoTyXkDjKz8YKxvKY9ILoVStgCziodApplkZYYmSBBY9uHYb94S0lenVAvhnIunBaB0WWyor64VsDS4HEDQ60fJYkTPgXugKXPh4sBdpEjG2SxwO10ya+joOFMADptJIplD4QD8foIKC5ibGcfs3BKy2aI49gAN1GoD0yexML8SV1nIp2E1GyR6kxGw+VwKbpdDDn+dXRvQuXkH1GYnEjnAQ5K70oNcIoKlqSFcOPkWiukYvvTNt1Zd4z985n4R4FBN3dLUJC4TRgMyPo59cONjo1hcXJRrwvOJECpqA2yeaqhUehQKCmi0JolXZ80O+9ml9qOUl2QkRSkjVTIU4hYLGem8Z1cmwX52pHKvV1KZTP1gLgdVsYCAdw5jI/2IJ0KyTlNJq1XqoFPr4U/Fhdg9fuE8Etk8POVVaG1sw/ZNO9DR3gmzwQqlXg8dyV7VyuyrSSehVilRUqmkioWzBZ1AjHhUpOI4++YvcPX0MfgWxlFdbkFrWx061rWgYu1WlKxV0JqciCYLUGo5y9qRSmfEOUhHGGMa8/z+lHQrFnB3eBhPPrJadf+/15VJ5x4VEWaHGwq9Ad5kCpN+Py4O9MPT2ICKxkZ5XbPTsxgZHMZXv/rn+J1PfxKlTEYcCCqtFrevXcWpk+8IccFJ+7kPvB8njr0tB20KqNgzeO3yZTlb8LD/4x/9GO1tbXjymWdFzR72enH23HkMDg3J51KAyh7J7o0bZc6i0LSizA23xYxsPIrh27eQjEYE9Bkem8Dg2CRuDY1i/fY9ePy5D6G6qVVcRkKu0gVbgtT1MLaMqAOvOaPYCGBp1UqpZeHaxrSDkG9ZCGaLTouD9+zH+bMX8NZv3oaPa49OD6XFhM9/+cuob21DKBIVYMNissi8wzSSpx979j1rMl03vDYUMGjEoVeU3lsCNQT/uN4J6atQSfwqXy/jlEkqSgISwaR8VgSS3O/Yx0iwi12JK07igqyrrG/S8axvpWJdseIkftf5y7Mdz18EXpnGQLKYYp3F+XlUllcgmUggnIxBadCIYHSofxAXz1/E733o92Cz2ARsunr1mgD0Bw8dQnllJVKMgTMYRbnP2Wl+blbSjcKBJejURdRUlQkBnIiHMTtN916trOHcd+ioo6OwZ/MmNDY2YHpmTkgCAmhV1bXSIUqsgbU/jOYlAMqYbuIGTBe6/9nVwNaf9qiQLmqRVtjQPxNDUeNEIquS7nebHvBYVCi3KPGBDz2PsrY1+M8f/xwnT11CMEKchb2nOoSiCUQTUQGczCatnGcsBj0SkbAIF0kAqxj/WVqpfSEnSPK3UMpBWciBgRZVdiva62pg4h6TiMDpNMHttkLiVVQlSZxQMHuX74uQwHT/rpB1nB+JRxDfUJcKiIVX+i3tFpO4W+j2GJlfgqmsEgaLU/o0h8cnRTxCt7JGXcT99+5ApduMjvZavPqj/8CaNU2opGg2HpckhImJJQEu1YY8UtkU9HoPTp2+jlRagda2duzcs0m6B0+fvIwn/vynq+7lR+pcqC53YkvPeqztaEKCYvBCAUvhGOaXQ3JW6uzaCMV/A4hMBgj5fDBZ1dAYeUMzHYdifJP0gs9MzaCirBJr29ZhZmpW6gT0BPqMWonnN5lIPLIagrHDRYxNLWLRF5XzWkmtxboNXbC7ndAaGKGvABP30mk65k1IBn0wKAtwVnhkb62oqZJ6rv7bd2Dk/hqOSYpEQ3093NWV8NTXwBsNovfOXdTaK1YieU16EXiF0wn4ghGJ8LUYrIgFGGesxsD1iwjNjaPcpodVDzRv78aW+w+gtrkbsUU/Lp5/ByMjl1Bekcee7euQT4SQDihw48wg/DMRKNJK5DNJfOkmr83/+8GkF8bHMDGQeyvXOFbEEOcJBXwi7tczUYqxFaXiSu9koQCTYQV4pROG7l/CHnT4E/+huIRELlVOTHhhbUA0Hkc4yqjqtLj5KcwhOE4iivsfcRIhgDXadwlgpWBR4kJPJJBjumAqgVNvH0MqHIJRxD53xMHGDybIcE1ymK1Q5gqI+cMwM55WxSQs9pQb0d65DlX1tQiz8iOTxoaezWhoaoLebITWZBLHMs0NiVgCqrxS3Domlw0o5hD2ezE2NiLRt8QUd+zYhY0be7DMeaegEKEKRXMk5Q790V++Z01+9S8eQ5p4q1YHi9EiffEGvVnWdPY9UgRJx1eWewOxSrNZZq1MLCZiW6ZG6DRMcNDAaNQjRWGyWo/jZ6/iZv8kFFob4ikFIv4lZKJ+uaaPPvU09h26H/5oXIQkStayqDTiXNZwrmXy3ewsbl+5Iv+Ox+GE3qSGQksxrwtg/3CiCJvRiUAuj1ffPoa+uSlo7Gas0VnRrrOguOBFcn4e6loHguoMZv0+3P/wwzi0/wDK3WUSAZ1OpPD97/0Ax068gyVfEM/8zvN48rnnUd3UgjdOnsLXvvEiahub0dLWjnfe/I24/j7/x59GVbkTF84cx7Ff/xx6dREPHzmEjjUtyBOT0WrQdeD5Vdf54TUV4owkmcRUKgp72F95/tIVSQ5Y27keu/feg7fffB3KIiODOxBPJiXelGkQJKB7tmxdiTW227G2s0uEU0wMIgYzOzOLa9euovfaJRQptlFR0gW0tHdgXfcmGGxuXLzZi/7hCaTzwKXzF1Dt8eDph+5HrduKyMI0hm9fwe2haWRVJnzyD15AKZvCQN9tPPbIEUnHuXLzOrbs2weN1YbhsXFU1tRirH8Q5XanEMCjfX2oaqyGPxIQLKC6uhZTk9MiyLNZ7UJm8+zPuYfYFOs9autqpEaE6RbdGzZgcGBY9joScBcvX0IbK1w8Zbhx+w6e++Dv4uXv/DsOHT6CDd09cDduX3WN996zHl/8sy+JWzIeScDnC+Kll17GjRvXZGY2mfT46O//nji1z507hemZCbQ0NcgsfeLNKxjuX0I8rILVXgV3VRUi2RD2Ht6OpvZqHD/1Bq5duAy31Yn79j2Ax48+hqIig0g8LITai9/8N0zPzmLDxm7U1NViamZG4q6PPnJU0hWGBofk2aRQdUv3JrBsnLVZJIpXan/UmJ+fx2c/+1lxw1IkTCHx17/+Ndy7f/+KiFhThCrjw/LcIC5eO40z53tx8sxd+IN5FBUGFJVxlJQ0OumgUZmgVVokPa2sTAWTMoO19R48cM8OZGMB5OJhwUS9wQSyeoc4gG+NzEPv4LlGKVHVfK4XQ/FV1/ivv/IZdHWuRz5XFGKfccSs55HUoVIJ4VAQrW0tWFpagHd5SXDJNR3r4XJXCUFH8QJTN+kq5ecTE19aXMLs7KykOQmeWVpJO+W5e35hSsSUJHdpZOHnc1597bVXBT8nV7Fzxw7BpHgdiXmxjiWYzOCZ5z+MOrMN4YUlpEpZ2MpdknY1MzyKG++cEUwtoyxhLh5G9/btqLG6pdplOeBH5/oueZ18jVyX5D1SKvG///qvBC+uq67E4twMFqanZX4lVp8amIYrnMPe8mZUF7UYGxtERWMTKvduxK3FKbxx4TSsBisMKj2czQ3Y+shhqDsb8NQHVie48IJ7Fxbwn//xXVmbuA+pmMjCZ8gfQiqZFcyT2BkFTaxZyOYyYuZrbKiDz+tFnNHJrGdsbEB9Q72YBImDy2Yo4es08NC1W5KuZ75PxCKIF1OUSXMhq6No9iBJz5kpEAoIAcxzyW8joIlRG7UalCimURCPyksEtLusAp7ySpltOdOJ6JQEcJaYRE5eGwlglUqDd06cFJJ367Yt4mYlkc0v19d7GxPjo/K5NLMY9QYse72SqssKTYpu1Tq1cBXhCJ21fsFXeNYhr8L7jf3BNP11rF2L5/5wddT2i1/4NIw6NRYW5vCb42/B5nIgSgG8Wos9++7FkSMPIxyKoLGtA8uxlMwMvAdZ98k0YJ6nGHfOhAaXwy5nD9/yAr7+tf+DM6dOwu3kuT8Hl0mL5iqniJKjrH+NE09SynvocXsknYm8FA87nFF47SsryoWX4/cRU5mRNTqh0TF9RCFpcfw5noigt+8Wzp05JeJwnts491SXV8JsMMr7WVNZifC8F6ElL5QmnVT36GxmmBxWVLJec10HXFYHmuU1SwAAIABJREFUCuksjv36bQS8AYQCIeEZOzo7UVdPXi0Io1EFV7lDKh7GpsZwp+8uJqbnUFfbjImxORj1dug1Rvzy/GqOT/Gv//AlGhyhVGhgNpqFyDMxy5pZ9SVG4Cah06qE3OWiQlUsOytIdvFmZTRqPJOCxqCTqCytQiWg0vKiF1evXIeN/SqMmWM0qckMj0mJYnQZpcQyHCR+c0Eo8zGolXkBn6GkupWAslLYeFq8GWn0+6+vjic+8d2/RTAYwtkzZ2SBJ4litdolGogEDR8ebnKJRFJIPXZsKgxGBFNZiaCoqqyUbl0O0LTXU+XNCLBQMCh/nwss1Soc9j1up8RErV3bBpPFCrPNjqNPPIG+oWFcvHwV4XgSbqoEoILTVSYdwh1r16G7uxvFUk5i2zjMMl63t79P4ox5s1ZUVaOyqloGQC6yY2MTqK+tl+GV0ZnV9bWiwtqyZYvY/lcU2bRy07JflL4Rlo77A2Fxe9FJvOxjNLcLVVUeXLt4FXdv3IFWpcX999+Pm7duIZlhH1g5amorEPQvIezzwmrUI3r5Mnacv7xqM5l5fB9KZhsu3BnAHRakVzWJom/3zu1oa6mDxalH6/pGKby2UlmfTMn1oTqcm1QkEsPE5IwcEmqqqqFXqwS4JFA5Mz4qcadU6nj9yzBazCvRsUUIWetyukUVEgpFMDU1Iwe4xuZm6UhlRBgJLapL6CBTOD0IQIVzx97GxXdOwKlVo8HlQNy3jODcnIC9VZXVSBcVyCo16Ny6E5XNbYgxx93hgq6UQyLoE8CBjh66JgnoMZKB8XDVVZWIhAOi7uYH4xnpPKEDeGJ2Dhf7J9A/PivE5c7tO9Da1IxCJoeejZvlmdAo1aJMYYSG4hOfWHWNv6YJo5/bXnElWks02qK0pmuavaw8aJrkPmW3E0GzbColi67NzAz5JGKMtdHrhGDKJoLIRyPorLVj7+b16NmwDmU1NdC73Bhb8uE/XzuOww9+AiazR+I+iwWFuMd50OLBoX1NO6qqPUinY/jlL3+KV155SaLBVCCRSGcPAUqzAGoVleVCgLLDtMzhxsjAMPbu2I32lnacPnkGN/oHJWrowSMP4p//5V+EsOL15f1NcKV/YFAivDloMaJ2cmpKnE9UlVtdFTj61PvxjW99R6JyGRvmMqlQSIRw5MAebNu8CT/8wfdFpbd28x5857UTotQnGHry1JvvOUS99tNvwqB34Pb1ITTU1kCBHEaGLyOdXIbTYcOalvU4e+omBgaGYbNZEE0s4vD9O/GhjzyL8Mw0+kemEU3kkCupBeznINPWVC8LdCKexJvHTmN0chFHn/gAqmqbJAblzp070onBnobp6SnpzSRRd/z4MYlUprCAAzdJO4JrbW1rhCjgQVKZpcPbJxGJA/19ckBkd/gT7/uAXFPeK1RSVXjcAuZrTE4oCHYXiwJaEU3T8xD27iGYgIyeUbkatQwVPLQzwtGiNUnyQDpfkm42gruKUk4I4InhXpQKSfi8c3LgZtSSPxTF+NQM2td04OD9qyN+Bt/8nkS4JtJZibZ89dWfYXpiAg3VVdi1uRu7d20HkjGcOvE2Qokwmhqa0L1xByZuncf4yHksLQ4hnQpgzZpubN1yH4aHRxEI+tCxtgHl7bWAN4L+m+MYmBiHocwBm90t4P58qIBg1oBxfx63JsMIhiPy/rtMSlQ7jXBV10BptiKstkPlaYGjsIwKVRQ9W7agpa1VBpb+vn6YVBpUOsvg1JmQ8IfEqRlkLFI4iFgiLlF6JCc5VLe2tmF8bga3B/pgtNuwrnsDamprZKAiqMQIaJVihShjXD09GHSh8Nm2MAY9FhchBZWcjA5NkeBKpdHe2gq7xSpuF/7+7994ddW9/B8vf1cie3k/UNTE+4Bfhwc2RrBQycdfEwwxmawCtPM959DCjh8STnRp817kEM+1hSQygRLulyo1h80U5hcmwEp37vvNTW3wuCoxOTaFl1/6Ft5885cC/IkbjRg+B1bGB6mBxsYWfPzjn8KRh47gzt07Imzg2r4wPy+HiMXZeRQyWcEYw4GgdAFu2b4VdW0tUBh1WAj60DvQj0I4jvRyCMYiUO90o8pkQmhyBimvD/lQVNRwvH9mvT5EMlk4qmuwFI1iankJBqiw1mDG/s51WNtcg2t3rmA8uiAObEdBj2pTBRK+NAoKHQL/7T7+u9LEqmv8xaNVMo+saW+WDiTu99VruuCdWUR5fSvu9g7h+KlziKSLuDE4hlDAL3GKVlUR65trsXfbRlR7LCgrsyIQXMKZs6fQvrYN6zo6xEl2+cIlEShUrluHDQcPobV9J1AsB3x3cOvyDxBLzmDJNwLvvAHNtQ+gY9NmId8WloYxMHQFsZAbWzY8jTU7NiFYTGF0rBelUhzNdWth0TmgzOeRT8VgMtAN3ocbtwYxNrmMdMkDo6MN67dtRfeWjTAVghi8cQZlngpRFP7bt76N/qFRuNwV0oO1qWcb1nf3rJC/RjPMZpsAdNKPq9bCrFfC608goy0iW0ihzu7AeO9tfOufvo67/beQVBely6S2ogrHTg+8Z00++63nZD0pMdJObYLO4oTRViaRa1xns3l2ubmluybCmKdECv5QBA1NzdCbTIjFExLtw8MVSQcV5yMlBQ9piSKlSjUZjYobi9FIXBM5I1HNyUMb5w0eHiV6UKESQJIHLR4kKbAj0C1JMOmE7HkEekhM8GswkpkRqBLVqtVKDDQPPOzpYdQWEQG61fhsLi4sQAkt6uubKavGgm8Z/nBIEjV4MOcz372uE/lkEqVsVgg8uv50BsYaqsXlRfGQIpWAtpATQGSg/67MINUV5UIMkWBhlNT6pz6zmpzcsRkj87OYCiwjqVIgzYhQmw1qnU4Ednq1DuV8f1VqAUfTBgVG0gFZy9ZU1kK5FEZ5VolnnnwKjqY6IQaSyEm0EokBpUmPkkGNQiqL4JxXALuhoWFJZlicm5cDOxWs6XAMMV8I2nwJHosDVq0ebosNVWUVCCz5EF8OoKu5HXmPDabWeiRcJpwa6YPOYYPF40G5zQ6XyQITwUdA+vWsVhMCET/8YR8iwUVcvHAamTT7uBqRyZSQzUJiNktFJTQqtRCwqWRUxGNqVREqRQHZTEIOgQT6lRqSMnps3nUA7Ru2QKnVo6aqAqpCBpnwIoZvXZHOyqf/6F9WXeONdSb87vPPS38hZwOCHnT6kvxnzcOPf/wjqY75/Rc+KuJUrrtl1Q2wuKvE0cpjD4VS2RyFPCtrMtXzJHv5gRI/svJB1xmVxqFIWAg9Ju7QVce2SO42dPuwg/vuzWs48favoaSbu6EG7GZNk3hXGzDtX0Ykn8WtkWFkFUpU1NThwSNH0dPdA7PeCp3aCAP7qKiwZ5egToNSmvUokLhLqsarKiqgLhaAVArHXn8Vp954HXqk0dpYjvb2GtQ3VsLdWgeUTBJxa3JWQaFzoKixQqW3IRJLCXDBwye/x0Ixh0Q6iUgijtGpKbzv0T9YdY0/V2cUVxAFgwVaoLV6zARDGPUuYWRxASp2X9U3iAA2QpJnZg6f++M/xgc//LxUVxCYZfwmyd72dsbeVeLE8eM4uH+/RBDu2b0Lfr8PTY1NuHDhAmLxmKR5vPLKKzjywBEBMSgyFrGURI2qJGqN6SB09hHw6OzskjMmCHh4F7E0PSXuXJvJAKvJJKkA49OzuDM4DKunEtv27kdVQxN0vK8Zs22xCnCTTBOEYfXEiniQkXzsvuV9RXCNs7cIuNJJHP/lq0hGwlLRoNObEI2nMDA6jsGJCYzPzuFLf/5V7Nq7B2fOnsH09DT237sP7W3t0rtbX9nwnjX59q07ApQ47VZJbFrpso3Kesa1jMCnOHWl4WcFVKRIgZG4kuAjkbA5IUHVaqWA4HQ9kLSNx6PisOE6ybhMknxZBdOqShJZJjHFFPfSjfBuOglJeaZ8UT3P1AI6shnxncxlYHU7BQQbHRnBmZOn8ez7npFeMLpNTp06JbPw4SNHpK+XnXkE4hnP53K4JaUpGPRhanwYsbAfdosR6WQEuWwCKmUBDgfdLhoB5thzZnfYsKFjA0w6k5CSKTrfrQ55fpnS5PcH4Pf5RVRJAp2OZ2IkfM/ued+nVl3nr+zUI5XXIpLVI5S3IJY3wBfKSG+qppBEU6UV6cAsPvDhD8GzthNf/Ku/gz+QlGjhSLwke2OedUEoIpWOw2zUwGbRw2rUIU8XJgUATLhgogA/j0Q+48PZwVrg/pKHUaNCjWulA5ixpAZlER6PHWazFkoNxaKSGA1lYeU8Kv97lwAWnh4lifEluU9COR2PCNGlyOdQ5nTIM9Y3MQN/KiupHt5QTMQmUaaqxcNoqq/C0SP3orHWDYdFjR98/2X4fQv45Kc+JoJKKIzwL6pw4eItDI5fQzDiRUvrOvQNjCBXUKC8sgx0lLEPuv/OBJ772xOrrvH+uhrs2r4RLc01KBaT0iFXVCkQp3PaZAU0FHYbBJCkmCmfSUGvyUGjSEGnI4GYlwj9dWvbBbtIs+4gW8Lc9BxmpqeRzxK41EGlYmIDe2gZW2xALq/GzLwf0UQeFgcBbSUaW5sEs6D7jDUaExOzSMQJsupQzCRg1qngqapga5o44G/cuC7OTQXFXiUS5kYBHFUGLaxuB3SsYWAHnsEt2IbWoIOSLp9cFuF4QuILw4EI4pEYqjxOXD1/EsO9V2AxAC67DhsPbEbrlrUod9UjGoxLpUQiOo9QYBiN1WWwslNwqYjLx+/CNxWDTVeGYiaPz91YbcIILC8KeLzyzGek0oskMJ3hyXhUkgAYE24z0/VtkD/jbEUMi47hbDYjf06iSYwnrKqgKE9Nx1IWvkAQkXhC6ouIg0RTK0lGdptDzg0kqqQrXKn6H/KX2IKAZlxHCiu9nUota9MyuHz2LIZ7e1HldmBosE/cgQRt+XyLuIkR/mqtzCq5eELO3uVlTiH0vL5lWaOramtgtJplT6H7tqyiXBzJnAGNFCjJ3mQCQmEkGb3MvvaZKYyPj4pomxVxHR3rsGPHHkksq6qskbX0wvnzUmf0iRd/8p41+eS/fQyFTAKVbo90e6uVJGFUMv+SYMgwU1apkFmbVRlCqJcUUObykkTB/nmraaVShLMk989QMosL1/tx8cYgSmor0nmt3ItGRVaMPXv2H8S6jZsRiCWhZiWLwSz9oBQwqNlJr1BifmICV86eQzoahdtihd4kvC8snkrkNUYUsxpoFGZcGhrFaydPYz4Zg8btwGZ7Bba4q2EIhuEbHoZfl4GlpQLVdZXY3LNJQPEqdntmc0jG4jj29gn86o03oTVZ8OzzH8IjTz8Ls7sc//elb+Nv/vH/YsPmraitr8fF06fw9GNH8fxzz8Jq1OLEW7/AL179Ifbv3YZD+/dArVw5s9J53nXww6uu84Nrq6W//b5DB8U9dqe3D1eu3ZAu4JqGJjlzPPP+59B3+zLuXD2BTCoGnz8gGO7O3XuEkLA5nYLjUXDEeNp0JgPfsl9IAuLIV65cweL0GErple5YCv26Nm5GdUMTIqk8Lt/qQ//wOGLpAq5fuizVh08cOYQt61phURXFBXzx1gDmAjE8eN9+6JRFzEyO4p59u2Bx2dE7NIjm9RtQNBrhD0ZQVlGFqeERmLU6mFVqjNztQ11TLQIRErrRFQJ4agYGRnybrQj4gyJw5dzK3k3u8Ix8Zdc5CTzGJLNKhaacdV2dUt1U39ggCRtDI6Ni9vjp679E96Yt2Ln7Hjjrt626xvfu78AnPv4ptLV0IBJJIhFN4b9++Kr0Iwf8PtRzT3j0AfzO7zyD8YkhjI8NwhcOIpJIQAsHIj46oxkXnUFDawuUeuDeI7uwfc9GjE72Y2JoFLPj07AbHPjAM88hGg/AYDbgbn8fvvHiiwhFI+hYt06cljSh8Iyza8dO9DH507ss399DDz4Il82JRDgmiYtul0v2P5JWo6OsFfmCEME8M27s7sbf/f3fC55CF6ZKmQdCM0jEFnH24nFcvTGC0+cGMT0XQiZHKzPPTJRAaaGEHhqFCTa7CuUVOpgVKaypc+O+PduQCnqhoDC1zINwIo+kwoL/evMsbgzNQGtjlddKqhsd+/OB1dUHx371X8J1kEtQq7TS58wzBatLnC66vP1yTvztGdXnX0ZtXRPq6lZS4SgC4HzmdK5gjJxnmG7FeZNrKnmW3yarEr9kRejMzErVD53DJIB53xx76y1Z+3iOYcoT8U7+27y/rl+9hqLBiMfe/xwqNEakA0HE8impPyAB7JuaQe+Zi9i7//8j6z3A5DzLc+F7eu9tZ7Z3raRd9S7bsty7jQ3GHIo54BRawkk4OQmEBDAJJOEkgQQIoRiHQDAYcLdxt2R1adW29zozu9N7n5/7GTjn3+O9rr10Sdr6zfe97/Pe9XqU1UrMRtew+/BBuLRmLM3OI5lLy/9RkM30UDqKSSZS5P30r36FtpYAludn5dyfz6Sld5duz5NPvYix10+gX2FGU1WD6fgkVNDA3tqNpUwcy8kYuv3tKCSyiBYLcPZ2ounANvzzk8+8Y01eW2WVyiR++tOfYvjCRXGjDm4ZwvTULObmlsQBzH54VhRoDSY5D3Im5tRGbIJ7YyadEqy5tbVZ5rLOrk74A02w2Gxyf7HjvVzOS2w4cQVWRTECmqYyEbRXqsgX8rJvcrbN5XOStkf+grivUq2CUaOW5CAmaZCXKZbr0OpMsm653D7B/qTi47cEcIUR9YwfZtoWawI1erz+2hvSGb1v725ZDzjPU5i+ODcjaajycUwFrdbE7cukK55hSRJXqzQf1RCPJxBZXxdBDMX2rO9kkg9nSSbysBv6b7+9sf7g8S9/EVoVEItH8MxzT6NE8SHr+Kw23HLrHXjwwfchk86JQMfocGFuYUnWrtNnTksP++HDB+H1uuV8z+oZpvtE1oP4zre/hVd+/aKc7XkuMavrGGgPQK1QCKFM/JO4kNPuhNloEhMq6wiYeMf5hecjDipCnFcrMLZtQu/+o2jvbIOBeAiqCEeCGJ8YwejYFcEHGdHMtKmp8XHpsWYdk8Nqa7xr9SgkE6ioFcjWStDbzaiouFPVhGTeu3MXOlva8eR//QyXL1wWBzBNgYwJd7vtUKty6OtvQ3d/J3KlLHQ0d1IYfeocIuusorWjWlSjWlDi7YmN64XiH//h83VFjS+gTn5Zk55/apCnclxZlKJx9g+RKEol0kjESFiUoNOZRFmqNWklblhvJgFslm5Qp9WBmclZXL40ApvTC6PFCZe/GQ6vD5p6Dk6TEu1eC6zqMrKRecSCMyjnk3KoyBcKyGQL0BMQKVZEOUXw5pEn1jc8hL/8xl+Io/Lt429LfwjRKIIDd999j/ScUck1MzMrh0cSqNIDbLZKJBKVCDwc0k1LkpFZ5CSACZxH16MCFDFSYHWVkbph9HZ3IhUPYfv2IbFl923Zin0HD2GJrmO6R8wWzMwt4n//0zeQyeSxecsgPvmJT2L37j1YWppDvpCWF+vqyAiefvYZKZKme5dAwr59+8XtevniZTz77LOyqB259gj27t+PudVlnDl3DgP9m7Bv3z55cAr5ohzC+RpQ4UOLPq+XQqGWKJzxiUl43HYM9HfDpDHgZz95AqlYAtccPixEOd0sDre9YRnXKQU8oFo5euwYNj29kThbfPBmqMx2vHFmGKNzK/A3dyK6HsM9d92JQMAFi12Prbs2yUEpn2o84ASjCBY7nW7ZqFZWgg2bPwFbdnnY7Ri9dBGzkxPo6eyQiEYboyIoImB3UYFW+QT8TX44nR6JW6Jai68X3YVmmxXUhtP5wxhoOoDVbg/gcCKyvIKf/vAxzF69ijbGoPl8UJcrmJ2Zk8H14JGjqCg1yEMNe1MASqMZJpsdJlUddgoY7DYBN5i9zj9JzNltFnGOTU+MSfTC+hqjjRwCGAZXl3F5ZAwjc0EoSNzF4kKYEBxnz0FXRzcUdYW8ftyUCeT4Pv/ZDffxV5URjKtIDDW6lkRQLzG+kPhVDo9UyCg5eHNFpcK+yIg2I0wmDdKZddR0WpR5AKAau1aECSXs6GyVw/2OwSHoXX5ova3Q+TrwzR/+HM3tW2E0NHrN1AoNXHanuPJ8Xg8G+vvQ298tB+yRscv47Of+HMHfdOBpynEYdUBbeyv8LU1IpOICCBGoInll0JmwsrCK3Tv2oKOlEyNXRhEvAucujeCGG45iZGRUFntG4vBPOin5fBIYJQnMGA12GBDE4HrjbGpDoabEwmoE1x85guNvvI5sLAiHQYP3P3APtmzqw8+f+ClOnDyFD/7BH+PqcgLBIF1vGjzz9M/fsWE//thXUavRKWORQycjISLRaaytzYk6bG01DqPWLd0SdLykMis4cs0WXHNwE0Izk3jj+Hnpnt20ZRdcLhempyawfbAfg1u3yNBz/OQwRiYW0d2/A/PL60IWkzghcUD1JAngwcGt0r176dJFAT+psuNZlbG9jIxn5OT6egIu9gSWMhgdPguLXiXrE8E2uou37dmPeDovh04SGARgeG+l8owapvJILUQH3WdUMWUyWbmHSCRwYGOnJDdz7mN6nRa1PHsNFOK4o4pZSOBSDoVcCqnYKpKxEMKhJZgsFnT39Uv/b1E6szK47qaNDpLv/OUnYHO6JOqZqQSR9Sgtotg+MCARuVZ2raoUeOEnjyNRSIlg5+jho5gYPY/F+YtYC82iXsvi4L5rsal3J1aWVpFMxJHPJmGz6KCq65GMFDG1PAtnqxvupmaMTcyirHaiqHZieDqM6bW09LwRUHZZdegMuNDWN4CSSofp9QJKBi/8uizaTGXs2btH+vuY/MA+aiMH5kALXEYL8okUlucXpENkcWlBhll2cau0GjT7m+Hz+fDqsbdEANXc1QmD1QJfwC9AhE6jE5Djd7mGdLaQfOS7vC6lmsRbMRZ/bmYGq0uLcuilw8XrcmOgr09idhgn+Zc/+f5GAvg7P0CpXBEXMEloDlTsJ6bLkJ0UVLPy8EZHjd3hQTKZkoGebkWuz7zhWltbZfDjkMmBiXsjwQnep+wzYczjwgIrF4pobm5BS6BV4r8WZhfwg+99F6+9+rIQCireanUedKviMmOPvcfjxx//8Z/i4Yffj0uXLmBxcVG+H1lrxjQydtZKEF2pkr01uBZGjM4ggxaTi3NYXA9BpdfCbzBDWyzBZ7Whm+KhcgWT54ehSOfgNpiRjaehqqukr5Mul7JGg7lQGBWNGl6HA91GPUzlPLRaBZL5BJbSEekiLS0nkA8m0W5tY8Amsr95Tb5Q36iK+8ydblhMauzaNYiu7nY4XW6YtgyivroOhacFY6eG8dwLryFeVGJsmRUDS2hzWeA1qrClzYfdW3vR4rMi0N0GGNQoroUkfpeCoeWFBTkAra2GsGXfPuy/9RaoVG7U01rkMwt4/dX/QDA8iWI5Do9rG/bvfS+cPp/0Oi2tTGA5OIlM3ILBTTehf+9eVC0maA0KqLV1FHM16FQmFDMJFDNcr9PIJBcwMjaDk6cvI5G3onPTYew/cgM6+/pgRhLjF97C/MKi9Ig+9ezzEnlJV+7i0ipuuOlW3P/uB0XsUSrxNWbkc2PN577GtAYCmwavFeHYGkxKBeLBFZx9+5gIh7K1ovS3bNu8GS+/+U4C+JV/eQ+F1lDqLNCZXagoDVDq7VBqTSjXNChVVDCYHNJjxG4X9q2xboNpKjaHA6VyI/5KMjMUTHypiTCByQv5HAmHpHTu0E3rcrmFLGuka0Duef4eJO0KFEmomNtBowrTaFTyzshZAh88WPEZ43xJIYx8F3ZCMQZTYrEZtcXnqCzJEBTzSKpwhVFKdCUX5aDpdHig1GoRz2aQZzKDRB/WJYK2o7kFOjqOIxHpHSdoSnCSzt+6kk6YPLSlPHLrQYyNjsoBh8Ip/l78vlSj924egPn/ieX/rz98BBkSH/UaFtbCOHPlEtbTKQSjEYncJajZ1t6BSjYHt9EI/6YunF6ZgtNuxyf/28OoL0dw/lcv4YMf+iDadg6iZlAhr1ciniEAFsHswjyuTo5hPRhCJBjC8sIiTHojrHQXZ3IwqvUIeHxQVurIxgkUUqBQk669XCIFYnKFTB7Ougr7egZQ8tsxlo3CtWMzdN0tSJWK0u1qbMQNiPuX7+wGspvZ8xNFIh7B2NQVrIYWUSxWJKlgcOsO7N61X9TYjDimc4WxU9H1sOzvjFfWa1UoFHISA12vFSXdp6o2YC1ZwA233YPN23bg0vAw+rrb0d3WhODMGM6deBMPffJrG9bkD9y2+7ez/rKIUjs7uyRK7+WXX0Ykuo71NfbxAo9+8TNS/SA90x4/zC6/PG+1GvvECOoztrIsHysC23oFqJH4JXBQFsJaoWxEQBNICYbWBOTmmUHmCanmYKdlEVcvnMPFc6egrJUkKjDDKMxUFmaShJUyxpcXcWokis27/Nh18DB27Nor9T2FbAn93QPYumVI0lQoDLRazdAoq0gm4zh16pTcG/t274ayWMDMlUt47F+/jmI8jIO7NqOj1QW7Q4vWLj80LW4gr0KpqEZJbYG5uRegg1FpRDJXlt4rkpkkDwk8xFJx6TaenJnGR96/sSrlkVazPJPcn5LZPLKlMtiKnFUohARez2Zh9ZEENUJvMCGfzuH3PvIR/OGn/gAXTp2Qme2Zp5+WKO6hoUH8yze+jgceeAD/+aMfNYSPfb1YXVnG4OAgZmfnRDDF7uPJySl0dLSLOIp7KEE0rkUUUHFmpVOXQO+bb76JPXv24o677kaBJBe7qVeXMTcxCh0j0gjEMG6tVpfDebFah7spALPdgQo7bg1mAZAJPjNBiSSI9DtLxUNF4iLZzc5uKyaQ0N3KbsfIwjgWZyZx/O2TMNtccLibsBxag8ffLOdTziv3veteTEyMiZOAnX4E91QaMw7ubrjR//9vZ89eEKKfJB6jm6kOpKuPDj7OjzyjcYbh+sn1r+EJrIhngWDE/Q4rAAAgAElEQVShVF78tsuTa2EwuIrm5oB8FB0GWtYwaTRSacPzal1tlK5PruUkfUn+Sg9wvSZAIz+W6nuSupxfGJ/GeThMB7xCIaBjOpkUocW+PXskdYtA5tWrV+RrDg4NymtGATGfGbq0O9o6JO2B3cqszGGyU71aRCYVlx5rr8+OTCaG1nYfTCYtxsauiJB7c88WtPraZcaem18UYRLF14lkSnqHGbfIeHymSjDZhe5fxuHd8vDGGo/PHTDLM5Ct6nF1Lgq10SMOodZAAE12IzTVDBSFOHqGhvDW+Cyef/0E7E6KsrSIJQvQG23IFkuSyERHG+OIKfog0Cdm/3pNes2zxbLUaqkITnP2l9SfCigpMus06Gn2o8PnQiEVhctCQEqPSjkDtVYJJRV6VUZZa+R15vlbYqSZZsmUIYoDahX5vl4He8oUWJyawMzYqMTkHzp4EGvFGl4/fxld/Zvha+1AaD2KheVlRNnr6DDhIx98EPVyGm3NHrx97BVJc3jofe+Fml1tE0s49gbj/C2oKiiWigpx9otf/gKxZAV33nUQu/dsxtLSAvKZOj7+rYsb7uNDne24966bYTFrkEpF4PS6UFcrEU6mAa0BJalbUgnOw548jaIOXT2HUpKOGhWMRjUMehWGBregY9duYC2GaHAd89OzEhGezcRgMvA+1gt+U4YRSo0FeoMdlZoGJosLFocbVQVTE4BcMS/X8erIOGbnlmE2EbgzoshebDUkCcfmtEuX3xuvvybPXDQUQldrC3YMbUVPd5fMWMuhFdQ1SnS2d0FT0TY6yh2WRkJXvYZoPIFgeB25DEnYDOqVIt587UVcvXxevo/fp8bWQ1vxwIcfRGdrryT2vfLCswgujaPZp8Oeoc3ifo0v53HmtSuYHwnDYfCjUqjiT89snJMTsXWJr5ToyFJREgDKhYKI8YoUXOSyyGUzspc5bBRicc8lhpUTwZLsw3zVpGiy0U9NaQHX17VIDPlSWVz7XM8puOE1JPFLTI/PNLEEfiYrwYg1EXEmAUyxgtQN1xvrClOt6DoOzs/jhad+BT2XtVoBSfaAl5mmxvmAnblZOEwWxENrUu/EkUNv0DViUOmOTKWF6KAYiGA9sQsHSSK3W9Yq7hPVKr+7UogJdvOynofpUSSB2ftqI6hstWFg8yDsdhd6ezchl8/jFz/7OSJLs/jmmxujzHl5zj72aSjKBXhdLqwsrsiMk82VkMkVJAVHo9MKHsbeerPTLBOxUW2CRa+FXlmFqsa6Bq6VKhHpMmUjXSzh2JlxvHFyHDqLH9myGp0BN3w2Jl5p0L91CJ7mdoRiSaj0JqlkYcUP5/9GNHxdupSPv/oqMvE4rHoD7A4dTBYVVCYbKlojDHon9WF46s23cXlxBVmtGvFKGa6iAltdfmz2+FCKRHFuYRQViwp/8kcfw86hzWK+YURmMhZHOV+UJMHz54cl6jldKEJjtOCWe+7DyeGL+Iu//oIQ2lITUCvhc3/2GRzYvxdmow5jV4Zx4q1X8PB/ux9WvVJEgiSBOW8M3bFRKPnEVz+Ly5cuSgzwqdOnEf5twoPX34wtg9skPvU9D74XkdACvvvNr2JtbVU6OlmfM7R9B9o7OmXP5v3J+5CCAO6RrBFkR+7iwqI4TOemx1HJJ0VUR2MJY5NJ1I7NLuLV46dxeWIOFaUel86fF5zvpv07sGtTJ7q8VpRiQSyspxAv1rF7+yA6WwNIpeJwuezIV8uS8Odp70Q0Szye1SJOjF66DLvJDEWphPDyCjo6mxFeC4o5p6WlDfPzy4LXsjecBDCdhDQLiFsf7DtuQjqdRCwWEfxqYX5Rek9pFAkx5p21GzYrQiRcrr0OxyhuLpTxsY//MXz9GyvCjt7Qi4/9/qfQ1zuIUDCOYr6GE8fPSPSw2WxEZ2czurqaMTZ+ESdPvYGLF88gSlKryYd2Xz989g4UUkrEIlmp/8uVM9DZlPj0Zz4Bl8+C5HoMqUgCmVgW3e1dSGXiEmXN2q5//Kd/QrlelYTKkdFROFxOmfWY2kHTV+A3ZDlFnN1dXcils3K25czIMxZTTWhcuXr1Kv7sz/5MKof4vJPU+8vPfQ5btm6FXdKJqkCGTr843j79GkbGV3BlJIiTp64imqRoOAvwY+pqKGo6aJTEybXwNxtgRg79LU4cPbgbmUgQBlWDz0gXgERVj1+8chonL89AaWz07TL6X40q5sMbe9n/5WtflDMtz7Ymo0WqwDjz8J31JTSgcG6gWI9fiH9vbe9Caxu7jpVyruQb8S2+cd0jX0ICvNGF3DjX0jDg83kRXlsRod/viGF+HNf348ePyezHaj+S1Zs3D4gjk4QbyfacQok91x2BvaqA12SGyWnFejwiQudyIoW3fvkcrjt6FKlyEVNrKzhy6y2wKnS4eP4CEsUsbrrtVhFdUozOhAjibcRhf/mLJ8Uhe+nCOUmmYWrQ9qFB9Pd2iwDi5V89jdXjw9CUSyxBhB5GRFFGGI1KG7fBCkW2DL3dAV9vFzzbNuHRJ96JJ89OjoqYd2Z6BufOncfy0ioW5pYRWWcVETkavTiAc4USWjs6pAKQ9ziF2jRZMm2AeybPVlabRfZRs5X3g1PEPDREkaQ3mZk+A/kcztZNPp+IEoi5cw7mLErjB+dlkuDEGvkMp9Jpmdfo/iWnx4QMYoKMgNYZTJJeQwOhUqmUMxi5B76u5RIJ4N+lciihUeukA5jR+UzAaW0JSPoJu25DK4x2DosolR3MTP1ZWFiU6s/enh4YjAbMzc+JeWZpeUlmeIq2mluaxQyxe9cuOTN85zv/JvUpv3p9ZMMM9/jffUVmWpLgkfg6nnr2abi8Xuw7cBAur1+q6dpaOoRzYrUVXc5vnziBR7/8ZdmfP/lHn5K92efzCNZN4lanUeHXLz2Pb/7L18VQmWMPsU6JnQNdqFcoCKdhU4OypDfWJEadvAsxDTFnU5jK6k8l52ACu1U4eoaw+ZpbpbKrWM7DaNZLpdHk5CjW10MYuXJJuKIWisI1akTDITFD2syNM626rsJ6OIoCqkgVczA6rFAQ+1Er4W/yYkt/P26/8SZMjU7gxz/8T+HU+GPQ4OWkiLPDgV27NyPQ6seJMyekDiKRSmFuYRlQ8OyUQlfnAAb6tuELX994Lyu++51/EAK4kC2Io6BeLsJu0aOYi0OrKsOo5yGMir06KqWaxNZYzE4hODg82d0WVOpFmO162GwELQhEVrEWjuPcuSuIxjKwu3ywuTxo6+qGz23EQG8LuprdUFTSQDmB2PwYgvMTEmNXKbLrSgGrhYewXKOjQKHE+787veHm+NZn/zump6Yl95yMPZ1XjIuiWptdBsz3n5ychMfrw+FDjfjBPBcvreH/5Pkz/pmHfx4GCVSL2yOXkxhoDrMFOoHzeQxuHsCNRw7Ki9HS3iZdTsVqDRqDURSedKUwKuTtk2egVGqxY+ceAYT8/gDy+SSWlmblASMYf+nKZdmE+tkbGk9IdxBV5QQQqeygO/nMqdNIZjK4733vE7CARMqB/QdkQ+INyY4PMHhXycJ2ulqKUKl1QiKurAYRXJ7F5v4ucXaElkOIr0ckZrSjs12G6FK1gGqtCL1eI+p0dsolTpxA7y+e3XCNxx64BSqtCaepOkjmUWK/jFKBa647LFFRbZ0BdHa3SBxoMh4RlSrJqAbhpJPuALpfauUqbCyzZg9BuYJ0LIbp8Ql4nE40+/1QaqlBrSOby8nBma9nk88vr+fc3LyoSgjOsf/XarfLQF9gT5XV0gCCtWqoWUDvckt04c/+8yd48sf/JTEeDotN+qttNoc4iGpKNTYNbUOgoxM6kxlWRiqUiliYmhS3JpUp3d1dMtgzPoDO2ko2jXwhK70ddIVz06RKhpHFi0vLCEaTKPMZKpIMqaDM7uVSVXLqA80tDRJcocDWrVux65/+bsM1/ltlBKMK9kIoGkpitfb/KOzpACaZTJWvXqUVFQo7AEkCMxZNoaoiVYjAwE0eQDqbhrZWhsegwc7uTti0OnR29MIS6IexZQC2nm3495/8DOVaAU0+L+LhCMKLqwKu8tr1d/dIbCYjQga3b0HqN71sX/zSF/DSi0/Dp8uir7MJN916Izq62nFl5DKWVhpxWAQ9S4UqNvVuxv49B5FJ5nD29HmUNHZcGp8VMp9uKDosGN8kbsN4XAQWJDJ9TX7ZyDjo69UNB2pzVz9Kv+l23rXvWnE6fu/fvo1sLASTqoaH3nW3gMCT4+N47fXXcfO9D8LeOYDhC5dk0f7Jjx9/B7D16Y/dg61De3Fo/62Yn1/A8vIiXG72hJcxNTmBxbkgBnp2wMNs/1IelWoETksRff4arl48j9HJVcwsruPgNbeIKuell17Azm192Lt3F/R6LS5cmpQYJbXOiUiyCn/HFnT1DGD4Il3FIyIm4EZNIpaDELP7uenzPiOowvgPxr+nMwUhiQJum3RDqZnpvxqEwWTBwSM3Qqk3w2BlZyC7jzijVxoqLqUO5Yq0lcghmIo/rmv8IIfT3iB96dhiGhcVTAQ8tBqoKnI7oabSoqZQokDlmLKGeDQsB5Xo2or0i2kNBsTY1V1XCNBlqJSx/8aNPTr37WjFgw++WyJfMuksLCa6ifQw6s24cOY8Jscm8d73P4y3XnsOo9PD0Bg0+MgjfwCY9YgtTCESXhIATsW0hOWguEXT8aRYTPk1dmzfh8WFNSSKcXg6G27Bydkg3jh5BZfGlpEslKE1W+Hzu+Dx2qT7k6pzm6sVTl8X1MYmGB0d0NVDcBiSOHz4Gol7WphbFAcwScmutg6Js2JEc3I9gnw6jdDKMkLBVQE6arWKAIgE28emp7EUCgmZtmnbEJR0Bmk04qKWF5U4RK0mwg/+heS/RqVFOVMVJwnjwU6feAt+rwt2swEri/MSkX340CEBdnjQv+t/bTyoPvmfPxUCmC4yX1NAnPQkNjl4UdlKkoMRKI3YeJvshQ4KVnQ6rEfWhQzm4ErH4u96BqOxmICrHOgJcITCYcSiURF4MAqRDnYSvYxc//a3v4k3Xn9FBjceYkkWU5TE7m0SGKyR+MTHPoV7H7oLV6cvSfQrlfW1XAErcwtwW+0IuNnfnRX3+wIjE5kq4HMhnIpjLrgic4VHWYexXECT043OllYUYnGsTs3ASLdcGVAX66jkyjCYbQgmYvC29yBRLSMpPYol7G72wIZKI9UjGsMtN98Ou8mGhcvTGJ8cQa+zDy6PD0afB++/9NyG9eJPbmfMUgEHDmxHb3+bDOFN+/YBK+uArx2jr5/GT3/6NKp6H0ZCJSwtzGNTixMebRk7e5pw3b4h6JRlXLo8jL6BfnRs2sQHHIVoBPHYunSk1dhhxCi2UkWcisFgHPFUBHVVBdliQw27Zet+DGzeK8M7necjVy9ifOIqPM4W7N11LQzeTlT0LolqrTGuR01lpgaKahbxyBIKqWWsLY1jfGwKsVgGybwRds8ADt9wLzYPbYdFD8RXp4Tg5Lr5gx/+B1548ddykCfY6m9uRXtHl9xndJyQvODQSYEUFakE9NlVSvEW7yUOs3R2xKJruHr1MuYXZpHNJKWXJ12gMnjj2/P//G7UFTzdsI/ejKraDL3VB7XeilyJh012lhEoJYibQYH98MUKHC6XkLkEWHhoaTQnkExl11xBkiro/q2Ui5JOoVaqhLjljEhXHedLunhJnvF5IFhHcoYgoU6jka/HZ53EAiOz+KyQ1KVDj3OEjiQMe5hyOeQKnFfrQsCSDOLBnE4CAu08CJMAZrwgIXqKpNinUq7XodJpUapWhaxg1Ht7c7MAa9k4o/4YJ2WRZ65SqwgBXOLvFQkiPDWKhcVFIbp4/0KtFQCntb0TRrcb5rbtGy7yf334A3AYrTBQlAIF1mJRrKUSmA6t4Mz4VYSzKRSUNRSqZQRaAlDZjBgLLWJTSzv+x3sfhrMAPP1vj+OW++9B68HtOLs8g/Orc1hYWEKJLk6lVkBTp9cJf3sTulrbRXjot7tw4rW3MDc1C7/Hj1XOCfGExORt2cL4LjtSybQkBU2OT2LtzDD8pTrWdUDBZcKhe+5AwahtiLpUGqjoQqVqulaA1qJHi8cDr9kCRTyNiQvDeG34GPQes8yca6F1tAZasX/3fvg8PpgNZuR/q4LnkCwOwwpTdCqyNjPySlGnyjoLJp6SnGMvm7+5BdMzMxgY2CSd0jwfMYr3xv/HnfoH91+DV199DR2dXYhE44gnkuIaIhjCWZEzcC5bxV133oBrr71GhKfeti6Y3CTGGEWuQq2qFNGrhgIr1qFQhKCG9CWKA7hGEpiJCzWodUq51+Zm5yXhqMnrE3JSKvOqZRQLWcyOjyK8NI8yY4gvX8L06CiQL8Np0mHznt1wt7fi9PgIutnLlc1hcTWMUqWOzvYe3HHbXdi/+wB03KuKFZlZNGY9cumkzONWk1FADSTieOrxx/DGc09JTGFnMzvTHGjr9MHb6QOcBiBZQTySx3K8iIFd10Lt70axrEa2rIKOERN0KynrqNVK0rVN4py1Ab/38P/acB+/u9Uqz6tE71lsyBTyiBbyWKRAQ6lErFCAikInix0qlZrVyfjYIx/Fpz75CMYvXRBw5Pjx47jvvvsahKRCgdMnTuBb3/omDh0+JD3uBAu4r7Ev+t33v1sAC3bVEcggaPa7bimmZAwMbMbs3KzM9ExiYbLDmbPn8MjHPinrTSoWQWhxDhfPnIS2XoXHbhUQnsp/jgYkOyXmmIIwumplbdDCQkW4ywuD2Srd50qNHgaLHeFoQiJ96dxViOuUaVwxzFw4hlPHXkPPpi0ItHZian4Jzz7/EqrsV7Ra5XoyhlmnV8Phsol73B8IIJev42++8JV3rMnHT52V3lqfxw2tWoFapSz7FQlgil4lpYkEcKksrgNSNir29lZ5hiGNgsa/1xpd4HzG2C/I9ZEkDmWJsldoNFJ1ZDCTMKvLWl6kK7BMJ3Ajdlhi1+qQTm2SLxSMca1kLdPyalCiAO12m3QKhoJBcZsQcOT15dfnNGzlOqpQyB7HszUxHLezgVPUq8Q0KihyHc9mpJ8rEVuDzWZAvpBAe7sPHo8FS8tzSKVjMGrM6GrpFoKH6Ul2h0sIHz7zFGNrORcb6CSm+5nJTWY53x9810c3XOePbdHD09SMaDKH8ellbB7ajb37DiMRiaK/ow35ZBRtTW488fzLeObcCApKRtuSiIU4ONRqneSvcA+mm42vDZ0l3LcoHiJAxXNBmXsdf55iWSK0Sbox9Uf9m9QTg1qFFo8DHX4vDMoKzJo6jLo69GoKoCj6rwuWwbMBq2H4/RTsBmO/KqPf1SoRILBiYWtfF1LrISxNjqGciqMQT2HX9kGsKnRCYFNcevvd9+D42yewElxFKZ9Gd0cLPvT+98CiV8NiNuCZZ57G8KUrOHrzLdi+Zx+i8QKmpyJwOppw5uxb8HqJ7dyIx3/4XUxPj2Jwaz8GB3vR0daK1ZUQ7v7rlzZc4y0BKx647064HDQSZGBx2JCvVBDNFqUGirgNXy+m0PCZ5O/hs2hhRgn5QgrFYgZWi15inndt2wGPy4NcKid909lUWgQ5CkUZdpsBLlYwlVi5Q4EHhfg6Iez5/NYYRfzbdAO6xk+dOY/Z2WVotUzCMiAabwhLKC6lEPjI9UfwH48/htGrVzHQ2w23w4ZSMSezdltnK/o29UCp4d6gQYuvXZy1jBskdkCikgAma7d4xKM7/vKlC3ju2ScxcmWedbXYtasJt93/btxx/3ukAiKXSuCZX/4EM5Pn0Bow4PqDO+Ewa1BJ1zB5eRYXTowBJT1SsRy+eJZJAP/3LRYNN1zhPOMwdYbgPeP22UNPooGDLe81vU5mIt5//DjieZyPqMST2Q3sBaeLuIRgKIxcgT2F9Qb5azLL88a1wWQxSfcmq3YI/hsMJpnL+KwxOYHzKf+fzzYJEL4Rv5Noee75uRxOH3tLBEGFYkbEEzt2bZc41HQmBafZima3FxdOnZWZvogyPH6vRN8yjSkVT0gVWywSkWQoprtZDBTiG8XgQIKFYouaRo0Qe18j6xJ9yQWJuBtnT9bEBcNraGnrgMPhgsVqh9fbBKNOi7deeAr/49+ffseavPTk5yQNzGzQy1pTKLEur4x8hWkAPNTznqPIuAy9md2NBhg0LulPNBsrQgAXeXYvpmEyKqA3a5EqZPDmyRm8dmwZ0HthtPsR8JrgtdZhtdnR1TeAMrhPE2rU0zcrFTB0ipr1etRLRXHccn9zco2luEevgsNpg4bJISYLKgot5lfX8eqpsxIHX6KgjD3CUGOwbwD9Hd2YHp/E6PQE6uo6Dm4fxOaudklxcDmdcFrtMjsTO6TgmXfKiZMn8cunn8Fd994Lp9eLf/z6N2R9TyXjOHJgFz718d+H0+0TUQAxOxXKsJLxL8ahLMTgseuQSa5jx0MbcbiH9vbJ3CWpPiqNzPYmswWDg9sk7p8iyWuvvQ7lchbf/e7XJUKcuFT/pgFs27YNXd3dkoxCUlCEB5I2kZfqN5JjPO9yvSbWlGC/brWEgb4u7Nu3R4RmS+sJnLw4ipOXJ1FUGoXoqpaKuP3gDvT5zGgxK+DTVpEoKVHT28WIxLksVyygvbsT2VIJJ8+eFTcxe8fzkg5jkioprl3KOrAwN4vO9iaEVuelptDt9iEUjkGp0kGrYyVZXvrtKfJiMgtd/T6vG6VSAeHwqhDAS6tBqTA7eHAfhi+cQ3trs5BCJ0+dwF133y3ik+XVMO645wEMHH5ww7185Po2fPJjf4L+3iFEIzmk4kVMTSwI7i1OvXpBokzHJy5iavoKEskwRpYWoWRUa16DZDiHvvYhtLV0SxrL1fHL0NvUuPf+O3H3fbcLVhBf49wVxkDfABLJqAgvOGd96W++jEqtJhV3rBbjDEdSNxwMSXzxHbfdjmuvuUYE9YlYXAhgzhXE5fj6cX65ODyMz37uc5LyQzyFmK2/qUmc3HfddRc+8N4HoEMetWIcV8bPYn6RhLoGj/3wSczOr6KuygAKuis51/A8ZoLDoUGg2QCLsiAYwnX7diK1vgqXxSRzbrakQKSgxjNvDuOtc6OoaW2yh1NMY9KoMLa0tOEaf+i9d0k0MmudWEfGe5nPDY0gJBVJ+FGgx9+HODuTbnx+JpG2ylmYzwDvWyNn3kpFMFoS3sQUSbBSHEBBM882TNyamBxFe0ebEMU8Q1P4wPlxePgCRkauSgUOE1p4j3M+6+3pFmxpeGoa+45cD306D6dWj/6tA6jUK8hkU6gls3jtZ0+hua0VSqMeyXoFW3btRCGSxPxvKqYUFgMOHLlGhNtc80lsUozDeOSv/e+vweN2yrNDsS/NWpwf2U1f0SuQzKUw/tIxjLx8EoYa5HlPM/GFIoPublTiGdjVRvRsGkDP1i1QeOy494/+5B1r8uLsZXn92a3Ba7yyHMKXv/RVBIMR6LRmWYPpnrXardi6YzMCzX65fhSaEwvmuYLJs6x54nUnbkdBLBPN+CcxXb4OTDMzsFtWo5ZzBn9Pvr48t5Knoqjxd+fYhoCy1iBzf3u25X5L5yrFUvz+HA+JERMfpHic3cNyFilXBOcg7kEhFmc8PiPkcY4dPy68x549u9Dd0QaDTiO84PLiApLxqPxs/Fno5OU7cZbBIcaKe/HcCy8h0NKK666/TmZ6fk1i3isry/J5rLthotmPf/Qf+P4TG/tpv/noX0saMcWYUJQxPz+DpaVF3H77nSgVq8hli9jUR/GFFSp1Ha+98QaOvX0COqMFo5NTuPXOu3HvA++R1DomNdEpTXHAyvIivvI3jyK4siRCO4OiiC0dPsGZmegj1R0KtXA45TITTkQtKKlsdAkrSQDzd1HUYNBq4OgYQNe2A4gl1jExNSo/a61eFOwrGllDeHUFPpdLRJfxtSB0qhocTOTQNuboVNmAyYUI9BYLfK0tsLrsGJ0ch91mxtDWAbitJjhM7AxX463X3sTSUggVCie8zRjathV9A83wei1YYLLu0pLE80/PzkoNAOeMSyMjWFoJ4qEPfACf+sx3N9zLil8+8e91kkwEYi5fOIfY2iqa3DZoVewhKzduProQ6oyBtqE50A6vpxWFilKUNWabFsVqFnaXWQZhDiM2WxMisSyeffZVjE8uoL2zR1QHLIX2uo3Y1NcCq0GFWiEJl9OAXGgeo+dPoJxLwqRr9MCybziRTGN5OQiFSo13/f3pDT/4/3zfUYRCIRkoqXZwsM/V4cCRI9fLwXN4eFhAcQ5le/bulQLzFA+tKt50RVGi8CGiVZ1fg1+LB0Ta0qkw5EGyOdAsioyhwc1QVtgjxYhqki1KpHJ55MtVGcDYXfzSy6/xCCbA3NDQTtjsDgHfq9U8lpamJRudqprfDQv8How6pvKByiIuzozmIgDBjebYiZPwtrWhrbMLL774a+zes08ixrgp8KYk2E5wlLHTfBA4JDPukzf7yeOvwGJQ4ebrj8KiN2Hi6qh8H7PFiO6+bqZFYyW4jPn5aeg1KtgY33xhGH1PbiSAr7z7NtSqKpw4fR7RVB4qRpBZzDhy4xFY7Qa4PTZ0djSLk5gxug0wjXFoRjmMBFeCuHD+HMLBMPqoCNFooVdrUMhkRUlLF2t7Sxs0eq30ZHLBI/FOwtPtYrxrTUAu9v/anQ4B5Agi0L7IXhb28CVTSVydm0Y4nYDX6YHP5cXYlREce+0txCJxAbGoKmUcRrZQhC/QjMNHjogYQaPXCQE5OzKKbDwmgwCV/nT7Ucnd3tEqogarzy0HiOT6mgxDJAAVFjPy62vSBcZuo2g8JU5slcYArd6MfImLsEL6E3mQIUlqY+fSX20Etr6iimBMScCEWK5OwCZ2a4mStErFNaFjBexmq7gGqwS6CCCLsriMTDmJdLEME4lxgjWJBPxWCzrcbvgdHvgD3fB2b4exeTMMzf146dhbsDnqKOUyErEzPz4Jg0IFO2MHbTbp5vI2+S5saOsAACAASURBVLBz7y44fW78wz9+DT/9yWNot+bR3ebGjTffKJ3Wp8+cQmg9KC4guhWbfM1o8beh2d8OtUKHM2eGMbGYwMxyBHv37UM8FkUiFpPYPB7YRNEfY1x5E1pa22RgJrGl09Sg1yqRyJbw0Ac+iiM33YGx0XH86PHHxRHb2xbAu+++HZVCHqtLS3jllVdw+OY7sOXQUbx9/IQQBd//3nfesWF/5L37MbT9AJq8/cgXyiIkaOugGpcu2goqRbo0nKIQYh95KDSGt998EtnwWYkH0xmbEFrPo1zjhm1AMhGB30fFlkkUxLFEAb2bdmFo53Voat6EXN2EukIrMeK8p+kk+/mTP8cahxKXC26PGy0tAQHU6MblOsOBZj2akO6KzT3t0NTLiAaX5EA2sHkr1EYbqkodVHqzrKccykTtT0BGZxKXCIkaHrDz+YJ0XlJxRSKPhC97qmSXEwdUXQ7f+t8SO/QFsCqkVKWSLItENIxYmN0BKrS3+pEgAMdI/VJVvnaL2Ygb7t8Y0/i5h47i+iOHxYlBgDAeTcJh90Ljb8cLP/wvPPvsS/jzP/88LHYd1pNzUOuV6Ni5G8XIujhqtAYtFsavYnZsBIuTE4isBrG+GkZLSye2De0VNVM8kUdNU4LZrcZSOIHXj1/EerIMaBww263I8GdPhNHUZBfnKeOwC0UNunp3wu3thVrnRiwyArsli/37D6C9rV2c6CQhDDoDert60NXRgVIuJ4pZphaway/8m/6XNNMSqhW0+AMCWAQjUbAFra7VItDRDpvHgwJ7OwiUEewUxWQNdaJofGaVCqgJFMIII+PnUjGMXb2IVr8bZr0a0bWQuFE4XFM8xCjeWz69sT/uK3/1qHSMsjpgYGAAU9Mz6GIkrl4vEeoEQEgKl0sVeNxeOTiTjKDbnGAwB0zukwREhbAql2UgJSnSHAjIAM9kDSqX2RvPg1lXd4fEpV26dB5ra0FMTY1LZBnTGXhYtNmcIgCJM1bK34qP/vffw3sfeRAXZy7iP7//mCjqbVojPBabuP94SOOQGggEaDGBzeOGrcmDs1cvYnR6SpyP1mIWvU47Du7bj4N79mJ9eQVXz57H2IVLKMTScBhtSEaS0BnMqKs0CKXTyLKbUquWSMoBvxWtdhNMaj3WFoLo8XehlChAUayjkCHZUITJ6UC0XMDfx+h2/r9vn74lAJ2uhsFtPThwcJu4iO0d7YjMLsHpbMbVK7N4+eW3Jb5xPKqQeOuAqQ6bIoOBgBnX7RsUEC0UDiLQ1g5/WxsMDpc4+lKJKEIrC4hHwijGEkhQzVcDEuks4rm8CDH0VgcC7V3YtHUQTc1cLzVyH0+MjUn3DImK7o5ORAo61AxN6BoYhNHpFoKMQipFPYN4dBHB+REsTF6S6O5cpgilPgBn02bsu+YeDAzugdUElAtpIUzYjzl8fljup507d8n8wogz9p9TZEUylrMFQSzpeaWrVdno9GGiCQ8RBON4MOZ6E4uuS/QOH4Wl+Wkcve3+d6zJL33z/ZJaUFEYsBhKQGP2oqV7K0x2L3JFClNKMBrZF6gTBXOj15zbP7tp+DrzKMPO2QIKhYz015AA5vclIUyFJ9E/KnH5XPCgyHcFXQwqlRxUeNhiZyQPSWajQYBWkmgkhPi857NZUeRyz2K3Oq8LZzB63rJ51kSUZN+lc49gPA80BDcJhvKgzrgkzgzKugpmgwVV9nyqFNCZjKJY5XPgdXvgtFhRYy8q0HDIs7StysNYFflyAevRMNYmriC3Oi/OQIvNgbrGIP3mLR09cDa3oZIvwN63c+O9vH8QfqsLrS4f/A63dPUQpFyNriNTryDLzqVIGOfGrmAquITlVBzxGuDSKnDXrkPoNrtw7vlXYWltQtyihqGnBTWvHTazHQNtPdi5aRBtribkK1lEU2vyM/CZc5lsOPXGcdmTKVoMx+JIFYvYd801uOv+BwSgmF9YgkatFbDvhX/+FuJnL0LV5ELVZYGnrwur2bTMeh6fHyUi2ho1CooKCvUSrHy9VBooklmsTk8jWIzh1TPH5Ppv2zKI9dAaOlvb8eEPfhhGnQGKGu+Uhvubc6UclinA4PpcJwnEHk+hOQQssTmcIqgkIN3d0ysu+Z7eHiGkbrr7wxuu8S3bA+KOJ+FGYo7OUIoMEsmECIcY9cV4TF77W26+CZ3tbWjp2QSbr0VIX4Jv+TyjCSlSYI9kXpxSPGSrVZwDGQXNuPAKVMxllZTLunTdUl3f5PVKJCXFAky+yOfSGD5zCpGlRdTSKUxdvoLlyWnoK4DfpsaOQwcQ6OnGmYkxDM9MIVWrYd+1R5ApVnDdkRuwZ/d+uG1uoFQX0SHnMpvPI8k7xNIVVdn1UAgF8fW/fRSrU2PobfaC2TodHV50dPuhNaugpOajqkM8VsDkcgzX3fFueIcOoFxSI1WCiNroK5TYsXJB5hJGobG/6P67N84Wh11UwmukL1r2uFQK6UoJq4kYsqhD73BItyFBF64XdHE8+vnP40MP3Sf7ydXhi+JevuOOO+BvacblCxfwxBNPwONxo6+vT86LFDpxvzQZDAh4A3IvUQzV29crcWpUs6s4HwqgYhfgRsgwDYVPLrz40q9x5KbbsWlgMxZnphFcnMcbL78Il8UoLmC6JEWRb2jEalMISPKEBGi2RnGtWoBrg9ECI6tjSAqrtfD4W1CqK2GwOFBVUAxhEIBiZmoSS2PnMTF6WZzE0WQaq+GI9JBJh5XDhWwmLfNprpiDr9kHJ3u8dTqolEb86zfeOSe/euKUEGJ+n0ei5SnoIQHMwh3OEPxd+Rxx3WNaFwEndgXTdS5nFVUjjo6uaM70BJp4rmPKj05P8TWdwGUBEqW7U60TxxTPjvwcCnv5NWWmlTQbErZOmSdXFpdkjlqYn5c9gN+f5yX2h/Fa8pnmGZ0ALZ3DFL5x3uEcxvuFgFuplEO9zo4v7pMq2Cx22K0OidPj1yYZSeFFuZyBSk18QIlyheLNjHRoadUGclrSQR+Lsve9SdJRCBZxH0+nOX+mxC3n9fhEXNS6/doN68W7mkpoaW2XGb5aV2HX7n0SXV8rluC2WeFif3Q2jcef/jXemF1HzWiTfZdELp0JFD9xnaKogY5q4hfccwgKKxiXyxmf95VSgSIf2DpJIY2Im/j/dMbQBRzwONDX1Qq7SQ27UQ2jtg41CqhVCqiVeZ3oqOTZXClJN/z9eO+z5qtKgiOThLJeYcgJ8skICpEwPHodNre2wKw14FKujNdnF9HR1YNb77gTZ86ckXjjcjEj4NehvTtRyqXR3dUp0ZPlmgJObzPShQomZhZhMDpx9PqbMDs7jmo5h5tvuBaPff/buHDuFN51723oaG8Whw8xho8/NrHhGrfqkjh63SEEfG5ZXzKFAvKVKgp1DVz+dnj8rXB7/cilMlI5RDczgTlltQCNht2HbFQv45WXX4TX6cI9d90Dr8uHybFxaFnHZNIhlyURAPj8TUikqyiVlSgUSEJSZNksglqNXo+qooZEOikExNT0HKamFxEOx7EeSSGZy2NidlYSeDgLEHdgJH2z3yddyjYro+MXpbpg2/atuOOOW9De1iKpD0x9Y0S6kVURaiZcGFHMUkC8jGKuBINWh7OnT+LXLz6NsdF5MFn79tsP4Oidd6OPpLbPjfnxq5gav4jRK6dg1ldx89FDMKjplFBhcSaIV184hUyCc6IGX78QewcB/Lt/qMt+Wka13LgPOT8xGpr3IYX0nK+4VvJ5FhJCRCIU5yllDeQeyRQjRrXzDibmp9LoBBORSjGlQohfAshcOwjck3DjesS5S/rIa0xjYZoH9/QGCcweykKpIC7vdCyObDyK55/6lbhzWtubcfjaQ5LwNDk1KT17ifA6EmtRORsvxYLYsWcnbrnpJiTWo9LBWyuVMDM+gXwmg7mpGWSTSRHjc+7l78iEBrXFLAQw17JMtjEbWx12bNuxAxaLDRcvX4Hd6UJndw82b96KXbt3o8Io+4unceCDG9MCeH0jv/pLZNhVrlFhJbgGtd4kOEC2VEORWm7OQcQlFXko1FmYjA4YNAF5ziuVCFS1mlQ90aFYKkSgNyuRqybx9tklvP52EFWNA2qLE50tHgx0eASv6uwdQCpfwcpaAiV2tDPDRkOxAVPUapKqszI/g7MnjiEZjYiImbUK7Biu82P0BiGBL4xN4KU3jiPKtCC1XmrYbA4XmlvbkUxlsBoMi3uSe045FUN0tUFosU6NBLtOoxWclNeXuCDTGSmaIKHBeSuRSsrsHVsL4n9+8hG85767kCmWJZmRgmuDTg11NY302gLcxhoUJZJ7cez96A823MtfeeQBwdwoth0bm5C6F66zFC1S0Hffu94lCR+lchYvv/w0nnr6F4LXdHR0YP/+/SIEI6lGHJf3JN2+PIfT/cufnefzy5cvIxgKyYzRxBRGjx1btwzINVuNZXB2dBqnr86goLbg0oWLQlrdfmAIAz4zvOoC3Ko8CgoD6gYX2jo7ZG2JppLo6u+HkglYS8uwO91YDa9LNSCTCdjxSwEWnw2SZ12tXqyHFiUm3u3xIxSOQ6GkcJhYaha5fEHOVtzvWYPn9bjE0b8WDmLr4FYs8+dPJcVlffniebQ1N6G1xY8zp0/itttvQyyeRHg9hgce+gAC2+7ccI0PHPTijz7xGfR2D6KYVyERLWBlcU1efzoPL1w4BbW6jBtvOoRkMoRoPIgXTr0Nrd+Pek6Jek4BTc2IiatTQqz7Al6YnSYM7diC/Yf2itlHVVMgk8igyeNDId9wu9Kd/Ldf/UqDLO/oQDKTlmeSuAd7dm84ehR333U3VArO/hkhf0v5Erw+r1QBcS7ha8v58dFHHxXsp3F+aDgnOc8wSfSZX/0cbocJ9UIUs4sjCIYyMBia8JW/+1dcuToJqDLSS6yEDvWaFoq6AXa7Bj6/DjZ1GQOtHhzaPYRcbA0eByPu7UgX6ghl6njpxBW8ceYKqmqTpKxyd7IZtRie3lhf9ZlPPSLi1t8ZqLhW0hFM8xlxIp5jSdIxGpozK+9HcgckikjSkiSkWIF4EB2mJNo5Z5AM5ucKnlWnQ9grNXerwSVsGugXty/TWHjv09xCswCr7m688Qakkyn595GRK2hvawONd3PhMG67516oYmlkQ+vo39oPf7Mf62shqLJFXHr1uNQM+dpbYG5ugtXrwerErLhbk4oybrnnThEN8gxOnKK1rRV9/f34xje+jm3bhrAwPwudWiV9tcVCXt7D+Ti87QGowilcfPktJFbXpTJG53FgYPs2+JqbUU7lYNMZYTRb4fB5Ubcaced7N8bF86ZemBmWe5tYK6uxZmcW8fm//BIuXRyRegcFNLBZXQi0NmHvwR3wNXH+pWig4ZaWHuRYVMx8XBsY6cxZlgJCvgaco4kb82xqtZBM1sjrQ+yH6TmcwWlWbFQIstZKci9EMEMxlGieJFmD7mF2vxsb/c2cHBUK+Vl4fuH9wU9skMCN+hbe14KtKBVSB3D6zBk5x+7ZtVP6lVmByffg0gJi0YjEK1MAQNyQ9wtFE/39AyJMP3vhMjxNfhw5ekREasTDmarB/mmK41PxmMwAx996A3/+pX/dsF585N3vgt1qRCi4gN6+digVVbQ2BySBcXUljONvnhSDGzGWdCqC8HoYobUIClUgGInj4LVH8a73PCR1RjxX8Y2YECOZv/TFv8Lc9JQ4eZGPY6gnIDVgrKBlba3LG4DOYJG/E0tl7Us5T4NqUcROTNXi/spzj72lB1v3HQHHlBOn3sLVkWHE4mE5h3O29DgcaAs0w2bQIh1bRzEdgd9lETEOsfbh6ShG5+PQmc2UFUJr0EtqiM1qgNNmRjy8goDbCb/bg6nxSeH+bDYPvE2t6Kc43cxzcxYXL17G1OS0JBtwb2IU+O59e/H6sTdxZXwEN99xK77ytY0pv4onHv+nuosLcL6AmfERpGJheBxGmA0KpOOrEjvG8mqrxYWW5g543c1IpoooVrRwuByIpUKIJ9fgbnLAE2hBrlSDw9OOC5dncGV0HokUD4lKITxIpvl9VvR0+5HPxKFVlNHitSG9toSLp94UJarNoBZAj4oEql6z+TJUWgNu+rNfbbg5PnU/Xb11cfPR4ckFmuqra665VlTxzz//vBxA29ra0drahra2NqT5QtbqosTiGx8ARq/KEKlUClnC6C9GL1BZyTduIFRBK+gmYTwVt0YFgVYFSrW6OIGXg2t4+tnnJVN9x87dWFkNo49xqQolfD4bjEYlJicmRSVB2zsjfRnBwM1FMtBnZxEKhRvxcJWK9IWQtfcEWuENtODJJ3+Jrp5ebN4yBKPZ1lADl2tyeCYAzgE5ly00uumUKkTW5qSror+rB4d278H4lRFMjI9Bq9Ogs6cT3oAX8XhE+jXXwyFkEglYF5cx8KsXN1zjsffeiXSqgMujkwgSbLdYYbLbcPSm66FjTJJJja6uFlH9GYxGOYTzTy4qjDegcojxqozILOYLsFF1YrMhHU9gYnQMLHfZvXMn3G6nWOdFDZJkNKxNiHiSpowcIVnR3dsrDmBqMRjnVSyXZWM/d/48rs7PIl4qIE0CoimAgMePtZUQCrkC1IxhyJHoaBAUnT19uO6Go7LYU9lMAlhVKmHyyhV5fTn0MO6R7kizhRnrLvn5mNPvonOAiHaRYJVkNAtACSlWV0lvDbvNeIxWqHRIpLIIR2LiymYXJgfSoS9vLDr/e3Uao/WyxDdRycgDDNUqXLv5EHOhJ8hORwgd1CYC1JVyQ9FULgr4wo3SYrOL0pSbN92DLrsbXncAdqcf3kA3du07IqINEuYmbQUrC3NYXV7G+uoKcumUKP0Iind196CZZJbXix379uGHP/4xvve9b8OkDqLFbxW1KjcQqpULxay4raq1khC5+SzvaSfy2SryuRrGphlBZ5EO7rW1NVF+0X1AF/DoyIgARXxm29vbZZAS8M2shs3OTdCCDz38CNo6ejE/u4gXnnsBly5cQF9nB3Zs2wKrSQ+tEkL2btt7CNfe9i688MIL0s/xo5/85B1kwz//9fuwsBKHXudHU3OHxO4MbO2ARlcXR6SBLrSSDvUqo/WSKJZCmJk4jrW5t0TRplC7UakzArBDrlUsGsTSwmWYTEqkUjHp+Niy7QDaOrbD4miHwuBGvsTeNK1spuPj4/j+978n6qfu7h4Znvw85Fss0tfA9AEeYgslOs9i8DnM0j2oRVUAaKvdKc64qkonoD/JCIpRGPVGYpExelRrkShh5wcBH6vFJofkxrm7Aa5SLdaIg6asoAZlhf9WQ41q/7pCusXSySjSiSgiwSWJfrSY9BJbRXKTIDFj7fTFLO760Gc2XOe/++htolbnWnvPPfchlc7jzOlhVKtqjIzO4M23TuHDDz+C+z/yPkDPDpM8Ymtr+MFjj6G3txd333U7VmanMXF5GBdPncT6ahDZZAp79hzC5q07JRLW09QGm1OP0Posnnr+Vfz6tTNIF9UY2n0d/K0t0jsbia7A57Wiyc+Ye8ZSedHWsQUGcxMUGgcioREYtGlJaaCKl2szSWCLyYKBvk3YsmlAoj6W5uYRDYeRT6cQW19DdI3K+gp8brf0BrObhgRfNJWG3maTgxh7uIT8ZT6yGGII4NORweBYgTagqCigVaqxFlxEPBpCR0sTtKo6KsUc4pE1GabYz+lweHDvn39hwzX+9j9+A5NTU/Ic7d27F4uLSwLL81l668030dnVJZ/L+8BhtYuzhSQXn1m60Tg8chik8pM/G8FSCl64f7ZwAK5UpKucw39LIIDBoc0olgu4cmUYE5Nj0p01OnYV09MLAoQS0KXhhL8ih2GXy4tHPvL7+OAnHsbp0XP40Q8ew/zUDFS/ceZT8a2q8WUvSLQSQdlkLoNAextsXhfG52Ywszgvh4x2vQ5Hh4Zw2403YtfWIcxPTmFyZBSvv/qaRFDRpXru/EW8ffK0PMvcCzVaA1ZWQ9IP+tm/+EPsGeqD2ujE9HOvYv7COKKL6+hq74HRZsfXv/89qJ02RCp5PFdpzAO/e/vTm5sQCDixeWsXOrsDsFhJuFmQTOVRrWgxv7CON14/g6uLScykNHK48BpqaLUpsL3TjVuu24P2ADtnK5idX4Dd7YGZ0dpqhRCjs9MTiK2HoC6VUU+zEy8nkaapfFHedWYb/G0d6Ozug9PjEyKKz3Mhl0MqkZRkEhI/a9k6HC192LxtF5rauqA26JFlhE+FXacRzIxfQHBhAsVCGYVcBRUlkyIc2LrzBuw9dCu0OqVEW5Jg1upUyGSKKJbKsNnMTNtFIpEWRzHBtsYsROUx4zkbznYUizDpdHLvMYKOwB5vcotZDbZyJBMx6ansbGuG2ed9x5r80rcfBtQGiX5+7tfHoLP5sWPf9fA2d6GuMorrUa9VCCDB7kbG+3P24WxIUJvrKg9O+VwGyUQUmXRSnGg6rUoIFsaUUylKdxYrOMQ5XygJwEVRDQdkHmpZ/cFngcM6gSi6PEn+kjwhsC5rON0r1TpMnIEsVlS5VvJaKBTiWuPXYYqFuI7p/s1lRU1rYj+fRAcBeqbP8BBEok7+iTFddI40w8ho1XIFJkbIq5SiMG3MFzVE1oIY5Ww+PwG3siiJOnRVFXjI9LSgubMXOiuBmhpsHZs2XOfvPPpJSVsJzi/BrNDAZ3Wgr60DRo1e3LHR9Uijd1RRF8et2u/EXD6OC2fOQJcvQxnLYPXSGA7ccD22XH8Iao8dOZ0SZq0RtVQR5Sz7IxlfHhMBp0VvgElrQHgliOnxaSwsryBfLGNqeQmpUgkHrr8eN7Bny+PD5PQM3C4Ptm7ZiuGf/RLFqxOoW4zIquooWPRYzCZhbPLA1OQVIp59OVZep2JJVMi8zkuhFYxMjWFqdgImixEalQbxSEzA7672LuzavgNeOipJAjfoSyGc+E4xId3sJFMVKMKgo7tN3TgMV9il3gBv3W6PgCAkdkkC/uGf/M2Ga3zHzha0trVLr1I8mZJoUV5THuQXFuYQj0YbRFoujY7WVlGl7zl8HZq7NwnZp2FfXl0t7yru7woe/ktSP0IxCxMNNBr2W1OAwf/m4T+DTDzZiD5jSg27dBUEMBUSO/XT//ih9CWXozEsjYxBW6zAp1fCZ1TC19YGW3MT8mo1XjhxHCPLURy++RAO3nATdu3ZD7VGD6fFCS27uaVvUEmpvETzEhhqeAqAXHAF3/qHr2J1cgz6ehFOiwbtbV64/VY4fXaUFCVUiwoUcnVcmFjEnQ9+GL3X3Y5SvoaRmUW0CyDFiouExLbzZWF9AfsWb7/tkQ3XeIfbKIAECSzOv9zLyNRFMknUDTpUVEpUWYNTA3xeP6xGMz798Y/j/rtvkYobAnsnT56U16QRd1YR0P/IdUf+P7K+A7rN8zz3wd4gAAIEQIJ7iqQoalqSLdmyLY/YTtIMj7hxM5yONF1JbpPe3s6btulNm5s0s3Ez2mbaju14ypIt2ZYtidqD4t4TBLH3xr3PC6opj3kOj2wNEPj/7/++933eZ0j0CM8U1gpcD1SFttQ3CsmJbk0Hb7tVbKl57/fu24vaulpcuXJFLD23D26TTDXGvywsLOHuBz4o/Vg0FMQKB8CvHYXP7ZTcVX5XOOguMFoJVUY5FZyspwtlWBy1AgBxD+aeWlFqoNTQVUQPi8MFp7cRenMNzDUOAf6PvPIKLp46IY4L7EUT6YzUQC6HC6VsAT1tndCqVaLAGJmi1acB227aidauTmiVJnz0sc3XmBf82NkhGdxUB1B6cVDhXljNBKOFKBcgbdkIvjHvPCOZ84RXuDZ4BrCH4V7Is4KfheQlAupU3MgZIbttNdtYIo0YLUALU2Yd5/Nyb1ivcm2zR5bhLF+LZ55/TWoTKq74jBA04+CBWWhV4KosBDkCWWLBr66SiWn1ODo6imBoBRYL3W/UUCo0sNlc6OrYglQiIy4BVCoSkK+pMaLGqgePPo4/ymWqell766SKkyeAdtcFgsCsgViD8f3TQo6KXQ7L9eJ01HfTZivMOywxiYfxeBsE33j4oY9IVqRZp4PVoINRrcLM2HV875mjmNd4UDAwa1gtBG+eXxpN1e2L/SGJ7XSdoPKyxENXyMHVd8gsea45yQTdyFgtVwhcE1jMi7NPc5MH7lriHgamcECjYr50HrlsEuViRc4sPmcZKrM5fNbooefRH43LANhmNsGgUyCfjiGxtICcP4ptDS4MdG/BpVIZPzl/QRQgd937HgE6n3/+V/Avz6G9uR5WgxrZRBTbtw8IkOlrboOpphZzy36cvXgFze0d2H3TTYhHQqKm2NbXg5dfeA7vnBzC3Xful3zevXv24KUXXsRHv7FZIHCzO422pgZZ/xz2UzFZUenEZaS9ZxDt3VvR1taNSrEidsXrqysocADMM1DNoSVXaB7ra6ui7tw+sF3ce5jfRsCSJOVMmsqoInS6arZeqUSVVA3q61tgrXGK5TPPmFwxJ7Z8rDuyVJUUlZif9+Nb3/k+Lo6MoajWiL0j8aFCNicYFCOK6PpB23auxZv378GeXYPo6mgRG0Hex+IGqZfZdtzj2A8X0nlkYimU82XJgT1/5jSuXBzCxNhl2Gq0uOWWndh+YDcau5sl6u36tUuoq7UgGQlicX4GnW2tQrIpFlRYXYniyZ++hsAq94N+PHHu6qY9ORIOVBsAeaDpwMJvrp+K1E7S95A1IO5HVC2rxR2BDgBUQvHv8tozY5z7OZ9ZOr1xrbNmY8dEXIU1KAlWWp1WMKYqGa9ab3E/Efc09cYAWIYU1bxq7iN0Q+JwqVzIg7fUqFXjwtBpHHn1ZYm5qm+sx9LqMrq7uuBfWsbQyVMoJKvK+pqGWvhaG6WGWF1YQoF9NUnSqTTqXXV49qmnkYgyP5ifpepOwf4JRgNyFYo0FEhl0kJ637XnJmzbsUOGciNj41haWca2wR2ilKLalIrPlelRfPG7m3FOSZSg0gAAIABJREFUXtrVX3weiZBfBlTs87mOk/kyosylVlaFINwTCqUY0vkVaDUW6JQNsl5VHDiVFNCUtNAqi9Br89AY80iX1vHOhUm8dnIKqbISebpTUS8bS8Hra8a99/8GrE4PwokcNHqLfHMYz2ER85Q17PvyWVw+N4Shd94Wslq9qxZWowEqRh0oVKjoDbhwfQSnLlxGXqGBtbZO+ptQNCb1M6+j1eHE4OA2uYZzcxNYnJ+SvYwNiFpvlN9nv8N9jmcD6yrGURH/SzM6iOdRoQBjjRl//PEH8fD774POaJb1QoxKwUg0VQHqYhzJ9TkUUiFo1WXs/tRmjOh7X/gdXBsewdT0jOyzyXRG6jAO/+js8snHHxfcik6i166ewXPPPi34Jn+Poh7mwLKnJZbE378xnOEa4Npnb8x6YW09iKmZOcnmLqRi6OhoEytos6sBs2tRvHl+GLGiGsPXriMYCOCBW3ZgW7MTtkoCdqSQhQ5FtRltnZ3igLjoZ0ZxiziPJXg9bXZ5fZIfSHBlTcL9hD3TwvwcGhtcCAdXJWqEBPPAeoRp7kJEisWScn7xmSamRAcjh8MmOBEVgH39fWK1yuHETbt34tqVi/DV16GxwYMLF87h0KHb5Kxf8a/jQw89irb9mx3ibr7Fiz/4zOfh83Qgm1Ygm6pgepwqvBRCoQCikTXMzo3B7TEjlQphx85eWJobEaK6P1FEzB/DhXcuIbIWkcjKGkeN1DRWuwUKjQJtza3S01As09XWIQrmYqmAmdlZ/OsTT0hWNjHWIusUPrOVMnq6e0SlStV535YtEjGSjCel3qAogzMC7iWsQzhT+M53vit1BYdrnBkITpvLyjr4zjf/BS2eWijVBcwvDIPc4VxOj6/807dxbXgcBksJxXIGlbIahRztegyodVIlWoFFVURPkxt7B3uhqeRgN1Fg5cHKehwTK1GcvT6Pdy5eh1JfI2RSPfFgVRnnJ+c27cn/+Dd/JvUtRXFce/w8jDbMpLOCq9NVk+uzqhLuFGcVxgb4mpoFA+LgkZ+XGPjkxKSIBlhfkHDHfZs1Fvc51snE+FdWl7Bjx6AMlencIspSux0TE2OCR1E1zlkKBWHEHjnUvHrlKopKJfbcfAucZRWCMwvQGrVw1TlRyGXQ62vB5KkLWFnzo8btRE1zA9zNTUiuBCXPWVlXgwOHD2F+YUmybenGQgeNm/bvww9++AP5mVSlB9cDYtFLhSjXfjgdhc6ohTZRgF2lRyVXwnqUhOc8CnQ0USoFh7WaLXB5PGjr6QZMOnzozo+8C7uYmbiwce6RqF6WqKGnnnoOC3PLyKT5OcuwWOyodTnQ2OqVGQmvLe8JryExPp533C841K3WZ1WCJfGGG0ptulMxElEEMlqNDNl5DrKA5nyLNbNw/AShUMi65s8RcumGESFfS77Z83JA/N++WbNLBjB7Isa6cAhMQiGLWlRgMJlx6fIlLC7MY+f2QSEvU5VLW2n/yqK4pJEYymu9vLwihCdi2nT1JF40MT0veMnB2w7KOuR5zCYuttFT0GmAVsgTY6N43yOf3nSde+q92LatV5xWLBYd9t60C1u6OmXImYilkaPoJJjA0BBJ5ny2KxLLki8rpD9yNzTh0OG7sW3HTsF6KK4kls8+/J++8mVcOn9W/r+SjmDnllZxiWPvW+tugNfXIiTbWJKixKJcSw1V0bx2JFty9qJiLCdgdDXC0dgBm8OCRCqK115/BSfePCbrngSE9RU/FKUyvE67xDKoy1ls6WhEb08rxsdHcP76EtaTQGNrG9L5AqKpJOLJhFznWrsFWkUJbjtzfHO4evEy1Cq91JcWmxNtnR3wNjlhsurlWZ4YnxRX1itXrkqtse/mfVjxryIUDWHrjm348VMb63bjSit+8W9frvCDmbQaasBQySeRTayjkA1Dr6VntlJYiColmdUm6PVWZLIKFBVUoemQTIWQK6bgrXfC1dCCisaE1XAO5y5PIhjNi10J2cgOu1WyaXs6fXC7LFLQ69QKuGqtWJ+fwOzIJShyCWjKZKDmhSWi0ZuRLQIKrRH3fXFzQPTnHz0s7Cr6yVMWzw9bV+fGjh07hHV74sQJ8SL3+Xxil0GbzBL9T8kc1GhkCMsD+8amx8Wu3mARsnCUJpR2SXwo1SoUNlgWBPzKCrLtOCyB2PmNTkzh/MUrYmm1desgmptbEA5H5UFva6sXNRqb1uGr1+TQaPDWC/BHRi4zJwhALC4uyuS+q7tLQqypDunfvgvnL13BL595TlTUfVsH4a73ocbmRJ7SdDJ7tQZhI7Pozmbz0nRo1Tlcv3oW8WAYO/oH0Oj2IpWIYWRsRNiQTW3MMVIgk8tgaX4OU+PjMEzP4ZY3Tm96AM/ddwjxeEYe4ni2CJWezaAGB28/AKNZA71eic7OZrg9bmTy1SxK2lTzusXiUWFE8gAtEQSIx7EwOysKppX5RRkK0wKTakGf1w2jgU1QEYHAulhX8N+trq7KgIOWI7yHvf39wuRglqZar5PB8Nz8PI6dPo0glcNkRSczMOnICAzBTpVMiU51cQFvyTYk8/DAodtQ39QkFoxOlwsDHR0Ir64Ii4lW4Nyg5MCiNXaU9l4KNDX50N3dBY/XLaxyYemoq4U/7aSIUWTzBYSjCQTWowhHk5JXuB4MYz0UBm1Wabfw3p/8aPOBrUxgFCwMqCYvQ0P7R5tNQHkOxAlEkkErzRN3eg7sCrlqViFZ8hsANIs2FiUEBmj94nTScqIGXd1bodfXoKWlC23tXZJ3QVUJ2S/jI9eRjPI5V4vVBIeF/Vu3iiLP19qGxo4OPPnMs3jqlz+DxRCBrUYDvc4kykGxnijnoNEqYLEY5Plb86+jXNIhl2EP5MDiShQdnf1yqLH45RcHfTyMpmemZc1yAMziiWuGzCi7wwSdTgGr1YHHHvuEEB6WFlYxdOqsDI3ZyO3ftxsNHhcCq0tIcp2ZbejYehOOvHpErCV+8osn33Vgf/XPHsDsYgQdHXvRu3UnVgIhNLa54a6vlYGZSqFHpaCVpmZ5gYrAMCymLCKB61iYW0JFWYv2zt1obOqHwqRDPryM5YUriESWoFIWYKnxQKmxgY7FTk8HGjv7qkMKDv4UCly8eAnPPPNLIXmQlHL06FFZQ21trXKvWWxpOejX62CvMUFRSCMeXMXW7g7Jj4gn0lCxETPWQGOoEdYvQSiCPcKAViqFRU/mJ90QqFSjNQmvq9iCVMoy6CNwQCIIh8CKSgmFVFQKfZ3JKnmcJeYGx6PIJuOIh/wo5dOyd9ACifmVuRIzLYtYnhzF45//x03X+Wu/cy/uvPN2IWnQ/tzT2IbpyTkZ/p58+xzeOXUe9z/wAfzPv/8LoBIG1BVcuzqMb37zWzhw4AB+82OPITg9KVli2VgYjCHLJJLIFYBlfxgWe52QGNKpEDxuM2LJAibng1BoHSgpLbInUwG8uDCJSpkZTAGYzQb0DexGT+92WB1k5RsRXp9BpRjBzp27RGk7MjIqRBMWft2d3ejt6hbmsX9pCcvz82JnRkVwPBKRAbDdapWGPZZKo51D31IJiWwWrZ1d0JpMDIcQYgiLtioVryRgiAzNhD2tkiHP0sI0dw5x3CjmUmL3GaVSPhqGy1UnGb73f/ZLm67x0V+9iMuXr0gTxgEwCxMW+yzu33nnHcnGYu4LSU5Ou0Oaaeb8ch2wuKPdHPctNgH8PQ6/uC9J3o3dJgUwn1UCZ1v7twhz8Z133sLi8ryof5997pdYXAxzHgCDQSmKtXQ6i3S6JGcbgZtHH30Mf/KXf4qRxUl87zvfxcjVYckE3TmwDSa9AUadHoOD23Hq1Du4cn0YTncdVHodwokYlmnHFovBp9bizsHtuGX3HhiUaizOzgpYdP7yJZRVStTT9qpYxFtvn8JaIAh1WYUagwWakhIf/ciDuO3uXejfsxUwOpA/eQ5vPPsqignm5ZkQIKu7mMP4yiJGludxulwFpW98/d5eI+rcNejsbpYcQGas8ZoZTLSuiWJhYR1DZ6/h4uQa4jq31AdmpNBaq0WvrwZ7tnbCbTOgoZ65fWXometCu9NKGeVUQuISmK1YjCdw5dQZLC2vIM1MP6gk44ogv83pBvOnaMPMe+z11EOv1WJpgYSqBYSDYZR0ZtS1dMDX2oWGFg62rYimEsjlYlAos1hfnUF4fVEiCUKhOFIFM8JJNXq33YoDt78PFhuHKrTs3JiLCTsUwmSMxWiPyw6C65j20tWlzHOOmB4ZyJVMAQa1Wgar3FN49pCAREYmzyebVS95efUeF9wdLe/ak88/8wUo1AbkK3p85V+egMXZhDve8yF4m7pkAFwuJKBTFQXcIqmPSlKTySrOBmxWqFLn8IsZRJlUAuFgAPlcSgpng0Erzyrfr0qtF+CICirWVbTd40CY94Y1msFI60SSrVg7KUXdlIhHJUeY4IdWS0tnEmjKMJot1SZDgjo57OAAvCCApDRTpYKQx2gtRFs6o14nds6lQomzXNkfqGZN0JKUuaUWC3q6ukUBTCCL2WoK2jYxfkLNhjSI8clxzC3Mwl5KosWiEku+bFkFtaUW7uZu2Nw+KHRmKNU6mL3Mtv7116kT/yFgWSaZwtWzF7A4Ogkks6jVmfDAHffQUxQWfh6FEovRKDzbe1H0WhHPJKHI5JBbC+HaiXfQxXzhhjooTUZkmK9utiO2FMA8wSYqL4s5uPQaBFZXoYZKclQvXLyMyYVlFJmXU2OBjpEfHR3wdXairbMbTa2t0OsMmJmewfVnX4R+cRU6uxUVox76Fi/iehXKtRakdCr45xbgq3Wjx+mBKV+WfBy+x5HAAsb9C+J80t7YKEOKi+cvitOC1+1Bb3cvfPUNKBd5r6uMFRIzRWG00XSTmKdU0uuwIH/PqDfKM8cBE516+Pkk47lYgH/Nj698+xebrvGH97eLHeyWvn6cOXde1hbz7Wtr7TKkDq75sTg3DZNeK4O1VDyGzr4BdNGG3eIQpadOT2JBragxUhna85dht9egspFpzUxOqn81OhU0Bi3y2Qxi6yFxL6E1JIe/JerS1QqMjV/Ht/75n6Ai6MPZWSgKa1mJFpsWWxrs6OzthaelGQWDDm9fuYyJNT/69u9Dc38fajmU4oFbpOuMDcU0bd5roHN6xKJYbzRsMH6KKEYj+ME3/wWj584gFw3CqC6LJWpzmxe1bhuy5SxQ0SIWyyKaU+Ajj/8B3L072NAhmspCwaFtsYDpqXHEYyQHemEwGTA5PYMPfHhzBnCzvizPs1ahEMY5B5MqnRrpQhZqMzM4OavWIhlPoaOtEw6LHR943/vw8CMfEqs62qZzAMh7T8IhSYkErQhwcQDJgaKw5NUavPCr55EIRWXYnEyncMfhO0XBNXRuSNTAWwb6EQmuSxY3wSWSM2emp9GzpQ/NW7YiGY2L4w0HOpPj40J6ZQ2gUyuRTzMbMy11LIF0fg6SeThko6MRAW8OuOnUQmUpx1BUJVHtZLLahU3v9vrExeanP38Sv3jyaTS1tYpFektbK2pJpk2kxdFHkS2I4xL7gkA8gkvj15FTK9DV3486Wx3+6kubs6y5qF87f1bs8y0mo4Aj3M/4/zzbb2TA8Rki3JSnojKXlwGwnkMYIVSIPF0AaPkWZYJCegueINU4jKoKgX9GZa+QZxgfsEEw4J+LwwNjJkg8KBbl7GcWF+1AGdXBmoXqPoJPPJgyuWx1IEQXhlzV4Ys9PcFvOgxMT06JgieTjaGCODl6MOhN8Hqa4PO1IMjswHiqGsUkezZjg4wwm6igUcnAnj3nf+WN8mjccBRg381vZjUzoiCRzCAcpSMUicpF/PanN7u4PLrFhpXVVXGSoGPUpz/9GcSjcWQTCdTZLChlUtCUi3hpaBjPXltFgI8RQwTUWpTLHChQ9cj/JglcLdeQdr/cC+g6IVEvVDtUaEYso/aq4pl28griMXTTKMJi1MBTZ4fLbobFpIFerdiwpaO4IScOVHweKioaqfJ1mNuq5MVGJhJFLpmQoU9drRXLs5NQphMohINAvIS9u/owZzThV9euI55Ko6mlFffcew/OnxvC2PAlHNy3Gw9/4H5cv3JeXOZ4v+jKNb+0KsrGtu4uuJvqkSvlZCBZ5hmWSODkiRO4dP4Cujs6ZTB32wPvxdFfPIkP/ONm+8Avf2o/bt63Ryz78tk80rkyihUNSmordGYXklkqXHQo5UswUaWbz6GoViNDEo2a+z1dw8pCLCNeVO+ux/LiCgq00y4S4E2KUlxvIHEuKtcmFIyg0deOjo4emEy2akzF/7cfJSmHwwdGw9BKV6EwYHxyHv/8z9/A8OwclCaz5IYnojHJ5CWpzWazStY73Qvufc9h3H/fXagx6eQeEXykejZdzMBgpr0y+9YcZifHRZ1NApYOWsl8nxkfE1FHOhGEXltBPhvFoQfej/at21Aq0ZkijBPHXoTXbUciFkF/bzfc7lpZtyNjk3jhhVOYn0+i1t6N/3h7s8o6Gl2vzn43CEHVATC/K7JnsCCUmBMq0xWAlrnmGo24x1CxLO59sSgS8ZgMYziwYh/CuozgMcvPGwNgcamRQdp/A7k34jWqudTVwQX7YP7KL/4c5pQSRE9Ewqi1WqGqlIVk+8Ybx7G4sgi7i2SaAvbu2yd9ytXzF2EzWdHc6EP31k5EY4x9yCMdS2Btme6ILjQ3NEo99ebxE+L+w5/GfYP7EAdgrOGp4uFeSDD9jjvvxAc++CE0NDZCS7FNKomjr70myjyH04mR0VG8euQVGBRl/PStzdeYnyP4yy8gGVmXZzorroMqxDIlceNiBA7J/9x7Yok16I2MgFCgkLFCBSqvqf41osZgg1FLJDYBaJJIFvw4fXEcr50cRzRXQKKSRyFVhH8uidY2Hx792CfgbWpHJJmHweKA0VoLraFKPOdwUEH8SVHB6uIC3jzxOqaYMV8soMVdJ9bMFaUKoVQaU4vLWAoExa6a+GEik8P07PzGoMAqZPFakmOVdMVRY9W/iPHxcXE22L59h8QxEAsmDsbzgf1lRuzArYgl49CbTEIu2ralE3/yWx/A7t42xDj8UvK5T5ERgWzMj2zUD205Ba2K+IgFHQ9uVgDf3mKHf21dhvHETmj7nM2V0b2lC3cePoz77n9AiE1GvQIr86N46hfMYlwW/IqYFnFErj1GCvKLPTmLSOJpHB5y4MNh8tXhEXF5o4JsdnJEYvPa2tuwfd+t8MezeO7oSaShF1L64vwC7juwCzs7vDDmWcMlUFIZUNaa0be1H56GeszMzcHqcCCaiEtsIB0pWOtwYMe6ZmVlVeJWOMRbXlpEvceJSGRdBsA2uxPrIVpra8R9gYRHriNi3zxf06kELGaTkKU4AO7t70OATj6JOHZu34aR61fhrXPIAPja1cvYs2e3rPeZuQXc/Z734uYPbbbO3bW7Dp/97J+hvq4FuQwHwGWcfuscFuZJJi/KoGdpcQrZXER62IYGJ6zNjcgYDVieXkRkOQhNUQWPwyMxC4srK7DXuaQeszrsgqVzrezasRP3HL5LSEx8r3Rx+cG//1ByMauxFSTymgVjpm0xyX/NjU2499570NHegWwqAxWUoubmwI31BK/H0WPH8O8/+pH0BhQK3dj7+Csx28c//jG89967oNOVEI4tIpdVYWx0Bf/3a/+KpSU/TDUQpV65qCJ3GuWiDjV2LUyWItTFDHrbmnBo306oCmk0elywO2pxcXgcF0fnMR/KSj40lf9U3xs1KkT8i5hYT2/qRb76D38t741rk2cqI72Ir7LP4n7DdUE1MPGinp4tsm8Gw2E4XE4hyjF3lkpQCnquDV8TDJ7XiCp7yR4uFAVL5N7NSDvi/D1buuQEGBkZEWUway5m3DIHmFmwtDcmRkkSba3DLrm5M4sLGKTTWA4YGzoPl8cFi9WE+99zL1TJLC4cOYFkNo3aBq8MgG1eN9Ym58XSP6Gt4KbbbsHVq8OC+VHNbrJa0b9tAN//wQ+wc/dOqfk5lKx12AS3Z8RZKBGEtcaEYjgFbVGB6bHJKnGCdufE7PQ66QlIRqMwZOu2bSgqK/j04194F3YxN3ll4+QTSA8OuxOrqwGolHRBMyGTZjQVyfNq5MsZIYlViRXEUnj/c/KaEhOUTG68PtW7JLxXB8Ws74g/sFalOE3OVv5UcbeoDm35d4WgvvFnN2rrG3/nv79xoWqJK2GVyM9z+b9q8Q1SLJ99Dkqrf6CEzqDH8PXrmJqcwPZtA2hp8snw12zUI+BfEfEDf7Y4XSWTcuYRL6IYiXsJBXB0xr3ppj0SMcV+i6JKkgcY+UB3AcYfTE9O4kOP/eGm6/zUD3+EjvZmieN48cVnUO+tg73GingsiZUlP8xGG8ZGppBMxtDS4sXE1ASCkaiQZunCSnJU79YBPPjII0Lk5TVkR8WIpGeefhKvvfqKDLFN6goGulqEhKdUa1HnbURja4cQcHMitORsip+C5Mrq0JfYOV+LbnOGWi+cjR3QGzVIZ5M4+c4JvHXyuLhD8NrQ7ZbRpCR4ep0OtDW6cdste7Brey+mJkfx9PMnMDq9ipauLljsteIwTHflWrsVA/09km2fTcRxYWgIQ6fOwKCnEM0DZ10D+rYNQGVSIZNPC06hoCNxIonRkVGZ9VCNzT5pZm4aqWwKgSTjY3/9pfjhV79YoaRZWMkoQKvIQ6tIw6gvw2HTSv4v1RSpZB6RcArlMpugGlS0Dqh1WqhVeShVJdjsFpjsHqiMdlyfCeLq+DKU2hoBBSkXt1l0MBtU6OtpgctBP24yy0tQFHOYvH4ZqfAKFNkYvYSkEE0lktBa7FAZrGJ9+t4vbB7q/PXvPyggExWjHPJyYxMWT3+/NJmchPMA9Pka0NTcLIUGAQI1rUnIZBaWYdWCT1S+wlTkmq8yJOQBojJOmBDcG/SiIiWYRuXojW8W+OOT05hfXBbrp+bmVhy+8y4szC+IgrW1xS1qIqqax0fHRMHDzC4+ZHzwCWJyOL265hfgfWBwm4CVta466E1WPPnUsxgZn5Cmn8y8Oq8PTncDLFa7DIAJQvJhq+Z+FuWAowIolVhH2L+OZDiCZm89OtvbMTE5hum5WbR2tsHhdGBhcUGYF6tLSzBOz+Hw6c3sgDP3HhS20vlLw0jlK6hotJIVxwFwndsuA2A+eJ76euhMNcKc4wBTVGEEgG01VQuNTFoAVlobMpPv8oULOPbKK8JMH9w6gO6OVrhrbTLkpCLNVlMjNuAc/pK9xQN3YHAQ3oZ6ARxodUlApMZuE3vT+XAEy/EExkbGBLyhbazL4YSrtg6zU7S7aENnR7d4orOR3rp9ED6qTmk1Y7HArFbCqtWgUewpkrhy5TJGRq/LEJhAUXtHq3wWBrbTcolDFLHlTHDAGxQ70YWlFcmuUWn0wqqbX1xBJJ4US0AengSweQg+9MzmdfwPijjGUUJZAeRZBJGMYTLJ2uUHl2ybjXxFbjY5WjcX8tVcHYa7bxwI1Uwx/nsW/Wwga6UJbW3phsfjk0wC2g3anXW4MjEh/vtry4sIrCwJK1arodJYi639fbA4bLC7nGjp7MAzz/0KL778PEymNDRqgqgVpAls5DgwVsJSY4DTSXYTB9YFWC11yOeUsJpdmFsIwuVuEusZ2qsT6OH15IHFIp+HH216PV5P9TmrQNaVUlGEq86LD37wIcm1Da5HcPH8JVy8cBHZVBLtrY3Yf9NuvHPyDSk++wZ3YSmYlow32mr8589//q4D+3OP9qCstKNQsKGprRcLqwH0be/BBx/6Dcm0RUWDQkYFVaWAlQWqPc4jlVrC+tos2zts33UXentvgcZAm3sO8pLIxWYwfO0dhEJLUKrNUKnt0Bo82L7roOwxPDwJzLB5JevtlSNHxHa4pbkFP/3pz4RsQDteFhsszkLhECKJCHq3dMCorsgAuKetSey+9AazWDIx/1dvdlStWBVULPEwqkijy8OXxBbmVJIEwL2Xtq202pMmXEnCCPOSKgJmUy2XjqwiSFtqj09IHLliWdZXKZfB8tykMPSpfm1pa0drR6cohbnXjV+/ir/+p3/fdJ3f36kRu+/de/eKsslkcaDzwB1AJIU//cJf4Pgbp7Bv/0E89slHsfuOXcilYjh29HV8/9++jzsO3Y7PfPZPgHwWiIaR9K8IwYEDpDdPDaFQ0WDnvgNYDkQwO3ENeiVdKFRQG5wy2A8lylLgEzwwm5WotRsQSwRB54+BwZ248+73YGDHHkQSOZw6eRxLC1Ni6dTQ4JNCcnFhSUg5HW0d6GxrF7uVTDSG2akpsSnhYc9hKr8rhQIunD0LqDVoaGqGxmTCyOSkWI109fVBpdVIkyHDBimNq+C1WPUVCzASxKfNOIsPRiyoIXbQinIB6VQcHo9bzg6qHT/xd5uv8YmXj2B0bBTnzp0XYIGKoaXlZQwMbJPClQ0Y91A6LtgtFgFRJQ9vo2ikYoZgC/PMqSARhYzLKcp0vtOVlSUp+mnptaWrHf61FczMTMmaWViakwEwhyA8LrM5wOerRX1DI5aWVjA3F4DRqMXDjzyK3/zdx7GWiuLlF1/C8LVr8j5MBiPcrmqmFm0bL1+5IuCH3mQU14Pp2VmMT04IQG7L5LGvoxtbu3qwPFPNRqaF/sTiPILZJGIoYHD/XljtDowMjyI870clkYWppMbhgzdjYHc7Dt66B66mNsm+PPLjp5AIxTA+MoGJiWnccdfdOHV2CBPzczgnXqW//vrd3cxiNKCx2QuTVUciuDDCWXSNTy4hGExh1R/DWgqSq859vZJcg8cIdHnMaHVboS1n4WugxUtW8rPpFMJnkHueXqcV0k0pmRJ7VtrLkr3NOIlYKgOL3QmHi1lSkGEjwRDuAXS04ACYKhGCkLQ9Zb7wlq3b4W1uE4JGJEV7qzQNWrG8NI252TGsrgWxuhaGyuBFWVWLLdsOYPfew3LPObjkoEt+Fi3uCLpVqja5HOzoHJtAAAAgAElEQVTSMpnrgns2VU1sECRrTaGEnhb05bLYMvF1+PcIulnNZhnKkjhSyKagqBSx95573rUnT5z4uhD8IqkS/vR/fQkN7f14/0MfQ119K5LZElaXZ6GsZNHW2iZnGtViLHDFdpVT6krVpqqOkQyKijQkHNxy+EvQgsMVKgFoW8najA2JDOacbgHTBQyoVKTBTWeqw17eF7GATsZkAMxBDP+9RCuWFWJby3qLecQ3QHkOgMnOZd1J1rlGoxQAlJmyRoNOWKBqaMSGmKQzsenWqIWNTtJcvccDHUH9SjXDkVeSz2k2mcCVKxflmaBSsNFmgF1dqhJ1lFo4PD7Ut3bCUOtmQCMS8SS8nf2brvO1U08iWS6I7ZnDUoPV2XnMXB3F6PnL2DuwHU5LDTwOFzLJHEKhFHJWA3wHB2Grr8PVSxdhgQqrw+NSx1mcdrg9HqQSKejLKlTiBAASiCQSWB67jkoogPVVv0QERDfWs9ZWg7QSKJmNqO/pwvZbDsDe0CBuErkis3TUmJ6awcLR43CGYrB666C0mmDqbMRMNorLi7OYia5DnS1gT88Adja0wpIrI1XMIZCIYC4fRUxdQmJlDSsTM6LeJJChUanFIrm1uQVb+wfEok1URaIOquYgsXbm2cyANNq95nIpOa8ZiVPI5lEmqdFgRCaVlqwm3mOz1YzP/uXXN13j3zrUK8rf5tZ2IQmQUc/8T1qbSj5qIYvVpTkoSwUMDvSLhVRRoYCVagV7HZRqA6DUw1LjgtnmksaTQ1iC4VT7FiVflRbRgN6kQ1lsoUuIr4dQSGeqqhutErlyHpliFkNDp/G1L/8DFIkUmnUW1Kn0cCp1aLIAvQ0WtHd1ob61Bah1YmZ+DlcW52Co90DjdkFncyBNgCuTFxcZ5MtobumEraEVYzNzEg/C80mpKKOcTuH1F1/Ecz/5T4QW5+GqMYliv7HJA4NJC4WmgnxRibVQHE2d/fj4p/8YSpMNmRJgkhyrgoC0tBK8cGEIZotFrA0j8QQe+9TmfNoWs1JcX5QcjhYK0njba21QapUoqyAEhUK5jLWVAGptDixMzePhhx7GR//oM7h89gwuXb4shC+6zLAnZO8YCKzJYJJ73NLSElpb24Sgp9foEFpew7YB5v+t4bUTr0uOp8PlEkCNVmMzM9OiFhU7Z1qqL68ISD24aw/e88D7JHueJOCFxSWpyagi55oguFYpVMEcEmPFojmZkCEjnQxS8TjSiSiK+YzkS1nNVKKaBWAkwEL7dhJimF86MbOAS+OLcDY0YXF1EWaLAd3dHTAqlLDpjDBUFAgH1hEMhTG1sozh+RnEygXUNTeiki7gp88efdee/OrZd4R4KjbClXKVIc/afEPoJz4m3Pc5cBHKDKAqlqAl+HCjb2Z5zN2RBBm1BkaTWVwSCLRKZrs8dxtqCMYKbKigSVSkJbuopsTdpuo0QctdqoCptmMNwYEB7XFJVCQYyTgX/jwSKPkr+2jm25Go2+RrFDvRyxcv4vnnn0c6FYVal5MsbWdtHVrbumA2U9m/iEgkLpaQJOXUmE2yd7MvYq+kp2MOa2edWlxc2M9S/UtgiGA/YxBoE0cbTQ5/SXynWpdEk3/52jc2Xec/f2A3jp94Q0jcnvpGfPZzn5fBIgfAOmUZ5UxKcr8WE0UcH1/D0PCkZKFzGJYv0GqYVrd8b7qqew/Bv2K1f6paW1dzWelSRtK7OP2A97IMnboCPTN+lSW4rEY01dXCqlPDyL2FrmjsW7jRUO1T4dC0hDxjZnQ6VLRqyZpMJuPIZtMwqRS4eddO7B3ox9m3TmB64jqiYQ6hNNh+0x5cWg3hzNSCOKLFEsCBW7YK0L+2PIvO1gbs6OtEIR1Be0sjFhfnxUEhnsogwfxKqxkf/tQjKOST0JitQEmBuasjeOlXL+L86QvYuW0H9t+0Hz6vD6+8+DJ+/6cjm67x1Zf/Bm39vahEoliYW0AgmEAsVUJFY0NZZUUkwbxPM/J0mCN5hORrsxWZCgkMBXJdZMDLz0nFr1FvwiLJTATAudbBIQkhwTxCIb9kLq8sr6KluRMd7d0wG61wUZhA5YmiJNdRwaxa5qlWtLh8ZQzf+Ma/YnxpEWW9Tpw00rEktMy7V6pEfcZInIq6jLvuOoTfeP99cJBoraxAwYFkOg61SY2yolgddERDOHv6HYmJaqn3wajUIxdPQ1UqIby2DBTTKGXjMOqAQ+/9JBq790JpyiEbmsE3vv4laFQFWMw67NkzgPbOehSQgT/sx1unhnHk1bOolOtw9CKDL379dWMALAiZFEhV5W01X7uqxucA+AaGRoIIMR72EhwesD6jS4oMcFXE5FRyvVh35rhH0lJerZVed8PGqqpkUik3yKZV4ib/PQfDgpds7EH8fVq8Li7OSX9rNephNRiFhJOIhhEMrePU0Gkkcmm0drRjNbCGwIof5VwJWzq68f7770MmE8bK0gJGh6/L56BzXWtLm5BQZqdnpEc8fea0DPYtNVbMzDErPCFONcR7CDqTyHvTvn1o8DVicmpKHOeYtehrasLBgwfls7DveerJX4i725997d3uZYEn/weS0aCA9vF0FlpjjRD+SBhl/A1rUToIrvq5PrNw2BvgcnTAQAJdKSR2706rAzYLiYl+VJRJpIshnL+2gLdOzyNWYAQBazEVCqkcPN5GvO+DD8Ja68FqOAGdyQZTjRNqEiEVKjn3SLzhM0M11PLiPC5eOIeZK5ehyWaEpMTzfXZ5FXMrKxKVF89khVyu0RtEtcZhKLPcOWDk8K2ltQW33rYfLx95AUeOvCoWtZ/97Odx8uTbOPba61Jn7qNisM6NV44dg45RaRoN9t58Mx7+yEewpaMJisgszIo0ArSRlborDZtJIwpgi6aMhalhiVUhbtjxyGYSnysRhM6oFsUbzxA6npFkte/mm3HzgVtkkEuCVqWQgqYUxxPf/aa4DzLGaMf2HTII5lCHThRU5vG8ZuQfsTzWAjwHiRvOzi+jotAgFg5idnIU1hqLDBoP3fs+rCfz+Mmzr6CktWJqqhpLdfuerRhs9UKTCcFQiENjtIhDFHFiqr+WVlakf2auLUUmtU4nFpeWqpbZKrU479lq7FLXrvlXUedyIhaLIJnJinVtMByvuiqVFXJ+MQOWEYo8O1mbEBM0m40yAO7u6UEkkRQXwcFtWzExOgy30456rwvjY9fRu6VHnuPpmTncfufdOPyJv920X+ze24g//Mzn4KlrxNpKBFqVEVcuDoutvkGnFRGZUlHA8NVzSKejcHsdMHndmI9FsL64Co/NiS5fK9LRFGKRBKLxJLQmC7LlMmKZLILBoPRmdx2+C+9/7wNYWpwVh0Ji9t//0Q8RjkaEdChqPp1Wnl+e4zw3b7/tEO6++y6YjSZxktSrtXL/qrmp7A/UUj/8+Mc/FqIg7zH3ohuWuezzm3wN+M1HHsbhw7cASrojqnDp4jS+/c3vY2FhBSpdWgbAxBrLJUZpMBZTB6OlgEoui67WZuzu74JBUUJbk1dwwaPH38LFsTmkKgaMzywhX1bKQMiiV6GUiuDt0cCma/xXX/wTcVqMJ2Kyn7K/JO5K/IDCEBMdQwpFIZAx/szhoFNFAXqTQdxQKe7hOuYZREEBMWXaNtO9hfeWe7lkuJfLyOYyIlaoq3OJs9yxo8fkeSCuwJz0U6ferkbd1TdI5N/c/KzYkbN/Hxkfw56b9sIQz6EcjiMYCYpY45b9+5ANhBCZmEM8nYauxgJbiw/2eg+Wx2fQ1dmJkdV57Ny/V3A2kuwmZ2bgaWgQd89/feJ76OntwcrqsgheSLBgH8b3WihnUVGUkAhE0FRXj8WZBcGx8iS2EZOxWnB9ZETwNMa8benqEtXypz6/2YWPF3xx5rqcb1w88ryYrEKqIEndbLaLIpgETrJ2ihXGmlSJFSIo3BjYEi+4obj+L9vlG44aGyRJcdagik3EXdW6TqyeWUNLDU7nkaqK9wbxqXocV4fEYuVM0tR/ETirZ3R1uLwxEBayZhWfkuHvhqMGcUO6lvDcGh0ZxratfbLGOXegs1kw4JcIQs5MZmdnZF1xnZAERRxSCIuMKM1kxb2VETu8DzJvK9P9h3OhjBAWZ6en8dHf3uwo+daR1xChZXKWrz8OvY7xslYU8+wF0vB4GlHIVdDW1gyFIocjR4/g2OvH5ZxhzACdMXRGk5wPPF9IOuP7zWVSmJuZwAu/ehavvvwS7CYd6qxGecYbmlrQ0d2H+sYW5EsV5IoVccCjkw+FKSSDcfhtt1mh5fNAV02NEfWtXShW8njz5HGcvzCETC4p1va8N/PT86gUymjx+bBz2wBu3jOI/p52WIxqzM1M4uyFEVy6NokKhamOWljsnK3qRDTb1dGKWotB3KRefv55XLl0BQoFFeIUi9HNZgtK6gqUOpU8z/29/dAo1eIewWeQ/dbQ0BnM0SU3GsJ6tkpQuvGl+PaX/rDCjMtCOgG9ugyjpihZIE47WbC0CiU7HohE0lgP0MvdCrevC2qrTxaHQVtGPptEqZhFAXoodDWYWIhgcS0Ojc6CYjEHh1UHk6aIbGJNsg88zIvw+WTBxMIhLM5MQFNKo5AIIh9bRyIaqSoqNEborE6YnA247/ObC6P//UcfFSUUgckdO7ZLVh0P3bbWKpObRQb/nzao1ZwQTslzwhiRIS/bInm4yJitWheyAZU/udHsCsuiChil0lV7RA75aEGc4WGfy8nhQtBnfHxS2EdNTS248447BLBkI2236WEwkBGZQywSxdzMnFjCFfMFsTWhWthV5xIrraXVFWnwO7u6BKgol5V46ulnUWBWktYgyiAuTA6CbQ4XpS0yxLzxhqsPNhtEAo9q5GJJyf/N017JSytLZtBVHd3S2QwmJsfFApBDNdPsLG557cSmxXH6ngPQaEw4NXQRyVwJaoMJmWIed9x1O1paGyQnx+EwS0YgB8As3GXIxKwuA3OcqwojMtxpgWdgTgrtfJQKrPv9uH71GlaWl5CJx1DnsIpimBZBoiIuV8SKlNasfN2+/q3YuXsXDGaTsFOpnlFrNcK+M3rqMR+JIbi2jvPnzuHN19+QDDhFRYmezh7ccssBWK12DHNzX1lFc1sb6jxeuXaS1xHwY3VuRmynafFGOyDJbs0z+8Eoh7xaQ/sz2v3Gsb4ekCELGwyxLSuUEEukRGHEIipfrMgGRLue0fFJUTCTPUgW2e8cP7bpGv+9IiEDYKVGKfdF/PuZ70u2iTDd9TJoZkFLazYO59iwkjVN4FqqF4LYeoIBbAapctMKI8nrrketw416b6OwZqhI3bXvIIYmpuVz89kLri5LUazXKAT87unugsVmkaKSQOF3n/gezp4/A4UqCYWSNhFl+Rl8fyazDk6XDQ0+AoJKsUFjRma5oIbL2YhQOINkqoCzQwT3zPJ5PF4v6lwuTExMSIPU2tIiRYKAQyXmltqgVJbQ4GvCgYO3g45KiXgab7zxltiGiyaiUsTh22/F1MSoWEHecfd9+Pmzr2JsfFSux9O/ev5dwNbnH2lHMqfH7GwSnb07kciWsXP/djzwwfvhsNUy4h0osampoJiN4eKlY1hYHEG+mBf74D1774dSZZUBCWeUtErTGZIoZwNYD8xiPZiEzkArhiZYrHUwG2kDvNEYV4Arl6/gqSefwr3vuU/2kyOvvIqxsXEpMlmcsVhfo83O4Ba4XTbU6NVQV3JQl/NStBlNFmSKSii1Zig0RrHJEseCDbtRWkL29fWL+pMKBAJ0ZKDz2eEQOJ5M8vaL2o2FEdXzBISigTk5hNp7+iTLnE2Phc0VWXGpGNaZFT49Jc9fd08fwok0Lly+isT/t+z68//9nU3X+W8f2o+PPvaYHLzf+dcn4Glowkd+/49x/exl/P0//rMo4wd37ME9D9yNnu0dqCjKuHZ1BM88/QzctS787sc/jnqHDUpan2ZTmBsZwfTUFBb86xi86WaojVYE4inkYiEk1+aRylawHs0jEM5hYnZNgDdmA635Z6FW5tDY5EJ7pw+DO7bj4KHb4G1tl9y2t996WwrSXbv2iJXyxQuXsLy0CqPRhPbWdnS0tsFOxlihmjvHbF56HHPolk4msTAzI64JtLCs85L8Ysala8NYXlvDzbfeCoutRsCz6hdzFAn4VjM2yiUW18yPyCKViIramxmPHP6WCswwZXZeTsBwgrzv/cPNw4bLp0/h+vURPPPMs+KIQBXw8vKq3FuuB6/XI9l4zF2hzbQAqFrmDVaL9qq1TDX3l1/cB0zcp8nupLU883EKBbF2Mhu0UvixyNcbtVheWcKrx17B9My8/Dyb3SwqFlpehkIRhMIxyfn78IMP4dOf+yyi+SyeeOIJnDt3TlwiqE4muMoikcNwFsQLi4vynnZu34Fr167hwsULYv/lVWmws7kVXmcdxq8OyzDO5a7DaiyMhXAAZbMOCrMBnT090Kl1KESSiC+tQ5erwKbX4MDtu3DzrXvQ2NQipKH/+9WvY2VpFeV8CY0eH2qMFjmLyfQ+GuSg79dfjw+qkKcjgkENnZHNcVkUulZbHeYXAkikaJWjQl5rRc7oEGVNJRVEnRHY0eGFz2GEupiS/Dk+nzzbA6Ew8sUiLFarDHSp0FaXS7BoqWRKIpMvCAFjNRCERm+E1VYrGVnE3pmTKqKGcgU1lhrYrDWYmZqGPxxA744B3H74XngbW5AuFJDIZqBQlZDKxnF99DLmF2aQYW53AVDqXMiWLWho3oqm1j7UctDGLEoFgXra6mllr6CiiEWvOEpQkSrWQtUBL/e/GzluVcANwsrlGuO5xbXLc57MTloyk8U4PTGGT//5371rT54+9WPJMyPI9Lk/+2s0dw3gzvs/gLaufkCjx/jYsHwzY40qLmYz2Sy0ae8SGyyqIEmssFpog5kTxq8MoK1maLVqyZSTnGKDTnJcOMClLadBzwE1VfHMNSaQqxMmq1pD1Y8CmQxzMxOo0NtDRcVVdVhbKlYVCFS906qXr0dCFF9HGjmQIJWXzF86ahDo1Os1MkgoF+jPyKx2nWQG0xqQTiZ2h0MIUFQSsiZkA8YzyGoyyV4zMTaGwNqaXFNWe5rqxUe2UEBHVw987W3yvBIk5XNf17p5APzM1/8cnrYmmO01YqlKgDgeCOGNo68hQpVDMiW5506zE2szARi8LjQd3AFbPfNmRmBVqKGMplDndGJ+eUHIByszC8iFE8jQ6YRZZ7k0EqvLcKoUkisVCkeQqZThbWlD++AAQoUcYkqgZfsA2rYOwNPeLvbZJBI1NjTCqDPh2De+jYnnX0KGdUidA60374RfkcfF6XH4UzFYoEZXfTParLWwKTSoqJUyAJ6MB7CcjmBpZAqKNC23mb9IprANwcA61CoNGn1NYkklajauZnFnqKoVua7lnFYyCoF1EFVhRaRiSXGUoWMBnXo4gI9Ew2Lj/qWv/3jTWv78hw7iyrVhUZabzFZRfXHgdejgAZj0GqwtLyAZDaHV54FP7Kzj0jeodHoYzXaotCak88yA1aOuoRWOunrE0znYnU4o2QdVCqLu5VqkzXVBQTWpBqlwGNl4XGzDaYFHtVw4GcHJk2/i+9/8JpSxDBpVerTQllRrRptTix6fBXVuj1hwa521WFjz49zUJOJaJRzdHcgxp8pMhrEL7joPtEotLGYqgOrwymvH0djWIuepmha6zFebn8NPvvc9nH3zDVQyKagqzJKvk+wqKt+CiSysLi8efuzjOHD4XiG5cBDCWjoc9IsKMRoO4Pjrr+LcpcvSdNP2/p++e3zTNb6trwWf+M2HEV7z4+Trr8FmMqKjsw3Tc1MwWo0Y2D4otu6s+5kBd+Lo63jstz6Oex95GF/79rfw4QcfFGCLpI+Z2TlcOH8BX/jCn8qepzeZpbZmRh9BLw6Qu5raYNSxBu7A6voahkevIxSLoMFXj+6ebiFOEUzl8Ja1gbm2FqOXLuNb3/4OPvn4p+Bt8MG/HsbaegS+5lY0tbQjEuXZyj2iqh4VEjLBmUoZOmURuVQc6XgUkcAK1pbmJCKDOa2FTALKCknNo6KIZZ8neZh6K87PRBFMF/Gxxx/DCy88K4PKLc3NAB1LmBdZYd6XEZOrKwiXCkhrlNA5bFDnS/jmD59+1578+pmTsoeKlzYHwAL6VS3RxdVERXJbVf0r3CCy/Tl4LBZEZSSWdBtZwKKwV6mE3MUzQvqGClWlVbs7nvsk8NywreNzKQ7tG4AVs7vpHMV9i89icC0g+2ArgUubWVSYBJc4AKbijj/PHwgIOY7OXhws1HsbZBh19fIVDJ0+I+pxPuu5PGMo7GJ9mCvkMTe3IPsnwUuH3SY27ewtOFClKwRzofMVWvdXI1fIsmeNJYqUBJVGHAKnpRdk/U1FVVriBkz4+Y83Yxefu3sAQ2fPix2wp6EZf/BHn5VrwzoxsLQAh9mIci4Nrc2FrKkOL73+Fq5cHRawM5nOCdBIqzo6UxBDqXINqVmiwo+DsHK1LygrkKUfA63qVBVoVWUh4VsNKpg0gNtmRkOtDepCAbpKGQaFEkZaV/N1OLhTlJEv5ZAjiZA281o1gqk4grGQWM5317lRT1VgNI7Q5DQqKuazZ+DsagRqLZiL5XFqZBqhSFLAXeIB7N0Y/eWyGdHktiGytoCtvV1iN17va8D0/DxWAkF4mn146JMfgsqoQjQYFQJVMVvBC8++hBd+eQZ3HdqFm3bthU6txdXLV/HJ/7i8aS1Hp5+C2mJCPsDIjRn4g3EkMyXkKkaJBUmkSwJOUuVMRYvYySp0oMF9qZQVUQNdF5SKivQFei2z6AJYp+sCn3czFZ5lZLMJOeuDwQCymTzsNU7YbU4mpsJoNkrGuK3WBr1JL+QxldYo7+P0mYv44Q9/htXoOsrcu+MpNHkacMtN+zE7PYdzF85DbzZCoVWgt78LDz74Gxjs6YSmlIdJqUApn0Eyn8J6iLl3y1gLLGNqelyIElRH24w1sBrMKDMjcXkBTqsBqnIWfT1taBm8DfaWPpTL6zh+7CkkoyuYmxpDKhrHfe85jKYmN7KllPzsoXOT+LcfvACVqhmvD1Pp/Ouvdw2Aq8LbKrB8A6zeEFDw90Q5yi1Dzfxqgr9Z2f/ooHNDwUvAlARDQeKUalHkCPNJcDnaWFbxORkE/3cgcwOz2/hF/oQWwLMz01hempF77KypgcNqEXv+XCEn+/qZC+fEQSESiwkZLZ/OIboeRmtDAw7dvAN2sxGhYEiwu4DfL8R85hz2bx2QPu8H//Hv8AfXYZDMdq3sZcVUDvlMTgYqgfWg7FF80xR5VPPrY7jrnrvx+OOflJxyqu6OHDkiZ9D/+MfNylR+jtVf/KnYoLMWh1oHld6EAjQIxVJYCawjEAwhEokiHk8iHIyi1lYPX0MPvN4amC0ZUf7WWqwCOOezIVQUaWRLMVy+7sdbp5cQywMZ3q9iAdH1NTS3tOG9H/gQar1NiGWL0JroOmaVvoQxUVVSj1FIWMzZpFsUFWCX3nwTSyPXxRmRroQLK6sYmZwS/wH+HnPtOcAd2LoVW7b0YGpqUnJ+Dx44gLbWFqz7l/FXf/E/cfHSZSFA/OVf/jUCwSC++tWvY9m/JiT0rt4+zC4uYvf+fVgLhmCvrcWdd98Nj9OCZlsR+nIUyVgYlWIWy3PjKGWi0FayqK81Ix70Y319DRq9Ce//8sSmtdytKwg2nN7AdWktSwLCI48+it037ZHe1WS2QE+b+HwELz3/jMRAkNBLDIfnTTVaokrydTjssm8MD1+TIexDDz0s4hE6vFBZvDg/i7GRq9IH8/xibZRT6PDkC0cRyykwP7+IsdEx7B/oQV+LF/pCEoZiUtwYSDzf0tcrjh8cTJB8QGtViXczmyXrnveH5yidomj3y4ElB4O8rlRIMyaMiu5wJA61lkN5CLmI5E0qROleQ3cw3lsOO/x+Pzq6OpFIpsV9rL+vB9OTY3Darah3uzAzPY7m5kYZ7i0uLuOOw3fjvk//n03XeNfeDnziY5+C1ezA1UvD6O3uQzqRFYc19nEkFVJU9PZbr4tKmS1nTg2sJiJwmWvQXu9Df0cPkK/AvxzAyPg06hpbEM8VMLe6JvMI4gFdXSThtOKN468KMZgYz8+e/LkoXWkFq2QsAF0kSYwvldHR3o73v+992NLTIypAZoHrVFoRInG+wLqCZ+xLL7+Ep596ujp0o1qQcSFFOlQxJ5R9XwEelwv33HsIt92+U1wQf/bTF/DSC68hnWY0WByFEtWeVGxqoYQZVrsGOmNOeo4WXxMaXVZ0NLrR6nMLtv2Lp5/DrD8Mc10TQrEkEukcNJU8cvGQYAw/O3Z90zX+3Y89KuIc6RVMzORVy73nM8tZiNvtFZvmCrO4bXaJ4FFvOAIKWUmi+KJyvy9fuoQtvb3VDGv2n2qNZMdyXyPeTLyWZAJaEnPfJc7D54CkDtaQJ44fl564u6sb584OyZCQQjovyRKlIvbfcgsKSwEUg1EEQgEhlh28ZT/UqRz81yYQz6SgtZrRvL0fjoZ6jJ69JOruty8M4bbDdwhZIxRjD5qAm4Nnlws/+PcfYceunaJMNpkZJVglq4htt66MeDaOZDgOC91l4xmJgKAAiBQ5WgUTg6VdtJH3n25diRQ++XdfeVedPHJlSAbA/Ny0DubeTEJgJpOHxWyTX6snYQUazmJyWRkG3qht+YJ8T9wvqvEFVdUthXw3IgwkLkWc+6pq4SrUv5H1S6UwHW03oleqw18OeqvnZPUIru5HEgsiytwbzjwkWVZdM6pxR1W32yrRsxqnIJn2/NYbsLi8hKuXL2Frf69k8Oq1dELQIrDmF6cgErnGJyZknRHfquJWFVisNXJdKZ6g/TPJT6xNqfzlzyMJjDgNZ0Pra2v48G99ZtN1fvVXryAUDMBZa8ORIy9gbW0FWjX/fhm3H7oLXR29MghlrxmJrGJ45BqOvXZcnFjtTpf0/LxzORMAACAASURBVAtLy7IeHnjgfphNhioxiHFD5QJeP3YU3/rG10VNb1QTG9KJM5nT7RVcitFVJKkTC0ukUtI/Emei6yZJubV2G1xOB8oqLUJ0qsynsLSygNHx64IfBql+Lldgt9hh1JmhKldEBNne5IXP64TPWwung9dIhyRtw1m9s78jJsF9126VQbvHUYN4eB3nzpxBPBJDJstoiwRiCZLBzNBajKhr8IqopqOtHWurfsE+cukMjEbGnLErKENn0ODhxzcP2RVf/8vfrTCnjRaUTg5qdbT2SIn612ZVSTYcF2o8zkzXHKw1bnT07kFW44beaIKynEaQzLNcShS/OqMTU4thJDIVaYAqxRRsRobGBBFdnZBCzOt2y3CAIJDk2cUjKGfiiPrnkYuuyaFDxrQ/kUVWqYfJ1YiP/sPmwdmT3/2yHKxU0HV1dclhyyxgLkA+AATFpGAkA3bD87xUIauwyjYUe04hLW4A9RtTXz4MBAkI0NLOkJ7mYu9EzL7Cy6gQcL8K8rCRpF0bm76kqK7Y8G4f3IHGBp8c7lptEQ6HXsBb3oaxkVFcvzoMj9uNpsYmmC1WsYwj44zqENp4jI2PiWrh8oWrOPLqMWHTKZh54HTL8NfqcInNCg9wJR8INmuVUtX6SaypqTEpi4KtkMggFghibXVVBuJOt0tUvFT/JlNJGRbGwmFUrl7BweOvbXoAT96xH/FEFqOTs1JwMscwmcvittsPoru7FQYy5vRK2QCZIcH8CRY/Kk3VoouHUFUNXEQ8GoXNapWHnfeXTTnVwAReF2dncObtkwLqej1eOSCYWcAhIQ8iXlu+9qE77oCvuVEsb8QurFIWe9yKxY7z41Nio0XrVhbrCzNzmJ9dQIPXJ2xCMttoLbe4vILO7m5h8xNw4AEf86+gRq8TIJbvn4c5B75kplNRyi9hrOSysgEI80dBG5CcAAAkB5DpzS04sB6SAXBv/4CoME8NDSGRTAnoTxbQ54bObLrGHACPkUdPm0RtVc3N12YxwTXM/6HqkD+fDl4ayQ7jUIDsWKWsZw6XOLAi7z7JYbNSiab6RhkU+Op9aG5sgclghruuDguBMPIWlzQmAf8qEuEgVGSIOmrg4CbtotWPFm6vR4CRL3/lK4gzZ02VlT6MYDdBbxZ6HADX2Exo8NXB4/ES0gLKesRiOXjqmhGJZBAOxSX/tqamRp5NqkdIfOAAndeazEmyx2LRmOSmuFwsnDVwe+rR27cNGo1BLLxfeOFFeYbSiQSy6aQwY3q3dMp6SmaLePm1t7G25pcC5Fcvbw465wX/4sf3Ymo+DIWyBoM79yEUT+PAof3YOtiHWlEM8RlVS6g7syenpy5KPrBCy82/hFpnq9iianU1SCVpo02wmbl+ISiYdVdWw2BwwGj2wlZTB626glQqLtbY3CM4AP7Sl/4OO3fugNvlwhsnjmN+Zhp79+yWLDgepi3t7fC0dyFXLMCiU6GjxSeMbw71WJRbbLUU5CBb4OCFTGhaIWbERsvt4rCJxYRG9pOqXVyVwEK1PPdKed4JdmTTssZpMxaP+qUw43plcZ/J5eF21latpcsk6KxjbXkZe/ftl/1+PRRBNJGUgu3hj31x01peOvozabrZOP3N334Jgzt34zN//Hn853/+BM8896JYSd55+F58/PceR7yQQLaQw7mh83jul88hn8riD377t7Grvw+ldBKJEC0WrwujVmu2Qm2x4djJU/BHEtBV8ijHAqh1+mCs8WBybg1jUyuS2cP9sJCLQYUM+vpbsXffNvQN9KC9qxVakxHhWBRnhy4jEcth2+B2OWeGhs7C71+Xwrazs1sAFKPeIIOYTCKF0PqaZG6TsZaMxTE2PIy1Fb9YxLChZf4em9GTp06JJUdnd5c0DdyTq5M7HjS/HgDrtMy+ikoDXWuvASoF1DntSCdjAji9887bOHjrrZIdVb/3sU3X+OrQaVy6dFnsiKiif+SRj0g+Op0wCEJyrXANBIMhsQBjocXhHJsUnhM3rFduWK5JBmGlLOfcjSwtWt45asxIx8O4evWyZNJzL+eZ8s7pt+FfD6Crp1PyhucXl3Dl6nXJjGUjQEXV+3/jg3j807+HskaNF158EUPnzgnLlAAA3S44yJ2cnBTVVYm5p0ajFPbMJD97ZkiY9g16Pba1tMCg0WJ9dVXIVQRL4tk01uMRJEsFTMwvwWTRiXU3siVoSkB/RzcG+3qhVhfQ1tkErdWCsblZnGCeo9WGPdt3YfuWAbz05DMoZ/LIZXL4f2S9B3ye51kv/H/33kN7S9b23o4dZ4ckTZo23TSnUFpa4PArh1MO5YMC55SPDeWUAmUUOtKkZLfZtR3Hju14yEuylrXnq/d99e49P/7XIwX0Rf2pshxJfvU893Pf13X91/eubFWPfOkA86ZyCEdDotygc0hVzXcD4ik+62TdA1qrC1q3T3I6daUUbOo89mxrhNtAe+QYbCaqPpntFpfmkyIdDkZIGCOZjAOpno42GTzTuoaF8lpoXbK2zFSjZPNyhhiYu2cwoqGuAQf27hdLpVdfeRWnz72NuqZa7NizH77aRhlgZFnMayrIFjOYX5lHPB2H1mQT4kg8q0EsrYanpgMORy1slSxs6qLiNsG2VnJ1OQhQmKpKhoySmcqGl59zXfMso4I1kc+KLSZZw2w8hHyWz4tiik2B3WoRa+aR4ev44SvXPtBErQ2/KgOtxWAE//aj52D3N2LXgWNw+usQT+exsDArRT8VXBzmE2LNMG9bp4XVbEad3yeqOdYQrC/Y9LFWZXNK5j1tl6ji4f1hPZFnjIVaB7PZDpvNCbOJQLBemlV+H8835u5FoiGk03EhPrL+JWjLoYH0aFUSwQww6M0CBKskd1TJ2+KaoR1RMhlDJqsAyAaDFkay6I1OJWee5zmzkKhkVKnEUtdstYiFNlVryURCsrcJdNAykQAk/561Ehss2iVyT6eFmcvtlO/NZNJC6PDU+GF1t2y5zg86Ndh9YB927dktLjibDSibuqn5WYTjETg8btg0VgTHluBpbIB/exfMVhOcBiOi84tYHZ2Ummd2eQHpWByq/wCPvEYrbEyoJ7jgsMig1G3UyR7E84E2zyvRKM6N3EComIenswOHH34Q23bugq+lBauBIK5cuYaB3n7sGNiByz98Guf/9XsYDSxCV+tG3fZuTMfDmF1ZgtZsRF97F7qaWmA3mGDVG1FgttfSPCbmZzCztIBypogal0+22nBoHaFQCA319Rjo3y77YW1dvRCiFHUhQV9FxShNtrqKdJ7XtSjgXyaZRjGTh82k5I8y872tpQXFUh6ra0v4yu9tJeX81a99HJevXEU4EkMkGhOSGwlvRw8fFNA+FloV9dbugR4BdjigZO1KELgCPUxWF4oqo9g6Wl11qGlqg9Zkhc3tFlV/WUXbR9qXV2EWABjSR+W4Z6xHRBFWqBZRRAlldRmnT5/A0//8XWA9AXemgma9DS1GBzr8RnQ2WOBxeQWoVun1WIisY2o9jIRJh213HkbWqIfG40H9Rm9iZzREroIabzOu3hyBv6kBnjo/CsxRo89AMoHZW2P42csv49bQEEJLSzBKNAr7Hif87dtw4O578cDDj0DLqBq1ChaXA7loELHwCmwmtRCg5man8MaJUzh15hw0BjPevr4x9NhYzV/59MO46+gRNNf6MXVrBOffPolsJgEH4zI0KjjcLmzftUfcaaamZnHh3ffwkY9/Avd/5CP48Ysv4qMf/Sji8TjWgkHpKaamp/GRxz+Cq9eu4eceekj6RPaCBPOoFtWW1dJPMI+Yvcbd990rihv2jQYOv2m3q1ZJDf3umXewd88eNHdvwxvPPy+K20cf/yhWQjGxs+XenC1WRGlD2IJEMu5ltIAuZmkHnYNFC6RCYVjYr2ogQH5icQm6UgFGi06IMGdPn8SunYNS+1LBFo6lkK268bkv/jpOnHkbpWoRCysL0FUruP/4MRQSCcxRdeb1YzEUwtDYOFYTcew/cljsu//3D179wJ588uwJlEoFAV03VQmSC0bVIy1c9SYZ6NOKVBzVSURk50FVOwnAG3mzYulMMIeRRHRjkB6moiggaOe6kVXGeyLqP2Z6yjOpWE3zja+B+x4JQASAExHaNCfELtegq2L/3u2iyqIbFwF39uTvvnsO7547L/0IySUEgH1uD0JrQSzOLciwi4ALa3KS7Fxep1jBLizOk74j+b8cftdzL+XwhPdbpxXlMety7t0EsjLplABDiXhc1GzsAyMb2ZYcHOVKVaRyBWi0Bjz3o62uT795fz8mpmaxGoqhobULH/3Yp5DO5sRSfG1pATv6euC2meGpqcPY/CouDl2X3pXkzCqrOi2zqlnfkyu3QVqvKsRhGf2Je1kJxQqjqugOxqjMKqxWLerq3WhrqUF9jRN2ugnk04isrSHL+8D6hFbTVfWGEpVDweL7KpJUpYBgKoZYKi6uBPV5QLccRm2iiEGbBzqbDuFsBPreejQf34eZnAr/+MKrCATTGNzRJbEXdOmwGlRob/ThkXuOwKwrw2U14OJ7ZwVYqKcjVGMTalsb0L6rA4VqXsACTUUnZ+iVC9dw8o3zOHJgP3q7etFU34gb16/j4/+4NQP4ref+AE6bRVw1lpaWsbgcxHoii2xJh3RRLT1jR1e32FVmkgnM3Z5ELl1CJsnM6ijKVO0QbLWY0NHRCb+/XmwdxQ1FZ4DZokeBMT2pCDSaqgAnRoMZpQJtlstiUVoo5uH1utHY0ijW9jqDCXqzDZk8cObdS/jxv7+MXCmNQjWDOpcPn3j0o7jrjuMSq/DsCy/iys1r0JjZz2nxEG2g7zkO3X/05EZGW2TTAqQG19ewGlzGyMRNLAeXpCfkvMNutuHOI8dw8/JlZKIRNNe4xeq7ocYNY1MPnO09qJTXMDZyRoD4yGoANy7fxO7t2+H3uaHSlujUjytX5/H0j0/Dad+Bp97Z6hAXiwY3LCmVUbe8v58JzJaHNSNJc4qrntILcRmUZE5GcEbyq4tUSykEVpJQFSt3OnOwf2HkmrJNsadV/o2N9w1+9eYm9r54agOIJoA1PTWJYi6B4OoyWhubhOTPGmp+cQFOjxvRVALXh2+KhS97AeaRLs7MI59K4PEH7kSdxyVuM1TYsrhoam6Bz18jQ+HltQDePHkCa+GwuE/sPbBfxA41NjuK2by8SOb9Um3J2mNlbU3qI2ZvknTLjMDm5iZ0dHTIjISD81/7+jc/sCevPP/7yKYSUrMUqmoEwnEsrIawtBaWTFmSu1kTsia1mZxYD6eQTlVhMpfhr62iud6DdpLgvFTSp6HS0I48h5tjYZw9v4JYTgGALQbAoMpKZvfR43fB5PQiQ9G3zoySSg+TzSEzR+LQVLHRgYdzKEYgUNQSXVqCLl/A2MQkRsfGhfR6e3YWTo8XTrcHk5MTiMVjuP/++/ErX/qSAIterwf1tTVCorp06jT++W//FmtrQYle+PKXfxUdnV3487/6JiZuT8HqdKPC/HkADzzyCC4NXYXWaMSeffvx4P1HYdevY23+BiLBZdR57NCWM1CXUlibn0QhHZXZDsH7TKmKb5yk49V/vtUWYwIOcs2lGPenUgk56GOf/IRYH3t9fpjMZtT7nHCa1QgszWN1ZQWRSASrgYA4OXKexRqC9QWtwaenpzE/v4D9B/bjq1/9qhA5HQ43mhpbcGv4Ji6+d05cE+mg2Nm/A3no8OY7F7AcTmJ5aQUTE5PY3dOBnpZ62DRlmCp55ApZ6R1aWlvh8flE6cm5Lp8bgkwEman0JemKzx/nbCRd8zkjsGd3uoVIlCGQyPo+nhRlN8UqkmWay8vvRFCbwhPOI7weFwKrqxKTQaeLWCIu+euz05NwOayoq/FiYW4atXSQ0RvEgePwkTvwuT/YGnf30GP34BMf+wTSyQzOnD6LY0eOQlWpCtDKmRMJVzarEXNzUwJY0M0pnktiNrCIIKO4ojHome/JfTxTRCSRQ0NbN4oaAxLFsqjhmI1M973Ozlb86Kl/FScnutLRcn12YU5qOTrzcVYhszKjUfKbCZxw7sEZaXtjq7glUSHMmoRvnKtP3r6NmzduCGiWzWbFYpkAPIVePP9jUcYe0sEgiUcePYaebTvw/LOv4/q1MQFcS4iIApgKPhUYsWGD3amD1sSc0Sr83nrYdGUc3jOItkafOEP903e/h2i2hIH9RyQTm5GCLXUurM3fRjm1jm98Z6uLy5/+4e/JvIegDwnNBD83HU85thahnMMt5BoSy7UaEmyoDapKH88ajteGs9g336QSv1VU0JvZtfwoUSkEvWnFbiHApBGRFGd1/O8E6bjXv/WzN2UesGf3bgwNDQkRjZ/zZ5dUwM49u2DLlJFYWEFVXcX1a0M4SJFXsYrbF64KAGzzuXHo4fvhbqzHeyfeQVtjszg37Nq7R7CTAkV7eoPM8wkC//vzz6Gnvw9LK0sCOvb0dcPtciEWjSCtyUuKNitWEn3K2TKW55ZgM9kkvoHPO2f+wzduILKyika3F531Tfi1f/znD+zJZ0+9vmEBrShqSTDn88+Zjd3mFDEY6U4EyXlOU5wlvSbPP5K8N+pcEtDFKYMiP9bBvHaCNyhiDeVz5UBTzDWUma6oe/k1dMPYiC5V1MFibyX7EL9GcASqqJSfoMx0Ns5pmQWwDt94LcrnXDMUq5FgqBcAOBgKicPDQF8fGupqYdBrhBQdCgbkIwn2gdWA1NQktBMPE+dfOv+UFCc5zoZIMGAtIHFbgo3z9ZRFjENl7oc+8fkt1/nC6YtC2JFHsFrEqZM/Q2Q9jM7ObXjogUdlD4hGkhJnajIRlythcXFJAGCD2Szrgy6bfAb6+3sFtCUALG4+lRKGb1zDn/3JHyOfSaOprlb2P7fXh0giJa4VVodTCJwkA5HQTbyPjiXEWej8xIgmN2Nk7VaxWF4JLMNiNSIQXEE4ElYEkXTVyFVQzldQobCCtA+TBnpNFW6HWeIIamqbUd/YDq3JLLPuCntArRbtbS0wUIDLHpAkwUxGYq0AuqjoAZKJSiRMe5EjRhuPi2U9axjWFnQl4D2nI0Y2l0YyFccXv/IHW66x6tvf+I0qG9B8Kga3TQe9OgedOg2vmxZDBZgtBjlYEskCEskSLFYPWrv3oWxvF7vbVGQV81NjsBl1qKtrh9VWg/GZgDQetCW1GSowIobM+jQ0hSA4UPC4vVCzkawyr6fAwBmk1wPIRgLQFtNwOGwCFoXSJSTKWpQMDnzhW1sL/JFzrwqziYtUaTSr7w+5ufC5uW2GX4uiUuLsqqI621h7imUfmzpRyRXlgOTmxHc+mCKzZ+6IWidFOw9JsYCmnVUhL40fh4d8PHnQ9vf2yXB2cnwCHW1t8Hk8mJoaxt13HZBDmEPUpflFsabraGuX18RBjL+2VhQc3MxmFxbw1I+eEquZHf078ZOXXxErhLJKi4bWDtQ1t8Lu9gqDn773HLhzmMSGT3nAK2LjSqVDKZWBmQPOZEZUfGQJJjksLBfEOoQbOC0vCKJZpm/j5y6e2bI4Jj79OCZuz2F5bR2xdB4Ojw/RVBIHD+/Htu42WC060NqeA1e7ww2HwymAJAcjZKApSsO0bH5smDvb22X4wXeyvrh50N546T+KpNdeeUWYC/waZrJyEDo1NS2NFa1HqHYjuEMbD4fbLSoGyc0tl7GaymFieQ0rS8vi9S9c6KoKJoMJhXwRrS1t8tpotbO4tIxt3T3CaM4VCsKCaW+oRa3LqYSsswgk69ugl3vJwbBif6mweRT2qdKR8NCjuozMQBbi3Ii5YdL6mao4MmDS2axshrQnGRq6gke+//0t1/iP1WmMq0hMqMqBzUGz5GhVabGaV/LBaMG10WDpOZTWQIbszMFjfCUBYF5LHTPV2FDlSqjxOtFUV496Mi4HBrCto0us6F752SkUTC7JnmHhHgmHBDBnbiEBFm7gtNag3fYLP3kZb544IQO2Qikp6igOvHkReEhYrQZGQsNg1KC3rx9OhwcWsxuxCJthB6KRFOKxlFw/Wm2TncjDmM3DZtEkQem0jaAKLpdFXa0fFrNBLM7bO7oEACEb8q0335KBEBsNAnEmgxYP3HsPyqU83r1wGRqTU8B6Mr6++4OtCh1e8J9//F7kSiq0NLeKGpEF8s6dg/B6XWior5N7y3XJA5As9cmxW9KczS2viFKcVuNLS7TZo7sAM4wUezCuETara4F1OB0+OOxesVDijSG4kKXNaKWC8ckJ/O8//EMBRlSVAvLJKD7/5Cdx7MAeBBZmcO7MKcwvr8HStl8sgGxWk6jnfG4H/F433G6H3HMuBO5VXCNU6PHQZdGtYSG0aWcv1h+KfR6bba5XAgTz8/Ni7cOPLDh27NwBi9Mt+YXcC9fW1gRMoEKDBS+BFSo0+nq65R7x/lCpzeus1hTw4BNbc/quPP1dvPXmG8IyjcUTuDU6hj/4w/8jzeDZc+cFoN2xczfuf/RhlAxqAQquX7uB4WvD0Ku0+IVPfwb6ahk/fe5ZTNy8AQtBCLcTRrsTgXgKOrsTTV09KCaiiMxNYmEpiNHJBSSyVRSrBrR3dkkuPEppDPS1oanJjZYWL1w+KxqafLB7nZKDcPPGDLJpMusHRDV0/twFYfa7mOPY24+Bvn5xIhA1BTNOY1FpqmhBSLB9aXZe7DXYnJKMQvCO7NN/f/55YfPeeddxWeskfAhxg/tyhXaBRVmvel0R0fWANDl2q0n+W3trEyLrQSl26IAg1zqfx/HPbD2wn/v+d+V6spF95sfPoLOzCx9+/HH09vZJvgbtaPj9VA9HIglZB3y2WZyyEOT9lSKGSncqUm1WJQeHVsVUcXK4S0Atso6L585IlguLSZ/fK64Ol4YuIbQeQm9/r7Cvx8aZT7oqVaWF6szePnzq05/BXffeg1Qui7ffOY33Ll3CWjgkmUUHjxxGS1srrl69itdeex293d1ob2mVXL9YeB3n3z0neb9unQY7OtuFSMSihjYzJCslE0n5M+8zi2Puz7wW3FOYW8N9myoelboEi92CdLGAG6O30NzRjmPH7kR7c5tkv0zcGJFhp0GjxTPv3tyyJ3/z84eRTCdxc2QYsUQSar0RZZUOa+E4yjCItXmhCOisNhQll6wMOzORKxns2tYEA4d68SA05QI0VA0RLFCpoTdZoNYpNmoujw979uzCwMF9WJkYx5mz72J6dk6IOWzMqdoig5B1DVm6tf46dHV04dCBg6JkPHXyFK7evAKznUoUPVweP5xerzAWCQap9BrEsikEImEE42lkSirEMyqodC40t/bBoLciMTMCdTIk15H3n3aWJHOJBfSGfRCHcry5rNPY6NBynCQbNQFLCrZMeik8eb6TqcrBHpVxrNlpgRxdD6GpsQH/+tLwB5qoqXd/IK4mjPlIFqpIFVVIFlSYXQpgeGxSVLIcoNLGs7mpEbl0GnPTM1CVy+hsb0NHa6s8Q8zbpEJcyG/louxZbLzIfiwWMkgmo6IENRjMMJttsFocAv5SDSxZWWJLSMVJFYlEFIHAsiiAmd9jMCqWTcIWF/ITrwZt8GwCIvNncC9lU8bnXSzH8hnk8nQEyaBYJPO3CK3KCHVVqVVpQ8brvJkTx5qJz9js7Jw0OI0NjfB5vHKmu+x8rWapafh8ssFjfSo1b5VqA742rdi1sSzpGDi05TrfR1aE5MSaxIpr3769aGlrw/jcFN67cRV6hwXuhloU0gUs3JqDRq/HwIHdWJmeQSUcAWIptLm8KFZLsPrdosR2W+zQFSqwqnRC8lhLx4VokM4mEGD9ZTDiY09+FkWtDk+98jLmY1GY6mpw4IH70NzdCzcjD/RGsctyWR1ij3TmBz/ATzn8yyTQMtANndeJM9evIJJKoLN3G+644w709fUJSYfXe3xsFBfOnxdiEz93OxXHk6VFWrQrpD0Okml7tv/AIVEBiG2txLAz9oXv7BtoO1sC1CQJJOG0OxEJrQvZzmG1i6U163g2YwcO7MXwyHV89HNbs82+89XPYeTWGG7cHBalC8+/1tYWNNXzuibRWONGvdcJPXP2sinYzEr9Iz1EEWLpWFabEWWOutkFd10zappaYXY6oTYahPUn2sNqBUbWH2rAxBoqGkeMZzaHG/k0NEaNnHGvvvoTPPtv34c+noErWUJ91YhGjQU1jip8ThUcVgeMepM4CwVSSSR1GqQsRrQe3gtjYz3UPrdYS9JCtqWxBS6bGy6zB5WqChavG/FcBhWtWup+gnHGShUzt0YxPXwLM6NjWF8NCEucz+zAHcfQ2DcohIV0LiNgIH//bCIEs7aMlflxrCzPiwIwFEvg3KUhzC2t4ZkTgS3r+MRT35Rz796jdyC+toyfPvs0VMUcejrb8Oqrr2Dn3n3o27ELOrMdL7/+Ft5+9zx+46u/hZ//4hdFDd3X3ye58+FwSGwSx8bHxWGIlnV8FqdnpgUg5joZ6B9AR2c3/unv/h733veAkDpv3BhGIpkSwtjg4KAABm4PswshxBMC/qyPT7zxGlwuLwZ37cVKJIl0SQO3vw5agwm5TEZyoNPRMFwmDcZvXsEYM1DVgI029IEovLAgoVVB01SD4JVxrI5No2VnD+pa63Bj6CLsFh2293dhdnkG3V1d2N9zGC/+6EVMsdeurUFjbxduz02hpb0Jx44cwPDVy5LT6PfWIBSK4Nr1EckavX9PPz771OkP7MmvvvKC1COM8mGtx32fZ4GakSO0qdcZoaIqT2xZWY8qwz6S2cQqUexZFeIZzwP2SKw/eQaKdT/32g0Uh2fFf7WtU7KFFZWDKB/yBakLhPVfKEkAPev/9WAIidga7rnrMNo7O7G6FsT80pKAqHTAoQsTXXOCgZD0gbt37hJFD8kc8XgaCwtr8vs4XXYYLDrcIni2ugCdQSVW3FSretwOcWHgOiahlkAwB0T5PGs45myS3BoWG1OJU6lURSWQzhfEVIvjVgAAIABJREFUcaNYYfKuRhTtP/7BVgD4b3/pflwdGcc7569Ca3HgsY9+Cs3tnXjhhRdQyGbQ1daKztYmqSFvzy5gfmkFgbUgkqmcWHWSSMDcu0SSNrNO4jDi7qT8b0MlIgNCHt082xhjoEJNnQM7d/Xg8OE9GBzsgkGnwuzUOMZGRrA0Ny/El1KuKHufSW+GSauCnn0pgad8HpF0HNF0Qgi4JQJdsQK862XsMlowaHEjjzyKujKGs+vouH8/Sl39+O6ps5icmhYyIwF1uk7pqnl0NPqwo7sJJnUBfrcVQ5cvYH4xhY5tLuzcsxe7Du2Dvs2PbDyMkeujyKWKmJ9awtT4LEIrMQz09EsGMIn2L734Ir56StnzN9++cG8fOtua4fO4RQ2xuBJEJJFBQWXAcigm+9tnnnxSMtmvXr6E4etDksfMfFVGG5HYnJIzLS0xMQ6HByvLQdTVNkg2o81hQbnCexCVWB2LzYF0MovQWkQ+Ou1udHS2o6OjVXJ8qTemOpzxDaFoBidOncPrb5yCVldAPLGC4weO4suf+wJK2aKQteeXlvHNv/sWImlaoXrQ379N6uFyIg6HVosaEr6rVVy7MYRcNYfJ+UkmFcFfX4eV4JrUjF/4xV/CydffQHBxQRylaj02AYC7j30E8LbBbIgiHZ/Bmy8/A5fJiGqmgtaGOrQ0+mF1aJEvp7CwmMZrr19FIVePv311K3l9ae42oZEP7CGbf7E5eBZbZpKRGW8h1u4MNdwcSCtDYGVwTWtzEg8Va01F1CSBexs+z9xvNlXAG6iwzLsV9RJrtPffqlWxxF2an0VkdUH2Xc6AOOCNUa2fTKFI4rzHg/mFeUxMTgg5luvBqNcjHFjB+Z+9AotOg0cffQw7d+2W+c7JU7xnnJV4pU6PMK6Iue4FRfFFgrq+mJWzv7m9HRevXkNZo0VtQ5PsDZNTM9LPHNy/H7FoFHMzs6jz+UXI4G9sxaEHn/jA9bzyna/I/kr75FA0gVsT05iYXUSKrgEa8YRRiL46HbxuD7LpMmjwxCzVXGEJOlUFde5atDTUoa2pFnojc+UrmJiO4/ylVSQLFeQ1VfR21OHO/f3irMeouWS+hFShohBIDWaJpFORDEtyEEmPVE6ZjEgnk5icGAdVMgNd3Th9+h382/e/L1EYBAz7BgbR0NgoIDf7ydbWZvzyF7+Io0cPo67GL7W7zWTCysgE3nj2BYlr4MD9V371v2PX7j349j98B1d5/maymJpfQGtnFz7yiU+IY0gN40SKRezZ3Yc9Ax6El0eQWF+Fx6JDMryIQiKI4OI0mGLOfyeVKWItCvzjsHfLdW7WFsTVIpPLQUfy8a5dOHr8uJzzBAz37tsnZCM7a5dYCBRNpTMZmVsxa5G1JsUM7FH5dxStXB0awszMDAa3b5eagcAwSZ2aqgq3JycwfPOGCC0OHzsGb20Touk83rkwhKnFgJBWJsYn0NvWgpZaL+x6FQxVnjN0VtnIpzWbEItFZQZF0R97YarSlOxHywboG5V+jXNquhfa7G6kMwWJJ+D6jSdT0OgNov7l+cZ5JmeVnImxj+KDyn6OgDbj2+i8GIvH0dPdifnZKSHZ1NV4sLgwJ64ZXo9bsmA5B/jtf9gqxDhy/BCe/OyTcq5TXbp7x04Uc8wKL2Owvw/dXZ0S81Qt5KDSaSQqJVfKIpFNIB0OI7KygoWJ21hbCmB5OYhwLAtfYzuiuTLsNY3o3bED+UoFwdAaduwYwAvPP4W1wDLuOHoUJ06dxHJgVci8GhKUqeTTaoV8TqtWxiaw193N+37gMFrrGjfcunSyb23aHxPo59xcseNVotTYj7F/Jsk4Hk+iWs3B7qKjoh0jN2YxO7MsKtP12AyS6XUUClXw185l1dDoSMaIoFDWwWH3SXTU7r4O7BrokpiLZ559HvF8CTWtXeJUQxLItuYaBBduw6Yp4n/8yQtb1vH5k2/KLIZgqxiq8F1FgIyAUF5crEhclj6oqhJHmixteCUC0Chk9E1F84+eflrWtETRyDyQ9WBe9j/uYfzZnO9TREC1KMV4CsipZKW+/vqr8vMOHzyIdFqZA5M0QUv0xVAAnlo/2iwuqGIprAZXEQoFUOf3w6c3Izw+g+XgGnQOGx789BMCAF848Y4QAKLhkOADHr9fiKo1jU2wOBziojZ08zqO330c2UJOFPEEgTm34rNfRB6JTFxmygTCq1U1Lpy7KHMB9joGmxWr6yEMT4xCXSphZ28fBtu78Lt/ttXpkBf8xGsviyCCvyvrI/6eMsdOpmGzOQRTIrFewF2VEofCGRy/njUxrwU/51yIMy6+8ev59zKLFnCXsyXFZnxTxPifMSt0ElIIljxn+S5EzaIC+G5+3Pxvku3LGfGGGFJO3w176E0yprjAbbxzDfD1sAYlyeHypUsY6O8VAJgCPrriULTEM4yCPe7X/PkkR2kFkyM7VHE8YzwkxZSccbAHIJ7IZ41zSc45SXzk3rH/+ENb1vLbb56R9UYiHnN7fX6PAnIazFCr9DAbbUgmlHzl9dgqDEa9/O4U3NG17/2oGVQFrHXYLRKF4rCakUpEsTg/h7/8iz/H3Mw0Bnr70NzSil2790oMG0lbZptdBFFpOiqm0giFg4IPdHa0o6urQ1zb+HrUKKBUSOHylYsYunYZsSSdGMwY3L4TZrMVIzfGsDi3gmImBzPdxFTM8MpLFCB/L4PJDpPVjeXgOtRGE4wWmxCtdmwfEKfXpdkp2M0GEf9xLhSLpWA003mXBKCMCGl5ryhQ5HNILJL3MbROEFqJbKHD7Ho0hInZxFYA+E9+58tVBtLTMqPRb4e6nEI2tQqHTQ27jZaudmEEZzIVpNNk51lQ27Yd9tb9yJVVmJ0YwfXL78FpNqGxsQMarRXhaAYWqwNLc9NoqbNBnV1GbHUMbbVGAYD5wDHjjVkItMXiRp+NrcNpVMNtZoapVpi2Jm8ddA4fogU1jn3l2S0vfPS9N0WJwgEeG1QOyZQhnALwipJSMY5RLPxkPVaFlUkwJMXMnkxGmDwctHMYpOTYbQi2GBZNy2cCwtk8ShUWnzoBakXdpeKBW5CfJ5bTRSpPjGhvbROrqXNn38V999yD4eHLeOSRe6TgI9AaI2O/UkFzU5Nkn/HgrWtogMPlRTgWl8L/W9/+tgCXn3zik2J9m2aAtNON9m09cDE3zOuD3e2RgTtZaXyQOXwUQDKXRamqhc5gQSGRFmAol0whHScYUEWQTWssguWVZWHcklVAUMq/toyP37q65Rqfue8ORKIp3J5dRFljQFmlwUpoDTt37cCOnX0wmzTweWzy/W6nSxkO222y6ZIVwcKcDDVeb3q3i42hRmHAcyAgFOZKRTbNK5ev4vy581Js+P01UoSwie/q7BK2G22mU5mMsN8ItlbVanR0dkru08kLl/HaO+cQj8WkuCATq8LsXYMJ7e0dYgHIXEsy8/kzuUnxuoXW1wWcbvJ7UeN2iW0LWV8ERTg8fp/FXqlIYceDhMMM2TjFq4wvXxn+EgTkcSAWmtz8NiwGJSeL2S2JhLDHjn5rax7Un2pzmNSQXc+ZCvOHuE4VVg43d7EdoF0gmyCyiKpl6Hng6nUKc4ukBobBq1Rix0NldSFTgI4Mq8E++N1udLW3o6mhQaw5GGqutTqEwcoBD0EGrm8dQQ6oZdMjoyoci+Ffvvd9hKNRUcGZTbSMIACuEasEMr8UbKAIlboMv69GhuK7dh2CQWtHpUJgII10KiMZ3SxCuTlzgyJjkQUT7zE3aVrCsrjg78uBPzFYqqyaW1sFyGJeG1WPJFAQ/KVtJaceOwYHRGly/eYo/A2tYvnJZ/jP/uqvP9BE/dHXf0vyl5wOZX1ms2lhLPb39YhNV7mYl6KJP48qBKpz/X4/4knaWKdhMuuxvr4Gu8OMteAqmpoahORw+dIVHDl8DLEoWbhq+Ly1ApIzX4rFdJmqOZ0O165fwz/8/d+jxu/FwswknBY9/vwbvw+bSYuxqxdx6cIZjE7OYS5jh83XAp/XJYwlr8shDEsOpGw2sxx2BDmk6duwrec1reQVJrUonGhDxZyFEhm6WiUbGhDgl9d7fX1dChMOM+ubW6HRKcMxHhwckHK4xe9jU0zW1/59+8QahdbnZJISCGfW1zf+5vkt1/lrn/mcNEYclvH5YdbroYMH5OecP39BnjUO8Y8/+CAyGlpWVnH+3EWMjYxBp9Lh+OHDaKurxRs/eRlvv/maFAo8TIsk8BjNyFZVAgL7bWakAsxdNmL73oNYDSWwGoqLJR5//9ZGH1oavbBaALtNA7fPDKfXDLPDhGQ2jsWFBNRwoqW1Db6aGly+PITx8Un4/bVie+lyuQVU5yNH5QlZsHyuirSdzefFQoz7jOSL8tpXIHk0zOFhltTOXVQWe0Whz4aNAJDY8okKOCeuGPlsQvKAaTHv83rFJpbgE63kxImAmWsqFY5+bCvI/pUv/oKAvOcvXMDN4ZtiY/i1r/2OEIF43/mRWcZrYTYVJOJwMK2R+6YUUyU5q5SBLPeyimRc0kKKzw8LTrvdBrvRjHQshrn5Oeh0GiGEcD8PR0Iy86HtlJaFK7Ngmcvn8wlzvLGhSQbsagb4qaq4eOkSzpw7K41jS2c7GpubsGP3LoyNjUmejlGnx7aOTvR0dInd9om33sLi3BycJi327uxHqVpBLJmQ+5FLZWAoA/pCFYmVIOqcbtTX1klGapVqFosetdvaUDZoMbu0KNklmXiW5EH43FaxheWZwdxLMlA58Kd1NTRbhwG//WHaa7UKqH/y7XeQyBawHstCa7CIlXI4kpT6pqahDvkKLWHK0JbzcBqAZo8FXY0+JAJzUBUyCK8sSYNLm3unpwaFshpltU6yiwZ3DMDnd0mhf/HSZdy4eVOKbeaJiuq2zDPMDJPRDKvFhhpvDRrrm6QmGb01hiAHHX63qBIaGpolEoKW1k6/V96nlpYwMn1bVPOxbAkqnR0WRx20Otp2NcJdjsOQicj5wvqIRaNkNZLJy/NLiHOb2W7KDI5DMGFF67SocBhSKSMSCYutv5IXWRK74OEb1xGPRmTdNzbU4QevcVi49S0+/ipiKapyVLB6ajEfiMh7vqJGpljF1PSUENkO7N8Hr8uFibExscEx6Q04dscRdLa1ybNJdT7BX65bDkGYUR2PxxT2s5xZZWnKXE6PgLZkaRPEJZjLa8xBDoEL5kLS0ioYWhXwwmQ2QE+21fuZlWQ6KzEIJqMFTqdHzkKyfxXrU35pVepMqkkJBmeyKSEKGbRmybwiaY2AEwlFjFngPl5gPnilglAwhCtXrsj+ytxjgh888wb7B4UwKHbbmTRWVleUbC+nQ1TAdHKorfFjPRRER9+BLRf5G4/dh+0tHfjhd/5ZrOy7m9pl+FFUV6G2GpEsF5CuFhAjoz1fEgeWbmbXriew39+CVrsLXk4MzXpkTGoUKyTvZZCPJqHKFJEs5LCSjGI5HYOzoxGPfPjDMkAL0n2G7GKnHVenbuPM9asYOHgQnf0DcPhqoKqohaDnc3hgNZoxN3QJN0+fFBCbLiFTC/N4+oXnMLceQNeuftR3tqGk08iwiyBwNpZEOhJDPpXB2tKqZGUzF5PqEdYRHq9PBsCs8zm8vfuee1Hf0CgmqZkM3UzoUsO9m0BwSeJMtBqqh8NigV7nrxfHEeb+0KaQ19duMyOwtoQHn/jilmv8W4/tl8EPrRhJALTZ7PKM0v653u9FrceBbGIdTtrJ51Jim8dhC5v9UlUn6z2aLiGZB0wuvwDANm8tTA4ndBYzdGZObBV7XJPVDJ3VLOSAXCyByOoqomsBpHMpWBwWGCxGPPP0j/DiD5+CBzr4ixr4ylq4ixo0evTw2mkfSttYNfLVCkIcXpn0WCnlUPa7YG9rgpogbyYLo9WKbjpidHRjR8eg7HkwarEaWYfZ5ZB6n2tBUyQtRiUf+ZoS6xEBz0wErx1OFI1GqbepFMjzeUjHMDV6DXUeMyzaIm6PD6OxoQY1dY1inRsIRrH7I1tzt9764d9ganpW8kr72lswcuU9DJ0/g6a6GsWhKp1G/649MNpdOHPxCs5evIwv/dqv49O//MuYHRmRHCQqPjjQ5Rm5ssLMXuW5o0U/h5vburcJicjocGBtegpf/72v4+tf/300MNs5k8PqKlXrQ+LGwv6UoC8jNahk47kqeaHVMh56+BEkMgWsJ/NQGe2we/zI5UtyPcr8mkoOZlUJzz/1XVy7+C4+9uhD0NN6MJxEZHwJ9bu2w717EJZgAbNXx3BuagTbdvRi6NIFVEoZDPZ1YdvgNrS1NmHu4g0884NnsPfO40iUK2js7RGSwIm3T6ClsRa/+OTP4+ypU1haWAbDkhcWVhENhvG5D92N/X/0Lx/Yk19+9gdSQ/G8TSaTMhDndaNDFQeGJBeLEthoFvCByjdxhlArsTVCOiyXFDs5Uc4o78xNVQZNihqCPdPmsGnTqUaJF1Z6H7GGpRUa61za2PH7VWpxYKFiCJWcYmlst4mq/N+fe0H69U9+6tPSg/m8Nbg1MopYJC4uA8z144wgn+dAziLAtY7uZtU8bk3cQLmSRV0DSW48MypCMGX9TYs7LYlFrK2rHNgURUHI2pTEo5WVZQHJhZDJ+YOK9vwlrIWjClir1eL//tXfbbnO3/7cUcRzVXzv319GQW2Bs6YRTl+9AEntrS144iMfRl93l6g3zpx7D8Oj40KmjMSSAEk33MOyStwQYwjY59IBhs5KrNs5bOMAD9U8KuUszFYqt1WorXfh+F2H8MiH7kd/f6fEkQzfvIqL585jcXYemURG9gadRi959ZpCHoZKUQZ3BDVIDCjSBSsUgTqegj9ZRWtZjTaNCc20ptWqUKzkkdCVELdqERncjhcXlrCyGpA1QoCKkRP5RAzbuxuxu68d5cw6+jqbcem9s2hqbRLln4H9YLWMjp29kgU8dOkaitky1pZDuD0WAednB/b04vDBQ1I3v/76K/ja+eyWa/ytL34cXhJZUMZqYFVAeZ3BDK3RKn+mMmX//n1CtF1aZAzOJEpc8xwE6zVwOm2inIhE10UB3NTYiuh6UlTYdITT6tVIZwkkRoU4zVlWIpGG2WiVSIPamnr09naLcw5nRASRuE7TWar0wzh79iKGb03C5dQiFJzBQEcvPvvxz9CwG8FAEOuxON4buoSFtWVxuqLleQNJ6lyHmSxsJPanMxi+NYzuHd04ee5trGci2HPoAK7fGkZPTx8+/rGP4dzp07g5dFlU1rQCPnbHfhx69EtI6mthNSYwM34ef/6N30Z0ZREt/no8cM+dOHxgJ7T6IqLxAFC147VXLmJuuoC/eZMRS//5NvTuSYWWLkoeefrfJ3Rs2liyvtokhnCvLeWL0GuU3kohfyiiBcWJTyGQSIL4xs9TItkUAJjkKpm8bAyxN9VO/3WQLbOwDatNPgckuKtLeckydbrc8Pj8QthNZrLSu5mtJALqMDM7g+WlRdTU+KT3uj02gtUpEg/i2LdvP3bv2Yvbt6fEdYmzRb4Oh8stxAZGTkzPzEjeu1YFuI20rK/A6nAgms5AZ7GKGwDdu1gfkBhOIJx1BYl5JOQ0NTahe8du1Hbt/MCePPfTv5Z+6frNm5hbWkUklRXbSSpyeU055CUxr7OzATt2tGPs1m0MXZlCILAEvaEIl9UNXdki+cZWA8UaetTUO7C4mkIoSq+sEjLVNPYOduLhY/vkNfL5CMWTSOZKMFjscPpqYTBbOcyQvohiDNJ1uFezx6UaslSoQK81IhgMYejaNcwzPonZickUXB43pqemcevWCCrlIh556CF8/vOfQ1tri1jDcwZcXovitWeexwsvviiiil/5lV/Ftp5e/PBHz2Doxk0srqwiWyrj4cc+jLJajUvXrsHC+oL53ZoSfvnJh+CzV2DVVaCrkIQbQDYWQHhlDotz09LT0D1NbXLgt57fGvuzo86F2nr2RnohK997/wOiJDx3/hwOHjqE+x94QGr8WGQdy/PTAohy3sjZFd0cnS6nzH83LaEJkLG+ZG3JeQvfOWuuFApIRyMCgpF0xjXIjOj2bX2i6n7lzZO4NjwmNSpdsuo8bgxs60StxwmDipauJDcZpccX1W8uKzNJ1la8ruzp2e9vChoowhFnDVQRT9Du2YJKlVnyJD2q5ZmiRTnPTImRIcE/GhUlLEmlBI5JgCSozB6Ws00KpRrqa1EsZMWKnkKFRDwKi9kohADFuRD45guXtqzl/h0D+PKXflmu1zwj96xWZFIJAX+62tvEIZLPKTNGedaw7tCYlEx2UcQUiqiG18UNMxvPyMwnV9EhXqggBz2i6TRWQiFx+PD7vbhw4R0kEjHs3rMbL778ksyKB3dsFzcyWtZyJsvXytkugRUS/5jL3dPeCaNacU3jPeTbphvKpqiMbkzibqKjEwTJHxRCmVAqcVcqUL+MckEtjojVik7JjlclkMqQpF9APJ5DIl5AqZJGNh9CIk1CvgYpiuDKORzcMyjWtm+feQeJXBEZAg5qFfbu2QVNKYWFiWE0++z4zT99acs1Hrt+ecNJhT2ooi7dVJ5KlKGWM3gqfHPSC3FmRiIxSbDcjlnzcQ1zH3366adFBMPfi8IR2gnTVYHgJms37tV0ruLPJele7LJl1pQXWhCjaLjuaa1NsGx6Zkqy07m2ZpYXEYpFsae1C5p0HqPjIyL84+zAodYjsxzE9MIcqkY9HvnMJ2D2uHDmzZMILSzDZ7WJSxbn94y92nvoMMx2O2aXlmB3OXHk2B2CEwRDQZlBCXGWVu1+B2VxyBSK4upGQj5jy2iBnq1UsLgewoXrQ1hYI/5lRW9nF+7cdxAf/dBWFz5e8OuXmI+srEuug03CkuKatklSoqONQmJSlLpKzr1cu40IFAKhJNIq36eQlkWAs2HvLCckY7j+f8CtUjNzP1Ccwfj+XwHgzc8589sEfzf/+3+1ot5cz5u1OF/j5roXQNpgkH3r2rVrQgppaqgT10LW9HTj4f7A10vnAO6PdEogaMxanGck50nyHFOcRrXzhtJZZkjsP0NBOTv4duD4g1vW8onXz8i+phDCSoJ58M/ExqplxnUxakylqFvTUZm7yLNaqYiAkzXFZv9B3InOJhTcaCmiKuTEheHHP/oRrly+gu2DO/DAgw9KLrXN6RZ8iUgi3YUI7pNkpIhFWQ8roh4FAqrCgBzSkRUMXb+M8ckx6I161DXWS+xoIV/C7fFpzE7NS8QGs8V9LpuAv6VCWkQSdEuGziKxT6lCCWo9Hedo2W6VPiTJyLt8RmIZGUVDF4e1tTAsdidKBBg2sC7iAZxlicuB2QSVVo1MPidCGBIs6DAbDG9gnBtXWnXipz+scuCaikehrRbF0lldScCkLcBmrsBiIPu1gmJGURYSdbd4mgHPNmQqWsloWFxaEYYzHySfv17saMk6W1u8jUx4AaXYMnTlOGqdevhrvaLAU2vNCIXiWFoIYHpiSixoPDYj2hp88PucKJSzaOjsgL2mBhqLDXWP/eOWxTH63ltK9o0M5xSVhtJgKtaFfOMHNmdsXgjyMpya2ZUbKSXydaKV5aCTGW9lNjppUeGQwcVCiEpBGXIbTOKZTwUJn1RphvNZxBMRFEtE3rWSq0u7LbIT/t8/+hPU1TbJwJ/KgV948lOwGDVwWHSIhVfhluzHEubmF+BwemG2uRGKZHBxaBh/+dffgsdfg3vuuwcLS4vyushcZMFJxq+/rk5ATFpYsWBhQ80NgkpTFr3MCi1BJ4AFp5xq8aenmjQtTJx8LiPZVZSEJ6IRxCIRmKcn8fClC1uu8dUnHkZgLYLRyRnEs0VRQqVyGRw4tB+7dw3AYtKg1u9EtVQQ5alklKhVosIi4585Ydw8CE7X1dcJSKlcdGU4QCCYFra5HK/DMt588y2xLWlpaUFDfQN6enqlwBa7A4rxyFQjcEz7YYcd6XQG129ex9nL1zA+tyg2LIlYXAZTZKHToot/5j3lJtTVtU1stwlWsHDjSyEoWsplJM+Mh4SS+aARtSVZU7QtELBaIhgVEIfXmpuk4t3Pa0vLbTK+uflUpThmYcd1xcKKBZWwhLIZtP+vr225xn+iyWLWRMsj/n60gCbDkvimolKRf1ssIth80y6uAJOeymvmEpZBjytuiGSLkblayGQUgD1XhdOmR1dbm6ilyGyt8fvgcbngsFoUa4JyFalMAclMAbmiClXmI9pdmFsN4rmfvILR29PC9M/mMnDYAL2WYJhWQHQWBIlkBNlcSjJ7qdhXq3TYu/sI+np3w+Oq38gk0AgzSjK4s1n5SIUMDx4WkorKXitKZ/6ZGxwLCF5H2uvyOrKh4DuHqmR+cU3TFtvvcctQbWZ+EUarS+4ND5rf+n9+9wNN1Pf/5duSXxNZD0kWCpmTfX3duO/ee9DQ2IBMkha/aWloOPznc0LiQKWskWfK7rCILWilWsRqYBldXZ0yeBwZGRXL91Qqj0K+AofdJZY6HNLQioJNBxk6V69fE6Y6C+dsKobI2jJ+6clPA4U05m+PYmZqHIsrIczGTXDV0D3AKfeUFhF2i0mKQWYCcODPBpV5Q3zONplXzFEq06N0IyOJRRo/31T3cTjEjCCub4Lvin15Ruw9PG6PDNwIACqDOrU0FlPTt9HV2SmKWALDSebdVaty/YYuXcIPf7J1v+hxtWL39gEUsmns3rkDg329AtTTymctsCKg8J3Hj8Hf1IScRodoKocLFy5jdnpe8vYO7NmDGqcTb736E5w7fUpm3sway1WrSBRK0vjmoRF7bK9ZJ7bV7T39WFgOYiUUERCLFl89nU1oqHGisd4FqxkIx5awtDoFvVmD2kYfwmHmnFrQSpBFb8Do2ISwXzu7uoWpmc8V5DpIXhUH20JC53Ou7HN8lrlONtgaSi50sSRsMWGW0hZRR6VLVazy2Jhx61PA1xx0qpIM39h8sEDhsJWFNIsbFmdzRBgiAAAgAElEQVQE+WnVzW+684n/vmUtf+N3flOYxE8/82MBMJmj/YUvfFHOQRbqkr++4UJAuzACwGxiOEMRQbOwChX7FRZFwqOXnHvlvpPMRLcKl9UOC+3PU0lRA3HIxX0xm8+JIwCtZ40b5CPu5rwGPEOVkgiicldXi7hydQgnT78tzNUDdxwW++dsIS8ZjCdOnJDnnQrgloZGLM8v4p3TpwUA9nmt2L69FyWNCsFYVGyUs4kUOt11qNNZkZ4PoNHiQl93D+LpJJIG4MbqDGK6ChK0V6mpQ54M9nAUq7NzqDDXR6dDa2e75MZEsyk4mSubyyG4ojRwm2+//cSAgEX+ugaoNAaMjE3h8rVRsQ3kOc19REhhZebNGpUM52IOZk0Ze/o6UWvXw21UIb62hOnRG0p2O4lpOhP0FjdMDjf0VqcANqVKDl6/D7FYHIG1NTljeC/F3oi5wIwXgBrRSFz2eUYaUAW9vLwCnUkHt9cpynWzkY4bZSkcjXYHSmoV8lotFsPrWArHkJPBsRHpPIFeC/bt3ocH9w2ixWlWmKQyAFAG7opqi8NuZtmW5UzebDiUvEGI3XROVYGeOXVgvAUQi4QxemtY8rGZl8aBAKMnPG4XXr6w/IE9OXrrJSSzReSrWlR1ZozPLuP2/ApUejOSuSJC6xEB8nbt3Km4qUxM4uzp0yjl87jr2DEMDvQjEY0KKYiWVzyT2H6ziSVRg4xQFbU3lYJYGhH4ZQNMG2fF7lp557PAIQqHtTmxyuG5RAs9gzRwm2xcPtcFDo/ztDA0wEpFhFqLAgEAAiAytJQqQFRXlFKJuoU24tAJAEMAmGe8iWeiVie2omyWyCifX1jAjRs3ZSDxwAMPSs0yNjomNulsnBRmcEnAX2aAHjywTxj3rOsa62sls7y2uW/Ldb710g9QDsfw6tPPInB7FqGlZaknDBYTihoVkqUcdHYz2gb70L5rO1rq6tHm8iE1PAXLUgR2Whel0oiUMlhBVkYbPD+q2QKM/H10GkRKeczm4lhGDt2D/eju6cPw2DhogtW4rQuJcgkTS4sweNzo6h2Ay18DTVUDs94Ev8sLp8WGUjaG5PoqSmsRxOeWRS1ya/QWFopxmDsa4GitR86ghlVrgFVrRC4cQ3Y9LsDHzPSsWKc7nW4519wer5AGV9fWsL4ekbXc2NQs1pgkAiQSSdlPCPTyfLSYTVKb0xqKiv9ikUQ0//vWWoxs4DD/wQfuRbmUhb9195Zr/NNvPCmqYzZjbqqlC0UhW62HQ3KGUd3qoKWr2w6zkYMlNU1GZE1oSGwqVuRsY/1V09wmZDZQoVulI4xBADdR3OiNQoS0MXeItWihKNZmHCDLEHBjP//93/1dDF++gkoyDX2+iM7aRmjyJdTrVGg0aZAkia5aQVpVhtphxWRwBSE6kjtV8LU1ASaD9El03+B5es+d9+DIrqNiRX/15g2EIhFxzyCBivWEVkVgNyck0GBgTWpv1nyKdTDtFFm7eMU6der2NGq9HizOTmBm4gb8TjoURWDWVOGx2+FzeWDtHYS17+e3XOPn//7PpNYJLMzirkP7MDc2jJ88/2N4nTZ5Bq5cv447770PRocb86tBJPMF7DlwCB/+1KelEQytBbCwsIhQKCw9Cmt/Rn+Q7MX8x76+fuU106ZLrxNl7l//5V8IuaqtvVPZJ8gfl5gstViI0nFjPRKWc53vdpsFu7f3y3NLADiSyiFf1cHq8MJEay8SbYpZaMp5IJvAP/3fv8Dlc2/jD/7X/4QmnYQqmoI9r8Ot9TAWtSrs9nTgwOF78OxPnsXZq5dQYrZ4PoO9e3agsbMZY2M3oI1HxIZ7YN9BlHRG3F5eFctK9hxT42Nob2lGjduL0ZEJrK6E4XT5MT8ziwf39eKzz26N/OEFf+ulp+T8Zh1BdevmAIeDIG78ZLSz1udZwWGwgDsqOocogwXWCKxPxZaO9Y7EknAArRATRQ28cZ7IN6g0Mrxi3cCaR9yWNoZerPd58xh/QKcg3hv2DB6XG2UBJgm656TfCgbDcibW1NZKxp3FbJNnnH9HG2ieb6yBOadYCkVhslqFhEEAb35hWnJcSUKorfWI7TF7HYKLJG+RzMPBNgHgVIpkIaU3ZIQFh/Ss/bivsHbi/kHlW3g9KkMx9o9//MdbsxC//fP7kSpp8c7lYYzOBpCt6qGxOCQj9u677sIXPv8L6OvvkT5nbHQcp95+B+fOX5D4lUKximSGioSs7DdiBV2uiPqIAKuodeV68ooSvOc5yEGtGrV1Htxxxz48+ODd2D7YCzXKGB25gaH3LmF+ehaJ9Tjy6Zw8zwSA1eUCzDo1cuUC1tZD0BfLsGv1MK2noA3EYE0DrRoVWr0eeEmmKeRkLXKdF/QaDHe14aVkDMsrYRhp72mxSp9lN6gx2NWCR++7A8nwEtYD8wgGFuFw2dHJzO0g6/kQOrYPoqO3B++du4SJ0Unccegobl4bxtLcGgb7e9BOgrBOjemZSfzG21vzab/1q49jJrQCtcMCvcchzy1JW41uv7hXaIsVOC0kJeeRpNuHWQcaGs9kUmJLmohEhZgUDSpuEE9++kmUSTwkqV7NCJCCRKFwKMhZgkLA1MLtcgsBiDU96272YCQLiBpWrRa3mumZOZjMVrS2tsNo1OHK5QsyGN+/b7/UVptEaSG0FQugxpOZtHaqPGIx3Lp6HevLKzi0c48QWQx2E967dhkTc7eRKWQRCAZw3z134Utf/CW88cYrWFychcmqh8fnxB13HkZj750o6mph1Obw4+9/GxfPvoHAwgS0qgI+9sSjOHp0n9jrsx/WVU0YGZpAPJTH5/9ua7936qUfKnaTQgJRBtKch2yCsJsEenmGN5xl2L+T7KsAwBtAr9RNCgC8+S7/TUbISr3J/2MEm/LJxnxvE3iW16D0uhz+vj+vofghm4WZvbKetbIPtfUNYk0cJ5nUZFb2AZNSA9PZitb68WgU6WQM5cQ63HaL7DGMmOOZwX6R+w1ngTw/OPDmvWe9QvIZLeRN1QLSiZhY5dMizV1bK2e5QaKvYkI40qg0Ei3R09UlPSb3trVYAnd96JMfqJP/9BfvFjdFErWLnCswUa/CKJGKzACYn3vHkcPYvr0d0di0zGFWV3OiQL12/RzCqzEYqm6YtVayDWG16uCvtSEQziAUA1KlDJLlGA5u78DHHjgqLmpUq0eTGbGYNFhsMNqcMni2OVxyp1iPSM+4ATjytpDcqjfZpNZmTct7JfF4VJnSZYhxVYkEQsE16XHr62sl/5mgH50PEgsBnH39BM6fPy9zzs9+9kl0dffgqad/jNff+pkAN40traL+XVwN4J+/9z0srq6C07f2lnp87df/G1yGIqz6MjwWDbTFOHLxoNg/F/K06E/C4vRiIRDBV5+hpfd/vn3544+JEIfErqXlFXhr/GhpZT58EYcOH5LakYIZ2iJnUikBLdh/84xi7U+VJIUOzApmX88an30BATMlBkFR+ZWzGZSzKXnGGcnFe0ghT1Wtw1IghItXrmF0/LZEiYzeGoXDYsGuwQHsGuyXrF3OEji15honyZU/n3NVcQcSF8jKhlesMqsUS3Uht6qkLyqVGekIUTtzP+K9zIoASlHQc07OXpRCHLHqLRTkd2PEDj/yPKcLI2eJrEfKpRxcDhuS8YgANJybkmzOh+XfToxsucbHjh7Ghz/8GPp7e7CyvCRfz9qNYBsjTWgnDrqmMXNeqxUhjsHAvookaypa1ajSRYEgCcVYOhNSBEfzJWSKFN4wdjKPtWBIiNChSEr6dBJwhkdu4vCRQ/jQhx7G2PgtnDp1Sshb0fUI/D4/7jp+F44cPgKX0yWzVtpRE8QniZj7CoFxKuwI2ClxR8qsRmbeGxa9EgdUJRGOexdJ/3QTVPLLuXdwTqoAkvwONaoVxjZwtl2EqqpDpUSVbQblUkHmQew9U5mURKVF4zHMz05CQyPptQUUkuswaav4nb98ccs1Xpqb2IjReH+XlD9sgsCbgqVNYo7y2hRVKp9Xzmh5/1j/Pffcc3LPWU9RCcy9hs8wa0L2WcRVQszhdjk31KScAUSkH+fMg46UynqsiPNjY2M9vvev/yoEPp/HJwS9rpY2FDNZjI7eQkuLElHkZcRjNi+zyXAsirvuvxfdfX146/U3UE5nYamqhRzNHhZ6nfRDJPRPzs1iz769EtXS1NSEn/70p9ixffB9ImF9HR27KM7SiuqdFr/szItliJvCxWvX8M6754Vo0tnehf7efuzduQvHjj/wgT2ZxE3WWQJIFhkLuQE6CelRLfdA8ur5UQgYG+RGijT0itJ3EzAXC2Z+3QbRXAgcdM3YyPVVbKD/67m34V4lSl8CwHSiJThJEFgRAm4CwKw/NslYrBM3iQybUVAy95B/W6nNRTIpIiLFfpr4EvPCJyfH0dzYKBnAdH4gnkQAmG9i7SwESAWP49nAfYX42fvKZX6hPCvKb8J1xP2Fz7jkI5fK2HP0ni3X+eK712Qd8nlkrBYJhgIh8RZC6Tm4l7EXMJj457yc1VyXBEJ5XcQ9VQ2p3+tqfaiUCpIrXMhlxNXxxM/ekvnBkSOMNe0RJw7225zZy/7IuS+fdRFZ0selKvdV9lRZ31Vo8lFkwotYXJnHwtI8UtkUTBZiUAopMLgSQoxujIUyLAYjHBYDTDq61HIGnEe2YkCuokecMWVlpqKZZL7Gs5GzA3UpC/Jg6NTMmE5iN5w1E6i2mK2w6OgulRNRqol4VhVI0BGPJFaPC1dvXEMwGpYYqdWVrY4tqvHhC1VaeKytrGBpdhrR0DL02jwcZsCsLUCvLgkwzGB0Is02swNWdyPq+w+hbLRDb7KiotajpNZhLRRScuDSMcSCSzCrsjCWU8gE51FIhKCv5lDTXIfugV6YTC6MjkxhenIBq4srmJ24jUw0A48d8PttsDtMaOvrgqfBj1ylgsO/eW7L4hg5/5YMwURmzwJqw6ObDwIZTQQDOazmxs2/E1azmYW6ksmpMCMUr3LeZC5YeYhKZTnk+Oxx8ZPNQPtaNrHcCJmzwRvAf5MZn1SLLK/M4/rNIVGgEECo8Tdi+OY4uKfOzc2LEux/fuVXcezwbmirGbg8FmHngg9sKolAMI58UY1oqoxnX3gdb5w4g4cefQx2NwsDiKKVi5rsdVp+sugk+5yviw+ZMLDZXDMTtFBEMltBvqxkO8phVSoiKwVLBKl4TDJvyMSnDTMZWClK1mdncN/ZrRbQt7/wGdwcHsPFqzeFoZwplMRC+vCRgzh4YBesZh28Liu0qgoM/Lfzii02p8HM09AZdHJYEBjfVEhLmDxZJjxICVpLljKbWmZPxKR5oqUA1Zc+LzPdyJrNiGqG1gL0SCW4vBwI4LkXnsfJt99GMBIT9gQ3Ol4TNvqlgrIRkoFEwHLXrt2KFbTTBZ/ft6FIYOaEBWa9DmoJdFdC1MVWgaoQo0nUqtwgNzMOOFjm/eQAgA0e/00231wz/F3ZgFDxSStF/pm2G9yUhC2l0yH1c49sWcf/p5rEio22aipo9cwbJLBMxgwZfWXFOoEbj4DlKRn6cVDJollFIIm2MGUOs5ziR18tkWVbkIKNQzmzQScb97bOdjlg/S4HfDajNDRUtFMtXlbphTSQzJcxPrOIn515FyOT08hTFWZgrklZ1m2ZG5CLFsf1Ag6srC6gXOHA1S7XuJAvo662Fffc9TB6e3ZKti8PSMlalgxSxeqJANX7nzMMfsPqmgcO7d4KZBNVyO63i5KaQx+yF3nNV1dXRAkg8i3aPmnUiMZTwsCWIahOi1//H1stGnnB/+U7f42r129ieXlJXjtZVw8+eD/uOn6nFLuzs9OiUKelJgtrgqE93b0wWTwopGhfURbA2243C1BA1Rv3FmaN0W6evvzVCtldetlTyPwna4j7BC2Thq5exUsvviRDwsb6GkyM3oTVqIHXboamUkRsfQ1roSgSZQ86e3eivq5WbJ8YWM+6mBNjKjElc4MfrVQyO+UQ4v6VzfMZUfKjWcyLUm+DoCDsapVaCmclp0ZpvlnsBVaXlRwHPl+09VNesTybVJsRCOczy4KCeyCfXRYSodUgfv13/2LLWt7dfghWow4NNX488eHHYLcYMTd9W+xUrRaj2KHt3LEdJYLiOhMC4RiuXhvG2hqfUTv6urthN5tw9tTPcPLN16QQ5nVPF4pI5YtQGy3QWx1yGNLiiZnJZbUWSWYsWW1SHDCbobu9Ga0NNTAbq0jGVpFIh2B36VHT4EUyG8XsLG2TGtHQ2CTrKxKNw+urkYE2LXKEHUtLvY28DDa5UsJtEDGkYOLeJY4TzFvj6aEW63QlG4X7gDI4FHIOuWQy2CkKa7aUTwtILuSYDWUMmy/eMzmnjHolYwlA14GtrLhn/+3vsR6J4u3TpxFZjwgR6PGPPC4FHPdOyaYhUSKbg8tfp+SOiTWaAnJtDglp/85sPYkOIBispfOGUpSK7S/zgrN5KWbF6YDgNAc8/F9VYdixWZasLp6/ZMrlc3K2ci/UVHKidJpbWMCFi+8J8LV9105psrmfj966JWpHaZY1WphppxZex8ztKWEet7Y3YGBnLzxNjYBRL5ZYq/NL8JYNqK7GkJtexYH2Puwe3I7ZpQXMFeKYzUeR9ZgQUZWg11rFkj4dj0vEAJn5VPNs69kmjcy5C+fFEp/75NLqVgD4s3e4UFNXj96+7QhHUlgORDEzH8B6jHZZJllrjB7gfuiyG7C6OC+2Mg0+Jx65707YtWWMDZ1DKryCuw7uEQIBB3/MhMyWNQgmclgMRhGOhdDS3oi7774LR+88Krb8MJuBfEGIPiQicHhCe/KJ8UmsrqwJqzCyrli88Igfn5qQPd/v9kp9QtJJMBqD2mSBrbYOyQoQTuXkPZ1jAauDxezEto5t+G9PPI49fT1yXjFr8X1lBR0uyEjasOIU+74NuyESk2TQ9/+x9R5gkp3lmehb4VTOVd3VOXdPzlHSKAcQXhtjTDbystjGBgxmd+3n2nvX3Gv8wDV7MXuvCQYbEMFekhCSQIxymJE00sxoZjSxcw7VlXOuurzff2o0hW7z9DNDa7q76pz//P/3vd8bmk0hB3D/EWYmsxVzaTz79JP46Y9+hFIhL4X70EA/RoaH8fffareq4tpePPUDiQJhtN5qNInNdAGwuNA3PCaqSKqe5hcWYdUs4qzCTOH5mRmsr6xisK8Pu3ftlAEzfw+VZQRB+GzKsN2ohhhU9cq0TZ5fPrNsvNlcsfnWVc66co3nOhtWDvbNmg6qNHnGNmUvZXYs99Yqq3QmCZlp8cRMm4pquuV04+/m/tmAwcRnTmf2GqjI4gCY3YtBCBH8WTwjJCMHkGHFlatXceTITaI6odJwaXFJBv60/XZ7XMhm01haWhQyDQfgA309kiVayuegGQy46bb72/bk8y/+HMgWYKs1kFxaw8mnn8HawiI2NyPo6e/DsTtvhyfoR9VuxmajiC6vH4GyAfFXLiD67Gn4GyYY+RpdGtzbh5AqFaSmSseSqOdKyDZqiFTzWDPVkPBYMLZ1C+675z7JxKUd+b4jR5GvVXHizFnUzGZMbN+BcE8f7BYbXFYngl4/PFTmGblGN1E4N43lp05heW5OXCmmtTyyfR507Z6A1ulHqGGBJV1GbH4FuUgCsVIec2sraNaaGOztF0IqzzE+S7Sqo9UX63paqTPDrK+nT+4Xh0OszbjXkWBVzadh04zIFcvyuh1uryjqWXOSvPj+978Xw0O9mJ28gjvf/sG2a/zT//bb3P3l2aQiPJVMS2Y5936FAdOZwSwkUdYOXGNWzQmnneoVIJHNIZ7OwmC1omtgGKHuPlH41Jk3rdFphUqSJjQOv90e+DqDQozifkybPuaPWXh2NIFULIZ//spXcfzRx2A1GhFgXUbFmN2BPg7n0imUDXSBsaNmM2OjkEa6XkbJ1ITZbUOoJwyryyHxC8FgAOFwJ3Zs24ld43vF1vRXx4/j9OnTUk/ffsedQtAgkYFnIR16nnr6GakFaZlIdebizCXMTV3Egf1HEAx0ivpgbnoaXrcNsfUFBN1mGEoZLE9dRnx5GR6LFUf2HUTnR9tVk//zrz+DcHc3Tp14Hu+4+3Y0Chk8/shDsFvolFCRHMSOnh64gx3IV+tomi0YGp/AB/6Iam0D6uWynFWsbkjuZf1LazLGzDz3/Iu4+eZbhHDK4S5ByJPP/gLf/pd/xic+8UkcuekWiG9muSoKKG4ufOZYa1JhQwXI7OyM9FNH7jiG5NKSAP7MHIXZgUBHl1jxSp6txSRrrRCP4Otf/iJOPvsEPvc3f4VumwZDIoOF01eA7m5kGE1S98BSMuKR117CejYpypn5uWn09/fA4mEWbwnH9oygkEnA7g2JZedGIiv9CCNf1paWENvYRG9XLzY3k9iMpTEysQMvn3wZf/HAu3HP/91+jbmoTz75kID03G+opFGEapXdy7+TZOP1ehWpzECQiPbAdeTSBWUVTTCadTT7PI0gjWLkC3ylE4DFdp0qYT3Xs8b7JVZ6jJdpKQNpx6xinPjBZ5i9EHtM1qpim68rcyRXWLPIcIVHFgcxHo9XnFJ4hm7buk32WNYaNYKchI44nKvXsL62irWVJSFYBki2dNvh87oQCtIWsi5gEZ2+urvCsnY5ACapjmt8aXlZVIHM4eX/5/Wh60AylRbSMZWirLm+8rV/btsvfvTxuxEr1LGWKuNnT7yIdBlw+DvR3d+Pe+65WxTAVFo0KkUszczgpZMv4ey581Kn5gplJFMZAXmYiZpKZ4XQIoChTlrkuSe7TLOESi0Di4X9qgXhjgB2bJ/A4QP7sG18FFqzKSSB6UtXEV3dQDlbQLNcE7tsq9mCcrMEk8OEpt2MgqEmjgL2fAWYXIZ7LYUOmx19dM3q8kN8zAsFGLJ5+NIVGCpNPOS14EmrQYZJgwPDCHd04vXXXhO3FFqa7hzrRSOfQCkXFxyhgRp27dmF2flFLKytITw4grGtO3D+9fOYnlzEfXczH3ceU5OLGOjrxN69uwWDYdzCp55oH+i872AX8nYztt96FJFqQYBq1rN9Di96HV50WB1AqYLFpXkksikEezpRDnhxKZ1AJp6C2+bEXbfcDp/dhehqBIf3HRSSKol2dGMxMZrE6ZLhL/tXEs/50RpqtjL+hJhJty2SbqmMIshrVBEQrSgy5svShlj2EzqohDsQCgah8XtNZpTTWZw++RKq2Txiq+tw2exYm1+AsUxHPiN6hgbxwqmT2Mwksf/QPlQqJWzfMob3vef38OijD2FmbhLbdm/D2LYxuAIu2P1j6OzdIfvvC089hntuP4gf/fs3cfrMc/iPH/kAtm0fFXDX2DSgmq3g6uuXEfu15eonv7vYto6f/PevC0FC+oLrAxE11GWvrwjyiuzPzFs+3KlEUoBgnlUt1a8CqNUAWGEE+hBLH6y0SM2idrkhY7gFbPNPXldRvd+g1mvZZfI684zqCHehf2gEyWxesk+5l1MxRsyO2BkB41Q6KerOjdUVoJRFyOeVvYmkFw74aJ3LPYY5vhz28Twpl8qIxWPSC/J4n7pwBpsbqzDbCOQa4fQHMDQ6jsGRUSytrGB+bh7bt+1AZzAoivp8JitZsbF0Fn/06XaBAN/Px9++VRG2ia/VmtLz+kKd2HdgP+64/Taxo6SDWSK+DM1C0gyHfHZUKgWkM6tYmFnGlXOLWJuLoFni/WFsmYZ4uo5UjvqlKhqWCm47OIY/+J1bxapdDYDzMhxh9mjTyLOTAgWb1MLc/9lH6WlosqZLTZMkbHIv5lnL+pp1ATFJ9oR8DujeUq4Qk6UblVKw0kVDsMpKA9UcBSN12TuJbXKPY/ZqLJHE5OwcHC439h46LNnCj/7yl2L9T+v9/p5OPPDO+2HIJ2A3VbBjtAd9HU5k42tYXWK8QwodXX1w+EJY3kjg/X9P9fqbHz/8xj8Jnsy+jkNTDhCkBzca5N7zGW+taw5nW7mbHF6wjmRvrxR57PvVYJD4Cf9df3+fEM04xF+dn4WhXFD7NQchxDYKynKU2fEcCPN7SVSjPbjX7cHBAwdw0+HD8NNyNJOW38X1wN6Vbk3s6RlVoAbAfMyUEwfJoiouTA0r+J4YRcMeiO+TUTQikuK5SAKFpgnORryZ2czFQlFwR2KguUxWYaEmJdxgfrPgM/WKOOOwLxEXQosmA0Reg5+eaHcM+Mgffgh33XkHbFaLkMuIu1EZSmdDEoS47vgnyfYqbo84C/EJFT/E/8/BCOEWwbBglHXKa8j1wnOYzyDtWpPpPK5Mr8HmcAspg+rTjlAAu3ftQCIRxfz8HBYXF8R1iTjzzu07sXPnLkxMbBGXPoeDKmRmqHIYq5xG5X0R+yCux5kB7xX3reuCMxXPcMMs8HqchVJycnzU/nE9M73WkJgfwY0Z88M1ReWqwwqz2YBKhW6eZeRTm5i+doHyLhGS/MEnv9T2AzMpRqdwoKtsgVtkO8Ge9K+1BoRKGaqsv7luWbu1oi9JaOF6JZY+PDIsA2Bi0jIXIfmPmb/FEs6+fk5Id8SOaLMrTo6ca9C5slyUNcmVvrS0IKrLZ55+Rsh8E0NjsJnowNTEzMy0kBNoIc3ac3x8XBz0iFWSZEF3ngMHDuD8+QtYnJ7BuedPyhrZf+QQBsZGkSpmkauW4QsFYWSMmdEgMwRaqN92yzGpO6IbEVSrKTgcRsl0pUsLa6hcoYRYio4+QKnWwMLCMjY34+jp6ceunXuwZ/debN+77zfuGjBz5YIiden2zmq9quEpr2NLWdvCxm60cG6dS/rDet1VVOoHYooyS6gIKYgiHcYVKPK3+m9i8Sxxcvw7h71q71GkKTVgvZ4TfMPrUvWJImi1Zh3qdanhs3pdCttRnCvu91Z51rLpFAb6eyWXWiInLZqQf1jLc1YiBHsbZ2tVIZQwApPngNrn6yqvmMRS6RUb4p5A+2i6UNbbAmAAACAASURBVPJI595z9M57267zc8dPKjxHoq6IvaiBu+CkNPXneVFpioKdmA2FW7xeJMRzfxRBmD7/ohMAB9fpVEJcFukyQFKCOOYSGxgel7mERH2Ju6ZB4jiJ04gVN12EeS2JBetKbtZ2vC+19AYy63OoNSmmSwvZZGp6EhsbUdUDNExoVJqwmTWEA0F0BNxwWs2olRkfEEOmYka6TEdMA8x2J1wenwyhiRV7XXZ4bCa4LEZ53oM+j3Ickjgei8SFlHKKUOYPhdDR1YVcuYKZhXlspuIwWi2YWZiD2WFFKBzCiy/Mt11jw7NPPdJ00w+9Xkea9sCbq8ik11Evp+G0NmBslGFocFhJC1pmwzhhdYXgH9qOmtEKMwtZqiDqbJaiHFOjlInBWM1iS38HKsk1FGMrMFZzaJQy6N+2Bf7ePkQiaczNrmJzLY7oWgQleudXCmgUswgEnNizbzs6+7tQMwF1swnH/uuJthd+9sXH5QGhzSoPZ2WVWxMAWpQwBg6DVLMuRaiBOaYNYf5J3h1ZWVZadlAVQqaDBl8gqLI0BHxXbBg+FFTa0sKYFnOc6hPs576fziYRiawiGl/HyuoiBocGMDk5A5fTh7nZZeSz3MSbctC87Z7b8OEPvBsBtxk2cx2mZkkBd8UiYvGsWEzC7Ma5i9NYWosi3NuPmflpdPV0KWZWqSRZBfQp5+DHRyWAxyMPGd83H1oBOmgbXDeqz1JJ5TAxZ5nMqlpVWFsc+JKhyIea6jxaKDrnZ98yAN74y4/j6uQs5pc3JAN4NRJFIp3GsVtvxt13HUNn0IOA1w6LyQAbB3eVitjlEuAnQ7ZcrUhxRvbE8NCwFMxUFLDR5xBPbJUJJJiskslDANtisYripZXj3FI2k1lOOT6vJwHrS1cv43vf/z5eOHnieuB4NBqVwpSKRhaaBHnI0ubhdfTozXJfuWaY4SOsGgOZIXa46W/MNdJsKgVuoyFDFK4Zt8slG2HLjlkUfkaVqUCgg6/PZrHJ5sDDk3nMLBrZcMgAmEokDtD04HPje9vBw79v5rBk12C2GgETs5qsYi1MAIPgCkGP2OamDGpY5DerZWgc5Fh4DXmdarBYaNUeEkvFQq6IfDYvDMFSsYJiXtw60d3tEjbUjolR9AVU7gUkoxbI0l4rnsW1uSW8cvYCrs0twu7xoWEyy33kUJ1KVTakVMawSCIAvbq2hKnpK+jo9El+JBlwf/SfPonbb70PFotHFMpUD/Ne8nq3Dr4W04nXmqCMMCGFMcrWxYh6VTWVzOqgxVyhRDZPVa45LSOMfP7qdbEfZANSrtCmgbYkBFot+PinPv2WA/sTH/sQZuYWsG37NoyNjoqN28TEuHx6PW68dPIE3v62++Qw4mDjzOnXMNA/BJ+7EyvLqwgE/aIS4CZIK/BLl96QdbFr126srKyJGsxud8Pn8WNyehqDI0NIZtKyNzKb9rXTp/Htb39bDp3RkUFRDZ4/+yqYtOdz2mFoVmUQ6glNYHh0m1hhM2srn0lLbiyVbAIkW5hLaUWHZNB1yCEl9j9Gdb1aRAQZzNGOTrcqpo0F1RY8tHhIy+HF+0KeiFgHKesPDnrE7g6QxoyHNPco7q8s8MiWpn1Vo9zA/e//47br/IW//Toy8Rhuv+UWBD1urK8soZDPIBpZQ09PJ/bt2y05eWwoyw0TYqkcJqfnhZnLbLne3h6xBZq6ehGnTr4ggxsqvJntEU9lhR1V5OylWsJITwc6u8NI5rOSNUtrzGDAh61bxrFtbARhnweasYr1lVnEE6vwhezo6A5gbXMZC/MJOBxdkn3s8fmFFERGPptNYa/QEYJHhp6pxjUmDFQWS/pz3mLniaGB3rQp+3aVc6fADA7VaGumbMzI0KuUC0hGN5DLpERpxj08HO4WezIC0iyoWHBwb+Fz4unf0naNX3nmUbF9JtjJf6OUTEFRj3IAzAVMWyKey3kd9JZ8U8FOlGWXIt9AiBYs1Cu09eO5qROjeNaIfbhO0mGxz32ImZWiFmXToKvNxV6qZVcjFsEcWpgR8ljhpQo2m8XyyoowWHltqJLh+l1eWhbWfIu9SPKF5COZTLLndnQHYXFaULVoqJiMMgCmQqUDdiSvLmLt9BWMejrQFewQS+eM04BapxvaUCcyJiCbKMgAOJ5MIJ1NwSdr14rhwQEMD/Tj4J69WFtYxvFHf4EnT8+0XeO/es+4MIdJKrk2uQiT5obdFZQMuXgqI/YwbJ7tFhOcFrp62KXoZL6W126GrVFCNrIISy2PQ7smhJRA1Wau3ESgZxhGZwA1sxOzCzMolTOSBXzTzUdlf+QwhwM2WnJTxcW9hzbVXCvM7vF6A1LcD/QPytq/NH1NlNqFdFb2UP4Mqmfz1QYMtIizOZEq15EsVIQx7aPi0hNA0BcUFe2hfQdkyEPSKW9pS9EhjWmL3dxqcMn618E+NgFOm03lWjMTqVbF/Ow0fvaTH+HZp56Ur5FgcO8994iDwHs/81Zg68yvvga72ydOAG9cnUE8V4I31C0qUZvLJ+vjlVOnkMvkJMd+144doi7apKVkvY7hgQGxJuMogEB7i+kur10nzFLJyyGwpE3U2UTRppqfgpToPRgbbFql0dmD5D66fHDoq+zt+CHnlwzFVQ4wfwa/nz9XDTTqyhnATEca9bzLINgoRFLZe8nmk8EFs6MINBE0pYMIh8qNBi5fuYaLly7jrrvukRiM9Q0Faku0yPAIhkeGxJKSZxMBDK6r3Tt3oL+7S4h9jHJ55++121Wtr76BxakpmCs1dDjcMHD4GYniyeO/EvXa/oP7ZRBMq2XPqFKKWqJZNCZXsPj4i+imosNkRMmlIe02I1cpI5vJoZjOoVGsII0aNkj2GOrGHR/6few7cAAdgRCikSjq1QaypRLi6TSeOXESixsbGB4fl9wmv8cPD/OYybKHEbFqCpeWrqJy6ioM5xZQymRk/VyxFxAfcCOwdQiO7hAGmk4YVlNYvTqLfCKNtAWIVPIY7e5Hd7ATl69cwdr6ulxfDtvJ6g0GQpIF3NPTC5fDhVw2J2uKdTHrJFb0Wr0Em5lqtwZKBKhJFCW5x2SCN+DDZz7zKQwP9uGpxx/DBz78qbb94hsfv11qAZOJLkT8NMseLTZXXDus1ZjJZVLZXFyntZoRlSo1eAZRthT5fDucCHb3wtcRhmZ3wWC0wGp3qswugkNGTZjF0LhmONRuCGAiRAyeTPUGYr/Omfv85z6HaxcvoV4qw2mxIp/OojPoRw8VlnQzCfqRKeaRqRSQq1VgD3gFROkbHoTT74bT4xLQsrunS2qlrq4e2Cwq8/rs2bOSVb1j5y5s2bpNQAiuYSra2XedPPmSkD93794ttUJ0Yx7pxAZ27tgjGZpLC0tYWpjHLUcPwWKsolZIYH1hEnmqvzM5LFybRKcviD9+aLbtGn/o7jtw07FbcfnCWdxx0yEYqgUcf+xhlAtpBENUJTUERHUHgyjUGhKZMzA2ht961+8JmYfPKdcFVdS07DQaObxtyABtanIaIyNj0v/xhHc5rfjZ//oX/PDfHsSn/vzTOHbHnVKTVit1zMzMwe3xiosVSYTKYwyIrNNSuowOn0tIU29cmYTLx/rMjq6efnn+edbaSNgr5ZH/dZzIP37+7/DsE0/g8//9r2DLp9FBEmO8hJzbjXx3B47tuwsP/+M38O3jj2H3zUextLQkqtT+gT5s27cLHlpoayn4vDZcuDSFdLaM7t5hOK1OlPIleKw2OG0ObKxtYnpuCQsrmxjdugsvvngSt+2ZwF8/8exb6uRHfviv0vuwhuA5Hw7zfdquD1/FZYsEvnpNiBQEQNl3ENwniCjRI5I/S0BMDX3FLUVXNLSyQMUqmtlV7J2EbK+AKCEaNeoCuPL6tr7G18RjiO4kVOKwnqWtOEFD6TlzeYkSIsGXr4u9H9cp9/Xdu/dIjUaCLu2FYXMI8YZn9traCmJRqtabsEqmpYaucEjs7vi1JCMvmg10MxvU6hCSMu3eSc7hIIdgc0dnp9SS7PXoOECnHfaCvB78nV/7ervV9tffuxsXphaRa1gwt5FGJFUArE5YCIxOjOHuO2/Hzu0T8DttOPfyCSHn0+Egmy9IZBbXOYePLrdX1OscdPsDAVWn87rYmK/OvtTEoAPpGZh1SII6a+Sujg50dXaKkwZdNTaWV5CMxiUqilbnzK2xmDSYA3a4e/2wBNzw94XRZ3UhfW0O0WdfQ0+ygl6PF2725fYm8qYq7PUGvE0jOtN11NJF/DRowy/sHIRU0NnZjf6ePrx++gyszRqsqOLY/h1ollIw1Aoo5lPYjBYRCJlg1DSkciWJnWJmbiJWRtCvoUbrRv3IZqQRB8AE9lfXV/CNOWfbWv7Me25H144J9O7ejrlkFFE61S0so7QRh7VQhaVcQ71QFIIrFc6wmpG2mBEFEPR4sXPLNtx+9GZ0B0LIp9LoDnWIXS+vr5v29m4SqA1SB8t1L5TVoLdYVK4STqfUBOyp5JkhYU+3JST+IbnRrPWNJsmpplUEv2Z1qLqf96+Uz8OpWVArlPDj7/0AXf4QHGYNjzz0EMx0NSB512mHw++RiIbukQH0DfRJfxrwuDAy2I9zZ1/FwsIMipUcrE4rbr79FgxMHEDN5Ea9mEatmMT01TMI+hhxtIRCKYmbjx2W2o+ODoVEHpfPXsKFV1/H//Fz9r9vfjz/w6/pCnlmEfJ5plvMm0MRvg/uB3xw2ZdzT8jlsjpRQbeN1lXAykKTNqjKPlYNhK+XZ3qtpSuIhEgi36ED2nStIUFZEQBbNaoq7wggK7KEPxhC//AoSuJ8VhZI0+F0iw009yJiOySUU2yxOD+PyPK8EOtGRkekb2FdSSIJhRi33nqrYDUt+3f2TNId1uu49PopzM9NiYtf02SWAcPw2Dh27NojA+PV1VV4SVDJZbG6tCTEV8ZxuXw+/MGf/MVb9uQP3twlewl/Hge/HIAePnoTOsIdMkAmLsRnnRnQqNDZhHuPBWZrHZo9D1SayMVriK4k8cZrbwhOm80lsbicxcp6HYl8BhVDETfvG8BH3n07/B6XKETpZFCsMBKLbg+8Phx4qP6W+4mQyUkAqNERxwTN40fNYlekZjMHYax1LILrUUxDB0aJELOYYZeINSPy+azgF3SZ4i3n+yQmyKEqry2J7nKQcJjcBKocslus2ExQxZ2DwWwSJw6LyYQg8YtsGlYUMdzjh89vRWZtHjNTV5FIJ8VmOVOkpbUfhz7YPjh727HDys1CB/qJPyksWcUAcujCeDgOS8Xlj32vTkZoPeMycKvV5VziB59/7rkjIyPSm7Nm31hakH1dYgdFZcb3RXW7Iulz/XPwms/lEIuqDPvh4VEh3NH2maQs9v3szVnvsQ/j/SAmyfpC7ocMoNWfYk/MHsRkUrh3uSlOBty3aEkvWlX2cCRR0KZVIjHysj6JD/DekihdyOfkPlKVxqEc3Z34u0mccrlU/0uMkupxZfXawEPPn2tbyyTUMQKMQxeqRH0eNzQ9EsIoQyfGPNClTBHLVO5uVcVm6aRjIRbQiYkq1GpN8lxZxxGnFCItSSu1mkQkrG1mBfPnc72wMCvuf8QtaTnO+8K9ny6RrBsYGciafXh4RPA5ugOOjoyKUl3cHcXtRNUpgo/oCng1eJMdS89DV0PS1of6T+oLCqNXH9cVo/rXWHsQh+Mwm6RTEzFj1hCMpAMJzk1YTXXUilmcefUEFqavoJBL4bNfareAfvThf9edUPlMWRThX/Ao1Xe2nBpuVKxy32S9Jy4LdKCzWPHoY49ibGxMBr2sATn8Z94p1y3XO/FA1lbXpmYQDAXl+znQFyIH3e5qFYm6pKq7syMoebFcOxy40/586vIkitmSDNToKMhhsiJv19Hd3S0OTqI4r9VkLR46fEieifWlFTz04PfFpSHIWJ5QAP5wB8J9PXD5fXjtzGlZx3QQpXvhYF8/3jh/Xhw2hgY74ffbZI4zNDYmDpNXp2bkM1+qCvk3kcygkC+Lm1RvTz+2b9uO333fB96yJ5995UVlMawraNUglSXBm8NfRQrn2VRTroAcKMozrmybWcdyv1DugEp4KJm9N6h6JTdXv39qDbWcNlSN3bJs5g+R3627E7Z+tzjk6gpjWXc6fiNrUc8A5j1QNYciW8oAVP/v3Hc53GXUFkkmrQxf2rWTWLEZ2cTK6qrsiX6S1jTlFMR4GK6Vltsgfy/PR5L5eU2I3bN35VyHuD6Fljfd1T4Afu3EOZnZsG/mKC/Hc0pwGqU2po05B8D8KFfpJFuS84TrhBGP4kRA3zuLRfB0xpO1hHj8U9wrROFPHJX7sCKZ8DW1iKjE+fh19rZqAKzU9EIUlmeqgWY+LjNOf8gLl9eBl185iaeffQpzswuKLNg0IxPPwKaZMTY4iPGhPoSDXtQreSwvzmN6NYVIpooGlelWp7hscMYlrgomgL4fVkMNzSqdWKmqVoptEsKIC/q9IYRCYdicTjkTKQDJV8qC/7LPL9aq6O7vxe79e/BP//RI21o2/PKR/0WjMWnqmK1GVcvi4iQi6wuw25oiOzY0a9Q7iNWT1eKExeaB2RuCQWODBhkYcPNnjrAZVVSzMYwPhDHQ4caFV56DsZKG1qygnEvAOzgGoy+ETIYv3ohGxSAD4OjKCvKJGDyUdzXLGB7pg81jR3igF8Gebuz4SHve5I8e/LoclmKTq3uk88ZwM+P/F/sxqlK40LJZ2bCoVra5yFyqySFKVhZZ7uLzTzazWCiZhaGk1HMqNFuYhSLnNwnwRzUBWTO0hE2mYrA5TMIqonLr6pVJhIJdSCRyOHniVWHFd3R1IuRz4qZDe3H04A6gmoeR8u9KCZuRCCpVA/yhHvg7+rGZKGBhOYKz5y8gmoxJocRhDy04ORy1O5zCmmDOIgsNbix80IQForORyjWDNE7CeBYWUFUUUGLBTEvVQh6ZdALpREwyLciOs89M4e4Xnm9bHI/ceVgyaxyeIE68ehaJTFYMDo8ePYjbjh1FTziAoN8pCgqxZBBrWqssXl5fq8MhzZyySKWNllM2EzVYoWWdGWajWdSStBpm88BCWIBsea6VrbXoappNGQAzk4rFCgsYAv8vnzqF5YV5dISCmJqawhtvvCHDZgJYzPyNRCICpt5xxx2Sb8fDhgpxDvel4DMyV84hhTs3YYIOPDBZ/HGo2bJqUGoiFkhks6j8KmE6GqkAou2rYoqwkJN+TqOlAjcVZgaqzGP+/Im/+du2a/z3jSwu1UrwBTlkUKx5Xj9m3Yn/fqEo9rlkPDEH2MCCgGw9FknGKsxQ9pMte0uLZofD7sL0zCxyedV86SRcUFDbEfQiHHBI7q3T7UOlZkQkmsLc4iri6Zw803WozYUsGIKozPE1NSAqLFpAkxW2fcd2+ANuvPjisygU0/B6fbjrznvxwAMfE/vnfK6GSqOEaqOiwCCdLSP2EgSQarRxUU0v1y4PI/HXrzXoGiysHxanzEfkc8zl0MrdkCGl/j08Ypm7wSalxSj+yB+3Z/Txgn/qTz8gyqObbjoqRdHpM2fEmvTQoYNStD77zLP43Xe+Uw4Mvo7Tp18TldiunQcln5rATDLFLJdNeW3cN/h6WDRS5c9rbrU6ZU+ZmpxCIOhVfvyNJo7dfjvOnbuAL//PL4uyfffuHRjo7cH87CSuXXpDrNMIOvFZHh3bJ79XCikxkqb6jiHzJRlOOJx2yaruDHfJHsWmis2TUaNilw0W7XldUiQrSw6zsq9oQnLcaD9FRhmZTbzmBWZ+WC1iw0EbbmXfZ1RMUyph9YwmAT5cLgXU8WdZHfgPf/DJtrX8Zx/9G/R192Dn1q2S28ZMSgKWzWYVXd2dGB4akL2INoLxeEase1ajcURZdFVqYoUUCPhQLeWRjEUkT5g2MhxixxJpFDjYKtHePI+Qi5laDdQMdTi9Drj8Lgz092D71gn0doRgp411Lo1KIY1yJYNsnhYYJZTqBcRjHGTapfmnXajT7ZUDPpMrCiApufJCaODqUkNfNigy4AXV1rRMUqpCnp3yVQ5yBPSrynmh+L20VVJDe/6dzHyyII2NqjT/bFio6OLh7XL7lD0tjPLMUSHA4XdwcKLtGl89+4Lsk2yMycQVtY3NLmo3NuQEJDngUIA4raaUHQyt9mlBz72KexH3E75ys247oyyWFLAidjUyzFUFrFjW0vHARmWPTSxfSAoh6K8aTV0h2mIhcn8uplArJuQa8vnis869neuI5yqHFlQ2qgLPqBjlYoVtUeoIs8qbX9zcRCSTxsrahgzwOjQPkjMrWDpzBbmliLDurEYrAmP9yGgNRJslFAxNjA1sEVLMSiKCugbYvA4Z5m0dGcHbbrsdb7vpVlSTWTz+8CP40H9vzwz/m/cOCtiRL7AZ8yKdrcHj60I2XxZ7wmK1ItZMzGLv8HpxcP9+YbGODPZhZW4aibU57BzugbGcQpfPBpfdJvnamVIDZncHikY7jK4QspkkrOYGOjqUfVhV8p0corCiwwdBFHW2k53NZ7SG+QUSGKjgjCJHOzC6bDDiIpNDRyAog/u62SpZmCWzDdFiBavxNKpGupl4pX5hnTfQO4DR8a3YvWc/tm3bJsQsKQ/qirggWffXLT7VsJP7hQL3OU1toMqscPJIJJu+geO//AX+/fvfRV0ygBrSpPk8Xmkef3nuyluaqBcf+YrYy63HUrhwZQrzq5uoG5mfMojBkTFsrK/jwrnz8toO7j+A7nCnUo+wviuVJHeYRB4W+up5JIhxYwNGAIq/ljaMVBuQ5MBzuNWTKzSZ4BX3ar5nNvyMrOBgWxUhqgZ8kymrlA0stVgHyh6gq9RaTaC4Xhia8uyTdMBGiecfWyABRXXAgvsyuxsCQVxvi8srOH3mrFjRc5BBKzb+Bta0VKGOjY3SvQoXzp/HhQvnEfB6cWDfHvR1heGyaKJyfMd/eG/bdV6Ye10If1T9eiw2dAUCqBWLmJ+exs8f/pmcGcw4S1WLsPV0ILMZQ3U9hlC+ibmnXoKdCudKGTkN2DQyY94ErWmEpWmCBSZkrAZsmOvwjw3grnf9NhbmF/Dk48fx9nvuw3vf9ft4/PhxvHr6DFL5PKoG1rkhYWr7vH6QeMpMHJ4VqVoWlxevwX51HaNpgxAIuG8uhIBYnwNNvxNGtwMDNTssa1mk1qKolWuI24HVSg6jnd1wGc1CNqEaVAD3Ju1j7UKmo006bcdYb+bSWVTIzNXd27jrWqtFWAxNNMgApnWVw4E8z0cqJTQzfu/d78I7779f+huvb6jtGv/07z4o4Bjvq2YhsKmfvdKQK9Uv92OlCKbSkU4vbtgcPnFooJrMoBH0scHq8ki+ap2EAQPzoJitqZTmPJd41jO3lGcflw9tKxMkQbB5bTblmfkvn/40toyNIbq+gdh6BBUSQUsleDUzNFqK8mc0Gkhm6vAGjNi1bw+cHjd6+nqFJUybfmbakYjIZpjM7mKF7jq0n1IKT54/BMVYu7G25z7PwSgzPBVznNE0VDWUhKhoMpH0s4Yf//DH0pfccvQg9u4cR6Ocxsylc7Chim5/AFdeP4+F6Tn8ny+S2PHmx5+/5z1yTk9efgOH9u2A22bCmVMnMD9zDWOjQ9iIRmBzOeQaOn0BHDxyFAZNw+Fjt2BodARWi01y1lmz79t3UO6V1eqQBrpUJrmQFp+K0W5zWvGtr3wBp0+dwO+/5724515awJlEWfuzn/0cfQMDMgDguUUFMIfxPGcJihptZmTW1/HyqdPwBjrxxqVJIZcxGoQq7VqpCB+HPLUyfvCtb+L86dfwt3/1n5FfW8au3iEUl+I4u7qM4KF9+N1D92L98jz+r+/+CzZzGdx3772YunZVsqwaFiMKjTzCPVZsRFfR18eMcBKU7UhsROHUbJi7eg1+jwfBYCcsTg8uT8/DaHfjwsVL+Oj734sH/unrb9mT//Wfvih7PGtgAr10SxJHJclLVgMtAoT84J7L6og1Ha3MeJa3+qT2H6xqCwEgdTK2Isg1ZZDL604ghuoAGQLpSiYBrlo59GCctFd64dWVVVlzHMQQ9CHxV3otcVxSlpV8Hs+9fk4IVVQA83cRePaQHNwRxsramqjPJBYplxErXroqhQJeeD1O+LxKOSRODoamWFuyx0qnMlheXhGbULp6sFZhVAxVwcy7TNKNKkPgmedMQ3CHr/3zd9sux4N/eBQvn34D6QoQzVaF+GRxufUBtwNbJkYwNtSH3pAPxVhE3I5Yc6YyOWRzBSGNcABMJQtrLzotUZFI1zPaWhKsF6V0w4RmmjnAqv4nSZ/DY742Ko3YqxPWEvtHseyzClhGJw3WIVWXCU2fFc6QDz2jg+i3ObHxxhXMP/IM7DMb6Gya4avWUeP/GLPQaMLNbNNSE6VCGT8Navi3MnPYAZvVjMH+ISSiMdgNTbgtRvT4nWgUkggHPXAxe1kzwu11w+JwYDOeRDZfRWQzji0T47j77jtx5fIlXLt6BalUQvYmPoNr62uYnp3BN3+jvDjzix/A0d+FgsWImVgE0VgCy0srSC+toxJLo5EtwGqgdWsAdrcDBboI8Kz1B9Eb7hI7eqemwUOSZaUs1tWMimL9Tuc/i4252E4BsKlmM9Zp1+eS85S1MuvjRCKpDwsaEnvEr8v+SScw3dmLfQN7fNa7LLGopopENmQt04KanQSJPFbwvDWiXijjsYcfxqU3zot16KFjR5Es5TG7sQJ3OIhQmI4MZiE1ue3KatDYrGN+YUaA1I//+cfRv/UQMgVAQwUbyzP4xMcegN9nwZYt/Th4eA9GJ4aEREC8pp6vYXFqESeefgGf/UmsbR2/9tiDMgRS1s9qCHxdiUSlkTgkKTc9IfKLQrIqbjHilnLdwlkdxKKwFLCipQhWv07qKgGvlSqpVWfxv7WGL0KcFRKJss68bnXJvoNnvVkT4J8D1AatWk2a/Mmva8xrFWesprJAE2Pa/gAAIABJREFUZW4hsUTUsTA7K7Uhh7b8mYwn27d/P3bv2iU9tFIIWqWulI9mA6sLk0Ic8QdCcHh8iKXS8qx2dvWIQwDdATbW1rG8tACrPkzlkIP4xbs//LG37Mkfu29YVHC79u7FLXfcpWoFu0OiGkSVUymK8EZNIIgd0CHNAFSjqNeXBC8ymjyA5gFKQGp6BleuXMGZswu4eDmJ5UgEuWoOt+wfwH/5k3fKHkjcjU5TxAvYKXIP4Z7La8lekhgM61ziMFwD3DdyDSBONy4biTmM+dJEFOB0kZjM9W2SGDe5N1IbKaKmDH9JWHE5hZjDGllwN7rekNRMklyRLnqspcwynGZ0CvFFM2OwarTst6CWqyJEl0YUUZD83zUk4+viEOCk8MTukWgGq8OLfb/TjsPt3TqqlHHSD3ONKSt2Dv65blV8gVHcQ8wchEg2pYrLaf13fl9rPcrQRFfI8XvpZiFvtl6FZlDOYRSzNEnK51qss9/Mi2qSulyKYNg/kXDk8wWxb/9BdIa7VTYkXXM4jGUMnB7Rw56eA2DuR+o5Yq4rB6NlVp7yvlirWWCGsUGMgTs/TT1pnfymcEXIVcUCHHaHRA7x5xITIjZkt9rk2cxnMwrjEFZ5Q/AjpTBlzc5BviJv/PhXL7St5ZdOPCeELe5/XDvsH1kZ8+fz/ZeLHMSqIY1kgctAppULTuUv0WeKa7gGiAWXBbdpWZLzTz7/JBEwqz1TVH8yUo4K5YWFORnCE4Mg9se+lPtJPJaUYbeX7kcyE/Bj796dMnQnDqvPeqR+4U7E5/S6ra4+AG4NVOms3SIWvzkY1reG1qBYzz+/nmHOwVKTogsVGUcVeJyuh9msYGJ0I3HYLUC9jHI+hddfewnXLl9ANhXHP3zteNs1fuXEE0qIpKsulXuC6nPbX/Obw2ipU0rs7dR+Sgz81Vdfxc6dO+UMI8FioL9fj9pk/Udb4LzsB6x5iN2wB+fXJf9XNmslJKGTBAdv7Ke3bt0imNMbFy7gtVfOIJPKC6mCz9jsLGM4aujp6ZbXOTAweD1mkVj+jh075SylW9Tq1Iw4fzH6K5nLwuFzw05X0MiGvNZDhw+jIxTCru07kU2l8L0Hvytqeg5/w2EvxsYnsHXHToTCXVhZj2Bqdg6JdBbReEpUm6xH6QphNmroHxjEV//lO2/Zk5978hcqdoDPNvEqnejYZv2sn0Uk6LUGtTcKodR8CTITkedVFs9vuFxI6sGb9s+tF9Jab/J7daLxjfe49e+4P/G6ts5F1tbEdRVR84Yh8I3rpDUoFkJWXYgnnDewXuazTfUvrZtlz8rnsbyyKueCLxhU8ZtmTfY0cVEwKzKbqN+5jxqMsq9LpB5x/aZBZlw8Qw/eenvbdX7y0WdkzzVrRqTSMeTyxHJLMqhmncAoLg5u+f6Vuwptk9X8jpgjbZ9VDBhrrLyK07Aot0t+P/c59uMWqwNmM8lMLRW32teVxbcixjR163Z1K9T9aKmfq9mEODqFOn2wOTWcevVlnHrtFSwvLamhetWAXCqHgNuN3du2YnyoF37i14zVWlnG7HoasVwD+XINZZIvbQ7BinLpOFAroSfgRsBtxUB3EG6HRcgrfG35UgnpbAEr6wkMDI+hS9wVSzKnI/F+ZX0dU3Nz4nbkDwUxvmUCP/l5ey674YlH/61ZLnFR1CXjiaBzqZxDLL6GhcUpBVQz9w9mWDQHnA4vHE4vmmaTgAQelwMOqxEmDnrKWSQjy6hkNrF9tA92QxmLkxcx2O1HPh1DNhlDwREEAr3w+TrgdhGU6ZZhAlUKr734HIxVZuzUMDjYDZvHgYHRYcRzOdz86cfbFsfX/x+Vq8MNS3I/dAYigT5uTHyyhJmlq4r4dwvzezWV6cpNi971Anzq+W1ktcmhqqtBlQrLICCsGmAxyJrOzTX5HdUq/fCLMGsNGQTz8COgUKs0Ybd7ce71y3jhpZMwarSZs2BsqBfvuPc27N+9FdUSbZgLYiFVbxix/8BNqDQtOH9pCvNL61hZi0hjkslm5OGgTQWBGP49wCbW61VKZYNRmHI8fLmlc7hWqlCWT+BQBY4bJFuSBQIzpEqS7UIb6EwmKRtkJp2Cdfoabn3qybZr/PTv3A2z1YlAZw8qTTM0uwNun1esAHp7OmA1NeCwGcWahFNPscmgApnsVlE+WKXRNJoJDFhEeUgbWmGCWGwCxtE+hwUckVoWPaJQ04fByr67IsUhP9XPtCgfdrLeNA2xRByVfBZum4YTJ07iOw9+R5hzVNZ19/RieGREHmaC3GQEra+tX88GZkPWsmfmmlA2t2Y1lBD2jmKDsEHjYJbAh6T8ERQUMFcpPIRJwuB2k0kNNGlVwLuhZ0WwMWSRw4/An3yi7Rr/g7EoA2AOf10+kiuswtpTmVlmeX18/lgrM5fKRCiRbFdaYdsMcFm4mbOx4rbE4jCIYDCMq9emJIeKdiniWqcf7vq8Cpy52x20mmV2JG2YSYqwC1BAUIZ2OOK9n8sopaLNj2bdJOA5rTC5sR44sAeJ5CbSmRhuPXYb/uijfwoPBxwFgpxOlBtF1FnU6HY3yl5YbZ4yLJPsSaVeF9CJQD439ToLYxLRG6hxEKwP34ocOJARTbIDFYoEjGTwxoOUr40HQgMPfPSP3nJgf+srf4fd+w4ImE0Vy8WLFzE6NoZ7771HcqE58KUqmkp/3l+xR96IiqIiGk1g+/atkh1CQH95ZUmaeRaQHNYkk2nJt+OAhra8LDA7Q8wLdyAWj2P/wYO4dPkKvvjFLwrI8ra33SfWncxtPH3qZWysLWN0ZBjDQ0PIpDikI/mATSjnOybJD6RVjs+nhjRi08uMtiQz6JLK9txlx8rqsqxZ2l8S1Mzk8kIY4cHMZ5BsSarKmE1GNT4dEPi9BPq4f3CNcujDTAuuL74P2hhJzgXtp4olAZjYaNx31x2YOPI7bdf5vrveIzZpRoMJHpdHlNUsbIaHBxAMBaBZzejr7ZEhjsuiLMiThRLW4knEsnkyVAQA8rjsYiufScSEgU0wicBXjRYZFgdMtQqym+tI5RIIhH0Y3TqMcG9QMh7cLjusZHabzChkkmhWuGYIgJUkV57fE43mAINTBtHMgSJozwOXbFFmqnEQqTIxFGOP5BAqHBWztiEZtsLgFyszZgQrK1ll/aQYkPw7jwwOlJhPSlUhrQRZDLvsmgw4ZN2ySSYJxmCRc9Xj8am8RxJorBYE+35j2PDdr4g9FPcaUdzU6lJocb1KrqgQmDik1WA00QKFGcMWWYssjGj9zOdGGMOlkhRM8v/1ATDvOxs0bm3MtpdCX89353ogM5vPM5sMAhlcjzwzxRISEAsW5nzZLQ30hr1iYUXVDos+UfiK7T+vsyKdUbUuDDs9r4jPvICV1TqiiTSWo1GsxKJY22QBWEIpWcDm/Cqq0QzsdRM03b7G4nMhb6ghVsohWyljYGBU1n00k4DFbUOpVkS+kMWBnTvxH9/3AQQsdnR51cDh8Ac/07aOP3SwoBQ2riDqTTuWlqJwe7skpiBFZaLbiYahAY/LhfGBUWHDc5DP5zifTiC5voBOpwm9fhu0Wk6sJXmf4vkKNrJVrCSLKJvccFjNGO/vxpEjh3DkyGGYwx2AzwOUidKk0CTzvF7HeiSK2dl5rKxuoFisiO13oVDGejqO1WRUVHPDPb249aZbsLq0jNVoAh19Q1jPFrGWKSBVrCJfZ3FskTM3HAxioLcfmsMjhePWrVtlmEoCgQx568pNQbJshBCgwDn+NwH5pLnk2qLVMcHenOTSv/DMM/jloz+Hy2YVa/nJK1ek2Kay/cJm/i178i9+8hVYHW4srW1icnYBG/EUktkiAh1hdPcNIBWLIp2IY8v4OLZu2aKAAzLseT5TGWtRzhrc09kAiA2bDF9b2TtGIU2JrbNkRymyEZ87ld2kq/pF2cFzSoEN0ozVafMl6dbXc+2u7wmtQ1Qy6RQgqeoFpVwhQYgfGqMa2Ig47OLUoHyVFNOU91W+l4MLkpjqTQHbJqdmZO2TmJJIpXULqKz8vN7+XgQ7AlheXMTSwoJkrFMB7Pe4wSAUXvdbbm3PK3r6Vz/G3t27MHn5MpIbG6JoapKZiyYeffhhnHv9dezYuQORQhbBLSPC6E0srKBHcyF+cQoWMpZ5DVw2mDp8Mvx11M3yJyOtNs11LGs1GUj5gn7kUmksTs+iJxjGzomtWFtbl+vs66BFbUlwyaZuIciIDTKCOYitNCrYTEYQTlQxWrPJs8pIjFS/C5GACRXNgLrZCG+yBi2SQ73E/deAmVISFyPL0EplGItlIUS5PC5xymFfQGtF1pE+tx/jYxNq3ZMURSKAfFahce+JbsBMhrDbDUdHB8w+H8pk4bIWIGinmcQ6dWKgD+97T7vzxfGvfEpAVw7yqRIkSNdykhC7RJtN6jrukXTV4JpoGm2oNZWNE0mStJtukm1McgGJpvxTtylXbGOlkBRwTKPbh6qjaD1JVxSx0TKZRLn07W99Cx2BAGanppCKJ1BhXjlt6+oEb0mqMmNibBzrqyuSgebzuIRcMDExIcOzru6w9DscJrDOCPf04urMnOyndNfh2URQg3U1+xC+Lg7a+F5JVuD3qnidJizmOqplRklU4HZ58dLJV8T5iHmr2yeGUCslEFtdRHRlAQ6TJhaQb5y9gM8/u9K2XxxgJnu4B5VCFlvHB9GoFDA/cwWlAsc2tDNkXImGSqOBwzfdgj379klcTSKTxM233oJDR26SHoVEU66d1rUl8YLkPfYlYi1INbNdQzJGy7qC1FMkkIp7ismCmSmV+bp9/35UshkBEAgqGFigN2rYWFnAiRMvYnhkXOqK8xcuo6u7T+yD7ZoF8cgGbCYDCukknnj0EVy5eB7v/713YevgEFYuTmLtwjQO//b9OLW5jL3eAbz9gT/F17/wWcytr8geSzV+ZyiAMqpwBl3onujG7NIctmzZiZXFDfSE+5Fcj4BRZ1zPuXQac/Nz2L53PxLFEhY2ojh15hxuPXQT/sfjT71lT/7aP37hur1lK6NLZZ9TXUQnH00AQum766xxeJ6z/2QOu+qBBLDShzvSo+skG6nz2TvJkEINFIRZLwo9xoso0rUQJTj4IuCr/x6XyyVOThwUT09NySBgdGxchmW0zleZZ0p1S7tAklZJCOZrGRwckvtLBYvb58f4jl049eprokKiLRyHehz4UiXQFQ7KIF+IO/onz0LWazKwLuoZY3nWE0rRxvVPjIBERSqD2Q+QeC4xGdU6vvaN77Vd5zP/409wZXoB67Es1uIZJPN0sHEp69tGGXarEY0ySbc1GIQUW79uE8rCjDUrLeLYA/f19wtQu3vPbhlw05no6tWriMWiMJSBRk7lJVpIvna4xH2HpCu3LyhqaLqZ0GqSbl1Uc/HcK3IIYTTAFnAi2B/G4NgwhsdH0el0Ir6wgIsPH8eVR56Ecz2FUYMNAbp3NYBqvYJKrYymyYCy04qnPBp+Gl9DLs84C+YABjl+gLlehdeqodvnhLleAKoFBPwuid/ZvW8PRrdsgdcfxPHjT2NpcUWUvsxEZu38yCMPi+qX2NOdd90lDj4cBHzwS79ou8Y/+uo/IDQ+BJPfi9OT10RZRaKwvWaAvWGEtWGAoVqH0WyEZregaTagzlrc5gQ9QEjUYPRBh9eNdCyCl088i2wqBo/Lhlw2iXwxi4GhXni8bsxOzwBlg1Lel0viPkayQjKRFKIja2j2i/zk/srMSXH2isXknrFmYb9NO+mevj5RrsejUTmnPA6XZHh7bA5UcgUsz85LLnEkuo5kMYlgfwjOzgCSlSISlSJ6BvpEsTo/OYVGuSyvvysYgMtmk8zVe+69E97wVjTMHNA18NwvH8Yvfv5DxKLLmF+I4K57d+HDH/mQEHwqpSrMdTMysYwMgD/zr2fbrvHpx3+grFBbqiQZAKt9nzV+S/3LoZQaDCvyE4dcrYFvq658c1iibCjVcESB4S07SsZ6Cfyq21beiIvL69B/h9pD1CBZiUKY20lSe0X28BqMsDm98iwQoyLpl64VkmsuQ07liMTes+XClklnEI1F5Z7t3btXVHHMmeQ9a7kI8nxnhmc5n5Q9JJ3JCVmDdqOs4TejMem9l5eXZRAWpP20pqK+JPPU5cY73v0Hb9mTn/7GX2D7jh1w+3zIl6vyzFpsNpWBKcVTEaCKXYAVFbsJRo5YC4BxDVVm1qaqaBabsBv5/DskVqeeNuLaZAqvnX8d566eRae7iQfedadkunLPZ/wMa9IWFsV+TfAWngW6ylMIp8RbG3XkGUlBBa9NOdjVGyQPUuGm6Va9NdgYvaBZxSWQvR6dCzgA4LCrJvJPEm1oLW0QIjNdWhSxiGpGq1LWcx3xa4KVVZULmsbcYQ19Pf0wNfKIrkyjWoijVlEZqhqdp1w++Dt7sBlL4tA72h2JDuzadp3kpAYEkuAsvR0V4VzPvL8DA33o6evBBodNyaQi3IsQxyRrh7gW13hraMMzgM8412OrR2bkInFR4g0UtFDVzB6LJH/GvJXzWZQ4eJfsYDv6+ocwNrFNyIJ2p1ccRTiY5HkpA2AZpChSLp8XPnfsoVnu8L1zwCtf5yCoXIehyh5bKfY5AKaFqjJeb0ovT2yDik7i3OwFWS8SpyUpgq+ThEKxQjXTGZG9Ii2mDUI6uj6Y+rVN+g9+9ljbWj5/Vg0fRN3L4XitKvMGDmqIA/L9k0DB9UY8itgTz3S6tbQGWPrOoPYcYq/sCfVhPd8L2zr2gaVSFek84/d49hRB7JCZn4zqYI4zXyf7D5eDa10TLKizIyzuML09YYyPjwjmLmQEsYBWrlG8ti1FLd9Ly+2Ee54avN+IcrY/yi07fKmJbqyPBCouIZ2OYGV1XXA79oY830n8JhGNmHvI78bC7JQQE40Nujtm8am//mbbL3n4p9+9vg/yP7SsiG/cG1t/b70O1i/sizn3oPCJr43qTOIBYj3PQZ6mibKSf1ckHYVDcn1LPJjEm9FNjnuD6p1lEGezSrQe1cFjoyNYWlyQbPJolHEdivDHdRzZjMiZSDyV65T7K58Xfu7ZvQfbtm3F4tKS5APTb3NhbhYlDphLxPSyVDKIPTjdzFgrso/dv2cvesJduHLxEl568QTmF67h6E0qukY5L1Vgd7qRzhewuRlDPJmWmA3WeSqpiW50Hnz5a//6lj35zCvPK3GgWbs+AG6pf0V9K4eTqNeUIl7uN2+rEr6pPY22whD7a7FzFvxanVnXFblU5wqx5E3SwZvEKYWjc98Rlz89hIp7NDcv4jdcu/xdQlwgxi73ic4GulOPTtQSEtcNv0Osw+UMNcg6UANcdU51dnYIjkfhIOtukmJIWuBaFRKtvE/2sBTHFZUymUporjHuabxm4tahSDXyDAO45Z52BfC3vvJtWY+0QO8IBwSPZN7vm0NYzorU+S1ZwRLRx/1DuQ81OTuQfbyhk05IAiWGWZKznucOFb7VKt+76rGVyKEu+w/PZclj5p4n9bFUJfp11p3fSAJo1KA167A7SexL4erkZUTjEemtqXYvZYvQYMbW0VEc2b8XDnMTG8tz2Fidx8ryIhIFAwpNGxLpHExWO9wUb1QqMDCKDDW4LUDYZ8f+XYxI1EQARryL1z2eziPf0MSNmY4I3DvS+TwKpYo4Z7I2jsYT4hxG8uzL59fa1rLh6R99tanJ9JuWZGqRMa+KDPNYYgMpycPMolIhsGaF3eZWthzNClwOq3zajHVkkxtoljIopCLw2Y1w24zIxNZgblYw2BvGwvwM0sk4zOFhBEZ3YWBwDCMjW2AO9cggoDJ5DS89+xTsxhrKpYw0BNlSAeliHucuXcLnn9QZdvrL/9xn/5u+YFVBKD7dBJQJMvPm6rJybu6tYZOJxb3NpSxLNE2sfNh0tGTxHAaT3aBGjXoGkQxYOTwgi4XDpiZqPEDF6oaDPj58fJjIMsqir7cPGYKuyTwqpSbeuHYVv3ziOKqlHA7s3YF777wF737n/aiXC3K4slnz+TvgD4Zx6eocXr9wFdW6AS6vH5rNIo0l3w8LKrFI1rOVWCwK0KJbWyn2CBtpWhWqMHpRsQi7SLXhtJIl6M88YJX9SwvotGRJWKau4tiTT7QtjomnHobF5kLTaEWhBlFPM2SaNq7GJg+gJIq5pAyONKtDfy0sPprCOmCjyoKOGahUjhJs4QCB6jpaBVg15iy0cvMgh4cMUoSRpFS1PKS5kXCz512hVQA3eqq6+XustG8u51FKx+XBZnFNa8PI5qZYcxF8u3TpogA7zALgv+GmPTQ4JMMvbp7cCFRejbJwUEAWbfvUBiWZtRxm66HgwhTUNX6ycdNmhQWcMLVLMkCTZlgsVXmwZ2TD5Pcd+EK79cznahnMmVm3VyTzmWxubnrcfLgxih0Ec5Wb3DiZNNdAs0a2lQafy4ygi4Ni+upTAVpFNl9BvkAr9LoU3Sz0DDKAUv+jFLxupjU1gS6LFOssklhF0Q6bBz7tOzqCfmG/k21N8Nzj6EE+W0OxoIbkbFiPHDmA9Y1lhMN+fPjDf4g9uw+gVqXVFYthIyrNkgyApSjUQXLJfK4o1bIaLKlsUVEG8rpyGfOTYChfMZk3RlVc8f+zWOFBwqEbh288zDiQVnkzikH1gQf+8C0H9onHH4RRsyKyEcHS8pJkK+7dvx+jo6MYn5iQIT/fuxR8tKmg2rsJsVLnYJxFrlj4VrkuqVik9boaArbAWV5DAj4Ei8zNuhraW23SpFy5dhXf+c53ZE0xu3Ln9m2SSZJKxkUJKLa3wYB8L1X5LJ7492I+g1DQj67OkOQji3WSZlZAVF7ZlIvyM5mQhoUHPmVibDQJFhEgofI3kysgl6elPfOnmHXAjEHi1mZR7vBAIcuT9s7KvlTlczNHmjbevD/MbVhZXcH66jIO7d+O3/rwZ9uu81f/3wcxNTmLWDQhWRq0qifTnSCx3WWHxcY8xS4BXnYMK4C00GgikskhSSJIsy5Z2MwLNjVpecHoARYNDWRSOcRiKRhNVnR43HCbDAh0eNA30g2bmw4CFfi9LgT9XtioOtWV/Y08yUwbyOdTMNuMKJSziMWyqFaZkawJM9tmd4nqStTSVPaJ1Q/JMzwLDAKes+nhsyz3XCdZ836TrMAmmH9Kwd0aAknGHfc5OgOwqFAKRc2s9k4ytvn+aatptbuFiOH2BOALdMj+KECq0QCXv6PtGj/0va+IEiuZSomjAc8x/ltaHgrLlxZVtJct51CrZMS2nPspiyPeSzafvJfc7Di8I5mCg30y5AiISpEm9s5kerxpfyv5fDKEUMQUpRDg8FyDz0tlTki+lsmmsbG+Abu1idGRXnipFOPvyOflwtIpgmxxhe80QSdd+ZRrapAcZRaPtSpZf0VMLS5iamERBQ7wGgZE1qNIxTPSxI4NjMCuWbE4vyA28p1dnXAwJ7VSgq0jBBcHUumU5Epvri4jFdvEyFA/fuv+t2NifEwG1adeehkP/GW7Euq//pZVhoQWC89YF9Y3MujqHkYqU0C5XsP4ljFYHRbZg2IbSWRSWbF5f+6Zp5FJxeA01RB2mnD/HUdgKCXhslvlXFhYT2BuM4Ns0waTpxO7tkzg8I6tcDlsAmRvRNZ1i1jeTzuy+Zwof2wOl9hcsVB1OD2yZheXVrAUW0e6WkA2FkePP4C+rh6xgo6kspLnXtIc8PQMwGB3o2bUEOS/6e3D+OAgfG6y4UuwOV0y1CGjk0AGC2CudzI+pZEQVxHd+lksx1oZwHXUjTxjikhEI6L6XV1axJlXX8HUlcu4dOEC3C4n9uzeLcDN95+88JY9+ZePfR9GzYbJmXnML62I80S2WJZngLVDJZ+Bx27B0OCgNONiscxn28KMQrMAH61sYq57fkoTdaNqV84MxeyUoYXkHRHoflO9K+9TmLe6KoUnjTRD6pNnMJsj2Q90e3hhoktzoCvb2Ljp1tOtPDuCImzyRBVHNg/XOOsG1Rfqf4q/gHxy/2G+2Brt3D0+rP5azSlFfiIhpCyqMwMhvzzDdCTYt3s3RgYH4bBoyKeS8LmcOHTkjrbrvDl7CQ6LFT/9/g/wvW98Ezfv24+twyPwu9048cLzksXd29+H9XIB5bAPVZMR0bUNdDrdMGQKirHvdsDkdsIZDkIrA64SYK4bZYvYsDax7GhIXqaFLPCmAR5apa5HUM2W0B3uknOpTltsq0WGqWUOyPUhvUQPkLTCervZRKBqgKfcQLleRtNiQM5vQcqlhtCSvRXJoBahfX5DXCOuJTdwdWMZnQ4HOlwubGxGpEYen9gidn20HOPwRzNqGBsZw2DvgGCmxWwB2WQaWWY30ja1mIexVoHm88Le2Ymmx40yX6/RKBnGXFOmZh0ukwGPPfxc2zU++/MvKZsvEizMzEwiq5m9hUOAHOUDrsgCyjKM3bkFTX5yPegER90jWvY//qwWAUmUL7oaUlT6jOUxqkY1TgVwMq7EPyYDIhsbYkPKZ9jQgBB+ZqZnlFU0lYHMbWOchmbByvw8SpksjCRkEQA3GDE0PIRt27fDbLPC5fXKvmVx2AU0Zy0tYICuxmIdIu4zJI6J1Zmqh1iPcqAn9RzPuiaBURKFaJGqiGaS7VYvolKIIxFZxezVS8jGU3CYLIhtxPDlZxfarvGgZsLuvQexvDCH4cEeoF7CzNRlGWp3dgZgsVLJRZvPIEbGxtA/OCj1htNF4mkJW7dsQ09Pn5z5No9PHTq6LTv/TrBTcziJ8PGiAUaCkWJFoz+sigCskBVl/6XUVg2pjwgqMm6HFtVikejyyDogEDk+vgVup0cA1GImK8OYbCKGH//bD/DCc8/ibffci3y2iF5vBwZsfryxsYRVUw29JTPGAl04NXMJBqtJBlEcCt59+zF4Qz4UmlWUnTYsbUZx8MARnHzhZfR3D8BDAL1WhQ0k29Zw8dIFhPp6RdV+cXoWs0trGBnchq9dMC9hAAAgAElEQVQ+3r6O+Zb+97/8zwrk0JUFAqyQuc++UvYuRbBpkTcFwJHECw5IVfZhCwJVoKgCC8VlS5xSlJqK/0osKW/IxeP6YQ3OjZHrjJ8SWfJrFS0JSr19faJ2Z5wCXbB6e/swNzeHBUZApLPyGtnX0WaSxGr+O74+uvQo54Wa2P6NbdmOJ558Wu4ZXQY4AA74feI+w2xDv5+kNadYFhKcVkpgdUSobDWlXiiWSeKrIxFPCrGS9TgHv8wXZ66jymxr4MEf/KhtLS8++LcCTpP0RMeL2cUlpDJpxDbXUS4yessgdm/EGooVs0SfiO2opqsVqbKwMA/cjf0HD+DW225F745tkqV47cxreOXllxGNRlDjmeOwybnaYA6Z2NwRH6DTilP2KnEooBNTtaLUzqiJMoJL22exosvvx+7dO7Fl5zZKSpHdXMPFEyfx4s8fRe3VqxhMVjFa0TBQ15C3NRE3V7HeaUFmKIDNUCfOpbJYWYlgfn4ZuUwNFiPgsVrQ6XGhnE7Aa5XtAW4HkMoCTjeJHIDD5USj1kQiUQB5aTR86u52IhZnriZw8PAuDI+MIdzdB6vdhd/+3/6l7Rr/9X96N255+71SB/7yhefFVo+DcIdBg8tkg51qRDmvxRoNtDIhTiF7AntvNGE3GeC0mLG5uoTnn3kCVnNTiKn1GnuiHDQL90RNctgbRbo1mZTTnIUkCQWeC7CuZ/MR21Cgtuod2RtxgMK+W2xdLRYhEhJHYg1dK1fhsNrR29mNXDKNYiYHi8GMUq4Am9OCbCOF4EAYloAHRZMB81w/9Tq279wBQ7WGQjJFNrc4InWHQhge7MfI8BACvcOom+2CQf34378rFtyrK3M4e34SE9tD+LM//zN4vD5xTUG5iXwyj+effB5/+Z1rbdf4zNMPiZOEUoMqlzZl4c5rJIx09czrw1m1P5A8SGeyNy2eW4MI9WdLraYsLlugq6pBW9qb1svQiXf6AEhHhhVRUV6XDlobVaYhN6o6iVpNI0xWhzigScSCjRFAJM8qZzIO8cWikyQnHTBX7k569iLt7+kQx3UihFvlGkdwnPe+Vs5IvSCuA4ylq6rBFJ819mktgJ/qKBJQ6C7AvYbA+L2//b631MmbJ/9ZDTktFomL4D5AXIeDdFq82zWD9MsSFcUaFhoasKLWyKBYWYWhboTXFobV5EIukoLVQsJjGvliE4WyDTVTCWVTGihkYavUpL5WA01iT8qdjfgX+3BeEz438ikudEbUKhURCoHnjp25noT9OMRlb0pXOwoLjLInss92e33IlUoSD8dBNmsFKnzLHEbSzrPIeLyKYBGMASH+xtfA54z7LbE/upwRg2J9QifEQrUJW2gI4f5hmBt5NEophIMONOpFTM5NYz0Wh7+rD0NjW+RM3ntHe0zYwb079QGCcooQIjSdLpoNsS1nb+u0O3D/O96Ot73tbjz22KM4fvw41tfXdSGIGi6oNaHWkYiQZNBBXEgpyrgONCsJgCaUeT0pZuD5qJlho8Ob1QyriTbNFYnD6urulwGwzelBLJmF3eVDd9+wDDRYr1FJJ2IUfdUoBW9J6k26wJXrFKSo18K9xko8q6msn4XoCuW015B1w6+pgRIxNWKbPK95HyhKkAxP4nIkx/JxMhFvKEtvRNyJWLUMOXUXsZ880j4AJtlN7G+pxBPCg0NID1z7dBAh/sC6VTJQyyUU8szyrKIiuDuVwSThKddAfjBahe+TimwOtFjjUjDFwTHxL9qWF4vKFpv3kFg3xUG8D5wP0L2N0W0doU6JViJBiW4eXd0dCIdDMkhsEUlaexT7lVZykJBW9L1NkWD4xlVPeKNq8/9PwakQ+Tc/DChiY52K/MvYjMYFtyMJmAQ5DlZHR4fR39OFa5cv4tRLL8InohAXPvjRdiX7t7/5pes2whyEt1wZ+J5F9XmD1bDChZQDCO10lWKd2e10SzDL9efcga+Ua4qDRFHHG41y33jGcb2xvqaYjsQNZtcTu+TeQGxWyIJC5GMfXcWlixdFRFIu00mP7pI52WfoOEJBQZI4poGYu00ENvw6CTck9S0tLYv4qZBMYGNtTYgL3AvpyGZzck6g4tg4A6Arx02Hj2K3xEbVJHs+k4liYsuw2EtX9NglkioadPwTtwp1/nBOQVEdHaqI5951/7vesidPXjoj14lYsRJC6EPbG4a/PAN45vNatblhyLOjlKuts+BGMZT8Mhk2KhxWs9JFVXfX0K3Q3yROKWyd+BwHxa21JuIKcSlQgjV+CNYuohHl5iO/RmpUPvN6XrQMUfW9QeypVeSLCIH4HGWzQmCukLhGx1SHQ/ZJcXkV0q/6k3MpFadZk/ONP0OIKjXi4iTmq9cmjh58nQCO/cYA+NEfPaqeezPJ1UVYrApLlXWt95kk1vI18vUr4WbLlltZcvM1KxdE5a7Htcu9QskaICROYmtOJx0YTerRlpxhns28v4rwyliNlvudxP7JNVLRX3xPjMck77tczaNE8qaZA++yxHcmNilSLGFsoB+7tk4gvr6El59/GpOXz2F9bRmJAlAxOvD/tfcmYJJmV3nmiT0yI/elqrL2pfdWd0stqRstCBAWYn0k2TBgEDKMZ/BgMAjwsNsMBsSYZTCLHjEDmBmwEWjMIFlqtySEttaGhBBau7q6uvbKqsrKfYk1I2L8fufeyIisFmBhqVXNrUelrMyOjPj/89977lm+830r61t25Pittv/gITt/4aLZdsOK2bZNMOhX6Nrxg7O2Z2rEDhyYs4mJcU1en5u/ZoutnF1br0u2jhpCY7ut4b/l1XXFINfxJ6Pknzl7Ynkw7sr8l9f+SHe7zYYbtfIQup2OCM0WHBkpbn05DSYjaA5AE1SwTmPd8tYQEmX52kX75Ec/YKPFrt16ZM5uOTpnW2tLdvHcaet2KChvC6XOwirNnbBbn/siO4HO5eyc5bNlaWksnjtrb33TH1uh27AOfN7Vddts1Gxq76zNX1+0n37z6sAm/KEffLWcBId/1GOl8EDmwsYCKVapjKi4QnNHfOTFYcsPjweKQ5qL0E7me1MvFEuggRqt0PBzzRJfDDlRMoDwRXia41baRF2casOmp0es223auXNnRTvZaTM1lrWVpU1bb9Ttg3/5F/b+977LpidG7Cu/7Pn2v/zP32GjQ0VbuHbF5i/P2/5DR+2JJ87bo6fO2fy1ZRsaHrPJ6VnRGrCKCRo5jNSYksaiOx6cBgeE1yJIxHHcjvZgmpaGhU/qcGh5UEGyy+G6tUHjd0VNHXSAS6dO3tAAfsYH3ynEZK3RtvLouE8miHK3aaVCxpr1Tbt+7bI2w74Dh+QsRS9Fo6pCU6UsZ0DTV1Q7XDO6cBub+hkTtWOj42rCN5o1BRk8k7woUVw3Vtq7BIOgS9B7DY1gNbA6bSHo8p2WlTNeICS4iEFYmSL6xoYCMxwJaD6ccWxeeLJGEc4b50Lo6QBnHzlHvNPo+mnNpGykU1DDGFqcZsOda7stuhUh5YVOawstBaqJ60KrcHVl1Y784P86sI7/TX3ZzmahGIM2zzTlSbF4fWvTSjRnG9tCuJBINhok5i0r5Ns2Nlq2/TMVmx4GpWii4oYR9ORnLtmFi02Iof0viYHo2iCxMyU8mRJ7wpt9NNhZQ6sbW5YfKtp2xqxMY4c1liUoLVqjWrdVsvMM62tYWmnYv1TIKiG+67bj9qpvf5XdcuJ2W99sWCdTtHoLCnKKaIO6E15A2aGLipRR8ZAiKNOhoILpjpajY28cReUFe/8qGg1x83riyP+/7BtvTKLe8Lp/JcongkQObArr99//bDt46LAdPXrUA9cw1e1U767LmNVEDw1mR//52oKiCLRwBKX4wesHAx3Ejqb4mLyniEuQhA74G9+IXkdXCKoDc3vVdKHZjo+RL0KsudO0pevXVCQYLqOO2JFWCs0UACNeSDNRPTB1w7XyDC+dPSN9YQ6GWr1pC4tL8gdzBw5o/Swur9jqGtQ9JRVJKR5l8ZcF9NC2NTGAPSmEcS8kQeg0OItAVnuTCQqKzVDmdbbX7J/95H8cWMvve8+HRPN48uRp0ZeiWUYg8MTZMyqygJwVmhCdvSzoxrJtZ3O21mhaA7RYe9tqzZqVKeZSlGGiD10mnoco7btKhp57371266GDNjZZsVIF/fmqDY2iSwSrAPTUZSvRyGZCRWcXoIh1aVJ3rGXr6zVbAaCz3RbV6szsXu01lhUoKnyT0xJ6w4eJZyUV1aqKOjAccD8Fafa2rbpZ1RlD0YMmEBOvAtx0+N4BLh1kFPCLpYKNjiC10FABjs8en5hRwR8UGs+Ev45yz9j49N4BG7/jj14rXwXF1rVrC2reMmXAjliDDleTjPjmDWkgUxTwpKwrJKx0XLT3MzY1Ma6gTFrQOTT3QGyW5ZezNKoLpnPUqRkd+RbpZtQIDIEldMVQ7rBmQcmfPfuEjYwOC0WLTiy4YZpQ6Hs3a3U9zx4ylXo6654kUIAP+sRMjo1Yq5mx0+fP26WrCzY7t9/KlVE7dfqMXV9asWYNEEzJlq9D7XdBjQ6m6AFSoHkxv7Vh5fEx296q2tzUpK0tXBNIAnrHu++522678zZ77NQpUTf/xK8+PGDjn3vVcWnAHD12q33i46dsfn7JZvYctKXlNVGO3XPfPba+uWrz8wt29sy8niP6koA0KKox1TI9nLXpSs6mhrL6OcWKC1eX7PTl61brlqyeKdkdt95u995xux06CDWcA5iQeuCsR+KBqYQSMYChlQXgAyRz0049/oT0Yrc6Tdts1aWXesuhw2rqqkxfGLKRyRnLVMatkSvaZrNto5MzYhigiFFhGpGpCDSvVfwNFJAUeTptAQTiRKHAY6ERGqe6vCjXtVVAFaW8krK11WVNAZw/+4T96cNvtcsXL9jRw4ftwIEDtnh90V77+hv1Jh9539s18Xj6iXN2bWlZ1DcEr9J1Ykq83bCpsYqYBJj25VpK0DJCfxk09UiwKLAqGFczIaA0Ax2gmr9qCNOs8QQ3oradHisc7gMrwM8sn0LxuIJzS41cJS7+Yqd+9ol2HT9BB8gRuv4zxRFUrKHKli/wc6uXRAhISJ8powYbz3dxeVkx8dnz54Xo5Kwi1puYGvdGcqdthw8clJbj5Pi45Wk+U4TJZOz+B7504E6Wzp601euL9tY3vdnm0bU7f9Gam1s2XCrZ4sJVNasmJietWsxZa3bCDtxyQjHM5OiYlS1n45Pjlhsuq2m7TYK51bL8RsM6NYBvbVsqdGwB3ECzbpn1DRuCHQQGiHLFit2s/AlnRxOtxLaDZ2gGa+qfZj12zRdtuGs2BjJ4u2u5ZsvKo0PWtG1bbFetPVJSPCDqqpVN27y6pPMPAMP81potN9hvw3bswH779KOPOjhm/34VCqHXIubbv2+/7Z3Zq+RzfXXNWjWngOZvCXDaxrp1YFoB4Dgxbo183ur4pHzeapxL9ZrAJIf2zNib3/hnAzb+y4dfp88h+aLJIEka9Hzk071hSPEXQB9rRutHiS/rKcY6Pg3u+kNMzvhZ4uvFAaeStQEZTNGOYo51rIrWUauuAhw24szh9cSL0HHxYcSdxCrrSBDkslYh5q01LIc9N6qaMmzXm7bNlEepZGOTU9aWPkDesjTBkZ8QdWNo3gVGFsXzga7XAZQAnkjIvRwpRiAmQwvsMxqJxBVNGxmpWK26Ye3mprXqq3bp3BN24czjdvnsBeswodLJ2h9/YjDf+7JbDtvsnv2aPgIc3GxsWjbTFjtKvb4lhpGZ2Wn5TaiBKT7U6lu2f25KQFjR1S2tCFhx6NAR6bhC+0zyj04hG5TXYDOQ7ZKyknQtOS9sCA5klaYkVKb4keAXKYCJqcjaitcoZPLeFMEpbM9O71FxkfICsQR7r7q+bg+/5S32Xx56i0A5jU7eTuw9bJ2rq3Z1u2qHv/R+m15p2Yfe/DZbztSsPFKyIRgXtht2/z132dyhObu2vmr5PfvtE6fO2rd8y7fZ5YvzVimP2LnHHrVcuyGd5ImxITt58lPWLuRsav+cZYcr1s6WzDoV+9HXDlIT88xe/T3fGwr/DYG78F0Ag/B9sQnioF2fVIBthEYYXTyxn2gyyCd2NBElSk/PxykqAqL1PCurPcUkOT6SdcSUHfE5ORlodadozMj/zc3ts/1z++3s2bNqls1Mz+h3afIuoqGpfLIoOntiTKZ/9UxCQxrfyucCAmCC6l3vfo8KnMRp1a0NNXo5JwBY0ggmloxxOetVwI2oZ2w+7USRmekk1lJk1qFwSLGU84KGDZ//m78zqAG8+cE/MhufsvnPnLR3vud9dvnKVTE9oEXcqK1bpcxkF5NhWdvOVszyZTFaAdSk+0nGQwNkRD8btRd/5Yvt8OHDupePf/xj9v73v0/gtlq+a1XEYokp2X/GHkX6hb8OmsVv4ROJDQmyWb/op3G07R0asT1DFbv99tvszjtvt04paxeuX7arFy/YWaaM3/tRy568aLNLdTvSLZvNVKw2UbLrh0esemLWVq1oq+2cbWxAoXtN07yrS6vWIQbsblsBmuNSGF70yxT40kc+Ff5bEfkOmEczJirp/Qeglt+2W267zV70oq+wVociXtN+7HWD2mY//T+9wu593oM2smePfeATH5fECjlwOVu0YjdvVEmgZOeUp6awnaGBiwnaKm4WaCzQrMT3ZTryTzwTfM5YpaxplLX1lZ7GXLlQVhwg8GXT6VBjUTjWMcTYZujgYl/3+94o7cpPSHqGwik5d62h/KK6sWXZTsY6rbY1Nmt2aG6/tepNu7J42WykbYfvOmHtcsGuVTetVSrY8Lgz2m2trNoIQJzmto0X6aA37ND+/Xbi6FGbObzHskM5q22u25lTj9pwMSOA7MnHP21Te6fs+V/2pYpJ8NWLV5asurplf/nhj9mvPNzfsjD71IfeIRpb18f0ZoI3HLzI7KQx3hjRhFEo0NI0EquMknj/P7VoBbwN52MEiPYm5ajuh7w/BmCh0eJ9/J04Ln6uF8k7VsoC0IV2OKd4c7tLc6ykqXjA3TTdkbDi+RD7UDOibkO9L05Y+RBJlPLalj/kGfNz8iB8ned/AJ0AQbn8AzEBNMiqzQWKex9YoTmYE0CYWoJAcIWCvfAfDLJqYZ3zb/xXysPXNjZVi52YmvJnvLmuGgyUzXiFzfUVazWqTnvbYoKwbZbdtO1Gx9r1omXbBSswxDNEw3VZ+QQsJCXIuIbqZvWmDXXQlnXAJJuOGE91WybW2C8aeAAQDe00+u8MRmR05mWLBcUPrBvFdUWotWmsF21bDAEwlxRVG2Sfo18ugBmshjPTek0JEBYSQQx4SDsTZgjiiKbiP/zu1atXJEPEf+MM4byvNju21MzZnkNHJKuDXuq+vRO2sblqH/vUJ+3q4pJVpmZsdt9Bu/POu+3WF37fQAw3Mgy41M8sTX6FARDyfj5/empK4LrnPe9Be/nLvsHe//73S4aF66EOLWkE5c7EHc6s5fmB6+/q/VgLNGqgq2bYBEaPMuxAztIIWxGSOiWY0CrDhs4mtQAmqZG/qjW2hY7J5nCI3iTy/MyBF5LOY1JVREOuAQsjoxrAAvR3rAuVNl+JVoLMmn5H24+fg39hHRPnuKwI5x7rgM+h4e+sSA5S59xiX5DfaliJWk0ADL/j3Y8M2PhTH/9LXZ8YytTYp9brdVY1asJ+oqaxtoacwrK0fJFiArzI+U0jhmEF/EppCKazku2d26cewMrqsl25Mi+QGPUrpM5g4OO/CeAEuIB6LQxxQ8M2OTFls7N71QQuAgoaqsgPjE+MqA7Ls5Rn0roATOd05ZEBMnqu6NtotrDPdVjpf16XDKlhL29UnTKy+oYSZ7fDgMGaJKYuz18RCxQSZaK4brft2NEjNj42IrnD82dO217J6IzaAy8abE6++p+/0pmowvrofQ305gKpSDYMIFLZNYILNGzxUdS0XcOaRjlrG2kq4qmlpSXJEzB57lKJ1KSbtlXb0n5kcIkY6diRo2oAC9YcwK6sO3wd/hHJGiQ7VtfrNn8V+ck1r6kB/INBDlaVIDvG/qEWQn32wQcf1LpqVKu2ev2aNIWXV1ZCT6Bl1Ppp/kMZzyDf6cdOadDghc9/gdU2t+yW4ydsYmKY0157EPkLQOYAMOjcAQCiVukgTx8yIhfYWNuw+18wOJnKdV6fPxuGhWDMdVY8B+n6JK6faS6DIMlI2Zc6QIBqBICSyxaGP5r+9cEP3kd1ikygINZ7DU4B+yN2kFT8bOUk4Zz0GGNHMsEbu/EcjqB4bxArVg/5+E7O6YBOYtwIioF9TFO1GbMjhw+7JnSxpP1Bn4beAXkSQEinw3YWRLEKYhf5FG/U8zsCj4glNmd33//cAX/x9je+ReywAjWhNT4G0wK+kIEkl6OCE5WYQ8OQAo8ALvMJYHm0IFUgcAN1zgLDocO+5gt5Sa0hBdRuZxzgINs7a6LY6/CbgUFXOs1B2iWCQPlZEebkoYroN4olJO+KVqttaNAS/1ZkUOTagmW2WzY9PmrnTp20DzzyLpu/eNaq1Q2rbResmx9SD+b+5zwgFph3v+c9tnT9qqaAx4fytl1bk2TH8cNzdvddd9oz773XPvXpT9lffeakjR661a6ssQ+vi2WX9a0BUAHmXK4MGZ/V5WV7+EOfGrBx5v/87i/trqxWbXh40vbtPyKaCfQSskwuFXMqUgCWbndAnUEF1RXa68DMsA0VPDBeWZy3C0+clD7WiSNQm+5RoHz23Bk5Digzp9GtnZ01q0zZ1MFbbP/+I6L0pPM+NTZu1y5etPe/6+1Wsqa0aWksEkzM7p+z0xcu2m+83xud8c/P/OzPBPqVcqBxznnzkSJMcGYROS8t4GrVOtmiFSrj2p5sDpyS85M7QoVpjcoQBaOKFqzobKDNyGYUfFGcY/KAIqDof7sgoVo2Pg7NIUELU7Vb1my0bWxkyqpbLavRpGy37H3vfbdBgbF3Ztx+8sd+2O6963b78w990GkzMnkhZFfWq7bdyVp5yPUVZ/ft06LlPmgCg7xgs+n+QF8xWQWtDboyooX1BnEGzR/RkTAdySahoAT1M6hiH8NHx2GDCeC1tR4F9AvfNqgncOT971UxC3/ixSucU0CZQBuigBjaRSiZnY46Ni7iv4VEi1q+QkvtJAM0UDnINek7hA2DULqazI6yxDGp0IB+jvQtApIl6DNTPAhlmR5qXZNC/BXVSNT0iAdxoCfrc6bcY0SaOlrV0axKIHRYo+0bE50d7ZqIrvLmZZhSpVjXmx7aeW2ceFt+0QsH1vEvdrfs8XbTMp2mkrzxyaIKvc1Oy1YpzkGLt43u2pCmCDMZnjeN664awLMjOTs4V7bv/q5vt26zY7/4C79lj5/etKXNji1udm1kJmvTe6ZsaWnZFq92RG9XGnUKTek2Fx1IcG1pxbLDRcuj+8ZERydjY8OjVsrkbQ2K3pUV0afNHTxqe/Yd0KTSpfPnbLIyZC//uq+2f/jyl0vnbL3qQIvNRlsUVASQ2Kf/LwbQFEBAz0WDRPRSPEwjQir+vB/JFIOu+B6RXoXvX/aPvmXAxnzzGz/xStsmTSIJEU1hTroSrqc96/oW0DGGSUflo6AmmfoO09uOygp96Sw5tQvSAwjxgzXQ2TGJy+GjA6mj6crlpUX78Ec+rCC3VMzb1OS41jyFXGxUKJIgkBh2bHVlUdoJTAai3U1jmIYHTTuhqihAMV3edCYDGsCL85dtbHREjV0oCmn2khSTLJJk8D0+kHUE7RL+hOQ0X5mwS1cWpMHBvRw9fMQqlSHtvQvnzsvPUBwjiPZCBnIB0Omctm/6vsHC1kc//Oea9sNPoJnENVLsQKuW5iSNcNEIEthxCFMAL0Dpbmq2i2I5BDoUep06xek7AIpMT8+I/p6mxzjNcxKVPHuD4Cqrw5YmJEhqPaue2Kf7GfT6KD5Ut2ieAwpxOkLsh9aKAgO40UPyy1qSHwoBqtBecT2TsAip6pP+ojIXlRMFAJKAAE6Qb4YGFP1ckOIOPPLGulN5O5W8TxLK1wZND9b92NRgA/jNv/4DaixAh+bXsi2kGfqx0sAoug8NQw29c41ACG04ktzhcklDTkw6QN9L4ATdoaiaSXCYxGlR5KYYQzHD9yoFUzEoFLzAyx8CKLW4u6DoKtIxgqJv74FDdusdd6mI5WjljE9Kgw6PE20Ew6Hxz/MXrZcaGfhttC8d7MAZJ4Q4QAGxKgDy6dj7HnnELs/Pa9IcjVTWNQkEE5RWHBICmIYzrBdIH6AxVKuij4dOVcnGxkc0vfyv/v17B/zFj3/rc9WkmJs7YCsr63b12nXLZdFhPSA/dur0Kbt8+ZJtQ+wyPGUrq2u2srRgxVzX5mYmrFLsWru6ZoVu004c3mcPPPt+FQQouGxU6/apRx+X9kxlctZmDx6xu59xj3RpuA+mEfhLoYQiAQ1RKYHDLrDdEYqez1td31ABnCCPhgLPbnJ8QhObaGWCMqeiKtAW6ys03f009iDXdbnixEVo9MqH7VA+q5wQqHXiz2ODE5CTF8B8n4oxoF4XShSwBLEG8R8o+X/9ml+7wSe/873vVDFoaXlVIBR0FJnaZBdJG7JVs0rJz3BR+3S6NkxDrzKiuI19CQhASE/uiVgjFFZ9wlQQUGd0UQM4TJ3Hid9oh/B1N1K71wAWIweJCvrojLv5Hy9WelzQvyf4b34ehfiBpicIaBpEUVe852McTUqo4VP/OTU3SaLOXTgvCh/8FHEU+u9IMjC1f+TQIZ0v7KtiNmv79+y1QiZjdz/rgQE7v/b/+Hk9C1DQY2h248/qDTUIFq8vqOGCDxqZmLCpA/uFqCZu8mQtMN2E0hCFpA5UubWGtaAi7HQNjo/NruuPdVtNTY/QrBddnGO23FdQRJIPpnEZ6MRDsirNWA1hZQRMcHACYMOuNdFvDmhlrdTtjhgFNJ1C0snEArZtcA1ekA1Bmxm9zXUAACAASURBVL7gi/HrsL0QKRJPiu0DrT+mL3hvqJuZeCfB40GABAb8Q0EkXjdxKL3cbtfe/o73Ddj4HW/4RbFcAK6KsYUDeSgCAkp1mlh+hi+NU5Iks5FKVwVkh6ArEV9aXAr66OQZvo5i0ok2pOjOOyTQNBAoxoXmr9D6NNU8nnFGCICKLavDUsMZiX9tM81csDYgr6CrrUltSjec80x6MJmkKRtAuQCFvBioNR/0q1SUCcwpTGZQWPNYzykPaZRkchRAmGguWnXL9bAAJuUyLdvaWLQrl8/b1csX7dLZi5r+rW027aPXOUN3/vyLl73EDhw6ZutrK7Znz7S1Ab9sLFuhkLVbTxwTmG5kZFiFSC/kt2xzc83y2ZZ+h+Ks0P0NwKQ+peTUndgIbVum8igeZOyvPvFxO3L8kBcwcgUBUn0i2+NGzlenvqPRzzX6vsYH0IBn0bMHisWyqIj5b0cOH9H69CJqTlPaaNS+/W1v07nQZCJvc9v2tAtWPjhjxRNzVjx/3VYfP2fbYzmbO7THrp59wuqrS3bfHbdZZRzd0rZ1x+fs02cu2Ze+6MWijp2enLalKxct321ZZnvTygWzCxfPWHlsxJ754AM2s/+ArdWg7Byzb/vhn73BJ//6r7xW+xUAH3uDdQ2wUFsPus/Q3OH7OPWmKd+uF80lu5TNqvCK7+dZUMSjiaycm0I5mn9BZ5iYlCIScQxnN2sc9guocl0zlcndlgp7IPh5Tz5nc7Oq6X5YnnAvjz560tl8br3VHnvsMcWcrFWP5zzmoHiLzh961GfOnA0yB2A1mSJjOh35KcCdrskoyrsw5c7PqQ04ywP5dEsFU/nmblaFFwEIm60eU4R03zsd++7vG6SM31ykCJOx9YuX7I3/+S0Cc9FEJs5hq3OdxCg6w3LuvyjKsobJ8XXuhCltCq/Hj5+wY8eOKva6Mj+v5reKquTnYhdwNg/Wv8dWxG8OtHV6XJcv4Bn4fXsBrZjN2FhlSNPXaOUC1Nuobtry4nUVk+oLy9ZaWrPu+pYVmm0rVIasNDFinfEha5RzVtvuWqvrjQTfj0zKb/jUDzFZsy66SOVAtKdpiJSYTvaJSmJrxXzIIKmh6gxH5E0Ur7lv7of4+Tf/438eWMs/+6oX29DkpI3O7tE+Ac1I/QaaZsA/FIVpaHHG0FzYrFet24GZByrSpiY6oFsHVDWB5AeDELUtsXANl6l1dBV3u+xLuyfxFIEPajgE+uEIGFEcHCYrXWfU6Vr5K9ApeV2Nr7iQjGtudswWrlwT28b0xJQVAYd2u7ZRXbOlrWvWKHSssmfaFqqbNrZ/nx09fsJW19akb9ypNmwcJAv05Kvr4hkZGR62ytS0DaGJSp6aNRuvoJWXt0vzF62KpNkQFL3OMLUG2862WXOrYb/0jusDNn7skx+R7IHnvbG249SRkVKyXxc4nnvNJrqyHhtE6uc4+RtlteLksDdx+2JU5Rr+i04sFjspO8XwWLcRWYN1LN+ui00LlhXyTWNqKFe0PDJk+ZLibvwNjSnWGlNoNBM08KGp3zAdpaK97xEaIICxPO+jgO4/J3XronkPW1vWqac5N3YkhSKLEr4J0D8+0yeAh4ole9aXvPgGn3zmdd+qvcAf8nZAqPgBci7RC0PZCytOIW+rS4t+9uRhj6tbvcHULPW5IU0Gr6xtyR/T7MNX7J2dscowjGLLAhECEKXZJ/kz8gdob8mTAUwUSxqiwA/pPNAwSUOMAbApaJIV1hPz2gh7l/umJsE54tOfLcWbPH/iFM4TaniyX7ZgkzN7BPxRnFavWhUwRrEoalifgvOcA/9IXMtEMtdA8wY2M02hUSfTc+Bk7ooVu5vL2/LGpnLSe+57po0+99UDdv6Gr32R5800lWs1MRByVvEzchGxRnKWBOpbPjtKgOFrWYfEHqxb6o9x/Ws6lxplaPxQmOd5eOzgQGifVodulJo0ayYwEcp/+NrBN6hOqYl6b0q4DJ1rbMbJzt5NBQC5mOxg2EP6T3lwTQyCPTpaakvSNPacnrwAH0tspKEW3Xs824uiMQd8zn7BIePn1EAS7bIPwCj+227bmx56x4CNz555XJ9BYwW7ygVQ31aNWBGurov32Nrcsi3o86stW12nmbuutYJ98oWcGr8VJojHRkW3zzVvbW3Y0tKiWEudfaFpyyvLirW4f7QzBUhttmxyYtIOHjhke2b2qdZJPAidLHsW6R6YHdTGixqggSrXc0q/rQBhcT8WQCxiiApUsrH5G/rBTp0cXusHeC9FtFyWppoPNNG4prbHC7y+b7Z3zx5nkOHsbDZsbKQiea/9x+4esPGv/sKP++QiDc4gFcea1rrqmzhVXZyfKZ4hPgiapqJv7ipnp9aCNjkv0ZkSmAFY2/gbngdrZ6u6qVthX+7fv1/6yvg0H6Jz3Xdi3qitzf7aqm3b9eUN0avjP9AaJv7AZwC6IBZUrJ7P6z3vv/9+1ZeWFhfs8rmzVq9X5TMAAeAf8CmwwOE3aPquLC7Z9YUFe8799wtI4sNfUBm3/DghJwPg6wU3B+tJbsSBqwIjCRjXsGc890afvLzgEjU9LFKIx/ofhjeDPa93NFRYM/GrXux7uLeoAssOL5cONj4sAsz73jzWYmKt3K9lECClMzmclbFBHJu78ecCFdPjCtfvg0yx7wFg3pvO8WZdHsuZAfgT/ZcDoFxX3HtEHt9o+lfgl1ArUb3IWYR26idIceTstrvuG1jLD/2/f9CrLaqpG/TNwy1p37aaTp1N/kt9xOMFZxAijmbdEzuTO1ArYq0IVIRvD3VNTdlvOyhGNQvRZwffGoAzcbBQ4I++uNltTH2O+8OObCQY9DI6j1WbJX6t16zJwJaYLNY1fOkgspatbdSsWmOYFJCarwSA3UvL121tZdGGSjmbnhiTrOS+WeTbDqh/gNzk4+fO2fVq0xbIH+rsFwAdJcktQWvPuYiuOT4BOazv+7H/bcDGmd/5jju6a2t1yxdHbLgyJZrDMsLn+ZztPbDPSsPDtrS6Zplc2fbOHbZavS2Kv6984TNtrJy19z/ybokVl0tZKxey1m5RZhCphLjZi8MVqzPVAX3x0LBNzMzZ5MycHT1+m4Lyzc2GXTp/0RavXJEW1FCubVcvXVAgnodScqtq7VzedsmP2G/+1m8H3u+uDoDIYy8nJw0GHoqjHFjEG5tb1rKclUcmgsg8zV/fwbEBDK0uC4cpE4ozPCxHMHZEGQCtLg1gEiShgVV4AX3QsmKJkKljG+tQb4I8QOukK8R9cbRiF8+fsw9/6AN29vRj9tVf9ZX2j17+DfbE6cft3LnzQvtDv82EZbFc0QQMGhF79u0Lh0xWzjdSQOO02FAsSpIaFqHrLzmnPFNAeDKaHZpYEe0u9KVOAyEtxy2K4SAdN7UgS6ces+c//NDA4tjz3veGxij364jViHCJDsgDHVhnHfnEa/TaGID0B+ihSbpTYI6HqAdNaviRGAX9JxB/ke6jny7BL5JpNJo+BAQBbRf8FIgRzeZEYfPeRE6cEt2hF+IK1PQLjs910b0Rs3OPoOUozPm99n4e6I6kr9ZrAEctmidH67S+5qsGbPxLmapdyDGd27LxkZINVwq2urFs03smhQaDoXB8EoqoigdYLRBSri86WjLbN1mw40fG7Rl3HbFbj56wxx+/bg899Bd2bn7Daky3TBZsdKwiRGt1nUZjxba2N218dNTyODIE1bsdu76ybK2sWRGaBKEf8zY7MW2desuWri3a6mbVJqb32K133mPHbrld03AXz56x/bPT9u3f/I32/C95UKifegvK5pJt1FtqurAOfcrXmwrxmfQmCfsOG/5bpMboR1RFg+0g7fwQUvMhIJr6m8Ov+KZvHbAx37zx135AqFOKtPgHgun9cwedwqJQ1vPnTBN9hagvmGQgSHD6bEczsa4jAMGLfiqWAxAIByPrScEV97vtGmnoalHouL5wTf8G7Tk6yucWdEAwBawJfg6mEpMWUPBkNM1KktUl4QyHWWxSsx6FzpKeRMk62001BrhANSCF4HREJ0mjCsH4jahxLa3LjG1ni7a6vmkLC9fVFNu3b68OTZLb9fU1p5KEDi1oWOEv0XXodqp220t+cMDOVy6e6RWU4qSywvpQ7OPfseAUKX1iYtRDiId9u5Mw7QQjMdlXQSUk5bynmvDBz0Q/ES8srrnYzFXAE/46St0n+7heTfiFQCUGN/H34uRgf4DkRY9AzRJQeHy+NDcCgi++j55tKLZFrZyef9oVPEYwA/99as+BARt/8o9/Tsm5FxxoXrhmXhcePVqFnFvqe1F0cz0ikiL0b/bMzNh9996j9Xf+3BkFKkwTMqVcVEPaA1WefXMbmrCcCvasUSHhmT6DlloTMRQ9ne6Owp18cC4nhOel+ct26OgtdhzdIjUivAHsQaMXgUnCelMyKqF3HR1NI0ZU5gRsIPCQMgha4drzvu/5/E9/5tN2+cq8pmEOHz0iFCh0uWT/JI7oT6nJQ9Em0M7R3FbTB80OJp6HyvbN/3pQo+9VL3mGdAXHxsbsq7/6pUp4mUjiuZx67DH7y499TEjjZrdg2/kR26xWFQMVMts2OzliI6WsFQyaVbMDc7P2rHvvEdiGa4GOkqTiypWrtg74dGJWerdo3gyPIK8xZpWxCSuU0SdBWxKqWAe18b03gh1tiUZbWxpbHqx6wcLjgBj/KCDuaab5+e2TbKwWb0CF6L6noeLFYp9gZa3Idwd96956D+woUfc67j9R6AWdFVFESUe8+qSgnDc//JCoBrdogPBMmQSDIiicP9CKQv6rplPbz3SKZBTqWPsUYRSLBaRrL/aL7BHhLvvpBvub2PHOe8jdGC+E+CImZTwvCkDRR8R925/A9G/SQR/h9kPLvp0B5e9+XvRtYdTJ7evPCUo8/TObtavXF5z6MzSGKSqCfuUFs9MzaoQyfU1jae/0jBrCz3re4ATwT/3EvwxgOKdtV+RETNzBfjWfLg7AST5TeuChUMBre8lfuME4ESM65uD//GcUgnwyRklWLHj1fBsSJL53e9egKcqoeRRWZC/x8vPWBxyCrnPwqf1gMl+P+HAm9hw1HX1vZGuJ/jj68rg+Y/wQn1308bFw3w9S67fDQ28bnGZ/5KHXiW2IAiD7Uwm7nhlxKTE565oinwMVSPR0rm/XHdCogpkjl7ln1itgKYEiRU/mSSdFFTS8y3mKtCTusM3QiHSwp75nX8fiuHwGv880XdvqpAWcQ8RB5AywmdDAUnPXPyNTLFqHSZ9iwbJDQxrB071TjAllulgAE1Uf1HKgtLNm1a1qr7kn4BaNvm5LZxJF8GaD3MMp/jivup2GtZobkgaCQeD6lUU7d+aiLcwv2ceuDAJ+f/UH/qnYayjMUU+5ePG8DVdKdustx21aciVO98We8kl94p+W2DbW1lcVz/LX/Qu6WCU9B6YqoQlk7XObSINcunzZbrvtRKD4cmo4zi0hzqEsh4Iz6NgLuKdJLiYrXNfLGTN8vTNJgQTMHbffoQkmxWZap101KU+efMyWllesDqi40bEDuRFbL3Vtc6psM6tNq1RbNnxoxkYnR+xNb3i9nT/1mN129IjVkXZgMmnusF1ZXLPx6VlbXlnX/WTQWK2URDUGbS1A5dm5fXb3M59lI1MztrZZt+HipH35dwxOQXGXb33oPTpDaLTitylyD0MxFGJ36ZdLc8zPGzW0iDs18eXfs/8oIAJiAHhBkRaQnU8NedPRcyYYausCofg5ZWpOaEKItRd+plg8TEZIW1STJCuatN27b6/sipTSAw8+IGasS5cuOc26JknyodDjbAyl0pA1ai09E4BE5JDEBpWRiorEYXBAzQfWML5AkghMDpQA3lHsZ2K5rYIkdQWBHgEKENdQbBwZ6T1jCvUvfungZMOFk+/T51yZv2p/9q5326lTp21zi2YN8kkwz8Cg5EwuAEGJy7FfPN/dLwXGi25X6H7sRgOY2JKiqnQpJQUVm2eDkyLxjMLuvemRQGkXfSgaaqTGxP6c5fwRkIRiFtI7AajIZwrYCb06E4Eq7kdfvNP86J+mxAfEGF+7i1w0yCW4hqb7fvaZN6bdr6uYHdadCswhr/z5XxwEmP3CK59nXYphTNiVoKDNiN1nqFyxehUGtC2tM2ji8bU0mjIZ6Aq9CEisQQ5HfkzslhNbRFcsWrDNcMYRl+C3qcPkS/gGb0oqN9UkSijixomgXqzVF3MF8ippV1LvQHdTDBI5Zz7a7tjiwqJlkWgqD9sywCB0IUdKtry5YDWko+b22uWVJRvdt9cOHD6s/TFVGRPbx/TwiGVgk4ASemtTuWRheNK6mZK16w0rF/J2+4ljVm/U7MKlCyZC2qI30ojJui2kD3JW/K86rj/2J67hGf+ceezjKqBzPkW6ZoF4Q9G4Pz8S61eoA3BeqPIjvFNg9QpM+2Krc/T1TkE7xkm9iSfqMOEXQv9XTbAQR8WzWjqlGbNKKat7Z29yJiuuzjqoBwAQzcnJiQlNjMGOB0sScVFNtKmuZaycLMqfALxSLoLfI4oOWqCSCaHJTMxGg5ciM7EQjZbALBcmjMSUQMOvSDHap1yHimW7477nDdiYb079/FfJx1LrYl9rGUkj1HUWVaQnbqJ5Vq1KV7gsOktvvtQbLWsgfZLJW1m01yNq5F2/Nm+3HT9sWRiyVpcEgikBbqBRrufg1JpqCPdR2+IL3L86UAT/ySQo5ygyeTEfIUakvsj+5XdiAwgwtE/1et3MqYRh/+qI5Qm2A85SNXdodiMLBBWApIkkKO9127pLGkkruF63ouiJKaJnNMTA3qeWlWEwplB0aZWJSZue3Wt7vv7fDtj5p3/q1YGVKqfnz2RxzNeJa6hDejwKW19JrFv4IdbNnr17lb8RT587d85WVmlmhX0QJkhdPgHbuF3dN3jNM/owzg8AvLxnZA/kOvALce/E3COucda94l1NqYUYTgWAQb8uSnOawNUN0S3HGkOvERgGe3gmAhOUYHwB4E6M6SBwXavlbGJy2sY18Rli01Cv5RyIdRl+97d/9w8HbHzt2hW3QQ/5EWo7SkL7BmsifbuYFJ21gvqVM1VBR54XW1mOITXleoQfXuPmbCI3BogHlTjfU/+gyUgDmAlWJowZ/EDzl0YJaxYQF/UG+RHtr5D/xpg3+p5e39b9lu+BUFdWz8FveSBvCo3AWI8LnUB/Xfh/vw2vM2voqu8vdtaUJJ+tMMntRX9iem7/gI3f96dv6AEO4rnOC/prZL3rDZ1pB3l4XBVzJMDlkU0uDjO47GWg+BbAmvf14TPPw9qKRcYnxnogYtaXg1+oWoUhKUl/5a2NwmmgqdaABj6gVlM8OD8/34tl8B1zc3O6tksXL9i+PdPKZWFrwR/S4OO6qHF/+pOfsgee+4BNoZe+sengReVY2wJviUqQ9YJ3pK4gVK83wT0H8P2kIb8gWXL0ruff4JOXFy73nnEEhkS7avn09T36f7l/XcTaZH8c1IsMQrwdfcPOGrsR8BT38g0X+SQTwvH9+muM/TWR3TXNuG52/7y/BtJfj433FG0Q/UZ/raTnuwJAMsabR07cMXALf/jvfz00wTOSeOE8BfjHtC3NzaHysNjDoIUfHuHscmApz9tZhjwW4/Pwfw6mUau71wPkA73eEv2w1xPiNcavDjzyXgbvG4dLZbtsXvIqMB1TL6MmI+BZxiTTwLnlPbiGznDeh/0FWNzZgjz+VeOZ+q1YHBgkZD9CX78ucBDskYBQYYZAvpa67DJnVTdjK5xRTQBo1P7yNjyEBNWQPot8YN++Oe21B798sP+UeesPf0n3ypVla7Y4oIq2urZlE9MzorgcGadpW7bTZ85YLl+2W2+7yza3WvbpT/yVPXDfLZbrNu1Tn/y4mhrDQzQoh6UBiBi7KGwpzB4/YVtMzmLlfN5mpvfI6e6ZOygtjvNQhj560roUl1t1u+uWY1bKZ23h6rwoWzbrTen//cq7odvZ+fMHf/QGfcNBiQMQ0inwjkurLdDpxIMRNAloVLQ/4lSo0C9hUksHixDMruUhxyX2NncMTKiAFFfRleRfyA2mgTmca1YuUzxzpG0LDbN6x1aWN5glt6GJCVtfXba1lWV77NFPW3Vjzb7sS1+gz6CgjFYY2n5o/fEXOgImfUfGRpw6RI2DcAigYxKSIdHohUWp5mtAJ5OoQPdMocs3d0fTVwRqCso2N4V25i90TwRR5dOnbmgAj77NNYEjDYZTWkRqi/A1BKMU7+M1yDmERnB0BE/mHAecpBKhHRqFSO8bm4faHEEc3Z2PT/buLlZqw/ZN3+jzQ8Cx83lo1sXEw5t73gCOzd+dBjC/j42dYtIPZk289U0yRxvvONcdVKwcTEDLyDm+7OsH1vFrWqs2X8rbcMFsfCRvE1NDNlTJ2S13HLWTj58UErdYHrVqtW1Xri5ao74tHVEullASCq1jR8p27Mi0HTlw0C5f3LRHHjlpl663rTResvwo2kaePEMDBF1WK9vSAckaoSuK09lC9wa1qCES+LyNDldsfLhiW8urtnRtydYbZuMzc3bPM59jz7jv2VZrbtu1S5dsz9SEfc0/+HK77cQJBVxQ1Kz/V0quxja0VQ3r0mSKFOVxMjsUDvoPnv4Drj9wicEUr43OfHchIf48HlLf+qp/esNZ+N7f/UkFV5VhKFUpBrTUbKEwif4FARCTLvybfe4NFQ4FR+BpOj0ABXieJDVxYp096prQITAD5ThUVnGA6VlpZktqiqlURwd59us6rCpedjtKurEfNBrOtIO/qQq9zPQW9+3+AAQtQX9IBIXmy/kkaijEuJ6BF2EUYOgzAiIsPA8aRa1uzimJFPhDSVTSNJcHf7534nSfmuwkFqCBS3mbefA7B+y8ubqDEI+o2Pj8oh+QrUC+hyZeLET19nkfcCPu97iHRMMVfk9ahH3ggfjs41qLa6v/Av25ecMsXgOviwX//rUW36e/UBbvof9z4/vH4lRsPvQHWv3rPL4+Xktcu9H37V77+w4eG7DxpXe+LuiYwk6hea0whUSjyVHoKrZ0M7ZVb4seESQt6wGa5pnpKTF40BDmvKKoCbjAi1lOMUozp9ul2VgUFRdBOc1bXsOENQVdTVnRfCIx1kRK19Y316W/Ap34M+65V1p82kesWQIcNetcW0l2p5AWKM0bFNL4fNB40BCVkXYYVgM5OOZecRabEdTQCL189YqdPX9Ok+5on2kPZkgYaWR7Auu0Xj6lilYp+45CjyOuc/bi7/13Azb+1pc+R4V7qMVe8ILn27Fjx4VAP3/+vH30ox+1c2fPutRAtmTXNxxYgWRFrtuyydGyjQ7lbaSctdHhkk2OVewZd95hYyOjSuQrknMY1S3lhsZs9vBxnfk0DShWMK0PNR0IVfwQcQfP0idc0e8LYCVlNfiTMG3Rd8bgF7gm9ppQjoFK1m/S34s/kd3Df+o+SNTe4Wtv/1O4e5IGsKh5QlEsrl+eawRYxH3C8/qKl3ztDT75//7935ddXScvSgN4wM51I69BU4t/Z7s+pSSwRr6g5grPFhAN57dipDBZjkPtUUE7Zr4XB3nOvlNs4LNikhPjpxjnxMkTAHM7DWD3XxGwIzsGkFN/rON+wz9L2ngZJhQCspRnGYuVfc9PRb6AxocWbn1rI9ACM1noU/YUyUWhbmYVpi3aUP9BBVhQI/jr/4d/PGDnH/mh7+0lo9FHYiv2JA5eYMCgxSkwXWgA9xcMov8lwY732p8Qypep8OvnU/Txux94nHTo96NKqBTX+fqL50B/LNjvi/t9dFxf+u8Z4s8d4GEEHcVGA/cTwQuRWSY2o3mWMYmNyWgs/sW4IxbquK43Pzw42fCR9/x+71bjGcXrAOB4QQjADnsIk7t0CAxJJWj2Y/EIfwCDQ2D3IbaNRThyHHwdDTaBYjoFgb2QTWm3G9bu0ADGz9UFvSX/Yr0AsM1rat3jhRbnLo0WynhMXnAW4hcD6l9AEXwzTUqmoyoVy5WgxjXLNltqhIR2koM0hdhH5oMYty3qZAozkY6TXKrW2FIyy6QV8i9ourmNAKQy/bkhcBxmaDY6trK0bhurNft3vzfIRvSHr/kh3cvK2rKYpYaHS3b8+FFNgaiYzrQnEzOcKSq6O1jPstD6EivQvPKJJEyjxp0oBcP1ZrK2srJqn/jEJ+yuO++0vXv3aHKAopTQ4SoMUcjK68zDzl6QgL7MtZ1FcayflRQjkaBTTGaa9s477gzgPBh3kDpwWnAKARQsM+WCtda3bLTatdbksF0ttW1yuW4zVrJNpAgLZvPnzlp1ddUmKhVb2Vyz02dO27HDR2x6eta2Wh2rb3esDkNVd9uy0PniOzMdl2opUBAH3FkW41Rrq2kv/d4fu8Enf/QvHtf+hZov5tZC7wNjCKDCyMrEJBh+hOeKr+R1sYjI71K87tE9Kh522mz5EyR+CnmByGi2YD8Q+jRPNfkgan1nWfEYyeVUPD5irRBHe8NZLGO1mp245YSKgHFaQDlSmKKI+5pzlt4cE0bEF3wuRZao2RqR/6KZDLGzrxsmg5lcR78QAEBXTeP1dXw0jVafHGFtkb97A9Rzy+c8eGjAzm95w2/qGmliM7l87vxFMa4w9aMUoFhSfqLYKRRY2fv4FPfRFJwcWERjmE1J44wCD9dAw8qBI+5zos+Mfjd+jWdYjId74K4QV9PMyhd2dOWiz+8/1+N5EO0bmyTKdZWjxwljb1J4fOHNux3/y5RcpEkNoJ9OV7FBzO/jNfbfy06jumuv+YVfHbDxr33nCzTZg/Yo0xma+KFJn2fqgonOjhrr5E2iPtR+JnYEmNIR4EzNvQ4kej6W0Wk5e5FY5iQ9wZyCN3vzQzCtOJArFsPdzkECIhRj4/nWq8sQByi/9Pf0RmOMyIgTdKqJvYLGxdUrV9QABtS93a5bw7YtPzpsC5sbNjw9Kc1GGo657Y6tJNI5cgAAIABJREFUXrtu05VR1dZgj+J8pjGSK/q1Njer1qrVbXpiXA3GjdqODFQrsF3lsB3SV7Wm/czDZwdsfP7MZ3qUkpF6MuY18dnE/KmXsys/2Zng9TXlU76OVXSpjhij+geG+cAwHRMniQO2MRR0qYYMxnVaM9aVTABDDlC2K3uVH3GJBmyOH2BCDH1TpHmoY4hpiOZvaKx5TSnEyN224jfYvJxhxsGtnHOA9DIMhcBMVQCsOGTFfMlVWhXDOVucpjxFl+97jPVfzhft+J3PucEnf+wnXqjfhV0DBizACvhF6gQOGOyKRYHJdaZ40ect5n0CCcvBIrO2UbVmN2vT+w5qWOPkY6dUk7z/vmdYc2vNqquLNjE5IeSDN64dbArVpsfn+Pc40exa8Ly5ZKsyTPMysUeeFaQByM+ZrmeSuu6MS87C5Q1G8lFqDrE2hr1p9mXyLvVGTVeT2bPTlisxScg+cyBOBjAK8SvPBOrYOgwlLTHOAYpEl1ryGjTNyG0BhMGcOFyxa/NXNM347B/8/wbs/G9+6odCXcCCbFyj15xlspDcjXOHgnoEFwkQWiyoCQVQijNtZWXFwZC9JqYDm+KMqwA57ClNBgd2Ix8N1OcBOoZVi6YzZ5kawGKZ8FZhrEdHHxzjR8WpjjD0pmKYmIs+hQYq+VK9tqUGsEAbek9yGWeFEi100IAVm0kYslAsHgE5ME6JjdInvXUmhfNIoCDOwJAT/sEbBmn5kTzc8d9xWtH7b7E+5aXavil/vG8W1guu0x+ZYnV0iNmHAYggQBS+pacB6ucWa4+9z9lITY6/7FViDZokrHOAiSz8kuRLXMENdqteHhhWiuwVB4Dka3Q3PTvozA8PoDcdHPzXjf3AwMIV37vHBByM0QdGDmV9fVRs/8WvkzOzA+v4Ux95a2/60s/MG9xJ3/X6f2NNCkQi5g8/pzkPHHhKXcjjNp1dwQ/GXJm4P+Z8zmrnU/OqE4YzzZ+dT7lGoBBeU0dsaHRGynSBe4NkGWcGcSQ/85qR63FPjI8p7hZldXhtXFcXLlywPTOz8udcA/EStUjqT+rP6Kz3pwazba8BHOScHKLLGe8AZN7j2N0vusGIq4tXbmjy9sco8dzbWe+DoID+GmJ/A9jjpsEmb6xZ9tcG++uS0Yfuvsj+18Tf7a9Fxn0aY5L4ff/nU2+JNc3+3Ly/3vNk9c3oG2IdId7j7s+I+TX/fXet802v/y2dG/iisbEJ7y8hJBfOb85wGvWaZ2DidqABjFRIWw1WPkPg1ADyjbmEsxA4nELDk8HH9mKz0AiO9nDWLa+n+335mu5AQ63FhIQKvbeGavfIMsC4wLnM976OoVuH1h8wLExGm1ar1t0BBplJfFuGieZhekHI0cJGEKTM4PFQnuu5LjffzGatymdQI0PiYhtJP5dcpe/J4CBnFPdx53MGAWaZj/zbl3YvXlywzQ2EwLdtfaMmXcxiGW79PVZv1u0Tn/qkrW9sWbebs4WFFU32Hdg7asWc2dLiilN4bpvN7KnIUWzUakJpTe3ZI/qNpZVV23fggM3u22tNdCfqTRub3mOrGzXpGoh3v1KxqxfP277pCTu8f7+dO/OETc3ukyjyQ297h73mrRcH1vd/eD3ooq6trKxpfD8WcYolp0mS3kZf842bR/tjO2xuR6bsQsdCFSUtWLQc3JHxPqA9V9Y3pHFbD/R3/GYup7KKFQodGx5mAfHuWauig9oGtVCzDr8/OmKNGpMbHVtfWbYL589K44EHyEQSRV+mfqF+5CuBDzZBu5IiBYvNnWKga+gLBFgAESWrBcxhzQFJAEthT47dGx8E/xSOCCC5Hqdu2VBDYOiJx+2FbxvUQswFzVLeNqJc4sYeKIIKPeObSU5w1xSwmrdh6qj/9+O/wxnZO3A9cN/Rf+V7R4Z6MzpOIOglfVMh8ee7J4Dxp71Cm97bqfbiAe4afDsNYRVsw0HPZ7pA/GADuDe5ERoj/RPA/YXM3c4x+/JvGFjH/3tnzc5aW5Pv5XzbxqeKduK2OXvms++wxdUFTYRevbJiCwvrdmV+xbIZKHZpzGxp2h7a0ZnpjFXKHZsaG7HN9YydPbthS1UzY8JtkiJgXujEzZVtqzU6NjaDpuyw1TY2tSYVAOayVms3bDvbFZXw7NSkkkeC60vnL9vFxboVR2fs+G132733P2iV0THbBEVfLtgthw/a0YMHRRdSGh6xpbUt6+ZKBsYLyo34p/+AjIWieCDE1/QC24Fmv+/TOLHD11jEjdNAsZjA7/+z7xmk9+F3/+x1/1IIHAJsL9jQxCR5ytr6+qaSHRwnzSexgqBRm+O4Iah1alFNIfRACmFaTRMNTjfuk+vepIRFgaQMPXEOhurWug0V8zocmDwU/RksB3LkFClIjjqWHXKErorpKmwCKKkL+RMLUV7opqnrfykmNjpOSbeDKHVqdfkYCmgBBIF9VKyMwBKoGaFb0wHizAYU+CicMWGHnodT4rlORGzCAH7e/xXfNbCWN1YWelTf/RPA/c2C+Hzj9MDuolL/NEK/r9ixu+t4Rt3SJwtsYtAVD+74NX5WbCz3ilZhrcW9urt4EX8e3zcGaTHA6n99bDT0X1dco/3N3v6f9V8H79lvuwNHbhmw8SO//SM9yliKQ2pqgsSEZlZah164BOx06twVFRcpyh86dFD/feHaNW+cFV3XmucL8l0NYNF7x6ScxivBM4kWGi4+yctad7kBgm9YJpyajCIYyf7Va9c0OX7XbbfYiWOHtF5UMONFYq5w3TnObFH0q9DQtXqr6VpsAtig9VrSdWk9UzhRs9spozT92WgoUUZD6tQTp6WH/ZwHHpCGLk3kQoGJI6cnhY7M9YXQpgKN541yDhL29jf+1H8YsPF3/eOvk34oaGwma44fP24H9u8XgvrK/BW7du2aKC4BupTGZnX2QYueR5NypGwj5ZxVSnmbnR63E0cPibJ8amJSsQHXw9QBlJaFoRFr5/DnTIW59jHNWhVeQDvTrCmWNYUAOISiszRFQ44ogFooevV8a0geIhI5mN176D0UcyioeQ85Hr9KqGXr2ACOqZJ+eac5F3UV8SOaXgwoy7g/4tqOQT/3/JKvuVHb7Nd+/ddteGhIzdVICwaiGL/DGm1nutbJOmVqhvtm/TBhT3EngFtiM8Knf705qxoL96amhRcYPHnxolX849PL3iSIMYf7isE0m/XDfcbCleKJvvPJk4KdiRUvqriP7oHKMh3dS5wuooBIBqzCYZguoQmhiViSi3w2rAFHpzKNwx5T4aXTsdXlFRsfGRNoUcwPYRL6Fa/8JwNr+eC+ST83ux01YyJCP66XHd/siWdsAPcnpYq/ArNB//nc77tdA9CTo90glv44T8lqiAfj73sD2BsxFLv0PmqQ7dDExdfovXYBEQXoqjujQGwY9MddXD++KyabMeaIYKKYpMZ1y2fE94mvjfbgPc5dujZg49957Y9oDyiO4kim8ZRFU31IhSZ8HJEEBWH0hvie5DAX1oOuFSYGsU8H2RKaweiuQt0PzWPQL4KmLtPJSQey3tiylprA+DaAa06p6A3gjIBdSPrQ/KMBwqAD5WeKxDQI1Qmj+YtuMIUHQBRQqnPN5YqVRsasUB52ppPtbU3YaAqAyWGBymADCedNoyHqTAovPpnnlFpLywvKY4aHRy2fc+plPBHXDJtNtb7eA2Vx3ihX3s7ZP//RXx6w8Zt++Ufs2uJ1+8yjnxbbw2133KqJD/YuRQL2ASxJUKQq1FHTtmNj01PyBzFxF2gWbUFinjBZQ3GJ8+yJM2fs7Jmz9rwvedA6THqGBo4KDVCGQuudBYzBZEpXv6PkXC/0tVcohcIo9OWwNDTq0qSb2zfnwB9NjzLpIeJo+XR0vta2Fm1mqGJD6y3bGM7ZwnDG9lZzNlzvWHW4YCvVTRspl62N7AhOu5izc+fP2OWTn7TnPfBc22y1bXWrIZYrCv/16paV81nbZrJRoLe8bbfxK0xv5S3brNtXvfonB2zMNx/+yBNqMDHRhd+jqKJ9CugZoASF1iCdIV0vYtdt6i/OOiFKUskWeawcczfiBorQKmKG50FeTbzMucrrWDc+Xe1nCjEqX7Ejz0/xbIhxO9sU97w4xcQIOmPE9jCASFol6JTpPFDh0eU+1ChtsW4d8Oj+3llgKBap6Rr0jqMfkJZwFx1MAKFMiRblp5gApi7CfbuWtOtFM8mlyUGaBrmcveCFgw3gV77iK2R3mtBIs8xfuSawOyxgyFbQAJbmoPJbJp4coNdvA2ws6lNpyDqQRIUpbBZYODjaJ8YnB4CS/bFxjKP787KBWJc5GVjOQjE01lPU9MUHBECvbBjOXC+gBqYRH1X0MzmwRcTibi8mD8ACfYYKxuG11JForu9ihepvMEZ78LtXrq8PrOVffOVz9bxZJ1CukvMhi8FzIcfj0igKqoBHw1xMTwA+KMZ5I1K07jSN1fAlBvGGNsVkx5mHgjZ7vdPUPo4DBfGcjPepN/V+S4i3vPBIQwwf7zGIF5zVKAwyFfK9ou32CRXYSAKyTDF/h/5sLmtb200rjo5qjTBJarDKbWzZKJqsVajNwUUSVzYsV+xKqy5L87rWlPYsTT4kHnLlotXaNNFCY5p71oW27eceHqzBXb7wmNZBpID289VrTfhe1c5oECJBBlsdYBfOC513sdHTNwUsgFTo8mhyfecvl4AufYxhoxXjBGQIYweawF4Y72oKGEAHfhffx1nIc+Q81tAIrFhae7B2bWtaR+cENcMIcFTrODxEJCdEeensWL1pWAEU85YvZ9UA5uwvl4ZDA9glcKRR6JVJxQquzuINh0I2b4dve9YNPvlN33ZYjQy0LdEtXQ+sLUPQWg4NKzakWcg1IZ8hLVmAI0Hijsn3zWrD6tswvI1LR/jx02es3azbM59xh3WaVes2qgJTNdvk/tQ+2BsA17zmSR5I4Z2ismSHAiW7WEry+P26s0WhGdzz8Tt+HApO7tOB80EuIawTp/lva/qXuGVldVXnKzWpqZkZTfpRZmf9ysfhK4ioBKoPrAD44M2qNUUXv63pPjZIh9fCGCCmqpLWNef9s378zQN2/okfjWwYURPT9YdZq1DSxqGbOL3OeUZuyGvW0FuvViVJSKFdjBYB6BL9smhRVY8mz3ZwjJ88Dp5zAJHXPfsbLbHhKyBpX/Ot1+QN4N6e3+4Dt8ZaLB8SQbkOhI40rn1tyvB7ouQObI9+HX5dDmhizXpNnOvyWpIzevDf2OOs+ejr/9MbB+vJy0vXd5osfhB586VHj72zi2POwC07A0sEKXt+KkYvhsHRsgrU4GL2CrE756D7o5DnQ8MdBi3UTMGvwo4JU1qDGiX3UXTmDuJjFlffsFP05/1f4797CynqtoZ76/+59wv6JZfCvfaaTkIr9nye56Ph/BRY5Aa3oB8gX9f/56OPvLEHZNi5jB1gzO6aWHxNT4o2xGwDjd4IXgrDZB7D+dXhEzjDYo4V6+pReiOe/zrXw/v4c/fnGOvAMQbZ3WSMa8k/y2MzfE/sR0i7NgyFwMwhcJnqR15fIoZVLCnWrYxlQuyuawnFAWougTLUgROB/ll32O3afc9/2Q3GX7p2qRffxknpmPf21xv5xd0N2hvWTQBS+McNTu5H+/Tn1f3xWvyd/nw3ft7uNduf80e70oCMZ3KsQ1J/jJJ/8fr7a57994dt47Ppz/vjvwfA9bH+FJ5RNGq83t0N4A/+6R+rCcqZA/jNJ3N9+A/6Z4GSiMcKecUuYioKFNpie5I8njPVOAOF5yQavlAu4T0rMXIpf3eAaQSg9tvWz7xYY4isNg6wAJ8DeFNMigrKPLcmx2cIjgEcmFBlQzVvXd7INdRr8kPEIuyJWoOeKPIvJkZDwMv+GS6TQt2WToODz2BKLKnHinRVBHrXquhpezyJ3ZAios/Hmv/Kl3/jwFrOvP5f3NstFkZtanKfra1U7fFTZ7SJ1jdWbXbvtBL1hYWrTrFGubGTsxPHjlm9umIH9++zi5cv24VLF9XEfOD5XyIqx0cfe9TGpybtwKEDdvbcWZufv2zHjh+zuf37rLFZtZGhih08equdOnPePnPqCU3ioR125tRjNlzISdMOuspb77jHjt9yhz38p++y7/+9Px+48N/9vd/XQyRYkPatCtgkeTRjop6nF5D4mTR9QYHjLEJxaSDx6ZtSFH84gU44cEF1cwZpSrAKjYZTRYEY7XYb0tAYGy0reSA5WFxYlobhdtOsBWp8aEgJKEikRnVLOgtCrKu4zTv7QqaAiR0JevbQPG83RIXCinUdCvQyglh7RNiEgoSo2MJ0W4H7U6HDtRJJRHEkBMGaEkRzplYTLQ7Xwoj58JnT9qK3D6Lut9/whuDoKUbtICR0eEbKWib6VAza4X2Pdu3Zd1cDWBurv5Hb/2RDU5ffjU4vUkrHYlykoYhN13BM+ruEgm+Pw53d46M4/p8DKtSngvxKdqgwvfG7WwM4NohvoIAOzYh4He5UI224f+0/wFRE+KZ/OLCOfym7ZWetZZWC2eiQWaHUsOJQ257xrIN25NgBqza2bG0NylB440GqT1mt2rGrV65rn1Jcs3bdjh7K2+3Hj9nCQtWeeGJNE7s1AqBCg4qf1atta1V5TAWb2DshgENjqyrUK41RUMH1dsPypbwdPDhn+6Ym7c6jx+z4/v325x/4iL353X9l1U7Zhsen7e77nm0nbr1TdJzsjKFCxm47dswOHTigAliVyZds0XIGJYIfELHYEAvQvUQw6k0Gq0R0TQws+xHg7oA9aODfTj/o+jz9lJTf/0M/esOB/avf/VJbW11SUVboYulfMjXrtFD82786jYuQap1ty7ZronOIyagXwksqAqmoHBJA9gPrUto0IF5pkG9t2tjYiHXbTVtcuGrlQs62mzUrZCEG8AYzUyKNOpp9WTV+9xy6XfQoOGy0WitDJasyIRGmcRUgqaiCn9vR/V5YWxFdktM/69hWkqTAE1RyoFlTghr0V3gvdDcjkk4oPMuISk76b6OjnoKDCqYA0ekINEKhrFQctxd/z2CRdm3pag/92V/46A8Y4h7mZ/Hf/cWSXtEwTGz1F6T6m6qx+LM7oO1PknYHSnH/xyCzP3DZHUjF7+NCitcRC8kxaYkFqYjSi/dFgBoppftfw/vFoO7JPpOfUQiN/41zsv/P190q5R/9iEmU2Mh0dDJobWj/mfQq2uOXVmyr7skDcUno8Vt4e33vRe6+r6FAxbYlxnAwBI1iki13o/hNgh6OLg0ShgSlVMq75kurYzNjORstetdRqzAUkTkfaQDLJ3h2qc+gaUEgDqIdhDH5FwAIfD8FTaaxYrNMzRYFT9DST9v0zLSdPX/eJqenRB8WEf4xGPQmZdC3UyCGlpAj0GkG/z8f2xqw8SPvfMhpcUPAGH2M4oaQ8Ko4kCtavcP5h7Z4E+Y8mxgblhRGIdsRkwkUMGgnF/NOqwVC3ulm0PHmWpgAcJq43imlveH07uxpn/aPdM3e4PRzjN8P9HR9SUScAO4lWkqiA5WzHqE/5P4JYJ3IZIF9DWCPTfAjfX3TXmIa6N8CSjxOAvUnInF/4eu/6mtvTKL+x+/4Jyogrq2u9IAwgI+4bhrz6JDWA62rpp1p8KkoC0OLF2cogrvuL/7bG7k+8RxofKLf9IqjFjvvjQnkB0KM5zTZAXjW1wDW+U3DAzSxqGUj00Mo2IT36cUmAUUdC8j6fZomTABn3PLQOYoRgmRGvSP/OfEg/pX/yPpWI48YQpTNTk2kqbssU3fbNsQEQtAr2lQjImP/1x8M0q5trS2KlpC1F0E3samiyYIAemRdQ/UXz99+3xQ3RwTdxEYM9xaBVyRNWj/xT8+entRKPqRXRAq6ZbG4Gth2Isqct/BzH4AB573rxHli5n8GAIIkRAhmi7qw7zV9MaQXgyKFk5893rRlss+BJnGf73y+T2TFJDeeU4WhsQF/8Ru//H26VoBdJGhiFlARlWlU1gxgGiZyyj3d2ahhrKXoKIEe3aifHU7frMI3dtVUu8emOctrSqlW27BWo2ptTdPW1AAWXaWAJDnLFZhQGVIjWNTUgaNENGg0fZmi4G8oppHnADjJFaBGHbHhkQkrD4/6vgLdHCbG2XM+jcw0JaAhwKY17WMof9EgpFBK/rG0fE3TFLA+FfJOb66chInldl1TbPUW0ibEdDxHcsyCff+PD7IyfPOzDyjPJFqfnJmy8clxFWbRgmMKiaKNpvNE3ebSJmIFKJWtwFQya0psAQ5wI9nnvojpsS9n9dmzZzXFrKKyAHgUnCgkQSfmjQyBYYP+IoUHGo9epHWQ7PDIuBDX2IY1QfOOadrhMjS0DuCBLSmTL1m91RZCG4aednfThjodG29kbDHXseuVrO2t5a2wuW1rpay1oftkwnez6lTcRZrPWWsvXrBbjhy0bKlia/WWzS+uaiIWqsPG5oaVWYMZziemYTqWLTAZkbHi9pb9yemrA+uYb97z3pPaC1HLj3g5NvAk8xClRUKhSvsD4KImdbLOuAGgZ2hIMbI3CpzxhXjdwWMOKBQddNGBZDqVBD70eJ5/RzCdfEzId2M+gK9q1AAWOLKdRikFPz5vB4TnJXafjHLfpGZti8/ziWUH63hhiClizgHlCKFIFRvS2ndZzgveH2BcU1R0KuCI1q3jtMBBrxGfxcQhfuolLxmM4Y7vdZvyHjTeri8ua6/C+EEDuFAsi65YZ2+mo/XtxVJvumJDYhca6tQ1uNZYhIzFOy/IM/XlOVO/PaPfiywHbpdQbo4AMvlmpmX4TPdl2EZAUO15JoR24kbFLsH9cyS5P6VRHHCqfSvNG15uc6ft3dGT64/xWS/xuvvj7Ri/x8kjfZaVBtbyiw/VLU9O16EWEuoTurC8T3Xiz0TH68wj7l2Z5PTpsxjHCMwezhSn2AvTvzog/SNVmIYqP043xzMq2DKeH7Gm0f9VgJ1QHNQ52atVRPAETBIAF53RhTUGyIIJQfRa8UVNgHsMK5TLVt2s2lChZBCGwvIAxXO9UVV+nyvlleOzX4k3i8SeUI4jYQT4mRg8n7MO2vThvMm0OwKcFLN5+0+Pgyrf+TN/4TGdHR777MiliSEPDWUYFqBiRC6mUQ96j0w0+mR6DxzXk4jy4q6jCXY3gDO6Lhc1CjFAn7RJLFDrsfSkefy8j/TTot4N+YYYC6i5aSDEgdY0BwSID76oGRrAmowLYEI99A5NY2wGoMUpIQXEVa6dswwU0GhFoz04PGrDZfQ6oSfuWG2LQRqfFhbNrJrAAcDRzdmhWwd1ELmfP3zZrD4WelV8E7rprBtqhXSQAYgBNufzWRPcS16xpjfAlTsQM3bzttnwZvDC0qIK1CcOH7ByrmvDRT/DYGHyMJkCuTfEOM+kUc4EtSb3YUHc1tkmXdVhqCZ9+heJLa6VJijaoNRKeA0Te4CTGUqJa0PTz3nofJ2Fg3OWnAjdVrTUlwCUjY7YyGhFdgWMxJurngkoCO1H5cF5K+UKVob1oOF+keYxmuX8zUMHXSzaVr2m/BAg1nNf866BtXzi6F7PbQOAhXhbvtUYMgag5FNfxDpcN+cj+zjq1ANiwjjktqLw3MWM1ItLw/SvD8wEubgg/+INYo83FWOrVhPYufokz+KF9zfUog8XeDTIgHjtxvcR7ymGiJiLq47UN23YN9kah23i4IAz30XWDupLDtLhb8wF+Pw4oBGv74nzg/HFygoN4FBDCC9STCtq4R3aVb9uzxH8+r3W4NTyzkTmUlcRdLsDUHbgl/sRZ24hXnOmL+6fGglv6TIhwd/Hhjy1Bph62DuBFTKUQ3QNiglCUzjmdX3uSDH6zn1EjXI9mQBwc5nEQf/k9+1sJt4Y6h0ssQUcp4F35Id7r2Latf/PB9/x+h6oza8x1GB6NxKngnemg6lFqLG265NlX9UN/Wts2Psd+f8j1cGUru4hAPbwA5G9SOukz4geVuHvOAB22F08DhuUjoxxCs+cWInrkfZ6kBHymMOlMNS0jeC9wESlujDSTRS8QqdOtM6RqzHUAXyuLtQNQiwgLJdi27Z92dcNMh1yB+efONnrT3CPvV5FuIe4XvrrlwMPKj7pcFbx+zGuiTFurGvz0id7/7j+d9ZTGPQLAMrdjeD4Pr6f/LX4aWmxB//CM4R5heEHfFukdeezIviSf8fXR6bHfnmSeK28fndtt+e7+vzHZ2sAf+QdfywwJ++NJJvqFVo75Az4TiRSivLvWQCg4xOK6fD/8imAWUJ+z2dE6RDvt3m/itdw1pB/cr0O8ofpIrC+hNgaG+Hz5U8440MjmdcRz6C/y7lL3pdRA7ilM5g8m/o94AT+cJb4tXuMTGzXqDUUh3BmtTpO909uWSgXBSRjj0nuL2MamKDuC7CYmqiuNdQKOGuJ4zY3t0Rrz2fwbzYgIA1ywq/+llcOLMNMZXxmEHbzZKs0/ezmt0BAW4UoZ2AikFV9eyZrvxBoPW7+m7157uCHa1V7zLkB/eAemH4OKLDPxuNx89xmutJkgWSBZIFkgWSBZIFkgWSBZIFkgWSBZIFkgWSBZIFkgWSBZIFkgWSBZIFkgWSBZIEvkAVSA/gLZOin/GN6DeCI5Ik6LA7JYmL4T4ZHn/LL/Pt2Aa+objhdTZ+G8850S2oA/31bD+l+kwWSBZIFkgWSBZIFkgWSBZIFkgWSBZIFkgWSBZIFkgWSBZIFkgWSBZIFkgWSBf6uFkgN4L+rBW+a34+Ux1xwbP76v52moGOvyBftO4uDVEo3ze3dhBf6u82G/cm2U1vsTP5G/eNIshE4Wm/C+0uXnCyQLJAskCyQLJAskCyQLJAskCyQLJAskCyQLJAskCyQLJAskCyQLJAskCyQLJAs8IW3QGoAf+Ft/hR9omsBON93/HffFHAQZk9N4C/M4/ndZt3+ZLsVtOz66Z9jwzdqMnE9/UoUX5jrS5+SLJAskCxbgGNhAAAGGElEQVSQLJAskCyQLJAskCyQLJAskCyQLJAskCyQLJAskCyQLJAskCyQLPDUWIBRvaOZjB1I/YGn5gHcJJ+6ZGbz3a5dHxAs94tPDeCb5CH+3S/zr2kAx4awBOO7lrWO3ZbJWU6q8FEiGun0PpX4v/sFPf3fgcFe32Zht2Ws3TU71W1bh59F3d+/lv657/ef/hZLd5gskCyQLJAskCyQLJAskCyQLJAskCyQLJAskCyQLJAskCyQLJAskCyQLPD32gJTZnZvJmfZJ2nq/b02TLr5z2qBC9a1071+XmhJVcZnYocvme7pboF+HeBIA809iwLatYD1Vf/zZrD/ifTRaan8ty8Rpnv5rZ0msH8bpn5j81dfw+v8H/4b4d//7Z+bfiNZIFkgWSBZIFkgWSBZIFkgWSBZIFkgWSBZIFkgWSBZIFkgWSBZIFkgWSBZ4GayAJO/z0vN35vpkX3RXOvj3a5d7AMNpAngL5pH84W4kM8+BcynDzSB/Qdh6nd34zc1gv/mp7WLtpmGL78Um7v6GpvAoSGsqWC9SG8/0Dj+mz8wvSJZIFkgWSBZIFkgWSBZIFkgWSBZIFkgWSBZIFkgWSBZIFkgWSBZIFkgWSBZ4Ca2wO2J9vkmfnpP7aW3Mmbv63R6LeDUAH5qn8cX/tNvmAIenPaNTeDeFDBXuIv7ObV//+bHNtj+7XFBB81ftXctE6d71Rze1fz1lyT937/Z1OkVyQLJAskCyQLJAskCyQLJAskCyQLJAskCyQLJAskCyQLJAskCyQLJAskCTwsLvDiTfVrcR7qJp8YCH+92DF1gdZcSBfRT8xCeuk/dNQXMheya9HX6Z/0Hv8z4beKb/5we205zV1vON95A8zf8PDR8d/q+u6aIP6dPT7+ULJAskCyQLJAskCyQLJAskCyQLJAskCyQLJAskCyQLJAskCyQLJAskCyQLHAzWCA1gG+Gp/TFe42PWseuhNZeagB/8T6nz9+VPckUMB8WCJ972r87jeD+S0nzv3/7B7ObBlpzv+HXfeK3930/9TOvSNq/f3szp1cmCyQLJAskCyQLJAskCyQLJAskCyQLJAskCyQLJAskCyQLJAskCyQLJAs8DSyQGsBPg4f4FN7Cp7sduxa7UGkC+Cl8Ek/ZR/dPAXMRO5O+fW3gXiP4s11mr2H8lN3HF98H7zR4P8u1RQ1g/ecdaujeZHD4cfz+i+8O0xUlCyQLJAskCyQLJAskCyQLJAskCyQLJAskCyQLJAskCyQLJAskCyQLJAskC3w+LHBvJmMzvUGyz8cnpPd8OlvgA92O1cMNpgngp/OT/mvvbXcTmBd/lkZw//s86QBwmgq+oWH7WdibAwG0W3SXxm+ifv57uxnTjScLJAskCyQLJAskCyQLJAskCyQLJAskCyQLJAskCyQLJAskCyQLJAskC9i0md2XdIDTSvgcLHCl27VH+6RcUwP4czDi0+dXeuK+u9R9+xvBu+82NXv/9s//SbrAvR/t/LfBHyXd37+9fdMrkwWSBZIFkgWSBZIFkgWSBZIFkgWSBZIFkgWSBZIFkgWSBZIFkgWSBZIFnl4WOJbJ2LE0Bfz0eqif57tZz3TtY52utfs+JzWAP89Gvzne/rM1grn61PD97/cMb2zupqnf/37WTe+ULJAskCyQLJAskCyQLJAskCyQLJAskCyQLJAskCyQLJAskCyQLJAskCzwdLDA/kzGjlrGyk+Hm0n38Hm1wGXr2ONds86uT0kN4M+r2W+mNx+c+k1t38/fs7txCDhN/X7+rJ3eOVkgWSBZIFkgWSBZIFkgWSBZIFkgWSBZIFkgWSBZIFkgWSBZIFkgWSBZ4Oa0wLiZlW7OS09X/Xm2ANO+G2bW/CyfkxrAn+cHcHO+/V9HAX1z3tEXzVU/CQX0F821pQtJFkgWSBZIFkgWSBZIFkgWSBZIFkgWSBZIFkgWSBZIFkgWSBZIFkgWSBZIFkgWSBa46S2QGsA3/SP8Qt1Amgn+3Cydpns/N7ul30oWSBZIFkgWSBZIFkgWSBZIFkgWSBZIFkgWSBZIFkgWSBZIFkgWSBZIFkgWSBZIFvhcLPD/A0P65TD2e3bj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14:flip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7C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Navidad en MISPPS\Imágenes\Imagen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grpSp>
        <p:nvGrpSpPr>
          <p:cNvPr id="11" name="10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10244" name="Picture 4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4572000" cy="2571750"/>
            </a:xfrm>
            <a:prstGeom prst="rect">
              <a:avLst/>
            </a:prstGeom>
            <a:noFill/>
          </p:spPr>
        </p:pic>
        <p:pic>
          <p:nvPicPr>
            <p:cNvPr id="8" name="Picture 4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4499992" y="0"/>
              <a:ext cx="4644008" cy="2571750"/>
            </a:xfrm>
            <a:prstGeom prst="rect">
              <a:avLst/>
            </a:prstGeom>
            <a:noFill/>
          </p:spPr>
        </p:pic>
        <p:pic>
          <p:nvPicPr>
            <p:cNvPr id="9" name="Picture 4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571750"/>
              <a:ext cx="4572000" cy="2571750"/>
            </a:xfrm>
            <a:prstGeom prst="rect">
              <a:avLst/>
            </a:prstGeom>
            <a:noFill/>
          </p:spPr>
        </p:pic>
        <p:pic>
          <p:nvPicPr>
            <p:cNvPr id="10" name="Picture 4" descr="E:\PPS  EXCLUSIVOS\- Navidad en MISPPS\Imágenes\b337db13f9d5b555088f43cb909a0a8963bad82d_hq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4499992" y="2571750"/>
              <a:ext cx="4644008" cy="2571750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4572000" y="-30628"/>
            <a:ext cx="4584700" cy="5143500"/>
          </a:xfrm>
          <a:prstGeom prst="rect">
            <a:avLst/>
          </a:prstGeom>
          <a:solidFill>
            <a:schemeClr val="accent6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1" name="Picture 19" descr="E:\PPS  EXCLUSIVOS\- Navidad en MISPPS\Imágenes\16 - descarga (4)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3175"/>
            <a:ext cx="9131300" cy="5151438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3131840" y="915566"/>
            <a:ext cx="31683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latin typeface="ScalaJewel Saphyr" pitchFamily="50" charset="0"/>
              </a:rPr>
              <a:t>El mejor mensaje de Navidad es el que sale del silencio de nuestros corazones y calienta con ternura los corazones de los que nos acompañan en nuestro viaje por la vida.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:wipe/>
      </p:transition>
    </mc:Choice>
    <mc:Fallback xmlns="">
      <p:transition spd="slow" advClick="0" advTm="1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Navidad en MISPPS\Imágenes\5c1ba3cd85600a3d4146d8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339502"/>
            <a:ext cx="6624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>
                <a:ln w="3175">
                  <a:solidFill>
                    <a:srgbClr val="B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007600"/>
                  </a:outerShdw>
                </a:effectLst>
                <a:latin typeface="Bonnet" pitchFamily="2" charset="0"/>
              </a:rPr>
              <a:t>¡¡FELIZ NAVIDAD Y </a:t>
            </a:r>
          </a:p>
          <a:p>
            <a:pPr algn="ctr"/>
            <a:r>
              <a:rPr lang="es-ES" sz="4000" dirty="0">
                <a:ln w="3175">
                  <a:solidFill>
                    <a:srgbClr val="B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007600"/>
                  </a:outerShdw>
                </a:effectLst>
                <a:latin typeface="Bonnet" pitchFamily="2" charset="0"/>
              </a:rPr>
              <a:t>PROSPERO AÑO NUEVO!!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Navidad en MISPPS\Imágenes\descarga (3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0" grpId="0" animBg="1"/>
      <p:bldP spid="15" grpId="0" animBg="1"/>
      <p:bldP spid="17" grpId="0" animBg="1"/>
      <p:bldP spid="19" grpId="0" animBg="1"/>
      <p:bldP spid="4" grpId="0" animBg="1"/>
      <p:bldP spid="7" grpId="0" animBg="1"/>
      <p:bldP spid="9" grpId="0" animBg="1"/>
      <p:bldP spid="11" grpId="0" animBg="1"/>
      <p:bldP spid="13" grpId="0" animBg="1"/>
      <p:bldP spid="5" grpId="0" animBg="1"/>
      <p:bldP spid="6" grpId="0" animBg="1"/>
      <p:bldP spid="8" grpId="0" animBg="1"/>
      <p:bldP spid="10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E:\PPS  EXCLUSIVOS\- Navidad en MISPPS\Imágenes\19 - d869c34481fd6c5614359e15ff573e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5364088" y="1419622"/>
            <a:ext cx="2762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Diciembre 2024</a:t>
            </a:r>
            <a:endParaRPr lang="es-ES" sz="24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5400000" algn="ctr" rotWithShape="0">
                  <a:schemeClr val="tx1"/>
                </a:outerShdw>
              </a:effectLst>
              <a:latin typeface="ScalaJewel Saphyr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4048" y="2211710"/>
            <a:ext cx="4139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Música: Feliz Navidad</a:t>
            </a:r>
          </a:p>
          <a:p>
            <a:r>
              <a:rPr lang="es-ES" sz="2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Michael </a:t>
            </a:r>
            <a:r>
              <a:rPr lang="es-ES" sz="2400" dirty="0" err="1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Bublé</a:t>
            </a:r>
            <a:r>
              <a:rPr lang="es-ES" sz="2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 y</a:t>
            </a:r>
          </a:p>
          <a:p>
            <a:r>
              <a:rPr lang="es-ES" sz="2400" dirty="0" err="1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Thalia</a:t>
            </a:r>
            <a:endParaRPr lang="es-ES" sz="24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5400000" algn="ctr" rotWithShape="0">
                  <a:schemeClr val="tx1"/>
                </a:outerShdw>
              </a:effectLst>
              <a:latin typeface="ScalaJewel Saphyr" pitchFamily="50" charset="0"/>
            </a:endParaRPr>
          </a:p>
        </p:txBody>
      </p:sp>
      <p:pic>
        <p:nvPicPr>
          <p:cNvPr id="4109" name="Picture 13" descr="E:\PPS  EXCLUSIVOS\- Navidad en MISPPS\Imágenes\19 - wwwBancodeImagenesGratuitascomf25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888" y="0"/>
            <a:ext cx="1728192" cy="1203598"/>
          </a:xfrm>
          <a:prstGeom prst="rect">
            <a:avLst/>
          </a:prstGeom>
          <a:noFill/>
        </p:spPr>
      </p:pic>
      <p:pic>
        <p:nvPicPr>
          <p:cNvPr id="4111" name="Picture 15" descr="E:\PPS  EXCLUSIVOS\- Navidad en MISPPS\Imágenes\19 - santa-claus-1031820_128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20404" y="1650454"/>
            <a:ext cx="2119018" cy="3161531"/>
          </a:xfrm>
          <a:prstGeom prst="rect">
            <a:avLst/>
          </a:prstGeom>
          <a:noFill/>
        </p:spPr>
      </p:pic>
      <p:pic>
        <p:nvPicPr>
          <p:cNvPr id="4112" name="Picture 16" descr="E:\PPS  EXCLUSIVOS\- Navidad en MISPPS\Imágenes\19 - Imagen-animada-Arbol-de-navidad-16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059582"/>
            <a:ext cx="3419872" cy="4083918"/>
          </a:xfrm>
          <a:prstGeom prst="rect">
            <a:avLst/>
          </a:prstGeom>
          <a:noFill/>
        </p:spPr>
      </p:pic>
      <p:grpSp>
        <p:nvGrpSpPr>
          <p:cNvPr id="20" name="19 Grupo"/>
          <p:cNvGrpSpPr/>
          <p:nvPr/>
        </p:nvGrpSpPr>
        <p:grpSpPr>
          <a:xfrm>
            <a:off x="7740352" y="2931790"/>
            <a:ext cx="1080120" cy="1922730"/>
            <a:chOff x="7524328" y="2067694"/>
            <a:chExt cx="1080120" cy="1922730"/>
          </a:xfrm>
        </p:grpSpPr>
        <p:pic>
          <p:nvPicPr>
            <p:cNvPr id="21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22" name="21 CuadroTexto"/>
            <p:cNvSpPr txBox="1"/>
            <p:nvPr/>
          </p:nvSpPr>
          <p:spPr>
            <a:xfrm>
              <a:off x="7524328" y="3651870"/>
              <a:ext cx="9669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</p:grpSp>
      <p:sp>
        <p:nvSpPr>
          <p:cNvPr id="11" name="10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1000">
        <p14:ripple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</Words>
  <Application>Microsoft Office PowerPoint</Application>
  <PresentationFormat>Presentación en pantalla (16:9)</PresentationFormat>
  <Paragraphs>42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ChopinScript</vt:lpstr>
      <vt:lpstr>Kristen ITC</vt:lpstr>
      <vt:lpstr>Bonnet</vt:lpstr>
      <vt:lpstr>ScalaJewel Saphyr</vt:lpstr>
      <vt:lpstr>Arial</vt:lpstr>
      <vt:lpstr>Harrington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</cp:revision>
  <dcterms:created xsi:type="dcterms:W3CDTF">2024-12-10T22:37:52Z</dcterms:created>
  <dcterms:modified xsi:type="dcterms:W3CDTF">2024-12-17T00:14:54Z</dcterms:modified>
</cp:coreProperties>
</file>