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54" r:id="rId3"/>
    <p:sldId id="356" r:id="rId4"/>
    <p:sldId id="357" r:id="rId5"/>
    <p:sldId id="256" r:id="rId6"/>
    <p:sldId id="257" r:id="rId7"/>
    <p:sldId id="258" r:id="rId8"/>
    <p:sldId id="259" r:id="rId9"/>
    <p:sldId id="260" r:id="rId10"/>
    <p:sldId id="261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7" r:id="rId25"/>
    <p:sldId id="278" r:id="rId26"/>
    <p:sldId id="279" r:id="rId27"/>
    <p:sldId id="280" r:id="rId28"/>
    <p:sldId id="281" r:id="rId29"/>
    <p:sldId id="282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4" r:id="rId76"/>
    <p:sldId id="331" r:id="rId77"/>
    <p:sldId id="333" r:id="rId78"/>
    <p:sldId id="332" r:id="rId79"/>
    <p:sldId id="335" r:id="rId80"/>
    <p:sldId id="336" r:id="rId81"/>
    <p:sldId id="337" r:id="rId82"/>
    <p:sldId id="339" r:id="rId83"/>
    <p:sldId id="338" r:id="rId84"/>
    <p:sldId id="340" r:id="rId85"/>
    <p:sldId id="341" r:id="rId86"/>
    <p:sldId id="342" r:id="rId87"/>
    <p:sldId id="343" r:id="rId88"/>
    <p:sldId id="344" r:id="rId89"/>
    <p:sldId id="346" r:id="rId90"/>
    <p:sldId id="347" r:id="rId91"/>
    <p:sldId id="348" r:id="rId92"/>
    <p:sldId id="345" r:id="rId93"/>
    <p:sldId id="355" r:id="rId9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aax8iYiDR5o4YPql6ysoQ" hashData="96iE0pemDm5OYrQ8bagmlXRfLF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22" autoAdjust="0"/>
    <p:restoredTop sz="94660"/>
  </p:normalViewPr>
  <p:slideViewPr>
    <p:cSldViewPr>
      <p:cViewPr>
        <p:scale>
          <a:sx n="60" d="100"/>
          <a:sy n="60" d="100"/>
        </p:scale>
        <p:origin x="-70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C74D6-77D2-4EB4-8E78-7827A85581A9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3ED93-54F2-4B48-B863-7723C401E6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C74D6-77D2-4EB4-8E78-7827A85581A9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3ED93-54F2-4B48-B863-7723C401E6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C74D6-77D2-4EB4-8E78-7827A85581A9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3ED93-54F2-4B48-B863-7723C401E6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C74D6-77D2-4EB4-8E78-7827A85581A9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3ED93-54F2-4B48-B863-7723C401E6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C74D6-77D2-4EB4-8E78-7827A85581A9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3ED93-54F2-4B48-B863-7723C401E6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C74D6-77D2-4EB4-8E78-7827A85581A9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3ED93-54F2-4B48-B863-7723C401E6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C74D6-77D2-4EB4-8E78-7827A85581A9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3ED93-54F2-4B48-B863-7723C401E6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C74D6-77D2-4EB4-8E78-7827A85581A9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3ED93-54F2-4B48-B863-7723C401E6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C74D6-77D2-4EB4-8E78-7827A85581A9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3ED93-54F2-4B48-B863-7723C401E6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C74D6-77D2-4EB4-8E78-7827A85581A9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3ED93-54F2-4B48-B863-7723C401E6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C74D6-77D2-4EB4-8E78-7827A85581A9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3ED93-54F2-4B48-B863-7723C401E6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65F7CF-5D3E-43A1-898A-B4FB95CBC6F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C74D6-77D2-4EB4-8E78-7827A85581A9}" type="datetimeFigureOut">
              <a:rPr lang="es-ES" smtClean="0"/>
              <a:pPr/>
              <a:t>13/12/2012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3ED93-54F2-4B48-B863-7723C401E6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4A3A14-2CB3-4F4B-8825-8AE7E40FEAD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19" Type="http://schemas.openxmlformats.org/officeDocument/2006/relationships/image" Target="../media/image17.png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10.png"/><Relationship Id="rId7" Type="http://schemas.openxmlformats.org/officeDocument/2006/relationships/image" Target="../media/image11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1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1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34" name="33 Marcador de contenido" descr="2517884e6664md3hg.gif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470951" y="3233737"/>
            <a:ext cx="315361" cy="287329"/>
          </a:xfrm>
          <a:blipFill dpi="0" rotWithShape="1">
            <a:blip r:embed="rId3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5" name="14 Proceso"/>
          <p:cNvSpPr/>
          <p:nvPr/>
        </p:nvSpPr>
        <p:spPr>
          <a:xfrm>
            <a:off x="214282" y="214290"/>
            <a:ext cx="8715436" cy="6429420"/>
          </a:xfrm>
          <a:prstGeom prst="flowChartProcess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0_961d3_3a633823_XL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0" y="0"/>
            <a:ext cx="5143531" cy="6858000"/>
          </a:xfrm>
          <a:prstGeom prst="rect">
            <a:avLst/>
          </a:prstGeom>
        </p:spPr>
      </p:pic>
      <p:pic>
        <p:nvPicPr>
          <p:cNvPr id="26" name="Picture 2" descr="http://images.yodibujo.es/_uploads/_tiny_galerie/20091249/dibujo-estrella-gif-navidad_uqe.gif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2143108" y="291443"/>
            <a:ext cx="928694" cy="891547"/>
          </a:xfrm>
          <a:prstGeom prst="rect">
            <a:avLst/>
          </a:prstGeom>
          <a:noFill/>
        </p:spPr>
      </p:pic>
      <p:pic>
        <p:nvPicPr>
          <p:cNvPr id="110617" name="Picture 25" descr="n"/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4929190" y="2928934"/>
            <a:ext cx="405611" cy="507013"/>
          </a:xfrm>
          <a:prstGeom prst="rect">
            <a:avLst/>
          </a:prstGeom>
          <a:noFill/>
        </p:spPr>
      </p:pic>
      <p:pic>
        <p:nvPicPr>
          <p:cNvPr id="110618" name="Picture 26" descr="a"/>
          <p:cNvPicPr>
            <a:picLocks noChangeAspect="1" noChangeArrowheads="1" noCrop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5429256" y="2928934"/>
            <a:ext cx="415750" cy="507012"/>
          </a:xfrm>
          <a:prstGeom prst="rect">
            <a:avLst/>
          </a:prstGeom>
          <a:noFill/>
        </p:spPr>
      </p:pic>
      <p:pic>
        <p:nvPicPr>
          <p:cNvPr id="110619" name="Picture 27" descr="v"/>
          <p:cNvPicPr>
            <a:picLocks noChangeAspect="1" noChangeArrowheads="1" noCrop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5857884" y="2928934"/>
            <a:ext cx="476592" cy="507012"/>
          </a:xfrm>
          <a:prstGeom prst="rect">
            <a:avLst/>
          </a:prstGeom>
          <a:noFill/>
        </p:spPr>
      </p:pic>
      <p:pic>
        <p:nvPicPr>
          <p:cNvPr id="110620" name="Picture 28" descr="i"/>
          <p:cNvPicPr>
            <a:picLocks noChangeAspect="1" noChangeArrowheads="1" noCrop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6357950" y="2928934"/>
            <a:ext cx="162245" cy="496874"/>
          </a:xfrm>
          <a:prstGeom prst="rect">
            <a:avLst/>
          </a:prstGeom>
          <a:noFill/>
        </p:spPr>
      </p:pic>
      <p:pic>
        <p:nvPicPr>
          <p:cNvPr id="110621" name="Picture 29" descr="d"/>
          <p:cNvPicPr>
            <a:picLocks noChangeAspect="1" noChangeArrowheads="1" noCrop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6643702" y="2928934"/>
            <a:ext cx="537433" cy="507013"/>
          </a:xfrm>
          <a:prstGeom prst="rect">
            <a:avLst/>
          </a:prstGeom>
          <a:noFill/>
        </p:spPr>
      </p:pic>
      <p:pic>
        <p:nvPicPr>
          <p:cNvPr id="110622" name="Picture 30" descr="a"/>
          <p:cNvPicPr>
            <a:picLocks noChangeAspect="1" noChangeArrowheads="1" noCrop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7286644" y="2928934"/>
            <a:ext cx="415750" cy="507012"/>
          </a:xfrm>
          <a:prstGeom prst="rect">
            <a:avLst/>
          </a:prstGeom>
          <a:noFill/>
        </p:spPr>
      </p:pic>
      <p:pic>
        <p:nvPicPr>
          <p:cNvPr id="110623" name="Picture 31" descr="d"/>
          <p:cNvPicPr>
            <a:picLocks noChangeAspect="1" noChangeArrowheads="1" noCrop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7793993" y="2928934"/>
            <a:ext cx="537433" cy="507013"/>
          </a:xfrm>
          <a:prstGeom prst="rect">
            <a:avLst/>
          </a:prstGeom>
          <a:noFill/>
        </p:spPr>
      </p:pic>
      <p:pic>
        <p:nvPicPr>
          <p:cNvPr id="110624" name="Picture 32" descr=" "/>
          <p:cNvPicPr>
            <a:picLocks noChangeAspect="1" noChangeArrowheads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8194166" y="2887630"/>
            <a:ext cx="449768" cy="642524"/>
          </a:xfrm>
          <a:prstGeom prst="rect">
            <a:avLst/>
          </a:prstGeom>
          <a:noFill/>
        </p:spPr>
      </p:pic>
      <p:pic>
        <p:nvPicPr>
          <p:cNvPr id="110626" name="Picture 34" descr="e"/>
          <p:cNvPicPr>
            <a:picLocks noChangeAspect="1" noChangeArrowheads="1" noCrop="1"/>
          </p:cNvPicPr>
          <p:nvPr/>
        </p:nvPicPr>
        <p:blipFill>
          <a:blip r:embed="rId13">
            <a:lum contrast="20000"/>
          </a:blip>
          <a:srcRect/>
          <a:stretch>
            <a:fillRect/>
          </a:stretch>
        </p:blipFill>
        <p:spPr bwMode="auto">
          <a:xfrm>
            <a:off x="5572132" y="3857628"/>
            <a:ext cx="446172" cy="496875"/>
          </a:xfrm>
          <a:prstGeom prst="rect">
            <a:avLst/>
          </a:prstGeom>
          <a:noFill/>
        </p:spPr>
      </p:pic>
      <p:pic>
        <p:nvPicPr>
          <p:cNvPr id="110628" name="Picture 36" descr="n"/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6000760" y="3857628"/>
            <a:ext cx="405611" cy="507013"/>
          </a:xfrm>
          <a:prstGeom prst="rect">
            <a:avLst/>
          </a:prstGeom>
          <a:noFill/>
        </p:spPr>
      </p:pic>
      <p:pic>
        <p:nvPicPr>
          <p:cNvPr id="110630" name="Picture 38" descr="l"/>
          <p:cNvPicPr>
            <a:picLocks noChangeAspect="1" noChangeArrowheads="1" noCrop="1"/>
          </p:cNvPicPr>
          <p:nvPr/>
        </p:nvPicPr>
        <p:blipFill>
          <a:blip r:embed="rId14">
            <a:lum contrast="20000"/>
          </a:blip>
          <a:srcRect/>
          <a:stretch>
            <a:fillRect/>
          </a:stretch>
        </p:blipFill>
        <p:spPr bwMode="auto">
          <a:xfrm>
            <a:off x="7429520" y="3786190"/>
            <a:ext cx="375190" cy="507013"/>
          </a:xfrm>
          <a:prstGeom prst="rect">
            <a:avLst/>
          </a:prstGeom>
          <a:noFill/>
        </p:spPr>
      </p:pic>
      <p:pic>
        <p:nvPicPr>
          <p:cNvPr id="56" name="Picture 34" descr="e"/>
          <p:cNvPicPr>
            <a:picLocks noChangeAspect="1" noChangeArrowheads="1" noCrop="1"/>
          </p:cNvPicPr>
          <p:nvPr/>
        </p:nvPicPr>
        <p:blipFill>
          <a:blip r:embed="rId13">
            <a:lum contrast="20000"/>
          </a:blip>
          <a:srcRect/>
          <a:stretch>
            <a:fillRect/>
          </a:stretch>
        </p:blipFill>
        <p:spPr bwMode="auto">
          <a:xfrm>
            <a:off x="6929454" y="3857628"/>
            <a:ext cx="446172" cy="496875"/>
          </a:xfrm>
          <a:prstGeom prst="rect">
            <a:avLst/>
          </a:prstGeom>
          <a:noFill/>
        </p:spPr>
      </p:pic>
      <p:pic>
        <p:nvPicPr>
          <p:cNvPr id="110631" name="Picture 39" descr="m"/>
          <p:cNvPicPr>
            <a:picLocks noChangeAspect="1" noChangeArrowheads="1" noCrop="1"/>
          </p:cNvPicPr>
          <p:nvPr/>
        </p:nvPicPr>
        <p:blipFill>
          <a:blip r:embed="rId15">
            <a:lum contrast="20000"/>
          </a:blip>
          <a:srcRect/>
          <a:stretch>
            <a:fillRect/>
          </a:stretch>
        </p:blipFill>
        <p:spPr bwMode="auto">
          <a:xfrm>
            <a:off x="5500694" y="4857760"/>
            <a:ext cx="517152" cy="507013"/>
          </a:xfrm>
          <a:prstGeom prst="rect">
            <a:avLst/>
          </a:prstGeom>
          <a:noFill/>
        </p:spPr>
      </p:pic>
      <p:pic>
        <p:nvPicPr>
          <p:cNvPr id="110632" name="Picture 40" descr="u"/>
          <p:cNvPicPr>
            <a:picLocks noChangeAspect="1" noChangeArrowheads="1" noCrop="1"/>
          </p:cNvPicPr>
          <p:nvPr/>
        </p:nvPicPr>
        <p:blipFill>
          <a:blip r:embed="rId16">
            <a:lum contrast="20000"/>
          </a:blip>
          <a:srcRect/>
          <a:stretch>
            <a:fillRect/>
          </a:stretch>
        </p:blipFill>
        <p:spPr bwMode="auto">
          <a:xfrm>
            <a:off x="6072198" y="4857760"/>
            <a:ext cx="415752" cy="517154"/>
          </a:xfrm>
          <a:prstGeom prst="rect">
            <a:avLst/>
          </a:prstGeom>
          <a:noFill/>
        </p:spPr>
      </p:pic>
      <p:pic>
        <p:nvPicPr>
          <p:cNvPr id="110633" name="Picture 41" descr="n"/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6500826" y="4857760"/>
            <a:ext cx="405611" cy="507013"/>
          </a:xfrm>
          <a:prstGeom prst="rect">
            <a:avLst/>
          </a:prstGeom>
          <a:noFill/>
        </p:spPr>
      </p:pic>
      <p:pic>
        <p:nvPicPr>
          <p:cNvPr id="110634" name="Picture 42" descr="d"/>
          <p:cNvPicPr>
            <a:picLocks noChangeAspect="1" noChangeArrowheads="1" noCrop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6929454" y="4857760"/>
            <a:ext cx="537433" cy="507013"/>
          </a:xfrm>
          <a:prstGeom prst="rect">
            <a:avLst/>
          </a:prstGeom>
          <a:noFill/>
        </p:spPr>
      </p:pic>
      <p:pic>
        <p:nvPicPr>
          <p:cNvPr id="110635" name="Picture 43" descr="o"/>
          <p:cNvPicPr>
            <a:picLocks noChangeAspect="1" noChangeArrowheads="1" noCrop="1"/>
          </p:cNvPicPr>
          <p:nvPr/>
        </p:nvPicPr>
        <p:blipFill>
          <a:blip r:embed="rId17">
            <a:lum contrast="20000"/>
          </a:blip>
          <a:srcRect/>
          <a:stretch>
            <a:fillRect/>
          </a:stretch>
        </p:blipFill>
        <p:spPr bwMode="auto">
          <a:xfrm>
            <a:off x="7429520" y="4857760"/>
            <a:ext cx="473045" cy="525606"/>
          </a:xfrm>
          <a:prstGeom prst="rect">
            <a:avLst/>
          </a:prstGeom>
          <a:noFill/>
        </p:spPr>
      </p:pic>
      <p:pic>
        <p:nvPicPr>
          <p:cNvPr id="35" name="34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32" y="2786058"/>
            <a:ext cx="285752" cy="2603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36" name="35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2071678"/>
            <a:ext cx="313630" cy="2857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37" name="36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4546" y="1500174"/>
            <a:ext cx="313630" cy="2857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38" name="37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3071810"/>
            <a:ext cx="285752" cy="2603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39" name="38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7422" y="428604"/>
            <a:ext cx="585440" cy="533401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0" name="39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8991" y="2273287"/>
            <a:ext cx="285753" cy="260353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1" name="40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4000504"/>
            <a:ext cx="285752" cy="2603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2" name="41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240" y="3714752"/>
            <a:ext cx="285752" cy="2603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3" name="42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4357694"/>
            <a:ext cx="285752" cy="2603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4" name="43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6182" y="3714752"/>
            <a:ext cx="285752" cy="2603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5" name="44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5286388"/>
            <a:ext cx="285752" cy="2603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6" name="45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4634" y="6143644"/>
            <a:ext cx="210242" cy="191554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7" name="46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7422" y="6072206"/>
            <a:ext cx="285752" cy="2603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8" name="47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5786454"/>
            <a:ext cx="285752" cy="2603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49" name="48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0166" y="5572140"/>
            <a:ext cx="285752" cy="2603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50" name="49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6357958"/>
            <a:ext cx="285752" cy="2603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51" name="50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64" y="5072074"/>
            <a:ext cx="285752" cy="2603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52" name="51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64" y="1500174"/>
            <a:ext cx="313630" cy="2857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53" name="52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6286520"/>
            <a:ext cx="313630" cy="2857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54" name="53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802" y="4572008"/>
            <a:ext cx="285752" cy="2603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55" name="54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5214950"/>
            <a:ext cx="285752" cy="2603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57" name="56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976" y="4714884"/>
            <a:ext cx="285752" cy="2603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58" name="57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7290" y="4214818"/>
            <a:ext cx="285752" cy="2603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59" name="58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926" y="2357430"/>
            <a:ext cx="285752" cy="2603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60" name="59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488" y="3286124"/>
            <a:ext cx="285752" cy="2603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61" name="60 Imagen" descr="2517884e6664md3h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298" y="214290"/>
            <a:ext cx="285752" cy="260352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96258" name="Picture 2" descr="http://www.tecnimedios.com/images/planeta_tierra_tecnologico_transparente.gif"/>
          <p:cNvPicPr>
            <a:picLocks noChangeAspect="1" noChangeArrowheads="1" noCrop="1"/>
          </p:cNvPicPr>
          <p:nvPr/>
        </p:nvPicPr>
        <p:blipFill>
          <a:blip r:embed="rId18">
            <a:lum contrast="20000"/>
          </a:blip>
          <a:srcRect/>
          <a:stretch>
            <a:fillRect/>
          </a:stretch>
        </p:blipFill>
        <p:spPr bwMode="auto">
          <a:xfrm>
            <a:off x="5000628" y="285728"/>
            <a:ext cx="2786082" cy="2786083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64" name="63 Imagen" descr="0_7b00d_db360ade_L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5786446" y="1285860"/>
            <a:ext cx="1060706" cy="1524003"/>
          </a:xfrm>
          <a:prstGeom prst="rect">
            <a:avLst/>
          </a:prstGeom>
        </p:spPr>
      </p:pic>
      <p:pic>
        <p:nvPicPr>
          <p:cNvPr id="95234" name="Picture 2" descr="http://static1.glowtxt.com/data1/6/7/0/670fe960d5e2a8acb892590ba051731ba9210240da39a3ee5e6b4b0d3255bfef95601890afd80709da39a3ee5e6b4b0d3255bfef95601890afd8070912f0bff006427106e9a0741096e21162.pn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5500694" y="5857892"/>
            <a:ext cx="2857520" cy="69009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 loop="1">
        <p:snd r:embed="rId2" name="noche de pa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0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0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0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0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0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0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0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0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0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10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0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10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10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10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10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10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10498_detail.jpg-prag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142984"/>
            <a:ext cx="9144000" cy="4429156"/>
          </a:xfrm>
        </p:spPr>
      </p:pic>
      <p:sp>
        <p:nvSpPr>
          <p:cNvPr id="5" name="4 CuadroTexto"/>
          <p:cNvSpPr txBox="1"/>
          <p:nvPr/>
        </p:nvSpPr>
        <p:spPr>
          <a:xfrm>
            <a:off x="4071934" y="5643578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PRAGA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11129_detail.jpg-christmas-1 nomi.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2" cy="6858000"/>
          </a:xfrm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916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403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dventmaerk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7292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emania-mercadill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2571736" y="428604"/>
            <a:ext cx="361727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ALEMANIA - MERCADILLOS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bol-navidad-lisbo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7358082" y="428604"/>
            <a:ext cx="111960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LISBOA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yuntamiento_en_Navidad_(Valencia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57158" y="428604"/>
            <a:ext cx="155664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VALENCIA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lebraciones de Navidad en el mundo finlan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8" y="0"/>
            <a:ext cx="913182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5857884" y="6143644"/>
            <a:ext cx="161710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FINLANDIA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lebraciones de Navidad en el mundo ru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8" y="0"/>
            <a:ext cx="913182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28596" y="285728"/>
            <a:ext cx="142378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RUMANIA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mas-markets-dubl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358082" cy="68580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2428860" y="428604"/>
            <a:ext cx="1152880" cy="36933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DUBLIN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stumbres navideñas en Alemani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57158" y="500042"/>
            <a:ext cx="157126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ALEMANIA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sneyChristmas-orla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2571736" y="357166"/>
            <a:ext cx="233365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ORLANDO - EEUU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N85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s-paris-en-navid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1285852" y="285728"/>
            <a:ext cx="96661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PARIS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lorieta-de-Elche-en-Navidad-2009-a209437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785786" y="642918"/>
            <a:ext cx="100187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ELCHE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.jpg-plaza mayor-madri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3440"/>
            <a:ext cx="9144000" cy="51511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6215074" y="5500702"/>
            <a:ext cx="124104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MADRID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belen en las puertas de la basilica de la natividad-bel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" y="876300"/>
            <a:ext cx="9058275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5857884" y="1428736"/>
            <a:ext cx="101341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BELEN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casa en melbourne-austr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058275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5429256" y="1357298"/>
            <a:ext cx="131657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AUSTRALIA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charleston-carolina del sur-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" y="876300"/>
            <a:ext cx="9058275" cy="51054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071802" y="6215082"/>
            <a:ext cx="368306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CAROLINA DEL SUR   - EEUU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cristianos en pakist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2785"/>
            <a:ext cx="9144000" cy="51524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786182" y="714356"/>
            <a:ext cx="146655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PAKISTAN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mujer palestina en bel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" y="876300"/>
            <a:ext cx="9058275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2357422" y="6072206"/>
            <a:ext cx="450059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MUJER  PALESTINA  EN  BELEN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palacio presidencial del eliseo-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" y="876300"/>
            <a:ext cx="9058275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357686" y="5929330"/>
            <a:ext cx="421487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PALACIO  PRESIDENCIAL PARIS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papa noel junto a su reno-rovaniemi-lapo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058275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214810" y="6000768"/>
            <a:ext cx="136704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LAPONIA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representacion de niños ingle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857232"/>
            <a:ext cx="9144000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500430" y="500042"/>
            <a:ext cx="186057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INGLATERRA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simon peres-presidente de israel-con representantes cristianos en tel avi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" y="876300"/>
            <a:ext cx="9058275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1714480" y="428604"/>
            <a:ext cx="572272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REPRESENTANTES  CRISTIANOS  EN  ISRAEL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TINIMA20111222_0891_3.jpg-honolulu-haw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" y="928670"/>
            <a:ext cx="9058275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071934" y="357166"/>
            <a:ext cx="114262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HAWAII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TINIMA20111222_0905_3.jpg-plaza de san pedro-ro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000108"/>
            <a:ext cx="9144000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214810" y="642918"/>
            <a:ext cx="96051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ROMA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TINIMA20111222_0908_3.jpg-sur de inglater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1546"/>
            <a:ext cx="9144000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643306" y="714356"/>
            <a:ext cx="186057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INGLATERRA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TINIMA20111222_0910_3.jpg-tok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" y="1000108"/>
            <a:ext cx="9058275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929058" y="571480"/>
            <a:ext cx="97462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TOKIO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TINIMA20111222_0912_3.jpg-ro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" y="876300"/>
            <a:ext cx="9058275" cy="51054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214810" y="642918"/>
            <a:ext cx="96051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ROMA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TINIMA20111222_0923_3.jpg-canberra-austr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51054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929058" y="714356"/>
            <a:ext cx="166519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AUSTRALIA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TINIMA20111222_0931_3.jpg-budape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058275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071934" y="571480"/>
            <a:ext cx="153734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BUDAPEST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TINIMA20111222_0933_3.jpg-mil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51054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214810" y="571480"/>
            <a:ext cx="104163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MILAN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TINIMA20111222_0970_3.jpg-mil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6300"/>
            <a:ext cx="9144000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929058" y="500042"/>
            <a:ext cx="104163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MILAN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TINIMA20111222_0983_3.jpg-los ange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" y="876300"/>
            <a:ext cx="9058275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714744" y="571480"/>
            <a:ext cx="189096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LOS ANGELES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TINIMA20111222_0986_3.jpg-mex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" y="876300"/>
            <a:ext cx="9058275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571868" y="500042"/>
            <a:ext cx="131555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mexico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es-Navidad-alrededor-mundo_TINIMA20111222_1001_3.jpg-bel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" y="876300"/>
            <a:ext cx="9058275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4143372" y="428604"/>
            <a:ext cx="101341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BELEN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TINIMA20111222_1005_3.jpg-ru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928670"/>
            <a:ext cx="9144000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143372" y="500042"/>
            <a:ext cx="97815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RUSIA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TINIMA20111222_1015_3.jpg-ro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058275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929058" y="571480"/>
            <a:ext cx="96051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ROMA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TINIMA20111222_1026_3.jpg-manila-felipin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" y="876300"/>
            <a:ext cx="9058275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857620" y="428604"/>
            <a:ext cx="149669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FILIPINAS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TINIMA20111222_1027_3.jpg-yakarta-indone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" y="876300"/>
            <a:ext cx="9058275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786182" y="428604"/>
            <a:ext cx="159210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INDONESIA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TINIMA20111222_1030_3.jpg-mani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" y="876300"/>
            <a:ext cx="9058275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143372" y="6072206"/>
            <a:ext cx="122918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MANILA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mas-in-peru-peseb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429124" y="6143644"/>
            <a:ext cx="88838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PERU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TINIMA20111222_1033_3.jpg-niza- fra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" y="876300"/>
            <a:ext cx="9058275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071934" y="6072206"/>
            <a:ext cx="134844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FRANCIA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Navidad-alrededor-mundo_TINIMA20111222_abiyan-costa de marf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0108"/>
            <a:ext cx="9144000" cy="51054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428992" y="571480"/>
            <a:ext cx="249177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COSTA DE MARFIL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nkurs_szopek.jpg-polo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0332"/>
            <a:ext cx="9144000" cy="61173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1428728" y="857232"/>
            <a:ext cx="133953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POLONIA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ma pe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2190"/>
            <a:ext cx="9144000" cy="609361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2285984" y="57148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Lima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1906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643438" y="500042"/>
            <a:ext cx="135396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LONDRES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s-alpes-en-navid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2500298" y="571480"/>
            <a:ext cx="168257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LOS  ALPES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dridNavidad2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4340"/>
            <a:ext cx="9144000" cy="59893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1714480" y="1000108"/>
            <a:ext cx="124104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MADRID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la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476"/>
            <a:ext cx="9144000" cy="60990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929058" y="642918"/>
            <a:ext cx="129830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MALAGA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laga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4292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929058" y="857232"/>
            <a:ext cx="129830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MALAGA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dellin-colomb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00034" y="214290"/>
            <a:ext cx="150874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MEDELLIN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rcado_alemania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69067" cy="592933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143372" y="6286520"/>
            <a:ext cx="157126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ALEMANIA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rcado-navidad-01-gotembur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286116" y="6143644"/>
            <a:ext cx="197829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GOTEMBURGO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scu-christm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214810" y="428604"/>
            <a:ext cx="108555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MOSCU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cimiento-de-Jesus-France, nativity scene in Triel-sur-Seine chur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3622"/>
            <a:ext cx="9144000" cy="60507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500430" y="1285860"/>
            <a:ext cx="134844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FRANCIA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if_navidad-pra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357686" y="500042"/>
            <a:ext cx="10841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PRAGA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-1474589.jpg-bielorru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5643570" y="5857892"/>
            <a:ext cx="173707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BIELORUSIA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-1474590.jpg-singap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7429520" y="785794"/>
            <a:ext cx="136018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singapur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-1474593.jpg-el cairo-egep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9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143240" y="500042"/>
            <a:ext cx="142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500298" y="642918"/>
            <a:ext cx="114133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EGIPTO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-1474594.jpg-tok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466" y="357166"/>
            <a:ext cx="9215466" cy="61436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143372" y="500042"/>
            <a:ext cx="97462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TOKIO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-1474595.jpg-minsk-bielorru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215466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643306" y="500042"/>
            <a:ext cx="173707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BIELORUSIA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-1474597.jpg-iglesia de la natividad-bel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215466" cy="61436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000496" y="6000768"/>
            <a:ext cx="101341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BELEN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-1474598.jpg-pakist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6912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929058" y="928670"/>
            <a:ext cx="146655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PAKISTAN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-1474601.jpg-in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214810" y="571480"/>
            <a:ext cx="93006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INDIA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-1474604.jpg-seul-corea del s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214810" y="6000768"/>
            <a:ext cx="220021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COREA DEL SUR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_48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_57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_moscu_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0"/>
            <a:ext cx="507209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214810" y="6143644"/>
            <a:ext cx="108555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MOSCU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_88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navidad_168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_163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_moscu_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60" y="0"/>
            <a:ext cx="492922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428992" y="428604"/>
            <a:ext cx="108555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MOSCU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-a231841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-cordo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764"/>
            <a:ext cx="9144000" cy="606247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000496" y="857232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CORDOBA 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-pesebre tamaño natural-plaza san pedro-vatica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571472" y="714356"/>
            <a:ext cx="277967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PLAZA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SAN  PEDRO </a:t>
            </a:r>
            <a:endParaRPr lang="es-ES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EL  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VATICANO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-madri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929190" y="785794"/>
            <a:ext cx="124104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MADRID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-rio-de-janei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571868" y="357166"/>
            <a:ext cx="237738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RIO  DE  JANEIRO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eva yo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1357290" y="5929330"/>
            <a:ext cx="159421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NEW  YORK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c230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nito-de-navidad-con-luces-de-colores-disney-toontown-1920x1200-wallpaper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2285984" y="714356"/>
            <a:ext cx="112242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DISNEY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laza de Arma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03639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5572132" y="428604"/>
            <a:ext cx="85953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LIMA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LEDO~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429124" y="1000108"/>
            <a:ext cx="119744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TOLEDO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arsovia_swiat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1480"/>
            <a:ext cx="9144000" cy="60350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3643306" y="714356"/>
            <a:ext cx="150772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VARSOVIA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071934" y="714356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VIENA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aga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09790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4071934" y="571480"/>
            <a:ext cx="108414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PRAGA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pic>
        <p:nvPicPr>
          <p:cNvPr id="5122" name="Picture 2" descr="http://static1.glowtxt.com/data1/b/6/9/b690838bbd3a9a5611efaea9d23bd17b84badc6dda39a3ee5e6b4b0d3255bfef95601890afd80709da39a3ee5e6b4b0d3255bfef95601890afd80709dcbceb41ad04dfc07fc59c4f42ccaa3b.png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2786050" y="5989465"/>
            <a:ext cx="3929091" cy="86853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NAVIDAD EN EL MUN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NAVIDAD EN EL MUNDO</Template>
  <TotalTime>0</TotalTime>
  <Words>146</Words>
  <Application>Microsoft Office PowerPoint</Application>
  <PresentationFormat>Presentación en pantalla (4:3)</PresentationFormat>
  <Paragraphs>92</Paragraphs>
  <Slides>92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92</vt:i4>
      </vt:variant>
    </vt:vector>
  </HeadingPairs>
  <TitlesOfParts>
    <vt:vector size="94" baseType="lpstr">
      <vt:lpstr>NAVIDAD EN EL MUNDO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2012-12-13T12:43:21Z</dcterms:created>
  <dcterms:modified xsi:type="dcterms:W3CDTF">2012-12-13T12:57:44Z</dcterms:modified>
</cp:coreProperties>
</file>