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5" r:id="rId11"/>
    <p:sldId id="266" r:id="rId1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8F33"/>
    <a:srgbClr val="2BA022"/>
    <a:srgbClr val="D927CC"/>
    <a:srgbClr val="9933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-55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30EA1-08BE-4EC0-9386-7EF9B3AF329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96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A4FBC-1079-45D8-9CD7-AD36D787F018}" type="datetimeFigureOut">
              <a:rPr lang="es-ES" smtClean="0"/>
              <a:pPr/>
              <a:t>15/12/2013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6BF07-C754-470D-AAF5-FD686108FA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5AF8734-42BD-43AA-9362-7A86DF94FF3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7.png"/><Relationship Id="rId7" Type="http://schemas.openxmlformats.org/officeDocument/2006/relationships/image" Target="../media/image2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419872" y="1556792"/>
            <a:ext cx="5328592" cy="436510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76200">
            <a:solidFill>
              <a:srgbClr val="D927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635896" y="1772816"/>
            <a:ext cx="4824536" cy="399596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76200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guirnaldas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-783852" y="2909888"/>
            <a:ext cx="5343525" cy="25527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611560" y="332656"/>
            <a:ext cx="5453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NAVIDAD    2013</a:t>
            </a:r>
            <a:endParaRPr lang="es-ES" sz="54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Click="0" advTm="9000">
    <p:sndAc>
      <p:stSnd>
        <p:snd r:embed="rId2" name="Raphael - La canción del tamborile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5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95736" y="1340768"/>
            <a:ext cx="4680520" cy="5040560"/>
          </a:xfrm>
          <a:prstGeom prst="rect">
            <a:avLst/>
          </a:prstGeom>
          <a:solidFill>
            <a:schemeClr val="accent6">
              <a:lumMod val="75000"/>
            </a:schemeClr>
          </a:solidFill>
          <a:ln w="92075" cmpd="sng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ln w="76200">
                <a:solidFill>
                  <a:schemeClr val="tx1"/>
                </a:solidFill>
              </a:ln>
              <a:solidFill>
                <a:srgbClr val="D927CC"/>
              </a:solidFill>
            </a:endParaRPr>
          </a:p>
        </p:txBody>
      </p:sp>
      <p:pic>
        <p:nvPicPr>
          <p:cNvPr id="4" name="3 Imagen" descr="003 (1)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780928"/>
            <a:ext cx="857250" cy="2647950"/>
          </a:xfrm>
          <a:prstGeom prst="rect">
            <a:avLst/>
          </a:prstGeom>
        </p:spPr>
      </p:pic>
      <p:pic>
        <p:nvPicPr>
          <p:cNvPr id="5" name="4 Imagen" descr="001 (2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304" y="260648"/>
            <a:ext cx="1333500" cy="1466850"/>
          </a:xfrm>
          <a:prstGeom prst="rect">
            <a:avLst/>
          </a:prstGeom>
        </p:spPr>
      </p:pic>
      <p:pic>
        <p:nvPicPr>
          <p:cNvPr id="6" name="5 Imagen" descr="y1p9dugwhw46L_m_i6l_2Di-5MuanhLXM0tTRiIAQTE0ZPFeZfSMXtulGhXp0TOO66mFLwku0bMzvqZQ3sUHs1F3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164288" y="4293096"/>
            <a:ext cx="1771650" cy="1438275"/>
          </a:xfrm>
          <a:prstGeom prst="rect">
            <a:avLst/>
          </a:prstGeom>
        </p:spPr>
      </p:pic>
      <p:pic>
        <p:nvPicPr>
          <p:cNvPr id="7" name="6 Imagen" descr="5aenEWPyOsEz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483768" y="1628800"/>
            <a:ext cx="4104456" cy="4536504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11560" y="476672"/>
            <a:ext cx="7920880" cy="5832648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2 Imagen" descr="9 (1).gif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971600" y="764704"/>
            <a:ext cx="7150000" cy="5148000"/>
          </a:xfrm>
          <a:prstGeom prst="rect">
            <a:avLst/>
          </a:prstGeom>
        </p:spPr>
      </p:pic>
      <p:pic>
        <p:nvPicPr>
          <p:cNvPr id="4" name="3 Imagen" descr="www-bigxy-com-15.gif"/>
          <p:cNvPicPr>
            <a:picLocks noChangeAspect="1"/>
          </p:cNvPicPr>
          <p:nvPr/>
        </p:nvPicPr>
        <p:blipFill>
          <a:blip r:embed="rId4" cstate="print">
            <a:lum contrast="-10000"/>
          </a:blip>
          <a:stretch>
            <a:fillRect/>
          </a:stretch>
        </p:blipFill>
        <p:spPr>
          <a:xfrm>
            <a:off x="971600" y="764704"/>
            <a:ext cx="7200800" cy="5256000"/>
          </a:xfrm>
          <a:prstGeom prst="rect">
            <a:avLst/>
          </a:prstGeom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339752" y="1844824"/>
            <a:ext cx="6408712" cy="4824536"/>
          </a:xfrm>
          <a:prstGeom prst="rect">
            <a:avLst/>
          </a:prstGeom>
          <a:solidFill>
            <a:srgbClr val="993366"/>
          </a:solidFill>
          <a:ln w="76200">
            <a:solidFill>
              <a:srgbClr val="2BA0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00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717032"/>
            <a:ext cx="1296144" cy="1368152"/>
          </a:xfrm>
          <a:prstGeom prst="rect">
            <a:avLst/>
          </a:prstGeom>
        </p:spPr>
      </p:pic>
      <p:pic>
        <p:nvPicPr>
          <p:cNvPr id="7" name="6 Imagen" descr="0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299801">
            <a:off x="4283968" y="188640"/>
            <a:ext cx="2143125" cy="1476375"/>
          </a:xfrm>
          <a:prstGeom prst="rect">
            <a:avLst/>
          </a:prstGeom>
        </p:spPr>
      </p:pic>
      <p:pic>
        <p:nvPicPr>
          <p:cNvPr id="8" name="7 Imagen" descr="Bruselas-visitflanders--644x36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2060848"/>
            <a:ext cx="5904656" cy="4392488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-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4797152"/>
            <a:ext cx="1066800" cy="1362075"/>
          </a:xfrm>
          <a:prstGeom prst="rect">
            <a:avLst/>
          </a:prstGeom>
        </p:spPr>
      </p:pic>
      <p:pic>
        <p:nvPicPr>
          <p:cNvPr id="3" name="2 Imagen" descr="000z054LBpr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76672"/>
            <a:ext cx="3048000" cy="2981325"/>
          </a:xfrm>
          <a:prstGeom prst="rect">
            <a:avLst/>
          </a:prstGeom>
        </p:spPr>
      </p:pic>
      <p:pic>
        <p:nvPicPr>
          <p:cNvPr id="4" name="3 Imagen" descr="2 navidad (2)_thum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948264" y="4725144"/>
            <a:ext cx="1905000" cy="1905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779912" y="836712"/>
            <a:ext cx="4464496" cy="3816424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0650" cap="flat" cmpd="sng">
            <a:solidFill>
              <a:srgbClr val="2BA02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free-christmas-powerpoint-background-8-490x30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067944" y="1052736"/>
            <a:ext cx="3875162" cy="3312368"/>
          </a:xfrm>
          <a:prstGeom prst="rect">
            <a:avLst/>
          </a:prstGeom>
        </p:spPr>
      </p:pic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979712" y="1268760"/>
            <a:ext cx="5256584" cy="4176464"/>
          </a:xfrm>
          <a:prstGeom prst="rect">
            <a:avLst/>
          </a:prstGeom>
          <a:ln w="1143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" name="3 Imagen" descr="bth_xmas-smiley-770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020272" y="4869160"/>
            <a:ext cx="1584176" cy="1728192"/>
          </a:xfrm>
          <a:prstGeom prst="rect">
            <a:avLst/>
          </a:prstGeom>
        </p:spPr>
      </p:pic>
      <p:pic>
        <p:nvPicPr>
          <p:cNvPr id="7" name="6 Imagen" descr="guirnaldas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67944" y="0"/>
            <a:ext cx="4762500" cy="857250"/>
          </a:xfrm>
          <a:prstGeom prst="rect">
            <a:avLst/>
          </a:prstGeom>
        </p:spPr>
      </p:pic>
      <p:pic>
        <p:nvPicPr>
          <p:cNvPr id="8" name="7 Imagen" descr="guirnaldas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6000750"/>
            <a:ext cx="4762500" cy="857250"/>
          </a:xfrm>
          <a:prstGeom prst="rect">
            <a:avLst/>
          </a:prstGeom>
        </p:spPr>
      </p:pic>
      <p:pic>
        <p:nvPicPr>
          <p:cNvPr id="9" name="8 Imagen" descr="guirnaldas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200000">
            <a:off x="-1837739" y="3383373"/>
            <a:ext cx="4762500" cy="857250"/>
          </a:xfrm>
          <a:prstGeom prst="rect">
            <a:avLst/>
          </a:prstGeom>
        </p:spPr>
      </p:pic>
      <p:pic>
        <p:nvPicPr>
          <p:cNvPr id="10" name="9 Imagen" descr="guirnaldas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334125" y="2789337"/>
            <a:ext cx="4762500" cy="857250"/>
          </a:xfrm>
          <a:prstGeom prst="rect">
            <a:avLst/>
          </a:prstGeom>
        </p:spPr>
      </p:pic>
      <p:pic>
        <p:nvPicPr>
          <p:cNvPr id="11" name="10 Imagen" descr="MerryC1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39752" y="1628800"/>
            <a:ext cx="4638924" cy="3456000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s-arco-iris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Imagen1 os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260648"/>
            <a:ext cx="8424936" cy="6120680"/>
          </a:xfrm>
          <a:prstGeom prst="rect">
            <a:avLst/>
          </a:prstGeom>
        </p:spPr>
      </p:pic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987824" y="764704"/>
            <a:ext cx="5544616" cy="4536504"/>
          </a:xfrm>
          <a:prstGeom prst="rect">
            <a:avLst/>
          </a:prstGeom>
          <a:solidFill>
            <a:srgbClr val="FFC000"/>
          </a:solidFill>
          <a:ln w="1143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Navidad-guirnalda_thumb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067300" cy="619125"/>
          </a:xfrm>
          <a:prstGeom prst="rect">
            <a:avLst/>
          </a:prstGeom>
        </p:spPr>
      </p:pic>
      <p:pic>
        <p:nvPicPr>
          <p:cNvPr id="9" name="8 Imagen" descr="Navidad-guirnalda_thumb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6700" y="0"/>
            <a:ext cx="5067300" cy="619125"/>
          </a:xfrm>
          <a:prstGeom prst="rect">
            <a:avLst/>
          </a:prstGeom>
        </p:spPr>
      </p:pic>
      <p:pic>
        <p:nvPicPr>
          <p:cNvPr id="10" name="9 Imagen" descr="Navidad-guirnalda_thumb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-2224087" y="3132808"/>
            <a:ext cx="5067300" cy="619125"/>
          </a:xfrm>
          <a:prstGeom prst="rect">
            <a:avLst/>
          </a:prstGeom>
        </p:spPr>
      </p:pic>
      <p:pic>
        <p:nvPicPr>
          <p:cNvPr id="11" name="10 Imagen" descr="Navidad-guirnalda_thumb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16200000">
            <a:off x="6300788" y="3060799"/>
            <a:ext cx="5067300" cy="619125"/>
          </a:xfrm>
          <a:prstGeom prst="rect">
            <a:avLst/>
          </a:prstGeom>
        </p:spPr>
      </p:pic>
      <p:pic>
        <p:nvPicPr>
          <p:cNvPr id="12" name="11 Imagen" descr="Navidad-guirnalda_thumb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238875"/>
            <a:ext cx="5067300" cy="619125"/>
          </a:xfrm>
          <a:prstGeom prst="rect">
            <a:avLst/>
          </a:prstGeom>
        </p:spPr>
      </p:pic>
      <p:pic>
        <p:nvPicPr>
          <p:cNvPr id="13" name="12 Imagen" descr="Navidad-guirnalda_thumb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76700" y="6238875"/>
            <a:ext cx="5067300" cy="619125"/>
          </a:xfrm>
          <a:prstGeom prst="rect">
            <a:avLst/>
          </a:prstGeom>
        </p:spPr>
      </p:pic>
      <p:pic>
        <p:nvPicPr>
          <p:cNvPr id="14" name="13 Imagen" descr="casas navidad (1)[3]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9872" y="1124744"/>
            <a:ext cx="4783312" cy="3708000"/>
          </a:xfrm>
          <a:prstGeom prst="rect">
            <a:avLst/>
          </a:prstGeom>
        </p:spPr>
      </p:pic>
      <p:pic>
        <p:nvPicPr>
          <p:cNvPr id="16" name="15 Imagen" descr="Imagen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1560" y="3429000"/>
            <a:ext cx="2016000" cy="2016000"/>
          </a:xfrm>
          <a:prstGeom prst="rect">
            <a:avLst/>
          </a:prstGeom>
        </p:spPr>
      </p:pic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2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5aenEWPyOsE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404664"/>
            <a:ext cx="3810000" cy="2857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6 CuadroTexto"/>
          <p:cNvSpPr txBox="1"/>
          <p:nvPr/>
        </p:nvSpPr>
        <p:spPr>
          <a:xfrm>
            <a:off x="179512" y="2636912"/>
            <a:ext cx="4680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Algerian" pitchFamily="82" charset="0"/>
              </a:rPr>
              <a:t> NUEVO AÑO</a:t>
            </a:r>
            <a:endParaRPr lang="es-ES" sz="5400" dirty="0">
              <a:solidFill>
                <a:srgbClr val="FF0000"/>
              </a:solidFill>
              <a:latin typeface="Algerian" pitchFamily="82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95536" y="3789040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Algerian" pitchFamily="82" charset="0"/>
              </a:rPr>
              <a:t>OS DESEA</a:t>
            </a:r>
            <a:endParaRPr lang="es-ES" sz="5400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9" name="8 Imagen" descr="Nombre-animado-Maria-02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35896" y="5229200"/>
            <a:ext cx="2376264" cy="140400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755576" y="5805264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  <a:latin typeface="Algerian" pitchFamily="82" charset="0"/>
              </a:rPr>
              <a:t>2014</a:t>
            </a:r>
            <a:endParaRPr lang="es-ES" sz="3600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1" name="10 Imagen" descr="-05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0272" y="3933056"/>
            <a:ext cx="1359360" cy="2304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395536" y="476672"/>
            <a:ext cx="49685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5400" dirty="0" smtClean="0">
                <a:solidFill>
                  <a:srgbClr val="FF0000"/>
                </a:solidFill>
                <a:latin typeface="Algerian" pitchFamily="82" charset="0"/>
              </a:rPr>
              <a:t>FELIZ NAVIDAD Y</a:t>
            </a:r>
            <a:endParaRPr lang="es-ES" sz="5400" dirty="0">
              <a:solidFill>
                <a:srgbClr val="FF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750"/>
                            </p:stCondLst>
                            <p:childTnLst>
                              <p:par>
                                <p:cTn id="28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750"/>
                            </p:stCondLst>
                            <p:childTnLst>
                              <p:par>
                                <p:cTn id="34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675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0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52</Words>
  <Application>Microsoft Office PowerPoint</Application>
  <PresentationFormat>Presentación en pantalla (4:3)</PresentationFormat>
  <Paragraphs>20</Paragraphs>
  <Slides>10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María</dc:creator>
  <cp:keywords>1943</cp:keywords>
  <dc:description>En estas Navidades os deseo mucho Amor y Felicidad.</dc:description>
  <cp:lastModifiedBy>María</cp:lastModifiedBy>
  <cp:revision>27</cp:revision>
  <dcterms:created xsi:type="dcterms:W3CDTF">2013-12-15T12:20:02Z</dcterms:created>
  <dcterms:modified xsi:type="dcterms:W3CDTF">2013-12-15T19:34:12Z</dcterms:modified>
</cp:coreProperties>
</file>