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5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7" r:id="rId12"/>
    <p:sldId id="266" r:id="rId13"/>
    <p:sldId id="271" r:id="rId14"/>
    <p:sldId id="272" r:id="rId15"/>
    <p:sldId id="273" r:id="rId16"/>
    <p:sldId id="274" r:id="rId17"/>
    <p:sldId id="269" r:id="rId18"/>
    <p:sldId id="270" r:id="rId19"/>
    <p:sldId id="268" r:id="rId20"/>
    <p:sldId id="276" r:id="rId2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UrdmRCEWzZTYG2b4a5XKg==" hashData="XPxJfszKTBV1UxtB/L/YVy9UD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FF3300"/>
    <a:srgbClr val="000000"/>
    <a:srgbClr val="9737A7"/>
    <a:srgbClr val="7F00A2"/>
    <a:srgbClr val="6600CC"/>
    <a:srgbClr val="B41DFF"/>
    <a:srgbClr val="AC47FF"/>
    <a:srgbClr val="9C2FFF"/>
    <a:srgbClr val="9933FF"/>
    <a:srgbClr val="EAC36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84" y="-14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86B60-C8DE-4313-A79D-98EE984E564F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F300A-3A8A-45E1-B342-FD707B05585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Pps Margarita</a:t>
            </a:r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CDEA3B-E991-4BFC-8DD7-3E1BAF57719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A622C-EA90-4CA7-A213-4DD156EDC9B7}" type="datetimeFigureOut">
              <a:rPr lang="es-ES" smtClean="0"/>
              <a:pPr/>
              <a:t>07/12/2019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F41-37C4-4462-95C1-82BE4AFC76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93000" b="-9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FCAA622C-EA90-4CA7-A213-4DD156EDC9B7}" type="datetimeFigureOut">
              <a:rPr lang="es-ES" smtClean="0"/>
              <a:pPr/>
              <a:t>07/12/2019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F3FA8F41-37C4-4462-95C1-82BE4AFC760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42.jpeg"/><Relationship Id="rId7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18" descr="E:\PPS DE CREACION PROPIA - EXCLUSIVOS\- Mis deseos para ti\Imágenes\depositphotos_13755203-stock-photo-christmas-frame-for-greeting-card+FONDO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pic>
        <p:nvPicPr>
          <p:cNvPr id="30" name="Picture 2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1497980"/>
            <a:ext cx="1358900" cy="914401"/>
          </a:xfrm>
          <a:prstGeom prst="rect">
            <a:avLst/>
          </a:prstGeom>
          <a:noFill/>
        </p:spPr>
      </p:pic>
      <p:pic>
        <p:nvPicPr>
          <p:cNvPr id="35" name="Picture 2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1563638"/>
            <a:ext cx="2401888" cy="846138"/>
          </a:xfrm>
          <a:prstGeom prst="rect">
            <a:avLst/>
          </a:prstGeom>
          <a:noFill/>
        </p:spPr>
      </p:pic>
      <p:pic>
        <p:nvPicPr>
          <p:cNvPr id="40" name="Picture 24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1960" y="2715766"/>
            <a:ext cx="1863725" cy="777876"/>
          </a:xfrm>
          <a:prstGeom prst="rect">
            <a:avLst/>
          </a:prstGeom>
          <a:noFill/>
        </p:spPr>
      </p:pic>
      <p:pic>
        <p:nvPicPr>
          <p:cNvPr id="41" name="Picture 26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2715766"/>
            <a:ext cx="949325" cy="803275"/>
          </a:xfrm>
          <a:prstGeom prst="rect">
            <a:avLst/>
          </a:prstGeom>
          <a:noFill/>
        </p:spPr>
      </p:pic>
      <p:sp>
        <p:nvSpPr>
          <p:cNvPr id="42" name="41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11"/>
                <a:stretch>
                  <a:fillRect/>
                </a:stretch>
              </a:blipFill>
            </a:endParaRPr>
          </a:p>
        </p:txBody>
      </p:sp>
      <p:grpSp>
        <p:nvGrpSpPr>
          <p:cNvPr id="43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10"/>
            <a:stretch>
              <a:fillRect/>
            </a:stretch>
          </a:blipFill>
        </p:grpSpPr>
        <p:sp>
          <p:nvSpPr>
            <p:cNvPr id="44" name="4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11"/>
                  <a:stretch>
                    <a:fillRect/>
                  </a:stretch>
                </a:blipFill>
              </a:endParaRPr>
            </a:p>
          </p:txBody>
        </p:sp>
        <p:sp>
          <p:nvSpPr>
            <p:cNvPr id="45" name="4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11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46" name="45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11"/>
                <a:stretch>
                  <a:fillRect/>
                </a:stretch>
              </a:blipFill>
            </a:endParaRPr>
          </a:p>
        </p:txBody>
      </p:sp>
      <p:grpSp>
        <p:nvGrpSpPr>
          <p:cNvPr id="47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10"/>
            <a:stretch>
              <a:fillRect/>
            </a:stretch>
          </a:blipFill>
        </p:grpSpPr>
        <p:sp>
          <p:nvSpPr>
            <p:cNvPr id="48" name="4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11"/>
                  <a:stretch>
                    <a:fillRect/>
                  </a:stretch>
                </a:blipFill>
              </a:endParaRPr>
            </a:p>
          </p:txBody>
        </p:sp>
        <p:sp>
          <p:nvSpPr>
            <p:cNvPr id="49" name="4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11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3" name="George Michael -  Merry Christmas - trimmed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6" grpId="0" animBg="1"/>
      <p:bldP spid="46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9" name="Picture 7" descr="E:\PPS DE CREACION PROPIA - EXCLUSIVOS\- Mis deseos para ti\Imágenes\Christmas_Candles_Berry_Wicker_basket_Branches_53774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64088" y="483518"/>
            <a:ext cx="32403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1F2B2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es-ES" sz="3200" b="1" dirty="0">
                <a:ln>
                  <a:solidFill>
                    <a:srgbClr val="1F2B2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luz alumbre tu </a:t>
            </a:r>
            <a:r>
              <a:rPr lang="es-ES" sz="3200" b="1" dirty="0" smtClean="0">
                <a:ln>
                  <a:solidFill>
                    <a:srgbClr val="1F2B2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camino</a:t>
            </a:r>
            <a:endParaRPr lang="es-ES" sz="3200" b="1" dirty="0">
              <a:ln>
                <a:solidFill>
                  <a:srgbClr val="1F2B2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8437" name="Picture 5" descr="E:\PPS DE CREACION PROPIA - EXCLUSIVOS\- Mis deseos para ti\Imágenes\wallpapers temÃ¡ticos de navidad  - Feliz Navidad - imageneshilandy_blogspot (36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08104" y="3291830"/>
            <a:ext cx="2952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513C1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es-ES" sz="3200" b="1" dirty="0">
                <a:ln>
                  <a:solidFill>
                    <a:srgbClr val="513C1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estrellas guíen tu </a:t>
            </a:r>
            <a:r>
              <a:rPr lang="es-ES" sz="3200" b="1" dirty="0" smtClean="0">
                <a:ln>
                  <a:solidFill>
                    <a:srgbClr val="513C1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búsqueda</a:t>
            </a:r>
            <a:endParaRPr lang="es-ES" sz="3200" b="1" dirty="0">
              <a:ln>
                <a:solidFill>
                  <a:srgbClr val="513C1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9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DE CREACION PROPIA - EXCLUSIVOS\- Mis deseos para ti\Imágenes\Holidays_Christmas_Balls_4658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grpSp>
        <p:nvGrpSpPr>
          <p:cNvPr id="9" name="8 Grupo"/>
          <p:cNvGrpSpPr/>
          <p:nvPr/>
        </p:nvGrpSpPr>
        <p:grpSpPr>
          <a:xfrm>
            <a:off x="0" y="267494"/>
            <a:ext cx="9144000" cy="4876006"/>
            <a:chOff x="0" y="2530640"/>
            <a:chExt cx="9144000" cy="2612860"/>
          </a:xfrm>
        </p:grpSpPr>
        <p:pic>
          <p:nvPicPr>
            <p:cNvPr id="17412" name="Picture 4" descr="E:\Imágenes\lluvia\LLUVIA image0015-gif-DBFHAD-clipart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0" y="2530640"/>
              <a:ext cx="4572000" cy="2612860"/>
            </a:xfrm>
            <a:prstGeom prst="rect">
              <a:avLst/>
            </a:prstGeom>
            <a:noFill/>
          </p:spPr>
        </p:pic>
        <p:pic>
          <p:nvPicPr>
            <p:cNvPr id="8" name="Picture 4" descr="E:\Imágenes\lluvia\LLUVIA image0015-gif-DBFHAD-clipart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4572000" y="2530640"/>
              <a:ext cx="4572000" cy="261286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683568" y="483518"/>
            <a:ext cx="36724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dulce lluvia acaricie tu </a:t>
            </a:r>
            <a:r>
              <a:rPr lang="es-ES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corazón</a:t>
            </a:r>
            <a:r>
              <a:rPr lang="es-ES" sz="32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pic>
        <p:nvPicPr>
          <p:cNvPr id="2051" name="Picture 3" descr="E:\PPS DE CREACION PROPIA - EXCLUSIVOS\- Mis deseos para ti\Imágenes\paisaje-navidad-1024x6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771550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suave brisa despierte tu </a:t>
            </a:r>
            <a:r>
              <a:rPr lang="es-ES" sz="32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sonrisa</a:t>
            </a:r>
            <a:r>
              <a:rPr lang="es-ES" sz="32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E:\PPS DE CREACION PROPIA - EXCLUSIVOS\- Mis deseos para ti\Imágenes\imÃ¡genes-navideÃ±as-christmas-free-pictures-postales-para-navidad-adornos-esferas-nieve- 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432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te fortalezca con el don de la </a:t>
            </a:r>
            <a:r>
              <a:rPr lang="es-ES" sz="3200" b="1" dirty="0" smtClean="0">
                <a:ln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ternura</a:t>
            </a:r>
            <a:r>
              <a:rPr lang="es-ES" sz="3200" b="1" dirty="0">
                <a:ln>
                  <a:solidFill>
                    <a:srgbClr val="7E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Mis deseos para ti\Imágenes\loracorp.com - Imagenes y Wallpapes - Feliz Navidad -  (24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003798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sueños </a:t>
            </a:r>
            <a:endParaRPr lang="es-ES" sz="3200" b="1" dirty="0" smtClean="0">
              <a:ln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revelen la </a:t>
            </a:r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esperanza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pic>
        <p:nvPicPr>
          <p:cNvPr id="4099" name="Picture 3" descr="E:\PPS DE CREACION PROPIA - EXCLUSIVOS\- Mis deseos para ti\Imágenes\imagenes-de-navidad-postales-navideñas-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483518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libertad </a:t>
            </a:r>
            <a:endParaRPr lang="es-ES" sz="3200" b="1" dirty="0" smtClean="0">
              <a:ln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derrame dentro de </a:t>
            </a:r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6" name="Picture 8" descr="E:\PPS DE CREACION PROPIA - EXCLUSIVOS\- Mis deseos para ti\Imágenes\colores-decoración-navideña-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41151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.Que siempre tengas </a:t>
            </a:r>
            <a:r>
              <a:rPr lang="es-ES" sz="3200" b="1" dirty="0" smtClean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luz </a:t>
            </a:r>
            <a:r>
              <a:rPr lang="es-ES" sz="3200" b="1" dirty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iluminar </a:t>
            </a:r>
            <a:endParaRPr lang="es-ES" sz="3200" b="1" dirty="0" smtClean="0">
              <a:ln>
                <a:solidFill>
                  <a:srgbClr val="6C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</a:t>
            </a:r>
            <a:r>
              <a:rPr lang="es-ES" sz="3200" b="1" dirty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corazón </a:t>
            </a:r>
            <a:r>
              <a:rPr lang="es-ES" sz="3200" b="1" dirty="0" smtClean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3200" b="1" dirty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</a:t>
            </a:r>
            <a:r>
              <a:rPr lang="es-ES" sz="3200" b="1" dirty="0" smtClean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camino</a:t>
            </a:r>
            <a:endParaRPr lang="es-ES" sz="3200" b="1" dirty="0">
              <a:ln>
                <a:solidFill>
                  <a:srgbClr val="6C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DE CREACION PROPIA - EXCLUSIVOS\- Mis deseos para ti\Imágenes\Holidays_Christmas_Snow_5062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4155926"/>
            <a:ext cx="55446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miedo abandone tu </a:t>
            </a:r>
            <a:r>
              <a:rPr lang="es-ES" sz="32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mente</a:t>
            </a:r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</a:p>
        </p:txBody>
      </p:sp>
      <p:pic>
        <p:nvPicPr>
          <p:cNvPr id="5124" name="Picture 4" descr="E:\PPS DE CREACION PROPIA - EXCLUSIVOS\- Mis deseos para ti\Imágenes\Christmas_Deer_Balls_53718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2700"/>
            <a:ext cx="91567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339502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44048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es-ES" sz="3200" b="1" dirty="0">
                <a:ln>
                  <a:solidFill>
                    <a:srgbClr val="44048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paz </a:t>
            </a:r>
            <a:endParaRPr lang="es-ES" sz="3200" b="1" dirty="0" smtClean="0">
              <a:ln>
                <a:solidFill>
                  <a:srgbClr val="44048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44048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inunde </a:t>
            </a:r>
            <a:r>
              <a:rPr lang="es-ES" sz="3200" b="1" dirty="0">
                <a:ln>
                  <a:solidFill>
                    <a:srgbClr val="44048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tu </a:t>
            </a:r>
            <a:r>
              <a:rPr lang="es-ES" sz="3200" b="1" dirty="0" smtClean="0">
                <a:ln>
                  <a:solidFill>
                    <a:srgbClr val="44048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espíritu</a:t>
            </a:r>
            <a:endParaRPr lang="es-ES" sz="3200" b="1" dirty="0">
              <a:ln>
                <a:solidFill>
                  <a:srgbClr val="44048A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DE CREACION PROPIA - EXCLUSIVOS\- Mis deseos para ti\Imágenes\Holidays_Christmas_4612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651870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compasión </a:t>
            </a:r>
            <a:endParaRPr lang="es-ES" sz="3200" b="1" dirty="0" smtClean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crezca </a:t>
            </a:r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dentro de tu </a:t>
            </a:r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alma</a:t>
            </a:r>
            <a:endParaRPr lang="es-ES" sz="32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146" name="Picture 2" descr="E:\PPS DE CREACION PROPIA - EXCLUSIVOS\- Mis deseos para ti\Imágenes\Christmas_Holidays_Candles_Cinnamon_Sorbus_Snow_537200_1280x9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1"/>
            <a:ext cx="91567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6749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</a:t>
            </a:r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fuerza te acompañe frente a la </a:t>
            </a:r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adversidad</a:t>
            </a:r>
            <a:endParaRPr lang="es-ES" sz="32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1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DE CREACION PROPIA - EXCLUSIVOS\- Mis deseos para ti\Imágenes\navidad_22_20121119_16567712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267494"/>
            <a:ext cx="5238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6D511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tengas la entereza </a:t>
            </a:r>
            <a:endParaRPr lang="es-ES" sz="3200" b="1" dirty="0" smtClean="0">
              <a:ln>
                <a:solidFill>
                  <a:srgbClr val="6D511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6D511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</a:t>
            </a:r>
            <a:r>
              <a:rPr lang="es-ES" sz="3200" b="1" dirty="0">
                <a:ln>
                  <a:solidFill>
                    <a:srgbClr val="6D511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afrontar la adversidad </a:t>
            </a:r>
            <a:r>
              <a:rPr lang="es-ES" sz="3200" b="1" dirty="0" smtClean="0">
                <a:ln>
                  <a:solidFill>
                    <a:srgbClr val="6D511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3200" b="1" dirty="0" smtClean="0">
                <a:ln>
                  <a:solidFill>
                    <a:srgbClr val="6D511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3200" b="1" dirty="0">
                <a:ln>
                  <a:solidFill>
                    <a:srgbClr val="6D511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la fortaleza para </a:t>
            </a:r>
            <a:r>
              <a:rPr lang="es-ES" sz="3200" b="1" dirty="0" smtClean="0">
                <a:ln>
                  <a:solidFill>
                    <a:srgbClr val="6D511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vencerla</a:t>
            </a:r>
            <a:endParaRPr lang="es-ES" sz="3200" b="1" dirty="0">
              <a:ln>
                <a:solidFill>
                  <a:srgbClr val="6D511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44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Mis deseos para ti\Imágenes\5 Navidad 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419622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no pierdas </a:t>
            </a:r>
            <a:endParaRPr lang="es-ES" sz="3200" b="1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</a:t>
            </a:r>
            <a:r>
              <a:rPr lang="es-ES" sz="3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capacidad de soñar </a:t>
            </a:r>
          </a:p>
        </p:txBody>
      </p:sp>
      <p:pic>
        <p:nvPicPr>
          <p:cNvPr id="2051" name="Picture 3" descr="E:\PPS DE CREACION PROPIA - EXCLUSIVOS\- Mis deseos para ti\Imágenes\429596-Kyc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91680" y="2139702"/>
            <a:ext cx="32758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9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</a:t>
            </a:r>
            <a:r>
              <a:rPr lang="es-ES" sz="3200" b="1" dirty="0" smtClean="0">
                <a:ln>
                  <a:solidFill>
                    <a:srgbClr val="9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3200" b="1" dirty="0">
                <a:ln>
                  <a:solidFill>
                    <a:srgbClr val="9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sentir que tus sueños son el comienzo de una hermosa </a:t>
            </a:r>
            <a:r>
              <a:rPr lang="es-ES" sz="3200" b="1" dirty="0" smtClean="0">
                <a:ln>
                  <a:solidFill>
                    <a:srgbClr val="9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realidad</a:t>
            </a:r>
            <a:endParaRPr lang="es-ES" sz="3200" b="1" dirty="0">
              <a:ln>
                <a:solidFill>
                  <a:srgbClr val="96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DE CREACION PROPIA - EXCLUSIVOS\- Mis deseos para ti\Imágenes\Holidays_Christmas_Balls_463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435846"/>
            <a:ext cx="35283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7B522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es-ES" sz="3200" b="1" dirty="0">
                <a:ln>
                  <a:solidFill>
                    <a:srgbClr val="7B522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</a:t>
            </a:r>
            <a:r>
              <a:rPr lang="es-ES" sz="3200" b="1" dirty="0" smtClean="0">
                <a:ln>
                  <a:solidFill>
                    <a:srgbClr val="7B522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sientas</a:t>
            </a:r>
          </a:p>
          <a:p>
            <a:pPr algn="ctr"/>
            <a:r>
              <a:rPr lang="es-ES" sz="3200" b="1" dirty="0" smtClean="0">
                <a:ln>
                  <a:solidFill>
                    <a:srgbClr val="7B522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es-ES" sz="3200" b="1" dirty="0">
                <a:ln>
                  <a:solidFill>
                    <a:srgbClr val="7B522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mereces ser </a:t>
            </a:r>
            <a:r>
              <a:rPr lang="es-ES" sz="3200" b="1" dirty="0" smtClean="0">
                <a:ln>
                  <a:solidFill>
                    <a:srgbClr val="7B522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feliz</a:t>
            </a:r>
            <a:endParaRPr lang="es-ES" sz="3200" b="1" dirty="0">
              <a:ln>
                <a:solidFill>
                  <a:srgbClr val="7B5229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1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5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2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Mis deseos para ti\Imágenes\adornos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483518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rgbClr val="0B611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Recuerda:</a:t>
            </a:r>
            <a:endParaRPr lang="es-ES" sz="4000" b="1" dirty="0">
              <a:ln>
                <a:solidFill>
                  <a:srgbClr val="0B611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9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Mis deseos para ti\Imágenes\49f00ff459428e0535b092468a97c7d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20072" y="915566"/>
            <a:ext cx="28803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856D2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gente herida, hiere</a:t>
            </a:r>
            <a:endParaRPr lang="es-ES" sz="3200" b="1" dirty="0">
              <a:ln>
                <a:solidFill>
                  <a:srgbClr val="856D2B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9" name="Picture 3" descr="E:\PPS DE CREACION PROPIA - EXCLUSIVOS\- Mis deseos para ti\Imágenes\Christmas-Cle-Bright-HD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483518"/>
            <a:ext cx="2664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6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gente sana, cura</a:t>
            </a:r>
            <a:endParaRPr lang="es-ES" sz="3200" b="1" dirty="0">
              <a:ln>
                <a:solidFill>
                  <a:srgbClr val="64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Mis deseos para ti\Imágenes\Golden-Christmas-ornament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483518"/>
            <a:ext cx="29523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856D2B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gente amada, ama</a:t>
            </a:r>
            <a:endParaRPr lang="es-ES" sz="3200" b="1" dirty="0">
              <a:ln>
                <a:solidFill>
                  <a:srgbClr val="856D2B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123" name="Picture 3" descr="E:\PPS DE CREACION PROPIA - EXCLUSIVOS\- Mis deseos para ti\Imágenes\5618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2787774"/>
            <a:ext cx="36367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6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personas buenas,</a:t>
            </a:r>
          </a:p>
          <a:p>
            <a:pPr algn="ctr"/>
            <a:r>
              <a:rPr lang="es-ES" sz="3200" b="1" dirty="0" smtClean="0">
                <a:ln>
                  <a:solidFill>
                    <a:srgbClr val="6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cambian gente </a:t>
            </a:r>
          </a:p>
          <a:p>
            <a:pPr algn="ctr"/>
            <a:r>
              <a:rPr lang="es-ES" sz="3200" b="1" dirty="0" smtClean="0">
                <a:ln>
                  <a:solidFill>
                    <a:srgbClr val="6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bien</a:t>
            </a:r>
            <a:endParaRPr lang="es-ES" sz="3200" b="1" dirty="0">
              <a:ln>
                <a:solidFill>
                  <a:srgbClr val="64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8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Mis deseos para ti\Imágenes\3447124-christmas-spheres-with-a-pattern-on-a-white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44008" y="411510"/>
            <a:ext cx="41277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6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 personas resentidas,</a:t>
            </a:r>
          </a:p>
          <a:p>
            <a:pPr algn="ctr"/>
            <a:r>
              <a:rPr lang="es-ES" sz="3200" b="1" dirty="0" smtClean="0">
                <a:ln>
                  <a:solidFill>
                    <a:srgbClr val="64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amargan</a:t>
            </a:r>
            <a:endParaRPr lang="es-ES" sz="3200" b="1" dirty="0">
              <a:ln>
                <a:solidFill>
                  <a:srgbClr val="64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147" name="Picture 3" descr="E:\PPS DE CREACION PROPIA - EXCLUSIVOS\- Mis deseos para ti\Imágenes\368514-sep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95936" y="3219822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8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Rodéate de aquellas que te permitan vivir en paz y ser feliz.</a:t>
            </a:r>
            <a:endParaRPr lang="es-ES" sz="3200" b="1" dirty="0">
              <a:ln>
                <a:solidFill>
                  <a:srgbClr val="8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Mis deseos para ti\Imágenes\Holidays_Christmas_Balls_4653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75856" y="771550"/>
            <a:ext cx="35283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29418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Cada día hay algo por lo que alegrarse</a:t>
            </a:r>
            <a:endParaRPr lang="es-ES" sz="3200" b="1" dirty="0">
              <a:ln>
                <a:solidFill>
                  <a:srgbClr val="29418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7171" name="Picture 3" descr="E:\PPS DE CREACION PROPIA - EXCLUSIVOS\- Mis deseos para ti\Imágenes\dec10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79512" y="771550"/>
            <a:ext cx="21602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6C043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 no lo ves, </a:t>
            </a:r>
          </a:p>
          <a:p>
            <a:pPr algn="ctr"/>
            <a:r>
              <a:rPr lang="es-ES" sz="3200" b="1" dirty="0" smtClean="0">
                <a:ln>
                  <a:solidFill>
                    <a:srgbClr val="6C043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búscalo</a:t>
            </a:r>
            <a:endParaRPr lang="es-ES" sz="3200" b="1" dirty="0">
              <a:ln>
                <a:solidFill>
                  <a:srgbClr val="6C043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7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Mis deseos para ti\Imágenes\Holidays_Christmas_Balls_5063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" name="Picture 3" descr="E:\Imágenes\Navidad adornos\1684787ktl8xi3why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9933FF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79512" y="267495"/>
            <a:ext cx="4680519" cy="2200244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0" grpId="0" animBg="1"/>
      <p:bldP spid="15" grpId="0" animBg="1"/>
      <p:bldP spid="17" grpId="0" animBg="1"/>
      <p:bldP spid="19" grpId="0" animBg="1"/>
      <p:bldP spid="4" grpId="0" animBg="1"/>
      <p:bldP spid="7" grpId="0" animBg="1"/>
      <p:bldP spid="9" grpId="0" animBg="1"/>
      <p:bldP spid="11" grpId="0" animBg="1"/>
      <p:bldP spid="13" grpId="0" animBg="1"/>
      <p:bldP spid="5" grpId="0" animBg="1"/>
      <p:bldP spid="6" grpId="0" animBg="1"/>
      <p:bldP spid="8" grpId="0" animBg="1"/>
      <p:bldP spid="10" grpId="0" animBg="1"/>
      <p:bldP spid="12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3000" b="-9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0" name="Picture 48" descr="E:\PPS DE CREACION PROPIA - EXCLUSIVOS\- Mis deseos para ti\Imágenes\27 - Christmas-Wallpaper-HD-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2211710"/>
            <a:ext cx="2366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42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Diciembre 2019</a:t>
            </a:r>
            <a:endParaRPr lang="es-ES" sz="2800" b="1" dirty="0">
              <a:ln>
                <a:solidFill>
                  <a:srgbClr val="42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19672" y="2931790"/>
            <a:ext cx="35654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err="1" smtClean="0">
                <a:ln>
                  <a:solidFill>
                    <a:srgbClr val="42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Música:Last</a:t>
            </a:r>
            <a:r>
              <a:rPr lang="es-ES" sz="2800" b="1" dirty="0" smtClean="0">
                <a:ln>
                  <a:solidFill>
                    <a:srgbClr val="42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Christmas</a:t>
            </a:r>
          </a:p>
          <a:p>
            <a:r>
              <a:rPr lang="es-ES" sz="2800" b="1" dirty="0" smtClean="0">
                <a:ln>
                  <a:solidFill>
                    <a:srgbClr val="42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George Michael</a:t>
            </a:r>
          </a:p>
        </p:txBody>
      </p:sp>
      <p:grpSp>
        <p:nvGrpSpPr>
          <p:cNvPr id="51" name="50 Grupo"/>
          <p:cNvGrpSpPr/>
          <p:nvPr/>
        </p:nvGrpSpPr>
        <p:grpSpPr>
          <a:xfrm>
            <a:off x="4932040" y="3219822"/>
            <a:ext cx="1388366" cy="1695371"/>
            <a:chOff x="5076056" y="3219822"/>
            <a:chExt cx="1388366" cy="1695371"/>
          </a:xfrm>
        </p:grpSpPr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 flipH="1">
              <a:off x="5076056" y="4515966"/>
              <a:ext cx="1388366" cy="399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>
                    <a:solidFill>
                      <a:srgbClr val="420000"/>
                    </a:solidFill>
                  </a:ln>
                  <a:solidFill>
                    <a:schemeClr val="bg1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3116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49" name="4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0" name="4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8" name="4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7" name="4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5" name="4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6" name="4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9" grpId="0" animBg="1"/>
      <p:bldP spid="50" grpId="0" animBg="1"/>
      <p:bldP spid="48" grpId="0" animBg="1"/>
      <p:bldP spid="47" grpId="0" animBg="1"/>
      <p:bldP spid="45" grpId="0" animBg="1"/>
      <p:bldP spid="46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221</Words>
  <Application>Microsoft Office PowerPoint</Application>
  <PresentationFormat>Presentación en pantalla (16:9)</PresentationFormat>
  <Paragraphs>46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</cp:revision>
  <dcterms:created xsi:type="dcterms:W3CDTF">2019-08-31T21:54:54Z</dcterms:created>
  <dcterms:modified xsi:type="dcterms:W3CDTF">2019-12-07T21:24:07Z</dcterms:modified>
</cp:coreProperties>
</file>