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57" r:id="rId5"/>
    <p:sldId id="271" r:id="rId6"/>
    <p:sldId id="258" r:id="rId7"/>
    <p:sldId id="272" r:id="rId8"/>
    <p:sldId id="264" r:id="rId9"/>
    <p:sldId id="275" r:id="rId10"/>
    <p:sldId id="259" r:id="rId11"/>
    <p:sldId id="276" r:id="rId12"/>
    <p:sldId id="260" r:id="rId13"/>
    <p:sldId id="277" r:id="rId14"/>
    <p:sldId id="261" r:id="rId15"/>
    <p:sldId id="278" r:id="rId16"/>
    <p:sldId id="262" r:id="rId17"/>
    <p:sldId id="279" r:id="rId18"/>
    <p:sldId id="263" r:id="rId19"/>
    <p:sldId id="283" r:id="rId20"/>
    <p:sldId id="281" r:id="rId21"/>
    <p:sldId id="284" r:id="rId22"/>
    <p:sldId id="273" r:id="rId23"/>
    <p:sldId id="285" r:id="rId24"/>
    <p:sldId id="286" r:id="rId25"/>
    <p:sldId id="274" r:id="rId26"/>
    <p:sldId id="287" r:id="rId27"/>
    <p:sldId id="288" r:id="rId28"/>
    <p:sldId id="289" r:id="rId29"/>
    <p:sldId id="290" r:id="rId30"/>
    <p:sldId id="292" r:id="rId31"/>
    <p:sldId id="293" r:id="rId32"/>
    <p:sldId id="268" r:id="rId33"/>
    <p:sldId id="280" r:id="rId34"/>
    <p:sldId id="265" r:id="rId35"/>
    <p:sldId id="266" r:id="rId36"/>
    <p:sldId id="294" r:id="rId3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P8kJPp3BF6p/Oa5my/WPg==" hashData="4XpQiLM/j8ujnxpvf4RbzjfErz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9966FF"/>
    <a:srgbClr val="9900FF"/>
    <a:srgbClr val="9900CC"/>
    <a:srgbClr val="A2120E"/>
    <a:srgbClr val="6C0000"/>
    <a:srgbClr val="FFE0C1"/>
    <a:srgbClr val="800000"/>
    <a:srgbClr val="095863"/>
    <a:srgbClr val="B381D9"/>
    <a:srgbClr val="A365D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78" y="-12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C2E1A-B9D7-477A-B2DA-E3BBF7B60D7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3EF7547-E568-428F-BA14-E1802908BE9A}" type="datetimeFigureOut">
              <a:rPr lang="es-ES_tradnl" smtClean="0"/>
              <a:pPr/>
              <a:t>02/01/2017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864C2E1A-B9D7-477A-B2DA-E3BBF7B60D7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5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Mi petición para Navidad\Imágenes\Manali-tour-package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FFC"/>
              </a:clrFrom>
              <a:clrTo>
                <a:srgbClr val="FEFF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92152" y="764704"/>
            <a:ext cx="399500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5400" b="1" dirty="0" smtClean="0">
                <a:ln>
                  <a:solidFill>
                    <a:srgbClr val="7030A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MI petición</a:t>
            </a:r>
          </a:p>
          <a:p>
            <a:pPr algn="ctr"/>
            <a:r>
              <a:rPr lang="es-ES" sz="5400" b="1" dirty="0" smtClean="0">
                <a:ln>
                  <a:solidFill>
                    <a:srgbClr val="7030A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PARA </a:t>
            </a:r>
            <a:endParaRPr lang="es-ES_tradnl" sz="5400" b="1" dirty="0" smtClean="0">
              <a:ln>
                <a:solidFill>
                  <a:srgbClr val="7030A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es-ES" sz="5400" b="1" dirty="0" err="1" smtClean="0">
                <a:ln>
                  <a:solidFill>
                    <a:srgbClr val="7030A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</a:t>
            </a:r>
            <a:r>
              <a:rPr lang="es-ES" sz="5400" b="1" dirty="0" err="1" smtClean="0">
                <a:ln>
                  <a:solidFill>
                    <a:srgbClr val="B381D9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ñ</a:t>
            </a:r>
            <a:r>
              <a:rPr lang="es-ES" sz="5400" b="1" dirty="0" err="1" smtClean="0">
                <a:ln>
                  <a:solidFill>
                    <a:srgbClr val="7030A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O</a:t>
            </a:r>
            <a:r>
              <a:rPr lang="es-ES" sz="5400" b="1" dirty="0" smtClean="0">
                <a:ln>
                  <a:solidFill>
                    <a:srgbClr val="7030A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NUEVO</a:t>
            </a:r>
          </a:p>
        </p:txBody>
      </p:sp>
      <p:pic>
        <p:nvPicPr>
          <p:cNvPr id="19481" name="Picture 25" descr="D:\Nueva carpeta\Mis Imágenes\Navidad adornos\20091219133609-arbol-magico-de-navida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0"/>
            <a:ext cx="3672408" cy="5949280"/>
          </a:xfrm>
          <a:prstGeom prst="triangle">
            <a:avLst/>
          </a:prstGeom>
          <a:noFill/>
        </p:spPr>
      </p:pic>
      <p:sp>
        <p:nvSpPr>
          <p:cNvPr id="6" name="5 Triángulo isósceles"/>
          <p:cNvSpPr/>
          <p:nvPr/>
        </p:nvSpPr>
        <p:spPr>
          <a:xfrm rot="5400000">
            <a:off x="-1150143" y="1150144"/>
            <a:ext cx="6858000" cy="4557713"/>
          </a:xfrm>
          <a:prstGeom prst="triangle">
            <a:avLst/>
          </a:prstGeom>
          <a:solidFill>
            <a:srgbClr val="9900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3429000" y="1143001"/>
            <a:ext cx="6858000" cy="4572000"/>
          </a:xfrm>
          <a:prstGeom prst="flowChartMerge">
            <a:avLst/>
          </a:prstGeom>
          <a:solidFill>
            <a:srgbClr val="9900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9900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1"/>
            <a:ext cx="9144000" cy="3500438"/>
          </a:xfrm>
          <a:prstGeom prst="flowChartMerge">
            <a:avLst/>
          </a:prstGeom>
          <a:solidFill>
            <a:srgbClr val="9900C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32">
    <p:sndAc>
      <p:stSnd loop="1">
        <p:snd r:embed="rId2" name="La Hermandad   Ven a Cantar ★ ( 'Compártelo esta Navidad'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Nueva carpeta\PPS DE CREACION PROPIA - EXCLUSIVOS\- Mi petición para Navidad\Imágenes\Holidays_Christmas_5085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8211" name="Picture 19" descr="D:\Nueva carpeta\PPS DE CREACION PROPIA - EXCLUSIVOS\- Mi petición para Navidad\Imágenes\FUEGOS ARTIFICIALES (19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57301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Nueva carpeta\PPS DE CREACION PROPIA - EXCLUSIVOS\- Mi petición para Navidad\Imágenes\bw_ny_best_049_11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59832" y="2708920"/>
            <a:ext cx="41044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latin typeface="Script MT Bold" pitchFamily="66" charset="0"/>
              </a:rPr>
              <a:t>Mañana es la primera página de un libro de aventuras de 365 páginas y quiero pedir a este nuevo año algunas cosas.</a:t>
            </a:r>
            <a:endParaRPr lang="es-ES_tradnl" sz="3200" dirty="0">
              <a:ln>
                <a:solidFill>
                  <a:srgbClr val="800000"/>
                </a:solidFill>
              </a:ln>
              <a:solidFill>
                <a:srgbClr val="C00000"/>
              </a:solidFill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Nueva carpeta\PPS DE CREACION PROPIA - EXCLUSIVOS\- Mi petición para Navidad\Imágenes\Christmas_Holidays_509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3320" name="Picture 8" descr="D:\Nueva carpeta\PPS DE CREACION PROPIA - EXCLUSIVOS\- Mi petición para Navidad\Imágenes\Holidays_Christmas_4626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2996952"/>
            <a:ext cx="41044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latin typeface="Script MT Bold" pitchFamily="66" charset="0"/>
              </a:rPr>
              <a:t>Amistad, Comprensión, </a:t>
            </a:r>
            <a:r>
              <a:rPr lang="es-ES" sz="3200" dirty="0" smtClean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latin typeface="Script MT Bold" pitchFamily="66" charset="0"/>
              </a:rPr>
              <a:t>Salud, Trabajo</a:t>
            </a:r>
            <a:r>
              <a:rPr lang="es-ES" sz="3200" dirty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latin typeface="Script MT Bold" pitchFamily="66" charset="0"/>
              </a:rPr>
              <a:t>, Suerte, </a:t>
            </a:r>
            <a:r>
              <a:rPr lang="es-ES" sz="3200" dirty="0" smtClean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latin typeface="Script MT Bold" pitchFamily="66" charset="0"/>
              </a:rPr>
              <a:t>Amor </a:t>
            </a:r>
            <a:r>
              <a:rPr lang="es-ES" sz="3200" dirty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latin typeface="Script MT Bold" pitchFamily="66" charset="0"/>
              </a:rPr>
              <a:t>y algo </a:t>
            </a:r>
            <a:r>
              <a:rPr lang="es-ES" sz="3200" dirty="0" smtClean="0">
                <a:ln>
                  <a:solidFill>
                    <a:srgbClr val="800000"/>
                  </a:solidFill>
                </a:ln>
                <a:solidFill>
                  <a:srgbClr val="C00000"/>
                </a:solidFill>
                <a:latin typeface="Script MT Bold" pitchFamily="66" charset="0"/>
              </a:rPr>
              <a:t>más. </a:t>
            </a:r>
            <a:endParaRPr lang="es-ES_tradnl" sz="3200" dirty="0">
              <a:ln>
                <a:solidFill>
                  <a:srgbClr val="800000"/>
                </a:solidFill>
              </a:ln>
              <a:solidFill>
                <a:srgbClr val="C00000"/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4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Mi petición para Navidad\Imágenes\reloj_noche_vieja_20151205_1236702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5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3074" name="Picture 2" descr="D:\Nueva carpeta\PPS DE CREACION PROPIA - EXCLUSIVOS\- Mi petición para Navidad\Imágenes\b3ebba45c3a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0517530">
            <a:off x="3836612" y="2901252"/>
            <a:ext cx="48245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/>
                <a:latin typeface="Script MT Bold" pitchFamily="66" charset="0"/>
              </a:rPr>
              <a:t>Que se acaben las envidias, el odio y la enemistad, pues nos hacen ser esclavos de una farsa sin piedad;</a:t>
            </a:r>
            <a:endParaRPr lang="es-ES_tradnl" sz="32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8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6" name="Picture 8" descr="Rendered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693425">
            <a:off x="7325185" y="5384973"/>
            <a:ext cx="1400175" cy="381001"/>
          </a:xfrm>
          <a:prstGeom prst="rect">
            <a:avLst/>
          </a:prstGeom>
          <a:noFill/>
        </p:spPr>
      </p:pic>
      <p:pic>
        <p:nvPicPr>
          <p:cNvPr id="32777" name="Picture 9" descr="D:\Nueva carpeta\PPS DE CREACION PROPIA - EXCLUSIVOS\- Mi petición para Navidad\Imágenes\Christmas_Holidays_Clock_5106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5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D:\Nueva carpeta\PPS DE CREACION PROPIA - EXCLUSIVOS\- Mi petición para Navidad\Imágenes\1290274239_CDEEE2EEE3EEE4EDE8E920F4EEED203131203131+aaf73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2564904"/>
            <a:ext cx="57606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A80000"/>
                  </a:glow>
                </a:effectLst>
                <a:latin typeface="Script MT Bold" pitchFamily="66" charset="0"/>
              </a:rPr>
              <a:t>Que el dinero sea un medio, nunca para meta final, pues convierte al ser humano en un </a:t>
            </a:r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A80000"/>
                  </a:glow>
                </a:effectLst>
                <a:latin typeface="Script MT Bold" pitchFamily="66" charset="0"/>
              </a:rPr>
              <a:t>mísero animal,  que </a:t>
            </a:r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A80000"/>
                  </a:glow>
                </a:effectLst>
                <a:latin typeface="Script MT Bold" pitchFamily="66" charset="0"/>
              </a:rPr>
              <a:t>sólo piensa en sí mismo y desprecia a los demás.</a:t>
            </a:r>
            <a:endParaRPr lang="es-ES_tradnl" sz="3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A80000"/>
                </a:glo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:\Nueva carpeta\PPS DE CREACION PROPIA - EXCLUSIVOS\- Mi petición para Navidad\Imágenes\Firewor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3797" name="Picture 5" descr="D:\Nueva carpeta\PPS DE CREACION PROPIA - EXCLUSIVOS\- Mi petición para Navidad\Imágenes\FUEGOS ARTIFICIALES (90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90741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050" name="Picture 2" descr="D:\Nueva carpeta\PPS DE CREACION PROPIA - EXCLUSIVOS\- Mi petición para Navidad\Imágenes\0_a8a81_7929bf26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411760" y="3140968"/>
            <a:ext cx="504056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0" u="none" strike="noStrike" cap="none" normalizeH="0" baseline="0" dirty="0" smtClean="0">
                <a:ln w="3175">
                  <a:solidFill>
                    <a:srgbClr val="6C0000"/>
                  </a:solidFill>
                </a:ln>
                <a:solidFill>
                  <a:schemeClr val="bg1"/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  Que los </a:t>
            </a:r>
            <a:r>
              <a:rPr lang="es-ES" sz="3200" dirty="0" smtClean="0">
                <a:ln w="3175">
                  <a:solidFill>
                    <a:srgbClr val="6C0000"/>
                  </a:solidFill>
                </a:ln>
                <a:solidFill>
                  <a:schemeClr val="bg1"/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es-ES" sz="3200" b="0" i="0" u="none" strike="noStrike" cap="none" normalizeH="0" baseline="0" dirty="0" smtClean="0">
                <a:ln w="3175">
                  <a:solidFill>
                    <a:srgbClr val="6C0000"/>
                  </a:solidFill>
                </a:ln>
                <a:solidFill>
                  <a:schemeClr val="bg1"/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erechos </a:t>
            </a:r>
            <a:r>
              <a:rPr lang="es-ES" sz="3200" dirty="0" smtClean="0">
                <a:ln w="3175">
                  <a:solidFill>
                    <a:srgbClr val="6C0000"/>
                  </a:solidFill>
                </a:ln>
                <a:solidFill>
                  <a:schemeClr val="bg1"/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s-ES" sz="3200" b="0" i="0" u="none" strike="noStrike" cap="none" normalizeH="0" baseline="0" dirty="0" smtClean="0">
                <a:ln w="3175">
                  <a:solidFill>
                    <a:srgbClr val="6C0000"/>
                  </a:solidFill>
                </a:ln>
                <a:solidFill>
                  <a:schemeClr val="bg1"/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umanos se respeten de verdad que haya diálogo entre iguales, armonía y lealtad.</a:t>
            </a:r>
            <a:endParaRPr kumimoji="0" lang="es-ES" sz="3200" b="0" i="0" u="none" strike="noStrike" cap="none" normalizeH="0" baseline="0" dirty="0" smtClean="0">
              <a:ln w="3175">
                <a:solidFill>
                  <a:srgbClr val="6C0000"/>
                </a:solidFill>
              </a:ln>
              <a:solidFill>
                <a:schemeClr val="bg1"/>
              </a:solidFill>
              <a:effectLst/>
              <a:latin typeface="Script MT Bold" pitchFamily="66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19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D:\Nueva carpeta\PPS DE CREACION PROPIA - EXCLUSIVOS\- Mi petición para Navidad\Imágenes\New-Years-E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4848" name="Picture 3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429000"/>
            <a:ext cx="3105150" cy="1000125"/>
          </a:xfrm>
          <a:prstGeom prst="rect">
            <a:avLst/>
          </a:prstGeom>
          <a:noFill/>
        </p:spPr>
      </p:pic>
      <p:pic>
        <p:nvPicPr>
          <p:cNvPr id="34850" name="Picture 3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1268760"/>
            <a:ext cx="2524125" cy="1019176"/>
          </a:xfrm>
          <a:prstGeom prst="rect">
            <a:avLst/>
          </a:prstGeom>
          <a:noFill/>
        </p:spPr>
      </p:pic>
      <p:pic>
        <p:nvPicPr>
          <p:cNvPr id="34852" name="Picture 3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2276872"/>
            <a:ext cx="1866900" cy="94297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Mi petición para Navidad\Imágenes\1290274240_CDEEE2EEE3EEE4EDE8E920F4EEED2031342031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699792" y="2636912"/>
            <a:ext cx="4680520" cy="2134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0" u="none" strike="noStrike" cap="none" normalizeH="0" baseline="0" dirty="0" smtClean="0">
                <a:ln>
                  <a:solidFill>
                    <a:srgbClr val="6C0000"/>
                  </a:solidFill>
                </a:ln>
                <a:solidFill>
                  <a:schemeClr val="bg1"/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 Que seamos más hermanos, solidarios al luchar,  peregrinos de una ruta que nos lleve hacia la paz.</a:t>
            </a:r>
            <a:endParaRPr kumimoji="0" lang="es-ES" sz="3200" b="0" i="0" u="none" strike="noStrike" cap="none" normalizeH="0" baseline="0" dirty="0" smtClean="0">
              <a:ln>
                <a:solidFill>
                  <a:srgbClr val="6C0000"/>
                </a:solidFill>
              </a:ln>
              <a:solidFill>
                <a:schemeClr val="bg1"/>
              </a:solidFill>
              <a:effectLst/>
              <a:latin typeface="Script MT Bold" pitchFamily="66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65" name="Picture 25" descr="D:\Nueva carpeta\PPS DE CREACION PROPIA - EXCLUSIVOS\- Mi petición para Navidad\Imágenes\f9697e889518273ae4ec45f29eb549fc+2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5843" name="Picture 3" descr="D:\Nueva carpeta\PPS DE CREACION PROPIA - EXCLUSIVOS\- Mi petición para Navidad\Imágenes\2166def3b63225b255c97b9e5e362118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5364088" cy="378904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5121" name="Picture 1" descr="D:\Nueva carpeta\PPS DE CREACION PROPIA - EXCLUSIVOS\- Mi petición para Navidad\Imágenes\1290274240_CDEEE2EEE3EEE4EDE8E920F4EEED203133203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907704" y="2299519"/>
            <a:ext cx="496855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0" u="none" strike="noStrike" cap="none" normalizeH="0" baseline="0" dirty="0" smtClean="0">
                <a:ln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Que las manos estén limpias y dispuestas a ayudar a todo el que necesite ser amado como tal.</a:t>
            </a:r>
            <a:endParaRPr kumimoji="0" lang="es-ES" sz="3200" b="0" i="0" u="none" strike="noStrike" cap="none" normalizeH="0" baseline="0" dirty="0" smtClean="0">
              <a:ln>
                <a:noFill/>
              </a:ln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Script MT Bold" pitchFamily="66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145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D:\Nueva carpeta\PPS DE CREACION PROPIA - EXCLUSIVOS\- Mi petición para Navidad\Imágenes\Feliz-AnoNuevo-2014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D:\Nueva carpeta\PPS DE CREACION PROPIA - EXCLUSIVOS\- Mi petición para Navidad\Imágenes\EXTRAS NAVIDAD11.FELIZ 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836712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952705"/>
                  </a:glow>
                </a:effectLst>
                <a:latin typeface="Script MT Bold" pitchFamily="66" charset="0"/>
              </a:rPr>
              <a:t>Que la ilusión de los niños, envuelta en ingenuidad, nos haga vivir en serio y pensar en los demás.</a:t>
            </a:r>
            <a:endParaRPr lang="es-ES_tradnl" sz="3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952705"/>
                </a:glo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12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3" name="Picture 3" descr="D:\Nueva carpeta\PPS DE CREACION PROPIA - EXCLUSIVOS\- Mi petición para Navidad\Imágenes\Christmas_Fireworks_5098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D:\Nueva carpeta\PPS DE CREACION PROPIA - EXCLUSIVOS\- Mi petición para Navidad\Imágenes\DWlhu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-6350"/>
            <a:ext cx="9150350" cy="6870700"/>
          </a:xfrm>
          <a:prstGeom prst="rect">
            <a:avLst/>
          </a:prstGeom>
          <a:noFill/>
        </p:spPr>
      </p:pic>
      <p:grpSp>
        <p:nvGrpSpPr>
          <p:cNvPr id="11" name="10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8916" name="Picture 4" descr="D:\Nueva carpeta\PPS DE CREACION PROPIA - EXCLUSIVOS\- Mi petición para Navidad\Imágenes\niev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3429000"/>
              <a:ext cx="4572000" cy="3429000"/>
            </a:xfrm>
            <a:prstGeom prst="rect">
              <a:avLst/>
            </a:prstGeom>
            <a:noFill/>
          </p:spPr>
        </p:pic>
        <p:pic>
          <p:nvPicPr>
            <p:cNvPr id="8" name="Picture 4" descr="D:\Nueva carpeta\PPS DE CREACION PROPIA - EXCLUSIVOS\- Mi petición para Navidad\Imágenes\niev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3429000"/>
              <a:ext cx="4572000" cy="3429000"/>
            </a:xfrm>
            <a:prstGeom prst="rect">
              <a:avLst/>
            </a:prstGeom>
            <a:noFill/>
          </p:spPr>
        </p:pic>
        <p:pic>
          <p:nvPicPr>
            <p:cNvPr id="9" name="Picture 4" descr="D:\Nueva carpeta\PPS DE CREACION PROPIA - EXCLUSIVOS\- Mi petición para Navidad\Imágenes\niev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4572000" cy="3429000"/>
            </a:xfrm>
            <a:prstGeom prst="rect">
              <a:avLst/>
            </a:prstGeom>
            <a:noFill/>
          </p:spPr>
        </p:pic>
        <p:pic>
          <p:nvPicPr>
            <p:cNvPr id="10" name="Picture 4" descr="D:\Nueva carpeta\PPS DE CREACION PROPIA - EXCLUSIVOS\- Mi petición para Navidad\Imágenes\nieve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0"/>
              <a:ext cx="4572000" cy="3429000"/>
            </a:xfrm>
            <a:prstGeom prst="rect">
              <a:avLst/>
            </a:prstGeom>
            <a:noFill/>
          </p:spPr>
        </p:pic>
      </p:grpSp>
      <p:sp>
        <p:nvSpPr>
          <p:cNvPr id="2" name="1 CuadroTexto"/>
          <p:cNvSpPr txBox="1"/>
          <p:nvPr/>
        </p:nvSpPr>
        <p:spPr>
          <a:xfrm>
            <a:off x="611560" y="404664"/>
            <a:ext cx="48965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Script MT Bold" pitchFamily="66" charset="0"/>
              </a:rPr>
              <a:t>Que un aguacero de paz, esperanza, felicidad y amor nos empape y salpique  al mundo entero.</a:t>
            </a:r>
            <a:endParaRPr lang="es-ES_tradnl" sz="32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Script MT Bold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D:\Nueva carpeta\PPS DE CREACION PROPIA - EXCLUSIVOS\- Mi petición para Navidad\Imágenes\Holidays_Christmas_4627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6390" name="Picture 6" descr="D:\Nueva carpeta\PPS DE CREACION PROPIA - EXCLUSIVOS\- Mi petición para Navidad\Imágenes\2zxDa-4N40B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 rot="21394322">
            <a:off x="1112206" y="1664614"/>
            <a:ext cx="468936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A2120E"/>
                  </a:glow>
                </a:effectLst>
                <a:latin typeface="Script MT Bold" pitchFamily="66" charset="0"/>
              </a:rPr>
              <a:t>   La vida es un reto, vívela.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A2120E"/>
                  </a:glow>
                </a:effectLst>
                <a:latin typeface="Script MT Bold" pitchFamily="66" charset="0"/>
              </a:rPr>
              <a:t> Siente, ama, ríe, llora, juega, gana, pierde, tropieza, pero siempre …</a:t>
            </a: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A2120E"/>
                  </a:glow>
                </a:effectLst>
                <a:latin typeface="Script MT Bold" pitchFamily="66" charset="0"/>
              </a:rPr>
              <a:t>Levántate y sigue.</a:t>
            </a:r>
            <a:endParaRPr lang="es-ES_tradnl" sz="3200" dirty="0">
              <a:solidFill>
                <a:schemeClr val="bg1"/>
              </a:solidFill>
              <a:effectLst>
                <a:glow rad="63500">
                  <a:srgbClr val="A2120E"/>
                </a:glo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36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4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6858000"/>
            <a:chOff x="0" y="1"/>
            <a:chExt cx="9144000" cy="6858000"/>
          </a:xfrm>
        </p:grpSpPr>
        <p:pic>
          <p:nvPicPr>
            <p:cNvPr id="43010" name="Picture 2" descr="D:\Nueva carpeta\PPS DE CREACION PROPIA - EXCLUSIVOS\- Mi petición para Navidad\Imágenes\new-year-glitter-48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1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4" name="Picture 27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99592" y="6093296"/>
              <a:ext cx="1743075" cy="457200"/>
            </a:xfrm>
            <a:prstGeom prst="rect">
              <a:avLst/>
            </a:prstGeom>
            <a:noFill/>
          </p:spPr>
        </p:pic>
      </p:grp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5122" name="Picture 2" descr="D:\Nueva carpeta\PPS DE CREACION PROPIA - EXCLUSIVOS\- Mi petición para Navidad\Imágenes\1290274240_CDEEE2EEE3EEE4EDE8E920F4EEED2031322031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2060848"/>
            <a:ext cx="56886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rgbClr val="FFE0C1"/>
                </a:solidFill>
                <a:effectLst>
                  <a:glow rad="63500">
                    <a:srgbClr val="6C0000"/>
                  </a:glow>
                </a:effectLst>
                <a:latin typeface="Script MT Bold" pitchFamily="66" charset="0"/>
              </a:rPr>
              <a:t>Que tu rutina se convierta en sorpresa, los enfados en sonrisas, las tristezas en esperanzas. </a:t>
            </a:r>
          </a:p>
          <a:p>
            <a:pPr algn="ctr"/>
            <a:r>
              <a:rPr lang="es-ES" sz="3200" dirty="0" smtClean="0">
                <a:solidFill>
                  <a:srgbClr val="FFE0C1"/>
                </a:solidFill>
                <a:effectLst>
                  <a:glow rad="63500">
                    <a:srgbClr val="6C0000"/>
                  </a:glow>
                </a:effectLst>
                <a:latin typeface="Script MT Bold" pitchFamily="66" charset="0"/>
              </a:rPr>
              <a:t>Que tu bandera sea el amor y tu lenguaje los besos.</a:t>
            </a:r>
            <a:endParaRPr lang="es-ES_tradnl" sz="3200" dirty="0" smtClean="0">
              <a:solidFill>
                <a:srgbClr val="FFE0C1"/>
              </a:solidFill>
              <a:effectLst>
                <a:glow rad="63500">
                  <a:srgbClr val="6C0000"/>
                </a:glo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23" name="Picture 15" descr="D:\Nueva carpeta\PPS DE CREACION PROPIA - EXCLUSIVOS\- Mi petición para Navidad\Imágenes\Christmas_Fireworks_5097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5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6146" name="Picture 2" descr="D:\Nueva carpeta\PPS DE CREACION PROPIA - EXCLUSIVOS\- Mi petición para Navidad\Imágenes\bc95ef9666d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rot="21020499">
            <a:off x="1890270" y="2650304"/>
            <a:ext cx="6408712" cy="2272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 smtClean="0">
                <a:ln>
                  <a:solidFill>
                    <a:srgbClr val="6C0000"/>
                  </a:solidFill>
                </a:ln>
                <a:solidFill>
                  <a:srgbClr val="FF0000"/>
                </a:solidFill>
                <a:latin typeface="Script MT Bold" pitchFamily="66" charset="0"/>
              </a:rPr>
              <a:t>          Que el Año Nuevo sea como un nuevo amanecer en nuestra vida, donde los cantos de las aves nos llenen de esperanza y voluntad para construir nuestro futuro con alegría. </a:t>
            </a:r>
            <a:endParaRPr lang="es-ES_tradnl" sz="3200" dirty="0">
              <a:ln>
                <a:solidFill>
                  <a:srgbClr val="6C0000"/>
                </a:solidFill>
              </a:ln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D:\Nueva carpeta\PPS DE CREACION PROPIA - EXCLUSIVOS\- Mi petición para Navidad\Imágenes\26 - Christmas_2017_Snow_510942+feliz año nuevo 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08934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4000" b="-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Nueva carpeta\PPS DE CREACION PROPIA - EXCLUSIVOS\- Mi petición para Navidad\Imágenes\Happy-Christmas-2014-greeting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3068960"/>
            <a:ext cx="59046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latin typeface="Script MT Bold" pitchFamily="66" charset="0"/>
              </a:rPr>
              <a:t>Amigos deseo que la sonrisa nunca se les borre y sigan conservando la esperanza de una vida mejor en sus corazones en compañía de sus seres queridos.</a:t>
            </a:r>
            <a:endParaRPr lang="es-ES_tradnl" sz="3200" dirty="0">
              <a:ln>
                <a:solidFill>
                  <a:srgbClr val="002060"/>
                </a:solidFill>
              </a:ln>
              <a:solidFill>
                <a:srgbClr val="0070C0"/>
              </a:solidFill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Mi petición para Navidad\Imágenes\Christmas_Fireworks_5109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1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727185">
            <a:off x="4836041" y="5214878"/>
            <a:ext cx="1593406" cy="41794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5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170" name="Picture 2" descr="D:\Nueva carpeta\PPS DE CREACION PROPIA - EXCLUSIVOS\- Mi petición para Navidad\Imágenes\0_9ba13_15088ceb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2276872"/>
            <a:ext cx="51125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Que la paz ,el amor y la esperanza brillen en el corazón de cada persona en el mundo y que los mejores propósitos se cristalicen en este nuevo año que comienza.</a:t>
            </a:r>
            <a:endParaRPr lang="es-ES_tradnl" sz="3200" dirty="0">
              <a:blipFill>
                <a:blip r:embed="rId4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advTm="12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243" name="Picture 3" descr="D:\Nueva carpeta\PPS DE CREACION PROPIA - EXCLUSIVOS\- Mi petición para Navidad\Imágenes\Happy-New-Year-2017-GIFs-For-Hike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4" name="Picture 24" descr="Rendered Imag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953206">
              <a:off x="7398552" y="4717362"/>
              <a:ext cx="1419225" cy="400050"/>
            </a:xfrm>
            <a:prstGeom prst="rect">
              <a:avLst/>
            </a:prstGeom>
            <a:noFill/>
          </p:spPr>
        </p:pic>
      </p:grp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59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9218" name="Picture 2" descr="D:\Nueva carpeta\PPS DE CREACION PROPIA - EXCLUSIVOS\- Mi petición para Navidad\Imágenes\Christmas_Holidays_Balls_4733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4149080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Os deseo a todos que tengáis un año nuevo rebosante de salud, trabajo, amor y felicidad.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5" name="Picture 7" descr="D:\Nueva carpeta\PPS DE CREACION PROPIA - EXCLUSIVOS\- Mi petición para Navidad\Imágenes\2016f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7896" name="Picture 8" descr="D:\Nueva carpeta\PPS DE CREACION PROPIA - EXCLUSIVOS\- Mi petición para Navidad\Imágenes\2017principi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0"/>
            <a:ext cx="9070975" cy="6864350"/>
          </a:xfrm>
          <a:prstGeom prst="rect">
            <a:avLst/>
          </a:prstGeom>
          <a:noFill/>
        </p:spPr>
      </p:pic>
      <p:pic>
        <p:nvPicPr>
          <p:cNvPr id="37897" name="Picture 9" descr="D:\Nueva carpeta\PPS DE CREACION PROPIA - EXCLUSIVOS\- Mi petición para Navidad\Imágenes\2017feliz añ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>
              <a:solidFill>
                <a:schemeClr val="tx1"/>
              </a:solidFill>
            </a:endParaRPr>
          </a:p>
        </p:txBody>
      </p:sp>
      <p:pic>
        <p:nvPicPr>
          <p:cNvPr id="12298" name="Picture 10" descr="D:\Nueva carpeta\PPS DE CREACION PROPIA - EXCLUSIVOS\- Mi petición para Navidad\Imágenes\Imagen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5373216"/>
            <a:ext cx="2664296" cy="1097130"/>
          </a:xfrm>
          <a:prstGeom prst="rect">
            <a:avLst/>
          </a:prstGeom>
          <a:noFill/>
        </p:spPr>
      </p:pic>
      <p:pic>
        <p:nvPicPr>
          <p:cNvPr id="12299" name="Picture 11" descr="D:\Nueva carpeta\PPS DE CREACION PROPIA - EXCLUSIVOS\- Mi petición para Navidad\Imágenes\FUEGOS ARTIFICIALES (88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028" y="0"/>
            <a:ext cx="9193028" cy="4005064"/>
          </a:xfrm>
          <a:prstGeom prst="rect">
            <a:avLst/>
          </a:prstGeom>
          <a:noFill/>
        </p:spPr>
      </p:pic>
      <p:pic>
        <p:nvPicPr>
          <p:cNvPr id="12303" name="Picture 1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077072"/>
            <a:ext cx="6912768" cy="1296144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Nueva carpeta\PPS DE CREACION PROPIA - EXCLUSIVOS\- Mi petición para Navidad\Imágenes\Holidays_Christmas_4612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rot="20352352">
            <a:off x="1960192" y="2890503"/>
            <a:ext cx="24769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Diciembre</a:t>
            </a:r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 2016</a:t>
            </a:r>
            <a:endParaRPr lang="es-ES_tradnl" sz="3200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20295083">
            <a:off x="2123497" y="3331504"/>
            <a:ext cx="37867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Música: Ven a Cantar</a:t>
            </a:r>
          </a:p>
          <a:p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          La </a:t>
            </a:r>
            <a:r>
              <a:rPr lang="es-ES" sz="2800" dirty="0" smtClean="0">
                <a:blipFill>
                  <a:blip r:embed="rId3"/>
                  <a:stretch>
                    <a:fillRect/>
                  </a:stretch>
                </a:blipFill>
                <a:latin typeface="Script MT Bold" pitchFamily="66" charset="0"/>
              </a:rPr>
              <a:t>Hermandad</a:t>
            </a:r>
            <a:endParaRPr lang="es-ES_tradnl" sz="2800" dirty="0">
              <a:blipFill>
                <a:blip r:embed="rId3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pic>
        <p:nvPicPr>
          <p:cNvPr id="13314" name="Picture 2" descr="D:\Nueva carpeta\Mis Imágenes\Nombre\nombre-.-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4437112"/>
            <a:ext cx="1540693" cy="1999637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0" y="0"/>
            <a:ext cx="3131840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87824" y="0"/>
            <a:ext cx="3168352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6156176" y="0"/>
            <a:ext cx="2987824" cy="68580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547664" y="3429000"/>
            <a:ext cx="3024336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4572000" y="342900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1475656" y="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72000" y="0"/>
            <a:ext cx="3168352" cy="3429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1547664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7596336" y="3429000"/>
            <a:ext cx="1547664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V="1">
            <a:off x="0" y="0"/>
            <a:ext cx="1547664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7668344" y="0"/>
            <a:ext cx="1475656" cy="35814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400" decel="100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4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4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2062</TotalTime>
  <Words>353</Words>
  <Application>Microsoft Office PowerPoint</Application>
  <PresentationFormat>Presentación en pantalla (4:3)</PresentationFormat>
  <Paragraphs>27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203</cp:revision>
  <dcterms:created xsi:type="dcterms:W3CDTF">2016-12-16T18:14:45Z</dcterms:created>
  <dcterms:modified xsi:type="dcterms:W3CDTF">2017-01-02T01:34:55Z</dcterms:modified>
</cp:coreProperties>
</file>